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792" r:id="rId1"/>
  </p:sldMasterIdLst>
  <p:notesMasterIdLst>
    <p:notesMasterId r:id="rId22"/>
  </p:notesMasterIdLst>
  <p:handoutMasterIdLst>
    <p:handoutMasterId r:id="rId23"/>
  </p:handoutMasterIdLst>
  <p:sldIdLst>
    <p:sldId id="286" r:id="rId2"/>
    <p:sldId id="302" r:id="rId3"/>
    <p:sldId id="287" r:id="rId4"/>
    <p:sldId id="295" r:id="rId5"/>
    <p:sldId id="303" r:id="rId6"/>
    <p:sldId id="289" r:id="rId7"/>
    <p:sldId id="305" r:id="rId8"/>
    <p:sldId id="299" r:id="rId9"/>
    <p:sldId id="290" r:id="rId10"/>
    <p:sldId id="291" r:id="rId11"/>
    <p:sldId id="296" r:id="rId12"/>
    <p:sldId id="306" r:id="rId13"/>
    <p:sldId id="309" r:id="rId14"/>
    <p:sldId id="307" r:id="rId15"/>
    <p:sldId id="308" r:id="rId16"/>
    <p:sldId id="292" r:id="rId17"/>
    <p:sldId id="310" r:id="rId18"/>
    <p:sldId id="311" r:id="rId19"/>
    <p:sldId id="297" r:id="rId20"/>
    <p:sldId id="294" r:id="rId21"/>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1" clrIdx="0">
    <p:extLst>
      <p:ext uri="{19B8F6BF-5375-455C-9EA6-DF929625EA0E}">
        <p15:presenceInfo xmlns:p15="http://schemas.microsoft.com/office/powerpoint/2012/main" userId="lenov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999" autoAdjust="0"/>
    <p:restoredTop sz="95380" autoAdjust="0"/>
  </p:normalViewPr>
  <p:slideViewPr>
    <p:cSldViewPr>
      <p:cViewPr varScale="1">
        <p:scale>
          <a:sx n="65" d="100"/>
          <a:sy n="65" d="100"/>
        </p:scale>
        <p:origin x="2526" y="60"/>
      </p:cViewPr>
      <p:guideLst>
        <p:guide orient="horz" pos="2880"/>
        <p:guide pos="2160"/>
      </p:guideLst>
    </p:cSldViewPr>
  </p:slideViewPr>
  <p:outlineViewPr>
    <p:cViewPr>
      <p:scale>
        <a:sx n="33" d="100"/>
        <a:sy n="33" d="100"/>
      </p:scale>
      <p:origin x="0" y="-1322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0-15T10:20:20.821" idx="1">
    <p:pos x="4310" y="10"/>
    <p:text>ص 141 كتاب البحوث بازرعة</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799DE1-8418-4048-895F-746F6747CCEF}"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n-US"/>
        </a:p>
      </dgm:t>
    </dgm:pt>
    <dgm:pt modelId="{3CCCCC78-3CE4-42A7-A8FD-809D3C2ECEF2}">
      <dgm:prSet phldrT="[Text]"/>
      <dgm:spPr/>
      <dgm:t>
        <a:bodyPr/>
        <a:lstStyle/>
        <a:p>
          <a:r>
            <a:rPr lang="ar-SA" dirty="0">
              <a:solidFill>
                <a:schemeClr val="tx1"/>
              </a:solidFill>
              <a:effectLst>
                <a:outerShdw blurRad="38100" dist="38100" dir="2700000" algn="tl">
                  <a:srgbClr val="000000">
                    <a:alpha val="43137"/>
                  </a:srgbClr>
                </a:outerShdw>
              </a:effectLst>
            </a:rPr>
            <a:t>أسئلة الأستبيان</a:t>
          </a:r>
          <a:endParaRPr lang="en-US" dirty="0">
            <a:solidFill>
              <a:schemeClr val="tx1"/>
            </a:solidFill>
            <a:effectLst>
              <a:outerShdw blurRad="38100" dist="38100" dir="2700000" algn="tl">
                <a:srgbClr val="000000">
                  <a:alpha val="43137"/>
                </a:srgbClr>
              </a:outerShdw>
            </a:effectLst>
          </a:endParaRPr>
        </a:p>
      </dgm:t>
    </dgm:pt>
    <dgm:pt modelId="{238260BB-66D3-4CAD-A3BD-0331F067CC8C}" type="parTrans" cxnId="{ED3EB2CC-B7F5-4B6E-B481-8FF240F62D29}">
      <dgm:prSet/>
      <dgm:spPr/>
      <dgm:t>
        <a:bodyPr/>
        <a:lstStyle/>
        <a:p>
          <a:endParaRPr lang="en-US">
            <a:solidFill>
              <a:schemeClr val="tx1"/>
            </a:solidFill>
            <a:effectLst>
              <a:outerShdw blurRad="38100" dist="38100" dir="2700000" algn="tl">
                <a:srgbClr val="000000">
                  <a:alpha val="43137"/>
                </a:srgbClr>
              </a:outerShdw>
            </a:effectLst>
          </a:endParaRPr>
        </a:p>
      </dgm:t>
    </dgm:pt>
    <dgm:pt modelId="{E2E22CF2-BF3B-4D05-A34F-14C636E8EC0B}" type="sibTrans" cxnId="{ED3EB2CC-B7F5-4B6E-B481-8FF240F62D29}">
      <dgm:prSet/>
      <dgm:spPr/>
      <dgm:t>
        <a:bodyPr/>
        <a:lstStyle/>
        <a:p>
          <a:endParaRPr lang="en-US">
            <a:solidFill>
              <a:schemeClr val="tx1"/>
            </a:solidFill>
            <a:effectLst>
              <a:outerShdw blurRad="38100" dist="38100" dir="2700000" algn="tl">
                <a:srgbClr val="000000">
                  <a:alpha val="43137"/>
                </a:srgbClr>
              </a:outerShdw>
            </a:effectLst>
          </a:endParaRPr>
        </a:p>
      </dgm:t>
    </dgm:pt>
    <dgm:pt modelId="{899C01FB-6362-49FB-B8FA-3477ABB95CF5}">
      <dgm:prSet phldrT="[Text]"/>
      <dgm:spPr/>
      <dgm:t>
        <a:bodyPr/>
        <a:lstStyle/>
        <a:p>
          <a:r>
            <a:rPr lang="ar-SA" dirty="0">
              <a:solidFill>
                <a:schemeClr val="tx1"/>
              </a:solidFill>
              <a:effectLst>
                <a:outerShdw blurRad="38100" dist="38100" dir="2700000" algn="tl">
                  <a:srgbClr val="000000">
                    <a:alpha val="43137"/>
                  </a:srgbClr>
                </a:outerShdw>
              </a:effectLst>
            </a:rPr>
            <a:t>مفتوح</a:t>
          </a:r>
          <a:endParaRPr lang="en-US" dirty="0">
            <a:solidFill>
              <a:schemeClr val="tx1"/>
            </a:solidFill>
            <a:effectLst>
              <a:outerShdw blurRad="38100" dist="38100" dir="2700000" algn="tl">
                <a:srgbClr val="000000">
                  <a:alpha val="43137"/>
                </a:srgbClr>
              </a:outerShdw>
            </a:effectLst>
          </a:endParaRPr>
        </a:p>
      </dgm:t>
    </dgm:pt>
    <dgm:pt modelId="{D0614593-AC60-4C0E-A52B-8E39E161A24E}" type="parTrans" cxnId="{71C84E4C-F146-47DC-86D9-4337F44DB858}">
      <dgm:prSet/>
      <dgm:spPr/>
      <dgm:t>
        <a:bodyPr/>
        <a:lstStyle/>
        <a:p>
          <a:endParaRPr lang="en-US">
            <a:solidFill>
              <a:schemeClr val="tx1"/>
            </a:solidFill>
            <a:effectLst>
              <a:outerShdw blurRad="38100" dist="38100" dir="2700000" algn="tl">
                <a:srgbClr val="000000">
                  <a:alpha val="43137"/>
                </a:srgbClr>
              </a:outerShdw>
            </a:effectLst>
          </a:endParaRPr>
        </a:p>
      </dgm:t>
    </dgm:pt>
    <dgm:pt modelId="{2CC8498D-A9ED-4008-8B87-FF33C0D5E7DD}" type="sibTrans" cxnId="{71C84E4C-F146-47DC-86D9-4337F44DB858}">
      <dgm:prSet/>
      <dgm:spPr/>
      <dgm:t>
        <a:bodyPr/>
        <a:lstStyle/>
        <a:p>
          <a:endParaRPr lang="en-US">
            <a:solidFill>
              <a:schemeClr val="tx1"/>
            </a:solidFill>
            <a:effectLst>
              <a:outerShdw blurRad="38100" dist="38100" dir="2700000" algn="tl">
                <a:srgbClr val="000000">
                  <a:alpha val="43137"/>
                </a:srgbClr>
              </a:outerShdw>
            </a:effectLst>
          </a:endParaRPr>
        </a:p>
      </dgm:t>
    </dgm:pt>
    <dgm:pt modelId="{CB287A5B-E809-4E39-B261-D4DA1ADE3A65}">
      <dgm:prSet phldrT="[Text]"/>
      <dgm:spPr/>
      <dgm:t>
        <a:bodyPr/>
        <a:lstStyle/>
        <a:p>
          <a:r>
            <a:rPr lang="ar-SA" dirty="0">
              <a:solidFill>
                <a:schemeClr val="tx1"/>
              </a:solidFill>
              <a:effectLst>
                <a:outerShdw blurRad="38100" dist="38100" dir="2700000" algn="tl">
                  <a:srgbClr val="000000">
                    <a:alpha val="43137"/>
                  </a:srgbClr>
                </a:outerShdw>
              </a:effectLst>
            </a:rPr>
            <a:t>المغلقة المفتوحة</a:t>
          </a:r>
          <a:endParaRPr lang="en-US" dirty="0">
            <a:solidFill>
              <a:schemeClr val="tx1"/>
            </a:solidFill>
            <a:effectLst>
              <a:outerShdw blurRad="38100" dist="38100" dir="2700000" algn="tl">
                <a:srgbClr val="000000">
                  <a:alpha val="43137"/>
                </a:srgbClr>
              </a:outerShdw>
            </a:effectLst>
          </a:endParaRPr>
        </a:p>
      </dgm:t>
    </dgm:pt>
    <dgm:pt modelId="{A00A955B-A1F3-4051-8FC7-5432530C1436}" type="parTrans" cxnId="{84D836B6-50C0-4AC4-A78D-A51BF26713F7}">
      <dgm:prSet/>
      <dgm:spPr/>
      <dgm:t>
        <a:bodyPr/>
        <a:lstStyle/>
        <a:p>
          <a:endParaRPr lang="en-US">
            <a:solidFill>
              <a:schemeClr val="tx1"/>
            </a:solidFill>
            <a:effectLst>
              <a:outerShdw blurRad="38100" dist="38100" dir="2700000" algn="tl">
                <a:srgbClr val="000000">
                  <a:alpha val="43137"/>
                </a:srgbClr>
              </a:outerShdw>
            </a:effectLst>
          </a:endParaRPr>
        </a:p>
      </dgm:t>
    </dgm:pt>
    <dgm:pt modelId="{9FA99E71-3E2B-4CD7-9D81-0D6AEAAA1480}" type="sibTrans" cxnId="{84D836B6-50C0-4AC4-A78D-A51BF26713F7}">
      <dgm:prSet/>
      <dgm:spPr/>
      <dgm:t>
        <a:bodyPr/>
        <a:lstStyle/>
        <a:p>
          <a:endParaRPr lang="en-US">
            <a:solidFill>
              <a:schemeClr val="tx1"/>
            </a:solidFill>
            <a:effectLst>
              <a:outerShdw blurRad="38100" dist="38100" dir="2700000" algn="tl">
                <a:srgbClr val="000000">
                  <a:alpha val="43137"/>
                </a:srgbClr>
              </a:outerShdw>
            </a:effectLst>
          </a:endParaRPr>
        </a:p>
      </dgm:t>
    </dgm:pt>
    <dgm:pt modelId="{4A08E70A-E735-41E4-B4AB-8082D64DE620}">
      <dgm:prSet phldrT="[Text]"/>
      <dgm:spPr/>
      <dgm:t>
        <a:bodyPr/>
        <a:lstStyle/>
        <a:p>
          <a:r>
            <a:rPr lang="ar-SA" dirty="0">
              <a:solidFill>
                <a:schemeClr val="tx1"/>
              </a:solidFill>
              <a:effectLst>
                <a:outerShdw blurRad="38100" dist="38100" dir="2700000" algn="tl">
                  <a:srgbClr val="000000">
                    <a:alpha val="43137"/>
                  </a:srgbClr>
                </a:outerShdw>
              </a:effectLst>
            </a:rPr>
            <a:t>مغلق</a:t>
          </a:r>
          <a:endParaRPr lang="en-US" dirty="0">
            <a:solidFill>
              <a:schemeClr val="tx1"/>
            </a:solidFill>
            <a:effectLst>
              <a:outerShdw blurRad="38100" dist="38100" dir="2700000" algn="tl">
                <a:srgbClr val="000000">
                  <a:alpha val="43137"/>
                </a:srgbClr>
              </a:outerShdw>
            </a:effectLst>
          </a:endParaRPr>
        </a:p>
      </dgm:t>
    </dgm:pt>
    <dgm:pt modelId="{AB39E487-FE5A-4FCE-8735-1F4ED48FE02A}" type="parTrans" cxnId="{4CB26757-7136-4067-8DF8-3EFF76FB9D49}">
      <dgm:prSet/>
      <dgm:spPr/>
      <dgm:t>
        <a:bodyPr/>
        <a:lstStyle/>
        <a:p>
          <a:endParaRPr lang="en-US">
            <a:solidFill>
              <a:schemeClr val="tx1"/>
            </a:solidFill>
            <a:effectLst>
              <a:outerShdw blurRad="38100" dist="38100" dir="2700000" algn="tl">
                <a:srgbClr val="000000">
                  <a:alpha val="43137"/>
                </a:srgbClr>
              </a:outerShdw>
            </a:effectLst>
          </a:endParaRPr>
        </a:p>
      </dgm:t>
    </dgm:pt>
    <dgm:pt modelId="{10460194-19DA-4C63-A43C-97EA63437CBC}" type="sibTrans" cxnId="{4CB26757-7136-4067-8DF8-3EFF76FB9D49}">
      <dgm:prSet/>
      <dgm:spPr/>
      <dgm:t>
        <a:bodyPr/>
        <a:lstStyle/>
        <a:p>
          <a:endParaRPr lang="en-US">
            <a:solidFill>
              <a:schemeClr val="tx1"/>
            </a:solidFill>
            <a:effectLst>
              <a:outerShdw blurRad="38100" dist="38100" dir="2700000" algn="tl">
                <a:srgbClr val="000000">
                  <a:alpha val="43137"/>
                </a:srgbClr>
              </a:outerShdw>
            </a:effectLst>
          </a:endParaRPr>
        </a:p>
      </dgm:t>
    </dgm:pt>
    <dgm:pt modelId="{6A5722BB-FE31-4D9F-A410-46DB0036DAA7}">
      <dgm:prSet/>
      <dgm:spPr/>
      <dgm:t>
        <a:bodyPr/>
        <a:lstStyle/>
        <a:p>
          <a:r>
            <a:rPr lang="ar-SA" dirty="0">
              <a:solidFill>
                <a:schemeClr val="tx1"/>
              </a:solidFill>
              <a:effectLst>
                <a:outerShdw blurRad="38100" dist="38100" dir="2700000" algn="tl">
                  <a:srgbClr val="000000">
                    <a:alpha val="43137"/>
                  </a:srgbClr>
                </a:outerShdw>
              </a:effectLst>
            </a:rPr>
            <a:t>ترتيب</a:t>
          </a:r>
          <a:endParaRPr lang="en-US" dirty="0">
            <a:solidFill>
              <a:schemeClr val="tx1"/>
            </a:solidFill>
            <a:effectLst>
              <a:outerShdw blurRad="38100" dist="38100" dir="2700000" algn="tl">
                <a:srgbClr val="000000">
                  <a:alpha val="43137"/>
                </a:srgbClr>
              </a:outerShdw>
            </a:effectLst>
          </a:endParaRPr>
        </a:p>
      </dgm:t>
    </dgm:pt>
    <dgm:pt modelId="{CC607C5F-C354-435D-BC5D-DC53258D2EA4}" type="parTrans" cxnId="{9977AC7D-A923-420E-AAB2-2D4681AC61AB}">
      <dgm:prSet/>
      <dgm:spPr/>
      <dgm:t>
        <a:bodyPr/>
        <a:lstStyle/>
        <a:p>
          <a:endParaRPr lang="en-US">
            <a:solidFill>
              <a:schemeClr val="tx1"/>
            </a:solidFill>
            <a:effectLst>
              <a:outerShdw blurRad="38100" dist="38100" dir="2700000" algn="tl">
                <a:srgbClr val="000000">
                  <a:alpha val="43137"/>
                </a:srgbClr>
              </a:outerShdw>
            </a:effectLst>
          </a:endParaRPr>
        </a:p>
      </dgm:t>
    </dgm:pt>
    <dgm:pt modelId="{6AA33F37-5906-48FD-8979-94BBDDD09B63}" type="sibTrans" cxnId="{9977AC7D-A923-420E-AAB2-2D4681AC61AB}">
      <dgm:prSet/>
      <dgm:spPr/>
      <dgm:t>
        <a:bodyPr/>
        <a:lstStyle/>
        <a:p>
          <a:endParaRPr lang="en-US">
            <a:solidFill>
              <a:schemeClr val="tx1"/>
            </a:solidFill>
            <a:effectLst>
              <a:outerShdw blurRad="38100" dist="38100" dir="2700000" algn="tl">
                <a:srgbClr val="000000">
                  <a:alpha val="43137"/>
                </a:srgbClr>
              </a:outerShdw>
            </a:effectLst>
          </a:endParaRPr>
        </a:p>
      </dgm:t>
    </dgm:pt>
    <dgm:pt modelId="{FFBF7A4E-B8DF-4ED2-8607-4EEC443C4260}">
      <dgm:prSet/>
      <dgm:spPr/>
      <dgm:t>
        <a:bodyPr/>
        <a:lstStyle/>
        <a:p>
          <a:r>
            <a:rPr lang="ar-SA" dirty="0">
              <a:solidFill>
                <a:schemeClr val="tx1"/>
              </a:solidFill>
              <a:effectLst>
                <a:outerShdw blurRad="38100" dist="38100" dir="2700000" algn="tl">
                  <a:srgbClr val="000000">
                    <a:alpha val="43137"/>
                  </a:srgbClr>
                </a:outerShdw>
              </a:effectLst>
            </a:rPr>
            <a:t>أحادي الاجابة</a:t>
          </a:r>
          <a:endParaRPr lang="en-US" dirty="0">
            <a:solidFill>
              <a:schemeClr val="tx1"/>
            </a:solidFill>
            <a:effectLst>
              <a:outerShdw blurRad="38100" dist="38100" dir="2700000" algn="tl">
                <a:srgbClr val="000000">
                  <a:alpha val="43137"/>
                </a:srgbClr>
              </a:outerShdw>
            </a:effectLst>
          </a:endParaRPr>
        </a:p>
      </dgm:t>
    </dgm:pt>
    <dgm:pt modelId="{7BA8D50D-C3B4-490E-A112-AEB53FA001C5}" type="parTrans" cxnId="{249F2BD4-7AFE-47B0-9593-67F984BE9170}">
      <dgm:prSet/>
      <dgm:spPr/>
      <dgm:t>
        <a:bodyPr/>
        <a:lstStyle/>
        <a:p>
          <a:endParaRPr lang="en-US">
            <a:solidFill>
              <a:schemeClr val="tx1"/>
            </a:solidFill>
            <a:effectLst>
              <a:outerShdw blurRad="38100" dist="38100" dir="2700000" algn="tl">
                <a:srgbClr val="000000">
                  <a:alpha val="43137"/>
                </a:srgbClr>
              </a:outerShdw>
            </a:effectLst>
          </a:endParaRPr>
        </a:p>
      </dgm:t>
    </dgm:pt>
    <dgm:pt modelId="{A47728B0-675F-45B4-A855-1297CFFAAB6E}" type="sibTrans" cxnId="{249F2BD4-7AFE-47B0-9593-67F984BE9170}">
      <dgm:prSet/>
      <dgm:spPr/>
      <dgm:t>
        <a:bodyPr/>
        <a:lstStyle/>
        <a:p>
          <a:endParaRPr lang="en-US">
            <a:solidFill>
              <a:schemeClr val="tx1"/>
            </a:solidFill>
            <a:effectLst>
              <a:outerShdw blurRad="38100" dist="38100" dir="2700000" algn="tl">
                <a:srgbClr val="000000">
                  <a:alpha val="43137"/>
                </a:srgbClr>
              </a:outerShdw>
            </a:effectLst>
          </a:endParaRPr>
        </a:p>
      </dgm:t>
    </dgm:pt>
    <dgm:pt modelId="{3BE9A9BD-36DF-4092-9483-3FACDBBAE09C}">
      <dgm:prSet/>
      <dgm:spPr/>
      <dgm:t>
        <a:bodyPr/>
        <a:lstStyle/>
        <a:p>
          <a:r>
            <a:rPr lang="ar-SA" dirty="0">
              <a:solidFill>
                <a:schemeClr val="tx1"/>
              </a:solidFill>
              <a:effectLst>
                <a:outerShdw blurRad="38100" dist="38100" dir="2700000" algn="tl">
                  <a:srgbClr val="000000">
                    <a:alpha val="43137"/>
                  </a:srgbClr>
                </a:outerShdw>
              </a:effectLst>
            </a:rPr>
            <a:t>متعدد الاجابات</a:t>
          </a:r>
          <a:endParaRPr lang="en-US" dirty="0">
            <a:solidFill>
              <a:schemeClr val="tx1"/>
            </a:solidFill>
            <a:effectLst>
              <a:outerShdw blurRad="38100" dist="38100" dir="2700000" algn="tl">
                <a:srgbClr val="000000">
                  <a:alpha val="43137"/>
                </a:srgbClr>
              </a:outerShdw>
            </a:effectLst>
          </a:endParaRPr>
        </a:p>
      </dgm:t>
    </dgm:pt>
    <dgm:pt modelId="{12D3A817-E937-4418-A02D-0D4D164AE5F3}" type="parTrans" cxnId="{0F73C802-B071-4162-B9A5-126F385C1BA3}">
      <dgm:prSet/>
      <dgm:spPr/>
      <dgm:t>
        <a:bodyPr/>
        <a:lstStyle/>
        <a:p>
          <a:endParaRPr lang="en-US">
            <a:solidFill>
              <a:schemeClr val="tx1"/>
            </a:solidFill>
            <a:effectLst>
              <a:outerShdw blurRad="38100" dist="38100" dir="2700000" algn="tl">
                <a:srgbClr val="000000">
                  <a:alpha val="43137"/>
                </a:srgbClr>
              </a:outerShdw>
            </a:effectLst>
          </a:endParaRPr>
        </a:p>
      </dgm:t>
    </dgm:pt>
    <dgm:pt modelId="{D79CDF20-E4C4-4FF7-9633-C423523342FB}" type="sibTrans" cxnId="{0F73C802-B071-4162-B9A5-126F385C1BA3}">
      <dgm:prSet/>
      <dgm:spPr/>
      <dgm:t>
        <a:bodyPr/>
        <a:lstStyle/>
        <a:p>
          <a:endParaRPr lang="en-US">
            <a:solidFill>
              <a:schemeClr val="tx1"/>
            </a:solidFill>
            <a:effectLst>
              <a:outerShdw blurRad="38100" dist="38100" dir="2700000" algn="tl">
                <a:srgbClr val="000000">
                  <a:alpha val="43137"/>
                </a:srgbClr>
              </a:outerShdw>
            </a:effectLst>
          </a:endParaRPr>
        </a:p>
      </dgm:t>
    </dgm:pt>
    <dgm:pt modelId="{87796456-E6F2-402A-9113-ACD5AF152CFF}">
      <dgm:prSet/>
      <dgm:spPr/>
      <dgm:t>
        <a:bodyPr/>
        <a:lstStyle/>
        <a:p>
          <a:r>
            <a:rPr lang="ar-SA" dirty="0">
              <a:solidFill>
                <a:schemeClr val="tx1"/>
              </a:solidFill>
              <a:effectLst>
                <a:outerShdw blurRad="38100" dist="38100" dir="2700000" algn="tl">
                  <a:srgbClr val="000000">
                    <a:alpha val="43137"/>
                  </a:srgbClr>
                </a:outerShdw>
              </a:effectLst>
            </a:rPr>
            <a:t>سلم</a:t>
          </a:r>
          <a:endParaRPr lang="en-US" dirty="0">
            <a:solidFill>
              <a:schemeClr val="tx1"/>
            </a:solidFill>
            <a:effectLst>
              <a:outerShdw blurRad="38100" dist="38100" dir="2700000" algn="tl">
                <a:srgbClr val="000000">
                  <a:alpha val="43137"/>
                </a:srgbClr>
              </a:outerShdw>
            </a:effectLst>
          </a:endParaRPr>
        </a:p>
      </dgm:t>
    </dgm:pt>
    <dgm:pt modelId="{9F403756-A37F-42E5-B6BB-0801D83A472A}" type="parTrans" cxnId="{DFC2C510-D16A-41E6-B021-1D602FC00345}">
      <dgm:prSet/>
      <dgm:spPr/>
      <dgm:t>
        <a:bodyPr/>
        <a:lstStyle/>
        <a:p>
          <a:endParaRPr lang="en-US">
            <a:solidFill>
              <a:schemeClr val="tx1"/>
            </a:solidFill>
            <a:effectLst>
              <a:outerShdw blurRad="38100" dist="38100" dir="2700000" algn="tl">
                <a:srgbClr val="000000">
                  <a:alpha val="43137"/>
                </a:srgbClr>
              </a:outerShdw>
            </a:effectLst>
          </a:endParaRPr>
        </a:p>
      </dgm:t>
    </dgm:pt>
    <dgm:pt modelId="{F3D59C59-6A92-400B-B439-83B35663C53A}" type="sibTrans" cxnId="{DFC2C510-D16A-41E6-B021-1D602FC00345}">
      <dgm:prSet/>
      <dgm:spPr/>
      <dgm:t>
        <a:bodyPr/>
        <a:lstStyle/>
        <a:p>
          <a:endParaRPr lang="en-US">
            <a:solidFill>
              <a:schemeClr val="tx1"/>
            </a:solidFill>
            <a:effectLst>
              <a:outerShdw blurRad="38100" dist="38100" dir="2700000" algn="tl">
                <a:srgbClr val="000000">
                  <a:alpha val="43137"/>
                </a:srgbClr>
              </a:outerShdw>
            </a:effectLst>
          </a:endParaRPr>
        </a:p>
      </dgm:t>
    </dgm:pt>
    <dgm:pt modelId="{32D3BD11-3B41-40FC-8465-B431A854787C}" type="pres">
      <dgm:prSet presAssocID="{56799DE1-8418-4048-895F-746F6747CCEF}" presName="hierChild1" presStyleCnt="0">
        <dgm:presLayoutVars>
          <dgm:orgChart val="1"/>
          <dgm:chPref val="1"/>
          <dgm:dir/>
          <dgm:animOne val="branch"/>
          <dgm:animLvl val="lvl"/>
          <dgm:resizeHandles/>
        </dgm:presLayoutVars>
      </dgm:prSet>
      <dgm:spPr/>
    </dgm:pt>
    <dgm:pt modelId="{C3C7D6B7-0BC2-4653-97F1-D1E84C126FE8}" type="pres">
      <dgm:prSet presAssocID="{3CCCCC78-3CE4-42A7-A8FD-809D3C2ECEF2}" presName="hierRoot1" presStyleCnt="0">
        <dgm:presLayoutVars>
          <dgm:hierBranch val="init"/>
        </dgm:presLayoutVars>
      </dgm:prSet>
      <dgm:spPr/>
    </dgm:pt>
    <dgm:pt modelId="{4A38DA97-4176-4230-A3D6-A07AF20C3C49}" type="pres">
      <dgm:prSet presAssocID="{3CCCCC78-3CE4-42A7-A8FD-809D3C2ECEF2}" presName="rootComposite1" presStyleCnt="0"/>
      <dgm:spPr/>
    </dgm:pt>
    <dgm:pt modelId="{90BD600D-4D20-4BBC-B0B1-FA15B2E12886}" type="pres">
      <dgm:prSet presAssocID="{3CCCCC78-3CE4-42A7-A8FD-809D3C2ECEF2}" presName="rootText1" presStyleLbl="node0" presStyleIdx="0" presStyleCnt="1">
        <dgm:presLayoutVars>
          <dgm:chPref val="3"/>
        </dgm:presLayoutVars>
      </dgm:prSet>
      <dgm:spPr/>
    </dgm:pt>
    <dgm:pt modelId="{D96F26BD-A6F5-4DBA-88A2-ACC10571D083}" type="pres">
      <dgm:prSet presAssocID="{3CCCCC78-3CE4-42A7-A8FD-809D3C2ECEF2}" presName="rootConnector1" presStyleLbl="node1" presStyleIdx="0" presStyleCnt="0"/>
      <dgm:spPr/>
    </dgm:pt>
    <dgm:pt modelId="{796631AB-9E72-4FDB-9B97-22E4A5FD8EE6}" type="pres">
      <dgm:prSet presAssocID="{3CCCCC78-3CE4-42A7-A8FD-809D3C2ECEF2}" presName="hierChild2" presStyleCnt="0"/>
      <dgm:spPr/>
    </dgm:pt>
    <dgm:pt modelId="{D23B50FA-7CBF-45D3-BB16-22FAB2FAEA31}" type="pres">
      <dgm:prSet presAssocID="{D0614593-AC60-4C0E-A52B-8E39E161A24E}" presName="Name37" presStyleLbl="parChTrans1D2" presStyleIdx="0" presStyleCnt="3"/>
      <dgm:spPr/>
    </dgm:pt>
    <dgm:pt modelId="{7B9AAFF3-ACBA-49E2-90CE-DA0C680F7805}" type="pres">
      <dgm:prSet presAssocID="{899C01FB-6362-49FB-B8FA-3477ABB95CF5}" presName="hierRoot2" presStyleCnt="0">
        <dgm:presLayoutVars>
          <dgm:hierBranch val="init"/>
        </dgm:presLayoutVars>
      </dgm:prSet>
      <dgm:spPr/>
    </dgm:pt>
    <dgm:pt modelId="{808158B6-DF44-4824-8867-3445C75E91D2}" type="pres">
      <dgm:prSet presAssocID="{899C01FB-6362-49FB-B8FA-3477ABB95CF5}" presName="rootComposite" presStyleCnt="0"/>
      <dgm:spPr/>
    </dgm:pt>
    <dgm:pt modelId="{5BF501A6-5975-459C-8144-F879A7036588}" type="pres">
      <dgm:prSet presAssocID="{899C01FB-6362-49FB-B8FA-3477ABB95CF5}" presName="rootText" presStyleLbl="node2" presStyleIdx="0" presStyleCnt="3">
        <dgm:presLayoutVars>
          <dgm:chPref val="3"/>
        </dgm:presLayoutVars>
      </dgm:prSet>
      <dgm:spPr/>
    </dgm:pt>
    <dgm:pt modelId="{56F66BDA-D44E-4FF7-9E7C-8767D8A75B56}" type="pres">
      <dgm:prSet presAssocID="{899C01FB-6362-49FB-B8FA-3477ABB95CF5}" presName="rootConnector" presStyleLbl="node2" presStyleIdx="0" presStyleCnt="3"/>
      <dgm:spPr/>
    </dgm:pt>
    <dgm:pt modelId="{79F169EC-8EDE-4998-BC4E-4EA1850FB98A}" type="pres">
      <dgm:prSet presAssocID="{899C01FB-6362-49FB-B8FA-3477ABB95CF5}" presName="hierChild4" presStyleCnt="0"/>
      <dgm:spPr/>
    </dgm:pt>
    <dgm:pt modelId="{51136377-58CD-4561-B984-1F4783A94778}" type="pres">
      <dgm:prSet presAssocID="{899C01FB-6362-49FB-B8FA-3477ABB95CF5}" presName="hierChild5" presStyleCnt="0"/>
      <dgm:spPr/>
    </dgm:pt>
    <dgm:pt modelId="{700EBDF9-0FF2-4F02-9A5A-1CEF872D4FA0}" type="pres">
      <dgm:prSet presAssocID="{A00A955B-A1F3-4051-8FC7-5432530C1436}" presName="Name37" presStyleLbl="parChTrans1D2" presStyleIdx="1" presStyleCnt="3"/>
      <dgm:spPr/>
    </dgm:pt>
    <dgm:pt modelId="{0B0FF590-0D29-4259-B3C3-56925544AA6E}" type="pres">
      <dgm:prSet presAssocID="{CB287A5B-E809-4E39-B261-D4DA1ADE3A65}" presName="hierRoot2" presStyleCnt="0">
        <dgm:presLayoutVars>
          <dgm:hierBranch val="init"/>
        </dgm:presLayoutVars>
      </dgm:prSet>
      <dgm:spPr/>
    </dgm:pt>
    <dgm:pt modelId="{E8430B28-A562-4CD3-AF19-8EC9A2A4DA24}" type="pres">
      <dgm:prSet presAssocID="{CB287A5B-E809-4E39-B261-D4DA1ADE3A65}" presName="rootComposite" presStyleCnt="0"/>
      <dgm:spPr/>
    </dgm:pt>
    <dgm:pt modelId="{D8650033-6716-4E7A-BF07-5FDFF20EDCE7}" type="pres">
      <dgm:prSet presAssocID="{CB287A5B-E809-4E39-B261-D4DA1ADE3A65}" presName="rootText" presStyleLbl="node2" presStyleIdx="1" presStyleCnt="3">
        <dgm:presLayoutVars>
          <dgm:chPref val="3"/>
        </dgm:presLayoutVars>
      </dgm:prSet>
      <dgm:spPr/>
    </dgm:pt>
    <dgm:pt modelId="{99AC39AE-86EF-4F52-A346-C37C0AB95473}" type="pres">
      <dgm:prSet presAssocID="{CB287A5B-E809-4E39-B261-D4DA1ADE3A65}" presName="rootConnector" presStyleLbl="node2" presStyleIdx="1" presStyleCnt="3"/>
      <dgm:spPr/>
    </dgm:pt>
    <dgm:pt modelId="{4E31EA90-7C86-46DC-9B09-0D88E4A6B0EE}" type="pres">
      <dgm:prSet presAssocID="{CB287A5B-E809-4E39-B261-D4DA1ADE3A65}" presName="hierChild4" presStyleCnt="0"/>
      <dgm:spPr/>
    </dgm:pt>
    <dgm:pt modelId="{231B1BA0-58FE-452A-B19F-C0C8EB9763FF}" type="pres">
      <dgm:prSet presAssocID="{CB287A5B-E809-4E39-B261-D4DA1ADE3A65}" presName="hierChild5" presStyleCnt="0"/>
      <dgm:spPr/>
    </dgm:pt>
    <dgm:pt modelId="{32ADE9E3-F004-4685-A079-A03E27EFE893}" type="pres">
      <dgm:prSet presAssocID="{AB39E487-FE5A-4FCE-8735-1F4ED48FE02A}" presName="Name37" presStyleLbl="parChTrans1D2" presStyleIdx="2" presStyleCnt="3"/>
      <dgm:spPr/>
    </dgm:pt>
    <dgm:pt modelId="{F95931E8-C7FC-4918-B972-CC0EA2A283D3}" type="pres">
      <dgm:prSet presAssocID="{4A08E70A-E735-41E4-B4AB-8082D64DE620}" presName="hierRoot2" presStyleCnt="0">
        <dgm:presLayoutVars>
          <dgm:hierBranch val="init"/>
        </dgm:presLayoutVars>
      </dgm:prSet>
      <dgm:spPr/>
    </dgm:pt>
    <dgm:pt modelId="{D6699DAA-883E-46CD-8D90-6C44797CC348}" type="pres">
      <dgm:prSet presAssocID="{4A08E70A-E735-41E4-B4AB-8082D64DE620}" presName="rootComposite" presStyleCnt="0"/>
      <dgm:spPr/>
    </dgm:pt>
    <dgm:pt modelId="{9D0BFDF8-3649-4118-B146-E7D13330E965}" type="pres">
      <dgm:prSet presAssocID="{4A08E70A-E735-41E4-B4AB-8082D64DE620}" presName="rootText" presStyleLbl="node2" presStyleIdx="2" presStyleCnt="3">
        <dgm:presLayoutVars>
          <dgm:chPref val="3"/>
        </dgm:presLayoutVars>
      </dgm:prSet>
      <dgm:spPr/>
    </dgm:pt>
    <dgm:pt modelId="{4365B95A-B3B8-4BBC-96D4-8A21A46D283E}" type="pres">
      <dgm:prSet presAssocID="{4A08E70A-E735-41E4-B4AB-8082D64DE620}" presName="rootConnector" presStyleLbl="node2" presStyleIdx="2" presStyleCnt="3"/>
      <dgm:spPr/>
    </dgm:pt>
    <dgm:pt modelId="{FC5EBA01-9F29-4E79-9B55-A66BECADD961}" type="pres">
      <dgm:prSet presAssocID="{4A08E70A-E735-41E4-B4AB-8082D64DE620}" presName="hierChild4" presStyleCnt="0"/>
      <dgm:spPr/>
    </dgm:pt>
    <dgm:pt modelId="{0D15B9C6-5221-4F44-B2F8-6DB43F9224A1}" type="pres">
      <dgm:prSet presAssocID="{7BA8D50D-C3B4-490E-A112-AEB53FA001C5}" presName="Name37" presStyleLbl="parChTrans1D3" presStyleIdx="0" presStyleCnt="4"/>
      <dgm:spPr/>
    </dgm:pt>
    <dgm:pt modelId="{495B7DDD-A208-4C3C-8CC3-897BAC5E58FD}" type="pres">
      <dgm:prSet presAssocID="{FFBF7A4E-B8DF-4ED2-8607-4EEC443C4260}" presName="hierRoot2" presStyleCnt="0">
        <dgm:presLayoutVars>
          <dgm:hierBranch val="init"/>
        </dgm:presLayoutVars>
      </dgm:prSet>
      <dgm:spPr/>
    </dgm:pt>
    <dgm:pt modelId="{607690AC-671E-4BF2-906E-9BD2940DFA41}" type="pres">
      <dgm:prSet presAssocID="{FFBF7A4E-B8DF-4ED2-8607-4EEC443C4260}" presName="rootComposite" presStyleCnt="0"/>
      <dgm:spPr/>
    </dgm:pt>
    <dgm:pt modelId="{8B2FD549-C9C1-44FF-A26A-5B31A61D7598}" type="pres">
      <dgm:prSet presAssocID="{FFBF7A4E-B8DF-4ED2-8607-4EEC443C4260}" presName="rootText" presStyleLbl="node3" presStyleIdx="0" presStyleCnt="4">
        <dgm:presLayoutVars>
          <dgm:chPref val="3"/>
        </dgm:presLayoutVars>
      </dgm:prSet>
      <dgm:spPr/>
    </dgm:pt>
    <dgm:pt modelId="{4DF3CDAB-3021-4710-968C-E728C6256E6C}" type="pres">
      <dgm:prSet presAssocID="{FFBF7A4E-B8DF-4ED2-8607-4EEC443C4260}" presName="rootConnector" presStyleLbl="node3" presStyleIdx="0" presStyleCnt="4"/>
      <dgm:spPr/>
    </dgm:pt>
    <dgm:pt modelId="{57C1113B-3FA3-47CA-BCA8-8B4CE83E168B}" type="pres">
      <dgm:prSet presAssocID="{FFBF7A4E-B8DF-4ED2-8607-4EEC443C4260}" presName="hierChild4" presStyleCnt="0"/>
      <dgm:spPr/>
    </dgm:pt>
    <dgm:pt modelId="{7AADA625-9AAC-4F6D-A970-05ABE6FF15FA}" type="pres">
      <dgm:prSet presAssocID="{FFBF7A4E-B8DF-4ED2-8607-4EEC443C4260}" presName="hierChild5" presStyleCnt="0"/>
      <dgm:spPr/>
    </dgm:pt>
    <dgm:pt modelId="{8894EF60-B041-423D-B5B4-3989994F3F96}" type="pres">
      <dgm:prSet presAssocID="{12D3A817-E937-4418-A02D-0D4D164AE5F3}" presName="Name37" presStyleLbl="parChTrans1D3" presStyleIdx="1" presStyleCnt="4"/>
      <dgm:spPr/>
    </dgm:pt>
    <dgm:pt modelId="{92DDFE1B-F1AD-48F7-BFA8-166A541CB135}" type="pres">
      <dgm:prSet presAssocID="{3BE9A9BD-36DF-4092-9483-3FACDBBAE09C}" presName="hierRoot2" presStyleCnt="0">
        <dgm:presLayoutVars>
          <dgm:hierBranch val="init"/>
        </dgm:presLayoutVars>
      </dgm:prSet>
      <dgm:spPr/>
    </dgm:pt>
    <dgm:pt modelId="{E7D15C95-63EF-4D0D-A8DF-04A2C3841610}" type="pres">
      <dgm:prSet presAssocID="{3BE9A9BD-36DF-4092-9483-3FACDBBAE09C}" presName="rootComposite" presStyleCnt="0"/>
      <dgm:spPr/>
    </dgm:pt>
    <dgm:pt modelId="{5DF0BB03-106D-4A37-895A-0FD1BAB3A50B}" type="pres">
      <dgm:prSet presAssocID="{3BE9A9BD-36DF-4092-9483-3FACDBBAE09C}" presName="rootText" presStyleLbl="node3" presStyleIdx="1" presStyleCnt="4">
        <dgm:presLayoutVars>
          <dgm:chPref val="3"/>
        </dgm:presLayoutVars>
      </dgm:prSet>
      <dgm:spPr/>
    </dgm:pt>
    <dgm:pt modelId="{13A6FF25-33B9-4B2F-9A7E-4451BC4BDF9E}" type="pres">
      <dgm:prSet presAssocID="{3BE9A9BD-36DF-4092-9483-3FACDBBAE09C}" presName="rootConnector" presStyleLbl="node3" presStyleIdx="1" presStyleCnt="4"/>
      <dgm:spPr/>
    </dgm:pt>
    <dgm:pt modelId="{6AB2F662-E5FF-4660-BD28-53B882E9163B}" type="pres">
      <dgm:prSet presAssocID="{3BE9A9BD-36DF-4092-9483-3FACDBBAE09C}" presName="hierChild4" presStyleCnt="0"/>
      <dgm:spPr/>
    </dgm:pt>
    <dgm:pt modelId="{FD0000F3-C145-42AF-AF3D-768966132C1B}" type="pres">
      <dgm:prSet presAssocID="{3BE9A9BD-36DF-4092-9483-3FACDBBAE09C}" presName="hierChild5" presStyleCnt="0"/>
      <dgm:spPr/>
    </dgm:pt>
    <dgm:pt modelId="{32CDAEC8-C647-449E-B55E-9DAE69CE48E3}" type="pres">
      <dgm:prSet presAssocID="{9F403756-A37F-42E5-B6BB-0801D83A472A}" presName="Name37" presStyleLbl="parChTrans1D3" presStyleIdx="2" presStyleCnt="4"/>
      <dgm:spPr/>
    </dgm:pt>
    <dgm:pt modelId="{BB743D46-2943-48B9-B4F7-09F2052144A4}" type="pres">
      <dgm:prSet presAssocID="{87796456-E6F2-402A-9113-ACD5AF152CFF}" presName="hierRoot2" presStyleCnt="0">
        <dgm:presLayoutVars>
          <dgm:hierBranch val="init"/>
        </dgm:presLayoutVars>
      </dgm:prSet>
      <dgm:spPr/>
    </dgm:pt>
    <dgm:pt modelId="{AC40CF1B-9E45-431A-AFC8-C250408F02F9}" type="pres">
      <dgm:prSet presAssocID="{87796456-E6F2-402A-9113-ACD5AF152CFF}" presName="rootComposite" presStyleCnt="0"/>
      <dgm:spPr/>
    </dgm:pt>
    <dgm:pt modelId="{B43007AD-839C-4EEE-A2ED-9BA42F84E981}" type="pres">
      <dgm:prSet presAssocID="{87796456-E6F2-402A-9113-ACD5AF152CFF}" presName="rootText" presStyleLbl="node3" presStyleIdx="2" presStyleCnt="4">
        <dgm:presLayoutVars>
          <dgm:chPref val="3"/>
        </dgm:presLayoutVars>
      </dgm:prSet>
      <dgm:spPr/>
    </dgm:pt>
    <dgm:pt modelId="{7A013034-3565-4050-BA2C-5D703F2FBB38}" type="pres">
      <dgm:prSet presAssocID="{87796456-E6F2-402A-9113-ACD5AF152CFF}" presName="rootConnector" presStyleLbl="node3" presStyleIdx="2" presStyleCnt="4"/>
      <dgm:spPr/>
    </dgm:pt>
    <dgm:pt modelId="{045470AC-540A-4473-8DE1-A9159E39609A}" type="pres">
      <dgm:prSet presAssocID="{87796456-E6F2-402A-9113-ACD5AF152CFF}" presName="hierChild4" presStyleCnt="0"/>
      <dgm:spPr/>
    </dgm:pt>
    <dgm:pt modelId="{9D4AD317-F32A-4F5F-ACB8-ECA2A2F6307C}" type="pres">
      <dgm:prSet presAssocID="{87796456-E6F2-402A-9113-ACD5AF152CFF}" presName="hierChild5" presStyleCnt="0"/>
      <dgm:spPr/>
    </dgm:pt>
    <dgm:pt modelId="{DF0920AA-FA50-4EE4-8C50-80BFF9BCCC9C}" type="pres">
      <dgm:prSet presAssocID="{CC607C5F-C354-435D-BC5D-DC53258D2EA4}" presName="Name37" presStyleLbl="parChTrans1D3" presStyleIdx="3" presStyleCnt="4"/>
      <dgm:spPr/>
    </dgm:pt>
    <dgm:pt modelId="{F0DD8720-5FC7-4D30-9C1C-9C4E58FEC16A}" type="pres">
      <dgm:prSet presAssocID="{6A5722BB-FE31-4D9F-A410-46DB0036DAA7}" presName="hierRoot2" presStyleCnt="0">
        <dgm:presLayoutVars>
          <dgm:hierBranch val="init"/>
        </dgm:presLayoutVars>
      </dgm:prSet>
      <dgm:spPr/>
    </dgm:pt>
    <dgm:pt modelId="{2AF6AC37-DE9E-4969-A490-442E2C3E7957}" type="pres">
      <dgm:prSet presAssocID="{6A5722BB-FE31-4D9F-A410-46DB0036DAA7}" presName="rootComposite" presStyleCnt="0"/>
      <dgm:spPr/>
    </dgm:pt>
    <dgm:pt modelId="{1FC941F2-CFF5-4DB2-B2D9-F366DDB799A5}" type="pres">
      <dgm:prSet presAssocID="{6A5722BB-FE31-4D9F-A410-46DB0036DAA7}" presName="rootText" presStyleLbl="node3" presStyleIdx="3" presStyleCnt="4">
        <dgm:presLayoutVars>
          <dgm:chPref val="3"/>
        </dgm:presLayoutVars>
      </dgm:prSet>
      <dgm:spPr/>
    </dgm:pt>
    <dgm:pt modelId="{AAB35B2B-EE2D-4CB8-B1E7-0C23BCA60439}" type="pres">
      <dgm:prSet presAssocID="{6A5722BB-FE31-4D9F-A410-46DB0036DAA7}" presName="rootConnector" presStyleLbl="node3" presStyleIdx="3" presStyleCnt="4"/>
      <dgm:spPr/>
    </dgm:pt>
    <dgm:pt modelId="{F5F46F90-BFED-4ABD-85C5-9FC4520D1C34}" type="pres">
      <dgm:prSet presAssocID="{6A5722BB-FE31-4D9F-A410-46DB0036DAA7}" presName="hierChild4" presStyleCnt="0"/>
      <dgm:spPr/>
    </dgm:pt>
    <dgm:pt modelId="{C7640143-15C5-41FA-9CAD-77EE772F906C}" type="pres">
      <dgm:prSet presAssocID="{6A5722BB-FE31-4D9F-A410-46DB0036DAA7}" presName="hierChild5" presStyleCnt="0"/>
      <dgm:spPr/>
    </dgm:pt>
    <dgm:pt modelId="{13F0CE77-E185-48DD-91FD-DA257C520C54}" type="pres">
      <dgm:prSet presAssocID="{4A08E70A-E735-41E4-B4AB-8082D64DE620}" presName="hierChild5" presStyleCnt="0"/>
      <dgm:spPr/>
    </dgm:pt>
    <dgm:pt modelId="{7179B30A-7244-436B-930E-4EC3DA86FEA2}" type="pres">
      <dgm:prSet presAssocID="{3CCCCC78-3CE4-42A7-A8FD-809D3C2ECEF2}" presName="hierChild3" presStyleCnt="0"/>
      <dgm:spPr/>
    </dgm:pt>
  </dgm:ptLst>
  <dgm:cxnLst>
    <dgm:cxn modelId="{0F73C802-B071-4162-B9A5-126F385C1BA3}" srcId="{4A08E70A-E735-41E4-B4AB-8082D64DE620}" destId="{3BE9A9BD-36DF-4092-9483-3FACDBBAE09C}" srcOrd="1" destOrd="0" parTransId="{12D3A817-E937-4418-A02D-0D4D164AE5F3}" sibTransId="{D79CDF20-E4C4-4FF7-9633-C423523342FB}"/>
    <dgm:cxn modelId="{A0FAF702-0603-4D52-AD43-599B389D411A}" type="presOf" srcId="{87796456-E6F2-402A-9113-ACD5AF152CFF}" destId="{7A013034-3565-4050-BA2C-5D703F2FBB38}" srcOrd="1" destOrd="0" presId="urn:microsoft.com/office/officeart/2005/8/layout/orgChart1"/>
    <dgm:cxn modelId="{C337930B-0BA8-4EE4-B976-E1220E51D235}" type="presOf" srcId="{3CCCCC78-3CE4-42A7-A8FD-809D3C2ECEF2}" destId="{90BD600D-4D20-4BBC-B0B1-FA15B2E12886}" srcOrd="0" destOrd="0" presId="urn:microsoft.com/office/officeart/2005/8/layout/orgChart1"/>
    <dgm:cxn modelId="{DFC2C510-D16A-41E6-B021-1D602FC00345}" srcId="{4A08E70A-E735-41E4-B4AB-8082D64DE620}" destId="{87796456-E6F2-402A-9113-ACD5AF152CFF}" srcOrd="2" destOrd="0" parTransId="{9F403756-A37F-42E5-B6BB-0801D83A472A}" sibTransId="{F3D59C59-6A92-400B-B439-83B35663C53A}"/>
    <dgm:cxn modelId="{D96D311C-024E-44CF-9DB4-55F489BEC0E7}" type="presOf" srcId="{87796456-E6F2-402A-9113-ACD5AF152CFF}" destId="{B43007AD-839C-4EEE-A2ED-9BA42F84E981}" srcOrd="0" destOrd="0" presId="urn:microsoft.com/office/officeart/2005/8/layout/orgChart1"/>
    <dgm:cxn modelId="{3986FE35-BAD3-49B9-B144-56B751953E4D}" type="presOf" srcId="{7BA8D50D-C3B4-490E-A112-AEB53FA001C5}" destId="{0D15B9C6-5221-4F44-B2F8-6DB43F9224A1}" srcOrd="0" destOrd="0" presId="urn:microsoft.com/office/officeart/2005/8/layout/orgChart1"/>
    <dgm:cxn modelId="{80A4845B-4366-4524-8A79-4F47B14EFA2F}" type="presOf" srcId="{12D3A817-E937-4418-A02D-0D4D164AE5F3}" destId="{8894EF60-B041-423D-B5B4-3989994F3F96}" srcOrd="0" destOrd="0" presId="urn:microsoft.com/office/officeart/2005/8/layout/orgChart1"/>
    <dgm:cxn modelId="{BF47A54A-1E31-421C-A352-35F5EFB9B368}" type="presOf" srcId="{9F403756-A37F-42E5-B6BB-0801D83A472A}" destId="{32CDAEC8-C647-449E-B55E-9DAE69CE48E3}" srcOrd="0" destOrd="0" presId="urn:microsoft.com/office/officeart/2005/8/layout/orgChart1"/>
    <dgm:cxn modelId="{71C84E4C-F146-47DC-86D9-4337F44DB858}" srcId="{3CCCCC78-3CE4-42A7-A8FD-809D3C2ECEF2}" destId="{899C01FB-6362-49FB-B8FA-3477ABB95CF5}" srcOrd="0" destOrd="0" parTransId="{D0614593-AC60-4C0E-A52B-8E39E161A24E}" sibTransId="{2CC8498D-A9ED-4008-8B87-FF33C0D5E7DD}"/>
    <dgm:cxn modelId="{A4BE2D70-290D-4F86-BCEE-87F443B8187C}" type="presOf" srcId="{CC607C5F-C354-435D-BC5D-DC53258D2EA4}" destId="{DF0920AA-FA50-4EE4-8C50-80BFF9BCCC9C}" srcOrd="0" destOrd="0" presId="urn:microsoft.com/office/officeart/2005/8/layout/orgChart1"/>
    <dgm:cxn modelId="{48A54052-A57B-4C4C-96D1-2F9C922D9680}" type="presOf" srcId="{6A5722BB-FE31-4D9F-A410-46DB0036DAA7}" destId="{AAB35B2B-EE2D-4CB8-B1E7-0C23BCA60439}" srcOrd="1" destOrd="0" presId="urn:microsoft.com/office/officeart/2005/8/layout/orgChart1"/>
    <dgm:cxn modelId="{4CB26757-7136-4067-8DF8-3EFF76FB9D49}" srcId="{3CCCCC78-3CE4-42A7-A8FD-809D3C2ECEF2}" destId="{4A08E70A-E735-41E4-B4AB-8082D64DE620}" srcOrd="2" destOrd="0" parTransId="{AB39E487-FE5A-4FCE-8735-1F4ED48FE02A}" sibTransId="{10460194-19DA-4C63-A43C-97EA63437CBC}"/>
    <dgm:cxn modelId="{81DCC557-2F51-45F8-8960-2819C09C40FB}" type="presOf" srcId="{FFBF7A4E-B8DF-4ED2-8607-4EEC443C4260}" destId="{8B2FD549-C9C1-44FF-A26A-5B31A61D7598}" srcOrd="0" destOrd="0" presId="urn:microsoft.com/office/officeart/2005/8/layout/orgChart1"/>
    <dgm:cxn modelId="{8A141A58-A5F0-4324-A598-683C2363B81E}" type="presOf" srcId="{6A5722BB-FE31-4D9F-A410-46DB0036DAA7}" destId="{1FC941F2-CFF5-4DB2-B2D9-F366DDB799A5}" srcOrd="0" destOrd="0" presId="urn:microsoft.com/office/officeart/2005/8/layout/orgChart1"/>
    <dgm:cxn modelId="{B4595578-ECB5-4E74-8168-3F315CFA0C49}" type="presOf" srcId="{FFBF7A4E-B8DF-4ED2-8607-4EEC443C4260}" destId="{4DF3CDAB-3021-4710-968C-E728C6256E6C}" srcOrd="1" destOrd="0" presId="urn:microsoft.com/office/officeart/2005/8/layout/orgChart1"/>
    <dgm:cxn modelId="{995CC978-7784-4F72-BEB3-60F2455BD669}" type="presOf" srcId="{899C01FB-6362-49FB-B8FA-3477ABB95CF5}" destId="{56F66BDA-D44E-4FF7-9E7C-8767D8A75B56}" srcOrd="1" destOrd="0" presId="urn:microsoft.com/office/officeart/2005/8/layout/orgChart1"/>
    <dgm:cxn modelId="{CBEBA27A-91E1-427B-86D7-A0FA23F0E9D1}" type="presOf" srcId="{4A08E70A-E735-41E4-B4AB-8082D64DE620}" destId="{9D0BFDF8-3649-4118-B146-E7D13330E965}" srcOrd="0" destOrd="0" presId="urn:microsoft.com/office/officeart/2005/8/layout/orgChart1"/>
    <dgm:cxn modelId="{B790CF5A-8105-4799-A21B-D74E6710B736}" type="presOf" srcId="{A00A955B-A1F3-4051-8FC7-5432530C1436}" destId="{700EBDF9-0FF2-4F02-9A5A-1CEF872D4FA0}" srcOrd="0" destOrd="0" presId="urn:microsoft.com/office/officeart/2005/8/layout/orgChart1"/>
    <dgm:cxn modelId="{9977AC7D-A923-420E-AAB2-2D4681AC61AB}" srcId="{4A08E70A-E735-41E4-B4AB-8082D64DE620}" destId="{6A5722BB-FE31-4D9F-A410-46DB0036DAA7}" srcOrd="3" destOrd="0" parTransId="{CC607C5F-C354-435D-BC5D-DC53258D2EA4}" sibTransId="{6AA33F37-5906-48FD-8979-94BBDDD09B63}"/>
    <dgm:cxn modelId="{9C9DCDA0-EE14-4844-9360-3D2FFBD70FB2}" type="presOf" srcId="{3BE9A9BD-36DF-4092-9483-3FACDBBAE09C}" destId="{5DF0BB03-106D-4A37-895A-0FD1BAB3A50B}" srcOrd="0" destOrd="0" presId="urn:microsoft.com/office/officeart/2005/8/layout/orgChart1"/>
    <dgm:cxn modelId="{B1CA63A5-1F03-4EB5-AB8B-E2F62187BC27}" type="presOf" srcId="{3CCCCC78-3CE4-42A7-A8FD-809D3C2ECEF2}" destId="{D96F26BD-A6F5-4DBA-88A2-ACC10571D083}" srcOrd="1" destOrd="0" presId="urn:microsoft.com/office/officeart/2005/8/layout/orgChart1"/>
    <dgm:cxn modelId="{84D836B6-50C0-4AC4-A78D-A51BF26713F7}" srcId="{3CCCCC78-3CE4-42A7-A8FD-809D3C2ECEF2}" destId="{CB287A5B-E809-4E39-B261-D4DA1ADE3A65}" srcOrd="1" destOrd="0" parTransId="{A00A955B-A1F3-4051-8FC7-5432530C1436}" sibTransId="{9FA99E71-3E2B-4CD7-9D81-0D6AEAAA1480}"/>
    <dgm:cxn modelId="{2CFB2FB8-FE33-4021-9E11-3B09D0A8CC80}" type="presOf" srcId="{CB287A5B-E809-4E39-B261-D4DA1ADE3A65}" destId="{99AC39AE-86EF-4F52-A346-C37C0AB95473}" srcOrd="1" destOrd="0" presId="urn:microsoft.com/office/officeart/2005/8/layout/orgChart1"/>
    <dgm:cxn modelId="{ED3EB2CC-B7F5-4B6E-B481-8FF240F62D29}" srcId="{56799DE1-8418-4048-895F-746F6747CCEF}" destId="{3CCCCC78-3CE4-42A7-A8FD-809D3C2ECEF2}" srcOrd="0" destOrd="0" parTransId="{238260BB-66D3-4CAD-A3BD-0331F067CC8C}" sibTransId="{E2E22CF2-BF3B-4D05-A34F-14C636E8EC0B}"/>
    <dgm:cxn modelId="{249F2BD4-7AFE-47B0-9593-67F984BE9170}" srcId="{4A08E70A-E735-41E4-B4AB-8082D64DE620}" destId="{FFBF7A4E-B8DF-4ED2-8607-4EEC443C4260}" srcOrd="0" destOrd="0" parTransId="{7BA8D50D-C3B4-490E-A112-AEB53FA001C5}" sibTransId="{A47728B0-675F-45B4-A855-1297CFFAAB6E}"/>
    <dgm:cxn modelId="{E81C49D8-F2C3-46C7-A077-E79F4EED4F36}" type="presOf" srcId="{56799DE1-8418-4048-895F-746F6747CCEF}" destId="{32D3BD11-3B41-40FC-8465-B431A854787C}" srcOrd="0" destOrd="0" presId="urn:microsoft.com/office/officeart/2005/8/layout/orgChart1"/>
    <dgm:cxn modelId="{2F9D76DB-40A7-4762-A496-D0EA04EA8DD3}" type="presOf" srcId="{CB287A5B-E809-4E39-B261-D4DA1ADE3A65}" destId="{D8650033-6716-4E7A-BF07-5FDFF20EDCE7}" srcOrd="0" destOrd="0" presId="urn:microsoft.com/office/officeart/2005/8/layout/orgChart1"/>
    <dgm:cxn modelId="{07412EE2-42BC-4D7E-8B46-E438E7B884D2}" type="presOf" srcId="{899C01FB-6362-49FB-B8FA-3477ABB95CF5}" destId="{5BF501A6-5975-459C-8144-F879A7036588}" srcOrd="0" destOrd="0" presId="urn:microsoft.com/office/officeart/2005/8/layout/orgChart1"/>
    <dgm:cxn modelId="{788580E7-A738-4D0C-896D-3C4FB0D0E1B4}" type="presOf" srcId="{3BE9A9BD-36DF-4092-9483-3FACDBBAE09C}" destId="{13A6FF25-33B9-4B2F-9A7E-4451BC4BDF9E}" srcOrd="1" destOrd="0" presId="urn:microsoft.com/office/officeart/2005/8/layout/orgChart1"/>
    <dgm:cxn modelId="{4795E4E7-76A9-43F4-BD2B-56383150EBDA}" type="presOf" srcId="{D0614593-AC60-4C0E-A52B-8E39E161A24E}" destId="{D23B50FA-7CBF-45D3-BB16-22FAB2FAEA31}" srcOrd="0" destOrd="0" presId="urn:microsoft.com/office/officeart/2005/8/layout/orgChart1"/>
    <dgm:cxn modelId="{7B3D44E8-2078-4E51-BC83-7F49B430F75F}" type="presOf" srcId="{4A08E70A-E735-41E4-B4AB-8082D64DE620}" destId="{4365B95A-B3B8-4BBC-96D4-8A21A46D283E}" srcOrd="1" destOrd="0" presId="urn:microsoft.com/office/officeart/2005/8/layout/orgChart1"/>
    <dgm:cxn modelId="{F8E66CF8-9222-42B9-BE5C-CEE0A50D8759}" type="presOf" srcId="{AB39E487-FE5A-4FCE-8735-1F4ED48FE02A}" destId="{32ADE9E3-F004-4685-A079-A03E27EFE893}" srcOrd="0" destOrd="0" presId="urn:microsoft.com/office/officeart/2005/8/layout/orgChart1"/>
    <dgm:cxn modelId="{126CD702-0C4D-4C17-9CEA-65AF85B5EF5B}" type="presParOf" srcId="{32D3BD11-3B41-40FC-8465-B431A854787C}" destId="{C3C7D6B7-0BC2-4653-97F1-D1E84C126FE8}" srcOrd="0" destOrd="0" presId="urn:microsoft.com/office/officeart/2005/8/layout/orgChart1"/>
    <dgm:cxn modelId="{3B18B292-A7F8-4E60-A0DB-212E446183AA}" type="presParOf" srcId="{C3C7D6B7-0BC2-4653-97F1-D1E84C126FE8}" destId="{4A38DA97-4176-4230-A3D6-A07AF20C3C49}" srcOrd="0" destOrd="0" presId="urn:microsoft.com/office/officeart/2005/8/layout/orgChart1"/>
    <dgm:cxn modelId="{ACC30E4A-95E1-47AA-BC5F-AC73CE50C3DE}" type="presParOf" srcId="{4A38DA97-4176-4230-A3D6-A07AF20C3C49}" destId="{90BD600D-4D20-4BBC-B0B1-FA15B2E12886}" srcOrd="0" destOrd="0" presId="urn:microsoft.com/office/officeart/2005/8/layout/orgChart1"/>
    <dgm:cxn modelId="{1C5780F1-3F16-46DC-90EA-724CB230D6E4}" type="presParOf" srcId="{4A38DA97-4176-4230-A3D6-A07AF20C3C49}" destId="{D96F26BD-A6F5-4DBA-88A2-ACC10571D083}" srcOrd="1" destOrd="0" presId="urn:microsoft.com/office/officeart/2005/8/layout/orgChart1"/>
    <dgm:cxn modelId="{95189F97-B76F-46E4-AA24-72D530A7BDD5}" type="presParOf" srcId="{C3C7D6B7-0BC2-4653-97F1-D1E84C126FE8}" destId="{796631AB-9E72-4FDB-9B97-22E4A5FD8EE6}" srcOrd="1" destOrd="0" presId="urn:microsoft.com/office/officeart/2005/8/layout/orgChart1"/>
    <dgm:cxn modelId="{2579211F-E708-43BE-A06D-4F9A402F0DB9}" type="presParOf" srcId="{796631AB-9E72-4FDB-9B97-22E4A5FD8EE6}" destId="{D23B50FA-7CBF-45D3-BB16-22FAB2FAEA31}" srcOrd="0" destOrd="0" presId="urn:microsoft.com/office/officeart/2005/8/layout/orgChart1"/>
    <dgm:cxn modelId="{C74142FE-1253-4D11-8313-7240E9B0B4F3}" type="presParOf" srcId="{796631AB-9E72-4FDB-9B97-22E4A5FD8EE6}" destId="{7B9AAFF3-ACBA-49E2-90CE-DA0C680F7805}" srcOrd="1" destOrd="0" presId="urn:microsoft.com/office/officeart/2005/8/layout/orgChart1"/>
    <dgm:cxn modelId="{D457CB07-D7A5-452E-9AC9-6EB84F2DB639}" type="presParOf" srcId="{7B9AAFF3-ACBA-49E2-90CE-DA0C680F7805}" destId="{808158B6-DF44-4824-8867-3445C75E91D2}" srcOrd="0" destOrd="0" presId="urn:microsoft.com/office/officeart/2005/8/layout/orgChart1"/>
    <dgm:cxn modelId="{6B027F5F-2BB2-4095-A7DE-8D54456E8856}" type="presParOf" srcId="{808158B6-DF44-4824-8867-3445C75E91D2}" destId="{5BF501A6-5975-459C-8144-F879A7036588}" srcOrd="0" destOrd="0" presId="urn:microsoft.com/office/officeart/2005/8/layout/orgChart1"/>
    <dgm:cxn modelId="{7E64AA58-22AC-4FA4-89E0-2D3BED18AF5D}" type="presParOf" srcId="{808158B6-DF44-4824-8867-3445C75E91D2}" destId="{56F66BDA-D44E-4FF7-9E7C-8767D8A75B56}" srcOrd="1" destOrd="0" presId="urn:microsoft.com/office/officeart/2005/8/layout/orgChart1"/>
    <dgm:cxn modelId="{5852D2EE-97F1-41DD-B83E-AF6E52A0AAA7}" type="presParOf" srcId="{7B9AAFF3-ACBA-49E2-90CE-DA0C680F7805}" destId="{79F169EC-8EDE-4998-BC4E-4EA1850FB98A}" srcOrd="1" destOrd="0" presId="urn:microsoft.com/office/officeart/2005/8/layout/orgChart1"/>
    <dgm:cxn modelId="{7CCCFF08-E3D0-4202-A5DB-24D80C87BF04}" type="presParOf" srcId="{7B9AAFF3-ACBA-49E2-90CE-DA0C680F7805}" destId="{51136377-58CD-4561-B984-1F4783A94778}" srcOrd="2" destOrd="0" presId="urn:microsoft.com/office/officeart/2005/8/layout/orgChart1"/>
    <dgm:cxn modelId="{8755FDB2-2A13-4A51-B0EF-8DE6519E1D77}" type="presParOf" srcId="{796631AB-9E72-4FDB-9B97-22E4A5FD8EE6}" destId="{700EBDF9-0FF2-4F02-9A5A-1CEF872D4FA0}" srcOrd="2" destOrd="0" presId="urn:microsoft.com/office/officeart/2005/8/layout/orgChart1"/>
    <dgm:cxn modelId="{4542F464-ACDE-4952-A974-751C76BCCADC}" type="presParOf" srcId="{796631AB-9E72-4FDB-9B97-22E4A5FD8EE6}" destId="{0B0FF590-0D29-4259-B3C3-56925544AA6E}" srcOrd="3" destOrd="0" presId="urn:microsoft.com/office/officeart/2005/8/layout/orgChart1"/>
    <dgm:cxn modelId="{3A7ED9A4-E95F-4277-9DEC-F9AE29D61C6D}" type="presParOf" srcId="{0B0FF590-0D29-4259-B3C3-56925544AA6E}" destId="{E8430B28-A562-4CD3-AF19-8EC9A2A4DA24}" srcOrd="0" destOrd="0" presId="urn:microsoft.com/office/officeart/2005/8/layout/orgChart1"/>
    <dgm:cxn modelId="{269F4B40-C5BA-445C-AD4F-F901C475866C}" type="presParOf" srcId="{E8430B28-A562-4CD3-AF19-8EC9A2A4DA24}" destId="{D8650033-6716-4E7A-BF07-5FDFF20EDCE7}" srcOrd="0" destOrd="0" presId="urn:microsoft.com/office/officeart/2005/8/layout/orgChart1"/>
    <dgm:cxn modelId="{72D5CF30-16D3-4E8E-BDA5-29EA8CCFAB49}" type="presParOf" srcId="{E8430B28-A562-4CD3-AF19-8EC9A2A4DA24}" destId="{99AC39AE-86EF-4F52-A346-C37C0AB95473}" srcOrd="1" destOrd="0" presId="urn:microsoft.com/office/officeart/2005/8/layout/orgChart1"/>
    <dgm:cxn modelId="{A4083723-5E4E-4A0B-92D4-6D42681FA73E}" type="presParOf" srcId="{0B0FF590-0D29-4259-B3C3-56925544AA6E}" destId="{4E31EA90-7C86-46DC-9B09-0D88E4A6B0EE}" srcOrd="1" destOrd="0" presId="urn:microsoft.com/office/officeart/2005/8/layout/orgChart1"/>
    <dgm:cxn modelId="{66913235-B7DA-4FD8-ACFD-1AA17A59ADDA}" type="presParOf" srcId="{0B0FF590-0D29-4259-B3C3-56925544AA6E}" destId="{231B1BA0-58FE-452A-B19F-C0C8EB9763FF}" srcOrd="2" destOrd="0" presId="urn:microsoft.com/office/officeart/2005/8/layout/orgChart1"/>
    <dgm:cxn modelId="{63AD5E4B-682A-4FF6-A9CB-97594BBE923A}" type="presParOf" srcId="{796631AB-9E72-4FDB-9B97-22E4A5FD8EE6}" destId="{32ADE9E3-F004-4685-A079-A03E27EFE893}" srcOrd="4" destOrd="0" presId="urn:microsoft.com/office/officeart/2005/8/layout/orgChart1"/>
    <dgm:cxn modelId="{938DB353-D021-4CB0-9FB0-5B20A0905D86}" type="presParOf" srcId="{796631AB-9E72-4FDB-9B97-22E4A5FD8EE6}" destId="{F95931E8-C7FC-4918-B972-CC0EA2A283D3}" srcOrd="5" destOrd="0" presId="urn:microsoft.com/office/officeart/2005/8/layout/orgChart1"/>
    <dgm:cxn modelId="{9555CBF7-0288-4D6C-98F1-2684EF2BE2F6}" type="presParOf" srcId="{F95931E8-C7FC-4918-B972-CC0EA2A283D3}" destId="{D6699DAA-883E-46CD-8D90-6C44797CC348}" srcOrd="0" destOrd="0" presId="urn:microsoft.com/office/officeart/2005/8/layout/orgChart1"/>
    <dgm:cxn modelId="{6287D89F-A1E6-4CE5-8933-9E1E42E77BA7}" type="presParOf" srcId="{D6699DAA-883E-46CD-8D90-6C44797CC348}" destId="{9D0BFDF8-3649-4118-B146-E7D13330E965}" srcOrd="0" destOrd="0" presId="urn:microsoft.com/office/officeart/2005/8/layout/orgChart1"/>
    <dgm:cxn modelId="{51C36548-9702-4E91-BCCF-3D164A26F5C2}" type="presParOf" srcId="{D6699DAA-883E-46CD-8D90-6C44797CC348}" destId="{4365B95A-B3B8-4BBC-96D4-8A21A46D283E}" srcOrd="1" destOrd="0" presId="urn:microsoft.com/office/officeart/2005/8/layout/orgChart1"/>
    <dgm:cxn modelId="{F898D5A3-F4A2-4F3F-B51F-22C413BDEF37}" type="presParOf" srcId="{F95931E8-C7FC-4918-B972-CC0EA2A283D3}" destId="{FC5EBA01-9F29-4E79-9B55-A66BECADD961}" srcOrd="1" destOrd="0" presId="urn:microsoft.com/office/officeart/2005/8/layout/orgChart1"/>
    <dgm:cxn modelId="{966AC13C-BE39-4028-936C-572DC507162F}" type="presParOf" srcId="{FC5EBA01-9F29-4E79-9B55-A66BECADD961}" destId="{0D15B9C6-5221-4F44-B2F8-6DB43F9224A1}" srcOrd="0" destOrd="0" presId="urn:microsoft.com/office/officeart/2005/8/layout/orgChart1"/>
    <dgm:cxn modelId="{C592BD36-DFCB-4EFC-9989-AE19EE061A0E}" type="presParOf" srcId="{FC5EBA01-9F29-4E79-9B55-A66BECADD961}" destId="{495B7DDD-A208-4C3C-8CC3-897BAC5E58FD}" srcOrd="1" destOrd="0" presId="urn:microsoft.com/office/officeart/2005/8/layout/orgChart1"/>
    <dgm:cxn modelId="{6F108C25-0DA8-4AFD-8404-42DE13E0487D}" type="presParOf" srcId="{495B7DDD-A208-4C3C-8CC3-897BAC5E58FD}" destId="{607690AC-671E-4BF2-906E-9BD2940DFA41}" srcOrd="0" destOrd="0" presId="urn:microsoft.com/office/officeart/2005/8/layout/orgChart1"/>
    <dgm:cxn modelId="{D72B5E10-3EEC-4F55-8F66-21A5D0A287BF}" type="presParOf" srcId="{607690AC-671E-4BF2-906E-9BD2940DFA41}" destId="{8B2FD549-C9C1-44FF-A26A-5B31A61D7598}" srcOrd="0" destOrd="0" presId="urn:microsoft.com/office/officeart/2005/8/layout/orgChart1"/>
    <dgm:cxn modelId="{B5906275-24E5-4EE9-AD18-D97D66537175}" type="presParOf" srcId="{607690AC-671E-4BF2-906E-9BD2940DFA41}" destId="{4DF3CDAB-3021-4710-968C-E728C6256E6C}" srcOrd="1" destOrd="0" presId="urn:microsoft.com/office/officeart/2005/8/layout/orgChart1"/>
    <dgm:cxn modelId="{743A3CA0-7E32-4E7D-9CDD-C87EB073A332}" type="presParOf" srcId="{495B7DDD-A208-4C3C-8CC3-897BAC5E58FD}" destId="{57C1113B-3FA3-47CA-BCA8-8B4CE83E168B}" srcOrd="1" destOrd="0" presId="urn:microsoft.com/office/officeart/2005/8/layout/orgChart1"/>
    <dgm:cxn modelId="{4685020E-BA9E-4A6C-8847-D10B0EAABC80}" type="presParOf" srcId="{495B7DDD-A208-4C3C-8CC3-897BAC5E58FD}" destId="{7AADA625-9AAC-4F6D-A970-05ABE6FF15FA}" srcOrd="2" destOrd="0" presId="urn:microsoft.com/office/officeart/2005/8/layout/orgChart1"/>
    <dgm:cxn modelId="{3A07D6C2-53C0-4F34-AD00-D6A5CE2D2D91}" type="presParOf" srcId="{FC5EBA01-9F29-4E79-9B55-A66BECADD961}" destId="{8894EF60-B041-423D-B5B4-3989994F3F96}" srcOrd="2" destOrd="0" presId="urn:microsoft.com/office/officeart/2005/8/layout/orgChart1"/>
    <dgm:cxn modelId="{EB28B677-287C-4662-9171-D1570F6CA519}" type="presParOf" srcId="{FC5EBA01-9F29-4E79-9B55-A66BECADD961}" destId="{92DDFE1B-F1AD-48F7-BFA8-166A541CB135}" srcOrd="3" destOrd="0" presId="urn:microsoft.com/office/officeart/2005/8/layout/orgChart1"/>
    <dgm:cxn modelId="{7769744F-4FDB-45F8-ACE9-2E6ABA7983C0}" type="presParOf" srcId="{92DDFE1B-F1AD-48F7-BFA8-166A541CB135}" destId="{E7D15C95-63EF-4D0D-A8DF-04A2C3841610}" srcOrd="0" destOrd="0" presId="urn:microsoft.com/office/officeart/2005/8/layout/orgChart1"/>
    <dgm:cxn modelId="{C0E365EF-7537-4B32-A381-820D398BDA4B}" type="presParOf" srcId="{E7D15C95-63EF-4D0D-A8DF-04A2C3841610}" destId="{5DF0BB03-106D-4A37-895A-0FD1BAB3A50B}" srcOrd="0" destOrd="0" presId="urn:microsoft.com/office/officeart/2005/8/layout/orgChart1"/>
    <dgm:cxn modelId="{69CA54A1-ABB5-478F-B434-D3987D96A3D6}" type="presParOf" srcId="{E7D15C95-63EF-4D0D-A8DF-04A2C3841610}" destId="{13A6FF25-33B9-4B2F-9A7E-4451BC4BDF9E}" srcOrd="1" destOrd="0" presId="urn:microsoft.com/office/officeart/2005/8/layout/orgChart1"/>
    <dgm:cxn modelId="{F37A8B0B-EF2C-4426-B03C-0F198457FF7D}" type="presParOf" srcId="{92DDFE1B-F1AD-48F7-BFA8-166A541CB135}" destId="{6AB2F662-E5FF-4660-BD28-53B882E9163B}" srcOrd="1" destOrd="0" presId="urn:microsoft.com/office/officeart/2005/8/layout/orgChart1"/>
    <dgm:cxn modelId="{DE86358D-445A-43FC-9168-34F959765F3B}" type="presParOf" srcId="{92DDFE1B-F1AD-48F7-BFA8-166A541CB135}" destId="{FD0000F3-C145-42AF-AF3D-768966132C1B}" srcOrd="2" destOrd="0" presId="urn:microsoft.com/office/officeart/2005/8/layout/orgChart1"/>
    <dgm:cxn modelId="{3C339EAB-BECA-4295-8F30-FCF441CBA981}" type="presParOf" srcId="{FC5EBA01-9F29-4E79-9B55-A66BECADD961}" destId="{32CDAEC8-C647-449E-B55E-9DAE69CE48E3}" srcOrd="4" destOrd="0" presId="urn:microsoft.com/office/officeart/2005/8/layout/orgChart1"/>
    <dgm:cxn modelId="{1B0790B2-8651-4F22-A099-9694FB4C3081}" type="presParOf" srcId="{FC5EBA01-9F29-4E79-9B55-A66BECADD961}" destId="{BB743D46-2943-48B9-B4F7-09F2052144A4}" srcOrd="5" destOrd="0" presId="urn:microsoft.com/office/officeart/2005/8/layout/orgChart1"/>
    <dgm:cxn modelId="{3AC88DAF-D621-4EF7-B4E7-1522330504AF}" type="presParOf" srcId="{BB743D46-2943-48B9-B4F7-09F2052144A4}" destId="{AC40CF1B-9E45-431A-AFC8-C250408F02F9}" srcOrd="0" destOrd="0" presId="urn:microsoft.com/office/officeart/2005/8/layout/orgChart1"/>
    <dgm:cxn modelId="{36DD9E18-C71C-465D-BDD2-6109543C4824}" type="presParOf" srcId="{AC40CF1B-9E45-431A-AFC8-C250408F02F9}" destId="{B43007AD-839C-4EEE-A2ED-9BA42F84E981}" srcOrd="0" destOrd="0" presId="urn:microsoft.com/office/officeart/2005/8/layout/orgChart1"/>
    <dgm:cxn modelId="{D2D08482-9819-4FF7-BAE4-623AC6C8F084}" type="presParOf" srcId="{AC40CF1B-9E45-431A-AFC8-C250408F02F9}" destId="{7A013034-3565-4050-BA2C-5D703F2FBB38}" srcOrd="1" destOrd="0" presId="urn:microsoft.com/office/officeart/2005/8/layout/orgChart1"/>
    <dgm:cxn modelId="{B94D01BD-1AF5-43B6-86EE-F579E89F8CEE}" type="presParOf" srcId="{BB743D46-2943-48B9-B4F7-09F2052144A4}" destId="{045470AC-540A-4473-8DE1-A9159E39609A}" srcOrd="1" destOrd="0" presId="urn:microsoft.com/office/officeart/2005/8/layout/orgChart1"/>
    <dgm:cxn modelId="{32226AF2-EC72-46DB-A5A0-5B1CF8CDAE1D}" type="presParOf" srcId="{BB743D46-2943-48B9-B4F7-09F2052144A4}" destId="{9D4AD317-F32A-4F5F-ACB8-ECA2A2F6307C}" srcOrd="2" destOrd="0" presId="urn:microsoft.com/office/officeart/2005/8/layout/orgChart1"/>
    <dgm:cxn modelId="{2EE12AE1-725E-4C84-971D-43E86F974948}" type="presParOf" srcId="{FC5EBA01-9F29-4E79-9B55-A66BECADD961}" destId="{DF0920AA-FA50-4EE4-8C50-80BFF9BCCC9C}" srcOrd="6" destOrd="0" presId="urn:microsoft.com/office/officeart/2005/8/layout/orgChart1"/>
    <dgm:cxn modelId="{C920E25A-DF16-4047-80AC-30BF94A9625C}" type="presParOf" srcId="{FC5EBA01-9F29-4E79-9B55-A66BECADD961}" destId="{F0DD8720-5FC7-4D30-9C1C-9C4E58FEC16A}" srcOrd="7" destOrd="0" presId="urn:microsoft.com/office/officeart/2005/8/layout/orgChart1"/>
    <dgm:cxn modelId="{41E0C70C-9B0B-4F4F-8EDA-A5CF54057BAB}" type="presParOf" srcId="{F0DD8720-5FC7-4D30-9C1C-9C4E58FEC16A}" destId="{2AF6AC37-DE9E-4969-A490-442E2C3E7957}" srcOrd="0" destOrd="0" presId="urn:microsoft.com/office/officeart/2005/8/layout/orgChart1"/>
    <dgm:cxn modelId="{6B2D9781-4CA9-4D22-838F-65C996264FC6}" type="presParOf" srcId="{2AF6AC37-DE9E-4969-A490-442E2C3E7957}" destId="{1FC941F2-CFF5-4DB2-B2D9-F366DDB799A5}" srcOrd="0" destOrd="0" presId="urn:microsoft.com/office/officeart/2005/8/layout/orgChart1"/>
    <dgm:cxn modelId="{47199EA1-8CDF-4B5C-A689-EC66DC23F1F4}" type="presParOf" srcId="{2AF6AC37-DE9E-4969-A490-442E2C3E7957}" destId="{AAB35B2B-EE2D-4CB8-B1E7-0C23BCA60439}" srcOrd="1" destOrd="0" presId="urn:microsoft.com/office/officeart/2005/8/layout/orgChart1"/>
    <dgm:cxn modelId="{BC68F8CE-1DAE-430B-8894-4A021214E8CC}" type="presParOf" srcId="{F0DD8720-5FC7-4D30-9C1C-9C4E58FEC16A}" destId="{F5F46F90-BFED-4ABD-85C5-9FC4520D1C34}" srcOrd="1" destOrd="0" presId="urn:microsoft.com/office/officeart/2005/8/layout/orgChart1"/>
    <dgm:cxn modelId="{8DC71309-2C7F-475C-B265-BD679556E5DB}" type="presParOf" srcId="{F0DD8720-5FC7-4D30-9C1C-9C4E58FEC16A}" destId="{C7640143-15C5-41FA-9CAD-77EE772F906C}" srcOrd="2" destOrd="0" presId="urn:microsoft.com/office/officeart/2005/8/layout/orgChart1"/>
    <dgm:cxn modelId="{7741F8DE-A791-4278-A8A4-3BE41CA96516}" type="presParOf" srcId="{F95931E8-C7FC-4918-B972-CC0EA2A283D3}" destId="{13F0CE77-E185-48DD-91FD-DA257C520C54}" srcOrd="2" destOrd="0" presId="urn:microsoft.com/office/officeart/2005/8/layout/orgChart1"/>
    <dgm:cxn modelId="{6CCB0C08-15EE-45CC-A071-FE8D40AEFB53}" type="presParOf" srcId="{C3C7D6B7-0BC2-4653-97F1-D1E84C126FE8}" destId="{7179B30A-7244-436B-930E-4EC3DA86FEA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0920AA-FA50-4EE4-8C50-80BFF9BCCC9C}">
      <dsp:nvSpPr>
        <dsp:cNvPr id="0" name=""/>
        <dsp:cNvSpPr/>
      </dsp:nvSpPr>
      <dsp:spPr>
        <a:xfrm>
          <a:off x="4068790" y="1504071"/>
          <a:ext cx="185986" cy="3211373"/>
        </a:xfrm>
        <a:custGeom>
          <a:avLst/>
          <a:gdLst/>
          <a:ahLst/>
          <a:cxnLst/>
          <a:rect l="0" t="0" r="0" b="0"/>
          <a:pathLst>
            <a:path>
              <a:moveTo>
                <a:pt x="0" y="0"/>
              </a:moveTo>
              <a:lnTo>
                <a:pt x="0" y="3211373"/>
              </a:lnTo>
              <a:lnTo>
                <a:pt x="185986" y="3211373"/>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CDAEC8-C647-449E-B55E-9DAE69CE48E3}">
      <dsp:nvSpPr>
        <dsp:cNvPr id="0" name=""/>
        <dsp:cNvSpPr/>
      </dsp:nvSpPr>
      <dsp:spPr>
        <a:xfrm>
          <a:off x="4068790" y="1504071"/>
          <a:ext cx="185986" cy="2331035"/>
        </a:xfrm>
        <a:custGeom>
          <a:avLst/>
          <a:gdLst/>
          <a:ahLst/>
          <a:cxnLst/>
          <a:rect l="0" t="0" r="0" b="0"/>
          <a:pathLst>
            <a:path>
              <a:moveTo>
                <a:pt x="0" y="0"/>
              </a:moveTo>
              <a:lnTo>
                <a:pt x="0" y="2331035"/>
              </a:lnTo>
              <a:lnTo>
                <a:pt x="185986" y="2331035"/>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94EF60-B041-423D-B5B4-3989994F3F96}">
      <dsp:nvSpPr>
        <dsp:cNvPr id="0" name=""/>
        <dsp:cNvSpPr/>
      </dsp:nvSpPr>
      <dsp:spPr>
        <a:xfrm>
          <a:off x="4068790" y="1504071"/>
          <a:ext cx="185986" cy="1450697"/>
        </a:xfrm>
        <a:custGeom>
          <a:avLst/>
          <a:gdLst/>
          <a:ahLst/>
          <a:cxnLst/>
          <a:rect l="0" t="0" r="0" b="0"/>
          <a:pathLst>
            <a:path>
              <a:moveTo>
                <a:pt x="0" y="0"/>
              </a:moveTo>
              <a:lnTo>
                <a:pt x="0" y="1450697"/>
              </a:lnTo>
              <a:lnTo>
                <a:pt x="185986" y="1450697"/>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15B9C6-5221-4F44-B2F8-6DB43F9224A1}">
      <dsp:nvSpPr>
        <dsp:cNvPr id="0" name=""/>
        <dsp:cNvSpPr/>
      </dsp:nvSpPr>
      <dsp:spPr>
        <a:xfrm>
          <a:off x="4068790" y="1504071"/>
          <a:ext cx="185986" cy="570359"/>
        </a:xfrm>
        <a:custGeom>
          <a:avLst/>
          <a:gdLst/>
          <a:ahLst/>
          <a:cxnLst/>
          <a:rect l="0" t="0" r="0" b="0"/>
          <a:pathLst>
            <a:path>
              <a:moveTo>
                <a:pt x="0" y="0"/>
              </a:moveTo>
              <a:lnTo>
                <a:pt x="0" y="570359"/>
              </a:lnTo>
              <a:lnTo>
                <a:pt x="185986" y="570359"/>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ADE9E3-F004-4685-A079-A03E27EFE893}">
      <dsp:nvSpPr>
        <dsp:cNvPr id="0" name=""/>
        <dsp:cNvSpPr/>
      </dsp:nvSpPr>
      <dsp:spPr>
        <a:xfrm>
          <a:off x="3064460" y="623733"/>
          <a:ext cx="1500294" cy="260381"/>
        </a:xfrm>
        <a:custGeom>
          <a:avLst/>
          <a:gdLst/>
          <a:ahLst/>
          <a:cxnLst/>
          <a:rect l="0" t="0" r="0" b="0"/>
          <a:pathLst>
            <a:path>
              <a:moveTo>
                <a:pt x="0" y="0"/>
              </a:moveTo>
              <a:lnTo>
                <a:pt x="0" y="130190"/>
              </a:lnTo>
              <a:lnTo>
                <a:pt x="1500294" y="130190"/>
              </a:lnTo>
              <a:lnTo>
                <a:pt x="1500294" y="26038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0EBDF9-0FF2-4F02-9A5A-1CEF872D4FA0}">
      <dsp:nvSpPr>
        <dsp:cNvPr id="0" name=""/>
        <dsp:cNvSpPr/>
      </dsp:nvSpPr>
      <dsp:spPr>
        <a:xfrm>
          <a:off x="3018740" y="623733"/>
          <a:ext cx="91440" cy="260381"/>
        </a:xfrm>
        <a:custGeom>
          <a:avLst/>
          <a:gdLst/>
          <a:ahLst/>
          <a:cxnLst/>
          <a:rect l="0" t="0" r="0" b="0"/>
          <a:pathLst>
            <a:path>
              <a:moveTo>
                <a:pt x="45720" y="0"/>
              </a:moveTo>
              <a:lnTo>
                <a:pt x="45720" y="26038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3B50FA-7CBF-45D3-BB16-22FAB2FAEA31}">
      <dsp:nvSpPr>
        <dsp:cNvPr id="0" name=""/>
        <dsp:cNvSpPr/>
      </dsp:nvSpPr>
      <dsp:spPr>
        <a:xfrm>
          <a:off x="1564166" y="623733"/>
          <a:ext cx="1500294" cy="260381"/>
        </a:xfrm>
        <a:custGeom>
          <a:avLst/>
          <a:gdLst/>
          <a:ahLst/>
          <a:cxnLst/>
          <a:rect l="0" t="0" r="0" b="0"/>
          <a:pathLst>
            <a:path>
              <a:moveTo>
                <a:pt x="1500294" y="0"/>
              </a:moveTo>
              <a:lnTo>
                <a:pt x="1500294" y="130190"/>
              </a:lnTo>
              <a:lnTo>
                <a:pt x="0" y="130190"/>
              </a:lnTo>
              <a:lnTo>
                <a:pt x="0" y="26038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BD600D-4D20-4BBC-B0B1-FA15B2E12886}">
      <dsp:nvSpPr>
        <dsp:cNvPr id="0" name=""/>
        <dsp:cNvSpPr/>
      </dsp:nvSpPr>
      <dsp:spPr>
        <a:xfrm>
          <a:off x="2444504" y="3776"/>
          <a:ext cx="1239912" cy="61995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ar-SA" sz="2100" kern="1200" dirty="0">
              <a:solidFill>
                <a:schemeClr val="tx1"/>
              </a:solidFill>
              <a:effectLst>
                <a:outerShdw blurRad="38100" dist="38100" dir="2700000" algn="tl">
                  <a:srgbClr val="000000">
                    <a:alpha val="43137"/>
                  </a:srgbClr>
                </a:outerShdw>
              </a:effectLst>
            </a:rPr>
            <a:t>أسئلة الأستبيان</a:t>
          </a:r>
          <a:endParaRPr lang="en-US" sz="2100" kern="1200" dirty="0">
            <a:solidFill>
              <a:schemeClr val="tx1"/>
            </a:solidFill>
            <a:effectLst>
              <a:outerShdw blurRad="38100" dist="38100" dir="2700000" algn="tl">
                <a:srgbClr val="000000">
                  <a:alpha val="43137"/>
                </a:srgbClr>
              </a:outerShdw>
            </a:effectLst>
          </a:endParaRPr>
        </a:p>
      </dsp:txBody>
      <dsp:txXfrm>
        <a:off x="2444504" y="3776"/>
        <a:ext cx="1239912" cy="619956"/>
      </dsp:txXfrm>
    </dsp:sp>
    <dsp:sp modelId="{5BF501A6-5975-459C-8144-F879A7036588}">
      <dsp:nvSpPr>
        <dsp:cNvPr id="0" name=""/>
        <dsp:cNvSpPr/>
      </dsp:nvSpPr>
      <dsp:spPr>
        <a:xfrm>
          <a:off x="944210" y="884114"/>
          <a:ext cx="1239912" cy="61995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ar-SA" sz="2100" kern="1200" dirty="0">
              <a:solidFill>
                <a:schemeClr val="tx1"/>
              </a:solidFill>
              <a:effectLst>
                <a:outerShdw blurRad="38100" dist="38100" dir="2700000" algn="tl">
                  <a:srgbClr val="000000">
                    <a:alpha val="43137"/>
                  </a:srgbClr>
                </a:outerShdw>
              </a:effectLst>
            </a:rPr>
            <a:t>مفتوح</a:t>
          </a:r>
          <a:endParaRPr lang="en-US" sz="2100" kern="1200" dirty="0">
            <a:solidFill>
              <a:schemeClr val="tx1"/>
            </a:solidFill>
            <a:effectLst>
              <a:outerShdw blurRad="38100" dist="38100" dir="2700000" algn="tl">
                <a:srgbClr val="000000">
                  <a:alpha val="43137"/>
                </a:srgbClr>
              </a:outerShdw>
            </a:effectLst>
          </a:endParaRPr>
        </a:p>
      </dsp:txBody>
      <dsp:txXfrm>
        <a:off x="944210" y="884114"/>
        <a:ext cx="1239912" cy="619956"/>
      </dsp:txXfrm>
    </dsp:sp>
    <dsp:sp modelId="{D8650033-6716-4E7A-BF07-5FDFF20EDCE7}">
      <dsp:nvSpPr>
        <dsp:cNvPr id="0" name=""/>
        <dsp:cNvSpPr/>
      </dsp:nvSpPr>
      <dsp:spPr>
        <a:xfrm>
          <a:off x="2444504" y="884114"/>
          <a:ext cx="1239912" cy="61995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ar-SA" sz="2100" kern="1200" dirty="0">
              <a:solidFill>
                <a:schemeClr val="tx1"/>
              </a:solidFill>
              <a:effectLst>
                <a:outerShdw blurRad="38100" dist="38100" dir="2700000" algn="tl">
                  <a:srgbClr val="000000">
                    <a:alpha val="43137"/>
                  </a:srgbClr>
                </a:outerShdw>
              </a:effectLst>
            </a:rPr>
            <a:t>المغلقة المفتوحة</a:t>
          </a:r>
          <a:endParaRPr lang="en-US" sz="2100" kern="1200" dirty="0">
            <a:solidFill>
              <a:schemeClr val="tx1"/>
            </a:solidFill>
            <a:effectLst>
              <a:outerShdw blurRad="38100" dist="38100" dir="2700000" algn="tl">
                <a:srgbClr val="000000">
                  <a:alpha val="43137"/>
                </a:srgbClr>
              </a:outerShdw>
            </a:effectLst>
          </a:endParaRPr>
        </a:p>
      </dsp:txBody>
      <dsp:txXfrm>
        <a:off x="2444504" y="884114"/>
        <a:ext cx="1239912" cy="619956"/>
      </dsp:txXfrm>
    </dsp:sp>
    <dsp:sp modelId="{9D0BFDF8-3649-4118-B146-E7D13330E965}">
      <dsp:nvSpPr>
        <dsp:cNvPr id="0" name=""/>
        <dsp:cNvSpPr/>
      </dsp:nvSpPr>
      <dsp:spPr>
        <a:xfrm>
          <a:off x="3944798" y="884114"/>
          <a:ext cx="1239912" cy="61995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ar-SA" sz="2100" kern="1200" dirty="0">
              <a:solidFill>
                <a:schemeClr val="tx1"/>
              </a:solidFill>
              <a:effectLst>
                <a:outerShdw blurRad="38100" dist="38100" dir="2700000" algn="tl">
                  <a:srgbClr val="000000">
                    <a:alpha val="43137"/>
                  </a:srgbClr>
                </a:outerShdw>
              </a:effectLst>
            </a:rPr>
            <a:t>مغلق</a:t>
          </a:r>
          <a:endParaRPr lang="en-US" sz="2100" kern="1200" dirty="0">
            <a:solidFill>
              <a:schemeClr val="tx1"/>
            </a:solidFill>
            <a:effectLst>
              <a:outerShdw blurRad="38100" dist="38100" dir="2700000" algn="tl">
                <a:srgbClr val="000000">
                  <a:alpha val="43137"/>
                </a:srgbClr>
              </a:outerShdw>
            </a:effectLst>
          </a:endParaRPr>
        </a:p>
      </dsp:txBody>
      <dsp:txXfrm>
        <a:off x="3944798" y="884114"/>
        <a:ext cx="1239912" cy="619956"/>
      </dsp:txXfrm>
    </dsp:sp>
    <dsp:sp modelId="{8B2FD549-C9C1-44FF-A26A-5B31A61D7598}">
      <dsp:nvSpPr>
        <dsp:cNvPr id="0" name=""/>
        <dsp:cNvSpPr/>
      </dsp:nvSpPr>
      <dsp:spPr>
        <a:xfrm>
          <a:off x="4254777" y="1764452"/>
          <a:ext cx="1239912" cy="61995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ar-SA" sz="2100" kern="1200" dirty="0">
              <a:solidFill>
                <a:schemeClr val="tx1"/>
              </a:solidFill>
              <a:effectLst>
                <a:outerShdw blurRad="38100" dist="38100" dir="2700000" algn="tl">
                  <a:srgbClr val="000000">
                    <a:alpha val="43137"/>
                  </a:srgbClr>
                </a:outerShdw>
              </a:effectLst>
            </a:rPr>
            <a:t>أحادي الاجابة</a:t>
          </a:r>
          <a:endParaRPr lang="en-US" sz="2100" kern="1200" dirty="0">
            <a:solidFill>
              <a:schemeClr val="tx1"/>
            </a:solidFill>
            <a:effectLst>
              <a:outerShdw blurRad="38100" dist="38100" dir="2700000" algn="tl">
                <a:srgbClr val="000000">
                  <a:alpha val="43137"/>
                </a:srgbClr>
              </a:outerShdw>
            </a:effectLst>
          </a:endParaRPr>
        </a:p>
      </dsp:txBody>
      <dsp:txXfrm>
        <a:off x="4254777" y="1764452"/>
        <a:ext cx="1239912" cy="619956"/>
      </dsp:txXfrm>
    </dsp:sp>
    <dsp:sp modelId="{5DF0BB03-106D-4A37-895A-0FD1BAB3A50B}">
      <dsp:nvSpPr>
        <dsp:cNvPr id="0" name=""/>
        <dsp:cNvSpPr/>
      </dsp:nvSpPr>
      <dsp:spPr>
        <a:xfrm>
          <a:off x="4254777" y="2644790"/>
          <a:ext cx="1239912" cy="61995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ar-SA" sz="2100" kern="1200" dirty="0">
              <a:solidFill>
                <a:schemeClr val="tx1"/>
              </a:solidFill>
              <a:effectLst>
                <a:outerShdw blurRad="38100" dist="38100" dir="2700000" algn="tl">
                  <a:srgbClr val="000000">
                    <a:alpha val="43137"/>
                  </a:srgbClr>
                </a:outerShdw>
              </a:effectLst>
            </a:rPr>
            <a:t>متعدد الاجابات</a:t>
          </a:r>
          <a:endParaRPr lang="en-US" sz="2100" kern="1200" dirty="0">
            <a:solidFill>
              <a:schemeClr val="tx1"/>
            </a:solidFill>
            <a:effectLst>
              <a:outerShdw blurRad="38100" dist="38100" dir="2700000" algn="tl">
                <a:srgbClr val="000000">
                  <a:alpha val="43137"/>
                </a:srgbClr>
              </a:outerShdw>
            </a:effectLst>
          </a:endParaRPr>
        </a:p>
      </dsp:txBody>
      <dsp:txXfrm>
        <a:off x="4254777" y="2644790"/>
        <a:ext cx="1239912" cy="619956"/>
      </dsp:txXfrm>
    </dsp:sp>
    <dsp:sp modelId="{B43007AD-839C-4EEE-A2ED-9BA42F84E981}">
      <dsp:nvSpPr>
        <dsp:cNvPr id="0" name=""/>
        <dsp:cNvSpPr/>
      </dsp:nvSpPr>
      <dsp:spPr>
        <a:xfrm>
          <a:off x="4254777" y="3525128"/>
          <a:ext cx="1239912" cy="61995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ar-SA" sz="2100" kern="1200" dirty="0">
              <a:solidFill>
                <a:schemeClr val="tx1"/>
              </a:solidFill>
              <a:effectLst>
                <a:outerShdw blurRad="38100" dist="38100" dir="2700000" algn="tl">
                  <a:srgbClr val="000000">
                    <a:alpha val="43137"/>
                  </a:srgbClr>
                </a:outerShdw>
              </a:effectLst>
            </a:rPr>
            <a:t>سلم</a:t>
          </a:r>
          <a:endParaRPr lang="en-US" sz="2100" kern="1200" dirty="0">
            <a:solidFill>
              <a:schemeClr val="tx1"/>
            </a:solidFill>
            <a:effectLst>
              <a:outerShdw blurRad="38100" dist="38100" dir="2700000" algn="tl">
                <a:srgbClr val="000000">
                  <a:alpha val="43137"/>
                </a:srgbClr>
              </a:outerShdw>
            </a:effectLst>
          </a:endParaRPr>
        </a:p>
      </dsp:txBody>
      <dsp:txXfrm>
        <a:off x="4254777" y="3525128"/>
        <a:ext cx="1239912" cy="619956"/>
      </dsp:txXfrm>
    </dsp:sp>
    <dsp:sp modelId="{1FC941F2-CFF5-4DB2-B2D9-F366DDB799A5}">
      <dsp:nvSpPr>
        <dsp:cNvPr id="0" name=""/>
        <dsp:cNvSpPr/>
      </dsp:nvSpPr>
      <dsp:spPr>
        <a:xfrm>
          <a:off x="4254777" y="4405466"/>
          <a:ext cx="1239912" cy="61995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ar-SA" sz="2100" kern="1200" dirty="0">
              <a:solidFill>
                <a:schemeClr val="tx1"/>
              </a:solidFill>
              <a:effectLst>
                <a:outerShdw blurRad="38100" dist="38100" dir="2700000" algn="tl">
                  <a:srgbClr val="000000">
                    <a:alpha val="43137"/>
                  </a:srgbClr>
                </a:outerShdw>
              </a:effectLst>
            </a:rPr>
            <a:t>ترتيب</a:t>
          </a:r>
          <a:endParaRPr lang="en-US" sz="2100" kern="1200" dirty="0">
            <a:solidFill>
              <a:schemeClr val="tx1"/>
            </a:solidFill>
            <a:effectLst>
              <a:outerShdw blurRad="38100" dist="38100" dir="2700000" algn="tl">
                <a:srgbClr val="000000">
                  <a:alpha val="43137"/>
                </a:srgbClr>
              </a:outerShdw>
            </a:effectLst>
          </a:endParaRPr>
        </a:p>
      </dsp:txBody>
      <dsp:txXfrm>
        <a:off x="4254777" y="4405466"/>
        <a:ext cx="1239912" cy="61995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a:t>الإدارة العامه لتصميم وتطوير المناهج                                                                                    بحوث التسويق</a:t>
            </a:r>
            <a:endParaRPr lang="en-US"/>
          </a:p>
        </p:txBody>
      </p:sp>
      <p:sp>
        <p:nvSpPr>
          <p:cNvPr id="3" name="عنصر نائب للتاريخ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633DE8-A80F-4499-BDCD-49EC5C1E0D06}" type="datetimeFigureOut">
              <a:rPr lang="en-US" smtClean="0"/>
              <a:t>10/29/2018</a:t>
            </a:fld>
            <a:endParaRPr lang="en-US"/>
          </a:p>
        </p:txBody>
      </p:sp>
      <p:sp>
        <p:nvSpPr>
          <p:cNvPr id="4" name="عنصر نائب للتذييل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عنصر نائب لرقم الشريحة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DCDE842-4BB0-4791-A666-B286C7B56708}" type="slidenum">
              <a:rPr lang="en-US" smtClean="0"/>
              <a:t>‹#›</a:t>
            </a:fld>
            <a:endParaRPr lang="en-US"/>
          </a:p>
        </p:txBody>
      </p:sp>
    </p:spTree>
    <p:extLst>
      <p:ext uri="{BB962C8B-B14F-4D97-AF65-F5344CB8AC3E}">
        <p14:creationId xmlns:p14="http://schemas.microsoft.com/office/powerpoint/2010/main" val="3705748340"/>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a:t>الإدارة العامه لتصميم وتطوير المناهج                                                                                    بحوث التسويق</a:t>
            </a:r>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C8599F-57F5-419E-A4FA-EA3C75A9A522}" type="datetimeFigureOut">
              <a:rPr lang="en-US" smtClean="0"/>
              <a:t>10/29/2018</a:t>
            </a:fld>
            <a:endParaRPr lang="en-US"/>
          </a:p>
        </p:txBody>
      </p:sp>
      <p:sp>
        <p:nvSpPr>
          <p:cNvPr id="4" name="عنصر نائب لصورة الشريحة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8B1B35-ACE9-4448-B387-022163B67C3C}" type="slidenum">
              <a:rPr lang="en-US" smtClean="0"/>
              <a:t>‹#›</a:t>
            </a:fld>
            <a:endParaRPr lang="en-US"/>
          </a:p>
        </p:txBody>
      </p:sp>
    </p:spTree>
    <p:extLst>
      <p:ext uri="{BB962C8B-B14F-4D97-AF65-F5344CB8AC3E}">
        <p14:creationId xmlns:p14="http://schemas.microsoft.com/office/powerpoint/2010/main" val="1794513898"/>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286803" y="0"/>
            <a:ext cx="7449249" cy="9144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486822" y="-28681"/>
            <a:ext cx="2628900" cy="30838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550024" y="3611301"/>
            <a:ext cx="2485016" cy="2269547"/>
          </a:xfrm>
        </p:spPr>
        <p:txBody>
          <a:bodyPr>
            <a:normAutofit/>
          </a:bodyPr>
          <a:lstStyle>
            <a:lvl1pPr>
              <a:defRPr sz="3600"/>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3550024" y="5894774"/>
            <a:ext cx="2482352" cy="168083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a:xfrm>
            <a:off x="3554058" y="2022438"/>
            <a:ext cx="1600200" cy="1001308"/>
          </a:xfrm>
        </p:spPr>
        <p:txBody>
          <a:bodyPr anchor="b"/>
          <a:lstStyle>
            <a:lvl1pPr algn="l">
              <a:defRPr sz="2400"/>
            </a:lvl1pPr>
          </a:lstStyle>
          <a:p>
            <a:fld id="{79927107-C849-4146-9C56-6B813BFCC140}" type="datetime1">
              <a:rPr lang="en-US" smtClean="0"/>
              <a:t>10/29/2018</a:t>
            </a:fld>
            <a:endParaRPr lang="en-US"/>
          </a:p>
        </p:txBody>
      </p:sp>
      <p:sp>
        <p:nvSpPr>
          <p:cNvPr id="50" name="Rectangle 49"/>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3977640" y="7626622"/>
            <a:ext cx="2123694" cy="486833"/>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3486822" y="7626622"/>
            <a:ext cx="482750" cy="486833"/>
          </a:xfrm>
        </p:spPr>
        <p:txBody>
          <a:bodyPr/>
          <a:lstStyle>
            <a:lvl1pPr>
              <a:defRPr>
                <a:solidFill>
                  <a:schemeClr val="accent1"/>
                </a:solidFill>
              </a:defRPr>
            </a:lvl1pPr>
          </a:lstStyle>
          <a:p>
            <a:fld id="{E46B1557-BA21-4FAD-A3CB-6BEEF1C653ED}" type="slidenum">
              <a:rPr lang="en-US" smtClean="0"/>
              <a:t>‹#›</a:t>
            </a:fld>
            <a:endParaRPr lang="en-US"/>
          </a:p>
        </p:txBody>
      </p:sp>
      <p:sp>
        <p:nvSpPr>
          <p:cNvPr id="89" name="Rectangle 88"/>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5CD201EF-13FA-4E77-908E-BCA41601DCA9}"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1373529"/>
            <a:ext cx="1113340" cy="6373792"/>
          </a:xfrm>
        </p:spPr>
        <p:txBody>
          <a:bodyPr vert="eaVert" anchor="ctr"/>
          <a:lstStyle/>
          <a:p>
            <a:r>
              <a:rPr lang="ar-SA"/>
              <a:t>انقر لتحرير نمط العنوان الرئيسي</a:t>
            </a:r>
            <a:endParaRPr lang="en-US"/>
          </a:p>
        </p:txBody>
      </p:sp>
      <p:sp>
        <p:nvSpPr>
          <p:cNvPr id="3" name="Vertical Text Placeholder 2"/>
          <p:cNvSpPr>
            <a:spLocks noGrp="1"/>
          </p:cNvSpPr>
          <p:nvPr>
            <p:ph type="body" orient="vert" idx="1"/>
          </p:nvPr>
        </p:nvSpPr>
        <p:spPr>
          <a:xfrm>
            <a:off x="789972" y="1373529"/>
            <a:ext cx="4067778" cy="6373792"/>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6CE81424-5534-4BD5-9DD9-A825CFF20063}"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3E2E76CC-984E-4585-BF9C-F8481F6F8F5D}"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943984" y="3867773"/>
            <a:ext cx="4978101" cy="1816100"/>
          </a:xfrm>
        </p:spPr>
        <p:txBody>
          <a:bodyPr anchor="b"/>
          <a:lstStyle>
            <a:lvl1pPr algn="l">
              <a:defRPr sz="4000" b="0" cap="none" baseline="0"/>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943984" y="5689601"/>
            <a:ext cx="4978100" cy="2027217"/>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BD64BC9F-4A42-47A7-B3FA-A462E2F851E5}"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5" name="Date Placeholder 4"/>
          <p:cNvSpPr>
            <a:spLocks noGrp="1"/>
          </p:cNvSpPr>
          <p:nvPr>
            <p:ph type="dt" sz="half" idx="10"/>
          </p:nvPr>
        </p:nvSpPr>
        <p:spPr/>
        <p:txBody>
          <a:bodyPr/>
          <a:lstStyle/>
          <a:p>
            <a:fld id="{1C140B27-60FA-49EA-B7DE-8A812387545A}" type="datetime1">
              <a:rPr lang="en-US" smtClean="0"/>
              <a:t>10/29/2018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6B1557-BA21-4FAD-A3CB-6BEEF1C653ED}" type="slidenum">
              <a:rPr lang="en-US" smtClean="0"/>
              <a:t>‹#›</a:t>
            </a:fld>
            <a:endParaRPr lang="en-US"/>
          </a:p>
        </p:txBody>
      </p:sp>
      <p:sp>
        <p:nvSpPr>
          <p:cNvPr id="9" name="Content Placeholder 8"/>
          <p:cNvSpPr>
            <a:spLocks noGrp="1"/>
          </p:cNvSpPr>
          <p:nvPr>
            <p:ph sz="quarter" idx="13"/>
          </p:nvPr>
        </p:nvSpPr>
        <p:spPr>
          <a:xfrm>
            <a:off x="781812" y="3084576"/>
            <a:ext cx="2564892" cy="4657344"/>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11" name="Content Placeholder 10"/>
          <p:cNvSpPr>
            <a:spLocks noGrp="1"/>
          </p:cNvSpPr>
          <p:nvPr>
            <p:ph sz="quarter" idx="14"/>
          </p:nvPr>
        </p:nvSpPr>
        <p:spPr>
          <a:xfrm>
            <a:off x="3483864" y="3084575"/>
            <a:ext cx="2564892" cy="4657344"/>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Text Placeholder 2"/>
          <p:cNvSpPr>
            <a:spLocks noGrp="1"/>
          </p:cNvSpPr>
          <p:nvPr>
            <p:ph type="body" idx="1"/>
          </p:nvPr>
        </p:nvSpPr>
        <p:spPr>
          <a:xfrm>
            <a:off x="1059083" y="3088012"/>
            <a:ext cx="2292861"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781291"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3758878" y="3088013"/>
            <a:ext cx="2291788"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3483864"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EAD6CC72-DC07-46BB-A2D1-A5E820021D17}" type="datetime1">
              <a:rPr lang="en-US" smtClean="0"/>
              <a:t>10/29/2018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Date Placeholder 2"/>
          <p:cNvSpPr>
            <a:spLocks noGrp="1"/>
          </p:cNvSpPr>
          <p:nvPr>
            <p:ph type="dt" sz="half" idx="10"/>
          </p:nvPr>
        </p:nvSpPr>
        <p:spPr/>
        <p:txBody>
          <a:bodyPr/>
          <a:lstStyle/>
          <a:p>
            <a:fld id="{818F2331-E410-48F6-8157-2B34B2741DCB}" type="datetime1">
              <a:rPr lang="en-US" smtClean="0"/>
              <a:t>10/29/2018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C1D484-CC1D-4C19-9597-B43D0F6F8F92}" type="datetime1">
              <a:rPr lang="en-US" smtClean="0"/>
              <a:t>10/29/2018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55CA244-2C48-496C-B376-C593FFB28DE4}" type="datetime1">
              <a:rPr lang="en-US" smtClean="0"/>
              <a:t>10/29/2018</a:t>
            </a:fld>
            <a:endParaRPr lang="en-US"/>
          </a:p>
        </p:txBody>
      </p:sp>
      <p:sp>
        <p:nvSpPr>
          <p:cNvPr id="7" name="Slide Number Placeholder 6"/>
          <p:cNvSpPr>
            <a:spLocks noGrp="1"/>
          </p:cNvSpPr>
          <p:nvPr>
            <p:ph type="sldNum" sz="quarter" idx="12"/>
          </p:nvPr>
        </p:nvSpPr>
        <p:spPr/>
        <p:txBody>
          <a:bodyPr/>
          <a:lstStyle/>
          <a:p>
            <a:fld id="{E46B1557-BA21-4FAD-A3CB-6BEEF1C653ED}" type="slidenum">
              <a:rPr lang="en-US" smtClean="0"/>
              <a:t>‹#›</a:t>
            </a:fld>
            <a:endParaRPr lang="en-US"/>
          </a:p>
        </p:txBody>
      </p:sp>
      <p:sp>
        <p:nvSpPr>
          <p:cNvPr id="58" name="Rectangle 57"/>
          <p:cNvSpPr/>
          <p:nvPr/>
        </p:nvSpPr>
        <p:spPr>
          <a:xfrm>
            <a:off x="679179" y="802511"/>
            <a:ext cx="2671693" cy="753126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59421" y="1142036"/>
            <a:ext cx="2317830" cy="6867645"/>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61" name="Rectangle 60"/>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endParaRPr lang="en-US"/>
          </a:p>
        </p:txBody>
      </p:sp>
      <p:sp>
        <p:nvSpPr>
          <p:cNvPr id="2" name="Title 1"/>
          <p:cNvSpPr>
            <a:spLocks noGrp="1"/>
          </p:cNvSpPr>
          <p:nvPr>
            <p:ph type="title"/>
          </p:nvPr>
        </p:nvSpPr>
        <p:spPr>
          <a:xfrm>
            <a:off x="3554875" y="3543246"/>
            <a:ext cx="2478429" cy="1950871"/>
          </a:xfrm>
        </p:spPr>
        <p:txBody>
          <a:bodyPr anchor="b">
            <a:normAutofit/>
          </a:bodyPr>
          <a:lstStyle>
            <a:lvl1pPr algn="l">
              <a:defRPr sz="2800" b="0"/>
            </a:lvl1pPr>
          </a:lstStyle>
          <a:p>
            <a:r>
              <a:rPr lang="ar-SA"/>
              <a:t>انقر لتحرير نمط العنوان الرئيسي</a:t>
            </a:r>
            <a:endParaRPr lang="en-US"/>
          </a:p>
        </p:txBody>
      </p:sp>
      <p:sp>
        <p:nvSpPr>
          <p:cNvPr id="4" name="Text Placeholder 3"/>
          <p:cNvSpPr>
            <a:spLocks noGrp="1"/>
          </p:cNvSpPr>
          <p:nvPr>
            <p:ph type="body" sz="half" idx="2"/>
          </p:nvPr>
        </p:nvSpPr>
        <p:spPr>
          <a:xfrm>
            <a:off x="3552444" y="5515992"/>
            <a:ext cx="2474088" cy="2023872"/>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679179" y="802511"/>
            <a:ext cx="2671693" cy="7531260"/>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50818" y="3547872"/>
            <a:ext cx="2475738" cy="1950720"/>
          </a:xfrm>
        </p:spPr>
        <p:txBody>
          <a:bodyPr anchor="b">
            <a:normAutofit/>
          </a:bodyPr>
          <a:lstStyle>
            <a:lvl1pPr algn="l">
              <a:defRPr sz="2800" b="0"/>
            </a:lvl1pPr>
          </a:lstStyle>
          <a:p>
            <a:r>
              <a:rPr lang="ar-SA"/>
              <a:t>انقر لتحرير نمط العنوان الرئيسي</a:t>
            </a:r>
            <a:endParaRPr lang="en-US"/>
          </a:p>
        </p:txBody>
      </p:sp>
      <p:sp>
        <p:nvSpPr>
          <p:cNvPr id="3" name="Picture Placeholder 2"/>
          <p:cNvSpPr>
            <a:spLocks noGrp="1"/>
          </p:cNvSpPr>
          <p:nvPr>
            <p:ph type="pic" idx="1"/>
          </p:nvPr>
        </p:nvSpPr>
        <p:spPr>
          <a:xfrm>
            <a:off x="753907" y="925060"/>
            <a:ext cx="2519717" cy="7290816"/>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3550973" y="5510785"/>
            <a:ext cx="2475430" cy="202608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F28C9375-34F2-4392-8EA7-C32A5F6F5F73}" type="datetime1">
              <a:rPr lang="en-US" smtClean="0"/>
              <a:t>10/29/2018</a:t>
            </a:fld>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28600" y="0"/>
            <a:ext cx="7449249" cy="9144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42900" y="444650"/>
            <a:ext cx="6172200" cy="8247529"/>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420932" y="-28681"/>
            <a:ext cx="2759337" cy="932325"/>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82618" y="1370219"/>
            <a:ext cx="5268558" cy="1524000"/>
          </a:xfrm>
          <a:prstGeom prst="rect">
            <a:avLst/>
          </a:prstGeom>
        </p:spPr>
        <p:txBody>
          <a:bodyPr vert="horz" lIns="91440" tIns="45720" rIns="91440" bIns="45720" rtlCol="0" anchor="b">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782619" y="3098203"/>
            <a:ext cx="5082988" cy="4678636"/>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4498041" y="299324"/>
            <a:ext cx="1600200" cy="486833"/>
          </a:xfrm>
          <a:prstGeom prst="rect">
            <a:avLst/>
          </a:prstGeom>
        </p:spPr>
        <p:txBody>
          <a:bodyPr vert="horz" lIns="91440" tIns="45720" rIns="91440" bIns="45720" rtlCol="0" anchor="ctr"/>
          <a:lstStyle>
            <a:lvl1pPr algn="r">
              <a:defRPr sz="1200">
                <a:solidFill>
                  <a:srgbClr val="FEFEFE"/>
                </a:solidFill>
              </a:defRPr>
            </a:lvl1pPr>
          </a:lstStyle>
          <a:p>
            <a:fld id="{190A2277-9B3C-4E14-A9E4-D3FA93970639}" type="datetime1">
              <a:rPr lang="en-US" smtClean="0"/>
              <a:t>10/29/2018</a:t>
            </a:fld>
            <a:endParaRPr lang="en-US"/>
          </a:p>
        </p:txBody>
      </p:sp>
      <p:sp>
        <p:nvSpPr>
          <p:cNvPr id="5" name="Footer Placeholder 4"/>
          <p:cNvSpPr>
            <a:spLocks noGrp="1"/>
          </p:cNvSpPr>
          <p:nvPr>
            <p:ph type="ftr" sz="quarter" idx="3"/>
          </p:nvPr>
        </p:nvSpPr>
        <p:spPr>
          <a:xfrm>
            <a:off x="3481086" y="7802881"/>
            <a:ext cx="2626614" cy="486833"/>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3486822" y="299322"/>
            <a:ext cx="999117" cy="486833"/>
          </a:xfrm>
          <a:prstGeom prst="rect">
            <a:avLst/>
          </a:prstGeom>
        </p:spPr>
        <p:txBody>
          <a:bodyPr vert="horz" lIns="91440" tIns="45720" rIns="91440" bIns="45720" rtlCol="0" anchor="ctr"/>
          <a:lstStyle>
            <a:lvl1pPr algn="l">
              <a:defRPr sz="1200">
                <a:solidFill>
                  <a:srgbClr val="FEFEFE"/>
                </a:solidFill>
              </a:defRPr>
            </a:lvl1pPr>
          </a:lstStyle>
          <a:p>
            <a:fld id="{E46B1557-BA21-4FAD-A3CB-6BEEF1C653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865" t="33263" r="33916" b="38854"/>
          <a:stretch/>
        </p:blipFill>
        <p:spPr bwMode="auto">
          <a:xfrm>
            <a:off x="439834" y="3581400"/>
            <a:ext cx="6061616" cy="1752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0602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810409" y="1524000"/>
            <a:ext cx="5541981" cy="6400800"/>
          </a:xfrm>
        </p:spPr>
        <p:txBody>
          <a:bodyPr>
            <a:normAutofit/>
          </a:bodyPr>
          <a:lstStyle/>
          <a:p>
            <a:pPr marL="68580" indent="0" algn="justLow" rtl="1">
              <a:buNone/>
            </a:pPr>
            <a:r>
              <a:rPr lang="ar-SA" sz="1800" b="1" dirty="0">
                <a:solidFill>
                  <a:srgbClr val="0070C0"/>
                </a:solidFill>
              </a:rPr>
              <a:t>ثالثاً- تحديد طريقة جمع البيانات</a:t>
            </a:r>
          </a:p>
          <a:p>
            <a:pPr marL="68580" indent="0" algn="justLow" rtl="1">
              <a:buNone/>
            </a:pPr>
            <a:endParaRPr lang="ar-SA" sz="1800" dirty="0">
              <a:solidFill>
                <a:srgbClr val="0070C0"/>
              </a:solidFill>
            </a:endParaRPr>
          </a:p>
          <a:p>
            <a:pPr marL="68580" indent="0" algn="justLow" rtl="1">
              <a:buNone/>
            </a:pPr>
            <a:r>
              <a:rPr lang="ar-SA" sz="1800" dirty="0"/>
              <a:t>يتم جمع البيانات الأولية بأي من الطرق الرئيسة التالية:</a:t>
            </a:r>
          </a:p>
          <a:p>
            <a:pPr marL="68580" indent="0" algn="justLow" rtl="1">
              <a:buNone/>
            </a:pPr>
            <a:endParaRPr lang="ar-SA" sz="1800" dirty="0"/>
          </a:p>
          <a:p>
            <a:pPr marL="68580" indent="0" algn="justLow" rtl="1">
              <a:buNone/>
            </a:pPr>
            <a:endParaRPr lang="ar-SA" sz="1800" dirty="0"/>
          </a:p>
          <a:p>
            <a:pPr algn="justLow" rtl="1">
              <a:buFontTx/>
              <a:buChar char="-"/>
            </a:pPr>
            <a:r>
              <a:rPr lang="ar-SA" sz="1800" dirty="0"/>
              <a:t>المقابلة الشخصية 	</a:t>
            </a:r>
          </a:p>
          <a:p>
            <a:pPr algn="justLow" rtl="1">
              <a:buFontTx/>
              <a:buChar char="-"/>
            </a:pPr>
            <a:r>
              <a:rPr lang="ar-SA" sz="1800" dirty="0"/>
              <a:t> الحاسب الآلي</a:t>
            </a:r>
          </a:p>
          <a:p>
            <a:pPr algn="justLow" rtl="1">
              <a:buFontTx/>
              <a:buChar char="-"/>
            </a:pPr>
            <a:r>
              <a:rPr lang="ar-SA" sz="1800" dirty="0"/>
              <a:t>البريد 			</a:t>
            </a:r>
          </a:p>
          <a:p>
            <a:pPr algn="justLow" rtl="1">
              <a:buFontTx/>
              <a:buChar char="-"/>
            </a:pPr>
            <a:r>
              <a:rPr lang="ar-SA" sz="1800" dirty="0"/>
              <a:t> البريد الإلكتروني</a:t>
            </a:r>
          </a:p>
          <a:p>
            <a:pPr algn="justLow" rtl="1">
              <a:buFontTx/>
              <a:buChar char="-"/>
            </a:pPr>
            <a:r>
              <a:rPr lang="ar-SA" sz="1800" dirty="0"/>
              <a:t>الهاتف 		</a:t>
            </a:r>
            <a:r>
              <a:rPr lang="en-US" sz="1800" dirty="0"/>
              <a:t>             </a:t>
            </a:r>
            <a:endParaRPr lang="ar-SA" sz="1800" dirty="0"/>
          </a:p>
          <a:p>
            <a:pPr algn="justLow" rtl="1">
              <a:buFontTx/>
              <a:buChar char="-"/>
            </a:pPr>
            <a:r>
              <a:rPr lang="ar-SA" sz="1800" dirty="0"/>
              <a:t> الإنترنت</a:t>
            </a:r>
          </a:p>
        </p:txBody>
      </p:sp>
      <p:sp>
        <p:nvSpPr>
          <p:cNvPr id="2" name="مربع نص 1"/>
          <p:cNvSpPr txBox="1"/>
          <p:nvPr/>
        </p:nvSpPr>
        <p:spPr>
          <a:xfrm>
            <a:off x="3581400" y="152400"/>
            <a:ext cx="2514600" cy="646331"/>
          </a:xfrm>
          <a:prstGeom prst="rect">
            <a:avLst/>
          </a:prstGeom>
          <a:noFill/>
        </p:spPr>
        <p:txBody>
          <a:bodyPr wrap="square" rtlCol="0">
            <a:spAutoFit/>
          </a:bodyPr>
          <a:lstStyle/>
          <a:p>
            <a:pPr algn="ctr"/>
            <a:r>
              <a:rPr lang="ar-SA" dirty="0">
                <a:solidFill>
                  <a:schemeClr val="bg1"/>
                </a:solidFill>
              </a:rPr>
              <a:t>تحديد طريقة جمع البيانات</a:t>
            </a:r>
            <a:endParaRPr lang="en-US" dirty="0">
              <a:solidFill>
                <a:schemeClr val="bg1"/>
              </a:solidFill>
            </a:endParaRPr>
          </a:p>
        </p:txBody>
      </p:sp>
    </p:spTree>
    <p:extLst>
      <p:ext uri="{BB962C8B-B14F-4D97-AF65-F5344CB8AC3E}">
        <p14:creationId xmlns:p14="http://schemas.microsoft.com/office/powerpoint/2010/main" val="565667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419100" y="685800"/>
            <a:ext cx="6019799" cy="6705600"/>
          </a:xfrm>
        </p:spPr>
        <p:txBody>
          <a:bodyPr>
            <a:normAutofit fontScale="92500" lnSpcReduction="20000"/>
          </a:bodyPr>
          <a:lstStyle/>
          <a:p>
            <a:pPr marL="68580" indent="0" algn="justLow" rtl="1">
              <a:buNone/>
            </a:pPr>
            <a:endParaRPr lang="ar-SA" sz="1800" dirty="0">
              <a:solidFill>
                <a:schemeClr val="tx1"/>
              </a:solidFill>
            </a:endParaRPr>
          </a:p>
          <a:p>
            <a:pPr marL="68580" indent="0" algn="justLow" rtl="1">
              <a:buNone/>
            </a:pPr>
            <a:r>
              <a:rPr lang="ar-SA" sz="1800" b="1" dirty="0">
                <a:solidFill>
                  <a:srgbClr val="0070C0"/>
                </a:solidFill>
              </a:rPr>
              <a:t>رابعاً- أنواع الاستبيان </a:t>
            </a:r>
          </a:p>
          <a:p>
            <a:pPr marL="68580" indent="0" algn="justLow" rtl="1">
              <a:buNone/>
            </a:pPr>
            <a:endParaRPr lang="ar-SA" sz="1800" dirty="0">
              <a:solidFill>
                <a:srgbClr val="0070C0"/>
              </a:solidFill>
            </a:endParaRPr>
          </a:p>
          <a:p>
            <a:pPr marL="68580" indent="0" algn="justLow" rtl="1">
              <a:buNone/>
            </a:pPr>
            <a:r>
              <a:rPr lang="ar-SA" sz="1800" b="1" dirty="0"/>
              <a:t>1- الاستبيان المنتظم</a:t>
            </a:r>
            <a:r>
              <a:rPr lang="en-US" sz="1800" b="1" dirty="0"/>
              <a:t> ( Structured Questionnaire</a:t>
            </a:r>
            <a:r>
              <a:rPr lang="en-US" sz="1800" dirty="0"/>
              <a:t>)</a:t>
            </a:r>
            <a:endParaRPr lang="ar-SA" sz="1800" dirty="0"/>
          </a:p>
          <a:p>
            <a:pPr marL="68580" indent="0" algn="justLow" rtl="1">
              <a:buNone/>
            </a:pPr>
            <a:r>
              <a:rPr lang="ar-SA" sz="1800" dirty="0"/>
              <a:t>ويتضمن ترتيباً لطرح الأسئلة بال التحديد في الإجابات بحيث تكون الإجابات ضمن ما هو منصوص عليه في صحيفة الاستبيان.</a:t>
            </a:r>
          </a:p>
          <a:p>
            <a:pPr marL="68580" indent="0" algn="justLow" rtl="1">
              <a:buNone/>
            </a:pPr>
            <a:r>
              <a:rPr lang="ar-SA" sz="1800" dirty="0">
                <a:solidFill>
                  <a:schemeClr val="tx1"/>
                </a:solidFill>
              </a:rPr>
              <a:t>مثال :</a:t>
            </a:r>
          </a:p>
          <a:p>
            <a:pPr marL="68580" indent="0" algn="justLow" rtl="1">
              <a:buNone/>
            </a:pPr>
            <a:r>
              <a:rPr lang="ar-SA" sz="1800" dirty="0">
                <a:solidFill>
                  <a:schemeClr val="tx1"/>
                </a:solidFill>
              </a:rPr>
              <a:t>هل لديك حساباً مصرفياً             نعم (  )      لا (  ) </a:t>
            </a:r>
          </a:p>
          <a:p>
            <a:pPr marL="68580" indent="0" algn="justLow" rtl="1">
              <a:buNone/>
            </a:pPr>
            <a:r>
              <a:rPr lang="ar-SA" sz="1800" dirty="0">
                <a:solidFill>
                  <a:schemeClr val="tx1"/>
                </a:solidFill>
              </a:rPr>
              <a:t>هل تحب النوم مبكراً                أحب(  )      لا أحب (  ) </a:t>
            </a:r>
          </a:p>
          <a:p>
            <a:pPr marL="68580" indent="0" algn="justLow" rtl="1">
              <a:buNone/>
            </a:pPr>
            <a:r>
              <a:rPr lang="ar-SA" sz="1800" dirty="0">
                <a:solidFill>
                  <a:schemeClr val="tx1"/>
                </a:solidFill>
              </a:rPr>
              <a:t>كم عمرك؟                    18-20 (   )        20-25 (   )    26-أكبر(   )</a:t>
            </a:r>
          </a:p>
          <a:p>
            <a:pPr marL="68580" indent="0" algn="justLow" rtl="1">
              <a:buNone/>
            </a:pPr>
            <a:r>
              <a:rPr lang="ar-SA" sz="1800" dirty="0">
                <a:solidFill>
                  <a:schemeClr val="tx1"/>
                </a:solidFill>
              </a:rPr>
              <a:t>     </a:t>
            </a:r>
          </a:p>
          <a:p>
            <a:pPr marL="68580" indent="0" algn="justLow" rtl="1">
              <a:buNone/>
            </a:pPr>
            <a:r>
              <a:rPr lang="ar-SA" sz="1800" b="1" dirty="0">
                <a:solidFill>
                  <a:schemeClr val="tx1"/>
                </a:solidFill>
              </a:rPr>
              <a:t>2- الاستبيان شبه المنتظم </a:t>
            </a:r>
            <a:r>
              <a:rPr lang="en-US" sz="1800" b="1" dirty="0">
                <a:solidFill>
                  <a:schemeClr val="tx1"/>
                </a:solidFill>
              </a:rPr>
              <a:t>Semi-Structured Questionnaire</a:t>
            </a:r>
            <a:endParaRPr lang="ar-SA" sz="1800" b="1" dirty="0">
              <a:solidFill>
                <a:schemeClr val="tx1"/>
              </a:solidFill>
            </a:endParaRPr>
          </a:p>
          <a:p>
            <a:pPr marL="68580" indent="0" algn="justLow" rtl="1">
              <a:buNone/>
            </a:pPr>
            <a:r>
              <a:rPr lang="ar-SA" sz="1800" dirty="0">
                <a:solidFill>
                  <a:schemeClr val="tx1"/>
                </a:solidFill>
              </a:rPr>
              <a:t>يضم الاستبيان شبه المنتظم خليطاً من أنواع الأسئلة المغلقة أو ذات الإجابة المحددة كما يتضمن الأسئلة المفتوحة ومساحات خالية للتعليقات (أكثر صعوبة) .</a:t>
            </a:r>
          </a:p>
          <a:p>
            <a:pPr marL="68580" indent="0" algn="justLow" rtl="1">
              <a:buNone/>
            </a:pPr>
            <a:r>
              <a:rPr lang="ar-SA" sz="1800" dirty="0">
                <a:solidFill>
                  <a:schemeClr val="tx1"/>
                </a:solidFill>
              </a:rPr>
              <a:t>مثال:</a:t>
            </a:r>
          </a:p>
          <a:p>
            <a:pPr marL="68580" indent="0" algn="r" rtl="1">
              <a:buNone/>
            </a:pPr>
            <a:r>
              <a:rPr lang="ar-SA" sz="1800" dirty="0">
                <a:solidFill>
                  <a:schemeClr val="tx1"/>
                </a:solidFill>
              </a:rPr>
              <a:t>هل توافق على تحديد سرعة السيارات في الطرق الخارجية؟</a:t>
            </a:r>
            <a:endParaRPr lang="en-US" sz="1800" dirty="0">
              <a:solidFill>
                <a:schemeClr val="tx1"/>
              </a:solidFill>
            </a:endParaRPr>
          </a:p>
          <a:p>
            <a:pPr marL="68580" indent="0" algn="r" rtl="1">
              <a:buNone/>
            </a:pPr>
            <a:r>
              <a:rPr lang="ar-SA" sz="1300" dirty="0">
                <a:solidFill>
                  <a:schemeClr val="tx1"/>
                </a:solidFill>
              </a:rPr>
              <a:t>أوافق  بشدة           أوافق            محايد       غير موافق         غير موافق بشدة</a:t>
            </a:r>
          </a:p>
          <a:p>
            <a:pPr marL="68580" indent="0" algn="r" rtl="1">
              <a:buNone/>
            </a:pPr>
            <a:endParaRPr lang="ar-SA" sz="1300" dirty="0">
              <a:solidFill>
                <a:schemeClr val="tx1"/>
              </a:solidFill>
            </a:endParaRPr>
          </a:p>
          <a:p>
            <a:pPr marL="68580" indent="0" algn="justLow" rtl="1">
              <a:buNone/>
            </a:pPr>
            <a:r>
              <a:rPr lang="ar-SA" sz="1800" b="1" dirty="0">
                <a:solidFill>
                  <a:schemeClr val="tx1"/>
                </a:solidFill>
              </a:rPr>
              <a:t>3- الاستبيان غير المنظم </a:t>
            </a:r>
            <a:r>
              <a:rPr lang="en-US" sz="1600" b="1" dirty="0">
                <a:solidFill>
                  <a:schemeClr val="tx1"/>
                </a:solidFill>
              </a:rPr>
              <a:t>Unstructured Questionnaire</a:t>
            </a:r>
            <a:endParaRPr lang="ar-SA" sz="1800" b="1" dirty="0">
              <a:solidFill>
                <a:schemeClr val="tx1"/>
              </a:solidFill>
            </a:endParaRPr>
          </a:p>
          <a:p>
            <a:pPr marL="68580" indent="0" algn="justLow" rtl="1">
              <a:buNone/>
            </a:pPr>
            <a:r>
              <a:rPr lang="ar-SA" sz="1800" dirty="0">
                <a:solidFill>
                  <a:schemeClr val="tx1"/>
                </a:solidFill>
              </a:rPr>
              <a:t>معظم الأسئلة في هذا النوع مفتوحة. وملء الاستبيان هنا يأخذ أسلوبا غير منتظم يقرره المستقصي.</a:t>
            </a:r>
          </a:p>
          <a:p>
            <a:pPr marL="68580" indent="0" algn="justLow" rtl="1">
              <a:buNone/>
            </a:pPr>
            <a:r>
              <a:rPr lang="ar-SA" sz="1800" dirty="0">
                <a:solidFill>
                  <a:schemeClr val="tx1"/>
                </a:solidFill>
              </a:rPr>
              <a:t>مثال:</a:t>
            </a:r>
          </a:p>
          <a:p>
            <a:pPr marL="68580" indent="0" algn="justLow" rtl="1">
              <a:buNone/>
            </a:pPr>
            <a:r>
              <a:rPr lang="ar-SA" sz="1600" dirty="0">
                <a:solidFill>
                  <a:schemeClr val="tx1"/>
                </a:solidFill>
              </a:rPr>
              <a:t>ما خططك بعد التخرج من الكلية؟</a:t>
            </a:r>
            <a:endParaRPr lang="ar-SA" sz="1800" dirty="0">
              <a:solidFill>
                <a:schemeClr val="tx1"/>
              </a:solidFill>
            </a:endParaRPr>
          </a:p>
          <a:p>
            <a:pPr marL="68580" indent="0" algn="justLow" rtl="1">
              <a:buNone/>
            </a:pPr>
            <a:endParaRPr lang="ar-SA" sz="1800" dirty="0"/>
          </a:p>
          <a:p>
            <a:pPr algn="justLow" rtl="1"/>
            <a:endParaRPr lang="ar-SA" sz="1800" dirty="0"/>
          </a:p>
        </p:txBody>
      </p:sp>
      <p:sp>
        <p:nvSpPr>
          <p:cNvPr id="5" name="مربع نص 4"/>
          <p:cNvSpPr txBox="1"/>
          <p:nvPr/>
        </p:nvSpPr>
        <p:spPr>
          <a:xfrm>
            <a:off x="3581400" y="152400"/>
            <a:ext cx="2514600" cy="369332"/>
          </a:xfrm>
          <a:prstGeom prst="rect">
            <a:avLst/>
          </a:prstGeom>
          <a:noFill/>
        </p:spPr>
        <p:txBody>
          <a:bodyPr wrap="square" rtlCol="0">
            <a:spAutoFit/>
          </a:bodyPr>
          <a:lstStyle/>
          <a:p>
            <a:pPr algn="ctr"/>
            <a:r>
              <a:rPr lang="ar-SA" b="1" dirty="0">
                <a:solidFill>
                  <a:schemeClr val="bg1"/>
                </a:solidFill>
              </a:rPr>
              <a:t>أنواع الاستبيان </a:t>
            </a:r>
            <a:endParaRPr lang="en-US" b="1" dirty="0">
              <a:solidFill>
                <a:schemeClr val="bg1"/>
              </a:solidFill>
            </a:endParaRPr>
          </a:p>
        </p:txBody>
      </p:sp>
    </p:spTree>
    <p:extLst>
      <p:ext uri="{BB962C8B-B14F-4D97-AF65-F5344CB8AC3E}">
        <p14:creationId xmlns:p14="http://schemas.microsoft.com/office/powerpoint/2010/main" val="916136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3581400" y="152400"/>
            <a:ext cx="2514600" cy="369332"/>
          </a:xfrm>
          <a:prstGeom prst="rect">
            <a:avLst/>
          </a:prstGeom>
          <a:noFill/>
        </p:spPr>
        <p:txBody>
          <a:bodyPr wrap="square" rtlCol="0">
            <a:spAutoFit/>
          </a:bodyPr>
          <a:lstStyle/>
          <a:p>
            <a:pPr algn="ctr"/>
            <a:r>
              <a:rPr lang="ar-SA" b="1" dirty="0">
                <a:solidFill>
                  <a:schemeClr val="bg1"/>
                </a:solidFill>
              </a:rPr>
              <a:t>أنواع الاستبيان </a:t>
            </a:r>
            <a:endParaRPr lang="en-US" b="1" dirty="0">
              <a:solidFill>
                <a:schemeClr val="bg1"/>
              </a:solidFill>
            </a:endParaRPr>
          </a:p>
        </p:txBody>
      </p:sp>
      <p:pic>
        <p:nvPicPr>
          <p:cNvPr id="6" name="Picture 5">
            <a:extLst>
              <a:ext uri="{FF2B5EF4-FFF2-40B4-BE49-F238E27FC236}">
                <a16:creationId xmlns:a16="http://schemas.microsoft.com/office/drawing/2014/main" id="{F579EA7D-BB75-45C0-94D6-06662202E277}"/>
              </a:ext>
            </a:extLst>
          </p:cNvPr>
          <p:cNvPicPr>
            <a:picLocks noChangeAspect="1"/>
          </p:cNvPicPr>
          <p:nvPr/>
        </p:nvPicPr>
        <p:blipFill>
          <a:blip r:embed="rId2"/>
          <a:stretch>
            <a:fillRect/>
          </a:stretch>
        </p:blipFill>
        <p:spPr>
          <a:xfrm>
            <a:off x="715544" y="532283"/>
            <a:ext cx="5371328" cy="7592092"/>
          </a:xfrm>
          <a:prstGeom prst="rect">
            <a:avLst/>
          </a:prstGeom>
        </p:spPr>
      </p:pic>
    </p:spTree>
    <p:extLst>
      <p:ext uri="{BB962C8B-B14F-4D97-AF65-F5344CB8AC3E}">
        <p14:creationId xmlns:p14="http://schemas.microsoft.com/office/powerpoint/2010/main" val="2375805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3581400" y="152400"/>
            <a:ext cx="2514600" cy="369332"/>
          </a:xfrm>
          <a:prstGeom prst="rect">
            <a:avLst/>
          </a:prstGeom>
          <a:noFill/>
        </p:spPr>
        <p:txBody>
          <a:bodyPr wrap="square" rtlCol="0">
            <a:spAutoFit/>
          </a:bodyPr>
          <a:lstStyle/>
          <a:p>
            <a:pPr algn="ctr"/>
            <a:r>
              <a:rPr lang="ar-SA" b="1" dirty="0">
                <a:solidFill>
                  <a:schemeClr val="bg1"/>
                </a:solidFill>
              </a:rPr>
              <a:t>أنواع الاستبيان </a:t>
            </a:r>
            <a:endParaRPr lang="en-US" b="1" dirty="0">
              <a:solidFill>
                <a:schemeClr val="bg1"/>
              </a:solidFill>
            </a:endParaRPr>
          </a:p>
        </p:txBody>
      </p:sp>
      <p:sp>
        <p:nvSpPr>
          <p:cNvPr id="2" name="TextBox 1">
            <a:extLst>
              <a:ext uri="{FF2B5EF4-FFF2-40B4-BE49-F238E27FC236}">
                <a16:creationId xmlns:a16="http://schemas.microsoft.com/office/drawing/2014/main" id="{8590136F-1E4A-4166-805C-19477595E515}"/>
              </a:ext>
            </a:extLst>
          </p:cNvPr>
          <p:cNvSpPr txBox="1"/>
          <p:nvPr/>
        </p:nvSpPr>
        <p:spPr>
          <a:xfrm>
            <a:off x="3038621" y="4100732"/>
            <a:ext cx="914400" cy="914400"/>
          </a:xfrm>
          <a:prstGeom prst="rect">
            <a:avLst/>
          </a:prstGeom>
          <a:noFill/>
        </p:spPr>
        <p:txBody>
          <a:bodyPr wrap="square" rtlCol="0">
            <a:spAutoFit/>
          </a:bodyPr>
          <a:lstStyle/>
          <a:p>
            <a:endParaRPr lang="en-US" dirty="0"/>
          </a:p>
        </p:txBody>
      </p:sp>
      <p:pic>
        <p:nvPicPr>
          <p:cNvPr id="17" name="Picture 16">
            <a:extLst>
              <a:ext uri="{FF2B5EF4-FFF2-40B4-BE49-F238E27FC236}">
                <a16:creationId xmlns:a16="http://schemas.microsoft.com/office/drawing/2014/main" id="{6594FE17-914D-4BB9-A878-C7231E6E0B6C}"/>
              </a:ext>
            </a:extLst>
          </p:cNvPr>
          <p:cNvPicPr>
            <a:picLocks noChangeAspect="1"/>
          </p:cNvPicPr>
          <p:nvPr/>
        </p:nvPicPr>
        <p:blipFill rotWithShape="1">
          <a:blip r:embed="rId2"/>
          <a:srcRect l="25424" t="10641" r="27119"/>
          <a:stretch/>
        </p:blipFill>
        <p:spPr>
          <a:xfrm>
            <a:off x="1295400" y="1611868"/>
            <a:ext cx="4267200" cy="4519612"/>
          </a:xfrm>
          <a:prstGeom prst="rect">
            <a:avLst/>
          </a:prstGeom>
        </p:spPr>
      </p:pic>
    </p:spTree>
    <p:extLst>
      <p:ext uri="{BB962C8B-B14F-4D97-AF65-F5344CB8AC3E}">
        <p14:creationId xmlns:p14="http://schemas.microsoft.com/office/powerpoint/2010/main" val="1178325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3581400" y="152400"/>
            <a:ext cx="2514600" cy="369332"/>
          </a:xfrm>
          <a:prstGeom prst="rect">
            <a:avLst/>
          </a:prstGeom>
          <a:noFill/>
        </p:spPr>
        <p:txBody>
          <a:bodyPr wrap="square" rtlCol="0">
            <a:spAutoFit/>
          </a:bodyPr>
          <a:lstStyle/>
          <a:p>
            <a:pPr algn="ctr"/>
            <a:r>
              <a:rPr lang="ar-SA" b="1" dirty="0">
                <a:solidFill>
                  <a:schemeClr val="bg1"/>
                </a:solidFill>
              </a:rPr>
              <a:t>أنواع الاستبيان </a:t>
            </a:r>
            <a:endParaRPr lang="en-US" b="1" dirty="0">
              <a:solidFill>
                <a:schemeClr val="bg1"/>
              </a:solidFill>
            </a:endParaRPr>
          </a:p>
        </p:txBody>
      </p:sp>
      <p:graphicFrame>
        <p:nvGraphicFramePr>
          <p:cNvPr id="2" name="Diagram 1">
            <a:extLst>
              <a:ext uri="{FF2B5EF4-FFF2-40B4-BE49-F238E27FC236}">
                <a16:creationId xmlns:a16="http://schemas.microsoft.com/office/drawing/2014/main" id="{166B958B-9822-4342-937C-CDC2D0C899DE}"/>
              </a:ext>
            </a:extLst>
          </p:cNvPr>
          <p:cNvGraphicFramePr/>
          <p:nvPr>
            <p:extLst>
              <p:ext uri="{D42A27DB-BD31-4B8C-83A1-F6EECF244321}">
                <p14:modId xmlns:p14="http://schemas.microsoft.com/office/powerpoint/2010/main" val="2503348372"/>
              </p:ext>
            </p:extLst>
          </p:nvPr>
        </p:nvGraphicFramePr>
        <p:xfrm>
          <a:off x="209550" y="1371600"/>
          <a:ext cx="64389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6263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914400"/>
            <a:ext cx="5541981" cy="7848600"/>
          </a:xfrm>
        </p:spPr>
        <p:txBody>
          <a:bodyPr>
            <a:normAutofit/>
          </a:bodyPr>
          <a:lstStyle/>
          <a:p>
            <a:pPr marL="68580" indent="0" algn="justLow" rtl="1">
              <a:buNone/>
            </a:pPr>
            <a:endParaRPr lang="ar-SA" sz="1800" dirty="0">
              <a:solidFill>
                <a:schemeClr val="tx1"/>
              </a:solidFill>
            </a:endParaRPr>
          </a:p>
          <a:p>
            <a:pPr marL="68580" indent="0" algn="justLow" rtl="1">
              <a:buNone/>
            </a:pPr>
            <a:r>
              <a:rPr lang="ar-SA" sz="2000" b="1" u="sng" dirty="0">
                <a:solidFill>
                  <a:schemeClr val="bg2">
                    <a:lumMod val="50000"/>
                  </a:schemeClr>
                </a:solidFill>
              </a:rPr>
              <a:t>أنواع الاسئلة:</a:t>
            </a:r>
          </a:p>
          <a:p>
            <a:pPr marL="68580" indent="0" algn="justLow" rtl="1">
              <a:buNone/>
            </a:pPr>
            <a:r>
              <a:rPr lang="ar-SA" sz="1800" b="1" dirty="0">
                <a:solidFill>
                  <a:srgbClr val="0070C0"/>
                </a:solidFill>
              </a:rPr>
              <a:t>أ- السؤال المفتوح :</a:t>
            </a:r>
          </a:p>
          <a:p>
            <a:pPr marL="68580" indent="0" algn="justLow" rtl="1">
              <a:buNone/>
            </a:pPr>
            <a:r>
              <a:rPr lang="ar-SA" sz="1800" dirty="0"/>
              <a:t>من مزايا الأسئلة المفتوحة إتاحة الفرصة كاملة للمستجوب في أن يذكر كل ما في فكره أو علمه . ولكن يؤخذ على هذه الأسئلة صعوبة تفسير ما ذكره المستجوب وكذلك صعوبة تبويب وتحليل البيانات.</a:t>
            </a:r>
          </a:p>
          <a:p>
            <a:pPr marL="68580" indent="0" algn="justLow" rtl="1">
              <a:buNone/>
            </a:pPr>
            <a:r>
              <a:rPr lang="ar-SA" sz="1800" dirty="0">
                <a:solidFill>
                  <a:schemeClr val="accent1">
                    <a:lumMod val="75000"/>
                  </a:schemeClr>
                </a:solidFill>
              </a:rPr>
              <a:t> مثال:</a:t>
            </a:r>
          </a:p>
          <a:p>
            <a:pPr marL="68580" indent="0" algn="justLow" rtl="1">
              <a:buNone/>
            </a:pPr>
            <a:r>
              <a:rPr lang="ar-SA" sz="1600" dirty="0">
                <a:solidFill>
                  <a:schemeClr val="accent1">
                    <a:lumMod val="75000"/>
                  </a:schemeClr>
                </a:solidFill>
              </a:rPr>
              <a:t>لماذا تفضل زبادي شركة ألبان المراعي ؟</a:t>
            </a:r>
            <a:endParaRPr lang="ar-SA" sz="1800" dirty="0">
              <a:solidFill>
                <a:schemeClr val="accent1">
                  <a:lumMod val="75000"/>
                </a:schemeClr>
              </a:solidFill>
            </a:endParaRPr>
          </a:p>
          <a:p>
            <a:pPr algn="justLow" rtl="1"/>
            <a:endParaRPr lang="ar-SA" sz="1800" dirty="0"/>
          </a:p>
        </p:txBody>
      </p:sp>
      <p:sp>
        <p:nvSpPr>
          <p:cNvPr id="5" name="مربع نص 4"/>
          <p:cNvSpPr txBox="1"/>
          <p:nvPr/>
        </p:nvSpPr>
        <p:spPr>
          <a:xfrm>
            <a:off x="3581400" y="152400"/>
            <a:ext cx="2514600" cy="369332"/>
          </a:xfrm>
          <a:prstGeom prst="rect">
            <a:avLst/>
          </a:prstGeom>
          <a:noFill/>
        </p:spPr>
        <p:txBody>
          <a:bodyPr wrap="square" rtlCol="0">
            <a:spAutoFit/>
          </a:bodyPr>
          <a:lstStyle/>
          <a:p>
            <a:pPr algn="ctr"/>
            <a:r>
              <a:rPr lang="ar-SA" b="1" dirty="0">
                <a:solidFill>
                  <a:schemeClr val="bg1"/>
                </a:solidFill>
              </a:rPr>
              <a:t>أنواع الاستبيان </a:t>
            </a:r>
            <a:endParaRPr lang="en-US" b="1" dirty="0">
              <a:solidFill>
                <a:schemeClr val="bg1"/>
              </a:solidFill>
            </a:endParaRPr>
          </a:p>
        </p:txBody>
      </p:sp>
    </p:spTree>
    <p:extLst>
      <p:ext uri="{BB962C8B-B14F-4D97-AF65-F5344CB8AC3E}">
        <p14:creationId xmlns:p14="http://schemas.microsoft.com/office/powerpoint/2010/main" val="2016790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914400"/>
            <a:ext cx="5541981" cy="5638800"/>
          </a:xfrm>
        </p:spPr>
        <p:txBody>
          <a:bodyPr>
            <a:normAutofit fontScale="92500" lnSpcReduction="20000"/>
          </a:bodyPr>
          <a:lstStyle/>
          <a:p>
            <a:pPr marL="68580" indent="0" algn="justLow" rtl="1">
              <a:buNone/>
            </a:pPr>
            <a:r>
              <a:rPr lang="ar-SA" sz="1800" b="1" u="sng" dirty="0">
                <a:solidFill>
                  <a:schemeClr val="bg2">
                    <a:lumMod val="50000"/>
                  </a:schemeClr>
                </a:solidFill>
              </a:rPr>
              <a:t>أنواع الاسئلة:</a:t>
            </a:r>
          </a:p>
          <a:p>
            <a:pPr marL="68580" indent="0" algn="justLow" rtl="1">
              <a:buNone/>
            </a:pPr>
            <a:endParaRPr lang="ar-SA" sz="1800" b="1" dirty="0">
              <a:solidFill>
                <a:srgbClr val="0070C0"/>
              </a:solidFill>
            </a:endParaRPr>
          </a:p>
          <a:p>
            <a:pPr marL="68580" indent="0" algn="justLow" rtl="1">
              <a:buNone/>
            </a:pPr>
            <a:r>
              <a:rPr lang="ar-SA" sz="1800" b="1" dirty="0">
                <a:solidFill>
                  <a:srgbClr val="0070C0"/>
                </a:solidFill>
              </a:rPr>
              <a:t>ب- السؤال المغلق</a:t>
            </a:r>
          </a:p>
          <a:p>
            <a:pPr marL="68580" indent="0" algn="justLow" rtl="1">
              <a:buNone/>
            </a:pPr>
            <a:endParaRPr lang="ar-SA" sz="1800" b="1" dirty="0">
              <a:solidFill>
                <a:srgbClr val="0070C0"/>
              </a:solidFill>
            </a:endParaRPr>
          </a:p>
          <a:p>
            <a:pPr marL="68580" indent="0" algn="justLow" rtl="1">
              <a:buNone/>
            </a:pPr>
            <a:r>
              <a:rPr lang="ar-SA" sz="1800" dirty="0"/>
              <a:t>السؤال المغلق هو السؤال الذي يحدد عدداً من الإجابات على أن يختار المستجوب الإجابة أو الإجابات المناسبة التي يراها. </a:t>
            </a:r>
          </a:p>
          <a:p>
            <a:pPr marL="68580" indent="0" algn="justLow" rtl="1">
              <a:buNone/>
            </a:pPr>
            <a:endParaRPr lang="ar-SA" sz="1800" dirty="0"/>
          </a:p>
          <a:p>
            <a:pPr marL="68580" indent="0" algn="justLow" rtl="1">
              <a:buNone/>
            </a:pPr>
            <a:r>
              <a:rPr lang="ar-SA" sz="1800" dirty="0"/>
              <a:t>ويأخذ السؤال المغلق عدداً من الأشكال هي:</a:t>
            </a:r>
          </a:p>
          <a:p>
            <a:pPr marL="68580" indent="0" algn="justLow" rtl="1">
              <a:buNone/>
            </a:pPr>
            <a:endParaRPr lang="ar-SA" sz="1800" dirty="0"/>
          </a:p>
          <a:p>
            <a:pPr marL="68580" indent="0" algn="justLow" rtl="1">
              <a:buNone/>
            </a:pPr>
            <a:r>
              <a:rPr lang="ar-SA" sz="1800" b="1" dirty="0"/>
              <a:t>1 سؤال مغلق أحادي الإجابة</a:t>
            </a:r>
          </a:p>
          <a:p>
            <a:pPr marL="68580" indent="0" algn="justLow" rtl="1">
              <a:buNone/>
            </a:pPr>
            <a:r>
              <a:rPr lang="ar-SA" sz="1800" dirty="0">
                <a:solidFill>
                  <a:schemeClr val="accent1">
                    <a:lumMod val="75000"/>
                  </a:schemeClr>
                </a:solidFill>
              </a:rPr>
              <a:t>هل تشرب الحليب ؟     نعم (   )    لا (    )</a:t>
            </a:r>
          </a:p>
          <a:p>
            <a:pPr marL="68580" indent="0" algn="justLow" rtl="1">
              <a:buNone/>
            </a:pPr>
            <a:r>
              <a:rPr lang="ar-SA" sz="1800" b="1" dirty="0"/>
              <a:t>2 سؤال مغلق متعدد الإجابات</a:t>
            </a:r>
          </a:p>
          <a:p>
            <a:pPr marL="68580" indent="0" algn="justLow" rtl="1">
              <a:buNone/>
            </a:pPr>
            <a:r>
              <a:rPr lang="ar-SA" sz="1800" dirty="0">
                <a:solidFill>
                  <a:schemeClr val="accent1">
                    <a:lumMod val="75000"/>
                  </a:schemeClr>
                </a:solidFill>
              </a:rPr>
              <a:t>ما العوامل التي تدفعك لشراء قارورة مياه الهدا؟</a:t>
            </a:r>
          </a:p>
          <a:p>
            <a:pPr marL="68580" indent="0" algn="justLow" rtl="1">
              <a:buNone/>
            </a:pPr>
            <a:r>
              <a:rPr lang="ar-SA" sz="1800" dirty="0">
                <a:solidFill>
                  <a:schemeClr val="accent1">
                    <a:lumMod val="75000"/>
                  </a:schemeClr>
                </a:solidFill>
              </a:rPr>
              <a:t>درجة النقاء  (   )     المذاق     (     )     العبوة (   )</a:t>
            </a:r>
          </a:p>
          <a:p>
            <a:pPr marL="68580" indent="0" algn="justLow" rtl="1">
              <a:buNone/>
            </a:pPr>
            <a:r>
              <a:rPr lang="ar-SA" sz="1800" b="1" dirty="0"/>
              <a:t>3 أسئلة السلم</a:t>
            </a:r>
          </a:p>
          <a:p>
            <a:pPr marL="68580" indent="0" algn="justLow" rtl="1">
              <a:buNone/>
            </a:pPr>
            <a:r>
              <a:rPr lang="ar-SA" sz="1800" dirty="0">
                <a:solidFill>
                  <a:schemeClr val="accent1">
                    <a:lumMod val="75000"/>
                  </a:schemeClr>
                </a:solidFill>
              </a:rPr>
              <a:t>هل توافق على تغيير شكل عبوة مياه الهدا؟ </a:t>
            </a:r>
          </a:p>
          <a:p>
            <a:pPr marL="68580" indent="0" algn="justLow" rtl="1">
              <a:buNone/>
            </a:pPr>
            <a:r>
              <a:rPr lang="ar-SA" sz="1800" dirty="0">
                <a:solidFill>
                  <a:schemeClr val="accent1">
                    <a:lumMod val="75000"/>
                  </a:schemeClr>
                </a:solidFill>
              </a:rPr>
              <a:t>أوافق (   )     لا ادري (     )     غير موافق(   )</a:t>
            </a:r>
          </a:p>
          <a:p>
            <a:pPr marL="68580" indent="0" algn="justLow" rtl="1">
              <a:buNone/>
            </a:pPr>
            <a:r>
              <a:rPr lang="ar-SA" sz="1800" b="1" dirty="0"/>
              <a:t>4 أسئلة الترتيب</a:t>
            </a:r>
          </a:p>
          <a:p>
            <a:pPr marL="68580" indent="0" algn="justLow" rtl="1">
              <a:buNone/>
            </a:pPr>
            <a:r>
              <a:rPr lang="ar-SA" sz="1800" dirty="0">
                <a:solidFill>
                  <a:schemeClr val="accent1">
                    <a:lumMod val="75000"/>
                  </a:schemeClr>
                </a:solidFill>
              </a:rPr>
              <a:t>من فضلك رتب العوامل التالية حسب أهميتها عند شرائك سيارة؟ </a:t>
            </a:r>
          </a:p>
          <a:p>
            <a:pPr marL="68580" indent="0" algn="justLow" rtl="1">
              <a:buNone/>
            </a:pPr>
            <a:r>
              <a:rPr lang="ar-SA" sz="1800" dirty="0">
                <a:solidFill>
                  <a:schemeClr val="accent1">
                    <a:lumMod val="75000"/>
                  </a:schemeClr>
                </a:solidFill>
              </a:rPr>
              <a:t>الماركة (   )      السعر (     )     شروط الدفع (   )</a:t>
            </a:r>
          </a:p>
          <a:p>
            <a:pPr marL="68580" indent="0" algn="justLow" rtl="1">
              <a:buNone/>
            </a:pPr>
            <a:endParaRPr lang="ar-SA" sz="1800" dirty="0">
              <a:solidFill>
                <a:schemeClr val="accent1">
                  <a:lumMod val="75000"/>
                </a:schemeClr>
              </a:solidFill>
            </a:endParaRPr>
          </a:p>
        </p:txBody>
      </p:sp>
      <p:sp>
        <p:nvSpPr>
          <p:cNvPr id="2" name="TextBox 1"/>
          <p:cNvSpPr txBox="1"/>
          <p:nvPr/>
        </p:nvSpPr>
        <p:spPr>
          <a:xfrm>
            <a:off x="3836280" y="152400"/>
            <a:ext cx="2468946" cy="369332"/>
          </a:xfrm>
          <a:prstGeom prst="rect">
            <a:avLst/>
          </a:prstGeom>
          <a:noFill/>
        </p:spPr>
        <p:txBody>
          <a:bodyPr wrap="none" rtlCol="0">
            <a:spAutoFit/>
          </a:bodyPr>
          <a:lstStyle/>
          <a:p>
            <a:pPr algn="ctr"/>
            <a:r>
              <a:rPr lang="ar-SA" b="1">
                <a:solidFill>
                  <a:schemeClr val="bg1"/>
                </a:solidFill>
              </a:rPr>
              <a:t>أنواع الاستبيان </a:t>
            </a:r>
            <a:endParaRPr lang="en-US" b="1" dirty="0">
              <a:solidFill>
                <a:schemeClr val="bg1"/>
              </a:solidFill>
            </a:endParaRPr>
          </a:p>
        </p:txBody>
      </p:sp>
    </p:spTree>
    <p:extLst>
      <p:ext uri="{BB962C8B-B14F-4D97-AF65-F5344CB8AC3E}">
        <p14:creationId xmlns:p14="http://schemas.microsoft.com/office/powerpoint/2010/main" val="2531451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914400"/>
            <a:ext cx="5541981" cy="7543800"/>
          </a:xfrm>
        </p:spPr>
        <p:txBody>
          <a:bodyPr>
            <a:normAutofit/>
          </a:bodyPr>
          <a:lstStyle/>
          <a:p>
            <a:pPr marL="68580" indent="0" algn="justLow" rtl="1">
              <a:buNone/>
            </a:pPr>
            <a:endParaRPr lang="ar-SA" sz="1800" dirty="0">
              <a:solidFill>
                <a:srgbClr val="0070C0"/>
              </a:solidFill>
            </a:endParaRPr>
          </a:p>
          <a:p>
            <a:pPr marL="68580" indent="0" algn="justLow" rtl="1">
              <a:buNone/>
            </a:pPr>
            <a:r>
              <a:rPr lang="ar-SA" sz="1800" b="1" u="sng" dirty="0">
                <a:solidFill>
                  <a:schemeClr val="bg2">
                    <a:lumMod val="50000"/>
                  </a:schemeClr>
                </a:solidFill>
              </a:rPr>
              <a:t>أنواع الاسئلة:</a:t>
            </a:r>
          </a:p>
          <a:p>
            <a:pPr marL="68580" indent="0" algn="justLow" rtl="1">
              <a:buNone/>
            </a:pPr>
            <a:endParaRPr lang="ar-SA" sz="1800" dirty="0">
              <a:solidFill>
                <a:srgbClr val="0070C0"/>
              </a:solidFill>
            </a:endParaRPr>
          </a:p>
          <a:p>
            <a:pPr marL="68580" indent="0" algn="justLow" rtl="1">
              <a:buNone/>
            </a:pPr>
            <a:r>
              <a:rPr lang="ar-SA" sz="1800" b="1" dirty="0">
                <a:solidFill>
                  <a:srgbClr val="0070C0"/>
                </a:solidFill>
              </a:rPr>
              <a:t>ج- الأسئلة المغلقة المفتوحة</a:t>
            </a:r>
          </a:p>
          <a:p>
            <a:pPr marL="68580" indent="0" algn="justLow" rtl="1">
              <a:buNone/>
            </a:pPr>
            <a:r>
              <a:rPr lang="ar-SA" sz="1800" dirty="0"/>
              <a:t>وهي أسئلة يتم فيها تحديد إجابات معينة مسبقاً، ويختار </a:t>
            </a:r>
            <a:r>
              <a:rPr lang="ar-SA" sz="1800" dirty="0" err="1"/>
              <a:t>المستقصى</a:t>
            </a:r>
            <a:r>
              <a:rPr lang="ar-SA" sz="1800" dirty="0"/>
              <a:t> منه ما يراه مناسباً منها، كما يكتب في نهاية الإجابات كلمة( أخرى) ليكتب </a:t>
            </a:r>
            <a:r>
              <a:rPr lang="ar-SA" sz="1800" dirty="0" err="1"/>
              <a:t>المستقصى</a:t>
            </a:r>
            <a:r>
              <a:rPr lang="ar-SA" sz="1800" dirty="0"/>
              <a:t> منه بنفسه ما يراه من إجابات</a:t>
            </a:r>
          </a:p>
          <a:p>
            <a:pPr marL="68580" indent="0" algn="justLow" rtl="1">
              <a:buNone/>
            </a:pPr>
            <a:endParaRPr lang="ar-SA" sz="1800" dirty="0"/>
          </a:p>
          <a:p>
            <a:pPr marL="68580" indent="0" algn="justLow" rtl="1">
              <a:buNone/>
            </a:pPr>
            <a:r>
              <a:rPr lang="ar-SA" sz="1800" dirty="0">
                <a:solidFill>
                  <a:schemeClr val="accent1">
                    <a:lumMod val="75000"/>
                  </a:schemeClr>
                </a:solidFill>
              </a:rPr>
              <a:t>ما السيارة التي تفضل شراءها؟</a:t>
            </a:r>
          </a:p>
          <a:p>
            <a:pPr marL="68580" indent="0" algn="justLow" rtl="1">
              <a:buNone/>
            </a:pPr>
            <a:r>
              <a:rPr lang="ar-SA" sz="1800" dirty="0">
                <a:solidFill>
                  <a:schemeClr val="accent1">
                    <a:lumMod val="75000"/>
                  </a:schemeClr>
                </a:solidFill>
              </a:rPr>
              <a:t>سيارة تويوتا</a:t>
            </a:r>
          </a:p>
          <a:p>
            <a:pPr marL="68580" indent="0" algn="justLow" rtl="1">
              <a:buNone/>
            </a:pPr>
            <a:r>
              <a:rPr lang="ar-SA" sz="1800" dirty="0">
                <a:solidFill>
                  <a:schemeClr val="accent1">
                    <a:lumMod val="75000"/>
                  </a:schemeClr>
                </a:solidFill>
              </a:rPr>
              <a:t>سيارة هيونداي</a:t>
            </a:r>
          </a:p>
          <a:p>
            <a:pPr marL="68580" indent="0" algn="justLow" rtl="1">
              <a:buNone/>
            </a:pPr>
            <a:r>
              <a:rPr lang="ar-SA" sz="1800" dirty="0">
                <a:solidFill>
                  <a:schemeClr val="accent1">
                    <a:lumMod val="75000"/>
                  </a:schemeClr>
                </a:solidFill>
              </a:rPr>
              <a:t>سيارة فورد</a:t>
            </a:r>
          </a:p>
          <a:p>
            <a:pPr marL="68580" indent="0" algn="justLow" rtl="1">
              <a:buNone/>
            </a:pPr>
            <a:r>
              <a:rPr lang="ar-SA" sz="1600" dirty="0">
                <a:solidFill>
                  <a:schemeClr val="accent1">
                    <a:lumMod val="75000"/>
                  </a:schemeClr>
                </a:solidFill>
              </a:rPr>
              <a:t>سيارة هوندا</a:t>
            </a:r>
          </a:p>
          <a:p>
            <a:pPr marL="68580" indent="0" algn="justLow" rtl="1">
              <a:buNone/>
            </a:pPr>
            <a:r>
              <a:rPr lang="ar-SA" sz="1600" dirty="0">
                <a:solidFill>
                  <a:schemeClr val="accent1">
                    <a:lumMod val="75000"/>
                  </a:schemeClr>
                </a:solidFill>
              </a:rPr>
              <a:t>أخرى - يرجى ذكرها </a:t>
            </a:r>
            <a:endParaRPr lang="ar-SA" sz="1800" dirty="0">
              <a:solidFill>
                <a:schemeClr val="accent1">
                  <a:lumMod val="75000"/>
                </a:schemeClr>
              </a:solidFill>
            </a:endParaRPr>
          </a:p>
        </p:txBody>
      </p:sp>
      <p:sp>
        <p:nvSpPr>
          <p:cNvPr id="2" name="TextBox 1"/>
          <p:cNvSpPr txBox="1"/>
          <p:nvPr/>
        </p:nvSpPr>
        <p:spPr>
          <a:xfrm>
            <a:off x="3836280" y="152400"/>
            <a:ext cx="2468946" cy="369332"/>
          </a:xfrm>
          <a:prstGeom prst="rect">
            <a:avLst/>
          </a:prstGeom>
          <a:noFill/>
        </p:spPr>
        <p:txBody>
          <a:bodyPr wrap="none" rtlCol="0">
            <a:spAutoFit/>
          </a:bodyPr>
          <a:lstStyle/>
          <a:p>
            <a:pPr algn="ctr"/>
            <a:r>
              <a:rPr lang="ar-SA" b="1">
                <a:solidFill>
                  <a:schemeClr val="bg1"/>
                </a:solidFill>
              </a:rPr>
              <a:t>أنواع الاستبيان </a:t>
            </a:r>
            <a:endParaRPr lang="en-US" b="1" dirty="0">
              <a:solidFill>
                <a:schemeClr val="bg1"/>
              </a:solidFill>
            </a:endParaRPr>
          </a:p>
        </p:txBody>
      </p:sp>
    </p:spTree>
    <p:extLst>
      <p:ext uri="{BB962C8B-B14F-4D97-AF65-F5344CB8AC3E}">
        <p14:creationId xmlns:p14="http://schemas.microsoft.com/office/powerpoint/2010/main" val="2447410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8D889-8120-4EDF-A3C2-EA8994F4034A}"/>
              </a:ext>
            </a:extLst>
          </p:cNvPr>
          <p:cNvSpPr>
            <a:spLocks noGrp="1"/>
          </p:cNvSpPr>
          <p:nvPr>
            <p:ph type="title"/>
          </p:nvPr>
        </p:nvSpPr>
        <p:spPr>
          <a:xfrm>
            <a:off x="3581400" y="533400"/>
            <a:ext cx="2263588" cy="312174"/>
          </a:xfrm>
        </p:spPr>
        <p:txBody>
          <a:bodyPr>
            <a:noAutofit/>
          </a:bodyPr>
          <a:lstStyle/>
          <a:p>
            <a:pPr algn="r"/>
            <a:r>
              <a:rPr lang="ar-SA" sz="3200" dirty="0"/>
              <a:t>استخرجي العيوب</a:t>
            </a:r>
            <a:endParaRPr lang="en-US" sz="3200" dirty="0"/>
          </a:p>
        </p:txBody>
      </p:sp>
      <p:sp>
        <p:nvSpPr>
          <p:cNvPr id="3" name="Content Placeholder 2">
            <a:extLst>
              <a:ext uri="{FF2B5EF4-FFF2-40B4-BE49-F238E27FC236}">
                <a16:creationId xmlns:a16="http://schemas.microsoft.com/office/drawing/2014/main" id="{2EE61269-6239-4D7B-AE95-33B0C888ABAB}"/>
              </a:ext>
            </a:extLst>
          </p:cNvPr>
          <p:cNvSpPr>
            <a:spLocks noGrp="1"/>
          </p:cNvSpPr>
          <p:nvPr>
            <p:ph idx="1"/>
          </p:nvPr>
        </p:nvSpPr>
        <p:spPr>
          <a:xfrm>
            <a:off x="1039906" y="1295400"/>
            <a:ext cx="5082988" cy="4678636"/>
          </a:xfrm>
        </p:spPr>
        <p:txBody>
          <a:bodyPr>
            <a:normAutofit lnSpcReduction="10000"/>
          </a:bodyPr>
          <a:lstStyle/>
          <a:p>
            <a:pPr marL="525780" indent="-457200" algn="r" rtl="1">
              <a:buClr>
                <a:schemeClr val="bg2">
                  <a:lumMod val="50000"/>
                </a:schemeClr>
              </a:buClr>
              <a:buFont typeface="+mj-lt"/>
              <a:buAutoNum type="arabicParenR"/>
            </a:pPr>
            <a:r>
              <a:rPr lang="ar-SA" dirty="0"/>
              <a:t>هل تمانع قرار بيع التبغ في المحلات التي قد يباع فيها المواد الغذائية وتحمل تصريح لبيع التبغ؟   </a:t>
            </a:r>
          </a:p>
          <a:p>
            <a:pPr marL="525780" indent="-457200" algn="r" rtl="1">
              <a:buClr>
                <a:schemeClr val="bg2">
                  <a:lumMod val="50000"/>
                </a:schemeClr>
              </a:buClr>
              <a:buFont typeface="+mj-lt"/>
              <a:buAutoNum type="arabicParenR"/>
            </a:pPr>
            <a:r>
              <a:rPr lang="ar-SA" dirty="0"/>
              <a:t>هل وجدت هذا المنتج ينظف و يزيد البياض؟ </a:t>
            </a:r>
          </a:p>
          <a:p>
            <a:pPr marL="525780" indent="-457200" algn="r" rtl="1">
              <a:buClr>
                <a:schemeClr val="bg2">
                  <a:lumMod val="50000"/>
                </a:schemeClr>
              </a:buClr>
              <a:buFont typeface="+mj-lt"/>
              <a:buAutoNum type="arabicParenR"/>
            </a:pPr>
            <a:r>
              <a:rPr lang="ar-SA" dirty="0"/>
              <a:t>ما عدد المرات التي استعملت فيها العطر خلال الأسبوع؟ </a:t>
            </a:r>
          </a:p>
          <a:p>
            <a:pPr marL="525780" indent="-457200" algn="r" rtl="1">
              <a:buClr>
                <a:schemeClr val="bg2">
                  <a:lumMod val="50000"/>
                </a:schemeClr>
              </a:buClr>
              <a:buFont typeface="+mj-lt"/>
              <a:buAutoNum type="arabicParenR"/>
            </a:pPr>
            <a:r>
              <a:rPr lang="ar-SA" dirty="0"/>
              <a:t>هل كل أفراد عائلتك تحب الحليب؟ </a:t>
            </a:r>
          </a:p>
          <a:p>
            <a:pPr marL="525780" indent="-457200" algn="r" rtl="1">
              <a:buClr>
                <a:schemeClr val="bg2">
                  <a:lumMod val="50000"/>
                </a:schemeClr>
              </a:buClr>
              <a:buFont typeface="+mj-lt"/>
              <a:buAutoNum type="arabicParenR"/>
            </a:pPr>
            <a:r>
              <a:rPr lang="ar-SA" dirty="0"/>
              <a:t>أي تحب اكثر الأسئلة النوعية ام الكمية؟ </a:t>
            </a:r>
          </a:p>
          <a:p>
            <a:pPr marL="525780" indent="-457200" algn="r" rtl="1">
              <a:buClr>
                <a:schemeClr val="bg2">
                  <a:lumMod val="50000"/>
                </a:schemeClr>
              </a:buClr>
              <a:buFont typeface="+mj-lt"/>
              <a:buAutoNum type="arabicParenR"/>
            </a:pPr>
            <a:r>
              <a:rPr lang="ar-SA" dirty="0"/>
              <a:t>هل تفضل الألوان الامعة أم الحالكة. </a:t>
            </a:r>
          </a:p>
          <a:p>
            <a:pPr marL="525780" indent="-457200" algn="r" rtl="1">
              <a:buClr>
                <a:schemeClr val="bg2">
                  <a:lumMod val="50000"/>
                </a:schemeClr>
              </a:buClr>
              <a:buFont typeface="+mj-lt"/>
              <a:buAutoNum type="arabicParenR"/>
            </a:pPr>
            <a:r>
              <a:rPr lang="ar-SA" dirty="0"/>
              <a:t>ما يبلغ دخلك الشهري بالارقام؟ </a:t>
            </a:r>
            <a:endParaRPr lang="en-US" dirty="0"/>
          </a:p>
        </p:txBody>
      </p:sp>
    </p:spTree>
    <p:extLst>
      <p:ext uri="{BB962C8B-B14F-4D97-AF65-F5344CB8AC3E}">
        <p14:creationId xmlns:p14="http://schemas.microsoft.com/office/powerpoint/2010/main" val="2598290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685800"/>
            <a:ext cx="5541981" cy="7772400"/>
          </a:xfrm>
        </p:spPr>
        <p:txBody>
          <a:bodyPr>
            <a:normAutofit/>
          </a:bodyPr>
          <a:lstStyle/>
          <a:p>
            <a:pPr marL="68580" indent="0" algn="justLow" rtl="1">
              <a:buNone/>
            </a:pPr>
            <a:endParaRPr lang="en-US" sz="1800" dirty="0">
              <a:solidFill>
                <a:schemeClr val="tx1"/>
              </a:solidFill>
            </a:endParaRPr>
          </a:p>
          <a:p>
            <a:pPr marL="68580" indent="0" algn="justLow" rtl="1">
              <a:buNone/>
            </a:pPr>
            <a:endParaRPr lang="ar-SA" sz="1800" dirty="0">
              <a:solidFill>
                <a:schemeClr val="tx1"/>
              </a:solidFill>
            </a:endParaRPr>
          </a:p>
          <a:p>
            <a:pPr marL="68580" indent="0" algn="justLow" rtl="1">
              <a:buNone/>
            </a:pPr>
            <a:r>
              <a:rPr lang="ar-SA" sz="1800" b="1" dirty="0">
                <a:solidFill>
                  <a:srgbClr val="0070C0"/>
                </a:solidFill>
              </a:rPr>
              <a:t>خامساً- صياغة الأسئلة:</a:t>
            </a:r>
          </a:p>
          <a:p>
            <a:pPr marL="68580" indent="0" algn="justLow" rtl="1">
              <a:buNone/>
            </a:pPr>
            <a:r>
              <a:rPr lang="ar-SA" sz="1800" dirty="0"/>
              <a:t>- يجب أن يكون السؤال قصيراً لأن الأسئلة الطويلة تؤدي إلى ملل </a:t>
            </a:r>
            <a:r>
              <a:rPr lang="ar-SA" sz="1800" dirty="0" err="1"/>
              <a:t>المستقصى</a:t>
            </a:r>
            <a:r>
              <a:rPr lang="ar-SA" sz="1800" dirty="0"/>
              <a:t> منه. </a:t>
            </a:r>
          </a:p>
          <a:p>
            <a:pPr marL="68580" indent="0" algn="justLow" rtl="1">
              <a:buNone/>
            </a:pPr>
            <a:r>
              <a:rPr lang="ar-SA" sz="1800" dirty="0"/>
              <a:t>- يجب أن يكون السؤال واضحاً، ومن الأسباب التي تؤدي إلى عدم الوضوح تعقيد العبارة. </a:t>
            </a:r>
          </a:p>
          <a:p>
            <a:pPr algn="justLow" rtl="1">
              <a:buFontTx/>
              <a:buChar char="-"/>
            </a:pPr>
            <a:r>
              <a:rPr lang="ar-SA" sz="1800" dirty="0"/>
              <a:t>يجب ألا يتناول السؤال الواحد أكثر من مسألة واحدة.</a:t>
            </a:r>
          </a:p>
          <a:p>
            <a:pPr marL="457200" indent="-344488" algn="justLow" rtl="1">
              <a:buNone/>
            </a:pPr>
            <a:r>
              <a:rPr lang="ar-SA" sz="1800" dirty="0">
                <a:solidFill>
                  <a:srgbClr val="0070C0"/>
                </a:solidFill>
              </a:rPr>
              <a:t> - </a:t>
            </a:r>
            <a:r>
              <a:rPr lang="ar-SA" sz="1800" dirty="0"/>
              <a:t>يفضل تجنب الأسئلة المجهدة لذاكرة </a:t>
            </a:r>
            <a:r>
              <a:rPr lang="ar-SA" sz="1800" dirty="0" err="1"/>
              <a:t>المستقصى</a:t>
            </a:r>
            <a:r>
              <a:rPr lang="ar-SA" sz="1800" dirty="0"/>
              <a:t> منه.</a:t>
            </a:r>
          </a:p>
          <a:p>
            <a:pPr marL="457200" indent="-344488" algn="justLow" rtl="1">
              <a:buNone/>
            </a:pPr>
            <a:r>
              <a:rPr lang="ar-SA" sz="1800" dirty="0"/>
              <a:t>- يجب تجنب الأسئلة التي تطلب إجابة بالتعميم</a:t>
            </a:r>
          </a:p>
          <a:p>
            <a:pPr marL="457200" indent="-344488" algn="justLow" rtl="1">
              <a:buNone/>
            </a:pPr>
            <a:r>
              <a:rPr lang="ar-SA" sz="1800" dirty="0"/>
              <a:t>يجب أن يخلو السؤال من المصطلحات العلمية أو الفنية غير المعتادة </a:t>
            </a:r>
            <a:r>
              <a:rPr lang="ar-SA" sz="1800" dirty="0" err="1"/>
              <a:t>للمستقصى</a:t>
            </a:r>
            <a:r>
              <a:rPr lang="ar-SA" sz="1800" dirty="0"/>
              <a:t> منه.</a:t>
            </a:r>
          </a:p>
          <a:p>
            <a:pPr marL="457200" indent="-344488" algn="justLow" rtl="1">
              <a:buNone/>
            </a:pPr>
            <a:r>
              <a:rPr lang="ar-SA" sz="1800" dirty="0"/>
              <a:t>- يجب تلافي الأسئلة ذات الحساسية أو التي تمس النواحي الشخصية </a:t>
            </a:r>
            <a:r>
              <a:rPr lang="ar-SA" sz="1800" dirty="0" err="1"/>
              <a:t>للمستقصى</a:t>
            </a:r>
            <a:r>
              <a:rPr lang="ar-SA" sz="1800" dirty="0"/>
              <a:t> منه. </a:t>
            </a:r>
          </a:p>
          <a:p>
            <a:pPr marL="457200" indent="-344488" algn="justLow" rtl="1">
              <a:buNone/>
            </a:pPr>
            <a:r>
              <a:rPr lang="ar-SA" sz="1800" dirty="0"/>
              <a:t>- مثل أن يطلب من </a:t>
            </a:r>
            <a:r>
              <a:rPr lang="ar-SA" sz="1800" dirty="0" err="1"/>
              <a:t>المستقصى</a:t>
            </a:r>
            <a:r>
              <a:rPr lang="ar-SA" sz="1800" dirty="0"/>
              <a:t> منه ذكر اسمه وعنوانه في قائمة الاستقصاء، أو أن يذكر جوانب تتعلق بصحته أو ثروته أو سنه خصوصاً إذا كان </a:t>
            </a:r>
            <a:r>
              <a:rPr lang="ar-SA" sz="1800" dirty="0" err="1"/>
              <a:t>المستقصى</a:t>
            </a:r>
            <a:r>
              <a:rPr lang="ar-SA" sz="1800" dirty="0"/>
              <a:t> منه امرأة.</a:t>
            </a:r>
          </a:p>
          <a:p>
            <a:pPr marL="457200" indent="-344488" algn="justLow" rtl="1">
              <a:buNone/>
            </a:pPr>
            <a:r>
              <a:rPr lang="ar-SA" sz="1800" dirty="0"/>
              <a:t>- يجب أن تشتمل استمارة الاستقصاء على أسئلة تمكن من التعرف على مدى دقة إجابات </a:t>
            </a:r>
            <a:r>
              <a:rPr lang="ar-SA" sz="1800" dirty="0" err="1"/>
              <a:t>المستقصى</a:t>
            </a:r>
            <a:r>
              <a:rPr lang="ar-SA" sz="1800" dirty="0"/>
              <a:t> منه على أسئلة سابقة في الاستمارة.</a:t>
            </a:r>
          </a:p>
        </p:txBody>
      </p:sp>
      <p:sp>
        <p:nvSpPr>
          <p:cNvPr id="5" name="مربع نص 4"/>
          <p:cNvSpPr txBox="1"/>
          <p:nvPr/>
        </p:nvSpPr>
        <p:spPr>
          <a:xfrm>
            <a:off x="3581400" y="152400"/>
            <a:ext cx="2438400" cy="369332"/>
          </a:xfrm>
          <a:prstGeom prst="rect">
            <a:avLst/>
          </a:prstGeom>
          <a:noFill/>
        </p:spPr>
        <p:txBody>
          <a:bodyPr wrap="square" rtlCol="0">
            <a:spAutoFit/>
          </a:bodyPr>
          <a:lstStyle/>
          <a:p>
            <a:pPr algn="ctr"/>
            <a:r>
              <a:rPr lang="ar-SA" b="1" dirty="0">
                <a:solidFill>
                  <a:schemeClr val="bg1"/>
                </a:solidFill>
              </a:rPr>
              <a:t>صياغة الأسئلة</a:t>
            </a:r>
          </a:p>
        </p:txBody>
      </p:sp>
    </p:spTree>
    <p:extLst>
      <p:ext uri="{BB962C8B-B14F-4D97-AF65-F5344CB8AC3E}">
        <p14:creationId xmlns:p14="http://schemas.microsoft.com/office/powerpoint/2010/main" val="1097809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181C9-04F2-4942-AE4B-66BA9AA2FE2A}"/>
              </a:ext>
            </a:extLst>
          </p:cNvPr>
          <p:cNvSpPr>
            <a:spLocks noGrp="1"/>
          </p:cNvSpPr>
          <p:nvPr>
            <p:ph type="title"/>
          </p:nvPr>
        </p:nvSpPr>
        <p:spPr/>
        <p:txBody>
          <a:bodyPr/>
          <a:lstStyle/>
          <a:p>
            <a:endParaRPr lang="en-US" dirty="0"/>
          </a:p>
        </p:txBody>
      </p:sp>
      <p:grpSp>
        <p:nvGrpSpPr>
          <p:cNvPr id="5" name="Group 4">
            <a:extLst>
              <a:ext uri="{FF2B5EF4-FFF2-40B4-BE49-F238E27FC236}">
                <a16:creationId xmlns:a16="http://schemas.microsoft.com/office/drawing/2014/main" id="{2CBC144D-A669-4D67-BAD0-44261293A5A5}"/>
              </a:ext>
            </a:extLst>
          </p:cNvPr>
          <p:cNvGrpSpPr/>
          <p:nvPr/>
        </p:nvGrpSpPr>
        <p:grpSpPr>
          <a:xfrm>
            <a:off x="307020" y="2132219"/>
            <a:ext cx="6550980" cy="3626954"/>
            <a:chOff x="154619" y="3528413"/>
            <a:chExt cx="6320159" cy="2131323"/>
          </a:xfrm>
        </p:grpSpPr>
        <p:sp>
          <p:nvSpPr>
            <p:cNvPr id="6" name="Freeform: Shape 5">
              <a:extLst>
                <a:ext uri="{FF2B5EF4-FFF2-40B4-BE49-F238E27FC236}">
                  <a16:creationId xmlns:a16="http://schemas.microsoft.com/office/drawing/2014/main" id="{BD21688B-1EC5-433D-954C-C2BC69598A2B}"/>
                </a:ext>
              </a:extLst>
            </p:cNvPr>
            <p:cNvSpPr/>
            <p:nvPr/>
          </p:nvSpPr>
          <p:spPr>
            <a:xfrm>
              <a:off x="4595813" y="5057550"/>
              <a:ext cx="1503173" cy="178843"/>
            </a:xfrm>
            <a:custGeom>
              <a:avLst/>
              <a:gdLst/>
              <a:ahLst/>
              <a:cxnLst/>
              <a:rect l="0" t="0" r="0" b="0"/>
              <a:pathLst>
                <a:path>
                  <a:moveTo>
                    <a:pt x="0" y="0"/>
                  </a:moveTo>
                  <a:lnTo>
                    <a:pt x="0" y="121876"/>
                  </a:lnTo>
                  <a:lnTo>
                    <a:pt x="1503173" y="121876"/>
                  </a:lnTo>
                  <a:lnTo>
                    <a:pt x="1503173"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Freeform: Shape 6">
              <a:extLst>
                <a:ext uri="{FF2B5EF4-FFF2-40B4-BE49-F238E27FC236}">
                  <a16:creationId xmlns:a16="http://schemas.microsoft.com/office/drawing/2014/main" id="{112D11BB-D5A8-4F14-9DB4-3C9CFDEBD3D7}"/>
                </a:ext>
              </a:extLst>
            </p:cNvPr>
            <p:cNvSpPr/>
            <p:nvPr/>
          </p:nvSpPr>
          <p:spPr>
            <a:xfrm>
              <a:off x="4595813" y="5057550"/>
              <a:ext cx="751586" cy="178843"/>
            </a:xfrm>
            <a:custGeom>
              <a:avLst/>
              <a:gdLst/>
              <a:ahLst/>
              <a:cxnLst/>
              <a:rect l="0" t="0" r="0" b="0"/>
              <a:pathLst>
                <a:path>
                  <a:moveTo>
                    <a:pt x="0" y="0"/>
                  </a:moveTo>
                  <a:lnTo>
                    <a:pt x="0" y="121876"/>
                  </a:lnTo>
                  <a:lnTo>
                    <a:pt x="751586" y="121876"/>
                  </a:lnTo>
                  <a:lnTo>
                    <a:pt x="751586"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 name="Freeform: Shape 7">
              <a:extLst>
                <a:ext uri="{FF2B5EF4-FFF2-40B4-BE49-F238E27FC236}">
                  <a16:creationId xmlns:a16="http://schemas.microsoft.com/office/drawing/2014/main" id="{64BC12BD-D9D9-4148-B19D-E5956046E88A}"/>
                </a:ext>
              </a:extLst>
            </p:cNvPr>
            <p:cNvSpPr/>
            <p:nvPr/>
          </p:nvSpPr>
          <p:spPr>
            <a:xfrm>
              <a:off x="4550093" y="5057550"/>
              <a:ext cx="91440" cy="178843"/>
            </a:xfrm>
            <a:custGeom>
              <a:avLst/>
              <a:gdLst/>
              <a:ahLst/>
              <a:cxnLst/>
              <a:rect l="0" t="0" r="0" b="0"/>
              <a:pathLst>
                <a:path>
                  <a:moveTo>
                    <a:pt x="45720" y="0"/>
                  </a:moveTo>
                  <a:lnTo>
                    <a:pt x="4572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Freeform: Shape 8">
              <a:extLst>
                <a:ext uri="{FF2B5EF4-FFF2-40B4-BE49-F238E27FC236}">
                  <a16:creationId xmlns:a16="http://schemas.microsoft.com/office/drawing/2014/main" id="{C1C94A5C-308E-4EE4-858B-F04FE4C4C4B3}"/>
                </a:ext>
              </a:extLst>
            </p:cNvPr>
            <p:cNvSpPr/>
            <p:nvPr/>
          </p:nvSpPr>
          <p:spPr>
            <a:xfrm>
              <a:off x="3844226" y="5057550"/>
              <a:ext cx="751586" cy="178843"/>
            </a:xfrm>
            <a:custGeom>
              <a:avLst/>
              <a:gdLst/>
              <a:ahLst/>
              <a:cxnLst/>
              <a:rect l="0" t="0" r="0" b="0"/>
              <a:pathLst>
                <a:path>
                  <a:moveTo>
                    <a:pt x="751586" y="0"/>
                  </a:moveTo>
                  <a:lnTo>
                    <a:pt x="751586"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Freeform: Shape 9">
              <a:extLst>
                <a:ext uri="{FF2B5EF4-FFF2-40B4-BE49-F238E27FC236}">
                  <a16:creationId xmlns:a16="http://schemas.microsoft.com/office/drawing/2014/main" id="{754C09CB-9CFE-40FD-A0FB-617D96863C31}"/>
                </a:ext>
              </a:extLst>
            </p:cNvPr>
            <p:cNvSpPr/>
            <p:nvPr/>
          </p:nvSpPr>
          <p:spPr>
            <a:xfrm>
              <a:off x="3092640" y="5057550"/>
              <a:ext cx="1503173" cy="178843"/>
            </a:xfrm>
            <a:custGeom>
              <a:avLst/>
              <a:gdLst/>
              <a:ahLst/>
              <a:cxnLst/>
              <a:rect l="0" t="0" r="0" b="0"/>
              <a:pathLst>
                <a:path>
                  <a:moveTo>
                    <a:pt x="1503173" y="0"/>
                  </a:moveTo>
                  <a:lnTo>
                    <a:pt x="1503173"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 name="Freeform: Shape 10">
              <a:extLst>
                <a:ext uri="{FF2B5EF4-FFF2-40B4-BE49-F238E27FC236}">
                  <a16:creationId xmlns:a16="http://schemas.microsoft.com/office/drawing/2014/main" id="{DB45DDB8-FE39-409C-AB3B-192C195F5904}"/>
                </a:ext>
              </a:extLst>
            </p:cNvPr>
            <p:cNvSpPr/>
            <p:nvPr/>
          </p:nvSpPr>
          <p:spPr>
            <a:xfrm>
              <a:off x="3280536" y="4488223"/>
              <a:ext cx="1315276" cy="178843"/>
            </a:xfrm>
            <a:custGeom>
              <a:avLst/>
              <a:gdLst/>
              <a:ahLst/>
              <a:cxnLst/>
              <a:rect l="0" t="0" r="0" b="0"/>
              <a:pathLst>
                <a:path>
                  <a:moveTo>
                    <a:pt x="0" y="0"/>
                  </a:moveTo>
                  <a:lnTo>
                    <a:pt x="0" y="121876"/>
                  </a:lnTo>
                  <a:lnTo>
                    <a:pt x="1315276" y="121876"/>
                  </a:lnTo>
                  <a:lnTo>
                    <a:pt x="1315276"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 name="Freeform: Shape 11">
              <a:extLst>
                <a:ext uri="{FF2B5EF4-FFF2-40B4-BE49-F238E27FC236}">
                  <a16:creationId xmlns:a16="http://schemas.microsoft.com/office/drawing/2014/main" id="{C4DFD65F-3608-4A86-BC67-F549EC8FDA14}"/>
                </a:ext>
              </a:extLst>
            </p:cNvPr>
            <p:cNvSpPr/>
            <p:nvPr/>
          </p:nvSpPr>
          <p:spPr>
            <a:xfrm>
              <a:off x="1965260" y="5057550"/>
              <a:ext cx="375793" cy="178843"/>
            </a:xfrm>
            <a:custGeom>
              <a:avLst/>
              <a:gdLst/>
              <a:ahLst/>
              <a:cxnLst/>
              <a:rect l="0" t="0" r="0" b="0"/>
              <a:pathLst>
                <a:path>
                  <a:moveTo>
                    <a:pt x="0" y="0"/>
                  </a:moveTo>
                  <a:lnTo>
                    <a:pt x="0" y="121876"/>
                  </a:lnTo>
                  <a:lnTo>
                    <a:pt x="375793" y="121876"/>
                  </a:lnTo>
                  <a:lnTo>
                    <a:pt x="375793"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3" name="Freeform: Shape 12">
              <a:extLst>
                <a:ext uri="{FF2B5EF4-FFF2-40B4-BE49-F238E27FC236}">
                  <a16:creationId xmlns:a16="http://schemas.microsoft.com/office/drawing/2014/main" id="{BF11FB1E-0663-47E1-936A-879D9810F9C8}"/>
                </a:ext>
              </a:extLst>
            </p:cNvPr>
            <p:cNvSpPr/>
            <p:nvPr/>
          </p:nvSpPr>
          <p:spPr>
            <a:xfrm>
              <a:off x="1589466" y="5057550"/>
              <a:ext cx="375793" cy="178843"/>
            </a:xfrm>
            <a:custGeom>
              <a:avLst/>
              <a:gdLst/>
              <a:ahLst/>
              <a:cxnLst/>
              <a:rect l="0" t="0" r="0" b="0"/>
              <a:pathLst>
                <a:path>
                  <a:moveTo>
                    <a:pt x="375793" y="0"/>
                  </a:moveTo>
                  <a:lnTo>
                    <a:pt x="375793"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Freeform: Shape 13">
              <a:extLst>
                <a:ext uri="{FF2B5EF4-FFF2-40B4-BE49-F238E27FC236}">
                  <a16:creationId xmlns:a16="http://schemas.microsoft.com/office/drawing/2014/main" id="{0130CEC7-68C9-4B75-B1C3-DC352CA0A22A}"/>
                </a:ext>
              </a:extLst>
            </p:cNvPr>
            <p:cNvSpPr/>
            <p:nvPr/>
          </p:nvSpPr>
          <p:spPr>
            <a:xfrm>
              <a:off x="1965260" y="4488223"/>
              <a:ext cx="1315276" cy="178843"/>
            </a:xfrm>
            <a:custGeom>
              <a:avLst/>
              <a:gdLst/>
              <a:ahLst/>
              <a:cxnLst/>
              <a:rect l="0" t="0" r="0" b="0"/>
              <a:pathLst>
                <a:path>
                  <a:moveTo>
                    <a:pt x="1315276" y="0"/>
                  </a:moveTo>
                  <a:lnTo>
                    <a:pt x="1315276"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Freeform: Shape 14">
              <a:extLst>
                <a:ext uri="{FF2B5EF4-FFF2-40B4-BE49-F238E27FC236}">
                  <a16:creationId xmlns:a16="http://schemas.microsoft.com/office/drawing/2014/main" id="{7E8C8AB0-75F0-47A8-9EF5-4CA7127DDE6E}"/>
                </a:ext>
              </a:extLst>
            </p:cNvPr>
            <p:cNvSpPr/>
            <p:nvPr/>
          </p:nvSpPr>
          <p:spPr>
            <a:xfrm>
              <a:off x="2059208" y="3918896"/>
              <a:ext cx="1221328" cy="178843"/>
            </a:xfrm>
            <a:custGeom>
              <a:avLst/>
              <a:gdLst/>
              <a:ahLst/>
              <a:cxnLst/>
              <a:rect l="0" t="0" r="0" b="0"/>
              <a:pathLst>
                <a:path>
                  <a:moveTo>
                    <a:pt x="0" y="0"/>
                  </a:moveTo>
                  <a:lnTo>
                    <a:pt x="0" y="121876"/>
                  </a:lnTo>
                  <a:lnTo>
                    <a:pt x="1221328" y="121876"/>
                  </a:lnTo>
                  <a:lnTo>
                    <a:pt x="1221328" y="17884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6" name="Freeform: Shape 15">
              <a:extLst>
                <a:ext uri="{FF2B5EF4-FFF2-40B4-BE49-F238E27FC236}">
                  <a16:creationId xmlns:a16="http://schemas.microsoft.com/office/drawing/2014/main" id="{C22CB9D8-5D32-42BA-A21D-E837F89E2F07}"/>
                </a:ext>
              </a:extLst>
            </p:cNvPr>
            <p:cNvSpPr/>
            <p:nvPr/>
          </p:nvSpPr>
          <p:spPr>
            <a:xfrm>
              <a:off x="837880" y="4488223"/>
              <a:ext cx="375793" cy="178843"/>
            </a:xfrm>
            <a:custGeom>
              <a:avLst/>
              <a:gdLst/>
              <a:ahLst/>
              <a:cxnLst/>
              <a:rect l="0" t="0" r="0" b="0"/>
              <a:pathLst>
                <a:path>
                  <a:moveTo>
                    <a:pt x="0" y="0"/>
                  </a:moveTo>
                  <a:lnTo>
                    <a:pt x="0" y="121876"/>
                  </a:lnTo>
                  <a:lnTo>
                    <a:pt x="375793" y="121876"/>
                  </a:lnTo>
                  <a:lnTo>
                    <a:pt x="375793"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7" name="Freeform: Shape 16">
              <a:extLst>
                <a:ext uri="{FF2B5EF4-FFF2-40B4-BE49-F238E27FC236}">
                  <a16:creationId xmlns:a16="http://schemas.microsoft.com/office/drawing/2014/main" id="{12AC457B-7214-425A-BB0A-5BA3A9791F24}"/>
                </a:ext>
              </a:extLst>
            </p:cNvPr>
            <p:cNvSpPr/>
            <p:nvPr/>
          </p:nvSpPr>
          <p:spPr>
            <a:xfrm>
              <a:off x="462086" y="4488223"/>
              <a:ext cx="375793" cy="178843"/>
            </a:xfrm>
            <a:custGeom>
              <a:avLst/>
              <a:gdLst/>
              <a:ahLst/>
              <a:cxnLst/>
              <a:rect l="0" t="0" r="0" b="0"/>
              <a:pathLst>
                <a:path>
                  <a:moveTo>
                    <a:pt x="375793" y="0"/>
                  </a:moveTo>
                  <a:lnTo>
                    <a:pt x="375793"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Freeform: Shape 17">
              <a:extLst>
                <a:ext uri="{FF2B5EF4-FFF2-40B4-BE49-F238E27FC236}">
                  <a16:creationId xmlns:a16="http://schemas.microsoft.com/office/drawing/2014/main" id="{510F1FBF-A10A-4CEB-9F34-563E0D910E28}"/>
                </a:ext>
              </a:extLst>
            </p:cNvPr>
            <p:cNvSpPr/>
            <p:nvPr/>
          </p:nvSpPr>
          <p:spPr>
            <a:xfrm>
              <a:off x="837880" y="3918896"/>
              <a:ext cx="1221328" cy="178843"/>
            </a:xfrm>
            <a:custGeom>
              <a:avLst/>
              <a:gdLst/>
              <a:ahLst/>
              <a:cxnLst/>
              <a:rect l="0" t="0" r="0" b="0"/>
              <a:pathLst>
                <a:path>
                  <a:moveTo>
                    <a:pt x="1221328" y="0"/>
                  </a:moveTo>
                  <a:lnTo>
                    <a:pt x="1221328" y="121876"/>
                  </a:lnTo>
                  <a:lnTo>
                    <a:pt x="0" y="121876"/>
                  </a:lnTo>
                  <a:lnTo>
                    <a:pt x="0" y="17884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9" name="Rectangle: Rounded Corners 18">
              <a:extLst>
                <a:ext uri="{FF2B5EF4-FFF2-40B4-BE49-F238E27FC236}">
                  <a16:creationId xmlns:a16="http://schemas.microsoft.com/office/drawing/2014/main" id="{E6EDA0BA-CE31-4967-AEF8-76A0F5BD2F37}"/>
                </a:ext>
              </a:extLst>
            </p:cNvPr>
            <p:cNvSpPr/>
            <p:nvPr/>
          </p:nvSpPr>
          <p:spPr>
            <a:xfrm>
              <a:off x="1751741" y="352841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Freeform: Shape 19">
              <a:extLst>
                <a:ext uri="{FF2B5EF4-FFF2-40B4-BE49-F238E27FC236}">
                  <a16:creationId xmlns:a16="http://schemas.microsoft.com/office/drawing/2014/main" id="{908D87D4-618C-472D-8CF9-4A43D261A4F9}"/>
                </a:ext>
              </a:extLst>
            </p:cNvPr>
            <p:cNvSpPr/>
            <p:nvPr/>
          </p:nvSpPr>
          <p:spPr>
            <a:xfrm>
              <a:off x="1820067" y="3540905"/>
              <a:ext cx="965107" cy="387049"/>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بيانات البحوث التسويقية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1" name="Rectangle: Rounded Corners 20">
              <a:extLst>
                <a:ext uri="{FF2B5EF4-FFF2-40B4-BE49-F238E27FC236}">
                  <a16:creationId xmlns:a16="http://schemas.microsoft.com/office/drawing/2014/main" id="{ABBA8B8D-5D32-4025-87B4-0F3CBB1CE955}"/>
                </a:ext>
              </a:extLst>
            </p:cNvPr>
            <p:cNvSpPr/>
            <p:nvPr/>
          </p:nvSpPr>
          <p:spPr>
            <a:xfrm>
              <a:off x="530412" y="4097739"/>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Freeform: Shape 21">
              <a:extLst>
                <a:ext uri="{FF2B5EF4-FFF2-40B4-BE49-F238E27FC236}">
                  <a16:creationId xmlns:a16="http://schemas.microsoft.com/office/drawing/2014/main" id="{69C3EB91-2C17-4BAA-9D79-9AEA8B0218BB}"/>
                </a:ext>
              </a:extLst>
            </p:cNvPr>
            <p:cNvSpPr/>
            <p:nvPr/>
          </p:nvSpPr>
          <p:spPr>
            <a:xfrm>
              <a:off x="598739" y="4278307"/>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ثانوية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3" name="Rectangle: Rounded Corners 22">
              <a:extLst>
                <a:ext uri="{FF2B5EF4-FFF2-40B4-BE49-F238E27FC236}">
                  <a16:creationId xmlns:a16="http://schemas.microsoft.com/office/drawing/2014/main" id="{4F233F19-FB34-449F-9AEC-A32B3BE5A5C1}"/>
                </a:ext>
              </a:extLst>
            </p:cNvPr>
            <p:cNvSpPr/>
            <p:nvPr/>
          </p:nvSpPr>
          <p:spPr>
            <a:xfrm>
              <a:off x="154619" y="4667066"/>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4" name="Freeform: Shape 23">
              <a:extLst>
                <a:ext uri="{FF2B5EF4-FFF2-40B4-BE49-F238E27FC236}">
                  <a16:creationId xmlns:a16="http://schemas.microsoft.com/office/drawing/2014/main" id="{4AD48DF2-5554-465B-84A8-139263F5E1E8}"/>
                </a:ext>
              </a:extLst>
            </p:cNvPr>
            <p:cNvSpPr/>
            <p:nvPr/>
          </p:nvSpPr>
          <p:spPr>
            <a:xfrm>
              <a:off x="222945" y="4847633"/>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خارجية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5" name="Rectangle: Rounded Corners 24">
              <a:extLst>
                <a:ext uri="{FF2B5EF4-FFF2-40B4-BE49-F238E27FC236}">
                  <a16:creationId xmlns:a16="http://schemas.microsoft.com/office/drawing/2014/main" id="{2F61C477-1AAF-495D-AF1E-9EF3C42B6C58}"/>
                </a:ext>
              </a:extLst>
            </p:cNvPr>
            <p:cNvSpPr/>
            <p:nvPr/>
          </p:nvSpPr>
          <p:spPr>
            <a:xfrm>
              <a:off x="906206" y="4667066"/>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6" name="Freeform: Shape 25">
              <a:extLst>
                <a:ext uri="{FF2B5EF4-FFF2-40B4-BE49-F238E27FC236}">
                  <a16:creationId xmlns:a16="http://schemas.microsoft.com/office/drawing/2014/main" id="{119419B8-A20C-4576-B0FE-290903471702}"/>
                </a:ext>
              </a:extLst>
            </p:cNvPr>
            <p:cNvSpPr/>
            <p:nvPr/>
          </p:nvSpPr>
          <p:spPr>
            <a:xfrm>
              <a:off x="974532" y="4847634"/>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داخلية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7" name="Rectangle: Rounded Corners 26">
              <a:extLst>
                <a:ext uri="{FF2B5EF4-FFF2-40B4-BE49-F238E27FC236}">
                  <a16:creationId xmlns:a16="http://schemas.microsoft.com/office/drawing/2014/main" id="{5ED83495-DAFF-4A1E-B38B-FC3C97E2E63D}"/>
                </a:ext>
              </a:extLst>
            </p:cNvPr>
            <p:cNvSpPr/>
            <p:nvPr/>
          </p:nvSpPr>
          <p:spPr>
            <a:xfrm>
              <a:off x="2973069" y="4097739"/>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8" name="Freeform: Shape 27">
              <a:extLst>
                <a:ext uri="{FF2B5EF4-FFF2-40B4-BE49-F238E27FC236}">
                  <a16:creationId xmlns:a16="http://schemas.microsoft.com/office/drawing/2014/main" id="{4169D097-63B7-450E-A56F-A1C0B44D70AE}"/>
                </a:ext>
              </a:extLst>
            </p:cNvPr>
            <p:cNvSpPr/>
            <p:nvPr/>
          </p:nvSpPr>
          <p:spPr>
            <a:xfrm>
              <a:off x="3041395" y="4278307"/>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اولية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9" name="Rectangle: Rounded Corners 28">
              <a:extLst>
                <a:ext uri="{FF2B5EF4-FFF2-40B4-BE49-F238E27FC236}">
                  <a16:creationId xmlns:a16="http://schemas.microsoft.com/office/drawing/2014/main" id="{7D61F4B5-E46D-426F-ADDB-B5C94F1CC1AB}"/>
                </a:ext>
              </a:extLst>
            </p:cNvPr>
            <p:cNvSpPr/>
            <p:nvPr/>
          </p:nvSpPr>
          <p:spPr>
            <a:xfrm>
              <a:off x="1657792" y="4667066"/>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0" name="Freeform: Shape 29">
              <a:extLst>
                <a:ext uri="{FF2B5EF4-FFF2-40B4-BE49-F238E27FC236}">
                  <a16:creationId xmlns:a16="http://schemas.microsoft.com/office/drawing/2014/main" id="{B0546B0E-EF90-4B9C-8DE3-826918100324}"/>
                </a:ext>
              </a:extLst>
            </p:cNvPr>
            <p:cNvSpPr/>
            <p:nvPr/>
          </p:nvSpPr>
          <p:spPr>
            <a:xfrm>
              <a:off x="1726118" y="4847635"/>
              <a:ext cx="802831"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ملاحظة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1" name="Rectangle: Rounded Corners 30">
              <a:extLst>
                <a:ext uri="{FF2B5EF4-FFF2-40B4-BE49-F238E27FC236}">
                  <a16:creationId xmlns:a16="http://schemas.microsoft.com/office/drawing/2014/main" id="{024075BA-FA78-4889-BF9C-BDEC18BA5377}"/>
                </a:ext>
              </a:extLst>
            </p:cNvPr>
            <p:cNvSpPr/>
            <p:nvPr/>
          </p:nvSpPr>
          <p:spPr>
            <a:xfrm>
              <a:off x="1281999" y="5236393"/>
              <a:ext cx="614934" cy="22962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spAutoFit/>
            </a:bodyPr>
            <a:lstStyle/>
            <a:p>
              <a:endParaRPr lang="en-US" dirty="0">
                <a:ln w="0"/>
                <a:solidFill>
                  <a:schemeClr val="tx1"/>
                </a:solidFill>
                <a:effectLst>
                  <a:outerShdw blurRad="38100" dist="19050" dir="2700000" algn="tl" rotWithShape="0">
                    <a:schemeClr val="dk1">
                      <a:alpha val="40000"/>
                    </a:schemeClr>
                  </a:outerShdw>
                </a:effectLst>
              </a:endParaRPr>
            </a:p>
          </p:txBody>
        </p:sp>
        <p:sp>
          <p:nvSpPr>
            <p:cNvPr id="32" name="Freeform: Shape 31">
              <a:extLst>
                <a:ext uri="{FF2B5EF4-FFF2-40B4-BE49-F238E27FC236}">
                  <a16:creationId xmlns:a16="http://schemas.microsoft.com/office/drawing/2014/main" id="{1E39821D-07C9-41C9-BEAE-EC6C6DE6A9ED}"/>
                </a:ext>
              </a:extLst>
            </p:cNvPr>
            <p:cNvSpPr/>
            <p:nvPr/>
          </p:nvSpPr>
          <p:spPr>
            <a:xfrm>
              <a:off x="1278010" y="5443599"/>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3" name="Rectangle: Rounded Corners 32">
              <a:extLst>
                <a:ext uri="{FF2B5EF4-FFF2-40B4-BE49-F238E27FC236}">
                  <a16:creationId xmlns:a16="http://schemas.microsoft.com/office/drawing/2014/main" id="{5D5369C2-52BD-4146-A9D4-A64BF54EA78C}"/>
                </a:ext>
              </a:extLst>
            </p:cNvPr>
            <p:cNvSpPr/>
            <p:nvPr/>
          </p:nvSpPr>
          <p:spPr>
            <a:xfrm>
              <a:off x="2033586"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4" name="Freeform: Shape 33">
              <a:extLst>
                <a:ext uri="{FF2B5EF4-FFF2-40B4-BE49-F238E27FC236}">
                  <a16:creationId xmlns:a16="http://schemas.microsoft.com/office/drawing/2014/main" id="{4FA19FD5-A7E3-42B8-8ED3-05CA6B3F4095}"/>
                </a:ext>
              </a:extLst>
            </p:cNvPr>
            <p:cNvSpPr/>
            <p:nvPr/>
          </p:nvSpPr>
          <p:spPr>
            <a:xfrm>
              <a:off x="1965258" y="5416961"/>
              <a:ext cx="751588"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شخصية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5" name="Rectangle: Rounded Corners 34">
              <a:extLst>
                <a:ext uri="{FF2B5EF4-FFF2-40B4-BE49-F238E27FC236}">
                  <a16:creationId xmlns:a16="http://schemas.microsoft.com/office/drawing/2014/main" id="{F7CB86CE-BCCE-4B02-BD2E-8872F8BB661B}"/>
                </a:ext>
              </a:extLst>
            </p:cNvPr>
            <p:cNvSpPr/>
            <p:nvPr/>
          </p:nvSpPr>
          <p:spPr>
            <a:xfrm>
              <a:off x="4288346" y="4667066"/>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6" name="Freeform: Shape 35">
              <a:extLst>
                <a:ext uri="{FF2B5EF4-FFF2-40B4-BE49-F238E27FC236}">
                  <a16:creationId xmlns:a16="http://schemas.microsoft.com/office/drawing/2014/main" id="{1E432CEC-81C4-4EFB-8C3E-B428030CD1DE}"/>
                </a:ext>
              </a:extLst>
            </p:cNvPr>
            <p:cNvSpPr/>
            <p:nvPr/>
          </p:nvSpPr>
          <p:spPr>
            <a:xfrm>
              <a:off x="4220019" y="4847635"/>
              <a:ext cx="751587"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استقصاء</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7" name="Rectangle: Rounded Corners 36">
              <a:extLst>
                <a:ext uri="{FF2B5EF4-FFF2-40B4-BE49-F238E27FC236}">
                  <a16:creationId xmlns:a16="http://schemas.microsoft.com/office/drawing/2014/main" id="{F4E885D5-7C29-4E1A-9FE9-D21A033B1D3B}"/>
                </a:ext>
              </a:extLst>
            </p:cNvPr>
            <p:cNvSpPr/>
            <p:nvPr/>
          </p:nvSpPr>
          <p:spPr>
            <a:xfrm>
              <a:off x="2785173"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8" name="Freeform: Shape 37">
              <a:extLst>
                <a:ext uri="{FF2B5EF4-FFF2-40B4-BE49-F238E27FC236}">
                  <a16:creationId xmlns:a16="http://schemas.microsoft.com/office/drawing/2014/main" id="{F0833B40-71F5-4238-B3CB-DDDEBC041B0B}"/>
                </a:ext>
              </a:extLst>
            </p:cNvPr>
            <p:cNvSpPr/>
            <p:nvPr/>
          </p:nvSpPr>
          <p:spPr>
            <a:xfrm>
              <a:off x="2853499" y="5416961"/>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الانترنت</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9" name="Rectangle: Rounded Corners 38">
              <a:extLst>
                <a:ext uri="{FF2B5EF4-FFF2-40B4-BE49-F238E27FC236}">
                  <a16:creationId xmlns:a16="http://schemas.microsoft.com/office/drawing/2014/main" id="{FD941474-848B-481A-BC5C-869CC385EF9B}"/>
                </a:ext>
              </a:extLst>
            </p:cNvPr>
            <p:cNvSpPr/>
            <p:nvPr/>
          </p:nvSpPr>
          <p:spPr>
            <a:xfrm>
              <a:off x="3536759"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0" name="Freeform: Shape 39">
              <a:extLst>
                <a:ext uri="{FF2B5EF4-FFF2-40B4-BE49-F238E27FC236}">
                  <a16:creationId xmlns:a16="http://schemas.microsoft.com/office/drawing/2014/main" id="{69F90E95-4D03-4085-A1A1-D76E56240B68}"/>
                </a:ext>
              </a:extLst>
            </p:cNvPr>
            <p:cNvSpPr/>
            <p:nvPr/>
          </p:nvSpPr>
          <p:spPr>
            <a:xfrm>
              <a:off x="3605085" y="5416961"/>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الهاتف</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41" name="Rectangle: Rounded Corners 40">
              <a:extLst>
                <a:ext uri="{FF2B5EF4-FFF2-40B4-BE49-F238E27FC236}">
                  <a16:creationId xmlns:a16="http://schemas.microsoft.com/office/drawing/2014/main" id="{7E9D19EF-F1E4-4DDD-887D-259386D8FCD7}"/>
                </a:ext>
              </a:extLst>
            </p:cNvPr>
            <p:cNvSpPr/>
            <p:nvPr/>
          </p:nvSpPr>
          <p:spPr>
            <a:xfrm>
              <a:off x="4288346"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2" name="Freeform: Shape 41">
              <a:extLst>
                <a:ext uri="{FF2B5EF4-FFF2-40B4-BE49-F238E27FC236}">
                  <a16:creationId xmlns:a16="http://schemas.microsoft.com/office/drawing/2014/main" id="{B79EE3A6-48D2-4934-9E00-A207D99376BE}"/>
                </a:ext>
              </a:extLst>
            </p:cNvPr>
            <p:cNvSpPr/>
            <p:nvPr/>
          </p:nvSpPr>
          <p:spPr>
            <a:xfrm>
              <a:off x="4356672" y="5416961"/>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البريد</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43" name="Rectangle: Rounded Corners 42">
              <a:extLst>
                <a:ext uri="{FF2B5EF4-FFF2-40B4-BE49-F238E27FC236}">
                  <a16:creationId xmlns:a16="http://schemas.microsoft.com/office/drawing/2014/main" id="{BC53482C-A71F-40D3-8942-43ADA2CDC6FE}"/>
                </a:ext>
              </a:extLst>
            </p:cNvPr>
            <p:cNvSpPr/>
            <p:nvPr/>
          </p:nvSpPr>
          <p:spPr>
            <a:xfrm>
              <a:off x="5039933"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4" name="Freeform: Shape 43">
              <a:extLst>
                <a:ext uri="{FF2B5EF4-FFF2-40B4-BE49-F238E27FC236}">
                  <a16:creationId xmlns:a16="http://schemas.microsoft.com/office/drawing/2014/main" id="{3EB0F6FB-E088-4379-AB85-0690CCB9509B}"/>
                </a:ext>
              </a:extLst>
            </p:cNvPr>
            <p:cNvSpPr/>
            <p:nvPr/>
          </p:nvSpPr>
          <p:spPr>
            <a:xfrm>
              <a:off x="5108259" y="5416961"/>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المقابلة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45" name="Rectangle: Rounded Corners 44">
              <a:extLst>
                <a:ext uri="{FF2B5EF4-FFF2-40B4-BE49-F238E27FC236}">
                  <a16:creationId xmlns:a16="http://schemas.microsoft.com/office/drawing/2014/main" id="{8CF983FC-3FC1-4BB2-8223-83319622047F}"/>
                </a:ext>
              </a:extLst>
            </p:cNvPr>
            <p:cNvSpPr/>
            <p:nvPr/>
          </p:nvSpPr>
          <p:spPr>
            <a:xfrm>
              <a:off x="5791519"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6" name="Freeform: Shape 45">
              <a:extLst>
                <a:ext uri="{FF2B5EF4-FFF2-40B4-BE49-F238E27FC236}">
                  <a16:creationId xmlns:a16="http://schemas.microsoft.com/office/drawing/2014/main" id="{60689256-AD4D-4145-B68A-5CC69911D852}"/>
                </a:ext>
              </a:extLst>
            </p:cNvPr>
            <p:cNvSpPr/>
            <p:nvPr/>
          </p:nvSpPr>
          <p:spPr>
            <a:xfrm>
              <a:off x="5791519" y="5386629"/>
              <a:ext cx="683259" cy="273107"/>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الحاسب الالي</a:t>
              </a:r>
              <a:endParaRPr lang="en-US" sz="1400" kern="1200" dirty="0">
                <a:ln w="0"/>
                <a:solidFill>
                  <a:schemeClr val="tx1"/>
                </a:solidFill>
                <a:effectLst>
                  <a:outerShdw blurRad="38100" dist="19050" dir="2700000" algn="tl" rotWithShape="0">
                    <a:schemeClr val="dk1">
                      <a:alpha val="40000"/>
                    </a:schemeClr>
                  </a:outerShdw>
                </a:effectLst>
              </a:endParaRPr>
            </a:p>
          </p:txBody>
        </p:sp>
      </p:grpSp>
    </p:spTree>
    <p:extLst>
      <p:ext uri="{BB962C8B-B14F-4D97-AF65-F5344CB8AC3E}">
        <p14:creationId xmlns:p14="http://schemas.microsoft.com/office/powerpoint/2010/main" val="3367687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b="1" dirty="0">
                <a:solidFill>
                  <a:srgbClr val="0070C0"/>
                </a:solidFill>
              </a:rPr>
              <a:t> سادساً- شكل قائمة الاستقصاء</a:t>
            </a:r>
          </a:p>
          <a:p>
            <a:pPr marL="68580" indent="0" algn="justLow" rtl="1">
              <a:buNone/>
            </a:pPr>
            <a:endParaRPr lang="ar-SA" sz="1800" b="1" dirty="0">
              <a:solidFill>
                <a:srgbClr val="0070C0"/>
              </a:solidFill>
            </a:endParaRPr>
          </a:p>
          <a:p>
            <a:pPr algn="justLow" rtl="1">
              <a:buFontTx/>
              <a:buChar char="-"/>
            </a:pPr>
            <a:r>
              <a:rPr lang="ar-SA" sz="1800" dirty="0"/>
              <a:t>استخدام ورق جيد لقائمة الاستقصاء لجذب انتباه المستقصى منه إلى الإجابة على الأسئلة.</a:t>
            </a:r>
          </a:p>
          <a:p>
            <a:pPr algn="justLow" rtl="1">
              <a:buFontTx/>
              <a:buChar char="-"/>
            </a:pPr>
            <a:r>
              <a:rPr lang="ar-SA" sz="1800" dirty="0"/>
              <a:t>أن تكون الطباعة جيدة يسهل قراءتها.</a:t>
            </a:r>
          </a:p>
          <a:p>
            <a:pPr algn="justLow" rtl="1">
              <a:buFontTx/>
              <a:buChar char="-"/>
            </a:pPr>
            <a:r>
              <a:rPr lang="ar-SA" sz="1800" dirty="0"/>
              <a:t>يجب ترك مساحة كافية للإجابة على الأسئلة المفتوحة أو الأسئلة المغلقة المفتوحة.</a:t>
            </a:r>
          </a:p>
          <a:p>
            <a:pPr algn="justLow" rtl="1">
              <a:buFontTx/>
              <a:buChar char="-"/>
            </a:pPr>
            <a:r>
              <a:rPr lang="ar-SA" sz="1800" dirty="0"/>
              <a:t>يجب ترك مسافة كافية بين كل سؤال وآخر لعدم التداخل في الأسئلة الأمر الذي يجعل المستقصى منه يجيب على جميع الأسئلة.</a:t>
            </a:r>
          </a:p>
          <a:p>
            <a:pPr algn="justLow" rtl="1">
              <a:buFontTx/>
              <a:buChar char="-"/>
            </a:pPr>
            <a:r>
              <a:rPr lang="ar-SA" sz="1800" dirty="0"/>
              <a:t>يجب ترقيم أسئلة الاستقصاء بطريقة تسهل من تسجيل البيانات وتبويبها.</a:t>
            </a:r>
          </a:p>
          <a:p>
            <a:pPr algn="justLow" rtl="1">
              <a:buFontTx/>
              <a:buChar char="-"/>
            </a:pPr>
            <a:r>
              <a:rPr lang="ar-SA" sz="1800" dirty="0"/>
              <a:t>يجب ترقيم قائمة الاستقصاء إذا احتوت على أثر من صفحة واحدة.</a:t>
            </a:r>
          </a:p>
          <a:p>
            <a:pPr algn="justLow" rtl="1">
              <a:buFontTx/>
              <a:buChar char="-"/>
            </a:pPr>
            <a:endParaRPr lang="ar-SA" sz="1800" dirty="0">
              <a:solidFill>
                <a:schemeClr val="tx1"/>
              </a:solidFill>
            </a:endParaRPr>
          </a:p>
        </p:txBody>
      </p:sp>
      <p:sp>
        <p:nvSpPr>
          <p:cNvPr id="2" name="مربع نص 1"/>
          <p:cNvSpPr txBox="1"/>
          <p:nvPr/>
        </p:nvSpPr>
        <p:spPr>
          <a:xfrm>
            <a:off x="3581400" y="152400"/>
            <a:ext cx="2438400" cy="646331"/>
          </a:xfrm>
          <a:prstGeom prst="rect">
            <a:avLst/>
          </a:prstGeom>
          <a:noFill/>
        </p:spPr>
        <p:txBody>
          <a:bodyPr wrap="square" rtlCol="0">
            <a:spAutoFit/>
          </a:bodyPr>
          <a:lstStyle/>
          <a:p>
            <a:pPr algn="ctr" rtl="1"/>
            <a:r>
              <a:rPr lang="ar-SA" b="1" dirty="0">
                <a:solidFill>
                  <a:schemeClr val="bg1"/>
                </a:solidFill>
              </a:rPr>
              <a:t>شكل قائمة الاستقصاء</a:t>
            </a:r>
            <a:endParaRPr lang="en-US" b="1" dirty="0">
              <a:solidFill>
                <a:schemeClr val="bg1"/>
              </a:solidFill>
            </a:endParaRPr>
          </a:p>
        </p:txBody>
      </p:sp>
    </p:spTree>
    <p:extLst>
      <p:ext uri="{BB962C8B-B14F-4D97-AF65-F5344CB8AC3E}">
        <p14:creationId xmlns:p14="http://schemas.microsoft.com/office/powerpoint/2010/main" val="4286234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6481439"/>
          </a:xfrm>
        </p:spPr>
        <p:txBody>
          <a:bodyPr>
            <a:normAutofit/>
          </a:bodyPr>
          <a:lstStyle/>
          <a:p>
            <a:pPr marL="68580" indent="0" algn="ctr" rtl="1">
              <a:buNone/>
            </a:pPr>
            <a:r>
              <a:rPr lang="ar-SA" sz="1800" dirty="0">
                <a:solidFill>
                  <a:srgbClr val="0070C0"/>
                </a:solidFill>
              </a:rPr>
              <a:t>الوحدة الثالثة</a:t>
            </a:r>
          </a:p>
          <a:p>
            <a:pPr marL="68580" indent="0" algn="ctr" rtl="1">
              <a:buNone/>
            </a:pPr>
            <a:r>
              <a:rPr lang="ar-SA" sz="1800" dirty="0">
                <a:solidFill>
                  <a:srgbClr val="0070C0"/>
                </a:solidFill>
              </a:rPr>
              <a:t>الاستقصاء (الاستبيان)</a:t>
            </a:r>
          </a:p>
          <a:p>
            <a:pPr marL="68580" indent="0" algn="ctr" rtl="1">
              <a:buNone/>
            </a:pPr>
            <a:endParaRPr lang="ar-SA" sz="1800" dirty="0"/>
          </a:p>
          <a:p>
            <a:pPr marL="68580" indent="0" algn="justLow" rtl="1">
              <a:buNone/>
            </a:pPr>
            <a:r>
              <a:rPr lang="ar-SA" sz="1800" dirty="0">
                <a:solidFill>
                  <a:srgbClr val="0070C0"/>
                </a:solidFill>
              </a:rPr>
              <a:t>الهدف العام: </a:t>
            </a:r>
          </a:p>
          <a:p>
            <a:pPr marL="68580" indent="0" algn="justLow" rtl="1">
              <a:buNone/>
            </a:pPr>
            <a:r>
              <a:rPr lang="ar-SA" sz="1800" dirty="0"/>
              <a:t>معرفة تصميم الاستبيان</a:t>
            </a:r>
          </a:p>
          <a:p>
            <a:pPr marL="68580" indent="0" algn="justLow" rtl="1">
              <a:buNone/>
            </a:pPr>
            <a:r>
              <a:rPr lang="ar-SA" sz="1800" dirty="0">
                <a:solidFill>
                  <a:srgbClr val="0070C0"/>
                </a:solidFill>
              </a:rPr>
              <a:t>الأهداف التفصيلية: </a:t>
            </a:r>
          </a:p>
          <a:p>
            <a:pPr marL="68580" indent="0" algn="justLow" rtl="1">
              <a:buNone/>
            </a:pPr>
            <a:r>
              <a:rPr lang="ar-SA" sz="1800" dirty="0"/>
              <a:t>عندما تكمل هذه الوحدة يكون المتدرب قادراً وبكفاءة على أن:</a:t>
            </a:r>
          </a:p>
          <a:p>
            <a:pPr marL="517525" indent="0" algn="justLow" rtl="1">
              <a:buNone/>
            </a:pPr>
            <a:r>
              <a:rPr lang="ar-SA" sz="1800" dirty="0"/>
              <a:t>1- يعرف الاستبيان و يشرح سمات الاستبيان الجيد.</a:t>
            </a:r>
          </a:p>
          <a:p>
            <a:pPr marL="517525" indent="0" algn="justLow" rtl="1">
              <a:buNone/>
            </a:pPr>
            <a:r>
              <a:rPr lang="ar-SA" sz="1800" dirty="0"/>
              <a:t>2- يتعرف على خطوات تصميم الاستقصاء.</a:t>
            </a:r>
          </a:p>
          <a:p>
            <a:pPr marL="517525" indent="0" algn="justLow" rtl="1">
              <a:buNone/>
            </a:pPr>
            <a:r>
              <a:rPr lang="ar-SA" sz="1800" dirty="0"/>
              <a:t>3- يتعرف على أنواع الاستبيان وأنواع الأسئلة.</a:t>
            </a:r>
          </a:p>
          <a:p>
            <a:pPr marL="517525" indent="0" algn="justLow" rtl="1">
              <a:buNone/>
            </a:pPr>
            <a:r>
              <a:rPr lang="ar-SA" sz="1800" dirty="0"/>
              <a:t>4-  يصمم استبياناً يتعلق بمشكلة تسويقية.</a:t>
            </a:r>
            <a:endParaRPr lang="ar-SA" sz="1800" dirty="0">
              <a:solidFill>
                <a:schemeClr val="tx1"/>
              </a:solidFill>
            </a:endParaRPr>
          </a:p>
        </p:txBody>
      </p:sp>
    </p:spTree>
    <p:extLst>
      <p:ext uri="{BB962C8B-B14F-4D97-AF65-F5344CB8AC3E}">
        <p14:creationId xmlns:p14="http://schemas.microsoft.com/office/powerpoint/2010/main" val="1105588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905000"/>
            <a:ext cx="5541981" cy="6553200"/>
          </a:xfrm>
        </p:spPr>
        <p:txBody>
          <a:bodyPr>
            <a:normAutofit/>
          </a:bodyPr>
          <a:lstStyle/>
          <a:p>
            <a:pPr marL="68580" indent="0" algn="justLow" rtl="1">
              <a:buNone/>
            </a:pPr>
            <a:r>
              <a:rPr lang="ar-SA" sz="1800" b="1" dirty="0">
                <a:solidFill>
                  <a:srgbClr val="0070C0"/>
                </a:solidFill>
              </a:rPr>
              <a:t>أولاً- مفهوم الاستقصاء</a:t>
            </a:r>
          </a:p>
          <a:p>
            <a:pPr marL="68580" indent="0" algn="justLow" rtl="1">
              <a:buNone/>
            </a:pPr>
            <a:endParaRPr lang="ar-SA" sz="1800" dirty="0">
              <a:solidFill>
                <a:schemeClr val="tx1"/>
              </a:solidFill>
            </a:endParaRPr>
          </a:p>
          <a:p>
            <a:pPr marL="68580" indent="0" algn="justLow" rtl="1">
              <a:buNone/>
            </a:pPr>
            <a:r>
              <a:rPr lang="ar-SA" sz="1800" dirty="0"/>
              <a:t>الاستقصاء أو الاستبيان هو طريق  لجمع البيانات الأولية عن طريق توجيه مجموعة من الأسئلة إلى المستقصى منهم ويطلب منهم الإجابة عليها، ويتم توجيه الاستقصاء إلى المستقصى منهم عن طريق المقابلة الشخصية أو البريد العادي أو الهاتف أو الفاكس أو البريد الإلكتروني.</a:t>
            </a:r>
            <a:endParaRPr lang="en-US" sz="1800" dirty="0"/>
          </a:p>
          <a:p>
            <a:pPr marL="68580" indent="0" algn="justLow" rtl="1">
              <a:buNone/>
            </a:pPr>
            <a:r>
              <a:rPr lang="ar-SA" sz="1800" dirty="0"/>
              <a:t>اعداد الاستقصاء فن أكثر منه بالعلموفلا يوجد قواعد معينة يجب عليها التصميم و لايوجد نظريات او مناهج علمية في هذا المجال.الخبرة من أهم العناصر يعتمد عليها الباحث في اعداد القوائم</a:t>
            </a:r>
          </a:p>
          <a:p>
            <a:pPr marL="68580" indent="0" algn="justLow" rtl="1">
              <a:buNone/>
            </a:pPr>
            <a:endParaRPr lang="ar-SA" sz="1800" dirty="0"/>
          </a:p>
          <a:p>
            <a:pPr marL="68580" indent="0" algn="justLow" rtl="1">
              <a:buNone/>
            </a:pPr>
            <a:r>
              <a:rPr lang="ar-SA" sz="1800" dirty="0"/>
              <a:t>البيانات الثانوية: هي بيانات متاحة ويتم تالحصول عليها من مصادرها الداخلية و الخارجية.</a:t>
            </a:r>
          </a:p>
          <a:p>
            <a:pPr marL="68580" indent="0" algn="justLow" rtl="1">
              <a:buNone/>
            </a:pPr>
            <a:r>
              <a:rPr lang="ar-SA" sz="1800" dirty="0"/>
              <a:t>البيانات الاولية: هي بيانات غير متاحة ويتم تالحصول عليها عبر ادوات معينة (الملاحظةو الاستبيان...).</a:t>
            </a:r>
          </a:p>
          <a:p>
            <a:pPr marL="68580" indent="0" algn="justLow" rtl="1">
              <a:buNone/>
            </a:pPr>
            <a:endParaRPr lang="ar-SA" sz="1800" dirty="0"/>
          </a:p>
          <a:p>
            <a:pPr marL="68580" indent="0" algn="justLow" rtl="1">
              <a:buNone/>
            </a:pPr>
            <a:r>
              <a:rPr lang="ar-SA" sz="1800" dirty="0">
                <a:solidFill>
                  <a:srgbClr val="FF0000"/>
                </a:solidFill>
              </a:rPr>
              <a:t>يصور كتاب بحوث بازرعة ص 187 كتمرين</a:t>
            </a:r>
          </a:p>
        </p:txBody>
      </p:sp>
      <p:sp>
        <p:nvSpPr>
          <p:cNvPr id="5" name="مربع نص 4"/>
          <p:cNvSpPr txBox="1"/>
          <p:nvPr/>
        </p:nvSpPr>
        <p:spPr>
          <a:xfrm>
            <a:off x="3553608" y="0"/>
            <a:ext cx="2514600" cy="923330"/>
          </a:xfrm>
          <a:prstGeom prst="rect">
            <a:avLst/>
          </a:prstGeom>
          <a:noFill/>
        </p:spPr>
        <p:txBody>
          <a:bodyPr wrap="square" rtlCol="0">
            <a:spAutoFit/>
          </a:bodyPr>
          <a:lstStyle/>
          <a:p>
            <a:pPr algn="ctr"/>
            <a:r>
              <a:rPr lang="ar-SA" b="1" dirty="0">
                <a:solidFill>
                  <a:schemeClr val="bg1"/>
                </a:solidFill>
              </a:rPr>
              <a:t>مفهوم الاستقصاء</a:t>
            </a:r>
          </a:p>
          <a:p>
            <a:pPr algn="ctr"/>
            <a:endParaRPr lang="en-US" dirty="0">
              <a:solidFill>
                <a:schemeClr val="bg1"/>
              </a:solidFill>
            </a:endParaRPr>
          </a:p>
        </p:txBody>
      </p:sp>
    </p:spTree>
    <p:extLst>
      <p:ext uri="{BB962C8B-B14F-4D97-AF65-F5344CB8AC3E}">
        <p14:creationId xmlns:p14="http://schemas.microsoft.com/office/powerpoint/2010/main" val="277808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7" y="1219200"/>
            <a:ext cx="5541981" cy="6553200"/>
          </a:xfrm>
        </p:spPr>
        <p:txBody>
          <a:bodyPr>
            <a:normAutofit/>
          </a:bodyPr>
          <a:lstStyle/>
          <a:p>
            <a:pPr marL="68580" indent="0" algn="justLow" rtl="1">
              <a:buNone/>
            </a:pPr>
            <a:r>
              <a:rPr lang="ar-SA" sz="1800" b="1" dirty="0">
                <a:solidFill>
                  <a:srgbClr val="0070C0"/>
                </a:solidFill>
              </a:rPr>
              <a:t>أولاً- مفهوم الاستقصاء</a:t>
            </a:r>
          </a:p>
          <a:p>
            <a:pPr marL="68580" indent="0" algn="justLow" rtl="1">
              <a:buNone/>
            </a:pPr>
            <a:endParaRPr lang="ar-SA" sz="1800" dirty="0">
              <a:solidFill>
                <a:schemeClr val="tx1"/>
              </a:solidFill>
            </a:endParaRPr>
          </a:p>
          <a:p>
            <a:pPr marL="68580" indent="0" algn="justLow" rtl="1">
              <a:buNone/>
            </a:pPr>
            <a:r>
              <a:rPr lang="ar-SA" sz="1800" dirty="0"/>
              <a:t>الاستقصاء أو الاستبيان هو </a:t>
            </a:r>
            <a:r>
              <a:rPr lang="ar-SA" sz="1800" u="sng" dirty="0"/>
              <a:t>طريق  لجمع البيانات الأولية عن طريق توجيه مجموعة من الأسئلة إلى المستقصى منهم ويطلب منهم الإجابة عليها، ويتم توجيه الاستقصاء إلى المستقصى منهم عن طريق المقابلة الشخصية أو البريد العادي أو الهاتف أو الفاكس أو البريد الإلكتروني أو </a:t>
            </a:r>
            <a:r>
              <a:rPr lang="ar-SA" sz="1800" b="1" u="sng" dirty="0"/>
              <a:t>اي طرق مستحدثة اخرى</a:t>
            </a:r>
            <a:r>
              <a:rPr lang="ar-SA" sz="1800" u="sng" dirty="0"/>
              <a:t>.</a:t>
            </a:r>
          </a:p>
          <a:p>
            <a:pPr marL="68580" indent="0" algn="justLow" rtl="1">
              <a:buNone/>
            </a:pPr>
            <a:endParaRPr lang="en-US" sz="1800" u="sng" dirty="0"/>
          </a:p>
          <a:p>
            <a:pPr marL="68580" indent="0" algn="justLow" rtl="1">
              <a:buNone/>
            </a:pPr>
            <a:r>
              <a:rPr lang="ar-SA" sz="1800" dirty="0"/>
              <a:t>اعداد الاستقصاء فن أكثر منه بالعلم فلا يوجد قواعد معينة يجب عليها التصميم و لايوجد نظريات او مناهج علمية في هذا المجال.الخبرة من أهم العناصر يعتمد عليها الباحث في اعداد القوائم</a:t>
            </a:r>
          </a:p>
          <a:p>
            <a:pPr marL="68580" indent="0" algn="justLow" rtl="1">
              <a:buNone/>
            </a:pPr>
            <a:endParaRPr lang="ar-SA" sz="1800" dirty="0"/>
          </a:p>
          <a:p>
            <a:pPr marL="68580" indent="0" algn="justLow" rtl="1">
              <a:buNone/>
            </a:pPr>
            <a:r>
              <a:rPr lang="ar-SA" sz="1800" dirty="0"/>
              <a:t>البيانات الثانوية: هي بيانات متاحة ويتم تالحصول عليها من مصادرها الداخلية و الخارجية.</a:t>
            </a:r>
          </a:p>
          <a:p>
            <a:pPr marL="68580" indent="0" algn="justLow" rtl="1">
              <a:buNone/>
            </a:pPr>
            <a:r>
              <a:rPr lang="ar-SA" sz="1800" dirty="0"/>
              <a:t>البيانات الاولية: هي بيانات غير متاحة ويتم تالحصول عليها عبر ادوات معينة (الملاحظةو الاستبيان...).</a:t>
            </a:r>
          </a:p>
          <a:p>
            <a:pPr marL="68580" indent="0" algn="justLow" rtl="1">
              <a:buNone/>
            </a:pPr>
            <a:endParaRPr lang="ar-SA" sz="1800" dirty="0"/>
          </a:p>
        </p:txBody>
      </p:sp>
      <p:sp>
        <p:nvSpPr>
          <p:cNvPr id="5" name="مربع نص 4"/>
          <p:cNvSpPr txBox="1"/>
          <p:nvPr/>
        </p:nvSpPr>
        <p:spPr>
          <a:xfrm>
            <a:off x="3553608" y="0"/>
            <a:ext cx="2514600" cy="923330"/>
          </a:xfrm>
          <a:prstGeom prst="rect">
            <a:avLst/>
          </a:prstGeom>
          <a:noFill/>
        </p:spPr>
        <p:txBody>
          <a:bodyPr wrap="square" rtlCol="0">
            <a:spAutoFit/>
          </a:bodyPr>
          <a:lstStyle/>
          <a:p>
            <a:pPr algn="ctr"/>
            <a:r>
              <a:rPr lang="ar-SA" b="1" dirty="0">
                <a:solidFill>
                  <a:schemeClr val="bg1"/>
                </a:solidFill>
              </a:rPr>
              <a:t>مفهوم الاستقصاء</a:t>
            </a:r>
          </a:p>
          <a:p>
            <a:pPr algn="ctr"/>
            <a:endParaRPr lang="en-US" dirty="0">
              <a:solidFill>
                <a:schemeClr val="bg1"/>
              </a:solidFill>
            </a:endParaRPr>
          </a:p>
        </p:txBody>
      </p:sp>
    </p:spTree>
    <p:extLst>
      <p:ext uri="{BB962C8B-B14F-4D97-AF65-F5344CB8AC3E}">
        <p14:creationId xmlns:p14="http://schemas.microsoft.com/office/powerpoint/2010/main" val="3012027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838200" y="1219200"/>
            <a:ext cx="5541981" cy="7162800"/>
          </a:xfrm>
        </p:spPr>
        <p:txBody>
          <a:bodyPr>
            <a:normAutofit/>
          </a:bodyPr>
          <a:lstStyle/>
          <a:p>
            <a:pPr marL="68580" indent="0" algn="justLow" rtl="1">
              <a:buNone/>
            </a:pPr>
            <a:r>
              <a:rPr lang="ar-SA" sz="1800" dirty="0">
                <a:solidFill>
                  <a:srgbClr val="0070C0"/>
                </a:solidFill>
              </a:rPr>
              <a:t>ثانياً- خطوات تصميم الاستقصاء:</a:t>
            </a:r>
          </a:p>
          <a:p>
            <a:pPr marL="68580" indent="0" algn="justLow" rtl="1">
              <a:buNone/>
            </a:pPr>
            <a:r>
              <a:rPr lang="ar-SA" sz="1800" dirty="0">
                <a:solidFill>
                  <a:srgbClr val="0070C0"/>
                </a:solidFill>
              </a:rPr>
              <a:t>عن طريق </a:t>
            </a:r>
            <a:r>
              <a:rPr lang="ar-SA" sz="1800" u="sng" dirty="0">
                <a:solidFill>
                  <a:srgbClr val="0070C0"/>
                </a:solidFill>
              </a:rPr>
              <a:t>مجموعات</a:t>
            </a:r>
            <a:r>
              <a:rPr lang="ar-SA" sz="1800" dirty="0">
                <a:solidFill>
                  <a:srgbClr val="0070C0"/>
                </a:solidFill>
              </a:rPr>
              <a:t> شرح النقاط:</a:t>
            </a:r>
          </a:p>
          <a:p>
            <a:pPr marL="68580" indent="0" algn="r" rtl="1">
              <a:buNone/>
            </a:pPr>
            <a:r>
              <a:rPr lang="ar-SA" sz="1800" dirty="0"/>
              <a:t>أمور لابد من مراعاتها عند التفكير في تصميم الاستبيان :</a:t>
            </a:r>
            <a:endParaRPr lang="ar-SA" sz="1800" dirty="0">
              <a:solidFill>
                <a:srgbClr val="0070C0"/>
              </a:solidFill>
            </a:endParaRPr>
          </a:p>
          <a:p>
            <a:pPr marL="517525" indent="0" algn="justLow" rtl="1">
              <a:buNone/>
            </a:pPr>
            <a:r>
              <a:rPr lang="ar-SA" sz="1800" dirty="0"/>
              <a:t>1- تحديد أهداف الاستبيان</a:t>
            </a:r>
          </a:p>
          <a:p>
            <a:pPr marL="517525" indent="0" algn="justLow" rtl="1">
              <a:buNone/>
            </a:pPr>
            <a:r>
              <a:rPr lang="ar-SA" sz="1800" dirty="0"/>
              <a:t>2- أسلوب تنفيذ المقابلة</a:t>
            </a:r>
          </a:p>
          <a:p>
            <a:pPr marL="517525" indent="0" algn="justLow" rtl="1">
              <a:buNone/>
            </a:pPr>
            <a:r>
              <a:rPr lang="ar-SA" sz="1800" dirty="0"/>
              <a:t>3- مراعاة تقديم الاستبيان</a:t>
            </a:r>
          </a:p>
          <a:p>
            <a:pPr marL="517525" indent="0" algn="justLow" rtl="1">
              <a:buNone/>
            </a:pPr>
            <a:r>
              <a:rPr lang="ar-SA" sz="1800" dirty="0"/>
              <a:t>4- سهولة الفهم </a:t>
            </a:r>
          </a:p>
          <a:p>
            <a:pPr marL="517525" indent="0" algn="justLow" rtl="1">
              <a:buNone/>
            </a:pPr>
            <a:r>
              <a:rPr lang="ar-SA" sz="1800" dirty="0"/>
              <a:t>5- الإجابات المتوقعة</a:t>
            </a:r>
          </a:p>
          <a:p>
            <a:pPr marL="517525" indent="0" algn="justLow" rtl="1">
              <a:buNone/>
            </a:pPr>
            <a:r>
              <a:rPr lang="ar-SA" sz="1800" dirty="0"/>
              <a:t>6- تبويب الأسئلة</a:t>
            </a:r>
          </a:p>
          <a:p>
            <a:pPr marL="517525" indent="0" algn="justLow" rtl="1">
              <a:buNone/>
            </a:pPr>
            <a:r>
              <a:rPr lang="ar-SA" sz="1800" dirty="0"/>
              <a:t>7- أنواع الأسئلة</a:t>
            </a:r>
          </a:p>
          <a:p>
            <a:pPr marL="517525" indent="0" algn="justLow" rtl="1">
              <a:buNone/>
            </a:pPr>
            <a:r>
              <a:rPr lang="ar-SA" sz="1800" dirty="0"/>
              <a:t>8- معالجة البيانات</a:t>
            </a:r>
            <a:endParaRPr lang="en-US" sz="1800" dirty="0"/>
          </a:p>
          <a:p>
            <a:pPr marL="517525" indent="0" algn="justLow" rtl="1">
              <a:buNone/>
            </a:pPr>
            <a:endParaRPr lang="ar-SA" sz="1800" dirty="0"/>
          </a:p>
          <a:p>
            <a:pPr marL="68580" indent="0" algn="justLow" rtl="1">
              <a:buNone/>
            </a:pPr>
            <a:endParaRPr lang="ar-SA" sz="1800" dirty="0">
              <a:solidFill>
                <a:schemeClr val="tx1"/>
              </a:solidFill>
            </a:endParaRPr>
          </a:p>
        </p:txBody>
      </p:sp>
      <p:sp>
        <p:nvSpPr>
          <p:cNvPr id="2" name="مربع نص 1"/>
          <p:cNvSpPr txBox="1"/>
          <p:nvPr/>
        </p:nvSpPr>
        <p:spPr>
          <a:xfrm>
            <a:off x="3429000" y="152400"/>
            <a:ext cx="2743200" cy="923330"/>
          </a:xfrm>
          <a:prstGeom prst="rect">
            <a:avLst/>
          </a:prstGeom>
          <a:noFill/>
        </p:spPr>
        <p:txBody>
          <a:bodyPr wrap="square" rtlCol="0">
            <a:spAutoFit/>
          </a:bodyPr>
          <a:lstStyle/>
          <a:p>
            <a:pPr algn="ctr"/>
            <a:r>
              <a:rPr lang="ar-SA" b="1" dirty="0">
                <a:solidFill>
                  <a:schemeClr val="bg1"/>
                </a:solidFill>
              </a:rPr>
              <a:t>خطوات تصميم الاستقصاء</a:t>
            </a:r>
          </a:p>
          <a:p>
            <a:pPr algn="ctr"/>
            <a:endParaRPr lang="en-US" dirty="0">
              <a:solidFill>
                <a:schemeClr val="bg1"/>
              </a:solidFill>
            </a:endParaRPr>
          </a:p>
        </p:txBody>
      </p:sp>
    </p:spTree>
    <p:extLst>
      <p:ext uri="{BB962C8B-B14F-4D97-AF65-F5344CB8AC3E}">
        <p14:creationId xmlns:p14="http://schemas.microsoft.com/office/powerpoint/2010/main" val="4106896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838200" y="1075730"/>
            <a:ext cx="5541981" cy="7162800"/>
          </a:xfrm>
        </p:spPr>
        <p:txBody>
          <a:bodyPr>
            <a:normAutofit/>
          </a:bodyPr>
          <a:lstStyle/>
          <a:p>
            <a:pPr marL="68580" indent="0" algn="justLow" rtl="1">
              <a:buNone/>
            </a:pPr>
            <a:r>
              <a:rPr lang="ar-SA" sz="1800" dirty="0">
                <a:solidFill>
                  <a:srgbClr val="0070C0"/>
                </a:solidFill>
              </a:rPr>
              <a:t>ثانياً- خطوات تصميم الاستقصاء:</a:t>
            </a:r>
          </a:p>
          <a:p>
            <a:pPr marL="517525" indent="0" algn="justLow" rtl="1">
              <a:buNone/>
            </a:pPr>
            <a:endParaRPr lang="ar-SA" sz="1800" dirty="0"/>
          </a:p>
          <a:p>
            <a:pPr marL="68580" indent="0" algn="justLow" rtl="1">
              <a:buNone/>
            </a:pPr>
            <a:r>
              <a:rPr lang="ar-SA" sz="1800" dirty="0"/>
              <a:t>بعد أن نأخذ بالاعتبارات المذكورة أعلاه نعمد إلى</a:t>
            </a:r>
            <a:r>
              <a:rPr lang="ar-SA" sz="1800" b="1" dirty="0"/>
              <a:t> الخطوات العملية لإنجاز الاستبيان </a:t>
            </a:r>
            <a:r>
              <a:rPr lang="ar-SA" sz="1800" dirty="0"/>
              <a:t>وهي كالتالي:</a:t>
            </a:r>
            <a:endParaRPr lang="en-US" sz="1800" dirty="0"/>
          </a:p>
          <a:p>
            <a:pPr marL="68580" indent="0" algn="justLow" rtl="1">
              <a:buNone/>
            </a:pPr>
            <a:r>
              <a:rPr lang="ar-SA" sz="1800" dirty="0">
                <a:solidFill>
                  <a:srgbClr val="0070C0"/>
                </a:solidFill>
              </a:rPr>
              <a:t>عن طريق </a:t>
            </a:r>
            <a:r>
              <a:rPr lang="ar-SA" sz="1800" u="sng" dirty="0">
                <a:solidFill>
                  <a:srgbClr val="0070C0"/>
                </a:solidFill>
              </a:rPr>
              <a:t>مجموعات</a:t>
            </a:r>
            <a:r>
              <a:rPr lang="ar-SA" sz="1800" dirty="0">
                <a:solidFill>
                  <a:srgbClr val="0070C0"/>
                </a:solidFill>
              </a:rPr>
              <a:t> شرح الخطوات:</a:t>
            </a:r>
            <a:endParaRPr lang="ar-SA" sz="1800" dirty="0"/>
          </a:p>
          <a:p>
            <a:pPr marL="800100" indent="-342900" algn="justLow" rtl="1">
              <a:buFont typeface="+mj-lt"/>
              <a:buAutoNum type="arabicPeriod"/>
            </a:pPr>
            <a:r>
              <a:rPr lang="ar-SA" sz="1800" dirty="0"/>
              <a:t>- وضع قائمة أولية بالأسئلة :بشكل أولي لمعرفة مدى تغطيتها لجميع جوانب البحث</a:t>
            </a:r>
          </a:p>
          <a:p>
            <a:pPr marL="800100" indent="-342900" algn="justLow" rtl="1">
              <a:buFont typeface="+mj-lt"/>
              <a:buAutoNum type="arabicPeriod"/>
            </a:pPr>
            <a:r>
              <a:rPr lang="ar-SA" sz="1800" dirty="0"/>
              <a:t>- مراجعة قائمة الأسئلة: هل تناسب البحث, هل الاجوبة محل البحث.</a:t>
            </a:r>
          </a:p>
          <a:p>
            <a:pPr marL="800100" indent="-342900" algn="justLow" rtl="1">
              <a:buFont typeface="+mj-lt"/>
              <a:buAutoNum type="arabicPeriod"/>
            </a:pPr>
            <a:r>
              <a:rPr lang="ar-SA" sz="1800" dirty="0"/>
              <a:t>- وضع قائمة افتراضية بالأجوبة المحتملة: للتأكد من كافة الاحتمالات.</a:t>
            </a:r>
          </a:p>
          <a:p>
            <a:pPr marL="800100" indent="-342900" algn="justLow" rtl="1">
              <a:buFont typeface="+mj-lt"/>
              <a:buAutoNum type="arabicPeriod"/>
            </a:pPr>
            <a:r>
              <a:rPr lang="ar-SA" sz="1800" dirty="0"/>
              <a:t>- تسلسل الأسئلة بشكل منطقيظك البدء بالسهل و المباشر ثم يتدرج الى مثلاً رأيك فيه.</a:t>
            </a:r>
          </a:p>
          <a:p>
            <a:pPr marL="800100" indent="-342900" algn="justLow" rtl="1">
              <a:buFont typeface="+mj-lt"/>
              <a:buAutoNum type="arabicPeriod"/>
            </a:pPr>
            <a:r>
              <a:rPr lang="ar-SA" sz="1800" dirty="0"/>
              <a:t>- التهيئة النهائية للاستبيان: مقدمة ,التعليمات ,مساحة مناسبة.</a:t>
            </a:r>
          </a:p>
          <a:p>
            <a:pPr marL="800100" indent="-342900" algn="justLow" rtl="1">
              <a:buFont typeface="+mj-lt"/>
              <a:buAutoNum type="arabicPeriod"/>
            </a:pPr>
            <a:r>
              <a:rPr lang="ar-SA" sz="1800" dirty="0"/>
              <a:t>- اختبار الاستبيان والمراجعة: اجراء تجربة للتأكد ليس من النتيجة و لكن من استقبال الافراد ورد الفعل.</a:t>
            </a:r>
          </a:p>
          <a:p>
            <a:pPr marL="68580" indent="0" algn="justLow" rtl="1">
              <a:buNone/>
            </a:pPr>
            <a:endParaRPr lang="ar-SA" sz="1800" dirty="0">
              <a:solidFill>
                <a:schemeClr val="tx1"/>
              </a:solidFill>
            </a:endParaRPr>
          </a:p>
        </p:txBody>
      </p:sp>
      <p:sp>
        <p:nvSpPr>
          <p:cNvPr id="2" name="مربع نص 1"/>
          <p:cNvSpPr txBox="1"/>
          <p:nvPr/>
        </p:nvSpPr>
        <p:spPr>
          <a:xfrm>
            <a:off x="3429000" y="152400"/>
            <a:ext cx="2743200" cy="923330"/>
          </a:xfrm>
          <a:prstGeom prst="rect">
            <a:avLst/>
          </a:prstGeom>
          <a:noFill/>
        </p:spPr>
        <p:txBody>
          <a:bodyPr wrap="square" rtlCol="0">
            <a:spAutoFit/>
          </a:bodyPr>
          <a:lstStyle/>
          <a:p>
            <a:pPr algn="ctr"/>
            <a:r>
              <a:rPr lang="ar-SA" b="1" dirty="0">
                <a:solidFill>
                  <a:schemeClr val="bg1"/>
                </a:solidFill>
              </a:rPr>
              <a:t>خطوات تصميم الاستقصاء</a:t>
            </a:r>
          </a:p>
          <a:p>
            <a:pPr algn="ctr"/>
            <a:endParaRPr lang="en-US" dirty="0">
              <a:solidFill>
                <a:schemeClr val="bg1"/>
              </a:solidFill>
            </a:endParaRPr>
          </a:p>
        </p:txBody>
      </p:sp>
    </p:spTree>
    <p:extLst>
      <p:ext uri="{BB962C8B-B14F-4D97-AF65-F5344CB8AC3E}">
        <p14:creationId xmlns:p14="http://schemas.microsoft.com/office/powerpoint/2010/main" val="2194327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946C5-3A0D-4CB3-B650-22C798E8AF6F}"/>
              </a:ext>
            </a:extLst>
          </p:cNvPr>
          <p:cNvSpPr>
            <a:spLocks noGrp="1"/>
          </p:cNvSpPr>
          <p:nvPr>
            <p:ph type="title"/>
          </p:nvPr>
        </p:nvSpPr>
        <p:spPr>
          <a:xfrm>
            <a:off x="794720" y="1066800"/>
            <a:ext cx="5268558" cy="457200"/>
          </a:xfrm>
        </p:spPr>
        <p:txBody>
          <a:bodyPr>
            <a:normAutofit/>
          </a:bodyPr>
          <a:lstStyle/>
          <a:p>
            <a:pPr algn="r"/>
            <a:r>
              <a:rPr lang="ar-SA" sz="900" dirty="0">
                <a:solidFill>
                  <a:schemeClr val="tx1"/>
                </a:solidFill>
              </a:rPr>
              <a:t>يطبع استبيان ممتاز و يوزع على مجموعات و منه </a:t>
            </a:r>
            <a:r>
              <a:rPr lang="ar-SA" sz="900" dirty="0" err="1">
                <a:solidFill>
                  <a:schemeClr val="tx1"/>
                </a:solidFill>
              </a:rPr>
              <a:t>يأخد</a:t>
            </a:r>
            <a:r>
              <a:rPr lang="ar-SA" sz="900" dirty="0">
                <a:solidFill>
                  <a:schemeClr val="tx1"/>
                </a:solidFill>
              </a:rPr>
              <a:t> افضل السمات في هذا المثال</a:t>
            </a:r>
            <a:endParaRPr lang="en-US" sz="900" dirty="0">
              <a:solidFill>
                <a:schemeClr val="tx1"/>
              </a:solidFill>
            </a:endParaRPr>
          </a:p>
        </p:txBody>
      </p:sp>
      <p:pic>
        <p:nvPicPr>
          <p:cNvPr id="4" name="Content Placeholder 3">
            <a:extLst>
              <a:ext uri="{FF2B5EF4-FFF2-40B4-BE49-F238E27FC236}">
                <a16:creationId xmlns:a16="http://schemas.microsoft.com/office/drawing/2014/main" id="{2762044A-CB19-4C99-83A3-E7838B1A1169}"/>
              </a:ext>
            </a:extLst>
          </p:cNvPr>
          <p:cNvPicPr>
            <a:picLocks noGrp="1" noChangeAspect="1"/>
          </p:cNvPicPr>
          <p:nvPr>
            <p:ph idx="1"/>
          </p:nvPr>
        </p:nvPicPr>
        <p:blipFill>
          <a:blip r:embed="rId2"/>
          <a:stretch>
            <a:fillRect/>
          </a:stretch>
        </p:blipFill>
        <p:spPr>
          <a:xfrm>
            <a:off x="2971800" y="1524000"/>
            <a:ext cx="3048731" cy="3947105"/>
          </a:xfrm>
          <a:prstGeom prst="rect">
            <a:avLst/>
          </a:prstGeom>
        </p:spPr>
      </p:pic>
      <p:pic>
        <p:nvPicPr>
          <p:cNvPr id="5" name="Picture 4">
            <a:extLst>
              <a:ext uri="{FF2B5EF4-FFF2-40B4-BE49-F238E27FC236}">
                <a16:creationId xmlns:a16="http://schemas.microsoft.com/office/drawing/2014/main" id="{FF5EB94B-071B-45A0-8156-8A7C47E87084}"/>
              </a:ext>
            </a:extLst>
          </p:cNvPr>
          <p:cNvPicPr>
            <a:picLocks noChangeAspect="1"/>
          </p:cNvPicPr>
          <p:nvPr/>
        </p:nvPicPr>
        <p:blipFill>
          <a:blip r:embed="rId3"/>
          <a:stretch>
            <a:fillRect/>
          </a:stretch>
        </p:blipFill>
        <p:spPr>
          <a:xfrm>
            <a:off x="457200" y="3636579"/>
            <a:ext cx="2885487" cy="4078485"/>
          </a:xfrm>
          <a:prstGeom prst="rect">
            <a:avLst/>
          </a:prstGeom>
        </p:spPr>
      </p:pic>
    </p:spTree>
    <p:extLst>
      <p:ext uri="{BB962C8B-B14F-4D97-AF65-F5344CB8AC3E}">
        <p14:creationId xmlns:p14="http://schemas.microsoft.com/office/powerpoint/2010/main" val="545192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800698" y="1143000"/>
            <a:ext cx="5541981" cy="8001000"/>
          </a:xfrm>
        </p:spPr>
        <p:txBody>
          <a:bodyPr>
            <a:normAutofit/>
          </a:bodyPr>
          <a:lstStyle/>
          <a:p>
            <a:pPr marL="517525" indent="-404813" algn="justLow" rtl="1">
              <a:buNone/>
            </a:pPr>
            <a:r>
              <a:rPr lang="ar-SA" sz="1800" dirty="0">
                <a:solidFill>
                  <a:srgbClr val="0070C0"/>
                </a:solidFill>
              </a:rPr>
              <a:t>عن طريق مجموعات شرح السمات مع الامثلة:</a:t>
            </a:r>
            <a:endParaRPr lang="ar-SA" sz="1800" dirty="0"/>
          </a:p>
          <a:p>
            <a:pPr marL="517525" indent="-404813" algn="justLow" rtl="1">
              <a:buClr>
                <a:schemeClr val="bg2">
                  <a:lumMod val="50000"/>
                </a:schemeClr>
              </a:buClr>
              <a:buFont typeface="Arial" panose="020B0604020202020204" pitchFamily="34" charset="0"/>
              <a:buChar char="•"/>
            </a:pPr>
            <a:r>
              <a:rPr lang="ar-SA" sz="1800" dirty="0"/>
              <a:t>أن يحتوي الاستقصاء على الأسئلة التي تكفي للحصول على البيانات المطلوبة دون غيرها.</a:t>
            </a:r>
          </a:p>
          <a:p>
            <a:pPr marL="517525" indent="-404813" algn="justLow" rtl="1">
              <a:buClr>
                <a:schemeClr val="bg2">
                  <a:lumMod val="50000"/>
                </a:schemeClr>
              </a:buClr>
              <a:buFont typeface="Arial" panose="020B0604020202020204" pitchFamily="34" charset="0"/>
              <a:buChar char="•"/>
            </a:pPr>
            <a:r>
              <a:rPr lang="ar-SA" sz="1800" dirty="0"/>
              <a:t>الإيجاز والبساطة وبلغة يفهمها المستقصى منهم. </a:t>
            </a:r>
          </a:p>
          <a:p>
            <a:pPr marL="517525" indent="-404813" algn="justLow" rtl="1">
              <a:buClr>
                <a:schemeClr val="bg2">
                  <a:lumMod val="50000"/>
                </a:schemeClr>
              </a:buClr>
              <a:buFont typeface="Arial" panose="020B0604020202020204" pitchFamily="34" charset="0"/>
              <a:buChar char="•"/>
            </a:pPr>
            <a:r>
              <a:rPr lang="ar-SA" sz="1800" dirty="0"/>
              <a:t>تجنب عيوب إعداد وصياغة الأسئلة.  </a:t>
            </a:r>
          </a:p>
          <a:p>
            <a:pPr marL="517525" indent="-404813" algn="justLow" rtl="1">
              <a:buClr>
                <a:schemeClr val="bg2">
                  <a:lumMod val="50000"/>
                </a:schemeClr>
              </a:buClr>
              <a:buFont typeface="Arial" panose="020B0604020202020204" pitchFamily="34" charset="0"/>
              <a:buChar char="•"/>
            </a:pPr>
            <a:r>
              <a:rPr lang="ar-SA" sz="1800" dirty="0"/>
              <a:t>أن يتفق الاستقصاء مع وسيلة جمع البيانات. </a:t>
            </a:r>
          </a:p>
          <a:p>
            <a:pPr marL="517525" indent="-404813" algn="justLow" rtl="1">
              <a:buClr>
                <a:schemeClr val="bg2">
                  <a:lumMod val="50000"/>
                </a:schemeClr>
              </a:buClr>
              <a:buFont typeface="Arial" panose="020B0604020202020204" pitchFamily="34" charset="0"/>
              <a:buChar char="•"/>
            </a:pPr>
            <a:r>
              <a:rPr lang="ar-SA" sz="1800" dirty="0"/>
              <a:t>ألا يحتو الاستقصاء على أسئلة تستدعي بيانات شخصية للمستقصى منهم لا  تفيد البحث.</a:t>
            </a:r>
          </a:p>
          <a:p>
            <a:pPr marL="517525" indent="-404813" algn="justLow" rtl="1">
              <a:buClr>
                <a:schemeClr val="bg2">
                  <a:lumMod val="50000"/>
                </a:schemeClr>
              </a:buClr>
              <a:buFont typeface="Arial" panose="020B0604020202020204" pitchFamily="34" charset="0"/>
              <a:buChar char="•"/>
            </a:pPr>
            <a:r>
              <a:rPr lang="ar-SA" sz="1800" dirty="0"/>
              <a:t>أن يتضمن الاستقصاء أسئلة تهدف إلى التأكد من صحة إجابات المستقصى منهم.</a:t>
            </a:r>
          </a:p>
          <a:p>
            <a:pPr marL="517525" indent="-404813" algn="justLow" rtl="1">
              <a:buClr>
                <a:schemeClr val="bg2">
                  <a:lumMod val="50000"/>
                </a:schemeClr>
              </a:buClr>
              <a:buFont typeface="Arial" panose="020B0604020202020204" pitchFamily="34" charset="0"/>
              <a:buChar char="•"/>
            </a:pPr>
            <a:r>
              <a:rPr lang="ar-SA" sz="1800" dirty="0"/>
              <a:t>أن يتضمن الاستقصاء مساحات كافية للإجابة على الأسئلة. </a:t>
            </a:r>
          </a:p>
          <a:p>
            <a:pPr marL="517525" indent="-404813" algn="justLow" rtl="1">
              <a:buClr>
                <a:schemeClr val="bg2">
                  <a:lumMod val="50000"/>
                </a:schemeClr>
              </a:buClr>
              <a:buFont typeface="Arial" panose="020B0604020202020204" pitchFamily="34" charset="0"/>
              <a:buChar char="•"/>
            </a:pPr>
            <a:r>
              <a:rPr lang="ar-SA" sz="1800" dirty="0"/>
              <a:t>يجب أن يصمم الاستقصاء بطريقة تمكن من تبويب الإجابات وتحليلها. </a:t>
            </a:r>
          </a:p>
          <a:p>
            <a:pPr marL="517525" indent="-404813" algn="justLow" rtl="1">
              <a:buClr>
                <a:schemeClr val="bg2">
                  <a:lumMod val="50000"/>
                </a:schemeClr>
              </a:buClr>
              <a:buFont typeface="Arial" panose="020B0604020202020204" pitchFamily="34" charset="0"/>
              <a:buChar char="•"/>
            </a:pPr>
            <a:r>
              <a:rPr lang="ar-SA" sz="1800" dirty="0"/>
              <a:t>يجب أن يراعى الإخراج الجيد للاستقصاء من حيث المظهر والتنسيق.</a:t>
            </a:r>
          </a:p>
          <a:p>
            <a:pPr marL="517525" indent="-404813" algn="justLow" rtl="1">
              <a:buClr>
                <a:schemeClr val="bg2">
                  <a:lumMod val="50000"/>
                </a:schemeClr>
              </a:buClr>
              <a:buFont typeface="Arial" panose="020B0604020202020204" pitchFamily="34" charset="0"/>
              <a:buChar char="•"/>
            </a:pPr>
            <a:r>
              <a:rPr lang="ar-SA" sz="1800" dirty="0">
                <a:solidFill>
                  <a:schemeClr val="tx1"/>
                </a:solidFill>
              </a:rPr>
              <a:t>يجب أن يتضمن قائمة الاستقصاء جزءاً يحث المستقصي منه على التعاون في اعطاء الاجابات الكاملة (سرية,خيرية,اجتماعية...).</a:t>
            </a:r>
          </a:p>
          <a:p>
            <a:pPr marL="517525" indent="-404813" algn="justLow" rtl="1">
              <a:buNone/>
            </a:pPr>
            <a:endParaRPr lang="ar-SA" sz="1800" dirty="0">
              <a:solidFill>
                <a:schemeClr val="tx1"/>
              </a:solidFill>
            </a:endParaRPr>
          </a:p>
        </p:txBody>
      </p:sp>
      <p:sp>
        <p:nvSpPr>
          <p:cNvPr id="6" name="TextBox 5"/>
          <p:cNvSpPr txBox="1"/>
          <p:nvPr/>
        </p:nvSpPr>
        <p:spPr>
          <a:xfrm>
            <a:off x="3571689" y="152400"/>
            <a:ext cx="2571538" cy="369332"/>
          </a:xfrm>
          <a:prstGeom prst="rect">
            <a:avLst/>
          </a:prstGeom>
          <a:noFill/>
        </p:spPr>
        <p:txBody>
          <a:bodyPr wrap="none" rtlCol="0">
            <a:spAutoFit/>
          </a:bodyPr>
          <a:lstStyle/>
          <a:p>
            <a:pPr marL="0" algn="r" defTabSz="914400" rtl="1" eaLnBrk="1" latinLnBrk="0" hangingPunct="1"/>
            <a:r>
              <a:rPr lang="ar-SA" b="1">
                <a:solidFill>
                  <a:schemeClr val="bg1"/>
                </a:solidFill>
              </a:rPr>
              <a:t>سمات الاستبيان </a:t>
            </a:r>
            <a:r>
              <a:rPr lang="ar-SA" b="1" dirty="0">
                <a:solidFill>
                  <a:schemeClr val="bg1"/>
                </a:solidFill>
              </a:rPr>
              <a:t>الجيد</a:t>
            </a:r>
            <a:endParaRPr lang="en-US" b="1" dirty="0">
              <a:solidFill>
                <a:schemeClr val="bg1"/>
              </a:solidFill>
            </a:endParaRPr>
          </a:p>
        </p:txBody>
      </p:sp>
    </p:spTree>
    <p:extLst>
      <p:ext uri="{BB962C8B-B14F-4D97-AF65-F5344CB8AC3E}">
        <p14:creationId xmlns:p14="http://schemas.microsoft.com/office/powerpoint/2010/main" val="5253154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10841</TotalTime>
  <Words>1348</Words>
  <Application>Microsoft Office PowerPoint</Application>
  <PresentationFormat>On-screen Show (4:3)</PresentationFormat>
  <Paragraphs>194</Paragraphs>
  <Slides>20</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Century Gothic</vt:lpstr>
      <vt:lpstr>Tahoma</vt:lpstr>
      <vt:lpstr>Wingdings 2</vt:lpstr>
      <vt:lpstr>أوستن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يطبع استبيان ممتاز و يوزع على مجموعات و منه يأخد افضل السمات في هذا المثال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استخرجي العيوب</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lenovo</cp:lastModifiedBy>
  <cp:revision>119</cp:revision>
  <dcterms:created xsi:type="dcterms:W3CDTF">2018-01-29T07:57:55Z</dcterms:created>
  <dcterms:modified xsi:type="dcterms:W3CDTF">2018-10-29T10:35:49Z</dcterms:modified>
</cp:coreProperties>
</file>