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F9E34F1-26DE-4C3C-B20E-B008AB9F34B4}" type="datetimeFigureOut">
              <a:rPr lang="ar-SA" smtClean="0"/>
              <a:t>04/07/39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CEF754-57F9-4C49-903E-FF304B662F71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Rt4GsPB4vQ&amp;feature=youtu.b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ar-SA" sz="6600" b="0" dirty="0" err="1" smtClean="0">
                <a:latin typeface="Andalus" pitchFamily="18" charset="-78"/>
                <a:ea typeface="KaiTi" pitchFamily="49" charset="-122"/>
                <a:cs typeface="Andalus" pitchFamily="18" charset="-78"/>
              </a:rPr>
              <a:t>التـــــويـــــم</a:t>
            </a:r>
            <a:endParaRPr lang="ar-SA" sz="6600" b="0" dirty="0">
              <a:latin typeface="Andalus" pitchFamily="18" charset="-78"/>
              <a:ea typeface="KaiTi" pitchFamily="49" charset="-122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8183880" cy="1051560"/>
          </a:xfrm>
        </p:spPr>
        <p:txBody>
          <a:bodyPr/>
          <a:lstStyle/>
          <a:p>
            <a:pPr algn="ctr"/>
            <a:r>
              <a:rPr lang="ar-SA" b="0" dirty="0" smtClean="0">
                <a:cs typeface="Akhbar MT" pitchFamily="2" charset="-78"/>
              </a:rPr>
              <a:t>البيوت قديما</a:t>
            </a:r>
            <a:endParaRPr lang="ar-SA" b="0" dirty="0">
              <a:cs typeface="Akhbar MT" pitchFamily="2" charset="-78"/>
            </a:endParaRPr>
          </a:p>
        </p:txBody>
      </p:sp>
      <p:pic>
        <p:nvPicPr>
          <p:cNvPr id="4" name="عنصر نائب للمحتوى 3" descr="تنزيل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7" y="714356"/>
            <a:ext cx="7500990" cy="4143404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4643446"/>
            <a:ext cx="8183880" cy="1051560"/>
          </a:xfrm>
        </p:spPr>
        <p:txBody>
          <a:bodyPr/>
          <a:lstStyle/>
          <a:p>
            <a:pPr algn="ctr"/>
            <a:r>
              <a:rPr lang="ar-SA" b="0" dirty="0" smtClean="0">
                <a:cs typeface="Akhbar MT" pitchFamily="2" charset="-78"/>
              </a:rPr>
              <a:t>البيوت حديثا</a:t>
            </a:r>
            <a:endParaRPr lang="ar-SA" b="0" dirty="0">
              <a:cs typeface="Akhbar MT" pitchFamily="2" charset="-78"/>
            </a:endParaRPr>
          </a:p>
        </p:txBody>
      </p:sp>
      <p:pic>
        <p:nvPicPr>
          <p:cNvPr id="4" name="عنصر نائب للمحتوى 3" descr="تنزيل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714356"/>
            <a:ext cx="7786741" cy="421484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727452_24947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3438" y="571480"/>
            <a:ext cx="3852347" cy="5214974"/>
          </a:xfrm>
        </p:spPr>
      </p:pic>
      <p:pic>
        <p:nvPicPr>
          <p:cNvPr id="5" name="صورة 4" descr="wat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571480"/>
            <a:ext cx="4071966" cy="521497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www.youtube.com/watch?v=CRt4GsPB4vQ&amp;feature=youtu.be</a:t>
            </a:r>
            <a:r>
              <a:rPr lang="ar-SA" dirty="0" smtClean="0">
                <a:hlinkClick r:id="rId2"/>
              </a:rPr>
              <a:t>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SA" sz="54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وشكرا لحسن استماعكم..</a:t>
            </a:r>
            <a:br>
              <a:rPr lang="ar-SA" sz="54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54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54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5400" dirty="0" err="1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امل</a:t>
            </a:r>
            <a:r>
              <a:rPr lang="ar-SA" sz="54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 فهد </a:t>
            </a:r>
            <a:r>
              <a:rPr lang="ar-SA" sz="5400" dirty="0" err="1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القحطاني</a:t>
            </a:r>
            <a:endParaRPr lang="ar-SA" sz="5400" dirty="0">
              <a:solidFill>
                <a:schemeClr val="bg2">
                  <a:lumMod val="50000"/>
                </a:schemeClr>
              </a:solidFill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ar-SA" dirty="0" err="1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اولا</a:t>
            </a:r>
            <a:r>
              <a:rPr lang="ar-SA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: موقعها..</a:t>
            </a:r>
            <a:r>
              <a:rPr lang="ar-SA" dirty="0" smtClean="0">
                <a:cs typeface="Akhbar MT" pitchFamily="2" charset="-78"/>
              </a:rPr>
              <a:t/>
            </a:r>
            <a:br>
              <a:rPr lang="ar-SA" dirty="0" smtClean="0">
                <a:cs typeface="Akhbar MT" pitchFamily="2" charset="-78"/>
              </a:rPr>
            </a:br>
            <a:r>
              <a:rPr lang="ar-SA" dirty="0" smtClean="0">
                <a:cs typeface="Akhbar MT" pitchFamily="2" charset="-78"/>
              </a:rPr>
              <a:t/>
            </a:r>
            <a:br>
              <a:rPr lang="ar-SA" dirty="0" smtClean="0">
                <a:cs typeface="Akhbar MT" pitchFamily="2" charset="-78"/>
              </a:rPr>
            </a:br>
            <a:r>
              <a:rPr lang="ar-SA" dirty="0" smtClean="0">
                <a:cs typeface="Akhbar MT" pitchFamily="2" charset="-78"/>
              </a:rPr>
              <a:t>                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تقع </a:t>
            </a: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في وسط منطقة </a:t>
            </a: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سدير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في نجد.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  <p:pic>
        <p:nvPicPr>
          <p:cNvPr id="4" name="صورة 3" descr="الللل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2643182"/>
            <a:ext cx="7572428" cy="3143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SA" sz="32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ثانياً: نشأتها</a:t>
            </a:r>
            <a:r>
              <a:rPr lang="ar-SA" sz="32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..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/>
            </a:r>
            <a:b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</a:b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/>
            </a:r>
            <a:b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</a:b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تعتبر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من أقدم بلدان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سدير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و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 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المملكة العربية السعودية حيث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أن التاريخ يذكر بأنها سكنت قبل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 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الإسلام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 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ويدل على ذلك وجود مقبرة قديمة جدا موجه للقبلة الأولى (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القدس) وفي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عام 700 للهجرة تم السكن فيه من قبل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مدلج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بن حسين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الوايلي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وبنيه وعشيرته بعد رحيلهم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وشيقر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حسبما هو موثق بالتواريخ النجدية القديمة ومنها تاريخ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 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حمد بن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العبون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وتاريخ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ابن بشر -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والفاخري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- وابن عيسى وغيرهم من المؤرخين القدماء،وتعتبر بلدة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من أوائل بلدان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سدير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التي بايعت جلالة الملك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عبدالعزيز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يرحمه الله وكان أميرها في ذلك الوقت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عبدالعزيز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بن محمد بن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ملحم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ال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مفيز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>.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  <a:t/>
            </a:r>
            <a:br>
              <a:rPr lang="ar-SA" sz="3200" dirty="0" smtClean="0">
                <a:solidFill>
                  <a:schemeClr val="bg1">
                    <a:lumMod val="50000"/>
                  </a:schemeClr>
                </a:solidFill>
                <a:latin typeface="Algerian" pitchFamily="82" charset="0"/>
                <a:cs typeface="Akhbar MT" pitchFamily="2" charset="-78"/>
              </a:rPr>
            </a:br>
            <a:endParaRPr lang="ar-SA" sz="3200" dirty="0">
              <a:solidFill>
                <a:schemeClr val="bg1">
                  <a:lumMod val="50000"/>
                </a:schemeClr>
              </a:solidFill>
              <a:latin typeface="Algerian" pitchFamily="82" charset="0"/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32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ومن بلدة </a:t>
            </a:r>
            <a:r>
              <a:rPr lang="ar-SA" sz="3200" dirty="0" err="1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 نزحت أسر كثيرة قامت بتأسيس بلدان عديدة كما هو موثق في تاريخ ابن </a:t>
            </a:r>
            <a:r>
              <a:rPr lang="ar-SA" sz="32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عيسى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: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</a:br>
            <a:endParaRPr lang="en-US" sz="3200" dirty="0" smtClean="0">
              <a:solidFill>
                <a:schemeClr val="bg1">
                  <a:lumMod val="50000"/>
                </a:schemeClr>
              </a:solidFill>
              <a:cs typeface="Akhbar MT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بلدة حرمه أسست عام 770هـ على يد إبراهيم بن حسين بن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مدلج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بعد رحيله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ومن ذريته الأسر التالية : أسرة آل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لعبون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وآل ماضي وآل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مدلج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وآل عون وآل عوده وآل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عميم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وآل فوزان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.</a:t>
            </a:r>
          </a:p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بلدة المجمعة أسست عام 820هـ على يد عبد الله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الشمري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والذي كان فداوي عند حسين بن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مدلج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في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وذلك بعد رحيله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.</a:t>
            </a:r>
          </a:p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بلدة الحريق أسست عام 1040هـ على يد رشيد بن مسعود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الهزاني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الوائلي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.</a:t>
            </a:r>
          </a:p>
          <a:p>
            <a:pPr>
              <a:buNone/>
            </a:pPr>
            <a:endParaRPr lang="ar-SA" sz="2400" dirty="0">
              <a:solidFill>
                <a:schemeClr val="bg1">
                  <a:lumMod val="50000"/>
                </a:schemeClr>
              </a:solidFill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بلدة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حريملاء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اسست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عام 1045هـ على بن سليمان آل حمد وأسرته بعد رحيلهم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.</a:t>
            </a:r>
            <a:b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</a:br>
            <a:endParaRPr lang="en-US" sz="3200" dirty="0" smtClean="0">
              <a:solidFill>
                <a:schemeClr val="bg1">
                  <a:lumMod val="50000"/>
                </a:schemeClr>
              </a:solidFill>
              <a:cs typeface="Akhbar MT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بلدة الشقة في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القصيم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أسست عام 1050هـ على يد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 </a:t>
            </a:r>
            <a:r>
              <a:rPr lang="ar-SA" sz="3200" u="sng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الحميدي</a:t>
            </a:r>
            <a:r>
              <a:rPr lang="ar-SA" sz="3200" u="sng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بن حمد 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مع بعض من أسرته بعد رحيلهم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.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</a:br>
            <a:endParaRPr lang="en-US" sz="3200" dirty="0" smtClean="0">
              <a:solidFill>
                <a:schemeClr val="bg1">
                  <a:lumMod val="50000"/>
                </a:schemeClr>
              </a:solidFill>
              <a:cs typeface="Akhbar MT" pitchFamily="2" charset="-78"/>
            </a:endParaRPr>
          </a:p>
          <a:p>
            <a:pPr>
              <a:buFont typeface="Wingdings" pitchFamily="2" charset="2"/>
              <a:buChar char="v"/>
            </a:pP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ومن الأسر المشهورة التي انتقلت من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التواجر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والسديس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والشوهي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والحصيني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والقريشي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والنصر الله والعدوان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و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الزغيبي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والقصير وكذلك أسر كثيرة انتقلت للزبير والكويت . وتعتبر أحداث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و أخباره الأكثر ذكراً في التواريخ النجدية </a:t>
            </a:r>
            <a:r>
              <a:rPr lang="ar-SA" sz="3200" dirty="0" err="1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الانفة</a:t>
            </a:r>
            <a:r>
              <a:rPr lang="ar-SA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 ذكرها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cs typeface="Akhbar MT" pitchFamily="2" charset="-78"/>
              </a:rPr>
              <a:t>.</a:t>
            </a:r>
          </a:p>
          <a:p>
            <a:endParaRPr lang="ar-SA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idx="1"/>
          </p:nvPr>
        </p:nvSpPr>
        <p:spPr>
          <a:xfrm>
            <a:off x="503238" y="530224"/>
            <a:ext cx="8183562" cy="632777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SA" dirty="0" smtClean="0">
                <a:latin typeface="Aharoni" pitchFamily="2" charset="-79"/>
                <a:cs typeface="Akhbar MT" pitchFamily="2" charset="-78"/>
              </a:rPr>
              <a:t/>
            </a:r>
            <a:br>
              <a:rPr lang="ar-SA" dirty="0" smtClean="0">
                <a:latin typeface="Aharoni" pitchFamily="2" charset="-79"/>
                <a:cs typeface="Akhbar MT" pitchFamily="2" charset="-78"/>
              </a:rPr>
            </a:br>
            <a:r>
              <a:rPr lang="ar-SA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أحياء </a:t>
            </a:r>
            <a:r>
              <a:rPr lang="ar-SA" dirty="0" err="1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التويم</a:t>
            </a:r>
            <a:r>
              <a:rPr lang="ar-SA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 القديمة </a:t>
            </a:r>
            <a:r>
              <a:rPr lang="ar-SA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والحديثة</a:t>
            </a:r>
            <a:br>
              <a:rPr lang="ar-SA" dirty="0" smtClean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</a:br>
            <a:endParaRPr lang="en-US" dirty="0" smtClean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  <a:p>
            <a:pPr lvl="0" algn="ctr">
              <a:buFont typeface="Wingdings" pitchFamily="2" charset="2"/>
              <a:buChar char="v"/>
            </a:pP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توم أو تؤم (العود)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  <a:p>
            <a:pPr lvl="0" algn="ctr">
              <a:buFont typeface="Wingdings" pitchFamily="2" charset="2"/>
              <a:buChar char="v"/>
            </a:pP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العود 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(</a:t>
            </a: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الدويخلة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)</a:t>
            </a:r>
            <a:b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</a:br>
            <a:endParaRPr lang="en-US" dirty="0" smtClean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  <a:p>
            <a:pPr lvl="0" algn="ctr">
              <a:buFont typeface="Wingdings" pitchFamily="2" charset="2"/>
              <a:buChar char="v"/>
            </a:pP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البلاد (</a:t>
            </a: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الديرة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)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  <a:p>
            <a:pPr lvl="0" algn="ctr">
              <a:buFont typeface="Wingdings" pitchFamily="2" charset="2"/>
              <a:buChar char="v"/>
            </a:pP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المنزلة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.</a:t>
            </a:r>
          </a:p>
          <a:p>
            <a:pPr lvl="0" algn="ctr">
              <a:buFont typeface="Wingdings" pitchFamily="2" charset="2"/>
              <a:buChar char="v"/>
            </a:pP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المنيزلة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.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/>
            </a:r>
            <a:b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</a:br>
            <a:endParaRPr lang="en-US" dirty="0" smtClean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  <a:p>
            <a:pPr lvl="0" algn="ctr">
              <a:buFont typeface="Wingdings" pitchFamily="2" charset="2"/>
              <a:buChar char="v"/>
            </a:pP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القويعات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.</a:t>
            </a:r>
          </a:p>
          <a:p>
            <a:pPr lvl="0" algn="ctr">
              <a:buFont typeface="Wingdings" pitchFamily="2" charset="2"/>
              <a:buChar char="v"/>
            </a:pPr>
            <a:r>
              <a:rPr lang="ar-SA" dirty="0" err="1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النويطات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>.</a:t>
            </a:r>
            <a: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  <a:t/>
            </a:r>
            <a:br>
              <a:rPr lang="ar-SA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khbar MT" pitchFamily="2" charset="-78"/>
              </a:rPr>
            </a:br>
            <a:endParaRPr lang="en-US" dirty="0" smtClean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/>
            </a:r>
            <a:b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</a:b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صور وبعض المعلومات عن قرية </a:t>
            </a:r>
            <a:r>
              <a:rPr lang="ar-SA" sz="4000" dirty="0" err="1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التويم</a:t>
            </a:r>
            <a:r>
              <a:rPr lang="ar-SA" sz="4000" dirty="0" smtClean="0">
                <a:solidFill>
                  <a:schemeClr val="bg2">
                    <a:lumMod val="50000"/>
                  </a:schemeClr>
                </a:solidFill>
                <a:cs typeface="Akhbar MT" pitchFamily="2" charset="-78"/>
              </a:rPr>
              <a:t>..</a:t>
            </a:r>
            <a:endParaRPr lang="ar-SA" sz="4000" dirty="0">
              <a:solidFill>
                <a:schemeClr val="bg2">
                  <a:lumMod val="50000"/>
                </a:schemeClr>
              </a:solidFill>
              <a:cs typeface="Akhbar MT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2910" y="4572008"/>
            <a:ext cx="8183880" cy="1051560"/>
          </a:xfrm>
        </p:spPr>
        <p:txBody>
          <a:bodyPr/>
          <a:lstStyle/>
          <a:p>
            <a:pPr algn="ctr"/>
            <a:r>
              <a:rPr lang="ar-SA" b="0" dirty="0" smtClean="0">
                <a:cs typeface="Akhbar MT" pitchFamily="2" charset="-78"/>
              </a:rPr>
              <a:t>بقايا المسجد..</a:t>
            </a:r>
            <a:endParaRPr lang="ar-SA" b="0" dirty="0">
              <a:cs typeface="Akhbar MT" pitchFamily="2" charset="-78"/>
            </a:endParaRPr>
          </a:p>
        </p:txBody>
      </p:sp>
      <p:pic>
        <p:nvPicPr>
          <p:cNvPr id="4" name="عنصر نائب للمحتوى 3" descr="مسجد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500042"/>
            <a:ext cx="7215238" cy="421484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4714884"/>
            <a:ext cx="8183880" cy="1051560"/>
          </a:xfrm>
        </p:spPr>
        <p:txBody>
          <a:bodyPr/>
          <a:lstStyle/>
          <a:p>
            <a:pPr algn="ctr"/>
            <a:r>
              <a:rPr lang="ar-SA" b="0" dirty="0" err="1" smtClean="0">
                <a:cs typeface="Akhbar MT" pitchFamily="2" charset="-78"/>
              </a:rPr>
              <a:t>المقبره</a:t>
            </a:r>
            <a:r>
              <a:rPr lang="ar-SA" b="0" dirty="0" smtClean="0">
                <a:cs typeface="Akhbar MT" pitchFamily="2" charset="-78"/>
              </a:rPr>
              <a:t> قديما..</a:t>
            </a:r>
            <a:endParaRPr lang="ar-SA" b="0" dirty="0">
              <a:cs typeface="Akhbar MT" pitchFamily="2" charset="-78"/>
            </a:endParaRPr>
          </a:p>
        </p:txBody>
      </p:sp>
      <p:pic>
        <p:nvPicPr>
          <p:cNvPr id="4" name="عنصر نائب للمحتوى 3" descr="الا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500042"/>
            <a:ext cx="7643866" cy="428628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جه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</TotalTime>
  <Words>56</Words>
  <Application>Microsoft Office PowerPoint</Application>
  <PresentationFormat>عرض على الشاشة (3:4)‏</PresentationFormat>
  <Paragraphs>25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واجهة</vt:lpstr>
      <vt:lpstr>التـــــويـــــم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بقايا المسجد..</vt:lpstr>
      <vt:lpstr>المقبره قديما..</vt:lpstr>
      <vt:lpstr>البيوت قديما</vt:lpstr>
      <vt:lpstr>البيوت حديثا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التـــــويـــــم</dc:title>
  <dc:creator>user1</dc:creator>
  <cp:lastModifiedBy>user1</cp:lastModifiedBy>
  <cp:revision>4</cp:revision>
  <dcterms:created xsi:type="dcterms:W3CDTF">2018-03-20T17:16:13Z</dcterms:created>
  <dcterms:modified xsi:type="dcterms:W3CDTF">2018-03-20T17:54:09Z</dcterms:modified>
</cp:coreProperties>
</file>