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95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1B824-8482-424F-AEA3-BD469682CD1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F8F46CB5-EA73-4D95-ADCE-FC886BE16D9D}">
      <dgm:prSet phldrT="[نص]" custT="1"/>
      <dgm:spPr/>
      <dgm:t>
        <a:bodyPr/>
        <a:lstStyle/>
        <a:p>
          <a:pPr rtl="1"/>
          <a:r>
            <a:rPr lang="ar-SA" sz="4000" dirty="0" smtClean="0">
              <a:latin typeface="Traditional Arabic" pitchFamily="18" charset="-78"/>
              <a:cs typeface="Traditional Arabic" pitchFamily="18" charset="-78"/>
            </a:rPr>
            <a:t>اسم الفاعل </a:t>
          </a:r>
          <a:endParaRPr lang="ar-SA" sz="4000" dirty="0">
            <a:latin typeface="Traditional Arabic" pitchFamily="18" charset="-78"/>
            <a:cs typeface="Traditional Arabic" pitchFamily="18" charset="-78"/>
          </a:endParaRPr>
        </a:p>
      </dgm:t>
    </dgm:pt>
    <dgm:pt modelId="{4E37CDB0-2466-4940-8345-DD0EA13DF69F}" type="parTrans" cxnId="{B794B38A-23C4-4A27-BECA-1CBD5C9B49B6}">
      <dgm:prSet/>
      <dgm:spPr/>
      <dgm:t>
        <a:bodyPr/>
        <a:lstStyle/>
        <a:p>
          <a:pPr rtl="1"/>
          <a:endParaRPr lang="ar-SA"/>
        </a:p>
      </dgm:t>
    </dgm:pt>
    <dgm:pt modelId="{96D517F4-C1CA-45CD-BE02-1F99C3938B44}" type="sibTrans" cxnId="{B794B38A-23C4-4A27-BECA-1CBD5C9B49B6}">
      <dgm:prSet/>
      <dgm:spPr/>
      <dgm:t>
        <a:bodyPr/>
        <a:lstStyle/>
        <a:p>
          <a:pPr rtl="1"/>
          <a:endParaRPr lang="ar-SA"/>
        </a:p>
      </dgm:t>
    </dgm:pt>
    <dgm:pt modelId="{97B1C580-15E6-4DC7-BE34-9DD29AB7FD50}">
      <dgm:prSet phldrT="[نص]" custT="1"/>
      <dgm:spPr/>
      <dgm:t>
        <a:bodyPr/>
        <a:lstStyle/>
        <a:p>
          <a:pPr algn="ctr" rtl="1"/>
          <a:r>
            <a:rPr lang="ar-SA" sz="4000" dirty="0" smtClean="0">
              <a:latin typeface="Traditional Arabic" pitchFamily="18" charset="-78"/>
              <a:cs typeface="Traditional Arabic" pitchFamily="18" charset="-78"/>
            </a:rPr>
            <a:t>مجرد من أل</a:t>
          </a:r>
          <a:endParaRPr lang="ar-SA" sz="4000" dirty="0">
            <a:latin typeface="Traditional Arabic" pitchFamily="18" charset="-78"/>
            <a:cs typeface="Traditional Arabic" pitchFamily="18" charset="-78"/>
          </a:endParaRPr>
        </a:p>
      </dgm:t>
    </dgm:pt>
    <dgm:pt modelId="{38374AA0-7FFA-4F26-850D-8CB6ECEF007F}" type="parTrans" cxnId="{CABBE3A1-58CE-4B34-9099-743D8C3A8B64}">
      <dgm:prSet/>
      <dgm:spPr/>
      <dgm:t>
        <a:bodyPr/>
        <a:lstStyle/>
        <a:p>
          <a:pPr rtl="1"/>
          <a:endParaRPr lang="ar-SA"/>
        </a:p>
      </dgm:t>
    </dgm:pt>
    <dgm:pt modelId="{1DA54932-7AF3-4482-8A6E-CBD58E3F4373}" type="sibTrans" cxnId="{CABBE3A1-58CE-4B34-9099-743D8C3A8B64}">
      <dgm:prSet/>
      <dgm:spPr/>
      <dgm:t>
        <a:bodyPr/>
        <a:lstStyle/>
        <a:p>
          <a:pPr rtl="1"/>
          <a:endParaRPr lang="ar-SA"/>
        </a:p>
      </dgm:t>
    </dgm:pt>
    <dgm:pt modelId="{50D1BBBB-4E8A-4C1E-A597-E7201EDF1ACB}">
      <dgm:prSet phldrT="[نص]" custT="1"/>
      <dgm:spPr/>
      <dgm:t>
        <a:bodyPr/>
        <a:lstStyle/>
        <a:p>
          <a:pPr algn="ctr" rtl="1"/>
          <a:r>
            <a:rPr lang="ar-SA" sz="4000" dirty="0" smtClean="0">
              <a:latin typeface="Traditional Arabic" pitchFamily="18" charset="-78"/>
              <a:cs typeface="Traditional Arabic" pitchFamily="18" charset="-78"/>
            </a:rPr>
            <a:t>محلى </a:t>
          </a:r>
          <a:r>
            <a:rPr lang="ar-SA" sz="4000" dirty="0" err="1" smtClean="0">
              <a:latin typeface="Traditional Arabic" pitchFamily="18" charset="-78"/>
              <a:cs typeface="Traditional Arabic" pitchFamily="18" charset="-78"/>
            </a:rPr>
            <a:t>بأل</a:t>
          </a:r>
          <a:endParaRPr lang="ar-SA" sz="4000" dirty="0">
            <a:latin typeface="Traditional Arabic" pitchFamily="18" charset="-78"/>
            <a:cs typeface="Traditional Arabic" pitchFamily="18" charset="-78"/>
          </a:endParaRPr>
        </a:p>
      </dgm:t>
    </dgm:pt>
    <dgm:pt modelId="{5E9287D1-7514-4F2F-A13D-806E582E2342}" type="parTrans" cxnId="{D1BE1608-8501-4C3D-8F99-7F7E218F9B3A}">
      <dgm:prSet/>
      <dgm:spPr/>
      <dgm:t>
        <a:bodyPr/>
        <a:lstStyle/>
        <a:p>
          <a:pPr rtl="1"/>
          <a:endParaRPr lang="ar-SA"/>
        </a:p>
      </dgm:t>
    </dgm:pt>
    <dgm:pt modelId="{4461B7D6-3084-4556-B28D-F0464C15C7DA}" type="sibTrans" cxnId="{D1BE1608-8501-4C3D-8F99-7F7E218F9B3A}">
      <dgm:prSet/>
      <dgm:spPr/>
      <dgm:t>
        <a:bodyPr/>
        <a:lstStyle/>
        <a:p>
          <a:pPr rtl="1"/>
          <a:endParaRPr lang="ar-SA"/>
        </a:p>
      </dgm:t>
    </dgm:pt>
    <dgm:pt modelId="{31E0CC7C-5E42-4863-8CE2-D6252E6B8BD2}">
      <dgm:prSet custT="1"/>
      <dgm:spPr/>
      <dgm:t>
        <a:bodyPr/>
        <a:lstStyle/>
        <a:p>
          <a:pPr algn="ctr" rtl="1"/>
          <a:r>
            <a:rPr lang="ar-SA" sz="4000" dirty="0" smtClean="0">
              <a:latin typeface="Traditional Arabic" pitchFamily="18" charset="-78"/>
              <a:cs typeface="Traditional Arabic" pitchFamily="18" charset="-78"/>
            </a:rPr>
            <a:t>يعمل بلا شرط أو قيد</a:t>
          </a:r>
          <a:endParaRPr lang="ar-SA" sz="4000" dirty="0">
            <a:latin typeface="Traditional Arabic" pitchFamily="18" charset="-78"/>
            <a:cs typeface="Traditional Arabic" pitchFamily="18" charset="-78"/>
          </a:endParaRPr>
        </a:p>
      </dgm:t>
    </dgm:pt>
    <dgm:pt modelId="{3D460C1F-17F8-4ACE-8D0E-AAA0600E7CA6}" type="parTrans" cxnId="{1EAF71DC-5AD4-4C21-915E-ADE6FCA5F11F}">
      <dgm:prSet/>
      <dgm:spPr/>
      <dgm:t>
        <a:bodyPr/>
        <a:lstStyle/>
        <a:p>
          <a:pPr rtl="1"/>
          <a:endParaRPr lang="ar-SA"/>
        </a:p>
      </dgm:t>
    </dgm:pt>
    <dgm:pt modelId="{0B59DBD6-BEF8-4596-9F22-3652277F148C}" type="sibTrans" cxnId="{1EAF71DC-5AD4-4C21-915E-ADE6FCA5F11F}">
      <dgm:prSet/>
      <dgm:spPr/>
      <dgm:t>
        <a:bodyPr/>
        <a:lstStyle/>
        <a:p>
          <a:pPr rtl="1"/>
          <a:endParaRPr lang="ar-SA"/>
        </a:p>
      </dgm:t>
    </dgm:pt>
    <dgm:pt modelId="{C91E49BA-B250-49D5-8FB6-2F19755A9317}">
      <dgm:prSet custT="1"/>
      <dgm:spPr/>
      <dgm:t>
        <a:bodyPr/>
        <a:lstStyle/>
        <a:p>
          <a:pPr algn="ctr" rtl="1"/>
          <a:r>
            <a:rPr lang="ar-SA" sz="4000" dirty="0" smtClean="0">
              <a:latin typeface="Traditional Arabic" pitchFamily="18" charset="-78"/>
              <a:cs typeface="Traditional Arabic" pitchFamily="18" charset="-78"/>
            </a:rPr>
            <a:t>يعمل بشروط:</a:t>
          </a:r>
          <a:endParaRPr lang="ar-SA" sz="4000" dirty="0">
            <a:latin typeface="Traditional Arabic" pitchFamily="18" charset="-78"/>
            <a:cs typeface="Traditional Arabic" pitchFamily="18" charset="-78"/>
          </a:endParaRPr>
        </a:p>
      </dgm:t>
    </dgm:pt>
    <dgm:pt modelId="{314A8131-1A0D-4C59-88F0-682A00C6B53D}" type="parTrans" cxnId="{2E85DE5B-AB3B-475D-9443-983CDC5C7A60}">
      <dgm:prSet/>
      <dgm:spPr/>
      <dgm:t>
        <a:bodyPr/>
        <a:lstStyle/>
        <a:p>
          <a:pPr rtl="1"/>
          <a:endParaRPr lang="ar-SA"/>
        </a:p>
      </dgm:t>
    </dgm:pt>
    <dgm:pt modelId="{EC9D91D0-AC71-494E-BA6B-F312010CEF37}" type="sibTrans" cxnId="{2E85DE5B-AB3B-475D-9443-983CDC5C7A60}">
      <dgm:prSet/>
      <dgm:spPr/>
      <dgm:t>
        <a:bodyPr/>
        <a:lstStyle/>
        <a:p>
          <a:pPr rtl="1"/>
          <a:endParaRPr lang="ar-SA"/>
        </a:p>
      </dgm:t>
    </dgm:pt>
    <dgm:pt modelId="{207937D6-5E4D-4CA3-9FB0-73404EE5E1BA}">
      <dgm:prSet custT="1"/>
      <dgm:spPr/>
      <dgm:t>
        <a:bodyPr/>
        <a:lstStyle/>
        <a:p>
          <a:pPr rtl="1"/>
          <a:r>
            <a:rPr lang="ar-SA" sz="4000" dirty="0" smtClean="0">
              <a:latin typeface="Traditional Arabic" pitchFamily="18" charset="-78"/>
              <a:cs typeface="Traditional Arabic" pitchFamily="18" charset="-78"/>
            </a:rPr>
            <a:t>أن يدل على الحال أو الاستقبال</a:t>
          </a:r>
          <a:endParaRPr lang="ar-SA" sz="4000" dirty="0">
            <a:latin typeface="Traditional Arabic" pitchFamily="18" charset="-78"/>
            <a:cs typeface="Traditional Arabic" pitchFamily="18" charset="-78"/>
          </a:endParaRPr>
        </a:p>
      </dgm:t>
    </dgm:pt>
    <dgm:pt modelId="{3B1D1E95-318B-43CA-ACAC-72CA9699A536}" type="sibTrans" cxnId="{A7680D4C-90F0-41DF-B34F-EA7945B022AD}">
      <dgm:prSet/>
      <dgm:spPr/>
      <dgm:t>
        <a:bodyPr/>
        <a:lstStyle/>
        <a:p>
          <a:pPr rtl="1"/>
          <a:endParaRPr lang="ar-SA"/>
        </a:p>
      </dgm:t>
    </dgm:pt>
    <dgm:pt modelId="{62F3C098-04D7-4B39-9A5D-C30CB18A01B1}" type="parTrans" cxnId="{A7680D4C-90F0-41DF-B34F-EA7945B022AD}">
      <dgm:prSet/>
      <dgm:spPr/>
      <dgm:t>
        <a:bodyPr/>
        <a:lstStyle/>
        <a:p>
          <a:pPr rtl="1"/>
          <a:endParaRPr lang="ar-SA"/>
        </a:p>
      </dgm:t>
    </dgm:pt>
    <dgm:pt modelId="{F11E24A1-F6CE-4231-B0FB-6793621D5176}">
      <dgm:prSet custT="1"/>
      <dgm:spPr/>
      <dgm:t>
        <a:bodyPr/>
        <a:lstStyle/>
        <a:p>
          <a:pPr rtl="1"/>
          <a:r>
            <a:rPr lang="ar-SA" sz="4000" dirty="0" smtClean="0">
              <a:latin typeface="Traditional Arabic" pitchFamily="18" charset="-78"/>
              <a:cs typeface="Traditional Arabic" pitchFamily="18" charset="-78"/>
            </a:rPr>
            <a:t>أن يسبق </a:t>
          </a:r>
          <a:r>
            <a:rPr lang="ar-SA" sz="4000" dirty="0" err="1" smtClean="0">
              <a:latin typeface="Traditional Arabic" pitchFamily="18" charset="-78"/>
              <a:cs typeface="Traditional Arabic" pitchFamily="18" charset="-78"/>
            </a:rPr>
            <a:t>بـ</a:t>
          </a:r>
          <a:endParaRPr lang="ar-SA" sz="4000" dirty="0">
            <a:latin typeface="Traditional Arabic" pitchFamily="18" charset="-78"/>
            <a:cs typeface="Traditional Arabic" pitchFamily="18" charset="-78"/>
          </a:endParaRPr>
        </a:p>
      </dgm:t>
    </dgm:pt>
    <dgm:pt modelId="{43CC6A33-31AF-4E8F-BCD9-60FCAAB79D98}" type="sibTrans" cxnId="{38C8F75E-3153-4307-AAF9-0676E35AAB1F}">
      <dgm:prSet/>
      <dgm:spPr/>
      <dgm:t>
        <a:bodyPr/>
        <a:lstStyle/>
        <a:p>
          <a:pPr rtl="1"/>
          <a:endParaRPr lang="ar-SA"/>
        </a:p>
      </dgm:t>
    </dgm:pt>
    <dgm:pt modelId="{3A45961E-21B2-4433-AD36-471D1F23BD50}" type="parTrans" cxnId="{38C8F75E-3153-4307-AAF9-0676E35AAB1F}">
      <dgm:prSet/>
      <dgm:spPr/>
      <dgm:t>
        <a:bodyPr/>
        <a:lstStyle/>
        <a:p>
          <a:pPr rtl="1"/>
          <a:endParaRPr lang="ar-SA"/>
        </a:p>
      </dgm:t>
    </dgm:pt>
    <dgm:pt modelId="{AC5E676C-05CA-4A33-A7F5-9610D4EF134E}" type="pres">
      <dgm:prSet presAssocID="{21E1B824-8482-424F-AEA3-BD469682CD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641008B8-95BC-413C-B312-777C2F8FC629}" type="pres">
      <dgm:prSet presAssocID="{F8F46CB5-EA73-4D95-ADCE-FC886BE16D9D}" presName="hierRoot1" presStyleCnt="0"/>
      <dgm:spPr/>
    </dgm:pt>
    <dgm:pt modelId="{F7E8F901-758A-4CA3-A4CC-67E67BF9DB9A}" type="pres">
      <dgm:prSet presAssocID="{F8F46CB5-EA73-4D95-ADCE-FC886BE16D9D}" presName="composite" presStyleCnt="0"/>
      <dgm:spPr/>
    </dgm:pt>
    <dgm:pt modelId="{9D78F3BB-C890-4C1A-B37B-DB2B8AE45E0A}" type="pres">
      <dgm:prSet presAssocID="{F8F46CB5-EA73-4D95-ADCE-FC886BE16D9D}" presName="background" presStyleLbl="node0" presStyleIdx="0" presStyleCnt="1"/>
      <dgm:spPr/>
    </dgm:pt>
    <dgm:pt modelId="{63579353-2A1B-47B0-8A0E-26937AD5BA99}" type="pres">
      <dgm:prSet presAssocID="{F8F46CB5-EA73-4D95-ADCE-FC886BE16D9D}" presName="text" presStyleLbl="fgAcc0" presStyleIdx="0" presStyleCnt="1" custScaleX="210638" custScaleY="77138" custLinFactNeighborX="11335" custLinFactNeighborY="-870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BBDE243-3ACC-47BD-BA13-D142B8EBC04E}" type="pres">
      <dgm:prSet presAssocID="{F8F46CB5-EA73-4D95-ADCE-FC886BE16D9D}" presName="hierChild2" presStyleCnt="0"/>
      <dgm:spPr/>
    </dgm:pt>
    <dgm:pt modelId="{7506026E-B0AC-4195-8804-47E918EE6E0B}" type="pres">
      <dgm:prSet presAssocID="{38374AA0-7FFA-4F26-850D-8CB6ECEF007F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780A15EE-8180-4E6D-BE0D-02F2D6F6954B}" type="pres">
      <dgm:prSet presAssocID="{97B1C580-15E6-4DC7-BE34-9DD29AB7FD50}" presName="hierRoot2" presStyleCnt="0"/>
      <dgm:spPr/>
    </dgm:pt>
    <dgm:pt modelId="{19A4250E-3FBD-4189-89F8-635A5182AAB4}" type="pres">
      <dgm:prSet presAssocID="{97B1C580-15E6-4DC7-BE34-9DD29AB7FD50}" presName="composite2" presStyleCnt="0"/>
      <dgm:spPr/>
    </dgm:pt>
    <dgm:pt modelId="{BAE4938F-8229-42B6-87DA-CED605B1C6A4}" type="pres">
      <dgm:prSet presAssocID="{97B1C580-15E6-4DC7-BE34-9DD29AB7FD50}" presName="background2" presStyleLbl="node2" presStyleIdx="0" presStyleCnt="2"/>
      <dgm:spPr/>
    </dgm:pt>
    <dgm:pt modelId="{21F75A8E-7CEC-4B3E-AE76-5379D6BF36E0}" type="pres">
      <dgm:prSet presAssocID="{97B1C580-15E6-4DC7-BE34-9DD29AB7FD50}" presName="text2" presStyleLbl="fgAcc2" presStyleIdx="0" presStyleCnt="2" custScaleX="207021" custLinFactNeighborX="-18779" custLinFactNeighborY="-131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F27968-2506-4885-932B-34A93CFA0E54}" type="pres">
      <dgm:prSet presAssocID="{97B1C580-15E6-4DC7-BE34-9DD29AB7FD50}" presName="hierChild3" presStyleCnt="0"/>
      <dgm:spPr/>
    </dgm:pt>
    <dgm:pt modelId="{774BA96B-DCBA-41EA-8405-A2D0FABB470B}" type="pres">
      <dgm:prSet presAssocID="{314A8131-1A0D-4C59-88F0-682A00C6B53D}" presName="Name17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2195DED3-40D9-4C8A-9601-13843FE5F076}" type="pres">
      <dgm:prSet presAssocID="{C91E49BA-B250-49D5-8FB6-2F19755A9317}" presName="hierRoot3" presStyleCnt="0"/>
      <dgm:spPr/>
    </dgm:pt>
    <dgm:pt modelId="{6A705F45-2C4B-4824-B2FA-CCF96D494F00}" type="pres">
      <dgm:prSet presAssocID="{C91E49BA-B250-49D5-8FB6-2F19755A9317}" presName="composite3" presStyleCnt="0"/>
      <dgm:spPr/>
    </dgm:pt>
    <dgm:pt modelId="{88280A8A-0CC1-4E14-99D6-C6488B88BCA1}" type="pres">
      <dgm:prSet presAssocID="{C91E49BA-B250-49D5-8FB6-2F19755A9317}" presName="background3" presStyleLbl="node3" presStyleIdx="0" presStyleCnt="2"/>
      <dgm:spPr/>
    </dgm:pt>
    <dgm:pt modelId="{DD5BA67D-82BD-484B-89C4-6F1CA2AB9E3E}" type="pres">
      <dgm:prSet presAssocID="{C91E49BA-B250-49D5-8FB6-2F19755A9317}" presName="text3" presStyleLbl="fgAcc3" presStyleIdx="0" presStyleCnt="2" custScaleX="207021" custScaleY="109548" custLinFactNeighborX="-31515" custLinFactNeighborY="-104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95D3C42-BC99-4AD8-A913-560069232827}" type="pres">
      <dgm:prSet presAssocID="{C91E49BA-B250-49D5-8FB6-2F19755A9317}" presName="hierChild4" presStyleCnt="0"/>
      <dgm:spPr/>
    </dgm:pt>
    <dgm:pt modelId="{AFDC89E6-5F61-409A-8D4D-8527417ABD3B}" type="pres">
      <dgm:prSet presAssocID="{3A45961E-21B2-4433-AD36-471D1F23BD50}" presName="Name23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22F7875F-EC24-40DF-80FD-4884D59051FF}" type="pres">
      <dgm:prSet presAssocID="{F11E24A1-F6CE-4231-B0FB-6793621D5176}" presName="hierRoot4" presStyleCnt="0"/>
      <dgm:spPr/>
    </dgm:pt>
    <dgm:pt modelId="{B6BFDAF5-785B-41DE-9B1B-19C01F896234}" type="pres">
      <dgm:prSet presAssocID="{F11E24A1-F6CE-4231-B0FB-6793621D5176}" presName="composite4" presStyleCnt="0"/>
      <dgm:spPr/>
    </dgm:pt>
    <dgm:pt modelId="{6021D9DF-4C3E-4E76-BD5D-770DEF51B880}" type="pres">
      <dgm:prSet presAssocID="{F11E24A1-F6CE-4231-B0FB-6793621D5176}" presName="background4" presStyleLbl="node4" presStyleIdx="0" presStyleCnt="2"/>
      <dgm:spPr/>
    </dgm:pt>
    <dgm:pt modelId="{12AA7135-0893-405F-86C9-96AB47CEDD91}" type="pres">
      <dgm:prSet presAssocID="{F11E24A1-F6CE-4231-B0FB-6793621D5176}" presName="text4" presStyleLbl="fgAcc4" presStyleIdx="0" presStyleCnt="2" custScaleX="141089" custLinFactNeighborX="33640" custLinFactNeighborY="667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B7FA097-B974-4324-BA68-867CD21597F9}" type="pres">
      <dgm:prSet presAssocID="{F11E24A1-F6CE-4231-B0FB-6793621D5176}" presName="hierChild5" presStyleCnt="0"/>
      <dgm:spPr/>
    </dgm:pt>
    <dgm:pt modelId="{1434982D-AD4F-4260-9D36-75997C420045}" type="pres">
      <dgm:prSet presAssocID="{62F3C098-04D7-4B39-9A5D-C30CB18A01B1}" presName="Name23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C57CE0D2-E31A-41A0-9570-9B26365F675C}" type="pres">
      <dgm:prSet presAssocID="{207937D6-5E4D-4CA3-9FB0-73404EE5E1BA}" presName="hierRoot4" presStyleCnt="0"/>
      <dgm:spPr/>
    </dgm:pt>
    <dgm:pt modelId="{9D1BD219-EDC1-4E1B-809E-C0D9C3039EC3}" type="pres">
      <dgm:prSet presAssocID="{207937D6-5E4D-4CA3-9FB0-73404EE5E1BA}" presName="composite4" presStyleCnt="0"/>
      <dgm:spPr/>
    </dgm:pt>
    <dgm:pt modelId="{5DDDE0E4-F6CA-40F0-A45B-53D2788B7B11}" type="pres">
      <dgm:prSet presAssocID="{207937D6-5E4D-4CA3-9FB0-73404EE5E1BA}" presName="background4" presStyleLbl="node4" presStyleIdx="1" presStyleCnt="2"/>
      <dgm:spPr/>
    </dgm:pt>
    <dgm:pt modelId="{0AAF47AF-EB16-4791-B745-B47A5ED5ECF2}" type="pres">
      <dgm:prSet presAssocID="{207937D6-5E4D-4CA3-9FB0-73404EE5E1BA}" presName="text4" presStyleLbl="fgAcc4" presStyleIdx="1" presStyleCnt="2" custScaleX="210374" custScaleY="141648" custLinFactX="32626" custLinFactNeighborX="100000" custLinFactNeighborY="733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B0DB149-8303-4832-8FCB-7C86979D59F1}" type="pres">
      <dgm:prSet presAssocID="{207937D6-5E4D-4CA3-9FB0-73404EE5E1BA}" presName="hierChild5" presStyleCnt="0"/>
      <dgm:spPr/>
    </dgm:pt>
    <dgm:pt modelId="{F6B47466-3071-4545-9355-B4E2DFD97F40}" type="pres">
      <dgm:prSet presAssocID="{5E9287D1-7514-4F2F-A13D-806E582E2342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4E058AA0-0EDE-45FC-B92F-E8E6C33D86AD}" type="pres">
      <dgm:prSet presAssocID="{50D1BBBB-4E8A-4C1E-A597-E7201EDF1ACB}" presName="hierRoot2" presStyleCnt="0"/>
      <dgm:spPr/>
    </dgm:pt>
    <dgm:pt modelId="{26540EC4-9C27-44C6-B086-AE0DB15BBC1D}" type="pres">
      <dgm:prSet presAssocID="{50D1BBBB-4E8A-4C1E-A597-E7201EDF1ACB}" presName="composite2" presStyleCnt="0"/>
      <dgm:spPr/>
    </dgm:pt>
    <dgm:pt modelId="{E086DAE6-71BD-4D4B-8555-ED80721A2E12}" type="pres">
      <dgm:prSet presAssocID="{50D1BBBB-4E8A-4C1E-A597-E7201EDF1ACB}" presName="background2" presStyleLbl="node2" presStyleIdx="1" presStyleCnt="2"/>
      <dgm:spPr/>
    </dgm:pt>
    <dgm:pt modelId="{B9C716F4-BDC1-4283-AC5E-9C7AEA67AB80}" type="pres">
      <dgm:prSet presAssocID="{50D1BBBB-4E8A-4C1E-A597-E7201EDF1ACB}" presName="text2" presStyleLbl="fgAcc2" presStyleIdx="1" presStyleCnt="2" custScaleX="207021" custLinFactNeighborX="-3541" custLinFactNeighborY="-131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22F93F-5048-43A2-9244-8CC0631D81D1}" type="pres">
      <dgm:prSet presAssocID="{50D1BBBB-4E8A-4C1E-A597-E7201EDF1ACB}" presName="hierChild3" presStyleCnt="0"/>
      <dgm:spPr/>
    </dgm:pt>
    <dgm:pt modelId="{B2F66D4E-37D4-425E-8742-DA16602022BE}" type="pres">
      <dgm:prSet presAssocID="{3D460C1F-17F8-4ACE-8D0E-AAA0600E7CA6}" presName="Name17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640E98B1-F4FF-4041-8286-C07B2BBFDAB5}" type="pres">
      <dgm:prSet presAssocID="{31E0CC7C-5E42-4863-8CE2-D6252E6B8BD2}" presName="hierRoot3" presStyleCnt="0"/>
      <dgm:spPr/>
    </dgm:pt>
    <dgm:pt modelId="{78469F03-6B50-4701-ABDB-F7C115F2AAE1}" type="pres">
      <dgm:prSet presAssocID="{31E0CC7C-5E42-4863-8CE2-D6252E6B8BD2}" presName="composite3" presStyleCnt="0"/>
      <dgm:spPr/>
    </dgm:pt>
    <dgm:pt modelId="{B3D68587-F576-43C6-9FAC-FDBA33C6EE0E}" type="pres">
      <dgm:prSet presAssocID="{31E0CC7C-5E42-4863-8CE2-D6252E6B8BD2}" presName="background3" presStyleLbl="node3" presStyleIdx="1" presStyleCnt="2"/>
      <dgm:spPr/>
    </dgm:pt>
    <dgm:pt modelId="{A507FBEB-C997-47BD-AC71-09EB6B41841C}" type="pres">
      <dgm:prSet presAssocID="{31E0CC7C-5E42-4863-8CE2-D6252E6B8BD2}" presName="text3" presStyleLbl="fgAcc3" presStyleIdx="1" presStyleCnt="2" custScaleX="207021" custScaleY="109548" custLinFactNeighborX="-7303" custLinFactNeighborY="-104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47898A1-982D-4A27-B182-11E1FD23D97A}" type="pres">
      <dgm:prSet presAssocID="{31E0CC7C-5E42-4863-8CE2-D6252E6B8BD2}" presName="hierChild4" presStyleCnt="0"/>
      <dgm:spPr/>
    </dgm:pt>
  </dgm:ptLst>
  <dgm:cxnLst>
    <dgm:cxn modelId="{E58599DB-2E3F-45DD-A5C1-DC838CCB9455}" type="presOf" srcId="{3A45961E-21B2-4433-AD36-471D1F23BD50}" destId="{AFDC89E6-5F61-409A-8D4D-8527417ABD3B}" srcOrd="0" destOrd="0" presId="urn:microsoft.com/office/officeart/2005/8/layout/hierarchy1"/>
    <dgm:cxn modelId="{56B1964B-CEF5-4751-A6C7-E2DDDD8701A3}" type="presOf" srcId="{50D1BBBB-4E8A-4C1E-A597-E7201EDF1ACB}" destId="{B9C716F4-BDC1-4283-AC5E-9C7AEA67AB80}" srcOrd="0" destOrd="0" presId="urn:microsoft.com/office/officeart/2005/8/layout/hierarchy1"/>
    <dgm:cxn modelId="{92DBD088-B9C2-4394-99C9-70D1263095ED}" type="presOf" srcId="{5E9287D1-7514-4F2F-A13D-806E582E2342}" destId="{F6B47466-3071-4545-9355-B4E2DFD97F40}" srcOrd="0" destOrd="0" presId="urn:microsoft.com/office/officeart/2005/8/layout/hierarchy1"/>
    <dgm:cxn modelId="{1F40BC0B-24B9-4388-9A9B-D24367281BA4}" type="presOf" srcId="{62F3C098-04D7-4B39-9A5D-C30CB18A01B1}" destId="{1434982D-AD4F-4260-9D36-75997C420045}" srcOrd="0" destOrd="0" presId="urn:microsoft.com/office/officeart/2005/8/layout/hierarchy1"/>
    <dgm:cxn modelId="{2B6C7A0B-DFA5-4087-8E10-EE6260018A40}" type="presOf" srcId="{314A8131-1A0D-4C59-88F0-682A00C6B53D}" destId="{774BA96B-DCBA-41EA-8405-A2D0FABB470B}" srcOrd="0" destOrd="0" presId="urn:microsoft.com/office/officeart/2005/8/layout/hierarchy1"/>
    <dgm:cxn modelId="{1EAF71DC-5AD4-4C21-915E-ADE6FCA5F11F}" srcId="{50D1BBBB-4E8A-4C1E-A597-E7201EDF1ACB}" destId="{31E0CC7C-5E42-4863-8CE2-D6252E6B8BD2}" srcOrd="0" destOrd="0" parTransId="{3D460C1F-17F8-4ACE-8D0E-AAA0600E7CA6}" sibTransId="{0B59DBD6-BEF8-4596-9F22-3652277F148C}"/>
    <dgm:cxn modelId="{CABBE3A1-58CE-4B34-9099-743D8C3A8B64}" srcId="{F8F46CB5-EA73-4D95-ADCE-FC886BE16D9D}" destId="{97B1C580-15E6-4DC7-BE34-9DD29AB7FD50}" srcOrd="0" destOrd="0" parTransId="{38374AA0-7FFA-4F26-850D-8CB6ECEF007F}" sibTransId="{1DA54932-7AF3-4482-8A6E-CBD58E3F4373}"/>
    <dgm:cxn modelId="{67AE821F-E013-4BE4-B1A9-1C5206CCB9B3}" type="presOf" srcId="{C91E49BA-B250-49D5-8FB6-2F19755A9317}" destId="{DD5BA67D-82BD-484B-89C4-6F1CA2AB9E3E}" srcOrd="0" destOrd="0" presId="urn:microsoft.com/office/officeart/2005/8/layout/hierarchy1"/>
    <dgm:cxn modelId="{2BDB477A-E494-4988-85DF-2E8B8D53080F}" type="presOf" srcId="{F8F46CB5-EA73-4D95-ADCE-FC886BE16D9D}" destId="{63579353-2A1B-47B0-8A0E-26937AD5BA99}" srcOrd="0" destOrd="0" presId="urn:microsoft.com/office/officeart/2005/8/layout/hierarchy1"/>
    <dgm:cxn modelId="{38C8F75E-3153-4307-AAF9-0676E35AAB1F}" srcId="{C91E49BA-B250-49D5-8FB6-2F19755A9317}" destId="{F11E24A1-F6CE-4231-B0FB-6793621D5176}" srcOrd="0" destOrd="0" parTransId="{3A45961E-21B2-4433-AD36-471D1F23BD50}" sibTransId="{43CC6A33-31AF-4E8F-BCD9-60FCAAB79D98}"/>
    <dgm:cxn modelId="{476E2E3D-FEEB-4C5D-B8DA-71BE9A8B3E1C}" type="presOf" srcId="{3D460C1F-17F8-4ACE-8D0E-AAA0600E7CA6}" destId="{B2F66D4E-37D4-425E-8742-DA16602022BE}" srcOrd="0" destOrd="0" presId="urn:microsoft.com/office/officeart/2005/8/layout/hierarchy1"/>
    <dgm:cxn modelId="{0BFB4A49-3350-4224-BCB9-1E9363244E01}" type="presOf" srcId="{21E1B824-8482-424F-AEA3-BD469682CD11}" destId="{AC5E676C-05CA-4A33-A7F5-9610D4EF134E}" srcOrd="0" destOrd="0" presId="urn:microsoft.com/office/officeart/2005/8/layout/hierarchy1"/>
    <dgm:cxn modelId="{51BB08F2-F7F0-4647-ACCE-B0AF045E8329}" type="presOf" srcId="{207937D6-5E4D-4CA3-9FB0-73404EE5E1BA}" destId="{0AAF47AF-EB16-4791-B745-B47A5ED5ECF2}" srcOrd="0" destOrd="0" presId="urn:microsoft.com/office/officeart/2005/8/layout/hierarchy1"/>
    <dgm:cxn modelId="{AB6A8BCF-ADB4-4525-9015-1C00A9378702}" type="presOf" srcId="{38374AA0-7FFA-4F26-850D-8CB6ECEF007F}" destId="{7506026E-B0AC-4195-8804-47E918EE6E0B}" srcOrd="0" destOrd="0" presId="urn:microsoft.com/office/officeart/2005/8/layout/hierarchy1"/>
    <dgm:cxn modelId="{D1BE1608-8501-4C3D-8F99-7F7E218F9B3A}" srcId="{F8F46CB5-EA73-4D95-ADCE-FC886BE16D9D}" destId="{50D1BBBB-4E8A-4C1E-A597-E7201EDF1ACB}" srcOrd="1" destOrd="0" parTransId="{5E9287D1-7514-4F2F-A13D-806E582E2342}" sibTransId="{4461B7D6-3084-4556-B28D-F0464C15C7DA}"/>
    <dgm:cxn modelId="{EC6C34E7-3AE6-4B92-8C75-1D2EBB60B130}" type="presOf" srcId="{97B1C580-15E6-4DC7-BE34-9DD29AB7FD50}" destId="{21F75A8E-7CEC-4B3E-AE76-5379D6BF36E0}" srcOrd="0" destOrd="0" presId="urn:microsoft.com/office/officeart/2005/8/layout/hierarchy1"/>
    <dgm:cxn modelId="{2E85DE5B-AB3B-475D-9443-983CDC5C7A60}" srcId="{97B1C580-15E6-4DC7-BE34-9DD29AB7FD50}" destId="{C91E49BA-B250-49D5-8FB6-2F19755A9317}" srcOrd="0" destOrd="0" parTransId="{314A8131-1A0D-4C59-88F0-682A00C6B53D}" sibTransId="{EC9D91D0-AC71-494E-BA6B-F312010CEF37}"/>
    <dgm:cxn modelId="{A7680D4C-90F0-41DF-B34F-EA7945B022AD}" srcId="{C91E49BA-B250-49D5-8FB6-2F19755A9317}" destId="{207937D6-5E4D-4CA3-9FB0-73404EE5E1BA}" srcOrd="1" destOrd="0" parTransId="{62F3C098-04D7-4B39-9A5D-C30CB18A01B1}" sibTransId="{3B1D1E95-318B-43CA-ACAC-72CA9699A536}"/>
    <dgm:cxn modelId="{4CBA416B-134B-4906-A47A-EE6CC8F3EE6F}" type="presOf" srcId="{F11E24A1-F6CE-4231-B0FB-6793621D5176}" destId="{12AA7135-0893-405F-86C9-96AB47CEDD91}" srcOrd="0" destOrd="0" presId="urn:microsoft.com/office/officeart/2005/8/layout/hierarchy1"/>
    <dgm:cxn modelId="{B4E7E0B9-B0C6-43EE-B818-1D0B2E917AF7}" type="presOf" srcId="{31E0CC7C-5E42-4863-8CE2-D6252E6B8BD2}" destId="{A507FBEB-C997-47BD-AC71-09EB6B41841C}" srcOrd="0" destOrd="0" presId="urn:microsoft.com/office/officeart/2005/8/layout/hierarchy1"/>
    <dgm:cxn modelId="{B794B38A-23C4-4A27-BECA-1CBD5C9B49B6}" srcId="{21E1B824-8482-424F-AEA3-BD469682CD11}" destId="{F8F46CB5-EA73-4D95-ADCE-FC886BE16D9D}" srcOrd="0" destOrd="0" parTransId="{4E37CDB0-2466-4940-8345-DD0EA13DF69F}" sibTransId="{96D517F4-C1CA-45CD-BE02-1F99C3938B44}"/>
    <dgm:cxn modelId="{B992343E-7C0C-42F7-86BE-AC0343DDA82C}" type="presParOf" srcId="{AC5E676C-05CA-4A33-A7F5-9610D4EF134E}" destId="{641008B8-95BC-413C-B312-777C2F8FC629}" srcOrd="0" destOrd="0" presId="urn:microsoft.com/office/officeart/2005/8/layout/hierarchy1"/>
    <dgm:cxn modelId="{B5775EF3-1552-4043-8E67-DE1578358377}" type="presParOf" srcId="{641008B8-95BC-413C-B312-777C2F8FC629}" destId="{F7E8F901-758A-4CA3-A4CC-67E67BF9DB9A}" srcOrd="0" destOrd="0" presId="urn:microsoft.com/office/officeart/2005/8/layout/hierarchy1"/>
    <dgm:cxn modelId="{AC7026DD-34F2-461F-81C6-A78412E2FD34}" type="presParOf" srcId="{F7E8F901-758A-4CA3-A4CC-67E67BF9DB9A}" destId="{9D78F3BB-C890-4C1A-B37B-DB2B8AE45E0A}" srcOrd="0" destOrd="0" presId="urn:microsoft.com/office/officeart/2005/8/layout/hierarchy1"/>
    <dgm:cxn modelId="{71668FA3-4A15-4F30-82BB-F1FC9AEA3890}" type="presParOf" srcId="{F7E8F901-758A-4CA3-A4CC-67E67BF9DB9A}" destId="{63579353-2A1B-47B0-8A0E-26937AD5BA99}" srcOrd="1" destOrd="0" presId="urn:microsoft.com/office/officeart/2005/8/layout/hierarchy1"/>
    <dgm:cxn modelId="{95AD699E-AAA4-4C19-A065-8A0F137EAEA2}" type="presParOf" srcId="{641008B8-95BC-413C-B312-777C2F8FC629}" destId="{FBBDE243-3ACC-47BD-BA13-D142B8EBC04E}" srcOrd="1" destOrd="0" presId="urn:microsoft.com/office/officeart/2005/8/layout/hierarchy1"/>
    <dgm:cxn modelId="{5E1B11EB-4896-4FF0-B543-DE03885ECC7C}" type="presParOf" srcId="{FBBDE243-3ACC-47BD-BA13-D142B8EBC04E}" destId="{7506026E-B0AC-4195-8804-47E918EE6E0B}" srcOrd="0" destOrd="0" presId="urn:microsoft.com/office/officeart/2005/8/layout/hierarchy1"/>
    <dgm:cxn modelId="{CF76649D-8744-4925-B0A6-F5B0A62A51D0}" type="presParOf" srcId="{FBBDE243-3ACC-47BD-BA13-D142B8EBC04E}" destId="{780A15EE-8180-4E6D-BE0D-02F2D6F6954B}" srcOrd="1" destOrd="0" presId="urn:microsoft.com/office/officeart/2005/8/layout/hierarchy1"/>
    <dgm:cxn modelId="{EF690936-966F-4C5A-B9F9-72F3EC54DB90}" type="presParOf" srcId="{780A15EE-8180-4E6D-BE0D-02F2D6F6954B}" destId="{19A4250E-3FBD-4189-89F8-635A5182AAB4}" srcOrd="0" destOrd="0" presId="urn:microsoft.com/office/officeart/2005/8/layout/hierarchy1"/>
    <dgm:cxn modelId="{396B294B-DA8D-41FC-9FFC-0A9779A00ABD}" type="presParOf" srcId="{19A4250E-3FBD-4189-89F8-635A5182AAB4}" destId="{BAE4938F-8229-42B6-87DA-CED605B1C6A4}" srcOrd="0" destOrd="0" presId="urn:microsoft.com/office/officeart/2005/8/layout/hierarchy1"/>
    <dgm:cxn modelId="{AA1702C7-6937-420A-A95A-12DF9E999B9C}" type="presParOf" srcId="{19A4250E-3FBD-4189-89F8-635A5182AAB4}" destId="{21F75A8E-7CEC-4B3E-AE76-5379D6BF36E0}" srcOrd="1" destOrd="0" presId="urn:microsoft.com/office/officeart/2005/8/layout/hierarchy1"/>
    <dgm:cxn modelId="{9A3EF29C-47C3-466C-A6FA-38DBDD14E2AF}" type="presParOf" srcId="{780A15EE-8180-4E6D-BE0D-02F2D6F6954B}" destId="{C2F27968-2506-4885-932B-34A93CFA0E54}" srcOrd="1" destOrd="0" presId="urn:microsoft.com/office/officeart/2005/8/layout/hierarchy1"/>
    <dgm:cxn modelId="{B55AA9E1-4577-48D9-A910-E21F823CCD35}" type="presParOf" srcId="{C2F27968-2506-4885-932B-34A93CFA0E54}" destId="{774BA96B-DCBA-41EA-8405-A2D0FABB470B}" srcOrd="0" destOrd="0" presId="urn:microsoft.com/office/officeart/2005/8/layout/hierarchy1"/>
    <dgm:cxn modelId="{476877FA-69D8-4696-AE4D-7A13AC0254D0}" type="presParOf" srcId="{C2F27968-2506-4885-932B-34A93CFA0E54}" destId="{2195DED3-40D9-4C8A-9601-13843FE5F076}" srcOrd="1" destOrd="0" presId="urn:microsoft.com/office/officeart/2005/8/layout/hierarchy1"/>
    <dgm:cxn modelId="{0E74FC99-6D00-4526-B752-F021C757BE48}" type="presParOf" srcId="{2195DED3-40D9-4C8A-9601-13843FE5F076}" destId="{6A705F45-2C4B-4824-B2FA-CCF96D494F00}" srcOrd="0" destOrd="0" presId="urn:microsoft.com/office/officeart/2005/8/layout/hierarchy1"/>
    <dgm:cxn modelId="{14E3F299-53EE-4956-B53C-61954DB5E75F}" type="presParOf" srcId="{6A705F45-2C4B-4824-B2FA-CCF96D494F00}" destId="{88280A8A-0CC1-4E14-99D6-C6488B88BCA1}" srcOrd="0" destOrd="0" presId="urn:microsoft.com/office/officeart/2005/8/layout/hierarchy1"/>
    <dgm:cxn modelId="{7298A9E2-E8D5-473E-A764-77382FFB4AC3}" type="presParOf" srcId="{6A705F45-2C4B-4824-B2FA-CCF96D494F00}" destId="{DD5BA67D-82BD-484B-89C4-6F1CA2AB9E3E}" srcOrd="1" destOrd="0" presId="urn:microsoft.com/office/officeart/2005/8/layout/hierarchy1"/>
    <dgm:cxn modelId="{62D64574-8FFE-4710-9AF6-4BEDE87A571D}" type="presParOf" srcId="{2195DED3-40D9-4C8A-9601-13843FE5F076}" destId="{595D3C42-BC99-4AD8-A913-560069232827}" srcOrd="1" destOrd="0" presId="urn:microsoft.com/office/officeart/2005/8/layout/hierarchy1"/>
    <dgm:cxn modelId="{E0B65430-869E-460D-9258-15FE963E4FF1}" type="presParOf" srcId="{595D3C42-BC99-4AD8-A913-560069232827}" destId="{AFDC89E6-5F61-409A-8D4D-8527417ABD3B}" srcOrd="0" destOrd="0" presId="urn:microsoft.com/office/officeart/2005/8/layout/hierarchy1"/>
    <dgm:cxn modelId="{26280924-02A6-478B-9E85-4DB5B70FD599}" type="presParOf" srcId="{595D3C42-BC99-4AD8-A913-560069232827}" destId="{22F7875F-EC24-40DF-80FD-4884D59051FF}" srcOrd="1" destOrd="0" presId="urn:microsoft.com/office/officeart/2005/8/layout/hierarchy1"/>
    <dgm:cxn modelId="{386512EA-BE56-4444-B06E-D8A143FDFAA9}" type="presParOf" srcId="{22F7875F-EC24-40DF-80FD-4884D59051FF}" destId="{B6BFDAF5-785B-41DE-9B1B-19C01F896234}" srcOrd="0" destOrd="0" presId="urn:microsoft.com/office/officeart/2005/8/layout/hierarchy1"/>
    <dgm:cxn modelId="{55B75384-A597-426C-9038-43A6C47EE2D5}" type="presParOf" srcId="{B6BFDAF5-785B-41DE-9B1B-19C01F896234}" destId="{6021D9DF-4C3E-4E76-BD5D-770DEF51B880}" srcOrd="0" destOrd="0" presId="urn:microsoft.com/office/officeart/2005/8/layout/hierarchy1"/>
    <dgm:cxn modelId="{F6F9E2BB-DCED-4AE5-A250-335CE70B3FF7}" type="presParOf" srcId="{B6BFDAF5-785B-41DE-9B1B-19C01F896234}" destId="{12AA7135-0893-405F-86C9-96AB47CEDD91}" srcOrd="1" destOrd="0" presId="urn:microsoft.com/office/officeart/2005/8/layout/hierarchy1"/>
    <dgm:cxn modelId="{92D01F47-B735-4EEB-8D1D-5FEC199A2DCC}" type="presParOf" srcId="{22F7875F-EC24-40DF-80FD-4884D59051FF}" destId="{CB7FA097-B974-4324-BA68-867CD21597F9}" srcOrd="1" destOrd="0" presId="urn:microsoft.com/office/officeart/2005/8/layout/hierarchy1"/>
    <dgm:cxn modelId="{AD648311-842C-46F1-9630-1CD02ADB8458}" type="presParOf" srcId="{595D3C42-BC99-4AD8-A913-560069232827}" destId="{1434982D-AD4F-4260-9D36-75997C420045}" srcOrd="2" destOrd="0" presId="urn:microsoft.com/office/officeart/2005/8/layout/hierarchy1"/>
    <dgm:cxn modelId="{D4FF3C96-D49F-409D-95D2-5A9E48660F1E}" type="presParOf" srcId="{595D3C42-BC99-4AD8-A913-560069232827}" destId="{C57CE0D2-E31A-41A0-9570-9B26365F675C}" srcOrd="3" destOrd="0" presId="urn:microsoft.com/office/officeart/2005/8/layout/hierarchy1"/>
    <dgm:cxn modelId="{735C901A-65D5-41B7-A64A-DF7D62D93F31}" type="presParOf" srcId="{C57CE0D2-E31A-41A0-9570-9B26365F675C}" destId="{9D1BD219-EDC1-4E1B-809E-C0D9C3039EC3}" srcOrd="0" destOrd="0" presId="urn:microsoft.com/office/officeart/2005/8/layout/hierarchy1"/>
    <dgm:cxn modelId="{76FD1C5A-B3B2-457D-B3DC-821DD493BE44}" type="presParOf" srcId="{9D1BD219-EDC1-4E1B-809E-C0D9C3039EC3}" destId="{5DDDE0E4-F6CA-40F0-A45B-53D2788B7B11}" srcOrd="0" destOrd="0" presId="urn:microsoft.com/office/officeart/2005/8/layout/hierarchy1"/>
    <dgm:cxn modelId="{D577761C-DBAF-4061-B762-F3EFFE904FAE}" type="presParOf" srcId="{9D1BD219-EDC1-4E1B-809E-C0D9C3039EC3}" destId="{0AAF47AF-EB16-4791-B745-B47A5ED5ECF2}" srcOrd="1" destOrd="0" presId="urn:microsoft.com/office/officeart/2005/8/layout/hierarchy1"/>
    <dgm:cxn modelId="{C09A230A-860D-4AF8-8124-CD31EF524353}" type="presParOf" srcId="{C57CE0D2-E31A-41A0-9570-9B26365F675C}" destId="{6B0DB149-8303-4832-8FCB-7C86979D59F1}" srcOrd="1" destOrd="0" presId="urn:microsoft.com/office/officeart/2005/8/layout/hierarchy1"/>
    <dgm:cxn modelId="{0CE15257-B5D8-4D33-8396-3C6672BE380F}" type="presParOf" srcId="{FBBDE243-3ACC-47BD-BA13-D142B8EBC04E}" destId="{F6B47466-3071-4545-9355-B4E2DFD97F40}" srcOrd="2" destOrd="0" presId="urn:microsoft.com/office/officeart/2005/8/layout/hierarchy1"/>
    <dgm:cxn modelId="{649DE55E-22D2-4C10-8AA6-9D5F4269AAE9}" type="presParOf" srcId="{FBBDE243-3ACC-47BD-BA13-D142B8EBC04E}" destId="{4E058AA0-0EDE-45FC-B92F-E8E6C33D86AD}" srcOrd="3" destOrd="0" presId="urn:microsoft.com/office/officeart/2005/8/layout/hierarchy1"/>
    <dgm:cxn modelId="{E21027B7-D5F8-406C-897B-7A0FB262DB6D}" type="presParOf" srcId="{4E058AA0-0EDE-45FC-B92F-E8E6C33D86AD}" destId="{26540EC4-9C27-44C6-B086-AE0DB15BBC1D}" srcOrd="0" destOrd="0" presId="urn:microsoft.com/office/officeart/2005/8/layout/hierarchy1"/>
    <dgm:cxn modelId="{24340C23-B6A2-43F5-9BE1-5A37F464C836}" type="presParOf" srcId="{26540EC4-9C27-44C6-B086-AE0DB15BBC1D}" destId="{E086DAE6-71BD-4D4B-8555-ED80721A2E12}" srcOrd="0" destOrd="0" presId="urn:microsoft.com/office/officeart/2005/8/layout/hierarchy1"/>
    <dgm:cxn modelId="{3320555A-0EA0-4E1A-8724-264F961E849C}" type="presParOf" srcId="{26540EC4-9C27-44C6-B086-AE0DB15BBC1D}" destId="{B9C716F4-BDC1-4283-AC5E-9C7AEA67AB80}" srcOrd="1" destOrd="0" presId="urn:microsoft.com/office/officeart/2005/8/layout/hierarchy1"/>
    <dgm:cxn modelId="{24E7BFF3-CB80-4CF1-A4B9-FF9B420FCD08}" type="presParOf" srcId="{4E058AA0-0EDE-45FC-B92F-E8E6C33D86AD}" destId="{7022F93F-5048-43A2-9244-8CC0631D81D1}" srcOrd="1" destOrd="0" presId="urn:microsoft.com/office/officeart/2005/8/layout/hierarchy1"/>
    <dgm:cxn modelId="{2F44A4F8-5BB3-4419-A389-047F59C06499}" type="presParOf" srcId="{7022F93F-5048-43A2-9244-8CC0631D81D1}" destId="{B2F66D4E-37D4-425E-8742-DA16602022BE}" srcOrd="0" destOrd="0" presId="urn:microsoft.com/office/officeart/2005/8/layout/hierarchy1"/>
    <dgm:cxn modelId="{33D71460-E258-403B-8C06-7BB0B84ACD8D}" type="presParOf" srcId="{7022F93F-5048-43A2-9244-8CC0631D81D1}" destId="{640E98B1-F4FF-4041-8286-C07B2BBFDAB5}" srcOrd="1" destOrd="0" presId="urn:microsoft.com/office/officeart/2005/8/layout/hierarchy1"/>
    <dgm:cxn modelId="{40F0ECCE-D175-4DBD-8BA9-FB203097D2F8}" type="presParOf" srcId="{640E98B1-F4FF-4041-8286-C07B2BBFDAB5}" destId="{78469F03-6B50-4701-ABDB-F7C115F2AAE1}" srcOrd="0" destOrd="0" presId="urn:microsoft.com/office/officeart/2005/8/layout/hierarchy1"/>
    <dgm:cxn modelId="{E854E8F5-9295-4E4C-8CB4-BC1907EF20E8}" type="presParOf" srcId="{78469F03-6B50-4701-ABDB-F7C115F2AAE1}" destId="{B3D68587-F576-43C6-9FAC-FDBA33C6EE0E}" srcOrd="0" destOrd="0" presId="urn:microsoft.com/office/officeart/2005/8/layout/hierarchy1"/>
    <dgm:cxn modelId="{8A2BC9CC-B31C-4492-9FC4-0D41C698AC10}" type="presParOf" srcId="{78469F03-6B50-4701-ABDB-F7C115F2AAE1}" destId="{A507FBEB-C997-47BD-AC71-09EB6B41841C}" srcOrd="1" destOrd="0" presId="urn:microsoft.com/office/officeart/2005/8/layout/hierarchy1"/>
    <dgm:cxn modelId="{F776AA76-516C-46EB-9F95-BD098D2D0428}" type="presParOf" srcId="{640E98B1-F4FF-4041-8286-C07B2BBFDAB5}" destId="{E47898A1-982D-4A27-B182-11E1FD23D9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7DA8A-8BF6-4849-8A72-AB48A1818025}" type="doc">
      <dgm:prSet loTypeId="urn:microsoft.com/office/officeart/2005/8/layout/radial1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65DE9EDF-D51D-450C-AF0E-3FC5A39B524B}">
      <dgm:prSet phldrT="[نص]"/>
      <dgm:spPr/>
      <dgm:t>
        <a:bodyPr/>
        <a:lstStyle/>
        <a:p>
          <a:pPr rtl="1"/>
          <a:r>
            <a:rPr lang="ar-SA" b="1" dirty="0" smtClean="0">
              <a:latin typeface="Traditional Arabic" pitchFamily="18" charset="-78"/>
              <a:cs typeface="Traditional Arabic" pitchFamily="18" charset="-78"/>
            </a:rPr>
            <a:t>صيغ </a:t>
          </a:r>
          <a:r>
            <a:rPr lang="ar-SA" b="1" dirty="0" err="1" smtClean="0">
              <a:latin typeface="Traditional Arabic" pitchFamily="18" charset="-78"/>
              <a:cs typeface="Traditional Arabic" pitchFamily="18" charset="-78"/>
            </a:rPr>
            <a:t>الصقة</a:t>
          </a:r>
          <a:r>
            <a:rPr lang="ar-SA" b="1" dirty="0" smtClean="0">
              <a:latin typeface="Traditional Arabic" pitchFamily="18" charset="-78"/>
              <a:cs typeface="Traditional Arabic" pitchFamily="18" charset="-78"/>
            </a:rPr>
            <a:t> المشبهة</a:t>
          </a:r>
          <a:endParaRPr lang="ar-SA" b="1" dirty="0">
            <a:latin typeface="Traditional Arabic" pitchFamily="18" charset="-78"/>
            <a:cs typeface="Traditional Arabic" pitchFamily="18" charset="-78"/>
          </a:endParaRPr>
        </a:p>
      </dgm:t>
    </dgm:pt>
    <dgm:pt modelId="{30AEF8A1-475B-4DF0-910E-AC3D21293CCC}" type="parTrans" cxnId="{F29DE214-A7CF-492C-BFED-E530E7EAD939}">
      <dgm:prSet/>
      <dgm:spPr/>
      <dgm:t>
        <a:bodyPr/>
        <a:lstStyle/>
        <a:p>
          <a:pPr rtl="1"/>
          <a:endParaRPr lang="ar-SA"/>
        </a:p>
      </dgm:t>
    </dgm:pt>
    <dgm:pt modelId="{E55D0DD9-6991-4DB8-8DA5-032B21847275}" type="sibTrans" cxnId="{F29DE214-A7CF-492C-BFED-E530E7EAD939}">
      <dgm:prSet/>
      <dgm:spPr/>
      <dgm:t>
        <a:bodyPr/>
        <a:lstStyle/>
        <a:p>
          <a:pPr rtl="1"/>
          <a:endParaRPr lang="ar-SA"/>
        </a:p>
      </dgm:t>
    </dgm:pt>
    <dgm:pt modelId="{766BAD0A-18AB-499F-BDDE-A2DD31321A4C}">
      <dgm:prSet phldrT="[نص]"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فعلان، فَعلى </a:t>
          </a:r>
          <a:endParaRPr lang="ar-SA" dirty="0"/>
        </a:p>
      </dgm:t>
    </dgm:pt>
    <dgm:pt modelId="{0E1592DC-4288-49EF-89FF-E3993D20734B}" type="parTrans" cxnId="{316BCD80-5D1D-44C6-BB8D-5ACBD399813A}">
      <dgm:prSet/>
      <dgm:spPr/>
      <dgm:t>
        <a:bodyPr/>
        <a:lstStyle/>
        <a:p>
          <a:pPr rtl="1"/>
          <a:endParaRPr lang="ar-SA"/>
        </a:p>
      </dgm:t>
    </dgm:pt>
    <dgm:pt modelId="{318DFB8E-161E-4228-B7D0-A283DBD4D53D}" type="sibTrans" cxnId="{316BCD80-5D1D-44C6-BB8D-5ACBD399813A}">
      <dgm:prSet/>
      <dgm:spPr/>
      <dgm:t>
        <a:bodyPr/>
        <a:lstStyle/>
        <a:p>
          <a:pPr rtl="1"/>
          <a:endParaRPr lang="ar-SA"/>
        </a:p>
      </dgm:t>
    </dgm:pt>
    <dgm:pt modelId="{4B82031D-7AAE-4CF6-AC13-59F19E615C91}">
      <dgm:prSet phldrT="[نص]"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أفعل، فعلاء</a:t>
          </a:r>
          <a:endParaRPr lang="ar-SA" dirty="0"/>
        </a:p>
      </dgm:t>
    </dgm:pt>
    <dgm:pt modelId="{BC51A77A-9F0B-47EE-9D4E-CCE0C71FA386}" type="parTrans" cxnId="{0BA9B573-7EA7-4BE4-A92F-1D6392453BD6}">
      <dgm:prSet/>
      <dgm:spPr/>
      <dgm:t>
        <a:bodyPr/>
        <a:lstStyle/>
        <a:p>
          <a:pPr rtl="1"/>
          <a:endParaRPr lang="ar-SA"/>
        </a:p>
      </dgm:t>
    </dgm:pt>
    <dgm:pt modelId="{014244C5-1728-4203-84F6-67C48B20785C}" type="sibTrans" cxnId="{0BA9B573-7EA7-4BE4-A92F-1D6392453BD6}">
      <dgm:prSet/>
      <dgm:spPr/>
      <dgm:t>
        <a:bodyPr/>
        <a:lstStyle/>
        <a:p>
          <a:pPr rtl="1"/>
          <a:endParaRPr lang="ar-SA"/>
        </a:p>
      </dgm:t>
    </dgm:pt>
    <dgm:pt modelId="{0AD96DE8-5F85-4CF7-BE5B-2B919F49AC2C}">
      <dgm:prSet phldrT="[نص]"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فَعَل</a:t>
          </a:r>
          <a:endParaRPr lang="ar-SA" dirty="0"/>
        </a:p>
      </dgm:t>
    </dgm:pt>
    <dgm:pt modelId="{696F2ABE-9EBC-4764-BA03-8F083D158094}" type="parTrans" cxnId="{82887930-00BF-439D-88A4-8BAD1AD223C4}">
      <dgm:prSet/>
      <dgm:spPr/>
      <dgm:t>
        <a:bodyPr/>
        <a:lstStyle/>
        <a:p>
          <a:pPr rtl="1"/>
          <a:endParaRPr lang="ar-SA"/>
        </a:p>
      </dgm:t>
    </dgm:pt>
    <dgm:pt modelId="{3929E21A-64AC-4294-BA88-162C9AEAB8BC}" type="sibTrans" cxnId="{82887930-00BF-439D-88A4-8BAD1AD223C4}">
      <dgm:prSet/>
      <dgm:spPr/>
      <dgm:t>
        <a:bodyPr/>
        <a:lstStyle/>
        <a:p>
          <a:pPr rtl="1"/>
          <a:endParaRPr lang="ar-SA"/>
        </a:p>
      </dgm:t>
    </dgm:pt>
    <dgm:pt modelId="{B8509015-C663-4545-9FCA-A87B4FBABD9F}">
      <dgm:prSet phldrT="[نص]"/>
      <dgm:spPr/>
      <dgm:t>
        <a:bodyPr/>
        <a:lstStyle/>
        <a:p>
          <a:pPr rtl="1"/>
          <a:r>
            <a:rPr kumimoji="0" lang="ar-SA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فَعَال</a:t>
          </a:r>
        </a:p>
      </dgm:t>
    </dgm:pt>
    <dgm:pt modelId="{E6BE8223-DD39-4C40-9E1A-95BA20A699D7}" type="parTrans" cxnId="{1CDA6FAE-3C6D-4AB3-BB3F-F24A38AB5AB9}">
      <dgm:prSet/>
      <dgm:spPr/>
      <dgm:t>
        <a:bodyPr/>
        <a:lstStyle/>
        <a:p>
          <a:pPr rtl="1"/>
          <a:endParaRPr lang="ar-SA"/>
        </a:p>
      </dgm:t>
    </dgm:pt>
    <dgm:pt modelId="{BF87C6DA-3C73-45D3-8453-19C0E69A8968}" type="sibTrans" cxnId="{1CDA6FAE-3C6D-4AB3-BB3F-F24A38AB5AB9}">
      <dgm:prSet/>
      <dgm:spPr/>
      <dgm:t>
        <a:bodyPr/>
        <a:lstStyle/>
        <a:p>
          <a:pPr rtl="1"/>
          <a:endParaRPr lang="ar-SA"/>
        </a:p>
      </dgm:t>
    </dgm:pt>
    <dgm:pt modelId="{22181949-A809-4C58-B9BE-465A21DEF7F7}">
      <dgm:prSet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فُعال </a:t>
          </a:r>
          <a:endParaRPr kumimoji="0" lang="ar-JO" b="0" i="0" u="none" strike="noStrike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gm:t>
    </dgm:pt>
    <dgm:pt modelId="{4073F26B-291B-4E2C-941E-9EF7B9C7AD9D}" type="parTrans" cxnId="{2CF60FDB-91AE-4B86-A5B1-B67867FD096F}">
      <dgm:prSet/>
      <dgm:spPr/>
      <dgm:t>
        <a:bodyPr/>
        <a:lstStyle/>
        <a:p>
          <a:pPr rtl="1"/>
          <a:endParaRPr lang="ar-SA"/>
        </a:p>
      </dgm:t>
    </dgm:pt>
    <dgm:pt modelId="{5EC30A58-CC19-4082-AEF1-6432E04705B0}" type="sibTrans" cxnId="{2CF60FDB-91AE-4B86-A5B1-B67867FD096F}">
      <dgm:prSet/>
      <dgm:spPr/>
      <dgm:t>
        <a:bodyPr/>
        <a:lstStyle/>
        <a:p>
          <a:pPr rtl="1"/>
          <a:endParaRPr lang="ar-SA"/>
        </a:p>
      </dgm:t>
    </dgm:pt>
    <dgm:pt modelId="{33E00EE3-57C7-4D94-8571-34C7F479C497}">
      <dgm:prSet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فَعْل</a:t>
          </a:r>
          <a:endParaRPr kumimoji="0" lang="ar-JO" b="0" i="0" u="none" strike="noStrike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gm:t>
    </dgm:pt>
    <dgm:pt modelId="{99AE2007-CB1A-4AE6-AD28-657817F54351}" type="parTrans" cxnId="{FF38761A-7CA3-4003-AC53-9F9F9AEAB834}">
      <dgm:prSet/>
      <dgm:spPr/>
      <dgm:t>
        <a:bodyPr/>
        <a:lstStyle/>
        <a:p>
          <a:pPr rtl="1"/>
          <a:endParaRPr lang="ar-SA"/>
        </a:p>
      </dgm:t>
    </dgm:pt>
    <dgm:pt modelId="{8F79C56E-42F5-456A-9209-8AC41AD138B1}" type="sibTrans" cxnId="{FF38761A-7CA3-4003-AC53-9F9F9AEAB834}">
      <dgm:prSet/>
      <dgm:spPr/>
      <dgm:t>
        <a:bodyPr/>
        <a:lstStyle/>
        <a:p>
          <a:pPr rtl="1"/>
          <a:endParaRPr lang="ar-SA"/>
        </a:p>
      </dgm:t>
    </dgm:pt>
    <dgm:pt modelId="{EF3E1165-6F17-465F-BBFC-7D021C2F5AB5}">
      <dgm:prSet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فَعِل</a:t>
          </a:r>
          <a:endParaRPr kumimoji="0" lang="ar-JO" b="0" i="0" u="none" strike="noStrike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gm:t>
    </dgm:pt>
    <dgm:pt modelId="{E9F1DE33-4F0D-4463-8179-97FA7D2E6F50}" type="parTrans" cxnId="{C110EF81-F32D-45A2-8118-CF451BFCC0F6}">
      <dgm:prSet/>
      <dgm:spPr/>
      <dgm:t>
        <a:bodyPr/>
        <a:lstStyle/>
        <a:p>
          <a:pPr rtl="1"/>
          <a:endParaRPr lang="ar-SA"/>
        </a:p>
      </dgm:t>
    </dgm:pt>
    <dgm:pt modelId="{3983E77C-BB5A-4125-B48E-FDF5CA94CDB5}" type="sibTrans" cxnId="{C110EF81-F32D-45A2-8118-CF451BFCC0F6}">
      <dgm:prSet/>
      <dgm:spPr/>
      <dgm:t>
        <a:bodyPr/>
        <a:lstStyle/>
        <a:p>
          <a:pPr rtl="1"/>
          <a:endParaRPr lang="ar-SA"/>
        </a:p>
      </dgm:t>
    </dgm:pt>
    <dgm:pt modelId="{A85B2548-26A6-4B76-9899-15E7FF2AAD63}">
      <dgm:prSet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فُعْل</a:t>
          </a:r>
          <a:endParaRPr kumimoji="0" lang="ar-JO" b="0" i="0" u="none" strike="noStrike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gm:t>
    </dgm:pt>
    <dgm:pt modelId="{DB64A48E-DEE2-443D-A863-B407C257723D}" type="parTrans" cxnId="{EE619713-72B4-4EAF-88D3-1F7378C5434A}">
      <dgm:prSet/>
      <dgm:spPr/>
      <dgm:t>
        <a:bodyPr/>
        <a:lstStyle/>
        <a:p>
          <a:pPr rtl="1"/>
          <a:endParaRPr lang="ar-SA"/>
        </a:p>
      </dgm:t>
    </dgm:pt>
    <dgm:pt modelId="{A56CD9B3-41F8-450F-A8C4-14D27B4E222B}" type="sibTrans" cxnId="{EE619713-72B4-4EAF-88D3-1F7378C5434A}">
      <dgm:prSet/>
      <dgm:spPr/>
      <dgm:t>
        <a:bodyPr/>
        <a:lstStyle/>
        <a:p>
          <a:pPr rtl="1"/>
          <a:endParaRPr lang="ar-SA"/>
        </a:p>
      </dgm:t>
    </dgm:pt>
    <dgm:pt modelId="{77611F10-03E7-40AD-B79A-F11E1267F502}">
      <dgm:prSet/>
      <dgm:spPr/>
      <dgm:t>
        <a:bodyPr/>
        <a:lstStyle/>
        <a:p>
          <a:pPr rtl="1"/>
          <a:r>
            <a:rPr kumimoji="0" lang="ar-JO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فاعل</a:t>
          </a:r>
          <a:endParaRPr kumimoji="0" lang="ar-JO" b="0" i="0" u="none" strike="noStrike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gm:t>
    </dgm:pt>
    <dgm:pt modelId="{5B0F5455-78FC-4422-B26C-3AD87AF31AB6}" type="parTrans" cxnId="{78839FA1-D4ED-4963-BB23-6D41F3F8F62C}">
      <dgm:prSet/>
      <dgm:spPr/>
      <dgm:t>
        <a:bodyPr/>
        <a:lstStyle/>
        <a:p>
          <a:pPr rtl="1"/>
          <a:endParaRPr lang="ar-SA"/>
        </a:p>
      </dgm:t>
    </dgm:pt>
    <dgm:pt modelId="{C27DF3BA-1AC0-4A88-AEEC-4EAF78E966E4}" type="sibTrans" cxnId="{78839FA1-D4ED-4963-BB23-6D41F3F8F62C}">
      <dgm:prSet/>
      <dgm:spPr/>
      <dgm:t>
        <a:bodyPr/>
        <a:lstStyle/>
        <a:p>
          <a:pPr rtl="1"/>
          <a:endParaRPr lang="ar-SA"/>
        </a:p>
      </dgm:t>
    </dgm:pt>
    <dgm:pt modelId="{171FFCE5-ABA4-406E-8030-9D7A95A1DD3D}">
      <dgm:prSet/>
      <dgm:spPr/>
      <dgm:t>
        <a:bodyPr/>
        <a:lstStyle/>
        <a:p>
          <a:pPr rtl="1"/>
          <a:r>
            <a:rPr kumimoji="0" lang="ar-JO" b="0" i="0" u="none" strike="noStrike" cap="none" normalizeH="0" baseline="0" dirty="0" err="1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فعيل</a:t>
          </a:r>
          <a:endParaRPr lang="ar-SA" dirty="0"/>
        </a:p>
      </dgm:t>
    </dgm:pt>
    <dgm:pt modelId="{34C017D2-0A45-4D39-94DE-058F19C549D4}" type="parTrans" cxnId="{D7ACA8CD-D1B8-40D9-89CF-0325097AF694}">
      <dgm:prSet/>
      <dgm:spPr/>
      <dgm:t>
        <a:bodyPr/>
        <a:lstStyle/>
        <a:p>
          <a:pPr rtl="1"/>
          <a:endParaRPr lang="ar-SA"/>
        </a:p>
      </dgm:t>
    </dgm:pt>
    <dgm:pt modelId="{189AA41F-9385-43AE-AA00-9D5898D6A935}" type="sibTrans" cxnId="{D7ACA8CD-D1B8-40D9-89CF-0325097AF694}">
      <dgm:prSet/>
      <dgm:spPr/>
      <dgm:t>
        <a:bodyPr/>
        <a:lstStyle/>
        <a:p>
          <a:pPr rtl="1"/>
          <a:endParaRPr lang="ar-SA"/>
        </a:p>
      </dgm:t>
    </dgm:pt>
    <dgm:pt modelId="{B5DD28F0-AC1F-455C-8A99-B5035CD2F791}" type="pres">
      <dgm:prSet presAssocID="{27E7DA8A-8BF6-4849-8A72-AB48A18180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BA20BAA-CDD7-4DBC-8E7A-D64DE7BFD61A}" type="pres">
      <dgm:prSet presAssocID="{65DE9EDF-D51D-450C-AF0E-3FC5A39B524B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D4DEF0E7-49AD-45E8-BFD7-3A8C6D75B149}" type="pres">
      <dgm:prSet presAssocID="{0E1592DC-4288-49EF-89FF-E3993D20734B}" presName="Name9" presStyleLbl="parChTrans1D2" presStyleIdx="0" presStyleCnt="10"/>
      <dgm:spPr/>
      <dgm:t>
        <a:bodyPr/>
        <a:lstStyle/>
        <a:p>
          <a:pPr rtl="1"/>
          <a:endParaRPr lang="ar-SA"/>
        </a:p>
      </dgm:t>
    </dgm:pt>
    <dgm:pt modelId="{C14B6D20-B3BA-41A9-8A1C-4E9376684129}" type="pres">
      <dgm:prSet presAssocID="{0E1592DC-4288-49EF-89FF-E3993D20734B}" presName="connTx" presStyleLbl="parChTrans1D2" presStyleIdx="0" presStyleCnt="10"/>
      <dgm:spPr/>
      <dgm:t>
        <a:bodyPr/>
        <a:lstStyle/>
        <a:p>
          <a:pPr rtl="1"/>
          <a:endParaRPr lang="ar-SA"/>
        </a:p>
      </dgm:t>
    </dgm:pt>
    <dgm:pt modelId="{0279E6D6-53B3-4C45-AA08-66815103F1DA}" type="pres">
      <dgm:prSet presAssocID="{766BAD0A-18AB-499F-BDDE-A2DD31321A4C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D70119B-5A78-4DDE-BCA4-BA2FA8FCFED6}" type="pres">
      <dgm:prSet presAssocID="{BC51A77A-9F0B-47EE-9D4E-CCE0C71FA386}" presName="Name9" presStyleLbl="parChTrans1D2" presStyleIdx="1" presStyleCnt="10"/>
      <dgm:spPr/>
      <dgm:t>
        <a:bodyPr/>
        <a:lstStyle/>
        <a:p>
          <a:pPr rtl="1"/>
          <a:endParaRPr lang="ar-SA"/>
        </a:p>
      </dgm:t>
    </dgm:pt>
    <dgm:pt modelId="{4EAE68EA-9AC0-4395-B3CA-34EE42564F6E}" type="pres">
      <dgm:prSet presAssocID="{BC51A77A-9F0B-47EE-9D4E-CCE0C71FA386}" presName="connTx" presStyleLbl="parChTrans1D2" presStyleIdx="1" presStyleCnt="10"/>
      <dgm:spPr/>
      <dgm:t>
        <a:bodyPr/>
        <a:lstStyle/>
        <a:p>
          <a:pPr rtl="1"/>
          <a:endParaRPr lang="ar-SA"/>
        </a:p>
      </dgm:t>
    </dgm:pt>
    <dgm:pt modelId="{0E3C98CD-3403-4163-9816-97609A5BDF67}" type="pres">
      <dgm:prSet presAssocID="{4B82031D-7AAE-4CF6-AC13-59F19E615C91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10D208-B065-45B0-8006-377DBED3DFE8}" type="pres">
      <dgm:prSet presAssocID="{696F2ABE-9EBC-4764-BA03-8F083D158094}" presName="Name9" presStyleLbl="parChTrans1D2" presStyleIdx="2" presStyleCnt="10"/>
      <dgm:spPr/>
      <dgm:t>
        <a:bodyPr/>
        <a:lstStyle/>
        <a:p>
          <a:pPr rtl="1"/>
          <a:endParaRPr lang="ar-SA"/>
        </a:p>
      </dgm:t>
    </dgm:pt>
    <dgm:pt modelId="{B29314DF-EDBD-424F-911D-55F7B311447D}" type="pres">
      <dgm:prSet presAssocID="{696F2ABE-9EBC-4764-BA03-8F083D158094}" presName="connTx" presStyleLbl="parChTrans1D2" presStyleIdx="2" presStyleCnt="10"/>
      <dgm:spPr/>
      <dgm:t>
        <a:bodyPr/>
        <a:lstStyle/>
        <a:p>
          <a:pPr rtl="1"/>
          <a:endParaRPr lang="ar-SA"/>
        </a:p>
      </dgm:t>
    </dgm:pt>
    <dgm:pt modelId="{D0252F41-3E15-41B1-9A2B-4B2D23CA55E9}" type="pres">
      <dgm:prSet presAssocID="{0AD96DE8-5F85-4CF7-BE5B-2B919F49AC2C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DCFAF36-248D-47DB-A199-CAFC60AE41DC}" type="pres">
      <dgm:prSet presAssocID="{E6BE8223-DD39-4C40-9E1A-95BA20A699D7}" presName="Name9" presStyleLbl="parChTrans1D2" presStyleIdx="3" presStyleCnt="10"/>
      <dgm:spPr/>
      <dgm:t>
        <a:bodyPr/>
        <a:lstStyle/>
        <a:p>
          <a:pPr rtl="1"/>
          <a:endParaRPr lang="ar-SA"/>
        </a:p>
      </dgm:t>
    </dgm:pt>
    <dgm:pt modelId="{3730C98B-DA7A-410F-A4F8-740B73E3F543}" type="pres">
      <dgm:prSet presAssocID="{E6BE8223-DD39-4C40-9E1A-95BA20A699D7}" presName="connTx" presStyleLbl="parChTrans1D2" presStyleIdx="3" presStyleCnt="10"/>
      <dgm:spPr/>
      <dgm:t>
        <a:bodyPr/>
        <a:lstStyle/>
        <a:p>
          <a:pPr rtl="1"/>
          <a:endParaRPr lang="ar-SA"/>
        </a:p>
      </dgm:t>
    </dgm:pt>
    <dgm:pt modelId="{C28EF9D3-9C75-4131-A4C7-2688C246E45A}" type="pres">
      <dgm:prSet presAssocID="{B8509015-C663-4545-9FCA-A87B4FBABD9F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3E95618-35B2-410C-A34F-C39A275FACBC}" type="pres">
      <dgm:prSet presAssocID="{34C017D2-0A45-4D39-94DE-058F19C549D4}" presName="Name9" presStyleLbl="parChTrans1D2" presStyleIdx="4" presStyleCnt="10"/>
      <dgm:spPr/>
      <dgm:t>
        <a:bodyPr/>
        <a:lstStyle/>
        <a:p>
          <a:pPr rtl="1"/>
          <a:endParaRPr lang="ar-SA"/>
        </a:p>
      </dgm:t>
    </dgm:pt>
    <dgm:pt modelId="{370D2E4A-1F67-4054-9F1D-4F2E96FC5061}" type="pres">
      <dgm:prSet presAssocID="{34C017D2-0A45-4D39-94DE-058F19C549D4}" presName="connTx" presStyleLbl="parChTrans1D2" presStyleIdx="4" presStyleCnt="10"/>
      <dgm:spPr/>
      <dgm:t>
        <a:bodyPr/>
        <a:lstStyle/>
        <a:p>
          <a:pPr rtl="1"/>
          <a:endParaRPr lang="ar-SA"/>
        </a:p>
      </dgm:t>
    </dgm:pt>
    <dgm:pt modelId="{798347FA-4EC3-4291-A0DA-FF5BA33E37F8}" type="pres">
      <dgm:prSet presAssocID="{171FFCE5-ABA4-406E-8030-9D7A95A1DD3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9392BC-6E65-4C71-BBB4-27232F89FAD8}" type="pres">
      <dgm:prSet presAssocID="{5B0F5455-78FC-4422-B26C-3AD87AF31AB6}" presName="Name9" presStyleLbl="parChTrans1D2" presStyleIdx="5" presStyleCnt="10"/>
      <dgm:spPr/>
      <dgm:t>
        <a:bodyPr/>
        <a:lstStyle/>
        <a:p>
          <a:pPr rtl="1"/>
          <a:endParaRPr lang="ar-SA"/>
        </a:p>
      </dgm:t>
    </dgm:pt>
    <dgm:pt modelId="{5AE08283-3B6A-4F64-BA6D-4A98595A3EBD}" type="pres">
      <dgm:prSet presAssocID="{5B0F5455-78FC-4422-B26C-3AD87AF31AB6}" presName="connTx" presStyleLbl="parChTrans1D2" presStyleIdx="5" presStyleCnt="10"/>
      <dgm:spPr/>
      <dgm:t>
        <a:bodyPr/>
        <a:lstStyle/>
        <a:p>
          <a:pPr rtl="1"/>
          <a:endParaRPr lang="ar-SA"/>
        </a:p>
      </dgm:t>
    </dgm:pt>
    <dgm:pt modelId="{07A06D71-1B3C-448C-9F66-46A87935D46A}" type="pres">
      <dgm:prSet presAssocID="{77611F10-03E7-40AD-B79A-F11E1267F50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045CE43-2A34-4A3A-A164-3E8A2EF7B754}" type="pres">
      <dgm:prSet presAssocID="{DB64A48E-DEE2-443D-A863-B407C257723D}" presName="Name9" presStyleLbl="parChTrans1D2" presStyleIdx="6" presStyleCnt="10"/>
      <dgm:spPr/>
      <dgm:t>
        <a:bodyPr/>
        <a:lstStyle/>
        <a:p>
          <a:pPr rtl="1"/>
          <a:endParaRPr lang="ar-SA"/>
        </a:p>
      </dgm:t>
    </dgm:pt>
    <dgm:pt modelId="{D01D2DAD-23CB-46A5-8743-8F67609B2792}" type="pres">
      <dgm:prSet presAssocID="{DB64A48E-DEE2-443D-A863-B407C257723D}" presName="connTx" presStyleLbl="parChTrans1D2" presStyleIdx="6" presStyleCnt="10"/>
      <dgm:spPr/>
      <dgm:t>
        <a:bodyPr/>
        <a:lstStyle/>
        <a:p>
          <a:pPr rtl="1"/>
          <a:endParaRPr lang="ar-SA"/>
        </a:p>
      </dgm:t>
    </dgm:pt>
    <dgm:pt modelId="{647732E4-2C08-4755-96A8-F356B4E002A6}" type="pres">
      <dgm:prSet presAssocID="{A85B2548-26A6-4B76-9899-15E7FF2AAD6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D2EEA8-1E6D-4FD6-B229-D343C560E48A}" type="pres">
      <dgm:prSet presAssocID="{E9F1DE33-4F0D-4463-8179-97FA7D2E6F50}" presName="Name9" presStyleLbl="parChTrans1D2" presStyleIdx="7" presStyleCnt="10"/>
      <dgm:spPr/>
      <dgm:t>
        <a:bodyPr/>
        <a:lstStyle/>
        <a:p>
          <a:pPr rtl="1"/>
          <a:endParaRPr lang="ar-SA"/>
        </a:p>
      </dgm:t>
    </dgm:pt>
    <dgm:pt modelId="{FB5DA64A-0AEB-474A-806B-9377708BB0A3}" type="pres">
      <dgm:prSet presAssocID="{E9F1DE33-4F0D-4463-8179-97FA7D2E6F50}" presName="connTx" presStyleLbl="parChTrans1D2" presStyleIdx="7" presStyleCnt="10"/>
      <dgm:spPr/>
      <dgm:t>
        <a:bodyPr/>
        <a:lstStyle/>
        <a:p>
          <a:pPr rtl="1"/>
          <a:endParaRPr lang="ar-SA"/>
        </a:p>
      </dgm:t>
    </dgm:pt>
    <dgm:pt modelId="{355033DF-E3E0-468D-BFCF-B256863139DB}" type="pres">
      <dgm:prSet presAssocID="{EF3E1165-6F17-465F-BBFC-7D021C2F5AB5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701C40D-3F79-4668-A273-583FB902A52F}" type="pres">
      <dgm:prSet presAssocID="{99AE2007-CB1A-4AE6-AD28-657817F54351}" presName="Name9" presStyleLbl="parChTrans1D2" presStyleIdx="8" presStyleCnt="10"/>
      <dgm:spPr/>
      <dgm:t>
        <a:bodyPr/>
        <a:lstStyle/>
        <a:p>
          <a:pPr rtl="1"/>
          <a:endParaRPr lang="ar-SA"/>
        </a:p>
      </dgm:t>
    </dgm:pt>
    <dgm:pt modelId="{E86BC829-5775-41DD-BFA7-250435DAB93F}" type="pres">
      <dgm:prSet presAssocID="{99AE2007-CB1A-4AE6-AD28-657817F54351}" presName="connTx" presStyleLbl="parChTrans1D2" presStyleIdx="8" presStyleCnt="10"/>
      <dgm:spPr/>
      <dgm:t>
        <a:bodyPr/>
        <a:lstStyle/>
        <a:p>
          <a:pPr rtl="1"/>
          <a:endParaRPr lang="ar-SA"/>
        </a:p>
      </dgm:t>
    </dgm:pt>
    <dgm:pt modelId="{1D01EB67-13AB-4D74-87EA-D80340A617EA}" type="pres">
      <dgm:prSet presAssocID="{33E00EE3-57C7-4D94-8571-34C7F479C49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F4B40A-6DEE-4ABB-994C-E3672D4393A4}" type="pres">
      <dgm:prSet presAssocID="{4073F26B-291B-4E2C-941E-9EF7B9C7AD9D}" presName="Name9" presStyleLbl="parChTrans1D2" presStyleIdx="9" presStyleCnt="10"/>
      <dgm:spPr/>
      <dgm:t>
        <a:bodyPr/>
        <a:lstStyle/>
        <a:p>
          <a:pPr rtl="1"/>
          <a:endParaRPr lang="ar-SA"/>
        </a:p>
      </dgm:t>
    </dgm:pt>
    <dgm:pt modelId="{0D3D6736-92D8-42F4-9F13-6CF14CBC9354}" type="pres">
      <dgm:prSet presAssocID="{4073F26B-291B-4E2C-941E-9EF7B9C7AD9D}" presName="connTx" presStyleLbl="parChTrans1D2" presStyleIdx="9" presStyleCnt="10"/>
      <dgm:spPr/>
      <dgm:t>
        <a:bodyPr/>
        <a:lstStyle/>
        <a:p>
          <a:pPr rtl="1"/>
          <a:endParaRPr lang="ar-SA"/>
        </a:p>
      </dgm:t>
    </dgm:pt>
    <dgm:pt modelId="{AAC73C63-98A4-4507-92CA-9815C3D001C7}" type="pres">
      <dgm:prSet presAssocID="{22181949-A809-4C58-B9BE-465A21DEF7F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110EF81-F32D-45A2-8118-CF451BFCC0F6}" srcId="{65DE9EDF-D51D-450C-AF0E-3FC5A39B524B}" destId="{EF3E1165-6F17-465F-BBFC-7D021C2F5AB5}" srcOrd="7" destOrd="0" parTransId="{E9F1DE33-4F0D-4463-8179-97FA7D2E6F50}" sibTransId="{3983E77C-BB5A-4125-B48E-FDF5CA94CDB5}"/>
    <dgm:cxn modelId="{BCAD617A-8746-41FB-88A4-9838EF6A9AF7}" type="presOf" srcId="{171FFCE5-ABA4-406E-8030-9D7A95A1DD3D}" destId="{798347FA-4EC3-4291-A0DA-FF5BA33E37F8}" srcOrd="0" destOrd="0" presId="urn:microsoft.com/office/officeart/2005/8/layout/radial1"/>
    <dgm:cxn modelId="{4CC87CDF-79EC-4AF2-B2F5-DB809C97BED0}" type="presOf" srcId="{696F2ABE-9EBC-4764-BA03-8F083D158094}" destId="{1510D208-B065-45B0-8006-377DBED3DFE8}" srcOrd="0" destOrd="0" presId="urn:microsoft.com/office/officeart/2005/8/layout/radial1"/>
    <dgm:cxn modelId="{33B5B213-7565-4213-98B7-DB4628AC6EA8}" type="presOf" srcId="{34C017D2-0A45-4D39-94DE-058F19C549D4}" destId="{370D2E4A-1F67-4054-9F1D-4F2E96FC5061}" srcOrd="1" destOrd="0" presId="urn:microsoft.com/office/officeart/2005/8/layout/radial1"/>
    <dgm:cxn modelId="{1CDA6FAE-3C6D-4AB3-BB3F-F24A38AB5AB9}" srcId="{65DE9EDF-D51D-450C-AF0E-3FC5A39B524B}" destId="{B8509015-C663-4545-9FCA-A87B4FBABD9F}" srcOrd="3" destOrd="0" parTransId="{E6BE8223-DD39-4C40-9E1A-95BA20A699D7}" sibTransId="{BF87C6DA-3C73-45D3-8453-19C0E69A8968}"/>
    <dgm:cxn modelId="{712128D8-604B-4438-BE2F-ECB2AF4A9968}" type="presOf" srcId="{DB64A48E-DEE2-443D-A863-B407C257723D}" destId="{9045CE43-2A34-4A3A-A164-3E8A2EF7B754}" srcOrd="0" destOrd="0" presId="urn:microsoft.com/office/officeart/2005/8/layout/radial1"/>
    <dgm:cxn modelId="{82887930-00BF-439D-88A4-8BAD1AD223C4}" srcId="{65DE9EDF-D51D-450C-AF0E-3FC5A39B524B}" destId="{0AD96DE8-5F85-4CF7-BE5B-2B919F49AC2C}" srcOrd="2" destOrd="0" parTransId="{696F2ABE-9EBC-4764-BA03-8F083D158094}" sibTransId="{3929E21A-64AC-4294-BA88-162C9AEAB8BC}"/>
    <dgm:cxn modelId="{F29DE214-A7CF-492C-BFED-E530E7EAD939}" srcId="{27E7DA8A-8BF6-4849-8A72-AB48A1818025}" destId="{65DE9EDF-D51D-450C-AF0E-3FC5A39B524B}" srcOrd="0" destOrd="0" parTransId="{30AEF8A1-475B-4DF0-910E-AC3D21293CCC}" sibTransId="{E55D0DD9-6991-4DB8-8DA5-032B21847275}"/>
    <dgm:cxn modelId="{1CE3C60F-7FB8-454D-9AEA-CEBC4DBD6D2E}" type="presOf" srcId="{99AE2007-CB1A-4AE6-AD28-657817F54351}" destId="{8701C40D-3F79-4668-A273-583FB902A52F}" srcOrd="0" destOrd="0" presId="urn:microsoft.com/office/officeart/2005/8/layout/radial1"/>
    <dgm:cxn modelId="{21A56FB7-A692-4530-8130-E19FFFA300C7}" type="presOf" srcId="{E6BE8223-DD39-4C40-9E1A-95BA20A699D7}" destId="{5DCFAF36-248D-47DB-A199-CAFC60AE41DC}" srcOrd="0" destOrd="0" presId="urn:microsoft.com/office/officeart/2005/8/layout/radial1"/>
    <dgm:cxn modelId="{316BCD80-5D1D-44C6-BB8D-5ACBD399813A}" srcId="{65DE9EDF-D51D-450C-AF0E-3FC5A39B524B}" destId="{766BAD0A-18AB-499F-BDDE-A2DD31321A4C}" srcOrd="0" destOrd="0" parTransId="{0E1592DC-4288-49EF-89FF-E3993D20734B}" sibTransId="{318DFB8E-161E-4228-B7D0-A283DBD4D53D}"/>
    <dgm:cxn modelId="{42E3F672-A1DA-43C8-9035-73671931B0A0}" type="presOf" srcId="{0E1592DC-4288-49EF-89FF-E3993D20734B}" destId="{D4DEF0E7-49AD-45E8-BFD7-3A8C6D75B149}" srcOrd="0" destOrd="0" presId="urn:microsoft.com/office/officeart/2005/8/layout/radial1"/>
    <dgm:cxn modelId="{4DF3CA97-4365-43E1-80F5-DF6BF892150A}" type="presOf" srcId="{22181949-A809-4C58-B9BE-465A21DEF7F7}" destId="{AAC73C63-98A4-4507-92CA-9815C3D001C7}" srcOrd="0" destOrd="0" presId="urn:microsoft.com/office/officeart/2005/8/layout/radial1"/>
    <dgm:cxn modelId="{82C90BAC-9A33-43A6-B644-11C66AD78B3D}" type="presOf" srcId="{766BAD0A-18AB-499F-BDDE-A2DD31321A4C}" destId="{0279E6D6-53B3-4C45-AA08-66815103F1DA}" srcOrd="0" destOrd="0" presId="urn:microsoft.com/office/officeart/2005/8/layout/radial1"/>
    <dgm:cxn modelId="{3C579704-CF0A-45E0-8877-7B82C0875139}" type="presOf" srcId="{4073F26B-291B-4E2C-941E-9EF7B9C7AD9D}" destId="{0D3D6736-92D8-42F4-9F13-6CF14CBC9354}" srcOrd="1" destOrd="0" presId="urn:microsoft.com/office/officeart/2005/8/layout/radial1"/>
    <dgm:cxn modelId="{0BA9B573-7EA7-4BE4-A92F-1D6392453BD6}" srcId="{65DE9EDF-D51D-450C-AF0E-3FC5A39B524B}" destId="{4B82031D-7AAE-4CF6-AC13-59F19E615C91}" srcOrd="1" destOrd="0" parTransId="{BC51A77A-9F0B-47EE-9D4E-CCE0C71FA386}" sibTransId="{014244C5-1728-4203-84F6-67C48B20785C}"/>
    <dgm:cxn modelId="{7C47EC08-E01A-4701-8046-5DF7BB704DDC}" type="presOf" srcId="{77611F10-03E7-40AD-B79A-F11E1267F502}" destId="{07A06D71-1B3C-448C-9F66-46A87935D46A}" srcOrd="0" destOrd="0" presId="urn:microsoft.com/office/officeart/2005/8/layout/radial1"/>
    <dgm:cxn modelId="{FF38761A-7CA3-4003-AC53-9F9F9AEAB834}" srcId="{65DE9EDF-D51D-450C-AF0E-3FC5A39B524B}" destId="{33E00EE3-57C7-4D94-8571-34C7F479C497}" srcOrd="8" destOrd="0" parTransId="{99AE2007-CB1A-4AE6-AD28-657817F54351}" sibTransId="{8F79C56E-42F5-456A-9209-8AC41AD138B1}"/>
    <dgm:cxn modelId="{44FE7C9C-ABED-467E-8F60-878736F0763E}" type="presOf" srcId="{99AE2007-CB1A-4AE6-AD28-657817F54351}" destId="{E86BC829-5775-41DD-BFA7-250435DAB93F}" srcOrd="1" destOrd="0" presId="urn:microsoft.com/office/officeart/2005/8/layout/radial1"/>
    <dgm:cxn modelId="{D32B9665-28D2-46CB-942E-B227E16827DE}" type="presOf" srcId="{34C017D2-0A45-4D39-94DE-058F19C549D4}" destId="{F3E95618-35B2-410C-A34F-C39A275FACBC}" srcOrd="0" destOrd="0" presId="urn:microsoft.com/office/officeart/2005/8/layout/radial1"/>
    <dgm:cxn modelId="{E1EBBB29-28B1-4475-A65B-8ADF11246E8F}" type="presOf" srcId="{33E00EE3-57C7-4D94-8571-34C7F479C497}" destId="{1D01EB67-13AB-4D74-87EA-D80340A617EA}" srcOrd="0" destOrd="0" presId="urn:microsoft.com/office/officeart/2005/8/layout/radial1"/>
    <dgm:cxn modelId="{0F1EBEBD-1B6F-4525-8A99-B1FC68F2F43B}" type="presOf" srcId="{EF3E1165-6F17-465F-BBFC-7D021C2F5AB5}" destId="{355033DF-E3E0-468D-BFCF-B256863139DB}" srcOrd="0" destOrd="0" presId="urn:microsoft.com/office/officeart/2005/8/layout/radial1"/>
    <dgm:cxn modelId="{77F50B70-68DF-4333-8FCF-BF2909B29AE3}" type="presOf" srcId="{5B0F5455-78FC-4422-B26C-3AD87AF31AB6}" destId="{269392BC-6E65-4C71-BBB4-27232F89FAD8}" srcOrd="0" destOrd="0" presId="urn:microsoft.com/office/officeart/2005/8/layout/radial1"/>
    <dgm:cxn modelId="{9712BD7E-12B8-4A3E-BFEC-8E654E040476}" type="presOf" srcId="{4B82031D-7AAE-4CF6-AC13-59F19E615C91}" destId="{0E3C98CD-3403-4163-9816-97609A5BDF67}" srcOrd="0" destOrd="0" presId="urn:microsoft.com/office/officeart/2005/8/layout/radial1"/>
    <dgm:cxn modelId="{2A1D70C8-1F4C-4BAB-8BCD-C997BE4BA7D4}" type="presOf" srcId="{DB64A48E-DEE2-443D-A863-B407C257723D}" destId="{D01D2DAD-23CB-46A5-8743-8F67609B2792}" srcOrd="1" destOrd="0" presId="urn:microsoft.com/office/officeart/2005/8/layout/radial1"/>
    <dgm:cxn modelId="{EE619713-72B4-4EAF-88D3-1F7378C5434A}" srcId="{65DE9EDF-D51D-450C-AF0E-3FC5A39B524B}" destId="{A85B2548-26A6-4B76-9899-15E7FF2AAD63}" srcOrd="6" destOrd="0" parTransId="{DB64A48E-DEE2-443D-A863-B407C257723D}" sibTransId="{A56CD9B3-41F8-450F-A8C4-14D27B4E222B}"/>
    <dgm:cxn modelId="{78839FA1-D4ED-4963-BB23-6D41F3F8F62C}" srcId="{65DE9EDF-D51D-450C-AF0E-3FC5A39B524B}" destId="{77611F10-03E7-40AD-B79A-F11E1267F502}" srcOrd="5" destOrd="0" parTransId="{5B0F5455-78FC-4422-B26C-3AD87AF31AB6}" sibTransId="{C27DF3BA-1AC0-4A88-AEEC-4EAF78E966E4}"/>
    <dgm:cxn modelId="{4D82B3AC-8FE8-41B4-8A25-731BBD7276FF}" type="presOf" srcId="{E6BE8223-DD39-4C40-9E1A-95BA20A699D7}" destId="{3730C98B-DA7A-410F-A4F8-740B73E3F543}" srcOrd="1" destOrd="0" presId="urn:microsoft.com/office/officeart/2005/8/layout/radial1"/>
    <dgm:cxn modelId="{AB8A6D0C-1274-40C8-A80A-2132EBCF4DD8}" type="presOf" srcId="{696F2ABE-9EBC-4764-BA03-8F083D158094}" destId="{B29314DF-EDBD-424F-911D-55F7B311447D}" srcOrd="1" destOrd="0" presId="urn:microsoft.com/office/officeart/2005/8/layout/radial1"/>
    <dgm:cxn modelId="{4C0F148D-0708-49D0-821E-0C9A3AC54334}" type="presOf" srcId="{0AD96DE8-5F85-4CF7-BE5B-2B919F49AC2C}" destId="{D0252F41-3E15-41B1-9A2B-4B2D23CA55E9}" srcOrd="0" destOrd="0" presId="urn:microsoft.com/office/officeart/2005/8/layout/radial1"/>
    <dgm:cxn modelId="{2CF60FDB-91AE-4B86-A5B1-B67867FD096F}" srcId="{65DE9EDF-D51D-450C-AF0E-3FC5A39B524B}" destId="{22181949-A809-4C58-B9BE-465A21DEF7F7}" srcOrd="9" destOrd="0" parTransId="{4073F26B-291B-4E2C-941E-9EF7B9C7AD9D}" sibTransId="{5EC30A58-CC19-4082-AEF1-6432E04705B0}"/>
    <dgm:cxn modelId="{9A11D783-AA0D-4134-8A9A-7E654F59EB94}" type="presOf" srcId="{BC51A77A-9F0B-47EE-9D4E-CCE0C71FA386}" destId="{4EAE68EA-9AC0-4395-B3CA-34EE42564F6E}" srcOrd="1" destOrd="0" presId="urn:microsoft.com/office/officeart/2005/8/layout/radial1"/>
    <dgm:cxn modelId="{710EB517-AD61-4BE7-BB16-D4937C01729A}" type="presOf" srcId="{A85B2548-26A6-4B76-9899-15E7FF2AAD63}" destId="{647732E4-2C08-4755-96A8-F356B4E002A6}" srcOrd="0" destOrd="0" presId="urn:microsoft.com/office/officeart/2005/8/layout/radial1"/>
    <dgm:cxn modelId="{FD3293DC-23FE-469D-B98E-6889EB252EC3}" type="presOf" srcId="{E9F1DE33-4F0D-4463-8179-97FA7D2E6F50}" destId="{FB5DA64A-0AEB-474A-806B-9377708BB0A3}" srcOrd="1" destOrd="0" presId="urn:microsoft.com/office/officeart/2005/8/layout/radial1"/>
    <dgm:cxn modelId="{15F2A68C-C0B5-40F7-9281-AB19256D4EBB}" type="presOf" srcId="{4073F26B-291B-4E2C-941E-9EF7B9C7AD9D}" destId="{84F4B40A-6DEE-4ABB-994C-E3672D4393A4}" srcOrd="0" destOrd="0" presId="urn:microsoft.com/office/officeart/2005/8/layout/radial1"/>
    <dgm:cxn modelId="{4E812968-0122-4D7B-96EA-DF7E80FC5CF6}" type="presOf" srcId="{B8509015-C663-4545-9FCA-A87B4FBABD9F}" destId="{C28EF9D3-9C75-4131-A4C7-2688C246E45A}" srcOrd="0" destOrd="0" presId="urn:microsoft.com/office/officeart/2005/8/layout/radial1"/>
    <dgm:cxn modelId="{D7ACA8CD-D1B8-40D9-89CF-0325097AF694}" srcId="{65DE9EDF-D51D-450C-AF0E-3FC5A39B524B}" destId="{171FFCE5-ABA4-406E-8030-9D7A95A1DD3D}" srcOrd="4" destOrd="0" parTransId="{34C017D2-0A45-4D39-94DE-058F19C549D4}" sibTransId="{189AA41F-9385-43AE-AA00-9D5898D6A935}"/>
    <dgm:cxn modelId="{C5427466-60DD-4E6F-9C58-D0EA6E50E751}" type="presOf" srcId="{E9F1DE33-4F0D-4463-8179-97FA7D2E6F50}" destId="{6ED2EEA8-1E6D-4FD6-B229-D343C560E48A}" srcOrd="0" destOrd="0" presId="urn:microsoft.com/office/officeart/2005/8/layout/radial1"/>
    <dgm:cxn modelId="{7353B74C-12A9-4D23-A1D9-A48A94A268D3}" type="presOf" srcId="{5B0F5455-78FC-4422-B26C-3AD87AF31AB6}" destId="{5AE08283-3B6A-4F64-BA6D-4A98595A3EBD}" srcOrd="1" destOrd="0" presId="urn:microsoft.com/office/officeart/2005/8/layout/radial1"/>
    <dgm:cxn modelId="{D940B4CF-9233-47B6-9B41-8FCA531EDFE1}" type="presOf" srcId="{65DE9EDF-D51D-450C-AF0E-3FC5A39B524B}" destId="{DBA20BAA-CDD7-4DBC-8E7A-D64DE7BFD61A}" srcOrd="0" destOrd="0" presId="urn:microsoft.com/office/officeart/2005/8/layout/radial1"/>
    <dgm:cxn modelId="{002104F9-CA6F-430D-84B7-4689D33322C1}" type="presOf" srcId="{BC51A77A-9F0B-47EE-9D4E-CCE0C71FA386}" destId="{ED70119B-5A78-4DDE-BCA4-BA2FA8FCFED6}" srcOrd="0" destOrd="0" presId="urn:microsoft.com/office/officeart/2005/8/layout/radial1"/>
    <dgm:cxn modelId="{71E25CA5-B630-435C-9601-2854E1117ACA}" type="presOf" srcId="{0E1592DC-4288-49EF-89FF-E3993D20734B}" destId="{C14B6D20-B3BA-41A9-8A1C-4E9376684129}" srcOrd="1" destOrd="0" presId="urn:microsoft.com/office/officeart/2005/8/layout/radial1"/>
    <dgm:cxn modelId="{9EA08996-EB97-4E98-80CE-27DC4E83EE18}" type="presOf" srcId="{27E7DA8A-8BF6-4849-8A72-AB48A1818025}" destId="{B5DD28F0-AC1F-455C-8A99-B5035CD2F791}" srcOrd="0" destOrd="0" presId="urn:microsoft.com/office/officeart/2005/8/layout/radial1"/>
    <dgm:cxn modelId="{C3015128-9CFE-41F6-9A44-F1F839B7BC74}" type="presParOf" srcId="{B5DD28F0-AC1F-455C-8A99-B5035CD2F791}" destId="{DBA20BAA-CDD7-4DBC-8E7A-D64DE7BFD61A}" srcOrd="0" destOrd="0" presId="urn:microsoft.com/office/officeart/2005/8/layout/radial1"/>
    <dgm:cxn modelId="{921E925D-F208-4779-ACE9-FFCC1A6DC264}" type="presParOf" srcId="{B5DD28F0-AC1F-455C-8A99-B5035CD2F791}" destId="{D4DEF0E7-49AD-45E8-BFD7-3A8C6D75B149}" srcOrd="1" destOrd="0" presId="urn:microsoft.com/office/officeart/2005/8/layout/radial1"/>
    <dgm:cxn modelId="{6C3E666C-3B6B-40F0-8C8F-F4D91A708C40}" type="presParOf" srcId="{D4DEF0E7-49AD-45E8-BFD7-3A8C6D75B149}" destId="{C14B6D20-B3BA-41A9-8A1C-4E9376684129}" srcOrd="0" destOrd="0" presId="urn:microsoft.com/office/officeart/2005/8/layout/radial1"/>
    <dgm:cxn modelId="{CFF0BA88-3F64-4CD1-91D5-5D24B0E8688D}" type="presParOf" srcId="{B5DD28F0-AC1F-455C-8A99-B5035CD2F791}" destId="{0279E6D6-53B3-4C45-AA08-66815103F1DA}" srcOrd="2" destOrd="0" presId="urn:microsoft.com/office/officeart/2005/8/layout/radial1"/>
    <dgm:cxn modelId="{736C380B-2F92-4D84-A70C-D692C55AD042}" type="presParOf" srcId="{B5DD28F0-AC1F-455C-8A99-B5035CD2F791}" destId="{ED70119B-5A78-4DDE-BCA4-BA2FA8FCFED6}" srcOrd="3" destOrd="0" presId="urn:microsoft.com/office/officeart/2005/8/layout/radial1"/>
    <dgm:cxn modelId="{870B7C96-F013-494A-A25E-0ED560A567D2}" type="presParOf" srcId="{ED70119B-5A78-4DDE-BCA4-BA2FA8FCFED6}" destId="{4EAE68EA-9AC0-4395-B3CA-34EE42564F6E}" srcOrd="0" destOrd="0" presId="urn:microsoft.com/office/officeart/2005/8/layout/radial1"/>
    <dgm:cxn modelId="{95B9AA3A-0D70-450D-8C2D-60B2DDC65581}" type="presParOf" srcId="{B5DD28F0-AC1F-455C-8A99-B5035CD2F791}" destId="{0E3C98CD-3403-4163-9816-97609A5BDF67}" srcOrd="4" destOrd="0" presId="urn:microsoft.com/office/officeart/2005/8/layout/radial1"/>
    <dgm:cxn modelId="{DB8944F9-90E3-4217-AE0B-D828E2C40D0E}" type="presParOf" srcId="{B5DD28F0-AC1F-455C-8A99-B5035CD2F791}" destId="{1510D208-B065-45B0-8006-377DBED3DFE8}" srcOrd="5" destOrd="0" presId="urn:microsoft.com/office/officeart/2005/8/layout/radial1"/>
    <dgm:cxn modelId="{57314388-5B24-4E25-9625-7924828419B3}" type="presParOf" srcId="{1510D208-B065-45B0-8006-377DBED3DFE8}" destId="{B29314DF-EDBD-424F-911D-55F7B311447D}" srcOrd="0" destOrd="0" presId="urn:microsoft.com/office/officeart/2005/8/layout/radial1"/>
    <dgm:cxn modelId="{3AB8A98F-072D-439F-9672-6AF3EC89A3BD}" type="presParOf" srcId="{B5DD28F0-AC1F-455C-8A99-B5035CD2F791}" destId="{D0252F41-3E15-41B1-9A2B-4B2D23CA55E9}" srcOrd="6" destOrd="0" presId="urn:microsoft.com/office/officeart/2005/8/layout/radial1"/>
    <dgm:cxn modelId="{FE53A295-6FE0-4738-95EC-7AFE2BC344A5}" type="presParOf" srcId="{B5DD28F0-AC1F-455C-8A99-B5035CD2F791}" destId="{5DCFAF36-248D-47DB-A199-CAFC60AE41DC}" srcOrd="7" destOrd="0" presId="urn:microsoft.com/office/officeart/2005/8/layout/radial1"/>
    <dgm:cxn modelId="{849365F8-3854-4503-8F8E-1FA6C14C5F8A}" type="presParOf" srcId="{5DCFAF36-248D-47DB-A199-CAFC60AE41DC}" destId="{3730C98B-DA7A-410F-A4F8-740B73E3F543}" srcOrd="0" destOrd="0" presId="urn:microsoft.com/office/officeart/2005/8/layout/radial1"/>
    <dgm:cxn modelId="{EEEA57BB-CAF0-44CF-85D6-C6AB5DFEDD3A}" type="presParOf" srcId="{B5DD28F0-AC1F-455C-8A99-B5035CD2F791}" destId="{C28EF9D3-9C75-4131-A4C7-2688C246E45A}" srcOrd="8" destOrd="0" presId="urn:microsoft.com/office/officeart/2005/8/layout/radial1"/>
    <dgm:cxn modelId="{D325CB61-AA30-4A81-89B1-A5BA5E220667}" type="presParOf" srcId="{B5DD28F0-AC1F-455C-8A99-B5035CD2F791}" destId="{F3E95618-35B2-410C-A34F-C39A275FACBC}" srcOrd="9" destOrd="0" presId="urn:microsoft.com/office/officeart/2005/8/layout/radial1"/>
    <dgm:cxn modelId="{E92F3819-F08B-43D0-8682-739B990C743E}" type="presParOf" srcId="{F3E95618-35B2-410C-A34F-C39A275FACBC}" destId="{370D2E4A-1F67-4054-9F1D-4F2E96FC5061}" srcOrd="0" destOrd="0" presId="urn:microsoft.com/office/officeart/2005/8/layout/radial1"/>
    <dgm:cxn modelId="{F4E7EB30-2D47-4E7C-A873-8009C7950B83}" type="presParOf" srcId="{B5DD28F0-AC1F-455C-8A99-B5035CD2F791}" destId="{798347FA-4EC3-4291-A0DA-FF5BA33E37F8}" srcOrd="10" destOrd="0" presId="urn:microsoft.com/office/officeart/2005/8/layout/radial1"/>
    <dgm:cxn modelId="{AC02321D-8849-440A-AB59-AD88563B13ED}" type="presParOf" srcId="{B5DD28F0-AC1F-455C-8A99-B5035CD2F791}" destId="{269392BC-6E65-4C71-BBB4-27232F89FAD8}" srcOrd="11" destOrd="0" presId="urn:microsoft.com/office/officeart/2005/8/layout/radial1"/>
    <dgm:cxn modelId="{35B8CE40-13A5-4CF9-B01C-E1E0D8ED3DFF}" type="presParOf" srcId="{269392BC-6E65-4C71-BBB4-27232F89FAD8}" destId="{5AE08283-3B6A-4F64-BA6D-4A98595A3EBD}" srcOrd="0" destOrd="0" presId="urn:microsoft.com/office/officeart/2005/8/layout/radial1"/>
    <dgm:cxn modelId="{2225897F-B06C-4C92-8DB1-8E4EA33137C8}" type="presParOf" srcId="{B5DD28F0-AC1F-455C-8A99-B5035CD2F791}" destId="{07A06D71-1B3C-448C-9F66-46A87935D46A}" srcOrd="12" destOrd="0" presId="urn:microsoft.com/office/officeart/2005/8/layout/radial1"/>
    <dgm:cxn modelId="{D5136307-0C0F-4E29-8C6D-90D6EBA7566E}" type="presParOf" srcId="{B5DD28F0-AC1F-455C-8A99-B5035CD2F791}" destId="{9045CE43-2A34-4A3A-A164-3E8A2EF7B754}" srcOrd="13" destOrd="0" presId="urn:microsoft.com/office/officeart/2005/8/layout/radial1"/>
    <dgm:cxn modelId="{99D96DEF-3030-4248-89A7-BC3A79510D47}" type="presParOf" srcId="{9045CE43-2A34-4A3A-A164-3E8A2EF7B754}" destId="{D01D2DAD-23CB-46A5-8743-8F67609B2792}" srcOrd="0" destOrd="0" presId="urn:microsoft.com/office/officeart/2005/8/layout/radial1"/>
    <dgm:cxn modelId="{B5ABB57F-AD71-4F63-B429-3F81F4451CBB}" type="presParOf" srcId="{B5DD28F0-AC1F-455C-8A99-B5035CD2F791}" destId="{647732E4-2C08-4755-96A8-F356B4E002A6}" srcOrd="14" destOrd="0" presId="urn:microsoft.com/office/officeart/2005/8/layout/radial1"/>
    <dgm:cxn modelId="{FE6A630B-F0BC-4846-9223-59E850EC777B}" type="presParOf" srcId="{B5DD28F0-AC1F-455C-8A99-B5035CD2F791}" destId="{6ED2EEA8-1E6D-4FD6-B229-D343C560E48A}" srcOrd="15" destOrd="0" presId="urn:microsoft.com/office/officeart/2005/8/layout/radial1"/>
    <dgm:cxn modelId="{593CB9DC-B3D8-4561-B75E-13890C9A7931}" type="presParOf" srcId="{6ED2EEA8-1E6D-4FD6-B229-D343C560E48A}" destId="{FB5DA64A-0AEB-474A-806B-9377708BB0A3}" srcOrd="0" destOrd="0" presId="urn:microsoft.com/office/officeart/2005/8/layout/radial1"/>
    <dgm:cxn modelId="{51ADFD36-1988-4CFF-8F0A-FCEFFB59AD46}" type="presParOf" srcId="{B5DD28F0-AC1F-455C-8A99-B5035CD2F791}" destId="{355033DF-E3E0-468D-BFCF-B256863139DB}" srcOrd="16" destOrd="0" presId="urn:microsoft.com/office/officeart/2005/8/layout/radial1"/>
    <dgm:cxn modelId="{35B00ECC-419F-4908-BD74-380C6642DAF6}" type="presParOf" srcId="{B5DD28F0-AC1F-455C-8A99-B5035CD2F791}" destId="{8701C40D-3F79-4668-A273-583FB902A52F}" srcOrd="17" destOrd="0" presId="urn:microsoft.com/office/officeart/2005/8/layout/radial1"/>
    <dgm:cxn modelId="{A234EB37-7337-41DB-8132-90D2E95CB84A}" type="presParOf" srcId="{8701C40D-3F79-4668-A273-583FB902A52F}" destId="{E86BC829-5775-41DD-BFA7-250435DAB93F}" srcOrd="0" destOrd="0" presId="urn:microsoft.com/office/officeart/2005/8/layout/radial1"/>
    <dgm:cxn modelId="{2D960462-12F8-42BE-AF4B-CDC08D2DC7E8}" type="presParOf" srcId="{B5DD28F0-AC1F-455C-8A99-B5035CD2F791}" destId="{1D01EB67-13AB-4D74-87EA-D80340A617EA}" srcOrd="18" destOrd="0" presId="urn:microsoft.com/office/officeart/2005/8/layout/radial1"/>
    <dgm:cxn modelId="{03CB38AE-8401-4718-9297-036D796C3217}" type="presParOf" srcId="{B5DD28F0-AC1F-455C-8A99-B5035CD2F791}" destId="{84F4B40A-6DEE-4ABB-994C-E3672D4393A4}" srcOrd="19" destOrd="0" presId="urn:microsoft.com/office/officeart/2005/8/layout/radial1"/>
    <dgm:cxn modelId="{AA33755B-78DC-4AB9-8EB0-0853167296FE}" type="presParOf" srcId="{84F4B40A-6DEE-4ABB-994C-E3672D4393A4}" destId="{0D3D6736-92D8-42F4-9F13-6CF14CBC9354}" srcOrd="0" destOrd="0" presId="urn:microsoft.com/office/officeart/2005/8/layout/radial1"/>
    <dgm:cxn modelId="{7489A951-0448-4697-AEED-6ADC044AD9E4}" type="presParOf" srcId="{B5DD28F0-AC1F-455C-8A99-B5035CD2F791}" destId="{AAC73C63-98A4-4507-92CA-9815C3D001C7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F66D4E-37D4-425E-8742-DA16602022BE}">
      <dsp:nvSpPr>
        <dsp:cNvPr id="0" name=""/>
        <dsp:cNvSpPr/>
      </dsp:nvSpPr>
      <dsp:spPr>
        <a:xfrm>
          <a:off x="6610894" y="2408907"/>
          <a:ext cx="91440" cy="501838"/>
        </a:xfrm>
        <a:custGeom>
          <a:avLst/>
          <a:gdLst/>
          <a:ahLst/>
          <a:cxnLst/>
          <a:rect l="0" t="0" r="0" b="0"/>
          <a:pathLst>
            <a:path>
              <a:moveTo>
                <a:pt x="106954" y="0"/>
              </a:moveTo>
              <a:lnTo>
                <a:pt x="106954" y="351048"/>
              </a:lnTo>
              <a:lnTo>
                <a:pt x="45720" y="351048"/>
              </a:lnTo>
              <a:lnTo>
                <a:pt x="45720" y="50183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47466-3071-4545-9355-B4E2DFD97F40}">
      <dsp:nvSpPr>
        <dsp:cNvPr id="0" name=""/>
        <dsp:cNvSpPr/>
      </dsp:nvSpPr>
      <dsp:spPr>
        <a:xfrm>
          <a:off x="5094275" y="948158"/>
          <a:ext cx="1623573" cy="427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60"/>
              </a:lnTo>
              <a:lnTo>
                <a:pt x="1623573" y="276360"/>
              </a:lnTo>
              <a:lnTo>
                <a:pt x="1623573" y="4271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4982D-AD4F-4260-9D36-75997C420045}">
      <dsp:nvSpPr>
        <dsp:cNvPr id="0" name=""/>
        <dsp:cNvSpPr/>
      </dsp:nvSpPr>
      <dsp:spPr>
        <a:xfrm>
          <a:off x="2531088" y="4043031"/>
          <a:ext cx="4000865" cy="656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181"/>
              </a:lnTo>
              <a:lnTo>
                <a:pt x="4000865" y="506181"/>
              </a:lnTo>
              <a:lnTo>
                <a:pt x="4000865" y="6569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C89E6-5F61-409A-8D4D-8527417ABD3B}">
      <dsp:nvSpPr>
        <dsp:cNvPr id="0" name=""/>
        <dsp:cNvSpPr/>
      </dsp:nvSpPr>
      <dsp:spPr>
        <a:xfrm>
          <a:off x="1698625" y="4043031"/>
          <a:ext cx="832463" cy="650169"/>
        </a:xfrm>
        <a:custGeom>
          <a:avLst/>
          <a:gdLst/>
          <a:ahLst/>
          <a:cxnLst/>
          <a:rect l="0" t="0" r="0" b="0"/>
          <a:pathLst>
            <a:path>
              <a:moveTo>
                <a:pt x="832463" y="0"/>
              </a:moveTo>
              <a:lnTo>
                <a:pt x="832463" y="499380"/>
              </a:lnTo>
              <a:lnTo>
                <a:pt x="0" y="499380"/>
              </a:lnTo>
              <a:lnTo>
                <a:pt x="0" y="6501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BA96B-DCBA-41EA-8405-A2D0FABB470B}">
      <dsp:nvSpPr>
        <dsp:cNvPr id="0" name=""/>
        <dsp:cNvSpPr/>
      </dsp:nvSpPr>
      <dsp:spPr>
        <a:xfrm>
          <a:off x="2531088" y="2408907"/>
          <a:ext cx="207305" cy="501838"/>
        </a:xfrm>
        <a:custGeom>
          <a:avLst/>
          <a:gdLst/>
          <a:ahLst/>
          <a:cxnLst/>
          <a:rect l="0" t="0" r="0" b="0"/>
          <a:pathLst>
            <a:path>
              <a:moveTo>
                <a:pt x="207305" y="0"/>
              </a:moveTo>
              <a:lnTo>
                <a:pt x="207305" y="351048"/>
              </a:lnTo>
              <a:lnTo>
                <a:pt x="0" y="351048"/>
              </a:lnTo>
              <a:lnTo>
                <a:pt x="0" y="50183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6026E-B0AC-4195-8804-47E918EE6E0B}">
      <dsp:nvSpPr>
        <dsp:cNvPr id="0" name=""/>
        <dsp:cNvSpPr/>
      </dsp:nvSpPr>
      <dsp:spPr>
        <a:xfrm>
          <a:off x="2738394" y="948158"/>
          <a:ext cx="2355881" cy="427150"/>
        </a:xfrm>
        <a:custGeom>
          <a:avLst/>
          <a:gdLst/>
          <a:ahLst/>
          <a:cxnLst/>
          <a:rect l="0" t="0" r="0" b="0"/>
          <a:pathLst>
            <a:path>
              <a:moveTo>
                <a:pt x="2355881" y="0"/>
              </a:moveTo>
              <a:lnTo>
                <a:pt x="2355881" y="276360"/>
              </a:lnTo>
              <a:lnTo>
                <a:pt x="0" y="276360"/>
              </a:lnTo>
              <a:lnTo>
                <a:pt x="0" y="4271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F3BB-C890-4C1A-B37B-DB2B8AE45E0A}">
      <dsp:nvSpPr>
        <dsp:cNvPr id="0" name=""/>
        <dsp:cNvSpPr/>
      </dsp:nvSpPr>
      <dsp:spPr>
        <a:xfrm>
          <a:off x="3379984" y="150861"/>
          <a:ext cx="3428583" cy="7972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79353-2A1B-47B0-8A0E-26937AD5BA99}">
      <dsp:nvSpPr>
        <dsp:cNvPr id="0" name=""/>
        <dsp:cNvSpPr/>
      </dsp:nvSpPr>
      <dsp:spPr>
        <a:xfrm>
          <a:off x="3560841" y="322675"/>
          <a:ext cx="3428583" cy="797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Traditional Arabic" pitchFamily="18" charset="-78"/>
              <a:cs typeface="Traditional Arabic" pitchFamily="18" charset="-78"/>
            </a:rPr>
            <a:t>اسم الفاعل </a:t>
          </a:r>
          <a:endParaRPr lang="ar-SA" sz="4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560841" y="322675"/>
        <a:ext cx="3428583" cy="797297"/>
      </dsp:txXfrm>
    </dsp:sp>
    <dsp:sp modelId="{BAE4938F-8229-42B6-87DA-CED605B1C6A4}">
      <dsp:nvSpPr>
        <dsp:cNvPr id="0" name=""/>
        <dsp:cNvSpPr/>
      </dsp:nvSpPr>
      <dsp:spPr>
        <a:xfrm>
          <a:off x="1053539" y="1375308"/>
          <a:ext cx="3369709" cy="103359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75A8E-7CEC-4B3E-AE76-5379D6BF36E0}">
      <dsp:nvSpPr>
        <dsp:cNvPr id="0" name=""/>
        <dsp:cNvSpPr/>
      </dsp:nvSpPr>
      <dsp:spPr>
        <a:xfrm>
          <a:off x="1234396" y="1547123"/>
          <a:ext cx="3369709" cy="1033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Traditional Arabic" pitchFamily="18" charset="-78"/>
              <a:cs typeface="Traditional Arabic" pitchFamily="18" charset="-78"/>
            </a:rPr>
            <a:t>مجرد من أل</a:t>
          </a:r>
          <a:endParaRPr lang="ar-SA" sz="4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234396" y="1547123"/>
        <a:ext cx="3369709" cy="1033598"/>
      </dsp:txXfrm>
    </dsp:sp>
    <dsp:sp modelId="{88280A8A-0CC1-4E14-99D6-C6488B88BCA1}">
      <dsp:nvSpPr>
        <dsp:cNvPr id="0" name=""/>
        <dsp:cNvSpPr/>
      </dsp:nvSpPr>
      <dsp:spPr>
        <a:xfrm>
          <a:off x="846234" y="2910745"/>
          <a:ext cx="3369709" cy="1132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BA67D-82BD-484B-89C4-6F1CA2AB9E3E}">
      <dsp:nvSpPr>
        <dsp:cNvPr id="0" name=""/>
        <dsp:cNvSpPr/>
      </dsp:nvSpPr>
      <dsp:spPr>
        <a:xfrm>
          <a:off x="1027091" y="3082559"/>
          <a:ext cx="3369709" cy="1132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Traditional Arabic" pitchFamily="18" charset="-78"/>
              <a:cs typeface="Traditional Arabic" pitchFamily="18" charset="-78"/>
            </a:rPr>
            <a:t>يعمل بشروط:</a:t>
          </a:r>
          <a:endParaRPr lang="ar-SA" sz="4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027091" y="3082559"/>
        <a:ext cx="3369709" cy="1132286"/>
      </dsp:txXfrm>
    </dsp:sp>
    <dsp:sp modelId="{6021D9DF-4C3E-4E76-BD5D-770DEF51B880}">
      <dsp:nvSpPr>
        <dsp:cNvPr id="0" name=""/>
        <dsp:cNvSpPr/>
      </dsp:nvSpPr>
      <dsp:spPr>
        <a:xfrm>
          <a:off x="550362" y="4693201"/>
          <a:ext cx="2296525" cy="10335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A7135-0893-405F-86C9-96AB47CEDD91}">
      <dsp:nvSpPr>
        <dsp:cNvPr id="0" name=""/>
        <dsp:cNvSpPr/>
      </dsp:nvSpPr>
      <dsp:spPr>
        <a:xfrm>
          <a:off x="731219" y="4865015"/>
          <a:ext cx="2296525" cy="1033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Traditional Arabic" pitchFamily="18" charset="-78"/>
              <a:cs typeface="Traditional Arabic" pitchFamily="18" charset="-78"/>
            </a:rPr>
            <a:t>أن يسبق </a:t>
          </a:r>
          <a:r>
            <a:rPr lang="ar-SA" sz="4000" kern="1200" dirty="0" err="1" smtClean="0">
              <a:latin typeface="Traditional Arabic" pitchFamily="18" charset="-78"/>
              <a:cs typeface="Traditional Arabic" pitchFamily="18" charset="-78"/>
            </a:rPr>
            <a:t>بـ</a:t>
          </a:r>
          <a:endParaRPr lang="ar-SA" sz="4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731219" y="4865015"/>
        <a:ext cx="2296525" cy="1033598"/>
      </dsp:txXfrm>
    </dsp:sp>
    <dsp:sp modelId="{5DDDE0E4-F6CA-40F0-A45B-53D2788B7B11}">
      <dsp:nvSpPr>
        <dsp:cNvPr id="0" name=""/>
        <dsp:cNvSpPr/>
      </dsp:nvSpPr>
      <dsp:spPr>
        <a:xfrm>
          <a:off x="4819810" y="4700002"/>
          <a:ext cx="3424286" cy="14640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F47AF-EB16-4791-B745-B47A5ED5ECF2}">
      <dsp:nvSpPr>
        <dsp:cNvPr id="0" name=""/>
        <dsp:cNvSpPr/>
      </dsp:nvSpPr>
      <dsp:spPr>
        <a:xfrm>
          <a:off x="5000667" y="4871816"/>
          <a:ext cx="3424286" cy="1464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Traditional Arabic" pitchFamily="18" charset="-78"/>
              <a:cs typeface="Traditional Arabic" pitchFamily="18" charset="-78"/>
            </a:rPr>
            <a:t>أن يدل على الحال أو الاستقبال</a:t>
          </a:r>
          <a:endParaRPr lang="ar-SA" sz="4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5000667" y="4871816"/>
        <a:ext cx="3424286" cy="1464071"/>
      </dsp:txXfrm>
    </dsp:sp>
    <dsp:sp modelId="{E086DAE6-71BD-4D4B-8555-ED80721A2E12}">
      <dsp:nvSpPr>
        <dsp:cNvPr id="0" name=""/>
        <dsp:cNvSpPr/>
      </dsp:nvSpPr>
      <dsp:spPr>
        <a:xfrm>
          <a:off x="5032994" y="1375308"/>
          <a:ext cx="3369709" cy="103359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716F4-BDC1-4283-AC5E-9C7AEA67AB80}">
      <dsp:nvSpPr>
        <dsp:cNvPr id="0" name=""/>
        <dsp:cNvSpPr/>
      </dsp:nvSpPr>
      <dsp:spPr>
        <a:xfrm>
          <a:off x="5213851" y="1547123"/>
          <a:ext cx="3369709" cy="1033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Traditional Arabic" pitchFamily="18" charset="-78"/>
              <a:cs typeface="Traditional Arabic" pitchFamily="18" charset="-78"/>
            </a:rPr>
            <a:t>محلى </a:t>
          </a:r>
          <a:r>
            <a:rPr lang="ar-SA" sz="4000" kern="1200" dirty="0" err="1" smtClean="0">
              <a:latin typeface="Traditional Arabic" pitchFamily="18" charset="-78"/>
              <a:cs typeface="Traditional Arabic" pitchFamily="18" charset="-78"/>
            </a:rPr>
            <a:t>بأل</a:t>
          </a:r>
          <a:endParaRPr lang="ar-SA" sz="4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5213851" y="1547123"/>
        <a:ext cx="3369709" cy="1033598"/>
      </dsp:txXfrm>
    </dsp:sp>
    <dsp:sp modelId="{B3D68587-F576-43C6-9FAC-FDBA33C6EE0E}">
      <dsp:nvSpPr>
        <dsp:cNvPr id="0" name=""/>
        <dsp:cNvSpPr/>
      </dsp:nvSpPr>
      <dsp:spPr>
        <a:xfrm>
          <a:off x="4971759" y="2910745"/>
          <a:ext cx="3369709" cy="1132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7FBEB-C997-47BD-AC71-09EB6B41841C}">
      <dsp:nvSpPr>
        <dsp:cNvPr id="0" name=""/>
        <dsp:cNvSpPr/>
      </dsp:nvSpPr>
      <dsp:spPr>
        <a:xfrm>
          <a:off x="5152616" y="3082559"/>
          <a:ext cx="3369709" cy="1132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Traditional Arabic" pitchFamily="18" charset="-78"/>
              <a:cs typeface="Traditional Arabic" pitchFamily="18" charset="-78"/>
            </a:rPr>
            <a:t>يعمل بلا شرط أو قيد</a:t>
          </a:r>
          <a:endParaRPr lang="ar-SA" sz="4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5152616" y="3082559"/>
        <a:ext cx="3369709" cy="11322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20BAA-CDD7-4DBC-8E7A-D64DE7BFD61A}">
      <dsp:nvSpPr>
        <dsp:cNvPr id="0" name=""/>
        <dsp:cNvSpPr/>
      </dsp:nvSpPr>
      <dsp:spPr>
        <a:xfrm>
          <a:off x="3577882" y="2684895"/>
          <a:ext cx="1273919" cy="127391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latin typeface="Traditional Arabic" pitchFamily="18" charset="-78"/>
              <a:cs typeface="Traditional Arabic" pitchFamily="18" charset="-78"/>
            </a:rPr>
            <a:t>صيغ </a:t>
          </a:r>
          <a:r>
            <a:rPr lang="ar-SA" sz="2200" b="1" kern="1200" dirty="0" err="1" smtClean="0">
              <a:latin typeface="Traditional Arabic" pitchFamily="18" charset="-78"/>
              <a:cs typeface="Traditional Arabic" pitchFamily="18" charset="-78"/>
            </a:rPr>
            <a:t>الصقة</a:t>
          </a:r>
          <a:r>
            <a:rPr lang="ar-SA" sz="2200" b="1" kern="1200" dirty="0" smtClean="0">
              <a:latin typeface="Traditional Arabic" pitchFamily="18" charset="-78"/>
              <a:cs typeface="Traditional Arabic" pitchFamily="18" charset="-78"/>
            </a:rPr>
            <a:t> المشبهة</a:t>
          </a:r>
          <a:endParaRPr lang="ar-SA" sz="22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577882" y="2684895"/>
        <a:ext cx="1273919" cy="1273919"/>
      </dsp:txXfrm>
    </dsp:sp>
    <dsp:sp modelId="{D4DEF0E7-49AD-45E8-BFD7-3A8C6D75B149}">
      <dsp:nvSpPr>
        <dsp:cNvPr id="0" name=""/>
        <dsp:cNvSpPr/>
      </dsp:nvSpPr>
      <dsp:spPr>
        <a:xfrm rot="16200000">
          <a:off x="3511855" y="1968307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6200000">
        <a:off x="4179692" y="1946759"/>
        <a:ext cx="70298" cy="70298"/>
      </dsp:txXfrm>
    </dsp:sp>
    <dsp:sp modelId="{0279E6D6-53B3-4C45-AA08-66815103F1DA}">
      <dsp:nvSpPr>
        <dsp:cNvPr id="0" name=""/>
        <dsp:cNvSpPr/>
      </dsp:nvSpPr>
      <dsp:spPr>
        <a:xfrm>
          <a:off x="3577882" y="5003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فعلان، فَعلى </a:t>
          </a:r>
          <a:endParaRPr lang="ar-SA" sz="2500" kern="1200" dirty="0"/>
        </a:p>
      </dsp:txBody>
      <dsp:txXfrm>
        <a:off x="3577882" y="5003"/>
        <a:ext cx="1273919" cy="1273919"/>
      </dsp:txXfrm>
    </dsp:sp>
    <dsp:sp modelId="{ED70119B-5A78-4DDE-BCA4-BA2FA8FCFED6}">
      <dsp:nvSpPr>
        <dsp:cNvPr id="0" name=""/>
        <dsp:cNvSpPr/>
      </dsp:nvSpPr>
      <dsp:spPr>
        <a:xfrm rot="18360000">
          <a:off x="4299456" y="2224214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8360000">
        <a:off x="4967293" y="2202666"/>
        <a:ext cx="70298" cy="70298"/>
      </dsp:txXfrm>
    </dsp:sp>
    <dsp:sp modelId="{0E3C98CD-3403-4163-9816-97609A5BDF67}">
      <dsp:nvSpPr>
        <dsp:cNvPr id="0" name=""/>
        <dsp:cNvSpPr/>
      </dsp:nvSpPr>
      <dsp:spPr>
        <a:xfrm>
          <a:off x="5153083" y="516817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496086"/>
                <a:satOff val="2989"/>
                <a:lumOff val="240"/>
                <a:alphaOff val="0"/>
                <a:tint val="50000"/>
                <a:satMod val="300000"/>
              </a:schemeClr>
            </a:gs>
            <a:gs pos="35000">
              <a:schemeClr val="accent4">
                <a:hueOff val="-496086"/>
                <a:satOff val="2989"/>
                <a:lumOff val="240"/>
                <a:alphaOff val="0"/>
                <a:tint val="37000"/>
                <a:satMod val="300000"/>
              </a:schemeClr>
            </a:gs>
            <a:gs pos="100000">
              <a:schemeClr val="accent4">
                <a:hueOff val="-496086"/>
                <a:satOff val="2989"/>
                <a:lumOff val="2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أفعل، فعلاء</a:t>
          </a:r>
          <a:endParaRPr lang="ar-SA" sz="2500" kern="1200" dirty="0"/>
        </a:p>
      </dsp:txBody>
      <dsp:txXfrm>
        <a:off x="5153083" y="516817"/>
        <a:ext cx="1273919" cy="1273919"/>
      </dsp:txXfrm>
    </dsp:sp>
    <dsp:sp modelId="{1510D208-B065-45B0-8006-377DBED3DFE8}">
      <dsp:nvSpPr>
        <dsp:cNvPr id="0" name=""/>
        <dsp:cNvSpPr/>
      </dsp:nvSpPr>
      <dsp:spPr>
        <a:xfrm rot="20520000">
          <a:off x="4786220" y="2894187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20520000">
        <a:off x="5454057" y="2872639"/>
        <a:ext cx="70298" cy="70298"/>
      </dsp:txXfrm>
    </dsp:sp>
    <dsp:sp modelId="{D0252F41-3E15-41B1-9A2B-4B2D23CA55E9}">
      <dsp:nvSpPr>
        <dsp:cNvPr id="0" name=""/>
        <dsp:cNvSpPr/>
      </dsp:nvSpPr>
      <dsp:spPr>
        <a:xfrm>
          <a:off x="6126610" y="1856763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992171"/>
                <a:satOff val="5978"/>
                <a:lumOff val="479"/>
                <a:alphaOff val="0"/>
                <a:tint val="50000"/>
                <a:satMod val="300000"/>
              </a:schemeClr>
            </a:gs>
            <a:gs pos="35000">
              <a:schemeClr val="accent4">
                <a:hueOff val="-992171"/>
                <a:satOff val="5978"/>
                <a:lumOff val="479"/>
                <a:alphaOff val="0"/>
                <a:tint val="37000"/>
                <a:satMod val="300000"/>
              </a:schemeClr>
            </a:gs>
            <a:gs pos="100000">
              <a:schemeClr val="accent4">
                <a:hueOff val="-992171"/>
                <a:satOff val="5978"/>
                <a:lumOff val="4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فَعَل</a:t>
          </a:r>
          <a:endParaRPr lang="ar-SA" sz="2500" kern="1200" dirty="0"/>
        </a:p>
      </dsp:txBody>
      <dsp:txXfrm>
        <a:off x="6126610" y="1856763"/>
        <a:ext cx="1273919" cy="1273919"/>
      </dsp:txXfrm>
    </dsp:sp>
    <dsp:sp modelId="{5DCFAF36-248D-47DB-A199-CAFC60AE41DC}">
      <dsp:nvSpPr>
        <dsp:cNvPr id="0" name=""/>
        <dsp:cNvSpPr/>
      </dsp:nvSpPr>
      <dsp:spPr>
        <a:xfrm rot="1080000">
          <a:off x="4786220" y="3722320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">
        <a:off x="5454057" y="3700771"/>
        <a:ext cx="70298" cy="70298"/>
      </dsp:txXfrm>
    </dsp:sp>
    <dsp:sp modelId="{C28EF9D3-9C75-4131-A4C7-2688C246E45A}">
      <dsp:nvSpPr>
        <dsp:cNvPr id="0" name=""/>
        <dsp:cNvSpPr/>
      </dsp:nvSpPr>
      <dsp:spPr>
        <a:xfrm>
          <a:off x="6126610" y="3513027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فَعَال</a:t>
          </a:r>
        </a:p>
      </dsp:txBody>
      <dsp:txXfrm>
        <a:off x="6126610" y="3513027"/>
        <a:ext cx="1273919" cy="1273919"/>
      </dsp:txXfrm>
    </dsp:sp>
    <dsp:sp modelId="{F3E95618-35B2-410C-A34F-C39A275FACBC}">
      <dsp:nvSpPr>
        <dsp:cNvPr id="0" name=""/>
        <dsp:cNvSpPr/>
      </dsp:nvSpPr>
      <dsp:spPr>
        <a:xfrm rot="3240000">
          <a:off x="4299456" y="4392292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3240000">
        <a:off x="4967293" y="4370744"/>
        <a:ext cx="70298" cy="70298"/>
      </dsp:txXfrm>
    </dsp:sp>
    <dsp:sp modelId="{798347FA-4EC3-4291-A0DA-FF5BA33E37F8}">
      <dsp:nvSpPr>
        <dsp:cNvPr id="0" name=""/>
        <dsp:cNvSpPr/>
      </dsp:nvSpPr>
      <dsp:spPr>
        <a:xfrm>
          <a:off x="5153083" y="4852973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1984342"/>
                <a:satOff val="11955"/>
                <a:lumOff val="958"/>
                <a:alphaOff val="0"/>
                <a:tint val="50000"/>
                <a:satMod val="300000"/>
              </a:schemeClr>
            </a:gs>
            <a:gs pos="35000">
              <a:schemeClr val="accent4">
                <a:hueOff val="-1984342"/>
                <a:satOff val="11955"/>
                <a:lumOff val="958"/>
                <a:alphaOff val="0"/>
                <a:tint val="37000"/>
                <a:satMod val="300000"/>
              </a:schemeClr>
            </a:gs>
            <a:gs pos="100000">
              <a:schemeClr val="accent4">
                <a:hueOff val="-1984342"/>
                <a:satOff val="11955"/>
                <a:lumOff val="9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err="1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فعيل</a:t>
          </a:r>
          <a:endParaRPr lang="ar-SA" sz="2500" kern="1200" dirty="0"/>
        </a:p>
      </dsp:txBody>
      <dsp:txXfrm>
        <a:off x="5153083" y="4852973"/>
        <a:ext cx="1273919" cy="1273919"/>
      </dsp:txXfrm>
    </dsp:sp>
    <dsp:sp modelId="{269392BC-6E65-4C71-BBB4-27232F89FAD8}">
      <dsp:nvSpPr>
        <dsp:cNvPr id="0" name=""/>
        <dsp:cNvSpPr/>
      </dsp:nvSpPr>
      <dsp:spPr>
        <a:xfrm rot="5400000">
          <a:off x="3511855" y="4648199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5400000">
        <a:off x="4179692" y="4626651"/>
        <a:ext cx="70298" cy="70298"/>
      </dsp:txXfrm>
    </dsp:sp>
    <dsp:sp modelId="{07A06D71-1B3C-448C-9F66-46A87935D46A}">
      <dsp:nvSpPr>
        <dsp:cNvPr id="0" name=""/>
        <dsp:cNvSpPr/>
      </dsp:nvSpPr>
      <dsp:spPr>
        <a:xfrm>
          <a:off x="3577882" y="5364787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2480428"/>
                <a:satOff val="14944"/>
                <a:lumOff val="1198"/>
                <a:alphaOff val="0"/>
                <a:tint val="50000"/>
                <a:satMod val="300000"/>
              </a:schemeClr>
            </a:gs>
            <a:gs pos="35000">
              <a:schemeClr val="accent4">
                <a:hueOff val="-2480428"/>
                <a:satOff val="14944"/>
                <a:lumOff val="1198"/>
                <a:alphaOff val="0"/>
                <a:tint val="37000"/>
                <a:satMod val="300000"/>
              </a:schemeClr>
            </a:gs>
            <a:gs pos="100000">
              <a:schemeClr val="accent4">
                <a:hueOff val="-2480428"/>
                <a:satOff val="14944"/>
                <a:lumOff val="11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فاعل</a:t>
          </a:r>
          <a:endParaRPr kumimoji="0" lang="ar-JO" sz="2500" b="0" i="0" u="none" strike="noStrike" kern="1200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sp:txBody>
      <dsp:txXfrm>
        <a:off x="3577882" y="5364787"/>
        <a:ext cx="1273919" cy="1273919"/>
      </dsp:txXfrm>
    </dsp:sp>
    <dsp:sp modelId="{9045CE43-2A34-4A3A-A164-3E8A2EF7B754}">
      <dsp:nvSpPr>
        <dsp:cNvPr id="0" name=""/>
        <dsp:cNvSpPr/>
      </dsp:nvSpPr>
      <dsp:spPr>
        <a:xfrm rot="7560000">
          <a:off x="2724255" y="4392292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7560000">
        <a:off x="3392092" y="4370744"/>
        <a:ext cx="70298" cy="70298"/>
      </dsp:txXfrm>
    </dsp:sp>
    <dsp:sp modelId="{647732E4-2C08-4755-96A8-F356B4E002A6}">
      <dsp:nvSpPr>
        <dsp:cNvPr id="0" name=""/>
        <dsp:cNvSpPr/>
      </dsp:nvSpPr>
      <dsp:spPr>
        <a:xfrm>
          <a:off x="2002681" y="4852973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فُعْل</a:t>
          </a:r>
          <a:endParaRPr kumimoji="0" lang="ar-JO" sz="2500" b="0" i="0" u="none" strike="noStrike" kern="1200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sp:txBody>
      <dsp:txXfrm>
        <a:off x="2002681" y="4852973"/>
        <a:ext cx="1273919" cy="1273919"/>
      </dsp:txXfrm>
    </dsp:sp>
    <dsp:sp modelId="{6ED2EEA8-1E6D-4FD6-B229-D343C560E48A}">
      <dsp:nvSpPr>
        <dsp:cNvPr id="0" name=""/>
        <dsp:cNvSpPr/>
      </dsp:nvSpPr>
      <dsp:spPr>
        <a:xfrm rot="9720000">
          <a:off x="2237491" y="3722320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9720000">
        <a:off x="2905328" y="3700771"/>
        <a:ext cx="70298" cy="70298"/>
      </dsp:txXfrm>
    </dsp:sp>
    <dsp:sp modelId="{355033DF-E3E0-468D-BFCF-B256863139DB}">
      <dsp:nvSpPr>
        <dsp:cNvPr id="0" name=""/>
        <dsp:cNvSpPr/>
      </dsp:nvSpPr>
      <dsp:spPr>
        <a:xfrm>
          <a:off x="1029153" y="3513027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3472599"/>
                <a:satOff val="20921"/>
                <a:lumOff val="1677"/>
                <a:alphaOff val="0"/>
                <a:tint val="50000"/>
                <a:satMod val="300000"/>
              </a:schemeClr>
            </a:gs>
            <a:gs pos="35000">
              <a:schemeClr val="accent4">
                <a:hueOff val="-3472599"/>
                <a:satOff val="20921"/>
                <a:lumOff val="1677"/>
                <a:alphaOff val="0"/>
                <a:tint val="37000"/>
                <a:satMod val="300000"/>
              </a:schemeClr>
            </a:gs>
            <a:gs pos="100000">
              <a:schemeClr val="accent4">
                <a:hueOff val="-3472599"/>
                <a:satOff val="20921"/>
                <a:lumOff val="16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فَعِل</a:t>
          </a:r>
          <a:endParaRPr kumimoji="0" lang="ar-JO" sz="2500" b="0" i="0" u="none" strike="noStrike" kern="1200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sp:txBody>
      <dsp:txXfrm>
        <a:off x="1029153" y="3513027"/>
        <a:ext cx="1273919" cy="1273919"/>
      </dsp:txXfrm>
    </dsp:sp>
    <dsp:sp modelId="{8701C40D-3F79-4668-A273-583FB902A52F}">
      <dsp:nvSpPr>
        <dsp:cNvPr id="0" name=""/>
        <dsp:cNvSpPr/>
      </dsp:nvSpPr>
      <dsp:spPr>
        <a:xfrm rot="11880000">
          <a:off x="2237491" y="2894187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1880000">
        <a:off x="2905328" y="2872639"/>
        <a:ext cx="70298" cy="70298"/>
      </dsp:txXfrm>
    </dsp:sp>
    <dsp:sp modelId="{1D01EB67-13AB-4D74-87EA-D80340A617EA}">
      <dsp:nvSpPr>
        <dsp:cNvPr id="0" name=""/>
        <dsp:cNvSpPr/>
      </dsp:nvSpPr>
      <dsp:spPr>
        <a:xfrm>
          <a:off x="1029153" y="1856763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3968684"/>
                <a:satOff val="23910"/>
                <a:lumOff val="1916"/>
                <a:alphaOff val="0"/>
                <a:tint val="50000"/>
                <a:satMod val="300000"/>
              </a:schemeClr>
            </a:gs>
            <a:gs pos="35000">
              <a:schemeClr val="accent4">
                <a:hueOff val="-3968684"/>
                <a:satOff val="23910"/>
                <a:lumOff val="1916"/>
                <a:alphaOff val="0"/>
                <a:tint val="37000"/>
                <a:satMod val="300000"/>
              </a:schemeClr>
            </a:gs>
            <a:gs pos="100000">
              <a:schemeClr val="accent4">
                <a:hueOff val="-3968684"/>
                <a:satOff val="23910"/>
                <a:lumOff val="19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فَعْل</a:t>
          </a:r>
          <a:endParaRPr kumimoji="0" lang="ar-JO" sz="2500" b="0" i="0" u="none" strike="noStrike" kern="1200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sp:txBody>
      <dsp:txXfrm>
        <a:off x="1029153" y="1856763"/>
        <a:ext cx="1273919" cy="1273919"/>
      </dsp:txXfrm>
    </dsp:sp>
    <dsp:sp modelId="{84F4B40A-6DEE-4ABB-994C-E3672D4393A4}">
      <dsp:nvSpPr>
        <dsp:cNvPr id="0" name=""/>
        <dsp:cNvSpPr/>
      </dsp:nvSpPr>
      <dsp:spPr>
        <a:xfrm rot="14040000">
          <a:off x="2724255" y="2224214"/>
          <a:ext cx="1405972" cy="27202"/>
        </a:xfrm>
        <a:custGeom>
          <a:avLst/>
          <a:gdLst/>
          <a:ahLst/>
          <a:cxnLst/>
          <a:rect l="0" t="0" r="0" b="0"/>
          <a:pathLst>
            <a:path>
              <a:moveTo>
                <a:pt x="0" y="13601"/>
              </a:moveTo>
              <a:lnTo>
                <a:pt x="1405972" y="13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4040000">
        <a:off x="3392092" y="2202666"/>
        <a:ext cx="70298" cy="70298"/>
      </dsp:txXfrm>
    </dsp:sp>
    <dsp:sp modelId="{AAC73C63-98A4-4507-92CA-9815C3D001C7}">
      <dsp:nvSpPr>
        <dsp:cNvPr id="0" name=""/>
        <dsp:cNvSpPr/>
      </dsp:nvSpPr>
      <dsp:spPr>
        <a:xfrm>
          <a:off x="2002681" y="516817"/>
          <a:ext cx="1273919" cy="1273919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JO" sz="2500" b="0" i="0" u="none" strike="noStrike" kern="1200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raditional Arabic" pitchFamily="18" charset="-78"/>
            </a:rPr>
            <a:t>فُعال </a:t>
          </a:r>
          <a:endParaRPr kumimoji="0" lang="ar-JO" sz="2500" b="0" i="0" u="none" strike="noStrike" kern="1200" cap="none" normalizeH="0" baseline="0" dirty="0" smtClean="0">
            <a:ln>
              <a:noFill/>
            </a:ln>
            <a:solidFill>
              <a:srgbClr val="FF0066"/>
            </a:solidFill>
            <a:effectLst/>
            <a:latin typeface="Arial" pitchFamily="34" charset="0"/>
            <a:ea typeface="Times New Roman" pitchFamily="18" charset="0"/>
            <a:cs typeface="Traditional Arabic" pitchFamily="18" charset="-78"/>
          </a:endParaRPr>
        </a:p>
      </dsp:txBody>
      <dsp:txXfrm>
        <a:off x="2002681" y="516817"/>
        <a:ext cx="1273919" cy="127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C2F449-76DC-4B20-8466-DB4E8F99D5B0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5FA3839-F8C9-4817-876F-0ED6C7C38D4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E7844-E174-46D5-97F7-465F8B447CC2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B4A4-12CA-4522-8955-C1E4DEA0D078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B4A4-12CA-4522-8955-C1E4DEA0D078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2439-769E-407D-B39E-EF289783F179}" type="datetimeFigureOut">
              <a:rPr lang="ar-SA" smtClean="0"/>
              <a:t>22/03/39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4C68-9138-4E2B-A937-E553F125AC0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03493" y="2500306"/>
            <a:ext cx="332582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التَّوابــع</a:t>
            </a:r>
            <a:endParaRPr lang="ar-SA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000628" y="500042"/>
            <a:ext cx="371477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توكيد معنوي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14414" y="1785926"/>
            <a:ext cx="72152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rgbClr val="92D050"/>
                </a:solidFill>
                <a:latin typeface="Traditional Arabic" pitchFamily="18" charset="-78"/>
                <a:cs typeface="Traditional Arabic" pitchFamily="18" charset="-78"/>
              </a:rPr>
              <a:t>النَّفس، العين:</a:t>
            </a:r>
            <a:endParaRPr lang="ar-SA" sz="3600" dirty="0">
              <a:solidFill>
                <a:srgbClr val="92D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214414" y="3214686"/>
            <a:ext cx="72152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rgbClr val="92D050"/>
                </a:solidFill>
                <a:latin typeface="Traditional Arabic" pitchFamily="18" charset="-78"/>
                <a:cs typeface="Traditional Arabic" pitchFamily="18" charset="-78"/>
              </a:rPr>
              <a:t>كلا، كلتا: </a:t>
            </a:r>
            <a:endParaRPr lang="ar-SA" sz="3600" dirty="0">
              <a:solidFill>
                <a:srgbClr val="92D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285852" y="5211561"/>
            <a:ext cx="72152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rgbClr val="92D050"/>
                </a:solidFill>
                <a:latin typeface="Traditional Arabic" pitchFamily="18" charset="-78"/>
                <a:cs typeface="Traditional Arabic" pitchFamily="18" charset="-78"/>
              </a:rPr>
              <a:t>كل، جميع، عامّة:</a:t>
            </a:r>
            <a:endParaRPr lang="ar-SA" sz="3600" dirty="0">
              <a:solidFill>
                <a:srgbClr val="92D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71538" y="782405"/>
            <a:ext cx="37147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كون بألفاظ محصورة هي:</a:t>
            </a:r>
            <a:endParaRPr lang="ar-SA" sz="36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3568" y="2500306"/>
            <a:ext cx="76746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 إضافتها إلى ضمير يعود على المؤكَّد </a:t>
            </a:r>
            <a:r>
              <a:rPr lang="ar-SA" sz="3200" dirty="0" err="1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ويطابقه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 في الإفراد والتّثنية والجمع.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424036" y="3925677"/>
            <a:ext cx="79643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كلا: تستعمل لتوكيد المثنى المذكّر وحده: 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جاء الطّالبان كلاهما</a:t>
            </a:r>
            <a:endParaRPr lang="ar-SA" sz="36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85786" y="4488428"/>
            <a:ext cx="72866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كلتا: لتوكيد المثنى المؤنّث وحدة: 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جاءت الطالبتان كلتاهما.</a:t>
            </a:r>
            <a:endParaRPr lang="ar-SA" sz="36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28596" y="3214686"/>
            <a:ext cx="65722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يجب إضافتها إلى ضمير يعود على المؤكَّد </a:t>
            </a:r>
            <a:r>
              <a:rPr lang="ar-SA" sz="3200" dirty="0" err="1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ويطابقه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 في التثنية.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71406" y="5143512"/>
            <a:ext cx="61436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يجب إضافتها إلى ضمير يعود على المؤكَّد </a:t>
            </a:r>
            <a:r>
              <a:rPr lang="ar-SA" sz="3200" dirty="0" err="1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ويطابقه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 في الإفراد والجمع تذكيرًا وتأنيثًا.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1285852" y="1857364"/>
            <a:ext cx="52149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FF0000"/>
                </a:solidFill>
                <a:latin typeface="MCS Diwany2 S_U normal." pitchFamily="2" charset="-78"/>
                <a:cs typeface="Traditional Arabic" pitchFamily="2" charset="-78"/>
              </a:rPr>
              <a:t>رأيتُ الأستاذَ نفسَه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1142976" y="6143644"/>
            <a:ext cx="65008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جاء الطّلابُ كلُّهم/ جميعُهم/ عامّتُهم.</a:t>
            </a:r>
            <a:endParaRPr lang="ar-SA" sz="32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العطف</a:t>
            </a:r>
            <a:endParaRPr lang="ar-S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وان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الأمثلة:</a:t>
            </a:r>
            <a:endParaRPr lang="ar-SA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7577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تسابق محمدٌ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خالدٌ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صالحٌ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في الجرس.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تقدّم </a:t>
            </a:r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خالدٌ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فـ</a:t>
            </a:r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محمدٌ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في السِّباقِ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في نهاية السِّباق وصل </a:t>
            </a:r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خالدٌ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ثمَّ </a:t>
            </a:r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محمَّدٌ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ثمَّ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صالحٌ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325030" y="-1214470"/>
            <a:ext cx="41787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ar-SA" sz="3200" b="1" dirty="0">
                <a:solidFill>
                  <a:srgbClr val="FF3300"/>
                </a:solidFill>
                <a:cs typeface="Arabic Transparent" pitchFamily="2" charset="-78"/>
              </a:rPr>
              <a:t>تأمل المثال</a:t>
            </a:r>
            <a:r>
              <a:rPr lang="ar-SA" sz="3200" b="1" dirty="0">
                <a:solidFill>
                  <a:srgbClr val="0066FF"/>
                </a:solidFill>
                <a:cs typeface="Arabic Transparent" pitchFamily="2" charset="-78"/>
              </a:rPr>
              <a:t> : تسابق محمد وخالد وصالح في العدو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" y="928670"/>
            <a:ext cx="892971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75000"/>
              </a:lnSpc>
            </a:pP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العطف: هو التّابع الذي يتوسّط بينه وبين </a:t>
            </a:r>
            <a:r>
              <a:rPr lang="ar-SA" sz="3600" dirty="0" err="1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متبوعه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أحد حروف العطف، وهي قسمان:</a:t>
            </a:r>
          </a:p>
          <a:p>
            <a:pPr>
              <a:lnSpc>
                <a:spcPct val="175000"/>
              </a:lnSpc>
            </a:pPr>
            <a:endParaRPr lang="ar-SA" sz="3600" dirty="0" smtClean="0">
              <a:solidFill>
                <a:srgbClr val="0066FF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75000"/>
              </a:lnSpc>
            </a:pPr>
            <a:endParaRPr lang="en-US" sz="3600" dirty="0">
              <a:solidFill>
                <a:srgbClr val="0066FF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75000"/>
              </a:lnSpc>
            </a:pPr>
            <a:r>
              <a:rPr lang="ar-SA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يُسمى الاسم الواقع بعد حرف عطف </a:t>
            </a:r>
            <a:r>
              <a:rPr lang="ar-SA" sz="3600" dirty="0">
                <a:solidFill>
                  <a:srgbClr val="0066FF"/>
                </a:solidFill>
                <a:latin typeface="Traditional Arabic" pitchFamily="18" charset="-78"/>
                <a:cs typeface="Traditional Arabic" pitchFamily="18" charset="-78"/>
              </a:rPr>
              <a:t>( </a:t>
            </a:r>
            <a:r>
              <a:rPr lang="ar-SA" sz="3600" dirty="0" err="1">
                <a:latin typeface="Traditional Arabic" pitchFamily="18" charset="-78"/>
                <a:cs typeface="Traditional Arabic" pitchFamily="18" charset="-78"/>
              </a:rPr>
              <a:t>معطوف</a:t>
            </a:r>
            <a:r>
              <a:rPr lang="ar-SA" sz="3600" dirty="0">
                <a:solidFill>
                  <a:srgbClr val="0066FF"/>
                </a:solidFill>
                <a:latin typeface="Traditional Arabic" pitchFamily="18" charset="-78"/>
                <a:cs typeface="Traditional Arabic" pitchFamily="18" charset="-78"/>
              </a:rPr>
              <a:t> ). </a:t>
            </a:r>
          </a:p>
          <a:p>
            <a:pPr>
              <a:lnSpc>
                <a:spcPct val="175000"/>
              </a:lnSpc>
            </a:pPr>
            <a:r>
              <a:rPr lang="ar-SA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يسمى الاسم الواقع قبل حرف عطف </a:t>
            </a:r>
            <a:r>
              <a:rPr lang="ar-SA" sz="3600" dirty="0">
                <a:solidFill>
                  <a:srgbClr val="0066FF"/>
                </a:solidFill>
                <a:latin typeface="Traditional Arabic" pitchFamily="18" charset="-78"/>
                <a:cs typeface="Traditional Arabic" pitchFamily="18" charset="-78"/>
              </a:rPr>
              <a:t>( </a:t>
            </a:r>
            <a:r>
              <a:rPr lang="ar-SA" sz="3600" dirty="0" err="1">
                <a:latin typeface="Traditional Arabic" pitchFamily="18" charset="-78"/>
                <a:cs typeface="Traditional Arabic" pitchFamily="18" charset="-78"/>
              </a:rPr>
              <a:t>معطوف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 عليه</a:t>
            </a:r>
            <a:r>
              <a:rPr lang="ar-SA" sz="3600" dirty="0">
                <a:solidFill>
                  <a:srgbClr val="0066FF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rgbClr val="0066FF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3600" dirty="0">
              <a:solidFill>
                <a:srgbClr val="0066FF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3300"/>
                </a:solidFill>
                <a:cs typeface="Arabic Transparent" pitchFamily="2" charset="-78"/>
              </a:rPr>
              <a:t>تأمل المثال</a:t>
            </a:r>
            <a:r>
              <a:rPr lang="ar-SA" b="1" dirty="0" smtClean="0">
                <a:solidFill>
                  <a:srgbClr val="0066FF"/>
                </a:solidFill>
                <a:cs typeface="Arabic Transparent" pitchFamily="2" charset="-78"/>
              </a:rPr>
              <a:t> : </a:t>
            </a:r>
            <a:br>
              <a:rPr lang="ar-SA" b="1" dirty="0" smtClean="0">
                <a:solidFill>
                  <a:srgbClr val="0066FF"/>
                </a:solidFill>
                <a:cs typeface="Arabic Transparent" pitchFamily="2" charset="-78"/>
              </a:rPr>
            </a:b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84634" y="2571744"/>
            <a:ext cx="61161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1. قسم يقتضي التّشريك في الإعراب والمعنى: </a:t>
            </a:r>
          </a:p>
          <a:p>
            <a:pPr algn="ctr"/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الواو، الفاء، ثمَّ، أم، أو، أمَّا</a:t>
            </a:r>
            <a:endParaRPr lang="ar-SA" sz="3600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28596" y="3631172"/>
            <a:ext cx="60007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2. قسم يقتضي التّشريك في الإعراب فقط: </a:t>
            </a:r>
          </a:p>
          <a:p>
            <a:pPr algn="ctr"/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لا، بل، لكن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ولكل حرف من حروف العطف السّابقة معنى يفيده.</a:t>
            </a:r>
            <a:endParaRPr lang="ar-SA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انظر الكتاب:387</a:t>
            </a:r>
            <a:endParaRPr lang="ar-SA" sz="4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البدل</a:t>
            </a:r>
            <a:endParaRPr lang="ar-S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824091" y="428604"/>
            <a:ext cx="6870700" cy="81438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الامثله</a:t>
            </a:r>
            <a:r>
              <a:rPr kumimoji="0" lang="ar-SA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:</a:t>
            </a:r>
            <a:endParaRPr kumimoji="0" lang="en-US" sz="4000" b="1" i="0" u="sng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022377" y="1557326"/>
            <a:ext cx="7696200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آمنت برسولِ الله </a:t>
            </a:r>
            <a:r>
              <a:rPr kumimoji="0" lang="ar-SA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محمدٍ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/>
            </a:r>
            <a:b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</a:b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87777" y="2090726"/>
            <a:ext cx="7641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المبدل منه</a:t>
            </a:r>
            <a:r>
              <a:rPr lang="ar-SA" sz="4000">
                <a:latin typeface="Traditional Arabic" pitchFamily="18" charset="-78"/>
                <a:cs typeface="Traditional Arabic" pitchFamily="18" charset="-78"/>
              </a:rPr>
              <a:t> :رسول الله     </a:t>
            </a:r>
            <a:r>
              <a:rPr lang="ar-SA" sz="400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البدل:</a:t>
            </a:r>
            <a:r>
              <a:rPr lang="ar-SA" sz="4000">
                <a:latin typeface="Traditional Arabic" pitchFamily="18" charset="-78"/>
                <a:cs typeface="Traditional Arabic" pitchFamily="18" charset="-78"/>
              </a:rPr>
              <a:t> محمد   </a:t>
            </a:r>
            <a:r>
              <a:rPr lang="ar-SA" sz="400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نوعه:</a:t>
            </a:r>
            <a:r>
              <a:rPr lang="ar-SA" sz="4000">
                <a:latin typeface="Traditional Arabic" pitchFamily="18" charset="-78"/>
                <a:cs typeface="Traditional Arabic" pitchFamily="18" charset="-78"/>
              </a:rPr>
              <a:t> بدل مطابق</a:t>
            </a:r>
            <a:r>
              <a:rPr lang="ar-SA" sz="4000" b="1">
                <a:latin typeface="Traditional Arabic" pitchFamily="18" charset="-78"/>
                <a:cs typeface="Traditional Arabic" pitchFamily="18" charset="-78"/>
              </a:rPr>
              <a:t> </a:t>
            </a:r>
            <a:br>
              <a:rPr lang="ar-SA" sz="4000" b="1">
                <a:latin typeface="Traditional Arabic" pitchFamily="18" charset="-78"/>
                <a:cs typeface="Traditional Arabic" pitchFamily="18" charset="-78"/>
              </a:rPr>
            </a:br>
            <a:endParaRPr lang="en-US" sz="4000" b="1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643306" y="2928926"/>
            <a:ext cx="50133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أحبُّ اللغةَ العربيةَ </a:t>
            </a:r>
            <a:r>
              <a:rPr lang="ar-SA" sz="4000" b="1" u="sng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قواعدَها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en-US" sz="4000" dirty="0">
              <a:solidFill>
                <a:schemeClr val="tx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7381" y="3571876"/>
            <a:ext cx="87543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dirty="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المبدل منه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 :اللغة العربية  </a:t>
            </a:r>
            <a:r>
              <a:rPr lang="ar-SA" sz="4000" dirty="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البدل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 :قواعدها  </a:t>
            </a:r>
            <a:r>
              <a:rPr lang="ar-SA" sz="4000" dirty="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نوعه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بدل بعض من كل</a:t>
            </a:r>
            <a:br>
              <a:rPr lang="ar-SA" sz="4000" dirty="0">
                <a:latin typeface="Traditional Arabic" pitchFamily="18" charset="-78"/>
                <a:cs typeface="Traditional Arabic" pitchFamily="18" charset="-78"/>
              </a:rPr>
            </a:b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671387" y="4286256"/>
            <a:ext cx="28424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بهرني الأستاذُ </a:t>
            </a:r>
            <a:r>
              <a:rPr lang="ar-SA" sz="4000" b="1" u="sng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علمُه.</a:t>
            </a:r>
            <a:endParaRPr lang="en-US" sz="4000" b="1" u="sng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202364" y="4986326"/>
            <a:ext cx="76209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dirty="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المبدل منه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الأستاذ   </a:t>
            </a:r>
            <a:r>
              <a:rPr lang="ar-SA" sz="4000" dirty="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البدل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 :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علمه   </a:t>
            </a:r>
            <a:r>
              <a:rPr lang="ar-SA" sz="4000" dirty="0" smtClean="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dirty="0">
                <a:solidFill>
                  <a:srgbClr val="0033CC"/>
                </a:solidFill>
                <a:latin typeface="Traditional Arabic" pitchFamily="18" charset="-78"/>
                <a:cs typeface="Traditional Arabic" pitchFamily="18" charset="-78"/>
              </a:rPr>
              <a:t>نوعه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بدل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اشتمال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38200" y="914400"/>
            <a:ext cx="7520014" cy="58577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البدل هو:</a:t>
            </a:r>
            <a:b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الاسم التابع المقصود بالحكم من غير واسطة بينه وبين المبدل منه.</a:t>
            </a:r>
            <a:b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2285992"/>
            <a:ext cx="7696200" cy="14287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2800" b="1" dirty="0" err="1">
                <a:solidFill>
                  <a:schemeClr val="tx2"/>
                </a:solidFill>
              </a:rPr>
              <a:t>أ</a:t>
            </a:r>
            <a:r>
              <a:rPr kumimoji="0" lang="ar-S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نواع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البدل: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البدل المطابق: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يكون البدل مساويا للمبدل منه.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57224" y="3429000"/>
            <a:ext cx="7143776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بدل بعض من كل: </a:t>
            </a:r>
            <a:r>
              <a:rPr lang="ar-SA" sz="2800" dirty="0"/>
              <a:t>فيه يكون البدل جزء من المبدل منه ويشتمل على ضمير يعود على المبدل منه</a:t>
            </a:r>
            <a:r>
              <a:rPr lang="ar-SA" dirty="0"/>
              <a:t>. </a:t>
            </a:r>
            <a:br>
              <a:rPr lang="ar-SA" dirty="0"/>
            </a:br>
            <a:r>
              <a:rPr lang="ar-SA" dirty="0"/>
              <a:t> </a:t>
            </a:r>
            <a:br>
              <a:rPr lang="ar-SA" dirty="0"/>
            </a:b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0034" y="4629171"/>
            <a:ext cx="7500966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بدل الاشتمال:</a:t>
            </a:r>
            <a:r>
              <a:rPr lang="ar-SA" sz="2800" dirty="0">
                <a:solidFill>
                  <a:srgbClr val="FF0000"/>
                </a:solidFill>
              </a:rPr>
              <a:t> </a:t>
            </a:r>
            <a:r>
              <a:rPr lang="ar-SA" sz="2800" dirty="0"/>
              <a:t>وهو ما كان المبدل منه مشتملاً على البدل... أو بتعبير آخر: ما كان بين البدل والمبدل منه علاقة بغير الكلية والجزئية </a:t>
            </a:r>
            <a:br>
              <a:rPr lang="ar-SA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95400" y="381000"/>
            <a:ext cx="7420004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عين البدل والمبدل منه فيما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ياتي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, وبين نوع البدل: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799" y="1357298"/>
            <a:ext cx="8072925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نزلنا في المدينة شمالها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.</a:t>
            </a:r>
            <a:b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</a:br>
            <a:endParaRPr kumimoji="0" lang="ar-SA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4000" b="1" dirty="0" smtClean="0">
                <a:solidFill>
                  <a:schemeClr val="folHlink"/>
                </a:solidFill>
                <a:latin typeface="Traditional Arabic" pitchFamily="18" charset="-78"/>
                <a:cs typeface="Traditional Arabic" pitchFamily="18" charset="-78"/>
              </a:rPr>
              <a:t>زرنا عاصمة السودان الخرطوم.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4000" b="1" dirty="0" smtClean="0">
                <a:solidFill>
                  <a:schemeClr val="folHlink"/>
                </a:solidFill>
                <a:latin typeface="Traditional Arabic" pitchFamily="18" charset="-78"/>
                <a:cs typeface="Traditional Arabic" pitchFamily="18" charset="-78"/>
              </a:rPr>
              <a:t>أعجبني الكتاب تنسيقه.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406" y="3357562"/>
            <a:ext cx="88930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4000" dirty="0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المبدل منه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: عاصمة السودان  </a:t>
            </a:r>
            <a:r>
              <a:rPr lang="ar-SA" sz="4000" dirty="0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البدل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: الخرطوم   </a:t>
            </a:r>
            <a:r>
              <a:rPr lang="ar-SA" sz="4000" dirty="0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نوعه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: بدل مطابق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28880" y="5000636"/>
            <a:ext cx="80277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4000" dirty="0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المبدل </a:t>
            </a:r>
            <a: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منه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الكتاب    </a:t>
            </a:r>
            <a: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البدل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تنسيقه    </a:t>
            </a:r>
            <a: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نوعه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بدل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اشتمال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57159" y="2000240"/>
            <a:ext cx="821537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المبدل منه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المدينة   </a:t>
            </a:r>
            <a: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البدل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شمالها   </a:t>
            </a:r>
            <a:r>
              <a:rPr lang="ar-SA" sz="4000" dirty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نوعه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: بدل بعض من كل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43608" y="1988840"/>
            <a:ext cx="7200800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latin typeface="Traditional Arabic" pitchFamily="2" charset="-78"/>
                <a:cs typeface="Traditional Arabic" pitchFamily="2" charset="-78"/>
              </a:rPr>
              <a:t>الأسماء التي تعمل عمل الفعل</a:t>
            </a:r>
            <a:endParaRPr lang="ar-SA" sz="4800" dirty="0"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التّابع: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txBody>
          <a:bodyPr>
            <a:noAutofit/>
          </a:bodyPr>
          <a:lstStyle/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صلّيتُ صلاةً </a:t>
            </a:r>
            <a:r>
              <a:rPr lang="ar-SA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خاشعةً.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أكرمْ </a:t>
            </a:r>
            <a:r>
              <a:rPr lang="ar-SA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أكرمْ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ضيفك.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صلّيت الفجر ثمَّ </a:t>
            </a:r>
            <a:r>
              <a:rPr lang="ar-SA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الظهرَ.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الطالبة </a:t>
            </a:r>
            <a:r>
              <a:rPr lang="ar-SA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سعادُ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مهذّبة.</a:t>
            </a:r>
            <a:endParaRPr lang="ar-SA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85720" y="5214950"/>
            <a:ext cx="84296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التَّابع: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هو الاسم الذي يشارك ما قبله في إعرابه.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142976" y="1714488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النعت (الصفة)</a:t>
            </a:r>
            <a:endParaRPr lang="ar-SA" sz="40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71538" y="2428868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توكيد </a:t>
            </a:r>
            <a:endParaRPr lang="ar-SA" sz="40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785786" y="3214686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معطوف</a:t>
            </a:r>
            <a:endParaRPr lang="ar-SA" sz="40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14414" y="4078436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بدل</a:t>
            </a:r>
            <a:endParaRPr lang="ar-SA" sz="40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 rot="10800000">
            <a:off x="3929058" y="207167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>
            <a:off x="4081458" y="2855907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0800000">
            <a:off x="3571868" y="364331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4071934" y="4427543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المصدر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cs typeface="DecoType Naskh Variants" pitchFamily="2" charset="-78"/>
              </a:rPr>
              <a:t>من علامات الإيمان حبُّ المسلم أخاه ومعاونته إيَّاه.</a:t>
            </a:r>
          </a:p>
          <a:p>
            <a:endParaRPr lang="ar-SA" sz="4400" dirty="0">
              <a:cs typeface="DecoType Naskh Variants" pitchFamily="2" charset="-78"/>
            </a:endParaRPr>
          </a:p>
          <a:p>
            <a:endParaRPr lang="ar-SA" sz="4400" dirty="0"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643190"/>
            <a:ext cx="8229600" cy="785810"/>
          </a:xfrm>
        </p:spPr>
        <p:txBody>
          <a:bodyPr>
            <a:noAutofit/>
          </a:bodyPr>
          <a:lstStyle/>
          <a:p>
            <a:pPr algn="r"/>
            <a:r>
              <a:rPr lang="ar-SA" sz="4400" dirty="0" smtClean="0">
                <a:solidFill>
                  <a:srgbClr val="0000FF"/>
                </a:solidFill>
                <a:cs typeface="DecoType Naskh Variants" pitchFamily="2" charset="-78"/>
              </a:rPr>
              <a:t>المصدر يعمل عمل فعله الذي اشتق منه ؛ فيرفع الفاعل وينصب المفعول به بشرط: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685792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rgbClr val="FF0000"/>
                </a:solidFill>
                <a:cs typeface="DecoType Naskh Variants" pitchFamily="2" charset="-78"/>
              </a:rPr>
              <a:t>· </a:t>
            </a:r>
            <a:r>
              <a:rPr lang="ar-SA" sz="4400" b="1" dirty="0" smtClean="0">
                <a:solidFill>
                  <a:srgbClr val="FF0000"/>
                </a:solidFill>
                <a:cs typeface="DecoType Naskh Variants" pitchFamily="2" charset="-78"/>
              </a:rPr>
              <a:t>المصدر:</a:t>
            </a:r>
            <a:endParaRPr lang="ar-SA" sz="4400" dirty="0">
              <a:solidFill>
                <a:srgbClr val="FF0000"/>
              </a:solidFill>
              <a:cs typeface="DecoType Naskh Variants" pitchFamily="2" charset="-78"/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42957"/>
            <a:ext cx="6462730" cy="68579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 اسم يدل على حدث مجرد من الزمان، 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28596" y="3500446"/>
            <a:ext cx="585791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DecoType Naskh Variants" pitchFamily="2" charset="-78"/>
              </a:rPr>
              <a:t>أن يصح</a:t>
            </a:r>
            <a:r>
              <a:rPr kumimoji="0" lang="ar-SA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DecoType Naskh Variants" pitchFamily="2" charset="-78"/>
              </a:rPr>
              <a:t> إحلال أن المصدرية والفعل محلّة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580996" y="4500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DecoType Naskh Variants" pitchFamily="2" charset="-78"/>
              </a:rPr>
              <a:t>من المؤسف إنفاق بعض المسلمين الآن أموالهم في الشّهوات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939784"/>
          </a:xfrm>
        </p:spPr>
        <p:txBody>
          <a:bodyPr/>
          <a:lstStyle/>
          <a:p>
            <a:r>
              <a:rPr lang="ar-SA" sz="3600" dirty="0" smtClean="0">
                <a:cs typeface="DecoType Naskh Variants" pitchFamily="2" charset="-78"/>
              </a:rPr>
              <a:t>صور إعمال المصدر</a:t>
            </a:r>
            <a:endParaRPr lang="ar-SA" sz="3600" dirty="0"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43010"/>
            <a:ext cx="8229600" cy="97154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  <a:cs typeface="DecoType Naskh Variants" pitchFamily="2" charset="-78"/>
              </a:rPr>
              <a:t>1- </a:t>
            </a:r>
            <a:r>
              <a:rPr lang="ar-SA" sz="3600" b="1" dirty="0" smtClean="0">
                <a:solidFill>
                  <a:schemeClr val="accent2"/>
                </a:solidFill>
                <a:cs typeface="DecoType Naskh Variants" pitchFamily="2" charset="-78"/>
              </a:rPr>
              <a:t>المصدر المضاف</a:t>
            </a:r>
            <a:r>
              <a:rPr lang="en-US" sz="3600" b="1" dirty="0" smtClean="0">
                <a:solidFill>
                  <a:schemeClr val="accent2"/>
                </a:solidFill>
                <a:cs typeface="DecoType Naskh Variants" pitchFamily="2" charset="-78"/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  <a:cs typeface="DecoType Naskh Variants" pitchFamily="2" charset="-78"/>
              </a:rPr>
              <a:t>:</a:t>
            </a:r>
            <a:r>
              <a:rPr lang="en-US" sz="3600" b="1" dirty="0" smtClean="0">
                <a:cs typeface="DecoType Naskh Variants" pitchFamily="2" charset="-78"/>
              </a:rPr>
              <a:t> </a:t>
            </a:r>
            <a:r>
              <a:rPr lang="ar-SA" sz="3600" b="1" dirty="0" smtClean="0">
                <a:solidFill>
                  <a:srgbClr val="0000FF"/>
                </a:solidFill>
                <a:cs typeface="DecoType Naskh Variants" pitchFamily="2" charset="-78"/>
              </a:rPr>
              <a:t>وإعماله كثير . يريحني قولك الحق</a:t>
            </a:r>
            <a:r>
              <a:rPr lang="en-US" sz="3600" b="1" dirty="0" smtClean="0">
                <a:solidFill>
                  <a:srgbClr val="0000FF"/>
                </a:solidFill>
                <a:cs typeface="DecoType Naskh Variants" pitchFamily="2" charset="-78"/>
              </a:rPr>
              <a:t> .</a:t>
            </a:r>
            <a:endParaRPr lang="ar-SA" sz="3600" dirty="0">
              <a:cs typeface="DecoType Naskh Variants" pitchFamily="2" charset="-78"/>
            </a:endParaRP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357158" y="2314580"/>
            <a:ext cx="8229600" cy="9715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أ.</a:t>
            </a:r>
            <a:r>
              <a:rPr kumimoji="0" lang="ar-SA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 مضاف إلى فاعل</a:t>
            </a:r>
            <a:r>
              <a:rPr lang="ar-SA" sz="3600" dirty="0" smtClean="0">
                <a:cs typeface="DecoType Naskh Variants" pitchFamily="2" charset="-78"/>
              </a:rPr>
              <a:t>: </a:t>
            </a:r>
            <a:endParaRPr kumimoji="0" lang="ar-SA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DecoType Naskh Variants" pitchFamily="2" charset="-78"/>
            </a:endParaRPr>
          </a:p>
        </p:txBody>
      </p:sp>
      <p:sp>
        <p:nvSpPr>
          <p:cNvPr id="9" name="عنصر نائب للمحتوى 2"/>
          <p:cNvSpPr txBox="1">
            <a:spLocks/>
          </p:cNvSpPr>
          <p:nvPr/>
        </p:nvSpPr>
        <p:spPr>
          <a:xfrm>
            <a:off x="357158" y="3929066"/>
            <a:ext cx="8229600" cy="9715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أ.</a:t>
            </a:r>
            <a:r>
              <a:rPr kumimoji="0" lang="ar-SA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 مضاف إلى مفعول</a:t>
            </a:r>
            <a:r>
              <a:rPr lang="ar-SA" sz="3600" dirty="0" smtClean="0">
                <a:cs typeface="DecoType Naskh Variants" pitchFamily="2" charset="-78"/>
              </a:rPr>
              <a:t>: </a:t>
            </a:r>
            <a:endParaRPr kumimoji="0" lang="ar-SA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DecoType Naskh Variants" pitchFamily="2" charset="-78"/>
            </a:endParaRP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509558" y="3028960"/>
            <a:ext cx="6777086" cy="97154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ecoType Naskh Variants" pitchFamily="2" charset="-78"/>
              </a:rPr>
              <a:t>احترامك أساتذتَك واجب، ومعاونتك زملاءَك ضروريٌ</a:t>
            </a:r>
            <a:endParaRPr kumimoji="0" lang="ar-SA" sz="36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DecoType Naskh Variants" pitchFamily="2" charset="-78"/>
            </a:endParaRPr>
          </a:p>
        </p:txBody>
      </p:sp>
      <p:sp>
        <p:nvSpPr>
          <p:cNvPr id="11" name="عنصر نائب للمحتوى 2"/>
          <p:cNvSpPr txBox="1">
            <a:spLocks/>
          </p:cNvSpPr>
          <p:nvPr/>
        </p:nvSpPr>
        <p:spPr>
          <a:xfrm>
            <a:off x="285720" y="4529158"/>
            <a:ext cx="6000792" cy="9715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ecoType Naskh Variants" pitchFamily="2" charset="-78"/>
              </a:rPr>
              <a:t>قراءة القرآن من أعظم العبادات</a:t>
            </a:r>
            <a:endParaRPr kumimoji="0" lang="ar-SA" sz="36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28596" y="2528894"/>
            <a:ext cx="8229600" cy="132873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 smtClean="0">
                <a:cs typeface="DecoType Naskh Variants" pitchFamily="2" charset="-78"/>
              </a:rPr>
              <a:t>3-</a:t>
            </a:r>
            <a:r>
              <a:rPr lang="ar-SA" sz="3600" b="1" dirty="0" smtClean="0">
                <a:cs typeface="DecoType Naskh Variants" pitchFamily="2" charset="-78"/>
              </a:rPr>
              <a:t>المعرّف </a:t>
            </a:r>
            <a:r>
              <a:rPr lang="ar-SA" sz="3600" b="1" dirty="0" err="1" smtClean="0">
                <a:cs typeface="DecoType Naskh Variants" pitchFamily="2" charset="-78"/>
              </a:rPr>
              <a:t>بأل</a:t>
            </a:r>
            <a:r>
              <a:rPr lang="en-US" sz="3600" b="1" dirty="0" smtClean="0">
                <a:cs typeface="DecoType Naskh Variants" pitchFamily="2" charset="-78"/>
              </a:rPr>
              <a:t> . </a:t>
            </a:r>
            <a:r>
              <a:rPr lang="ar-SA" sz="3600" b="1" dirty="0" smtClean="0">
                <a:solidFill>
                  <a:srgbClr val="006600"/>
                </a:solidFill>
                <a:cs typeface="DecoType Naskh Variants" pitchFamily="2" charset="-78"/>
              </a:rPr>
              <a:t>وإعماله شاذ ؛ لبعده عن مشابهة الفعل باقترانه </a:t>
            </a:r>
            <a:r>
              <a:rPr lang="ar-SA" sz="3600" b="1" dirty="0" err="1" smtClean="0">
                <a:solidFill>
                  <a:srgbClr val="006600"/>
                </a:solidFill>
                <a:cs typeface="DecoType Naskh Variants" pitchFamily="2" charset="-78"/>
              </a:rPr>
              <a:t>بأل</a:t>
            </a:r>
            <a:r>
              <a:rPr lang="ar-SA" sz="3600" b="1" dirty="0" smtClean="0">
                <a:solidFill>
                  <a:srgbClr val="006600"/>
                </a:solidFill>
                <a:cs typeface="DecoType Naskh Variants" pitchFamily="2" charset="-78"/>
              </a:rPr>
              <a:t> . نحو قول الشاعر</a:t>
            </a:r>
            <a:r>
              <a:rPr lang="en-US" sz="3600" b="1" dirty="0" smtClean="0">
                <a:solidFill>
                  <a:srgbClr val="006600"/>
                </a:solidFill>
                <a:cs typeface="DecoType Naskh Variants" pitchFamily="2" charset="-78"/>
              </a:rPr>
              <a:t> : </a:t>
            </a:r>
            <a:br>
              <a:rPr lang="en-US" sz="3600" b="1" dirty="0" smtClean="0">
                <a:solidFill>
                  <a:srgbClr val="006600"/>
                </a:solidFill>
                <a:cs typeface="DecoType Naskh Variants" pitchFamily="2" charset="-78"/>
              </a:rPr>
            </a:b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57158" y="4643446"/>
            <a:ext cx="8229600" cy="197167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SA" sz="3600" b="1" dirty="0" smtClean="0">
                <a:solidFill>
                  <a:schemeClr val="tx2"/>
                </a:solidFill>
                <a:cs typeface="DecoType Naskh Variants" pitchFamily="2" charset="-78"/>
              </a:rPr>
              <a:t>المصدر ( النكاية) مصدر نكيت العدو أي نلت منه </a:t>
            </a:r>
            <a:r>
              <a:rPr lang="en-US" sz="3600" b="1" dirty="0" smtClean="0">
                <a:solidFill>
                  <a:schemeClr val="tx2"/>
                </a:solidFill>
                <a:cs typeface="DecoType Naskh Variants" pitchFamily="2" charset="-78"/>
              </a:rPr>
              <a:t/>
            </a:r>
            <a:br>
              <a:rPr lang="en-US" sz="3600" b="1" dirty="0" smtClean="0">
                <a:solidFill>
                  <a:schemeClr val="tx2"/>
                </a:solidFill>
                <a:cs typeface="DecoType Naskh Variants" pitchFamily="2" charset="-78"/>
              </a:rPr>
            </a:br>
            <a:r>
              <a:rPr lang="ar-SA" sz="3600" b="1" dirty="0" smtClean="0">
                <a:solidFill>
                  <a:schemeClr val="tx2"/>
                </a:solidFill>
                <a:cs typeface="DecoType Naskh Variants" pitchFamily="2" charset="-78"/>
              </a:rPr>
              <a:t>وهو محلّى </a:t>
            </a:r>
            <a:r>
              <a:rPr lang="ar-SA" sz="3600" b="1" dirty="0" err="1" smtClean="0">
                <a:solidFill>
                  <a:schemeClr val="tx2"/>
                </a:solidFill>
                <a:cs typeface="DecoType Naskh Variants" pitchFamily="2" charset="-78"/>
              </a:rPr>
              <a:t>بأل</a:t>
            </a:r>
            <a:r>
              <a:rPr lang="ar-SA" sz="3600" b="1" dirty="0" smtClean="0">
                <a:solidFill>
                  <a:schemeClr val="tx2"/>
                </a:solidFill>
                <a:cs typeface="DecoType Naskh Variants" pitchFamily="2" charset="-78"/>
              </a:rPr>
              <a:t> وقد نصب (أعداءه) كما ينصبه الفعل</a:t>
            </a:r>
            <a:r>
              <a:rPr lang="en-US" sz="3600" b="1" dirty="0" smtClean="0">
                <a:solidFill>
                  <a:schemeClr val="tx2"/>
                </a:solidFill>
                <a:cs typeface="DecoType Naskh Variants" pitchFamily="2" charset="-78"/>
              </a:rPr>
              <a:t> .</a:t>
            </a:r>
            <a:br>
              <a:rPr lang="en-US" sz="3600" b="1" dirty="0" smtClean="0">
                <a:solidFill>
                  <a:schemeClr val="tx2"/>
                </a:solidFill>
                <a:cs typeface="DecoType Naskh Variants" pitchFamily="2" charset="-78"/>
              </a:rPr>
            </a:b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428596" y="500042"/>
            <a:ext cx="8229600" cy="97154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cs typeface="DecoType Naskh Variants" pitchFamily="2" charset="-78"/>
              </a:rPr>
              <a:t>2-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cs typeface="DecoType Naskh Variants" pitchFamily="2" charset="-78"/>
              </a:rPr>
              <a:t>المصدر المنون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en-US" sz="3600" b="1" dirty="0" smtClean="0">
                <a:solidFill>
                  <a:srgbClr val="FF00FF"/>
                </a:solidFill>
                <a:cs typeface="DecoType Naskh Variants" pitchFamily="2" charset="-78"/>
              </a:rPr>
              <a:t>:</a:t>
            </a:r>
            <a:r>
              <a:rPr lang="en-US" sz="3600" b="1" dirty="0" smtClean="0">
                <a:cs typeface="DecoType Naskh Variants" pitchFamily="2" charset="-78"/>
              </a:rPr>
              <a:t> </a:t>
            </a:r>
            <a:r>
              <a:rPr lang="ar-SA" sz="3600" b="1" dirty="0" smtClean="0">
                <a:solidFill>
                  <a:srgbClr val="003300"/>
                </a:solidFill>
                <a:cs typeface="DecoType Naskh Variants" pitchFamily="2" charset="-78"/>
              </a:rPr>
              <a:t>وإعماله أقرب إلى القياس من إعمال المضاف ؛ لأنه يشبه الفعل في التنكير ويلي المضاف في الاستعمال .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485804" y="1571612"/>
            <a:ext cx="6872278" cy="9715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S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ecoType Naskh Variants" pitchFamily="2" charset="-78"/>
              </a:rPr>
              <a:t>قوله تعالى: (إطعامٌ في يومٍ ذي مسغبة . يتيمًا ذا مقربة)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42910" y="3714752"/>
            <a:ext cx="7715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800000"/>
                </a:solidFill>
                <a:cs typeface="DecoType Naskh Variants" pitchFamily="2" charset="-78"/>
              </a:rPr>
              <a:t>ضعيف النكاية أعداءه .... يخالُ الفرار </a:t>
            </a:r>
            <a:r>
              <a:rPr lang="ar-SA" sz="3600" b="1" dirty="0" err="1" smtClean="0">
                <a:solidFill>
                  <a:srgbClr val="800000"/>
                </a:solidFill>
                <a:cs typeface="DecoType Naskh Variants" pitchFamily="2" charset="-78"/>
              </a:rPr>
              <a:t>يراخي</a:t>
            </a:r>
            <a:r>
              <a:rPr lang="ar-SA" sz="3600" b="1" dirty="0" smtClean="0">
                <a:solidFill>
                  <a:srgbClr val="800000"/>
                </a:solidFill>
                <a:cs typeface="DecoType Naskh Variants" pitchFamily="2" charset="-78"/>
              </a:rPr>
              <a:t> الأجل 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smtClean="0">
                <a:cs typeface="DecoType Naskh Variants" pitchFamily="2" charset="-78"/>
              </a:rPr>
              <a:t>اسم الفاعل</a:t>
            </a:r>
            <a:endParaRPr lang="ar-SA" sz="6000" dirty="0">
              <a:cs typeface="DecoType Naskh Variants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800" b="1" i="1" dirty="0" err="1" smtClean="0">
                <a:cs typeface="DecoType Naskh Variants" pitchFamily="2" charset="-78"/>
              </a:rPr>
              <a:t>الامثلة</a:t>
            </a:r>
            <a:r>
              <a:rPr lang="ar-EG" sz="4000" dirty="0" smtClean="0">
                <a:cs typeface="DecoType Naskh Variants" pitchFamily="2" charset="-78"/>
              </a:rPr>
              <a:t>                       </a:t>
            </a:r>
            <a:endParaRPr lang="en-US" sz="4000" dirty="0">
              <a:cs typeface="DecoType Naskh Variants" pitchFamily="2" charset="-7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4530725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حضر المعطى الفقراْء حقوقهم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قال تعالى (أراغب </a:t>
            </a:r>
            <a:r>
              <a:rPr lang="ar-EG" sz="4000" i="1" dirty="0">
                <a:latin typeface="Traditional Arabic" pitchFamily="18" charset="-78"/>
                <a:cs typeface="Traditional Arabic" pitchFamily="18" charset="-78"/>
              </a:rPr>
              <a:t>أنت</a:t>
            </a: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 عن آلهتي يا إبراهيم ؟ )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أناجح أخوك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ما مهمل </a:t>
            </a:r>
            <a:r>
              <a:rPr lang="ar-EG" sz="4000" i="1" dirty="0">
                <a:latin typeface="Traditional Arabic" pitchFamily="18" charset="-78"/>
                <a:cs typeface="Traditional Arabic" pitchFamily="18" charset="-78"/>
              </a:rPr>
              <a:t>أحمد </a:t>
            </a: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دروسه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حضر جندي راكب دبابة 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محمد </a:t>
            </a:r>
            <a:r>
              <a:rPr lang="ar-EG" sz="4000" i="1" dirty="0">
                <a:latin typeface="Traditional Arabic" pitchFamily="18" charset="-78"/>
                <a:cs typeface="Traditional Arabic" pitchFamily="18" charset="-78"/>
              </a:rPr>
              <a:t>مذاكر</a:t>
            </a: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 دروسه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0B9485C-F630-40E0-A7D3-6458706C3106}" type="slidenum">
              <a:rPr lang="ar-SA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i="1" dirty="0" smtClean="0">
                <a:cs typeface="DecoType Naskh Variants" pitchFamily="2" charset="-78"/>
              </a:rPr>
              <a:t>اسم الفاعل</a:t>
            </a:r>
            <a:endParaRPr lang="en-US" sz="6000" i="1" dirty="0">
              <a:cs typeface="DecoType Naskh Variants" pitchFamily="2" charset="-7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ar-EG" sz="4000" dirty="0">
                <a:cs typeface="DecoType Naskh Variants" pitchFamily="2" charset="-78"/>
              </a:rPr>
              <a:t>اسم الفاعل اسم مشتق للدلالة على من وقع منه الفعل  </a:t>
            </a:r>
          </a:p>
          <a:p>
            <a:pPr marL="609600" indent="-609600"/>
            <a:r>
              <a:rPr lang="ar-SA" sz="4000" dirty="0">
                <a:cs typeface="DecoType Naskh Variants" pitchFamily="2" charset="-78"/>
              </a:rPr>
              <a:t>يصاغ من الثلاثي </a:t>
            </a:r>
            <a:r>
              <a:rPr lang="ar-EG" sz="4000" dirty="0">
                <a:cs typeface="DecoType Naskh Variants" pitchFamily="2" charset="-78"/>
              </a:rPr>
              <a:t>على وزن فاعل (أراغب )</a:t>
            </a:r>
          </a:p>
          <a:p>
            <a:pPr marL="609600" indent="-609600"/>
            <a:r>
              <a:rPr lang="ar-EG" sz="4000" dirty="0">
                <a:cs typeface="DecoType Naskh Variants" pitchFamily="2" charset="-78"/>
              </a:rPr>
              <a:t>يصاغ من غير الثلاثي :ـ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 err="1">
                <a:cs typeface="DecoType Naskh Variants" pitchFamily="2" charset="-78"/>
              </a:rPr>
              <a:t>الاتيان</a:t>
            </a:r>
            <a:r>
              <a:rPr lang="ar-EG" sz="4000" dirty="0">
                <a:cs typeface="DecoType Naskh Variants" pitchFamily="2" charset="-78"/>
              </a:rPr>
              <a:t> بالفعل المضارع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cs typeface="DecoType Naskh Variants" pitchFamily="2" charset="-78"/>
              </a:rPr>
              <a:t>إبدال حرف المضارعة ميما مضمومة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4000" dirty="0">
                <a:cs typeface="DecoType Naskh Variants" pitchFamily="2" charset="-78"/>
              </a:rPr>
              <a:t>كسر الحرف قبل الأخير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FA1B86B-0C11-4C9A-9D04-04BD2784C6D7}" type="slidenum">
              <a:rPr lang="ar-SA"/>
              <a:pPr/>
              <a:t>27</a:t>
            </a:fld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346825" y="4249738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3">
              <a:spcBef>
                <a:spcPct val="20000"/>
              </a:spcBef>
              <a:buFontTx/>
              <a:buChar char="–"/>
            </a:pPr>
            <a:r>
              <a:rPr lang="ar-EG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9600" i="1" dirty="0">
                <a:cs typeface="DecoType Naskh Variants" pitchFamily="2" charset="-78"/>
              </a:rPr>
              <a:t>عمل اسم الفاعل</a:t>
            </a:r>
            <a:endParaRPr lang="en-US" sz="9600" i="1" dirty="0">
              <a:cs typeface="DecoType Naskh Variants" pitchFamily="2" charset="-78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118585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ar-SA" sz="4800" dirty="0" smtClean="0">
                <a:cs typeface="DecoType Naskh Variants" pitchFamily="2" charset="-78"/>
              </a:rPr>
              <a:t> </a:t>
            </a:r>
            <a:r>
              <a:rPr lang="ar-EG" sz="4800" dirty="0" smtClean="0">
                <a:cs typeface="DecoType Naskh Variants" pitchFamily="2" charset="-78"/>
              </a:rPr>
              <a:t>يرفع</a:t>
            </a:r>
            <a:r>
              <a:rPr lang="en-US" sz="4800" dirty="0" smtClean="0">
                <a:cs typeface="DecoType Naskh Variants" pitchFamily="2" charset="-78"/>
              </a:rPr>
              <a:t> </a:t>
            </a:r>
            <a:r>
              <a:rPr lang="ar-EG" sz="4800" dirty="0" smtClean="0">
                <a:cs typeface="DecoType Naskh Variants" pitchFamily="2" charset="-78"/>
              </a:rPr>
              <a:t>فاعلا </a:t>
            </a:r>
            <a:r>
              <a:rPr lang="ar-EG" sz="4800" dirty="0">
                <a:cs typeface="DecoType Naskh Variants" pitchFamily="2" charset="-78"/>
              </a:rPr>
              <a:t>وينصب </a:t>
            </a:r>
            <a:r>
              <a:rPr lang="ar-EG" sz="4800" dirty="0" smtClean="0">
                <a:cs typeface="DecoType Naskh Variants" pitchFamily="2" charset="-78"/>
              </a:rPr>
              <a:t>مفعولا</a:t>
            </a:r>
            <a:endParaRPr lang="en-US" sz="4800" dirty="0" smtClean="0">
              <a:cs typeface="DecoType Naskh Variants" pitchFamily="2" charset="-78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BD8A54F-2A91-4AE2-9B22-80599B149C9D}" type="slidenum">
              <a:rPr lang="ar-SA"/>
              <a:pPr/>
              <a:t>28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071538" y="2828836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ar-EG" sz="4800" dirty="0" smtClean="0">
                <a:cs typeface="DecoType Naskh Variants" pitchFamily="2" charset="-78"/>
              </a:rPr>
              <a:t>يعمل عمل فعله المبني للمعلوم</a:t>
            </a:r>
            <a:endParaRPr lang="en-US" sz="4800" dirty="0" smtClean="0">
              <a:cs typeface="DecoType Naskh Variants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000100" y="4157497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ar-EG" sz="4800" dirty="0" smtClean="0">
                <a:cs typeface="DecoType Naskh Variants" pitchFamily="2" charset="-78"/>
              </a:rPr>
              <a:t>إذا كان معرفا </a:t>
            </a:r>
            <a:r>
              <a:rPr lang="ar-SA" sz="4800" dirty="0" smtClean="0">
                <a:cs typeface="DecoType Naskh Variants" pitchFamily="2" charset="-78"/>
              </a:rPr>
              <a:t>ب</a:t>
            </a:r>
            <a:r>
              <a:rPr lang="ar-EG" sz="4800" dirty="0" smtClean="0">
                <a:cs typeface="DecoType Naskh Variants" pitchFamily="2" charset="-78"/>
              </a:rPr>
              <a:t>أل </a:t>
            </a:r>
            <a:r>
              <a:rPr lang="ar-SA" sz="4800" dirty="0" smtClean="0">
                <a:cs typeface="DecoType Naskh Variants" pitchFamily="2" charset="-78"/>
              </a:rPr>
              <a:t>ي</a:t>
            </a:r>
            <a:r>
              <a:rPr lang="ar-EG" sz="4800" dirty="0" smtClean="0">
                <a:cs typeface="DecoType Naskh Variants" pitchFamily="2" charset="-78"/>
              </a:rPr>
              <a:t>عمل بدون شرط</a:t>
            </a:r>
            <a:endParaRPr lang="en-US" sz="4800" dirty="0" smtClean="0">
              <a:cs typeface="DecoType Naskh Variant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dirty="0">
                <a:cs typeface="DecoType Naskh Variants" pitchFamily="2" charset="-78"/>
              </a:rPr>
              <a:t>إذا كان مجردا من أل عمل بشروط</a:t>
            </a:r>
            <a:endParaRPr lang="en-US" sz="5400" dirty="0">
              <a:cs typeface="DecoType Naskh Variants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900106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ar-SA" sz="4000" dirty="0" smtClean="0">
                <a:solidFill>
                  <a:schemeClr val="accent1"/>
                </a:solidFill>
                <a:cs typeface="DecoType Naskh Variants" pitchFamily="2" charset="-78"/>
              </a:rPr>
              <a:t>1. </a:t>
            </a:r>
            <a:r>
              <a:rPr lang="ar-EG" sz="4000" dirty="0" smtClean="0">
                <a:solidFill>
                  <a:schemeClr val="accent1"/>
                </a:solidFill>
                <a:cs typeface="DecoType Naskh Variants" pitchFamily="2" charset="-78"/>
              </a:rPr>
              <a:t> </a:t>
            </a:r>
            <a:r>
              <a:rPr lang="ar-EG" sz="4000" dirty="0">
                <a:cs typeface="DecoType Naskh Variants" pitchFamily="2" charset="-78"/>
              </a:rPr>
              <a:t>أن يدل على الحال </a:t>
            </a:r>
            <a:r>
              <a:rPr lang="ar-EG" sz="4000" dirty="0" smtClean="0">
                <a:cs typeface="DecoType Naskh Variants" pitchFamily="2" charset="-78"/>
              </a:rPr>
              <a:t>والاستقبال</a:t>
            </a:r>
            <a:endParaRPr lang="ar-EG" sz="4000" dirty="0">
              <a:cs typeface="DecoType Naskh Variants" pitchFamily="2" charset="-78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4AFC6CB-1F9A-47C8-B17F-A580AB2A36E8}" type="slidenum">
              <a:rPr lang="ar-SA" smtClean="0"/>
              <a:pPr/>
              <a:t>29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8596" y="2285992"/>
            <a:ext cx="7467600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marR="0" lvl="0" indent="-74295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2.</a:t>
            </a:r>
            <a:r>
              <a:rPr kumimoji="0" lang="ar-SA" sz="40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 </a:t>
            </a:r>
            <a:r>
              <a:rPr kumimoji="0" lang="ar-EG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أن يعتمد على  :ــــ </a:t>
            </a: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ar-EG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نفي</a:t>
            </a: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: </a:t>
            </a:r>
            <a:r>
              <a:rPr kumimoji="0" lang="ar-EG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 </a:t>
            </a: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ما سامع أخوك نصيحتي.</a:t>
            </a:r>
            <a:endParaRPr kumimoji="0" lang="ar-EG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DecoType Naskh Variants" pitchFamily="2" charset="-7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596" y="3714752"/>
            <a:ext cx="746760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ar-EG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استفهام</a:t>
            </a: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: </a:t>
            </a:r>
            <a:r>
              <a:rPr kumimoji="0" lang="ar-EG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(أراغب </a:t>
            </a:r>
            <a:r>
              <a:rPr kumimoji="0" lang="ar-EG" sz="4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أنت</a:t>
            </a:r>
            <a:r>
              <a:rPr kumimoji="0" lang="ar-EG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ecoType Naskh Variants" pitchFamily="2" charset="-78"/>
              </a:rPr>
              <a:t> عن آلهتي يا إبراهيم ؟ )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928662" y="4364188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ar-EG" sz="4000" dirty="0" smtClean="0">
                <a:cs typeface="DecoType Naskh Variants" pitchFamily="2" charset="-78"/>
              </a:rPr>
              <a:t>موصوف</a:t>
            </a:r>
            <a:r>
              <a:rPr lang="ar-SA" sz="4000" dirty="0" smtClean="0">
                <a:cs typeface="DecoType Naskh Variants" pitchFamily="2" charset="-78"/>
              </a:rPr>
              <a:t>: تعلمت على يد شابٍّ مستثمرٍ وقته.</a:t>
            </a:r>
            <a:endParaRPr lang="ar-EG" sz="4000" dirty="0" smtClean="0">
              <a:cs typeface="DecoType Naskh Variants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928662" y="5007130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ar-EG" sz="4000" dirty="0" smtClean="0">
                <a:cs typeface="DecoType Naskh Variants" pitchFamily="2" charset="-78"/>
              </a:rPr>
              <a:t>مبتدأ</a:t>
            </a:r>
            <a:r>
              <a:rPr lang="ar-SA" sz="4000" dirty="0" smtClean="0">
                <a:cs typeface="DecoType Naskh Variants" pitchFamily="2" charset="-78"/>
              </a:rPr>
              <a:t>: خالد شاكر ربّه</a:t>
            </a:r>
            <a:endParaRPr lang="en-US" sz="4000" dirty="0" smtClean="0">
              <a:cs typeface="DecoType Naskh Variant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النَّعت</a:t>
            </a:r>
            <a:endParaRPr lang="ar-S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المتنبي الشّاعرُ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العبقريُّ.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جاء محمدٌ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الكريمُ.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يحتاج العلم قراءةٍ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دائمةٍ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، وصبرٍ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طويلٍ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أعوذ بالله من الشّيطانِ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الرّجيمِ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المؤمنُ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القويُّ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خيرٌ من المؤمنِ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الضّعيفِ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تعلمّت اللغة على يد أستاذٍ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واسعٍ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عِلمُه.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قابلتُ رجلًا </a:t>
            </a:r>
            <a:r>
              <a:rPr lang="ar-SA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طيبةً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أخلاقُه.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357158" y="142852"/>
          <a:ext cx="864399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رابط كسهم مستقيم 5"/>
          <p:cNvCxnSpPr/>
          <p:nvPr/>
        </p:nvCxnSpPr>
        <p:spPr>
          <a:xfrm>
            <a:off x="3571868" y="550070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3571868" y="585630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3571868" y="614205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بشكل مرفق 9"/>
          <p:cNvCxnSpPr/>
          <p:nvPr/>
        </p:nvCxnSpPr>
        <p:spPr>
          <a:xfrm>
            <a:off x="2857488" y="6072206"/>
            <a:ext cx="1000132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3643306" y="5143512"/>
            <a:ext cx="1428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نفي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643306" y="5512844"/>
            <a:ext cx="1428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استفهام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643306" y="5929330"/>
            <a:ext cx="1428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مبتدأ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643306" y="6286520"/>
            <a:ext cx="1428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موصوف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14420"/>
          </a:xfrm>
        </p:spPr>
        <p:txBody>
          <a:bodyPr>
            <a:normAutofit fontScale="92500"/>
          </a:bodyPr>
          <a:lstStyle/>
          <a:p>
            <a:r>
              <a:rPr lang="ar-SA" sz="4000" dirty="0" smtClean="0">
                <a:cs typeface="DecoType Naskh Variants" pitchFamily="2" charset="-78"/>
              </a:rPr>
              <a:t>يرفع اسم الفاعل العامل عمل فعله فاعلًا وينصب مفعولًا به:</a:t>
            </a: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cs typeface="DecoType Naskh Variants" pitchFamily="2" charset="-78"/>
              </a:rPr>
              <a:t>إعراب ما بعد اسم الفاعل: </a:t>
            </a:r>
            <a:endParaRPr lang="ar-SA" sz="4000" dirty="0">
              <a:cs typeface="DecoType Naskh Variants" pitchFamily="2" charset="-78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61986" y="2743208"/>
            <a:ext cx="7467600" cy="11144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الصَّديق</a:t>
            </a:r>
            <a:r>
              <a:rPr kumimoji="0" lang="ar-SA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 </a:t>
            </a:r>
            <a:r>
              <a:rPr kumimoji="0" lang="ar-SA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الكاتمُ </a:t>
            </a:r>
            <a:r>
              <a:rPr lang="ar-SA" sz="4000" dirty="0" smtClean="0">
                <a:cs typeface="DecoType Naskh Variants" pitchFamily="2" charset="-78"/>
              </a:rPr>
              <a:t>سرَّ صديقه.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ar-SA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ar-SA" sz="4000" dirty="0" smtClean="0">
                <a:cs typeface="DecoType Naskh Variants" pitchFamily="2" charset="-78"/>
              </a:rPr>
              <a:t>ما مطيع أخوك مدرّسيه.</a:t>
            </a: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i="1" dirty="0" smtClean="0">
                <a:cs typeface="DecoType Naskh Variants" pitchFamily="2" charset="-78"/>
              </a:rPr>
              <a:t>عمل اسم </a:t>
            </a:r>
            <a:r>
              <a:rPr lang="ar-EG" sz="5400" i="1" dirty="0" err="1" smtClean="0">
                <a:cs typeface="DecoType Naskh Variants" pitchFamily="2" charset="-78"/>
              </a:rPr>
              <a:t>ال</a:t>
            </a:r>
            <a:r>
              <a:rPr lang="ar-SA" sz="5400" i="1" dirty="0" smtClean="0">
                <a:cs typeface="DecoType Naskh Variants" pitchFamily="2" charset="-78"/>
              </a:rPr>
              <a:t>مفعول</a:t>
            </a:r>
            <a:endParaRPr lang="ar-SA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29196"/>
          </a:xfrm>
        </p:spPr>
        <p:txBody>
          <a:bodyPr>
            <a:normAutofit fontScale="92500" lnSpcReduction="10000"/>
          </a:bodyPr>
          <a:lstStyle/>
          <a:p>
            <a:r>
              <a:rPr lang="ar-SA" sz="4400" dirty="0" smtClean="0">
                <a:cs typeface="DecoType Naskh Variants" pitchFamily="2" charset="-78"/>
              </a:rPr>
              <a:t>أ</a:t>
            </a:r>
            <a:r>
              <a:rPr lang="ar-SA" sz="4400" dirty="0" smtClean="0">
                <a:solidFill>
                  <a:schemeClr val="accent1"/>
                </a:solidFill>
                <a:cs typeface="DecoType Naskh Variants" pitchFamily="2" charset="-78"/>
              </a:rPr>
              <a:t>مسموع</a:t>
            </a:r>
            <a:r>
              <a:rPr lang="ar-SA" sz="4400" dirty="0" smtClean="0">
                <a:cs typeface="DecoType Naskh Variants" pitchFamily="2" charset="-78"/>
              </a:rPr>
              <a:t> صوت النّاصح؟</a:t>
            </a:r>
          </a:p>
          <a:p>
            <a:pPr>
              <a:buNone/>
            </a:pPr>
            <a:endParaRPr lang="ar-SA" sz="4400" dirty="0" smtClean="0">
              <a:cs typeface="DecoType Naskh Variants" pitchFamily="2" charset="-78"/>
            </a:endParaRPr>
          </a:p>
          <a:p>
            <a:r>
              <a:rPr lang="ar-SA" sz="4400" dirty="0" smtClean="0">
                <a:cs typeface="DecoType Naskh Variants" pitchFamily="2" charset="-78"/>
              </a:rPr>
              <a:t>ما </a:t>
            </a:r>
            <a:r>
              <a:rPr lang="ar-SA" sz="4400" dirty="0" smtClean="0">
                <a:solidFill>
                  <a:schemeClr val="accent1"/>
                </a:solidFill>
                <a:cs typeface="DecoType Naskh Variants" pitchFamily="2" charset="-78"/>
              </a:rPr>
              <a:t>محترَمٌ</a:t>
            </a:r>
            <a:r>
              <a:rPr lang="ar-SA" sz="4400" dirty="0" smtClean="0">
                <a:cs typeface="DecoType Naskh Variants" pitchFamily="2" charset="-78"/>
              </a:rPr>
              <a:t> الكذّاب.</a:t>
            </a:r>
          </a:p>
          <a:p>
            <a:pPr>
              <a:buNone/>
            </a:pPr>
            <a:endParaRPr lang="ar-SA" sz="4400" dirty="0" smtClean="0">
              <a:cs typeface="DecoType Naskh Variants" pitchFamily="2" charset="-78"/>
            </a:endParaRPr>
          </a:p>
          <a:p>
            <a:r>
              <a:rPr lang="ar-SA" sz="4400" dirty="0" smtClean="0">
                <a:cs typeface="DecoType Naskh Variants" pitchFamily="2" charset="-78"/>
              </a:rPr>
              <a:t>الله هو </a:t>
            </a:r>
            <a:r>
              <a:rPr lang="ar-SA" sz="4400" dirty="0" smtClean="0">
                <a:solidFill>
                  <a:schemeClr val="accent1"/>
                </a:solidFill>
                <a:cs typeface="DecoType Naskh Variants" pitchFamily="2" charset="-78"/>
              </a:rPr>
              <a:t>المتوكَّل</a:t>
            </a:r>
            <a:r>
              <a:rPr lang="ar-SA" sz="4400" dirty="0" smtClean="0">
                <a:cs typeface="DecoType Naskh Variants" pitchFamily="2" charset="-78"/>
              </a:rPr>
              <a:t> عليه.</a:t>
            </a:r>
          </a:p>
          <a:p>
            <a:pPr>
              <a:buNone/>
            </a:pPr>
            <a:endParaRPr lang="ar-SA" sz="4400" dirty="0" smtClean="0">
              <a:cs typeface="DecoType Naskh Variants" pitchFamily="2" charset="-78"/>
            </a:endParaRPr>
          </a:p>
          <a:p>
            <a:r>
              <a:rPr lang="ar-SA" sz="4400" dirty="0" smtClean="0">
                <a:cs typeface="DecoType Naskh Variants" pitchFamily="2" charset="-78"/>
              </a:rPr>
              <a:t>هذا الخبر </a:t>
            </a:r>
            <a:r>
              <a:rPr lang="ar-SA" sz="4400" dirty="0" err="1" smtClean="0">
                <a:solidFill>
                  <a:schemeClr val="accent1"/>
                </a:solidFill>
                <a:cs typeface="DecoType Naskh Variants" pitchFamily="2" charset="-78"/>
              </a:rPr>
              <a:t>مسكوت</a:t>
            </a:r>
            <a:r>
              <a:rPr lang="ar-SA" sz="4400" dirty="0" smtClean="0">
                <a:cs typeface="DecoType Naskh Variants" pitchFamily="2" charset="-78"/>
              </a:rPr>
              <a:t> عنه.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dirty="0" smtClean="0">
                <a:cs typeface="DecoType Naskh Variants" pitchFamily="2" charset="-78"/>
              </a:rPr>
              <a:t>اسم المفعول: </a:t>
            </a:r>
            <a:endParaRPr lang="ar-SA" sz="4800" dirty="0"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00106"/>
          </a:xfrm>
        </p:spPr>
        <p:txBody>
          <a:bodyPr>
            <a:noAutofit/>
          </a:bodyPr>
          <a:lstStyle/>
          <a:p>
            <a:r>
              <a:rPr lang="ar-SA" sz="4000" dirty="0" smtClean="0">
                <a:cs typeface="DecoType Naskh Variants" pitchFamily="2" charset="-78"/>
              </a:rPr>
              <a:t>يعمل اسم المفعول عمل فعله بالشّروط التي يعمل </a:t>
            </a:r>
            <a:r>
              <a:rPr lang="ar-SA" sz="4000" dirty="0" err="1" smtClean="0">
                <a:cs typeface="DecoType Naskh Variants" pitchFamily="2" charset="-78"/>
              </a:rPr>
              <a:t>بها</a:t>
            </a:r>
            <a:r>
              <a:rPr lang="ar-SA" sz="4000" dirty="0" smtClean="0">
                <a:cs typeface="DecoType Naskh Variants" pitchFamily="2" charset="-78"/>
              </a:rPr>
              <a:t> اسم الفاعل..</a:t>
            </a:r>
            <a:endParaRPr lang="ar-SA" sz="4000" dirty="0">
              <a:cs typeface="DecoType Naskh Variants" pitchFamily="2" charset="-78"/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61986" y="3100398"/>
            <a:ext cx="7467600" cy="3829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اسم</a:t>
            </a:r>
            <a:r>
              <a:rPr kumimoji="0" lang="ar-SA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 </a:t>
            </a:r>
            <a:r>
              <a:rPr kumimoji="0" lang="ar-SA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الفعول</a:t>
            </a:r>
            <a:r>
              <a:rPr kumimoji="0" lang="ar-SA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 يرفع نائبًا للفاعل: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ar-SA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 </a:t>
            </a:r>
            <a:r>
              <a:rPr lang="ar-SA" sz="4000" dirty="0" smtClean="0">
                <a:cs typeface="DecoType Naskh Variants" pitchFamily="2" charset="-78"/>
              </a:rPr>
              <a:t>		- </a:t>
            </a:r>
            <a:r>
              <a:rPr lang="ar-SA" sz="4000" baseline="0" dirty="0" err="1" smtClean="0">
                <a:cs typeface="DecoType Naskh Variants" pitchFamily="2" charset="-78"/>
              </a:rPr>
              <a:t>أ</a:t>
            </a:r>
            <a:r>
              <a:rPr lang="ar-SA" sz="4000" baseline="0" dirty="0" smtClean="0">
                <a:cs typeface="DecoType Naskh Variants" pitchFamily="2" charset="-78"/>
              </a:rPr>
              <a:t> مفهوم كلام </a:t>
            </a:r>
            <a:r>
              <a:rPr lang="ar-SA" sz="4000" u="sng" baseline="0" dirty="0" smtClean="0">
                <a:cs typeface="DecoType Naskh Variants" pitchFamily="2" charset="-78"/>
              </a:rPr>
              <a:t>الواعظ</a:t>
            </a:r>
            <a:r>
              <a:rPr lang="ar-SA" sz="4000" baseline="0" dirty="0" smtClean="0">
                <a:cs typeface="DecoType Naskh Variants" pitchFamily="2" charset="-78"/>
              </a:rPr>
              <a:t>؟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ar-SA" sz="4000" baseline="0" dirty="0" smtClean="0">
              <a:cs typeface="DecoType Naskh Variants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ar-SA" sz="4000" dirty="0" smtClean="0">
                <a:cs typeface="DecoType Naskh Variants" pitchFamily="2" charset="-78"/>
              </a:rPr>
              <a:t>		- أخوك </a:t>
            </a:r>
            <a:r>
              <a:rPr lang="ar-SA" sz="4000" u="sng" dirty="0" smtClean="0">
                <a:cs typeface="DecoType Naskh Variants" pitchFamily="2" charset="-78"/>
              </a:rPr>
              <a:t>مرضيٌّ </a:t>
            </a:r>
            <a:r>
              <a:rPr lang="ar-SA" sz="4000" dirty="0" smtClean="0">
                <a:cs typeface="DecoType Naskh Variants" pitchFamily="2" charset="-78"/>
              </a:rPr>
              <a:t>عنه.</a:t>
            </a:r>
            <a:endParaRPr lang="ar-SA" sz="4000" baseline="0" dirty="0" smtClean="0"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chemeClr val="accent1"/>
                </a:solidFill>
                <a:cs typeface="DecoType Naskh Variants" pitchFamily="2" charset="-78"/>
              </a:rPr>
              <a:t>الصّفة المشبّهة</a:t>
            </a:r>
            <a:endParaRPr lang="ar-SA" sz="4800" dirty="0">
              <a:solidFill>
                <a:schemeClr val="accent1"/>
              </a:solidFill>
              <a:cs typeface="DecoType Naskh Variants" pitchFamily="2" charset="-78"/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يعجبني الرّجل </a:t>
            </a:r>
            <a:r>
              <a:rPr lang="ar-SA" sz="4400" u="sng" dirty="0" smtClean="0">
                <a:latin typeface="Traditional Arabic" pitchFamily="18" charset="-78"/>
                <a:cs typeface="Traditional Arabic" pitchFamily="18" charset="-78"/>
              </a:rPr>
              <a:t>القويُّ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إيمانه.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القائد </a:t>
            </a:r>
            <a:r>
              <a:rPr lang="ar-SA" sz="4400" u="sng" dirty="0" smtClean="0">
                <a:latin typeface="Traditional Arabic" pitchFamily="18" charset="-78"/>
                <a:cs typeface="Traditional Arabic" pitchFamily="18" charset="-78"/>
              </a:rPr>
              <a:t>بطلٌ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400" u="sng" dirty="0" smtClean="0">
                <a:latin typeface="Traditional Arabic" pitchFamily="18" charset="-78"/>
                <a:cs typeface="Traditional Arabic" pitchFamily="18" charset="-78"/>
              </a:rPr>
              <a:t>شجاعٌ.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الفيل </a:t>
            </a:r>
            <a:r>
              <a:rPr lang="ar-SA" sz="4400" u="sng" dirty="0" smtClean="0">
                <a:latin typeface="Traditional Arabic" pitchFamily="18" charset="-78"/>
                <a:cs typeface="Traditional Arabic" pitchFamily="18" charset="-78"/>
              </a:rPr>
              <a:t>ضخمٌ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400" u="sng" dirty="0" smtClean="0">
                <a:latin typeface="Traditional Arabic" pitchFamily="18" charset="-78"/>
                <a:cs typeface="Traditional Arabic" pitchFamily="18" charset="-78"/>
              </a:rPr>
              <a:t>جسيمٌ. </a:t>
            </a:r>
            <a:endParaRPr lang="ar-SA" sz="4400" u="sng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ar-SA" sz="4400" dirty="0" smtClean="0">
                <a:cs typeface="DecoType Naskh Variants" pitchFamily="2" charset="-78"/>
              </a:rPr>
              <a:t>الصّفة المشبّهة</a:t>
            </a:r>
            <a:endParaRPr lang="ar-SA" sz="4400" dirty="0"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00160"/>
            <a:ext cx="7467600" cy="900106"/>
          </a:xfrm>
        </p:spPr>
        <p:txBody>
          <a:bodyPr>
            <a:normAutofit fontScale="92500" lnSpcReduction="20000"/>
          </a:bodyPr>
          <a:lstStyle/>
          <a:p>
            <a:r>
              <a:rPr lang="ar-SA" sz="3200" dirty="0" smtClean="0">
                <a:cs typeface="DecoType Naskh Variants" pitchFamily="2" charset="-78"/>
              </a:rPr>
              <a:t>هي وصف صيغ من الفعل للدلالة على حدث وصاحبه دلالة على سبيل الثبوت واللزوم غالبًا.</a:t>
            </a:r>
            <a:endParaRPr lang="ar-SA" sz="3200" dirty="0">
              <a:cs typeface="DecoType Naskh Variants" pitchFamily="2" charset="-78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61986" y="2343168"/>
            <a:ext cx="7467600" cy="90010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هي صفة تصاغ من الفعل اللازم لإفادة نسبة الصفة </a:t>
            </a:r>
            <a:r>
              <a:rPr kumimoji="0" lang="ar-S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لموصوفها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 دون إفادة الحدوث والتجدد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461986" y="3486176"/>
            <a:ext cx="7467600" cy="9001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تشبه اسم الفاعل في أنها: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461986" y="4171968"/>
            <a:ext cx="5967402" cy="9001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تدل على وصف  وصاحبه .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DecoType Naskh Variants" pitchFamily="2" charset="-78"/>
            </a:endParaRP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461986" y="4743472"/>
            <a:ext cx="5967402" cy="90010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DecoType Naskh Variants" pitchFamily="2" charset="-78"/>
              </a:rPr>
              <a:t>أن </a:t>
            </a:r>
            <a:r>
              <a:rPr lang="ar-SA" sz="3200" dirty="0" smtClean="0">
                <a:cs typeface="DecoType Naskh Variants" pitchFamily="2" charset="-78"/>
              </a:rPr>
              <a:t>كلًّا منهما يكون مفردًا، ومثنى، ومجموع، ويكون مذكرًا ومؤنثًا: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ar-SA" sz="3200" dirty="0" smtClean="0">
                <a:cs typeface="DecoType Naskh Variants" pitchFamily="2" charset="-78"/>
              </a:rPr>
              <a:t>عاقل- عاقلان – عاقلون/ عاقلة –عاقلتان- عاقلات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1367"/>
            <a:ext cx="8458200" cy="5287963"/>
          </a:xfrm>
        </p:spPr>
        <p:txBody>
          <a:bodyPr/>
          <a:lstStyle/>
          <a:p>
            <a:pPr algn="ctr">
              <a:buFontTx/>
              <a:buNone/>
            </a:pPr>
            <a:r>
              <a:rPr lang="ar-JO" sz="7200" b="1" dirty="0">
                <a:solidFill>
                  <a:schemeClr val="accent1"/>
                </a:solidFill>
                <a:cs typeface="DecoType Naskh Variants" pitchFamily="2" charset="-78"/>
              </a:rPr>
              <a:t>فائدة</a:t>
            </a:r>
          </a:p>
          <a:p>
            <a:pPr>
              <a:buFontTx/>
              <a:buNone/>
            </a:pPr>
            <a:r>
              <a:rPr lang="ar-JO" sz="4000" b="1" dirty="0" smtClean="0">
                <a:cs typeface="DecoType Naskh Extensions" pitchFamily="2" charset="-78"/>
              </a:rPr>
              <a:t>تصاغ </a:t>
            </a:r>
            <a:r>
              <a:rPr lang="ar-JO" sz="4000" b="1" dirty="0">
                <a:cs typeface="DecoType Naskh Extensions" pitchFamily="2" charset="-78"/>
              </a:rPr>
              <a:t>الصفة المشبه من غير الثلاثي على وزن اسم الفاعل، ونفرق بينهما بالمعنى، والسياق، مثل: </a:t>
            </a:r>
          </a:p>
          <a:p>
            <a:pPr>
              <a:buFontTx/>
              <a:buNone/>
            </a:pPr>
            <a:endParaRPr lang="ar-JO" sz="1000" b="1" dirty="0">
              <a:cs typeface="DecoType Naskh Extensions" pitchFamily="2" charset="-78"/>
            </a:endParaRPr>
          </a:p>
          <a:p>
            <a:pPr>
              <a:buFontTx/>
              <a:buNone/>
            </a:pPr>
            <a:r>
              <a:rPr lang="ar-JO" sz="3200" b="1" dirty="0">
                <a:cs typeface="DecoType Naskh Variants" pitchFamily="2" charset="-78"/>
              </a:rPr>
              <a:t>كان الطالب </a:t>
            </a:r>
            <a:r>
              <a:rPr lang="ar-JO" sz="3200" b="1" dirty="0" smtClean="0">
                <a:cs typeface="DecoType Naskh Variants" pitchFamily="2" charset="-78"/>
              </a:rPr>
              <a:t>معتد</a:t>
            </a:r>
            <a:r>
              <a:rPr lang="ar-SA" sz="3200" b="1" dirty="0" smtClean="0">
                <a:cs typeface="DecoType Naskh Variants" pitchFamily="2" charset="-78"/>
              </a:rPr>
              <a:t>ِ</a:t>
            </a:r>
            <a:r>
              <a:rPr lang="ar-JO" sz="3200" b="1" dirty="0" smtClean="0">
                <a:cs typeface="DecoType Naskh Variants" pitchFamily="2" charset="-78"/>
              </a:rPr>
              <a:t>لا </a:t>
            </a:r>
            <a:r>
              <a:rPr lang="ar-JO" sz="3200" b="1" dirty="0">
                <a:cs typeface="DecoType Naskh Variants" pitchFamily="2" charset="-78"/>
              </a:rPr>
              <a:t>في </a:t>
            </a:r>
            <a:r>
              <a:rPr lang="ar-JO" sz="3200" b="1" dirty="0" smtClean="0">
                <a:cs typeface="DecoType Naskh Variants" pitchFamily="2" charset="-78"/>
              </a:rPr>
              <a:t>جلسته</a:t>
            </a:r>
            <a:r>
              <a:rPr lang="ar-SA" sz="3200" b="1" dirty="0" smtClean="0">
                <a:cs typeface="DecoType Naskh Variants" pitchFamily="2" charset="-78"/>
              </a:rPr>
              <a:t>.</a:t>
            </a:r>
            <a:endParaRPr lang="ar-JO" sz="3200" b="1" dirty="0">
              <a:cs typeface="DecoType Naskh Variants" pitchFamily="2" charset="-78"/>
            </a:endParaRPr>
          </a:p>
          <a:p>
            <a:pPr>
              <a:buFontTx/>
              <a:buNone/>
            </a:pPr>
            <a:r>
              <a:rPr lang="ar-JO" sz="3200" b="1" dirty="0">
                <a:cs typeface="DecoType Naskh Variants" pitchFamily="2" charset="-78"/>
              </a:rPr>
              <a:t> </a:t>
            </a:r>
          </a:p>
          <a:p>
            <a:pPr>
              <a:buFontTx/>
              <a:buNone/>
            </a:pPr>
            <a:r>
              <a:rPr lang="ar-JO" sz="3200" b="1" dirty="0">
                <a:cs typeface="DecoType Naskh Variants" pitchFamily="2" charset="-78"/>
              </a:rPr>
              <a:t>المناخ في </a:t>
            </a:r>
            <a:r>
              <a:rPr lang="ar-JO" sz="3200" b="1" dirty="0" err="1" smtClean="0">
                <a:cs typeface="DecoType Naskh Variants" pitchFamily="2" charset="-78"/>
              </a:rPr>
              <a:t>ال</a:t>
            </a:r>
            <a:r>
              <a:rPr lang="ar-SA" sz="3200" b="1" dirty="0" smtClean="0">
                <a:cs typeface="DecoType Naskh Variants" pitchFamily="2" charset="-78"/>
              </a:rPr>
              <a:t>ربيع </a:t>
            </a:r>
            <a:r>
              <a:rPr lang="ar-JO" sz="3200" b="1" dirty="0" smtClean="0">
                <a:cs typeface="DecoType Naskh Variants" pitchFamily="2" charset="-78"/>
              </a:rPr>
              <a:t> معتد</a:t>
            </a:r>
            <a:r>
              <a:rPr lang="ar-SA" sz="3200" b="1" dirty="0" smtClean="0">
                <a:cs typeface="DecoType Naskh Variants" pitchFamily="2" charset="-78"/>
              </a:rPr>
              <a:t>ِ</a:t>
            </a:r>
            <a:r>
              <a:rPr lang="ar-JO" sz="3200" b="1" dirty="0" smtClean="0">
                <a:cs typeface="DecoType Naskh Variants" pitchFamily="2" charset="-78"/>
              </a:rPr>
              <a:t>ل</a:t>
            </a:r>
            <a:r>
              <a:rPr lang="ar-SA" sz="3200" b="1" dirty="0" smtClean="0">
                <a:cs typeface="DecoType Naskh Variants" pitchFamily="2" charset="-78"/>
              </a:rPr>
              <a:t>.</a:t>
            </a:r>
            <a:endParaRPr lang="en-US" sz="3200" b="1" dirty="0">
              <a:cs typeface="DecoType Naskh Variants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71504" y="4000504"/>
            <a:ext cx="50720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b="1" dirty="0" smtClean="0">
                <a:solidFill>
                  <a:srgbClr val="FF0000"/>
                </a:solidFill>
                <a:cs typeface="DecoType Naskh Variants" pitchFamily="2" charset="-78"/>
              </a:rPr>
              <a:t>(معتد</a:t>
            </a:r>
            <a:r>
              <a:rPr lang="ar-SA" sz="3200" b="1" dirty="0" smtClean="0">
                <a:solidFill>
                  <a:srgbClr val="FF0000"/>
                </a:solidFill>
                <a:cs typeface="DecoType Naskh Variants" pitchFamily="2" charset="-78"/>
              </a:rPr>
              <a:t>ِ</a:t>
            </a:r>
            <a:r>
              <a:rPr lang="ar-JO" sz="3200" b="1" dirty="0" smtClean="0">
                <a:solidFill>
                  <a:srgbClr val="FF0000"/>
                </a:solidFill>
                <a:cs typeface="DecoType Naskh Variants" pitchFamily="2" charset="-78"/>
              </a:rPr>
              <a:t>ل: اسم فاعل، لأن الوصف متنقل متغير)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42910" y="5214950"/>
            <a:ext cx="50720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b="1" dirty="0" smtClean="0">
                <a:solidFill>
                  <a:srgbClr val="FF0000"/>
                </a:solidFill>
                <a:cs typeface="DecoType Naskh Variants" pitchFamily="2" charset="-78"/>
              </a:rPr>
              <a:t>(معتد</a:t>
            </a:r>
            <a:r>
              <a:rPr lang="ar-SA" sz="3200" b="1" dirty="0" smtClean="0">
                <a:solidFill>
                  <a:srgbClr val="FF0000"/>
                </a:solidFill>
                <a:cs typeface="DecoType Naskh Variants" pitchFamily="2" charset="-78"/>
              </a:rPr>
              <a:t>ِ</a:t>
            </a:r>
            <a:r>
              <a:rPr lang="ar-JO" sz="3200" b="1" dirty="0" smtClean="0">
                <a:solidFill>
                  <a:srgbClr val="FF0000"/>
                </a:solidFill>
                <a:cs typeface="DecoType Naskh Variants" pitchFamily="2" charset="-78"/>
              </a:rPr>
              <a:t>ل: صفة مشبهة؛ لأن الوصف شبه دائم).</a:t>
            </a:r>
            <a:endParaRPr lang="ar-S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chemeClr val="accent1"/>
                </a:solidFill>
                <a:cs typeface="DecoType Naskh Variants" pitchFamily="2" charset="-78"/>
              </a:rPr>
              <a:t>الصّفة المشبّهة</a:t>
            </a:r>
            <a:endParaRPr lang="ar-SA" sz="4800" dirty="0">
              <a:solidFill>
                <a:schemeClr val="accent1"/>
              </a:solidFill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الطرفُ أَكْحَلُ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الوجهُ حَسَنٌ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الطفلُ شبعانُ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الرّأي صُلْب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الفقير جوعان والفقيرة </a:t>
            </a:r>
            <a:r>
              <a:rPr lang="ar-SA" sz="4400" dirty="0" err="1" smtClean="0">
                <a:latin typeface="Traditional Arabic" pitchFamily="18" charset="-78"/>
                <a:cs typeface="Traditional Arabic" pitchFamily="18" charset="-78"/>
              </a:rPr>
              <a:t>جوعى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المنتصرُ فَرِحٌ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الفيل جسِيم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العربي شَهْمٌ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المؤمِنُ شُجَاعٌ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الدَّمُ أحْمَرُ والخرقة حمراء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العدو جَبَانٌ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214282" y="142876"/>
          <a:ext cx="8429684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ar-SA" sz="4400" dirty="0" smtClean="0">
                <a:solidFill>
                  <a:schemeClr val="accent1"/>
                </a:solidFill>
                <a:cs typeface="DecoType Naskh Variants" pitchFamily="2" charset="-78"/>
              </a:rPr>
              <a:t>يكون إعراب الاسم الواقع بعد الصّفة المشبهة واحدًا من ثلاث </a:t>
            </a:r>
            <a:r>
              <a:rPr lang="ar-SA" sz="4400" dirty="0" err="1" smtClean="0">
                <a:solidFill>
                  <a:schemeClr val="accent1"/>
                </a:solidFill>
                <a:cs typeface="DecoType Naskh Variants" pitchFamily="2" charset="-78"/>
              </a:rPr>
              <a:t>حلات</a:t>
            </a:r>
            <a:r>
              <a:rPr lang="ar-SA" sz="4400" dirty="0" smtClean="0">
                <a:solidFill>
                  <a:schemeClr val="accent1"/>
                </a:solidFill>
                <a:cs typeface="DecoType Naskh Variants" pitchFamily="2" charset="-78"/>
              </a:rPr>
              <a:t>:</a:t>
            </a:r>
            <a:endParaRPr lang="ar-SA" sz="4400" dirty="0">
              <a:solidFill>
                <a:schemeClr val="accent1"/>
              </a:solidFill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r>
              <a:rPr lang="ar-SA" sz="4400" dirty="0" smtClean="0">
                <a:cs typeface="DecoType Naskh Variants" pitchFamily="2" charset="-78"/>
              </a:rPr>
              <a:t>هذه فتاة طيبةٌ قلبًا. </a:t>
            </a:r>
          </a:p>
          <a:p>
            <a:endParaRPr lang="ar-SA" sz="4400" dirty="0" smtClean="0">
              <a:cs typeface="DecoType Naskh Variants" pitchFamily="2" charset="-78"/>
            </a:endParaRPr>
          </a:p>
          <a:p>
            <a:r>
              <a:rPr lang="ar-SA" sz="4400" dirty="0" smtClean="0">
                <a:cs typeface="DecoType Naskh Variants" pitchFamily="2" charset="-78"/>
              </a:rPr>
              <a:t>هذه فتاة طيبة القلبَ.</a:t>
            </a:r>
          </a:p>
          <a:p>
            <a:endParaRPr lang="ar-SA" sz="4400" dirty="0" smtClean="0">
              <a:cs typeface="DecoType Naskh Variants" pitchFamily="2" charset="-78"/>
            </a:endParaRPr>
          </a:p>
          <a:p>
            <a:r>
              <a:rPr lang="ar-SA" sz="4400" dirty="0" smtClean="0">
                <a:cs typeface="DecoType Naskh Variants" pitchFamily="2" charset="-78"/>
              </a:rPr>
              <a:t>هذه فتاة طيبة القلبِ.</a:t>
            </a:r>
          </a:p>
        </p:txBody>
      </p:sp>
      <p:cxnSp>
        <p:nvCxnSpPr>
          <p:cNvPr id="5" name="رابط مستقيم 4"/>
          <p:cNvCxnSpPr/>
          <p:nvPr/>
        </p:nvCxnSpPr>
        <p:spPr>
          <a:xfrm>
            <a:off x="5572132" y="221455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5429256" y="378460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5500694" y="521495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500034" y="2211165"/>
            <a:ext cx="44291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نكرة منصوبة: تعرب تمييز منصوب</a:t>
            </a:r>
            <a:endParaRPr lang="ar-SA" sz="3600" b="1" dirty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-142908" y="3850850"/>
            <a:ext cx="52149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معرفة منصوبة: تعرب مشبهًا بالمفعول به</a:t>
            </a:r>
            <a:endParaRPr lang="ar-SA" sz="3600" b="1" dirty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28596" y="5497313"/>
            <a:ext cx="44291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جاء مجرورًا: أعرب مضافًا إليه.</a:t>
            </a:r>
            <a:endParaRPr lang="ar-SA" sz="3600" b="1" dirty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النّعت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500726"/>
          </a:xfrm>
        </p:spPr>
        <p:txBody>
          <a:bodyPr>
            <a:normAutofit fontScale="92500"/>
          </a:bodyPr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هو الاسم المشتق أو المؤول بالمشتق الذي يكمل به المنعوت، إما ببيان صفة من صفاته أو صفة من صفات شيء آخر له علاقة به. ويسمى ( الصّفة، أو الوصف).</a:t>
            </a:r>
          </a:p>
          <a:p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للنعت نوعان: </a:t>
            </a:r>
          </a:p>
          <a:p>
            <a:pPr lvl="0"/>
            <a:r>
              <a:rPr lang="ar-SA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النعت </a:t>
            </a:r>
            <a:r>
              <a:rPr lang="ar-SA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الحقيقي:</a:t>
            </a:r>
            <a:endParaRPr lang="ar-SA" sz="4000" dirty="0">
              <a:solidFill>
                <a:schemeClr val="tx2">
                  <a:lumMod val="60000"/>
                  <a:lumOff val="4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1"/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يدل على صفة في المنعوت نفسه.</a:t>
            </a:r>
          </a:p>
          <a:p>
            <a:pPr lvl="0"/>
            <a:r>
              <a:rPr lang="ar-SA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النعت </a:t>
            </a:r>
            <a:r>
              <a:rPr lang="ar-SA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السّببي</a:t>
            </a:r>
            <a:r>
              <a:rPr lang="ar-SA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endParaRPr lang="ar-SA" sz="4000" dirty="0">
              <a:solidFill>
                <a:schemeClr val="tx2">
                  <a:lumMod val="60000"/>
                  <a:lumOff val="4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1"/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هو ما يدل على صفة في شيء بعده له صلة وارتباط بالمنعوت.</a:t>
            </a:r>
          </a:p>
          <a:p>
            <a:endParaRPr lang="ar-SA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endParaRPr lang="ar-SA" sz="40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87436" y="727344"/>
            <a:ext cx="7370778" cy="707886"/>
          </a:xfrm>
          <a:prstGeom prst="rect">
            <a:avLst/>
          </a:prstGeom>
          <a:solidFill>
            <a:srgbClr val="F3FFD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4000" u="sng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يتبع النعت الحقيقي </a:t>
            </a:r>
            <a:r>
              <a:rPr lang="ar-SA" sz="4000" u="sng" dirty="0" err="1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منعوته</a:t>
            </a:r>
            <a:r>
              <a:rPr lang="ar-SA" sz="4000" u="sng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فيما يلي :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57224" y="1946403"/>
            <a:ext cx="7416815" cy="707886"/>
          </a:xfrm>
          <a:prstGeom prst="rect">
            <a:avLst/>
          </a:prstGeom>
          <a:solidFill>
            <a:srgbClr val="F3FFD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أ ) في واحد من الرفع أو النصب أو الجر .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928662" y="2897873"/>
            <a:ext cx="7429552" cy="707886"/>
          </a:xfrm>
          <a:prstGeom prst="rect">
            <a:avLst/>
          </a:prstGeom>
          <a:solidFill>
            <a:srgbClr val="F3FFD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ب) في واحد من الإفراد أو التثنية أو الجمع .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28663" y="3792684"/>
            <a:ext cx="7429552" cy="707886"/>
          </a:xfrm>
          <a:prstGeom prst="rect">
            <a:avLst/>
          </a:prstGeom>
          <a:solidFill>
            <a:srgbClr val="F3FFD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ج ) في واحد من التذكير أو التأنيث .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928663" y="4721378"/>
            <a:ext cx="7429552" cy="707886"/>
          </a:xfrm>
          <a:prstGeom prst="rect">
            <a:avLst/>
          </a:prstGeom>
          <a:solidFill>
            <a:srgbClr val="F3FFD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د) في واحد من التعريف أو التنكير .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714480" y="5643578"/>
            <a:ext cx="62151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أنت أبٌ </a:t>
            </a:r>
            <a:r>
              <a:rPr lang="ar-SA" sz="4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رحيمٌ	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	/ أنتِ أمٌ </a:t>
            </a:r>
            <a:r>
              <a:rPr lang="ar-SA" sz="4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رحيمةٌ</a:t>
            </a:r>
            <a:endParaRPr lang="ar-SA" sz="4000" u="sng" dirty="0">
              <a:solidFill>
                <a:schemeClr val="tx2">
                  <a:lumMod val="60000"/>
                  <a:lumOff val="4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النّعت </a:t>
            </a:r>
            <a:r>
              <a:rPr lang="ar-SA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السّببي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سهم إلى اليمين 11"/>
          <p:cNvSpPr/>
          <p:nvPr/>
        </p:nvSpPr>
        <p:spPr>
          <a:xfrm>
            <a:off x="2143108" y="1285860"/>
            <a:ext cx="6429420" cy="22860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يتبع </a:t>
            </a:r>
            <a:r>
              <a:rPr lang="ar-SA" sz="3600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منعوته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(الاسم قبله) في: </a:t>
            </a:r>
            <a:endParaRPr lang="ar-SA" sz="36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  <a:sym typeface="Symbol"/>
            </a:endParaRPr>
          </a:p>
          <a:p>
            <a:pPr algn="ctr"/>
            <a:r>
              <a:rPr lang="ar-SA" sz="3600" dirty="0" smtClean="0">
                <a:latin typeface="Traditional Arabic" pitchFamily="18" charset="-78"/>
                <a:cs typeface="Traditional Arabic" pitchFamily="18" charset="-78"/>
                <a:sym typeface="Symbol"/>
              </a:rPr>
              <a:t>1. ا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لإعراب 	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	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2.التعريف والتّنكير.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سهم إلى اليسار 12"/>
          <p:cNvSpPr/>
          <p:nvPr/>
        </p:nvSpPr>
        <p:spPr>
          <a:xfrm>
            <a:off x="500034" y="3106698"/>
            <a:ext cx="6143668" cy="217969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يتبع الاسم بعده في: </a:t>
            </a:r>
          </a:p>
          <a:p>
            <a:pPr algn="ctr">
              <a:buFont typeface="Arial" pitchFamily="34" charset="0"/>
              <a:buChar char="•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التذكير والتّأنيث..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28596" y="1142984"/>
            <a:ext cx="82868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2176482" y="5305553"/>
            <a:ext cx="5181600" cy="623777"/>
          </a:xfrm>
          <a:prstGeom prst="flowChartPredefinedProcess">
            <a:avLst/>
          </a:prstGeom>
          <a:solidFill>
            <a:srgbClr val="FFF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ويلزم الإفراد دائماً .</a:t>
            </a:r>
            <a:endParaRPr lang="en-US" sz="36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التّوكيد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محمدٌ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محمدٌ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ناجح.</a:t>
            </a: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موافقٌ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موافقٌ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رأيك.</a:t>
            </a: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قال تعالى: ﴿</a:t>
            </a:r>
            <a:r>
              <a:rPr lang="ar-SA" sz="4000" b="1" dirty="0">
                <a:latin typeface="Traditional Arabic" pitchFamily="18" charset="-78"/>
                <a:cs typeface="Traditional Arabic" pitchFamily="18" charset="-78"/>
              </a:rPr>
              <a:t> إِنَّكَ </a:t>
            </a:r>
            <a:r>
              <a:rPr lang="ar-SA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أَنتَ</a:t>
            </a:r>
            <a:r>
              <a:rPr lang="ar-SA" sz="4000" b="1" dirty="0">
                <a:latin typeface="Traditional Arabic" pitchFamily="18" charset="-78"/>
                <a:cs typeface="Traditional Arabic" pitchFamily="18" charset="-78"/>
              </a:rPr>
              <a:t> عَلَّامُ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الْغُيُوبِ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﴾</a:t>
            </a: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قرأت الكتابَ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كلَّه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كلّمتُ الوزير </a:t>
            </a: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نفسَه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التّوكيد هو: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يقصد به تقوية الكلام السَّابق، ورفع الاحتمال عنه بإعادة اللفظ الأول بعينه، أو باستعمال كلمات خاصّة لهذا الغرض. </a:t>
            </a:r>
          </a:p>
          <a:p>
            <a:pPr>
              <a:buNone/>
            </a:pPr>
            <a:endParaRPr lang="ar-SA" b="1" dirty="0">
              <a:solidFill>
                <a:schemeClr val="accent1">
                  <a:lumMod val="75000"/>
                </a:schemeClr>
              </a:solidFill>
              <a:latin typeface="MCS Diwany2 S_U normal." pitchFamily="2" charset="-78"/>
              <a:cs typeface="Traditional Arabic" pitchFamily="2" charset="-78"/>
            </a:endParaRPr>
          </a:p>
          <a:p>
            <a:r>
              <a:rPr lang="ar-SA" b="1" dirty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ي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latin typeface="MCS Diwany2 S_U normal." pitchFamily="2" charset="-78"/>
                <a:cs typeface="Traditional Arabic" pitchFamily="2" charset="-78"/>
              </a:rPr>
              <a:t>تبع المؤكِّد في إعرابه المؤكَّد ( رفعًا ونصبًا وجرًا ) إذا أضيف إلى الضمير.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للتوكيد نوعان:</a:t>
            </a:r>
            <a:endParaRPr lang="ar-SA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143504" y="1285860"/>
            <a:ext cx="371477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توكيد لفظي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28596" y="2428868"/>
            <a:ext cx="8286808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إعادة اللفظ الأول بعينه بقصد التقرير، أو خوف النّسيان، أو عدم الإصغاء، سواء كان هذا الله اللفظ اسمًا أو فعلًا أم جملة (اسمية/ فعلية).</a:t>
            </a:r>
          </a:p>
          <a:p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	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85720" y="4792816"/>
            <a:ext cx="84296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أَخَاكَ أَخَاكَ إنَّ مَنْ لاَ أَخَا لَهُ ... كَسَاعٍ إلَى </a:t>
            </a:r>
            <a:r>
              <a:rPr lang="ar-SA" sz="4000" b="1" dirty="0" err="1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الهَيجَا</a:t>
            </a:r>
            <a:r>
              <a:rPr lang="ar-SA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بغَيرِ سِلاَحِ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1324</Words>
  <Application>Microsoft Office PowerPoint</Application>
  <PresentationFormat>عرض على الشاشة (3:4)‏</PresentationFormat>
  <Paragraphs>238</Paragraphs>
  <Slides>39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39</vt:i4>
      </vt:variant>
    </vt:vector>
  </HeadingPairs>
  <TitlesOfParts>
    <vt:vector size="40" baseType="lpstr">
      <vt:lpstr>سمة Office</vt:lpstr>
      <vt:lpstr>الشريحة 1</vt:lpstr>
      <vt:lpstr>التّابع: </vt:lpstr>
      <vt:lpstr>النَّعت</vt:lpstr>
      <vt:lpstr>النّعت</vt:lpstr>
      <vt:lpstr>الشريحة 5</vt:lpstr>
      <vt:lpstr>النّعت السّببي</vt:lpstr>
      <vt:lpstr>التّوكيد</vt:lpstr>
      <vt:lpstr>التّوكيد هو: </vt:lpstr>
      <vt:lpstr>للتوكيد نوعان:</vt:lpstr>
      <vt:lpstr>الشريحة 10</vt:lpstr>
      <vt:lpstr>العطف</vt:lpstr>
      <vt:lpstr>الأمثلة:</vt:lpstr>
      <vt:lpstr>تأمل المثال :  </vt:lpstr>
      <vt:lpstr>ولكل حرف من حروف العطف السّابقة معنى يفيده.</vt:lpstr>
      <vt:lpstr>البدل</vt:lpstr>
      <vt:lpstr>الشريحة 16</vt:lpstr>
      <vt:lpstr>الشريحة 17</vt:lpstr>
      <vt:lpstr>الشريحة 18</vt:lpstr>
      <vt:lpstr>الشريحة 19</vt:lpstr>
      <vt:lpstr>المصدر</vt:lpstr>
      <vt:lpstr>الشريحة 21</vt:lpstr>
      <vt:lpstr>المصدر يعمل عمل فعله الذي اشتق منه ؛ فيرفع الفاعل وينصب المفعول به بشرط:</vt:lpstr>
      <vt:lpstr>صور إعمال المصدر</vt:lpstr>
      <vt:lpstr>الشريحة 24</vt:lpstr>
      <vt:lpstr>اسم الفاعل</vt:lpstr>
      <vt:lpstr>الامثلة                       </vt:lpstr>
      <vt:lpstr>اسم الفاعل</vt:lpstr>
      <vt:lpstr>عمل اسم الفاعل</vt:lpstr>
      <vt:lpstr>إذا كان مجردا من أل عمل بشروط</vt:lpstr>
      <vt:lpstr>الشريحة 30</vt:lpstr>
      <vt:lpstr>إعراب ما بعد اسم الفاعل: </vt:lpstr>
      <vt:lpstr>عمل اسم المفعول</vt:lpstr>
      <vt:lpstr>اسم المفعول: </vt:lpstr>
      <vt:lpstr>الصّفة المشبّهة</vt:lpstr>
      <vt:lpstr>الصّفة المشبّهة</vt:lpstr>
      <vt:lpstr>الشريحة 36</vt:lpstr>
      <vt:lpstr>الصّفة المشبّهة</vt:lpstr>
      <vt:lpstr>الشريحة 38</vt:lpstr>
      <vt:lpstr>يكون إعراب الاسم الواقع بعد الصّفة المشبهة واحدًا من ثلاث حلات: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asus</dc:creator>
  <cp:lastModifiedBy>asus</cp:lastModifiedBy>
  <cp:revision>1</cp:revision>
  <dcterms:created xsi:type="dcterms:W3CDTF">2017-12-10T18:40:26Z</dcterms:created>
  <dcterms:modified xsi:type="dcterms:W3CDTF">2017-12-10T18:45:51Z</dcterms:modified>
</cp:coreProperties>
</file>