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8F30DF-A3FA-46B6-9584-E7A9542F1BA1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D59B8E7B-C895-4611-B06A-BC431CE91512}">
      <dgm:prSet phldrT="[نص]"/>
      <dgm:spPr/>
      <dgm:t>
        <a:bodyPr/>
        <a:lstStyle/>
        <a:p>
          <a:pPr algn="r" rtl="1"/>
          <a:r>
            <a:rPr lang="ar-SA" dirty="0" smtClean="0"/>
            <a:t>الذات العامة</a:t>
          </a:r>
          <a:endParaRPr lang="ar-SA" dirty="0"/>
        </a:p>
      </dgm:t>
    </dgm:pt>
    <dgm:pt modelId="{5E3DF055-CF1F-4F01-8F44-640A48A09D77}" type="parTrans" cxnId="{44886986-D244-4432-BB15-48E069A530A9}">
      <dgm:prSet/>
      <dgm:spPr/>
      <dgm:t>
        <a:bodyPr/>
        <a:lstStyle/>
        <a:p>
          <a:pPr rtl="1"/>
          <a:endParaRPr lang="ar-SA"/>
        </a:p>
      </dgm:t>
    </dgm:pt>
    <dgm:pt modelId="{F4E80432-7DF5-4609-B1B2-5AC85A266A8D}" type="sibTrans" cxnId="{44886986-D244-4432-BB15-48E069A530A9}">
      <dgm:prSet/>
      <dgm:spPr/>
      <dgm:t>
        <a:bodyPr/>
        <a:lstStyle/>
        <a:p>
          <a:pPr rtl="1"/>
          <a:endParaRPr lang="ar-SA"/>
        </a:p>
      </dgm:t>
    </dgm:pt>
    <dgm:pt modelId="{35B51358-91B0-4121-A9A7-FB3AD9B0E116}">
      <dgm:prSet phldrT="[نص]"/>
      <dgm:spPr/>
      <dgm:t>
        <a:bodyPr/>
        <a:lstStyle/>
        <a:p>
          <a:pPr algn="r" rtl="1"/>
          <a:r>
            <a:rPr lang="ar-SA" dirty="0" smtClean="0"/>
            <a:t>الذات الحقيقية</a:t>
          </a:r>
          <a:endParaRPr lang="ar-SA" dirty="0"/>
        </a:p>
      </dgm:t>
    </dgm:pt>
    <dgm:pt modelId="{21DE103D-C722-433A-8DB5-62F7A539FBA3}" type="parTrans" cxnId="{8AEBF7BF-F60F-486B-89FC-836D1F11CBC7}">
      <dgm:prSet/>
      <dgm:spPr/>
      <dgm:t>
        <a:bodyPr/>
        <a:lstStyle/>
        <a:p>
          <a:pPr rtl="1"/>
          <a:endParaRPr lang="ar-SA"/>
        </a:p>
      </dgm:t>
    </dgm:pt>
    <dgm:pt modelId="{3F60564D-6D88-45B7-8C45-B5B038A520FE}" type="sibTrans" cxnId="{8AEBF7BF-F60F-486B-89FC-836D1F11CBC7}">
      <dgm:prSet/>
      <dgm:spPr/>
      <dgm:t>
        <a:bodyPr/>
        <a:lstStyle/>
        <a:p>
          <a:pPr rtl="1"/>
          <a:endParaRPr lang="ar-SA"/>
        </a:p>
      </dgm:t>
    </dgm:pt>
    <dgm:pt modelId="{CC029F62-8FC7-4656-BA62-E7F483EA04AC}">
      <dgm:prSet phldrT="[نص]"/>
      <dgm:spPr/>
      <dgm:t>
        <a:bodyPr/>
        <a:lstStyle/>
        <a:p>
          <a:pPr algn="r" rtl="1"/>
          <a:r>
            <a:rPr lang="ar-SA" dirty="0" smtClean="0"/>
            <a:t>الذات المثالية</a:t>
          </a:r>
          <a:endParaRPr lang="ar-SA" dirty="0"/>
        </a:p>
      </dgm:t>
    </dgm:pt>
    <dgm:pt modelId="{B7AC2BA5-9E0B-4794-BBFB-A59D0BC30F15}" type="parTrans" cxnId="{94FAAEA1-B201-4BB9-B139-9F8961BC1496}">
      <dgm:prSet/>
      <dgm:spPr/>
      <dgm:t>
        <a:bodyPr/>
        <a:lstStyle/>
        <a:p>
          <a:pPr rtl="1"/>
          <a:endParaRPr lang="ar-SA"/>
        </a:p>
      </dgm:t>
    </dgm:pt>
    <dgm:pt modelId="{C3EB49A3-A076-4FF9-AC0D-51000A4AE433}" type="sibTrans" cxnId="{94FAAEA1-B201-4BB9-B139-9F8961BC1496}">
      <dgm:prSet/>
      <dgm:spPr/>
      <dgm:t>
        <a:bodyPr/>
        <a:lstStyle/>
        <a:p>
          <a:pPr rtl="1"/>
          <a:endParaRPr lang="ar-SA"/>
        </a:p>
      </dgm:t>
    </dgm:pt>
    <dgm:pt modelId="{21CB7DAE-09A5-4D5B-BAEF-4EE0B6740884}" type="pres">
      <dgm:prSet presAssocID="{398F30DF-A3FA-46B6-9584-E7A9542F1BA1}" presName="linear" presStyleCnt="0">
        <dgm:presLayoutVars>
          <dgm:dir/>
          <dgm:animLvl val="lvl"/>
          <dgm:resizeHandles val="exact"/>
        </dgm:presLayoutVars>
      </dgm:prSet>
      <dgm:spPr/>
    </dgm:pt>
    <dgm:pt modelId="{33D8A930-C221-454D-824F-F00EB59D73BD}" type="pres">
      <dgm:prSet presAssocID="{D59B8E7B-C895-4611-B06A-BC431CE91512}" presName="parentLin" presStyleCnt="0"/>
      <dgm:spPr/>
    </dgm:pt>
    <dgm:pt modelId="{DA48AA5D-E0BC-42B5-A419-7FF3EF82779E}" type="pres">
      <dgm:prSet presAssocID="{D59B8E7B-C895-4611-B06A-BC431CE91512}" presName="parentLeftMargin" presStyleLbl="node1" presStyleIdx="0" presStyleCnt="3"/>
      <dgm:spPr/>
    </dgm:pt>
    <dgm:pt modelId="{2F6B563F-B649-4C41-9C31-6E24F57F49A3}" type="pres">
      <dgm:prSet presAssocID="{D59B8E7B-C895-4611-B06A-BC431CE9151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0C54709-9E6E-40A0-8281-B98735159BBF}" type="pres">
      <dgm:prSet presAssocID="{D59B8E7B-C895-4611-B06A-BC431CE91512}" presName="negativeSpace" presStyleCnt="0"/>
      <dgm:spPr/>
    </dgm:pt>
    <dgm:pt modelId="{DD16DFD2-5027-4355-85BB-56C6AE90145A}" type="pres">
      <dgm:prSet presAssocID="{D59B8E7B-C895-4611-B06A-BC431CE91512}" presName="childText" presStyleLbl="conFgAcc1" presStyleIdx="0" presStyleCnt="3">
        <dgm:presLayoutVars>
          <dgm:bulletEnabled val="1"/>
        </dgm:presLayoutVars>
      </dgm:prSet>
      <dgm:spPr/>
    </dgm:pt>
    <dgm:pt modelId="{542FC72C-E223-4034-9E87-EC91E9A636D6}" type="pres">
      <dgm:prSet presAssocID="{F4E80432-7DF5-4609-B1B2-5AC85A266A8D}" presName="spaceBetweenRectangles" presStyleCnt="0"/>
      <dgm:spPr/>
    </dgm:pt>
    <dgm:pt modelId="{88BD5346-BABB-4085-8B58-3C6BCA0E9569}" type="pres">
      <dgm:prSet presAssocID="{35B51358-91B0-4121-A9A7-FB3AD9B0E116}" presName="parentLin" presStyleCnt="0"/>
      <dgm:spPr/>
    </dgm:pt>
    <dgm:pt modelId="{C3359895-E49F-4383-901B-ABF869B0FC81}" type="pres">
      <dgm:prSet presAssocID="{35B51358-91B0-4121-A9A7-FB3AD9B0E116}" presName="parentLeftMargin" presStyleLbl="node1" presStyleIdx="0" presStyleCnt="3"/>
      <dgm:spPr/>
    </dgm:pt>
    <dgm:pt modelId="{87DB9C53-857D-429D-854E-4F3ECB5E14D6}" type="pres">
      <dgm:prSet presAssocID="{35B51358-91B0-4121-A9A7-FB3AD9B0E1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82C88E3-F993-4981-95E9-71570A186932}" type="pres">
      <dgm:prSet presAssocID="{35B51358-91B0-4121-A9A7-FB3AD9B0E116}" presName="negativeSpace" presStyleCnt="0"/>
      <dgm:spPr/>
    </dgm:pt>
    <dgm:pt modelId="{BB8B4FE8-F062-4B0F-B74D-7BC298A01F83}" type="pres">
      <dgm:prSet presAssocID="{35B51358-91B0-4121-A9A7-FB3AD9B0E116}" presName="childText" presStyleLbl="conFgAcc1" presStyleIdx="1" presStyleCnt="3">
        <dgm:presLayoutVars>
          <dgm:bulletEnabled val="1"/>
        </dgm:presLayoutVars>
      </dgm:prSet>
      <dgm:spPr/>
    </dgm:pt>
    <dgm:pt modelId="{3DD6F6E8-9C7F-4BF2-9CD1-1085492E329B}" type="pres">
      <dgm:prSet presAssocID="{3F60564D-6D88-45B7-8C45-B5B038A520FE}" presName="spaceBetweenRectangles" presStyleCnt="0"/>
      <dgm:spPr/>
    </dgm:pt>
    <dgm:pt modelId="{31D53BEF-34BD-46DD-826A-EE2F7883B649}" type="pres">
      <dgm:prSet presAssocID="{CC029F62-8FC7-4656-BA62-E7F483EA04AC}" presName="parentLin" presStyleCnt="0"/>
      <dgm:spPr/>
    </dgm:pt>
    <dgm:pt modelId="{BAE3B0DA-194C-493F-92F5-2AFCC88DC8C5}" type="pres">
      <dgm:prSet presAssocID="{CC029F62-8FC7-4656-BA62-E7F483EA04AC}" presName="parentLeftMargin" presStyleLbl="node1" presStyleIdx="1" presStyleCnt="3"/>
      <dgm:spPr/>
    </dgm:pt>
    <dgm:pt modelId="{A35A3D1B-5116-4502-A2F1-A0377861AE46}" type="pres">
      <dgm:prSet presAssocID="{CC029F62-8FC7-4656-BA62-E7F483EA04A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90ABCBE-44DE-499C-9E27-6569F37123D4}" type="pres">
      <dgm:prSet presAssocID="{CC029F62-8FC7-4656-BA62-E7F483EA04AC}" presName="negativeSpace" presStyleCnt="0"/>
      <dgm:spPr/>
    </dgm:pt>
    <dgm:pt modelId="{909F0004-9352-4C28-A75E-83D2D0B1FFC1}" type="pres">
      <dgm:prSet presAssocID="{CC029F62-8FC7-4656-BA62-E7F483EA04A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1CEE577-7B4A-4399-92FF-7A2311FF7095}" type="presOf" srcId="{CC029F62-8FC7-4656-BA62-E7F483EA04AC}" destId="{A35A3D1B-5116-4502-A2F1-A0377861AE46}" srcOrd="1" destOrd="0" presId="urn:microsoft.com/office/officeart/2005/8/layout/list1"/>
    <dgm:cxn modelId="{44886986-D244-4432-BB15-48E069A530A9}" srcId="{398F30DF-A3FA-46B6-9584-E7A9542F1BA1}" destId="{D59B8E7B-C895-4611-B06A-BC431CE91512}" srcOrd="0" destOrd="0" parTransId="{5E3DF055-CF1F-4F01-8F44-640A48A09D77}" sibTransId="{F4E80432-7DF5-4609-B1B2-5AC85A266A8D}"/>
    <dgm:cxn modelId="{A3C3893E-4C2E-4130-9BB3-8B2AFE68A047}" type="presOf" srcId="{35B51358-91B0-4121-A9A7-FB3AD9B0E116}" destId="{C3359895-E49F-4383-901B-ABF869B0FC81}" srcOrd="0" destOrd="0" presId="urn:microsoft.com/office/officeart/2005/8/layout/list1"/>
    <dgm:cxn modelId="{F2479AAC-4C55-46CF-BA1A-BEA500A88BFE}" type="presOf" srcId="{D59B8E7B-C895-4611-B06A-BC431CE91512}" destId="{DA48AA5D-E0BC-42B5-A419-7FF3EF82779E}" srcOrd="0" destOrd="0" presId="urn:microsoft.com/office/officeart/2005/8/layout/list1"/>
    <dgm:cxn modelId="{6EAEB177-16F6-4F15-BF50-4BB65A1D9A94}" type="presOf" srcId="{35B51358-91B0-4121-A9A7-FB3AD9B0E116}" destId="{87DB9C53-857D-429D-854E-4F3ECB5E14D6}" srcOrd="1" destOrd="0" presId="urn:microsoft.com/office/officeart/2005/8/layout/list1"/>
    <dgm:cxn modelId="{547E6388-D22B-44AC-AF7D-72E4AD7EA070}" type="presOf" srcId="{D59B8E7B-C895-4611-B06A-BC431CE91512}" destId="{2F6B563F-B649-4C41-9C31-6E24F57F49A3}" srcOrd="1" destOrd="0" presId="urn:microsoft.com/office/officeart/2005/8/layout/list1"/>
    <dgm:cxn modelId="{6A0C7A35-A238-4D04-91E1-2F4E8D89014D}" type="presOf" srcId="{CC029F62-8FC7-4656-BA62-E7F483EA04AC}" destId="{BAE3B0DA-194C-493F-92F5-2AFCC88DC8C5}" srcOrd="0" destOrd="0" presId="urn:microsoft.com/office/officeart/2005/8/layout/list1"/>
    <dgm:cxn modelId="{94FAAEA1-B201-4BB9-B139-9F8961BC1496}" srcId="{398F30DF-A3FA-46B6-9584-E7A9542F1BA1}" destId="{CC029F62-8FC7-4656-BA62-E7F483EA04AC}" srcOrd="2" destOrd="0" parTransId="{B7AC2BA5-9E0B-4794-BBFB-A59D0BC30F15}" sibTransId="{C3EB49A3-A076-4FF9-AC0D-51000A4AE433}"/>
    <dgm:cxn modelId="{8AEBF7BF-F60F-486B-89FC-836D1F11CBC7}" srcId="{398F30DF-A3FA-46B6-9584-E7A9542F1BA1}" destId="{35B51358-91B0-4121-A9A7-FB3AD9B0E116}" srcOrd="1" destOrd="0" parTransId="{21DE103D-C722-433A-8DB5-62F7A539FBA3}" sibTransId="{3F60564D-6D88-45B7-8C45-B5B038A520FE}"/>
    <dgm:cxn modelId="{E9A50C1A-6C80-405F-BBC6-EBF6F3356D8D}" type="presOf" srcId="{398F30DF-A3FA-46B6-9584-E7A9542F1BA1}" destId="{21CB7DAE-09A5-4D5B-BAEF-4EE0B6740884}" srcOrd="0" destOrd="0" presId="urn:microsoft.com/office/officeart/2005/8/layout/list1"/>
    <dgm:cxn modelId="{E6A82B03-4E82-4196-9400-E63AAEC02842}" type="presParOf" srcId="{21CB7DAE-09A5-4D5B-BAEF-4EE0B6740884}" destId="{33D8A930-C221-454D-824F-F00EB59D73BD}" srcOrd="0" destOrd="0" presId="urn:microsoft.com/office/officeart/2005/8/layout/list1"/>
    <dgm:cxn modelId="{CD072F55-9466-4A9E-A7A3-C25B00A60BB1}" type="presParOf" srcId="{33D8A930-C221-454D-824F-F00EB59D73BD}" destId="{DA48AA5D-E0BC-42B5-A419-7FF3EF82779E}" srcOrd="0" destOrd="0" presId="urn:microsoft.com/office/officeart/2005/8/layout/list1"/>
    <dgm:cxn modelId="{322CEF60-4718-4A8D-ABCB-CCC34CEC3ECA}" type="presParOf" srcId="{33D8A930-C221-454D-824F-F00EB59D73BD}" destId="{2F6B563F-B649-4C41-9C31-6E24F57F49A3}" srcOrd="1" destOrd="0" presId="urn:microsoft.com/office/officeart/2005/8/layout/list1"/>
    <dgm:cxn modelId="{EE621600-54C9-419A-A78A-687E4C187C75}" type="presParOf" srcId="{21CB7DAE-09A5-4D5B-BAEF-4EE0B6740884}" destId="{C0C54709-9E6E-40A0-8281-B98735159BBF}" srcOrd="1" destOrd="0" presId="urn:microsoft.com/office/officeart/2005/8/layout/list1"/>
    <dgm:cxn modelId="{FD702CF3-6AEE-43DE-917B-D93E580A96F0}" type="presParOf" srcId="{21CB7DAE-09A5-4D5B-BAEF-4EE0B6740884}" destId="{DD16DFD2-5027-4355-85BB-56C6AE90145A}" srcOrd="2" destOrd="0" presId="urn:microsoft.com/office/officeart/2005/8/layout/list1"/>
    <dgm:cxn modelId="{1969C5DF-A7B6-4366-BD81-AC84DA0890A5}" type="presParOf" srcId="{21CB7DAE-09A5-4D5B-BAEF-4EE0B6740884}" destId="{542FC72C-E223-4034-9E87-EC91E9A636D6}" srcOrd="3" destOrd="0" presId="urn:microsoft.com/office/officeart/2005/8/layout/list1"/>
    <dgm:cxn modelId="{2E5A4DEE-2C99-4BEC-B11F-9A350F70E4B5}" type="presParOf" srcId="{21CB7DAE-09A5-4D5B-BAEF-4EE0B6740884}" destId="{88BD5346-BABB-4085-8B58-3C6BCA0E9569}" srcOrd="4" destOrd="0" presId="urn:microsoft.com/office/officeart/2005/8/layout/list1"/>
    <dgm:cxn modelId="{7065884C-ACEA-4173-BA56-FB6CA2811D28}" type="presParOf" srcId="{88BD5346-BABB-4085-8B58-3C6BCA0E9569}" destId="{C3359895-E49F-4383-901B-ABF869B0FC81}" srcOrd="0" destOrd="0" presId="urn:microsoft.com/office/officeart/2005/8/layout/list1"/>
    <dgm:cxn modelId="{EBCF8FB7-B275-44C0-8FFC-29A1D26D16DB}" type="presParOf" srcId="{88BD5346-BABB-4085-8B58-3C6BCA0E9569}" destId="{87DB9C53-857D-429D-854E-4F3ECB5E14D6}" srcOrd="1" destOrd="0" presId="urn:microsoft.com/office/officeart/2005/8/layout/list1"/>
    <dgm:cxn modelId="{E509487F-36A3-471B-A6FE-AE9EB310C044}" type="presParOf" srcId="{21CB7DAE-09A5-4D5B-BAEF-4EE0B6740884}" destId="{B82C88E3-F993-4981-95E9-71570A186932}" srcOrd="5" destOrd="0" presId="urn:microsoft.com/office/officeart/2005/8/layout/list1"/>
    <dgm:cxn modelId="{7FDEC6B1-071D-4871-8CF2-F0A4BBB5B041}" type="presParOf" srcId="{21CB7DAE-09A5-4D5B-BAEF-4EE0B6740884}" destId="{BB8B4FE8-F062-4B0F-B74D-7BC298A01F83}" srcOrd="6" destOrd="0" presId="urn:microsoft.com/office/officeart/2005/8/layout/list1"/>
    <dgm:cxn modelId="{33B305B7-6717-4F0D-9440-E820C4651DCA}" type="presParOf" srcId="{21CB7DAE-09A5-4D5B-BAEF-4EE0B6740884}" destId="{3DD6F6E8-9C7F-4BF2-9CD1-1085492E329B}" srcOrd="7" destOrd="0" presId="urn:microsoft.com/office/officeart/2005/8/layout/list1"/>
    <dgm:cxn modelId="{238E9CC3-1D4C-40FC-8B5D-EFD34F82D09B}" type="presParOf" srcId="{21CB7DAE-09A5-4D5B-BAEF-4EE0B6740884}" destId="{31D53BEF-34BD-46DD-826A-EE2F7883B649}" srcOrd="8" destOrd="0" presId="urn:microsoft.com/office/officeart/2005/8/layout/list1"/>
    <dgm:cxn modelId="{4FD1D967-BE99-4931-83D6-0F1CD57F7D9F}" type="presParOf" srcId="{31D53BEF-34BD-46DD-826A-EE2F7883B649}" destId="{BAE3B0DA-194C-493F-92F5-2AFCC88DC8C5}" srcOrd="0" destOrd="0" presId="urn:microsoft.com/office/officeart/2005/8/layout/list1"/>
    <dgm:cxn modelId="{8E277140-D979-477D-9D6F-0232FB51BBD3}" type="presParOf" srcId="{31D53BEF-34BD-46DD-826A-EE2F7883B649}" destId="{A35A3D1B-5116-4502-A2F1-A0377861AE46}" srcOrd="1" destOrd="0" presId="urn:microsoft.com/office/officeart/2005/8/layout/list1"/>
    <dgm:cxn modelId="{834DBF16-9BE1-4FA4-8C8E-F981FFAE25AC}" type="presParOf" srcId="{21CB7DAE-09A5-4D5B-BAEF-4EE0B6740884}" destId="{890ABCBE-44DE-499C-9E27-6569F37123D4}" srcOrd="9" destOrd="0" presId="urn:microsoft.com/office/officeart/2005/8/layout/list1"/>
    <dgm:cxn modelId="{07E298F6-0B99-46F6-901D-C7023FE9B041}" type="presParOf" srcId="{21CB7DAE-09A5-4D5B-BAEF-4EE0B6740884}" destId="{909F0004-9352-4C28-A75E-83D2D0B1FFC1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8AC58A-A8B9-41C3-A15E-FEEEBD9875D9}" type="doc">
      <dgm:prSet loTypeId="urn:microsoft.com/office/officeart/2005/8/layout/vList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E515635-33EB-4AD7-A64A-FF208A59EF71}">
      <dgm:prSet phldrT="[نص]" custT="1"/>
      <dgm:spPr/>
      <dgm:t>
        <a:bodyPr/>
        <a:lstStyle/>
        <a:p>
          <a:pPr rtl="1"/>
          <a:r>
            <a:rPr lang="ar-SA" sz="4800" dirty="0" smtClean="0"/>
            <a:t>الكفاءة الذاتية</a:t>
          </a:r>
          <a:endParaRPr lang="ar-SA" sz="4800" dirty="0"/>
        </a:p>
      </dgm:t>
    </dgm:pt>
    <dgm:pt modelId="{E5C919B4-A3D2-4900-8B10-F4A1F4856FF3}" type="parTrans" cxnId="{65A805C5-ED60-46CB-B623-7B872A4C0EB3}">
      <dgm:prSet/>
      <dgm:spPr/>
      <dgm:t>
        <a:bodyPr/>
        <a:lstStyle/>
        <a:p>
          <a:pPr rtl="1"/>
          <a:endParaRPr lang="ar-SA"/>
        </a:p>
      </dgm:t>
    </dgm:pt>
    <dgm:pt modelId="{2CEA0F5D-0A39-4165-8790-8E83F0DB4386}" type="sibTrans" cxnId="{65A805C5-ED60-46CB-B623-7B872A4C0EB3}">
      <dgm:prSet/>
      <dgm:spPr/>
      <dgm:t>
        <a:bodyPr/>
        <a:lstStyle/>
        <a:p>
          <a:pPr rtl="1"/>
          <a:endParaRPr lang="ar-SA"/>
        </a:p>
      </dgm:t>
    </dgm:pt>
    <dgm:pt modelId="{A0B78D68-05D7-4F4A-9995-503DA3E80629}">
      <dgm:prSet phldrT="[نص]" custT="1"/>
      <dgm:spPr/>
      <dgm:t>
        <a:bodyPr/>
        <a:lstStyle/>
        <a:p>
          <a:pPr rtl="1"/>
          <a:r>
            <a:rPr lang="ar-SA" sz="2400" dirty="0" smtClean="0"/>
            <a:t>الثقة بالنفس</a:t>
          </a:r>
          <a:endParaRPr lang="ar-SA" sz="2400" dirty="0"/>
        </a:p>
      </dgm:t>
    </dgm:pt>
    <dgm:pt modelId="{435B4B41-8211-4D80-B642-47E135FD1D4E}" type="parTrans" cxnId="{9F918413-DCF5-483E-8D59-EBA99D64F021}">
      <dgm:prSet/>
      <dgm:spPr/>
      <dgm:t>
        <a:bodyPr/>
        <a:lstStyle/>
        <a:p>
          <a:pPr rtl="1"/>
          <a:endParaRPr lang="ar-SA"/>
        </a:p>
      </dgm:t>
    </dgm:pt>
    <dgm:pt modelId="{31467E63-1BD6-4D92-934C-BF62B07D06D8}" type="sibTrans" cxnId="{9F918413-DCF5-483E-8D59-EBA99D64F021}">
      <dgm:prSet/>
      <dgm:spPr/>
      <dgm:t>
        <a:bodyPr/>
        <a:lstStyle/>
        <a:p>
          <a:pPr rtl="1"/>
          <a:endParaRPr lang="ar-SA"/>
        </a:p>
      </dgm:t>
    </dgm:pt>
    <dgm:pt modelId="{BB2153AF-D9A3-41B1-9C1E-042B0382AE5A}">
      <dgm:prSet phldrT="[نص]" custT="1"/>
      <dgm:spPr/>
      <dgm:t>
        <a:bodyPr/>
        <a:lstStyle/>
        <a:p>
          <a:pPr rtl="1"/>
          <a:r>
            <a:rPr lang="ar-SA" sz="2400" dirty="0" smtClean="0"/>
            <a:t>القدرة على التكيف</a:t>
          </a:r>
          <a:endParaRPr lang="ar-SA" sz="2400" dirty="0"/>
        </a:p>
      </dgm:t>
    </dgm:pt>
    <dgm:pt modelId="{06308E16-CE14-4F61-BEDA-64CE7A86DCA3}" type="parTrans" cxnId="{B519480D-172A-40C2-A7A8-AF0CDF39A9F1}">
      <dgm:prSet/>
      <dgm:spPr/>
      <dgm:t>
        <a:bodyPr/>
        <a:lstStyle/>
        <a:p>
          <a:pPr rtl="1"/>
          <a:endParaRPr lang="ar-SA"/>
        </a:p>
      </dgm:t>
    </dgm:pt>
    <dgm:pt modelId="{4D4ED33E-D5C7-473A-AEEC-E5117FB1CB4B}" type="sibTrans" cxnId="{B519480D-172A-40C2-A7A8-AF0CDF39A9F1}">
      <dgm:prSet/>
      <dgm:spPr/>
      <dgm:t>
        <a:bodyPr/>
        <a:lstStyle/>
        <a:p>
          <a:pPr rtl="1"/>
          <a:endParaRPr lang="ar-SA"/>
        </a:p>
      </dgm:t>
    </dgm:pt>
    <dgm:pt modelId="{EF3AAA23-78EF-4BB1-BE0A-2E28950B8227}">
      <dgm:prSet phldrT="[نص]" custT="1"/>
      <dgm:spPr/>
      <dgm:t>
        <a:bodyPr/>
        <a:lstStyle/>
        <a:p>
          <a:pPr rtl="1"/>
          <a:r>
            <a:rPr lang="ar-SA" sz="4800" dirty="0" smtClean="0"/>
            <a:t>قيمة الذات</a:t>
          </a:r>
          <a:endParaRPr lang="ar-SA" sz="4800" dirty="0"/>
        </a:p>
      </dgm:t>
    </dgm:pt>
    <dgm:pt modelId="{6449D6DB-BFC0-4DB3-AB41-2D44026C18CC}" type="parTrans" cxnId="{3A7CD07C-C7BA-46D6-8CD2-D14352F81425}">
      <dgm:prSet/>
      <dgm:spPr/>
      <dgm:t>
        <a:bodyPr/>
        <a:lstStyle/>
        <a:p>
          <a:pPr rtl="1"/>
          <a:endParaRPr lang="ar-SA"/>
        </a:p>
      </dgm:t>
    </dgm:pt>
    <dgm:pt modelId="{92E76938-BC5F-4D65-8469-E08F058453F4}" type="sibTrans" cxnId="{3A7CD07C-C7BA-46D6-8CD2-D14352F81425}">
      <dgm:prSet/>
      <dgm:spPr/>
      <dgm:t>
        <a:bodyPr/>
        <a:lstStyle/>
        <a:p>
          <a:pPr rtl="1"/>
          <a:endParaRPr lang="ar-SA"/>
        </a:p>
      </dgm:t>
    </dgm:pt>
    <dgm:pt modelId="{8BEB6875-5F94-4013-864A-68F36F80CCB3}">
      <dgm:prSet phldrT="[نص]" custT="1"/>
      <dgm:spPr/>
      <dgm:t>
        <a:bodyPr/>
        <a:lstStyle/>
        <a:p>
          <a:pPr rtl="1"/>
          <a:r>
            <a:rPr lang="ar-SA" sz="2400" dirty="0" smtClean="0"/>
            <a:t>قبول الذات</a:t>
          </a:r>
          <a:endParaRPr lang="ar-SA" sz="2400" dirty="0"/>
        </a:p>
      </dgm:t>
    </dgm:pt>
    <dgm:pt modelId="{458EEC6F-9AC2-4187-8A99-88DD4B11BE0A}" type="parTrans" cxnId="{1C5479F8-B02C-4921-A99D-88C60E5491A5}">
      <dgm:prSet/>
      <dgm:spPr/>
      <dgm:t>
        <a:bodyPr/>
        <a:lstStyle/>
        <a:p>
          <a:pPr rtl="1"/>
          <a:endParaRPr lang="ar-SA"/>
        </a:p>
      </dgm:t>
    </dgm:pt>
    <dgm:pt modelId="{19901F0F-8455-4944-BA43-2D86D0AD87FF}" type="sibTrans" cxnId="{1C5479F8-B02C-4921-A99D-88C60E5491A5}">
      <dgm:prSet/>
      <dgm:spPr/>
      <dgm:t>
        <a:bodyPr/>
        <a:lstStyle/>
        <a:p>
          <a:pPr rtl="1"/>
          <a:endParaRPr lang="ar-SA"/>
        </a:p>
      </dgm:t>
    </dgm:pt>
    <dgm:pt modelId="{F2FE9E4B-8D8A-4672-94CF-27154774668D}">
      <dgm:prSet phldrT="[نص]" custT="1"/>
      <dgm:spPr/>
      <dgm:t>
        <a:bodyPr/>
        <a:lstStyle/>
        <a:p>
          <a:pPr rtl="1"/>
          <a:r>
            <a:rPr lang="ar-SA" sz="2400" dirty="0" smtClean="0"/>
            <a:t>الشعور </a:t>
          </a:r>
          <a:r>
            <a:rPr lang="ar-SA" sz="2400" dirty="0" err="1" smtClean="0"/>
            <a:t>بالاهلية</a:t>
          </a:r>
          <a:r>
            <a:rPr lang="ar-SA" sz="2400" dirty="0" smtClean="0"/>
            <a:t> والسعادة</a:t>
          </a:r>
          <a:endParaRPr lang="ar-SA" sz="2400" dirty="0"/>
        </a:p>
      </dgm:t>
    </dgm:pt>
    <dgm:pt modelId="{70A7CAA3-15FC-49E8-8D81-EAF7375A70DE}" type="parTrans" cxnId="{5CB9FFBC-2FE2-4CD5-AB51-206093051CF1}">
      <dgm:prSet/>
      <dgm:spPr/>
      <dgm:t>
        <a:bodyPr/>
        <a:lstStyle/>
        <a:p>
          <a:pPr rtl="1"/>
          <a:endParaRPr lang="ar-SA"/>
        </a:p>
      </dgm:t>
    </dgm:pt>
    <dgm:pt modelId="{0718934F-4CFF-4684-BD91-3C5291AA3044}" type="sibTrans" cxnId="{5CB9FFBC-2FE2-4CD5-AB51-206093051CF1}">
      <dgm:prSet/>
      <dgm:spPr/>
      <dgm:t>
        <a:bodyPr/>
        <a:lstStyle/>
        <a:p>
          <a:pPr rtl="1"/>
          <a:endParaRPr lang="ar-SA"/>
        </a:p>
      </dgm:t>
    </dgm:pt>
    <dgm:pt modelId="{45ED1C21-E09E-458B-8B72-774E9B8CB1AF}" type="pres">
      <dgm:prSet presAssocID="{778AC58A-A8B9-41C3-A15E-FEEEBD9875D9}" presName="Name0" presStyleCnt="0">
        <dgm:presLayoutVars>
          <dgm:dir/>
          <dgm:animLvl val="lvl"/>
          <dgm:resizeHandles/>
        </dgm:presLayoutVars>
      </dgm:prSet>
      <dgm:spPr/>
    </dgm:pt>
    <dgm:pt modelId="{4D70B370-28CB-4DDF-9015-AA9846B1CD3D}" type="pres">
      <dgm:prSet presAssocID="{CE515635-33EB-4AD7-A64A-FF208A59EF71}" presName="linNode" presStyleCnt="0"/>
      <dgm:spPr/>
    </dgm:pt>
    <dgm:pt modelId="{3C351639-F863-4D9C-9F79-BFDB512615B8}" type="pres">
      <dgm:prSet presAssocID="{CE515635-33EB-4AD7-A64A-FF208A59EF71}" presName="parentShp" presStyleLbl="node1" presStyleIdx="0" presStyleCnt="2">
        <dgm:presLayoutVars>
          <dgm:bulletEnabled val="1"/>
        </dgm:presLayoutVars>
      </dgm:prSet>
      <dgm:spPr/>
    </dgm:pt>
    <dgm:pt modelId="{C949CB84-7423-4DE9-A9E8-B190F1B7723C}" type="pres">
      <dgm:prSet presAssocID="{CE515635-33EB-4AD7-A64A-FF208A59EF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AA4288C-CBBD-4B48-87D6-EDB53F388101}" type="pres">
      <dgm:prSet presAssocID="{2CEA0F5D-0A39-4165-8790-8E83F0DB4386}" presName="spacing" presStyleCnt="0"/>
      <dgm:spPr/>
    </dgm:pt>
    <dgm:pt modelId="{F2E9D3FB-E6EC-47D4-B4B3-A58781431918}" type="pres">
      <dgm:prSet presAssocID="{EF3AAA23-78EF-4BB1-BE0A-2E28950B8227}" presName="linNode" presStyleCnt="0"/>
      <dgm:spPr/>
    </dgm:pt>
    <dgm:pt modelId="{09B2360E-53E6-4580-A871-7A76925BAC9F}" type="pres">
      <dgm:prSet presAssocID="{EF3AAA23-78EF-4BB1-BE0A-2E28950B8227}" presName="parentShp" presStyleLbl="node1" presStyleIdx="1" presStyleCnt="2">
        <dgm:presLayoutVars>
          <dgm:bulletEnabled val="1"/>
        </dgm:presLayoutVars>
      </dgm:prSet>
      <dgm:spPr/>
    </dgm:pt>
    <dgm:pt modelId="{EE5D6647-E6EF-40B2-AB9B-BCC77A4E4347}" type="pres">
      <dgm:prSet presAssocID="{EF3AAA23-78EF-4BB1-BE0A-2E28950B822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883701F-B4F0-4448-B29D-E4B93EC11C6D}" type="presOf" srcId="{BB2153AF-D9A3-41B1-9C1E-042B0382AE5A}" destId="{C949CB84-7423-4DE9-A9E8-B190F1B7723C}" srcOrd="0" destOrd="1" presId="urn:microsoft.com/office/officeart/2005/8/layout/vList6"/>
    <dgm:cxn modelId="{7307ECAD-A72E-4943-BA88-4F5DD4A0C021}" type="presOf" srcId="{F2FE9E4B-8D8A-4672-94CF-27154774668D}" destId="{EE5D6647-E6EF-40B2-AB9B-BCC77A4E4347}" srcOrd="0" destOrd="1" presId="urn:microsoft.com/office/officeart/2005/8/layout/vList6"/>
    <dgm:cxn modelId="{3A7CD07C-C7BA-46D6-8CD2-D14352F81425}" srcId="{778AC58A-A8B9-41C3-A15E-FEEEBD9875D9}" destId="{EF3AAA23-78EF-4BB1-BE0A-2E28950B8227}" srcOrd="1" destOrd="0" parTransId="{6449D6DB-BFC0-4DB3-AB41-2D44026C18CC}" sibTransId="{92E76938-BC5F-4D65-8469-E08F058453F4}"/>
    <dgm:cxn modelId="{B519480D-172A-40C2-A7A8-AF0CDF39A9F1}" srcId="{CE515635-33EB-4AD7-A64A-FF208A59EF71}" destId="{BB2153AF-D9A3-41B1-9C1E-042B0382AE5A}" srcOrd="1" destOrd="0" parTransId="{06308E16-CE14-4F61-BEDA-64CE7A86DCA3}" sibTransId="{4D4ED33E-D5C7-473A-AEEC-E5117FB1CB4B}"/>
    <dgm:cxn modelId="{1C5479F8-B02C-4921-A99D-88C60E5491A5}" srcId="{EF3AAA23-78EF-4BB1-BE0A-2E28950B8227}" destId="{8BEB6875-5F94-4013-864A-68F36F80CCB3}" srcOrd="0" destOrd="0" parTransId="{458EEC6F-9AC2-4187-8A99-88DD4B11BE0A}" sibTransId="{19901F0F-8455-4944-BA43-2D86D0AD87FF}"/>
    <dgm:cxn modelId="{F7F2F106-8AA7-4EC2-A758-227B94EF87BB}" type="presOf" srcId="{A0B78D68-05D7-4F4A-9995-503DA3E80629}" destId="{C949CB84-7423-4DE9-A9E8-B190F1B7723C}" srcOrd="0" destOrd="0" presId="urn:microsoft.com/office/officeart/2005/8/layout/vList6"/>
    <dgm:cxn modelId="{9F918413-DCF5-483E-8D59-EBA99D64F021}" srcId="{CE515635-33EB-4AD7-A64A-FF208A59EF71}" destId="{A0B78D68-05D7-4F4A-9995-503DA3E80629}" srcOrd="0" destOrd="0" parTransId="{435B4B41-8211-4D80-B642-47E135FD1D4E}" sibTransId="{31467E63-1BD6-4D92-934C-BF62B07D06D8}"/>
    <dgm:cxn modelId="{65A805C5-ED60-46CB-B623-7B872A4C0EB3}" srcId="{778AC58A-A8B9-41C3-A15E-FEEEBD9875D9}" destId="{CE515635-33EB-4AD7-A64A-FF208A59EF71}" srcOrd="0" destOrd="0" parTransId="{E5C919B4-A3D2-4900-8B10-F4A1F4856FF3}" sibTransId="{2CEA0F5D-0A39-4165-8790-8E83F0DB4386}"/>
    <dgm:cxn modelId="{449910CA-B3B7-4C85-A4F6-6AA6B2C44638}" type="presOf" srcId="{EF3AAA23-78EF-4BB1-BE0A-2E28950B8227}" destId="{09B2360E-53E6-4580-A871-7A76925BAC9F}" srcOrd="0" destOrd="0" presId="urn:microsoft.com/office/officeart/2005/8/layout/vList6"/>
    <dgm:cxn modelId="{6F98EB49-A4DC-493A-B489-A133D27146BF}" type="presOf" srcId="{8BEB6875-5F94-4013-864A-68F36F80CCB3}" destId="{EE5D6647-E6EF-40B2-AB9B-BCC77A4E4347}" srcOrd="0" destOrd="0" presId="urn:microsoft.com/office/officeart/2005/8/layout/vList6"/>
    <dgm:cxn modelId="{E0FF57AF-7C5A-4311-9B10-5D0978ADAF60}" type="presOf" srcId="{CE515635-33EB-4AD7-A64A-FF208A59EF71}" destId="{3C351639-F863-4D9C-9F79-BFDB512615B8}" srcOrd="0" destOrd="0" presId="urn:microsoft.com/office/officeart/2005/8/layout/vList6"/>
    <dgm:cxn modelId="{30FFACBD-0433-4EE2-ACD0-D0096D72775A}" type="presOf" srcId="{778AC58A-A8B9-41C3-A15E-FEEEBD9875D9}" destId="{45ED1C21-E09E-458B-8B72-774E9B8CB1AF}" srcOrd="0" destOrd="0" presId="urn:microsoft.com/office/officeart/2005/8/layout/vList6"/>
    <dgm:cxn modelId="{5CB9FFBC-2FE2-4CD5-AB51-206093051CF1}" srcId="{EF3AAA23-78EF-4BB1-BE0A-2E28950B8227}" destId="{F2FE9E4B-8D8A-4672-94CF-27154774668D}" srcOrd="1" destOrd="0" parTransId="{70A7CAA3-15FC-49E8-8D81-EAF7375A70DE}" sibTransId="{0718934F-4CFF-4684-BD91-3C5291AA3044}"/>
    <dgm:cxn modelId="{5F02B84A-D688-46E3-AD7D-ED36C95FA000}" type="presParOf" srcId="{45ED1C21-E09E-458B-8B72-774E9B8CB1AF}" destId="{4D70B370-28CB-4DDF-9015-AA9846B1CD3D}" srcOrd="0" destOrd="0" presId="urn:microsoft.com/office/officeart/2005/8/layout/vList6"/>
    <dgm:cxn modelId="{F57CEE71-55EE-4769-A309-8DC72B04AE9E}" type="presParOf" srcId="{4D70B370-28CB-4DDF-9015-AA9846B1CD3D}" destId="{3C351639-F863-4D9C-9F79-BFDB512615B8}" srcOrd="0" destOrd="0" presId="urn:microsoft.com/office/officeart/2005/8/layout/vList6"/>
    <dgm:cxn modelId="{9B6E1AC8-1C9C-418A-B3BA-D4C91945DF61}" type="presParOf" srcId="{4D70B370-28CB-4DDF-9015-AA9846B1CD3D}" destId="{C949CB84-7423-4DE9-A9E8-B190F1B7723C}" srcOrd="1" destOrd="0" presId="urn:microsoft.com/office/officeart/2005/8/layout/vList6"/>
    <dgm:cxn modelId="{D2BA7A4A-990E-4903-8852-79C13CED8BF2}" type="presParOf" srcId="{45ED1C21-E09E-458B-8B72-774E9B8CB1AF}" destId="{8AA4288C-CBBD-4B48-87D6-EDB53F388101}" srcOrd="1" destOrd="0" presId="urn:microsoft.com/office/officeart/2005/8/layout/vList6"/>
    <dgm:cxn modelId="{38BDBEE6-C582-45C0-BF54-8CE324F46265}" type="presParOf" srcId="{45ED1C21-E09E-458B-8B72-774E9B8CB1AF}" destId="{F2E9D3FB-E6EC-47D4-B4B3-A58781431918}" srcOrd="2" destOrd="0" presId="urn:microsoft.com/office/officeart/2005/8/layout/vList6"/>
    <dgm:cxn modelId="{040C8EDE-C9CC-4712-B485-1AF3CEDC7EDB}" type="presParOf" srcId="{F2E9D3FB-E6EC-47D4-B4B3-A58781431918}" destId="{09B2360E-53E6-4580-A871-7A76925BAC9F}" srcOrd="0" destOrd="0" presId="urn:microsoft.com/office/officeart/2005/8/layout/vList6"/>
    <dgm:cxn modelId="{94E8CC4E-BCC8-4535-AA36-CDEBDCD0BDCC}" type="presParOf" srcId="{F2E9D3FB-E6EC-47D4-B4B3-A58781431918}" destId="{EE5D6647-E6EF-40B2-AB9B-BCC77A4E4347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FA3DFF-B0F3-4D27-BB1F-9FB8BC5492A2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8A97C88-AD5A-4756-ADD4-0014FE2B7D06}">
      <dgm:prSet phldrT="[نص]"/>
      <dgm:spPr/>
      <dgm:t>
        <a:bodyPr/>
        <a:lstStyle/>
        <a:p>
          <a:pPr rtl="1"/>
          <a:r>
            <a:rPr lang="ar-SA" dirty="0" smtClean="0"/>
            <a:t>الثقة بالنفس</a:t>
          </a:r>
          <a:endParaRPr lang="ar-SA" dirty="0"/>
        </a:p>
      </dgm:t>
    </dgm:pt>
    <dgm:pt modelId="{BD3AAA4C-C797-4A62-92DE-4F50E6EEEFE3}" type="parTrans" cxnId="{C01D7C1C-31F0-4944-A72A-62E496D149D1}">
      <dgm:prSet/>
      <dgm:spPr/>
      <dgm:t>
        <a:bodyPr/>
        <a:lstStyle/>
        <a:p>
          <a:pPr rtl="1"/>
          <a:endParaRPr lang="ar-SA"/>
        </a:p>
      </dgm:t>
    </dgm:pt>
    <dgm:pt modelId="{33D74E0C-D6C3-4DC0-8042-E8E27AB5476C}" type="sibTrans" cxnId="{C01D7C1C-31F0-4944-A72A-62E496D149D1}">
      <dgm:prSet/>
      <dgm:spPr/>
      <dgm:t>
        <a:bodyPr/>
        <a:lstStyle/>
        <a:p>
          <a:pPr rtl="1"/>
          <a:endParaRPr lang="ar-SA"/>
        </a:p>
      </dgm:t>
    </dgm:pt>
    <dgm:pt modelId="{561D604B-ABAB-4AFE-BD3D-96FF3965E2E3}">
      <dgm:prSet phldrT="[نص]"/>
      <dgm:spPr/>
      <dgm:t>
        <a:bodyPr/>
        <a:lstStyle/>
        <a:p>
          <a:pPr rtl="1"/>
          <a:r>
            <a:rPr lang="ar-SA" dirty="0" smtClean="0"/>
            <a:t>تجنب تحقير الذات</a:t>
          </a:r>
          <a:endParaRPr lang="ar-SA" dirty="0"/>
        </a:p>
      </dgm:t>
    </dgm:pt>
    <dgm:pt modelId="{38D57A29-3327-424B-915E-BE6B38CE0D4B}" type="parTrans" cxnId="{94DD666F-92C4-43C7-8B2C-3C7AB43A0845}">
      <dgm:prSet/>
      <dgm:spPr/>
      <dgm:t>
        <a:bodyPr/>
        <a:lstStyle/>
        <a:p>
          <a:pPr rtl="1"/>
          <a:endParaRPr lang="ar-SA"/>
        </a:p>
      </dgm:t>
    </dgm:pt>
    <dgm:pt modelId="{42194B9A-A5FF-4503-92A6-6815E22FC9E8}" type="sibTrans" cxnId="{94DD666F-92C4-43C7-8B2C-3C7AB43A0845}">
      <dgm:prSet/>
      <dgm:spPr/>
      <dgm:t>
        <a:bodyPr/>
        <a:lstStyle/>
        <a:p>
          <a:pPr rtl="1"/>
          <a:endParaRPr lang="ar-SA"/>
        </a:p>
      </dgm:t>
    </dgm:pt>
    <dgm:pt modelId="{BDF4991E-7867-4893-864E-1AB9F64341F2}">
      <dgm:prSet phldrT="[نص]"/>
      <dgm:spPr/>
      <dgm:t>
        <a:bodyPr/>
        <a:lstStyle/>
        <a:p>
          <a:pPr rtl="1"/>
          <a:r>
            <a:rPr lang="ar-SA" dirty="0" err="1" smtClean="0"/>
            <a:t>ادراك</a:t>
          </a:r>
          <a:r>
            <a:rPr lang="ar-SA" dirty="0" smtClean="0"/>
            <a:t> جوانب القصور والتعامل معها</a:t>
          </a:r>
          <a:endParaRPr lang="ar-SA" dirty="0"/>
        </a:p>
      </dgm:t>
    </dgm:pt>
    <dgm:pt modelId="{79634D38-CC1F-4F06-93BC-8BA891480F0A}" type="parTrans" cxnId="{0370263A-46AF-4CDA-9ED0-D94D873E5F21}">
      <dgm:prSet/>
      <dgm:spPr/>
      <dgm:t>
        <a:bodyPr/>
        <a:lstStyle/>
        <a:p>
          <a:pPr rtl="1"/>
          <a:endParaRPr lang="ar-SA"/>
        </a:p>
      </dgm:t>
    </dgm:pt>
    <dgm:pt modelId="{4FD1656A-8EE9-43DE-A695-361D04EE7C78}" type="sibTrans" cxnId="{0370263A-46AF-4CDA-9ED0-D94D873E5F21}">
      <dgm:prSet/>
      <dgm:spPr/>
      <dgm:t>
        <a:bodyPr/>
        <a:lstStyle/>
        <a:p>
          <a:pPr rtl="1"/>
          <a:endParaRPr lang="ar-SA"/>
        </a:p>
      </dgm:t>
    </dgm:pt>
    <dgm:pt modelId="{8058744E-2ED9-4779-976D-D074E9D3B4EA}">
      <dgm:prSet phldrT="[نص]"/>
      <dgm:spPr/>
      <dgm:t>
        <a:bodyPr/>
        <a:lstStyle/>
        <a:p>
          <a:pPr rtl="1"/>
          <a:r>
            <a:rPr lang="ar-SA" dirty="0" smtClean="0"/>
            <a:t>قبول الذات</a:t>
          </a:r>
          <a:endParaRPr lang="ar-SA" dirty="0"/>
        </a:p>
      </dgm:t>
    </dgm:pt>
    <dgm:pt modelId="{723C69B8-2626-4A7A-9AB0-CBDED9556A57}" type="parTrans" cxnId="{FECD7226-C61B-490C-A83F-6AC7E02C0BC9}">
      <dgm:prSet/>
      <dgm:spPr/>
      <dgm:t>
        <a:bodyPr/>
        <a:lstStyle/>
        <a:p>
          <a:pPr rtl="1"/>
          <a:endParaRPr lang="ar-SA"/>
        </a:p>
      </dgm:t>
    </dgm:pt>
    <dgm:pt modelId="{AA8D777B-49CB-4267-BF71-48622E3B998F}" type="sibTrans" cxnId="{FECD7226-C61B-490C-A83F-6AC7E02C0BC9}">
      <dgm:prSet/>
      <dgm:spPr/>
      <dgm:t>
        <a:bodyPr/>
        <a:lstStyle/>
        <a:p>
          <a:pPr rtl="1"/>
          <a:endParaRPr lang="ar-SA"/>
        </a:p>
      </dgm:t>
    </dgm:pt>
    <dgm:pt modelId="{307777A6-7382-4D1B-980E-A7BDCC5C90D5}" type="pres">
      <dgm:prSet presAssocID="{F7FA3DFF-B0F3-4D27-BB1F-9FB8BC5492A2}" presName="Name0" presStyleCnt="0">
        <dgm:presLayoutVars>
          <dgm:dir/>
          <dgm:resizeHandles val="exact"/>
        </dgm:presLayoutVars>
      </dgm:prSet>
      <dgm:spPr/>
    </dgm:pt>
    <dgm:pt modelId="{17C18446-B896-45A1-9381-9EEB83EC87D4}" type="pres">
      <dgm:prSet presAssocID="{68A97C88-AD5A-4756-ADD4-0014FE2B7D06}" presName="Name5" presStyleLbl="vennNode1" presStyleIdx="0" presStyleCnt="4">
        <dgm:presLayoutVars>
          <dgm:bulletEnabled val="1"/>
        </dgm:presLayoutVars>
      </dgm:prSet>
      <dgm:spPr/>
    </dgm:pt>
    <dgm:pt modelId="{6F770914-9C96-4CBE-8375-2F39EC165E0D}" type="pres">
      <dgm:prSet presAssocID="{33D74E0C-D6C3-4DC0-8042-E8E27AB5476C}" presName="space" presStyleCnt="0"/>
      <dgm:spPr/>
    </dgm:pt>
    <dgm:pt modelId="{27A29335-0AA2-47E2-9E95-8B3DE4F62E39}" type="pres">
      <dgm:prSet presAssocID="{561D604B-ABAB-4AFE-BD3D-96FF3965E2E3}" presName="Name5" presStyleLbl="vennNode1" presStyleIdx="1" presStyleCnt="4">
        <dgm:presLayoutVars>
          <dgm:bulletEnabled val="1"/>
        </dgm:presLayoutVars>
      </dgm:prSet>
      <dgm:spPr/>
    </dgm:pt>
    <dgm:pt modelId="{FD9F8156-31C1-42D3-A8DA-02C558626FE3}" type="pres">
      <dgm:prSet presAssocID="{42194B9A-A5FF-4503-92A6-6815E22FC9E8}" presName="space" presStyleCnt="0"/>
      <dgm:spPr/>
    </dgm:pt>
    <dgm:pt modelId="{C66954A7-939B-4CEA-A1B2-072D59F27032}" type="pres">
      <dgm:prSet presAssocID="{BDF4991E-7867-4893-864E-1AB9F64341F2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31267B6-4AF8-4638-BF79-E8EFCE0392AB}" type="pres">
      <dgm:prSet presAssocID="{4FD1656A-8EE9-43DE-A695-361D04EE7C78}" presName="space" presStyleCnt="0"/>
      <dgm:spPr/>
    </dgm:pt>
    <dgm:pt modelId="{A57474E0-7790-4968-AF7E-CC9C29BD855F}" type="pres">
      <dgm:prSet presAssocID="{8058744E-2ED9-4779-976D-D074E9D3B4EA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C01D7C1C-31F0-4944-A72A-62E496D149D1}" srcId="{F7FA3DFF-B0F3-4D27-BB1F-9FB8BC5492A2}" destId="{68A97C88-AD5A-4756-ADD4-0014FE2B7D06}" srcOrd="0" destOrd="0" parTransId="{BD3AAA4C-C797-4A62-92DE-4F50E6EEEFE3}" sibTransId="{33D74E0C-D6C3-4DC0-8042-E8E27AB5476C}"/>
    <dgm:cxn modelId="{AE99E89C-AFAA-4D6B-8E65-DCA796CC61EF}" type="presOf" srcId="{BDF4991E-7867-4893-864E-1AB9F64341F2}" destId="{C66954A7-939B-4CEA-A1B2-072D59F27032}" srcOrd="0" destOrd="0" presId="urn:microsoft.com/office/officeart/2005/8/layout/venn3"/>
    <dgm:cxn modelId="{94DD666F-92C4-43C7-8B2C-3C7AB43A0845}" srcId="{F7FA3DFF-B0F3-4D27-BB1F-9FB8BC5492A2}" destId="{561D604B-ABAB-4AFE-BD3D-96FF3965E2E3}" srcOrd="1" destOrd="0" parTransId="{38D57A29-3327-424B-915E-BE6B38CE0D4B}" sibTransId="{42194B9A-A5FF-4503-92A6-6815E22FC9E8}"/>
    <dgm:cxn modelId="{14BCEA85-D622-4611-86E2-22A5E684B751}" type="presOf" srcId="{8058744E-2ED9-4779-976D-D074E9D3B4EA}" destId="{A57474E0-7790-4968-AF7E-CC9C29BD855F}" srcOrd="0" destOrd="0" presId="urn:microsoft.com/office/officeart/2005/8/layout/venn3"/>
    <dgm:cxn modelId="{8380B75B-CF2C-4156-96FD-F0EBD057A2C7}" type="presOf" srcId="{F7FA3DFF-B0F3-4D27-BB1F-9FB8BC5492A2}" destId="{307777A6-7382-4D1B-980E-A7BDCC5C90D5}" srcOrd="0" destOrd="0" presId="urn:microsoft.com/office/officeart/2005/8/layout/venn3"/>
    <dgm:cxn modelId="{0370263A-46AF-4CDA-9ED0-D94D873E5F21}" srcId="{F7FA3DFF-B0F3-4D27-BB1F-9FB8BC5492A2}" destId="{BDF4991E-7867-4893-864E-1AB9F64341F2}" srcOrd="2" destOrd="0" parTransId="{79634D38-CC1F-4F06-93BC-8BA891480F0A}" sibTransId="{4FD1656A-8EE9-43DE-A695-361D04EE7C78}"/>
    <dgm:cxn modelId="{FECD7226-C61B-490C-A83F-6AC7E02C0BC9}" srcId="{F7FA3DFF-B0F3-4D27-BB1F-9FB8BC5492A2}" destId="{8058744E-2ED9-4779-976D-D074E9D3B4EA}" srcOrd="3" destOrd="0" parTransId="{723C69B8-2626-4A7A-9AB0-CBDED9556A57}" sibTransId="{AA8D777B-49CB-4267-BF71-48622E3B998F}"/>
    <dgm:cxn modelId="{8BC54668-868D-4840-968C-DA7F76EB8E42}" type="presOf" srcId="{68A97C88-AD5A-4756-ADD4-0014FE2B7D06}" destId="{17C18446-B896-45A1-9381-9EEB83EC87D4}" srcOrd="0" destOrd="0" presId="urn:microsoft.com/office/officeart/2005/8/layout/venn3"/>
    <dgm:cxn modelId="{4D7D1E28-DE67-4240-AAB2-6218C4838F17}" type="presOf" srcId="{561D604B-ABAB-4AFE-BD3D-96FF3965E2E3}" destId="{27A29335-0AA2-47E2-9E95-8B3DE4F62E39}" srcOrd="0" destOrd="0" presId="urn:microsoft.com/office/officeart/2005/8/layout/venn3"/>
    <dgm:cxn modelId="{BD904A7E-1883-4515-8FBF-632A4DA0CFC9}" type="presParOf" srcId="{307777A6-7382-4D1B-980E-A7BDCC5C90D5}" destId="{17C18446-B896-45A1-9381-9EEB83EC87D4}" srcOrd="0" destOrd="0" presId="urn:microsoft.com/office/officeart/2005/8/layout/venn3"/>
    <dgm:cxn modelId="{5FC8C637-62AA-4BB7-9BC1-95E9F6F459A5}" type="presParOf" srcId="{307777A6-7382-4D1B-980E-A7BDCC5C90D5}" destId="{6F770914-9C96-4CBE-8375-2F39EC165E0D}" srcOrd="1" destOrd="0" presId="urn:microsoft.com/office/officeart/2005/8/layout/venn3"/>
    <dgm:cxn modelId="{66693FEA-3A6C-4A26-8125-35CBE5CE3841}" type="presParOf" srcId="{307777A6-7382-4D1B-980E-A7BDCC5C90D5}" destId="{27A29335-0AA2-47E2-9E95-8B3DE4F62E39}" srcOrd="2" destOrd="0" presId="urn:microsoft.com/office/officeart/2005/8/layout/venn3"/>
    <dgm:cxn modelId="{55ABA1BF-A8A2-4BE5-8966-3BD361BE03C6}" type="presParOf" srcId="{307777A6-7382-4D1B-980E-A7BDCC5C90D5}" destId="{FD9F8156-31C1-42D3-A8DA-02C558626FE3}" srcOrd="3" destOrd="0" presId="urn:microsoft.com/office/officeart/2005/8/layout/venn3"/>
    <dgm:cxn modelId="{745919FE-CBB3-4F3E-95A9-020EA22618EC}" type="presParOf" srcId="{307777A6-7382-4D1B-980E-A7BDCC5C90D5}" destId="{C66954A7-939B-4CEA-A1B2-072D59F27032}" srcOrd="4" destOrd="0" presId="urn:microsoft.com/office/officeart/2005/8/layout/venn3"/>
    <dgm:cxn modelId="{6935553A-E1B5-4144-9DE1-F818A95B1053}" type="presParOf" srcId="{307777A6-7382-4D1B-980E-A7BDCC5C90D5}" destId="{731267B6-4AF8-4638-BF79-E8EFCE0392AB}" srcOrd="5" destOrd="0" presId="urn:microsoft.com/office/officeart/2005/8/layout/venn3"/>
    <dgm:cxn modelId="{5298DB63-19A6-4581-9A03-3C68285A861E}" type="presParOf" srcId="{307777A6-7382-4D1B-980E-A7BDCC5C90D5}" destId="{A57474E0-7790-4968-AF7E-CC9C29BD855F}" srcOrd="6" destOrd="0" presId="urn:microsoft.com/office/officeart/2005/8/layout/ven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88C65AE-13F6-476A-ABAB-19C2CC16A6B9}" type="datetimeFigureOut">
              <a:rPr lang="ar-SA" smtClean="0"/>
              <a:t>02/12/36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44A15E-260E-433A-A947-F0A31B9FA028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الاتصال مع الذات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الثانية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57752" y="1214422"/>
            <a:ext cx="3200400" cy="730250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نظرية </a:t>
            </a:r>
            <a:r>
              <a:rPr lang="ar-SA" dirty="0" err="1" smtClean="0"/>
              <a:t>هولاند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786446" y="214290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/>
              <a:t>3- توجيه الذات</a:t>
            </a:r>
            <a:endParaRPr lang="ar-SA" sz="2800" b="1" dirty="0"/>
          </a:p>
        </p:txBody>
      </p:sp>
      <p:pic>
        <p:nvPicPr>
          <p:cNvPr id="5" name="عنصر نائب للمحتوى 4" descr="interest_arabic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71604" y="1981200"/>
            <a:ext cx="5857915" cy="4305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err="1" smtClean="0"/>
              <a:t>ادارة</a:t>
            </a:r>
            <a:r>
              <a:rPr lang="ar-SA" dirty="0" smtClean="0"/>
              <a:t> الذات</a:t>
            </a:r>
            <a:endParaRPr lang="ar-SA" dirty="0"/>
          </a:p>
        </p:txBody>
      </p:sp>
      <p:pic>
        <p:nvPicPr>
          <p:cNvPr id="4" name="عنصر نائب للمحتوى 3" descr="ادارة+الذات+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2357430"/>
            <a:ext cx="3571900" cy="3643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/>
              <a:t>5- تطوير الذات</a:t>
            </a:r>
            <a:endParaRPr lang="ar-SA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42976" y="1285860"/>
            <a:ext cx="7486680" cy="730250"/>
          </a:xfrm>
        </p:spPr>
        <p:txBody>
          <a:bodyPr/>
          <a:lstStyle/>
          <a:p>
            <a:pPr algn="r"/>
            <a:r>
              <a:rPr lang="ar-SA" dirty="0" smtClean="0"/>
              <a:t>مجموعة </a:t>
            </a:r>
            <a:r>
              <a:rPr lang="ar-SA" dirty="0" err="1" smtClean="0"/>
              <a:t>الافكار</a:t>
            </a:r>
            <a:r>
              <a:rPr lang="ar-SA" dirty="0" smtClean="0"/>
              <a:t> والمشاعر والمعتقدات التي يكونها الفرد عن نفسه</a:t>
            </a:r>
            <a:br>
              <a:rPr lang="ar-SA" dirty="0" smtClean="0"/>
            </a:br>
            <a:r>
              <a:rPr lang="ar-SA" dirty="0" smtClean="0"/>
              <a:t>وللذات صور عديدة أهمها: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929322" y="214290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800" b="1" dirty="0" smtClean="0"/>
              <a:t>مفهوم الذات</a:t>
            </a:r>
            <a:endParaRPr lang="ar-SA" sz="2800" b="1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sz="half" idx="1"/>
          </p:nvPr>
        </p:nvGraphicFramePr>
        <p:xfrm>
          <a:off x="428625" y="2143125"/>
          <a:ext cx="7086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الاتصال مع الذات وأهميته</a:t>
            </a:r>
            <a:endParaRPr lang="ar-SA" dirty="0"/>
          </a:p>
        </p:txBody>
      </p:sp>
      <p:pic>
        <p:nvPicPr>
          <p:cNvPr id="5" name="عنصر نائب للصورة 4" descr="imagesCAMYLEIT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/>
      </p:pic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ar-SA" sz="2000" dirty="0" smtClean="0"/>
              <a:t>1- يؤثر في تكوين شخصية الفرد</a:t>
            </a:r>
          </a:p>
          <a:p>
            <a:r>
              <a:rPr lang="ar-SA" sz="2000" dirty="0" smtClean="0"/>
              <a:t>2- يؤثر في داء الفرد</a:t>
            </a:r>
          </a:p>
          <a:p>
            <a:r>
              <a:rPr lang="ar-SA" sz="2000" dirty="0" smtClean="0"/>
              <a:t>3- يؤثر في اتصال الفرد مع </a:t>
            </a:r>
            <a:r>
              <a:rPr lang="ar-SA" sz="2000" dirty="0" err="1" smtClean="0"/>
              <a:t>الاخرين</a:t>
            </a:r>
            <a:endParaRPr lang="ar-SA" sz="2000" dirty="0" smtClean="0"/>
          </a:p>
          <a:p>
            <a:r>
              <a:rPr lang="ar-SA" sz="2000" dirty="0" smtClean="0"/>
              <a:t>4- المرتكز </a:t>
            </a:r>
            <a:r>
              <a:rPr lang="ar-SA" sz="2000" dirty="0" err="1" smtClean="0"/>
              <a:t>الاساسي</a:t>
            </a:r>
            <a:r>
              <a:rPr lang="ar-SA" sz="2000" dirty="0" smtClean="0"/>
              <a:t> لعمليات الاختيار واتخاذ القرار</a:t>
            </a:r>
            <a:endParaRPr lang="ar-S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ربع نص 6"/>
          <p:cNvSpPr txBox="1"/>
          <p:nvPr/>
        </p:nvSpPr>
        <p:spPr>
          <a:xfrm>
            <a:off x="1643042" y="2357430"/>
            <a:ext cx="6048000" cy="504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ysClr val="windowText" lastClr="000000"/>
                </a:solidFill>
              </a:rPr>
              <a:t>*الحديث مع الذات     *مراجعة الذات             *تعزيز الذات</a:t>
            </a:r>
            <a:endParaRPr lang="ar-SA" dirty="0">
              <a:solidFill>
                <a:sysClr val="windowText" lastClr="000000"/>
              </a:solidFill>
            </a:endParaRP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طرق الاتصال مع الذات</a:t>
            </a:r>
            <a:endParaRPr lang="ar-SA" dirty="0"/>
          </a:p>
        </p:txBody>
      </p:sp>
      <p:pic>
        <p:nvPicPr>
          <p:cNvPr id="4" name="عنصر نائب للمحتوى 3" descr="imagesCAT6TUGJ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3286124"/>
            <a:ext cx="1571636" cy="2000264"/>
          </a:xfrm>
        </p:spPr>
      </p:pic>
      <p:pic>
        <p:nvPicPr>
          <p:cNvPr id="5" name="صورة 4" descr="imagesCAWHLSY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286124"/>
            <a:ext cx="1643074" cy="2000264"/>
          </a:xfrm>
          <a:prstGeom prst="rect">
            <a:avLst/>
          </a:prstGeom>
        </p:spPr>
      </p:pic>
      <p:pic>
        <p:nvPicPr>
          <p:cNvPr id="6" name="صورة 5" descr="imagesCAH08ZR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3286124"/>
            <a:ext cx="1628780" cy="2000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خطوات الاتصال الذاتي الفعال</a:t>
            </a:r>
            <a:endParaRPr lang="ar-SA" dirty="0"/>
          </a:p>
        </p:txBody>
      </p:sp>
      <p:pic>
        <p:nvPicPr>
          <p:cNvPr id="4" name="عنصر نائب للمحتوى 3" descr="New Doc 11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92484" y="1600200"/>
            <a:ext cx="6365664" cy="49006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29190" y="1285860"/>
            <a:ext cx="3200400" cy="730250"/>
          </a:xfrm>
        </p:spPr>
        <p:txBody>
          <a:bodyPr/>
          <a:lstStyle/>
          <a:p>
            <a:pPr algn="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نافذة </a:t>
            </a:r>
            <a:r>
              <a:rPr lang="ar-SA" dirty="0" err="1" smtClean="0"/>
              <a:t>جوهاري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5643570" y="285728"/>
            <a:ext cx="2743200" cy="914400"/>
          </a:xfrm>
        </p:spPr>
        <p:txBody>
          <a:bodyPr>
            <a:normAutofit/>
          </a:bodyPr>
          <a:lstStyle/>
          <a:p>
            <a:pPr algn="r"/>
            <a:r>
              <a:rPr lang="ar-SA" sz="2400" b="1" dirty="0" smtClean="0"/>
              <a:t>1- اكتشاف الذات</a:t>
            </a:r>
            <a:endParaRPr lang="ar-SA" sz="2400" b="1" dirty="0"/>
          </a:p>
        </p:txBody>
      </p:sp>
      <p:pic>
        <p:nvPicPr>
          <p:cNvPr id="8" name="عنصر نائب للمحتوى 7" descr="Publication2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57290" y="2285992"/>
            <a:ext cx="5929353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14546" y="857232"/>
            <a:ext cx="6480048" cy="2301240"/>
          </a:xfrm>
        </p:spPr>
        <p:txBody>
          <a:bodyPr/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نشاط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00166" y="2786058"/>
            <a:ext cx="6480048" cy="1752600"/>
          </a:xfrm>
        </p:spPr>
        <p:txBody>
          <a:bodyPr/>
          <a:lstStyle/>
          <a:p>
            <a:r>
              <a:rPr lang="ar-SA" dirty="0" smtClean="0"/>
              <a:t>كيف يمكنك الاستفادة من نافذة </a:t>
            </a:r>
            <a:r>
              <a:rPr lang="ar-SA" dirty="0" err="1" smtClean="0"/>
              <a:t>جوهاري</a:t>
            </a:r>
            <a:r>
              <a:rPr lang="ar-SA" dirty="0" smtClean="0"/>
              <a:t> في التواصل مع كل من:</a:t>
            </a:r>
          </a:p>
          <a:p>
            <a:pPr>
              <a:buFontTx/>
              <a:buChar char="-"/>
            </a:pPr>
            <a:r>
              <a:rPr lang="ar-SA" dirty="0" smtClean="0"/>
              <a:t>الذات</a:t>
            </a:r>
          </a:p>
          <a:p>
            <a:pPr>
              <a:buFontTx/>
              <a:buChar char="-"/>
            </a:pPr>
            <a:r>
              <a:rPr lang="ar-SA" dirty="0" smtClean="0"/>
              <a:t>- </a:t>
            </a:r>
            <a:r>
              <a:rPr lang="ar-SA" dirty="0" err="1" smtClean="0"/>
              <a:t>الاخرين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/>
              <a:t>2- تقدير الذات</a:t>
            </a:r>
            <a:endParaRPr lang="ar-SA" sz="40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 smtClean="0"/>
              <a:t>بالمشاركة مع زميلاتك اذكري من وجهة نظرك بعض صفات </a:t>
            </a:r>
            <a:r>
              <a:rPr lang="ar-SA" sz="2800" dirty="0" err="1" smtClean="0"/>
              <a:t>الاشخاص</a:t>
            </a:r>
            <a:r>
              <a:rPr lang="ar-SA" sz="2800" dirty="0" smtClean="0"/>
              <a:t> ذوي التقدير المرتفع </a:t>
            </a:r>
            <a:r>
              <a:rPr lang="ar-SA" sz="2800" dirty="0" err="1" smtClean="0"/>
              <a:t>لذواتهم</a:t>
            </a:r>
            <a:endParaRPr lang="ar-SA" sz="28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800" b="1" dirty="0" smtClean="0"/>
              <a:t>نشاط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</TotalTime>
  <Words>140</Words>
  <Application>Microsoft Office PowerPoint</Application>
  <PresentationFormat>عرض على الشاشة (3:4)‏</PresentationFormat>
  <Paragraphs>38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تقنية</vt:lpstr>
      <vt:lpstr>الاتصال مع الذات</vt:lpstr>
      <vt:lpstr>مجموعة الافكار والمشاعر والمعتقدات التي يكونها الفرد عن نفسه وللذات صور عديدة أهمها:</vt:lpstr>
      <vt:lpstr>مفهوم الاتصال مع الذات وأهميته</vt:lpstr>
      <vt:lpstr>طرق الاتصال مع الذات</vt:lpstr>
      <vt:lpstr>خطوات الاتصال الذاتي الفعال</vt:lpstr>
      <vt:lpstr> نافذة جوهاري</vt:lpstr>
      <vt:lpstr> نشاط</vt:lpstr>
      <vt:lpstr>2- تقدير الذات</vt:lpstr>
      <vt:lpstr>بالمشاركة مع زميلاتك اذكري من وجهة نظرك بعض صفات الاشخاص ذوي التقدير المرتفع لذواتهم</vt:lpstr>
      <vt:lpstr> نظرية هولاند</vt:lpstr>
      <vt:lpstr>ادارة الذات</vt:lpstr>
      <vt:lpstr>5- تطوير الذات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الاتصال مع الذات</dc:title>
  <dc:creator>Samsung</dc:creator>
  <cp:lastModifiedBy>Samsung</cp:lastModifiedBy>
  <cp:revision>9</cp:revision>
  <dcterms:created xsi:type="dcterms:W3CDTF">2015-09-15T15:10:28Z</dcterms:created>
  <dcterms:modified xsi:type="dcterms:W3CDTF">2015-09-15T16:25:40Z</dcterms:modified>
</cp:coreProperties>
</file>