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6" r:id="rId5"/>
    <p:sldId id="257" r:id="rId6"/>
    <p:sldId id="258" r:id="rId7"/>
    <p:sldId id="265" r:id="rId8"/>
    <p:sldId id="267" r:id="rId9"/>
    <p:sldId id="268" r:id="rId10"/>
    <p:sldId id="259" r:id="rId11"/>
    <p:sldId id="260" r:id="rId12"/>
    <p:sldId id="266" r:id="rId13"/>
    <p:sldId id="263" r:id="rId14"/>
    <p:sldId id="264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A08131-C19D-44D2-A5AF-4DAA05D510FC}" type="doc">
      <dgm:prSet loTypeId="urn:microsoft.com/office/officeart/2005/8/layout/lProcess2" loCatId="relationship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pPr rtl="1"/>
          <a:endParaRPr lang="ar-SA"/>
        </a:p>
      </dgm:t>
    </dgm:pt>
    <dgm:pt modelId="{6049E304-3403-431D-B101-B69E64CD1BD9}">
      <dgm:prSet phldrT="[نص]" phldr="1"/>
      <dgm:spPr/>
      <dgm:t>
        <a:bodyPr/>
        <a:lstStyle/>
        <a:p>
          <a:pPr rtl="1"/>
          <a:endParaRPr lang="ar-SA"/>
        </a:p>
      </dgm:t>
    </dgm:pt>
    <dgm:pt modelId="{25FC0599-B62F-4E71-A91C-DCEDC3C1B9B4}" type="parTrans" cxnId="{397494D2-B856-45FE-A95B-8E4675D2BA95}">
      <dgm:prSet/>
      <dgm:spPr/>
      <dgm:t>
        <a:bodyPr/>
        <a:lstStyle/>
        <a:p>
          <a:pPr rtl="1"/>
          <a:endParaRPr lang="ar-SA"/>
        </a:p>
      </dgm:t>
    </dgm:pt>
    <dgm:pt modelId="{E9EB802E-A3A6-435E-BBED-484991FB4F64}" type="sibTrans" cxnId="{397494D2-B856-45FE-A95B-8E4675D2BA95}">
      <dgm:prSet/>
      <dgm:spPr/>
      <dgm:t>
        <a:bodyPr/>
        <a:lstStyle/>
        <a:p>
          <a:pPr rtl="1"/>
          <a:endParaRPr lang="ar-SA"/>
        </a:p>
      </dgm:t>
    </dgm:pt>
    <dgm:pt modelId="{A59532D2-D8B2-4573-9464-92E380BDB6D0}">
      <dgm:prSet phldrT="[نص]"/>
      <dgm:spPr/>
      <dgm:t>
        <a:bodyPr/>
        <a:lstStyle/>
        <a:p>
          <a:pPr rtl="1"/>
          <a:r>
            <a:rPr lang="ar-SA" dirty="0" smtClean="0"/>
            <a:t>التأكيد</a:t>
          </a:r>
          <a:endParaRPr lang="ar-SA" dirty="0"/>
        </a:p>
      </dgm:t>
    </dgm:pt>
    <dgm:pt modelId="{F2342A33-A345-44D0-8F85-F24FB62916EB}" type="parTrans" cxnId="{D35C09F1-52BB-420A-9DB2-F5B2E77588CB}">
      <dgm:prSet/>
      <dgm:spPr/>
      <dgm:t>
        <a:bodyPr/>
        <a:lstStyle/>
        <a:p>
          <a:pPr rtl="1"/>
          <a:endParaRPr lang="ar-SA"/>
        </a:p>
      </dgm:t>
    </dgm:pt>
    <dgm:pt modelId="{A589D603-5078-41E7-AEE7-FEE3410D18AC}" type="sibTrans" cxnId="{D35C09F1-52BB-420A-9DB2-F5B2E77588CB}">
      <dgm:prSet/>
      <dgm:spPr/>
      <dgm:t>
        <a:bodyPr/>
        <a:lstStyle/>
        <a:p>
          <a:pPr rtl="1"/>
          <a:endParaRPr lang="ar-SA"/>
        </a:p>
      </dgm:t>
    </dgm:pt>
    <dgm:pt modelId="{5C98D391-2A82-4892-8821-2635773F6260}">
      <dgm:prSet phldrT="[نص]"/>
      <dgm:spPr/>
      <dgm:t>
        <a:bodyPr/>
        <a:lstStyle/>
        <a:p>
          <a:pPr rtl="1"/>
          <a:r>
            <a:rPr lang="ar-SA" dirty="0" smtClean="0"/>
            <a:t>التنظيم</a:t>
          </a:r>
          <a:endParaRPr lang="ar-SA" dirty="0"/>
        </a:p>
      </dgm:t>
    </dgm:pt>
    <dgm:pt modelId="{95BF1A16-9293-4F9F-A8D8-5EE8FA9C34A5}" type="parTrans" cxnId="{A5503657-63CF-497B-912D-2210C68B6C63}">
      <dgm:prSet/>
      <dgm:spPr/>
      <dgm:t>
        <a:bodyPr/>
        <a:lstStyle/>
        <a:p>
          <a:pPr rtl="1"/>
          <a:endParaRPr lang="ar-SA"/>
        </a:p>
      </dgm:t>
    </dgm:pt>
    <dgm:pt modelId="{5248C427-8625-4428-BB2F-8EC0C4139659}" type="sibTrans" cxnId="{A5503657-63CF-497B-912D-2210C68B6C63}">
      <dgm:prSet/>
      <dgm:spPr/>
      <dgm:t>
        <a:bodyPr/>
        <a:lstStyle/>
        <a:p>
          <a:pPr rtl="1"/>
          <a:endParaRPr lang="ar-SA"/>
        </a:p>
      </dgm:t>
    </dgm:pt>
    <dgm:pt modelId="{7F40346E-B6A8-43F6-AE50-2FF002FED356}">
      <dgm:prSet phldrT="[نص]" phldr="1"/>
      <dgm:spPr/>
      <dgm:t>
        <a:bodyPr/>
        <a:lstStyle/>
        <a:p>
          <a:pPr rtl="1"/>
          <a:endParaRPr lang="ar-SA"/>
        </a:p>
      </dgm:t>
    </dgm:pt>
    <dgm:pt modelId="{3596E213-9019-4F05-9CD0-1D63713CAB46}" type="parTrans" cxnId="{F713982B-7E98-454D-8B5A-84A30E0C0F08}">
      <dgm:prSet/>
      <dgm:spPr/>
      <dgm:t>
        <a:bodyPr/>
        <a:lstStyle/>
        <a:p>
          <a:pPr rtl="1"/>
          <a:endParaRPr lang="ar-SA"/>
        </a:p>
      </dgm:t>
    </dgm:pt>
    <dgm:pt modelId="{3E6F9C10-1503-4A73-9AB4-D12286E961C0}" type="sibTrans" cxnId="{F713982B-7E98-454D-8B5A-84A30E0C0F08}">
      <dgm:prSet/>
      <dgm:spPr/>
      <dgm:t>
        <a:bodyPr/>
        <a:lstStyle/>
        <a:p>
          <a:pPr rtl="1"/>
          <a:endParaRPr lang="ar-SA"/>
        </a:p>
      </dgm:t>
    </dgm:pt>
    <dgm:pt modelId="{345058B0-2197-47A6-9B97-91537B59AFFF}">
      <dgm:prSet phldrT="[نص]"/>
      <dgm:spPr/>
      <dgm:t>
        <a:bodyPr/>
        <a:lstStyle/>
        <a:p>
          <a:pPr rtl="1"/>
          <a:r>
            <a:rPr lang="ar-SA" dirty="0" smtClean="0"/>
            <a:t>البديل</a:t>
          </a:r>
          <a:endParaRPr lang="ar-SA" dirty="0"/>
        </a:p>
      </dgm:t>
    </dgm:pt>
    <dgm:pt modelId="{72FDC9D2-22BD-426F-85B1-B9DE12C55A2B}" type="parTrans" cxnId="{3542E20C-FF1B-40E0-B113-D78E3C44928D}">
      <dgm:prSet/>
      <dgm:spPr/>
      <dgm:t>
        <a:bodyPr/>
        <a:lstStyle/>
        <a:p>
          <a:pPr rtl="1"/>
          <a:endParaRPr lang="ar-SA"/>
        </a:p>
      </dgm:t>
    </dgm:pt>
    <dgm:pt modelId="{D6B0DD7B-84DC-436E-9CB8-44BD92C41D77}" type="sibTrans" cxnId="{3542E20C-FF1B-40E0-B113-D78E3C44928D}">
      <dgm:prSet/>
      <dgm:spPr/>
      <dgm:t>
        <a:bodyPr/>
        <a:lstStyle/>
        <a:p>
          <a:pPr rtl="1"/>
          <a:endParaRPr lang="ar-SA"/>
        </a:p>
      </dgm:t>
    </dgm:pt>
    <dgm:pt modelId="{A4088C51-19EF-46F3-9CD9-5C6BB204D68F}">
      <dgm:prSet phldrT="[نص]"/>
      <dgm:spPr/>
      <dgm:t>
        <a:bodyPr/>
        <a:lstStyle/>
        <a:p>
          <a:pPr rtl="1"/>
          <a:r>
            <a:rPr lang="ar-SA" dirty="0" smtClean="0"/>
            <a:t>التكميل</a:t>
          </a:r>
          <a:endParaRPr lang="ar-SA" dirty="0"/>
        </a:p>
      </dgm:t>
    </dgm:pt>
    <dgm:pt modelId="{71FFDD54-F036-46A1-A3CF-34F0169BF158}" type="parTrans" cxnId="{DBC0165F-1F7C-4F55-A5F9-724C472930BE}">
      <dgm:prSet/>
      <dgm:spPr/>
      <dgm:t>
        <a:bodyPr/>
        <a:lstStyle/>
        <a:p>
          <a:pPr rtl="1"/>
          <a:endParaRPr lang="ar-SA"/>
        </a:p>
      </dgm:t>
    </dgm:pt>
    <dgm:pt modelId="{0CFD9689-2DB6-4FD7-A4AE-72757A4CF968}" type="sibTrans" cxnId="{DBC0165F-1F7C-4F55-A5F9-724C472930BE}">
      <dgm:prSet/>
      <dgm:spPr/>
      <dgm:t>
        <a:bodyPr/>
        <a:lstStyle/>
        <a:p>
          <a:pPr rtl="1"/>
          <a:endParaRPr lang="ar-SA"/>
        </a:p>
      </dgm:t>
    </dgm:pt>
    <dgm:pt modelId="{7200FCF5-310B-4040-8137-D933E8AEABE3}">
      <dgm:prSet phldrT="[نص]" phldr="1"/>
      <dgm:spPr/>
      <dgm:t>
        <a:bodyPr/>
        <a:lstStyle/>
        <a:p>
          <a:pPr rtl="1"/>
          <a:endParaRPr lang="ar-SA"/>
        </a:p>
      </dgm:t>
    </dgm:pt>
    <dgm:pt modelId="{90F957CC-214D-4F99-988D-F812CE38044D}" type="parTrans" cxnId="{0885E2E2-E7F6-4E86-84FD-705A2ED63BC6}">
      <dgm:prSet/>
      <dgm:spPr/>
      <dgm:t>
        <a:bodyPr/>
        <a:lstStyle/>
        <a:p>
          <a:pPr rtl="1"/>
          <a:endParaRPr lang="ar-SA"/>
        </a:p>
      </dgm:t>
    </dgm:pt>
    <dgm:pt modelId="{F33D8FFB-EBC2-4E9E-9991-E0B2191C6373}" type="sibTrans" cxnId="{0885E2E2-E7F6-4E86-84FD-705A2ED63BC6}">
      <dgm:prSet/>
      <dgm:spPr/>
      <dgm:t>
        <a:bodyPr/>
        <a:lstStyle/>
        <a:p>
          <a:pPr rtl="1"/>
          <a:endParaRPr lang="ar-SA"/>
        </a:p>
      </dgm:t>
    </dgm:pt>
    <dgm:pt modelId="{88654D60-ED1A-441F-94BA-8C2FB561D4A2}">
      <dgm:prSet phldrT="[نص]"/>
      <dgm:spPr/>
      <dgm:t>
        <a:bodyPr/>
        <a:lstStyle/>
        <a:p>
          <a:pPr rtl="1"/>
          <a:r>
            <a:rPr lang="ar-SA" dirty="0" smtClean="0"/>
            <a:t>التكرار</a:t>
          </a:r>
          <a:endParaRPr lang="ar-SA" dirty="0"/>
        </a:p>
      </dgm:t>
    </dgm:pt>
    <dgm:pt modelId="{D5D9E475-68BF-44A1-8BBD-D05CCEDA39DC}" type="parTrans" cxnId="{E5AD54CA-705A-441A-9F26-EF5397391CC8}">
      <dgm:prSet/>
      <dgm:spPr/>
      <dgm:t>
        <a:bodyPr/>
        <a:lstStyle/>
        <a:p>
          <a:pPr rtl="1"/>
          <a:endParaRPr lang="ar-SA"/>
        </a:p>
      </dgm:t>
    </dgm:pt>
    <dgm:pt modelId="{8B1477CB-3805-430A-941D-705F46112E8C}" type="sibTrans" cxnId="{E5AD54CA-705A-441A-9F26-EF5397391CC8}">
      <dgm:prSet/>
      <dgm:spPr/>
      <dgm:t>
        <a:bodyPr/>
        <a:lstStyle/>
        <a:p>
          <a:pPr rtl="1"/>
          <a:endParaRPr lang="ar-SA"/>
        </a:p>
      </dgm:t>
    </dgm:pt>
    <dgm:pt modelId="{2309804D-9AB9-4432-AA94-55BC12B61A74}">
      <dgm:prSet phldrT="[نص]"/>
      <dgm:spPr/>
      <dgm:t>
        <a:bodyPr/>
        <a:lstStyle/>
        <a:p>
          <a:pPr rtl="1"/>
          <a:r>
            <a:rPr lang="ar-SA" dirty="0" smtClean="0"/>
            <a:t>التناقض</a:t>
          </a:r>
          <a:endParaRPr lang="ar-SA" dirty="0"/>
        </a:p>
      </dgm:t>
    </dgm:pt>
    <dgm:pt modelId="{65332AE5-48A9-43E1-8D16-3E08E25A63C9}" type="parTrans" cxnId="{B747119B-01DD-4C34-82F9-1C48B5151659}">
      <dgm:prSet/>
      <dgm:spPr/>
      <dgm:t>
        <a:bodyPr/>
        <a:lstStyle/>
        <a:p>
          <a:pPr rtl="1"/>
          <a:endParaRPr lang="ar-SA"/>
        </a:p>
      </dgm:t>
    </dgm:pt>
    <dgm:pt modelId="{F2ECD3D7-AC41-43E8-9494-E995A6A994BA}" type="sibTrans" cxnId="{B747119B-01DD-4C34-82F9-1C48B5151659}">
      <dgm:prSet/>
      <dgm:spPr/>
      <dgm:t>
        <a:bodyPr/>
        <a:lstStyle/>
        <a:p>
          <a:pPr rtl="1"/>
          <a:endParaRPr lang="ar-SA"/>
        </a:p>
      </dgm:t>
    </dgm:pt>
    <dgm:pt modelId="{A637290A-300A-49A3-8D58-3AF43096B6B9}" type="pres">
      <dgm:prSet presAssocID="{82A08131-C19D-44D2-A5AF-4DAA05D510FC}" presName="theList" presStyleCnt="0">
        <dgm:presLayoutVars>
          <dgm:dir/>
          <dgm:animLvl val="lvl"/>
          <dgm:resizeHandles val="exact"/>
        </dgm:presLayoutVars>
      </dgm:prSet>
      <dgm:spPr/>
    </dgm:pt>
    <dgm:pt modelId="{AC34A597-B4F3-48BE-AFD3-7A5239828E27}" type="pres">
      <dgm:prSet presAssocID="{6049E304-3403-431D-B101-B69E64CD1BD9}" presName="compNode" presStyleCnt="0"/>
      <dgm:spPr/>
    </dgm:pt>
    <dgm:pt modelId="{D1B741DB-7744-4F48-ABB5-6857FD47E6AD}" type="pres">
      <dgm:prSet presAssocID="{6049E304-3403-431D-B101-B69E64CD1BD9}" presName="aNode" presStyleLbl="bgShp" presStyleIdx="0" presStyleCnt="3"/>
      <dgm:spPr/>
    </dgm:pt>
    <dgm:pt modelId="{BF14B389-F430-4B99-A340-663AB5AF36C9}" type="pres">
      <dgm:prSet presAssocID="{6049E304-3403-431D-B101-B69E64CD1BD9}" presName="textNode" presStyleLbl="bgShp" presStyleIdx="0" presStyleCnt="3"/>
      <dgm:spPr/>
    </dgm:pt>
    <dgm:pt modelId="{0CD87187-CA94-4EE3-AD3E-C01C0DCE5540}" type="pres">
      <dgm:prSet presAssocID="{6049E304-3403-431D-B101-B69E64CD1BD9}" presName="compChildNode" presStyleCnt="0"/>
      <dgm:spPr/>
    </dgm:pt>
    <dgm:pt modelId="{552FB9A0-EC5B-4F4B-8674-7F217B6D6179}" type="pres">
      <dgm:prSet presAssocID="{6049E304-3403-431D-B101-B69E64CD1BD9}" presName="theInnerList" presStyleCnt="0"/>
      <dgm:spPr/>
    </dgm:pt>
    <dgm:pt modelId="{C2D03CFD-2C49-4B55-9286-AC2263FAE092}" type="pres">
      <dgm:prSet presAssocID="{A59532D2-D8B2-4573-9464-92E380BDB6D0}" presName="childNode" presStyleLbl="node1" presStyleIdx="0" presStyleCnt="6">
        <dgm:presLayoutVars>
          <dgm:bulletEnabled val="1"/>
        </dgm:presLayoutVars>
      </dgm:prSet>
      <dgm:spPr/>
    </dgm:pt>
    <dgm:pt modelId="{D1DFA60C-5200-4D7C-A8E6-FF9EE55166D4}" type="pres">
      <dgm:prSet presAssocID="{A59532D2-D8B2-4573-9464-92E380BDB6D0}" presName="aSpace2" presStyleCnt="0"/>
      <dgm:spPr/>
    </dgm:pt>
    <dgm:pt modelId="{D64B3218-1592-4EE9-90E1-179DD3CD64E4}" type="pres">
      <dgm:prSet presAssocID="{5C98D391-2A82-4892-8821-2635773F6260}" presName="childNode" presStyleLbl="node1" presStyleIdx="1" presStyleCnt="6">
        <dgm:presLayoutVars>
          <dgm:bulletEnabled val="1"/>
        </dgm:presLayoutVars>
      </dgm:prSet>
      <dgm:spPr/>
    </dgm:pt>
    <dgm:pt modelId="{605D5E20-0A51-4817-AD27-07B257535B61}" type="pres">
      <dgm:prSet presAssocID="{6049E304-3403-431D-B101-B69E64CD1BD9}" presName="aSpace" presStyleCnt="0"/>
      <dgm:spPr/>
    </dgm:pt>
    <dgm:pt modelId="{896899F8-7468-4E89-A377-0BA897DE6A1A}" type="pres">
      <dgm:prSet presAssocID="{7F40346E-B6A8-43F6-AE50-2FF002FED356}" presName="compNode" presStyleCnt="0"/>
      <dgm:spPr/>
    </dgm:pt>
    <dgm:pt modelId="{B8C09CF2-3101-47D0-9938-EBE2ACB89F46}" type="pres">
      <dgm:prSet presAssocID="{7F40346E-B6A8-43F6-AE50-2FF002FED356}" presName="aNode" presStyleLbl="bgShp" presStyleIdx="1" presStyleCnt="3"/>
      <dgm:spPr/>
    </dgm:pt>
    <dgm:pt modelId="{683D2801-45C9-4C50-8EEE-C493D681E8C0}" type="pres">
      <dgm:prSet presAssocID="{7F40346E-B6A8-43F6-AE50-2FF002FED356}" presName="textNode" presStyleLbl="bgShp" presStyleIdx="1" presStyleCnt="3"/>
      <dgm:spPr/>
    </dgm:pt>
    <dgm:pt modelId="{A37B5647-ECEA-4A45-8417-FE0B29C01298}" type="pres">
      <dgm:prSet presAssocID="{7F40346E-B6A8-43F6-AE50-2FF002FED356}" presName="compChildNode" presStyleCnt="0"/>
      <dgm:spPr/>
    </dgm:pt>
    <dgm:pt modelId="{B2FF6831-D450-4616-80E5-9A476B0726E3}" type="pres">
      <dgm:prSet presAssocID="{7F40346E-B6A8-43F6-AE50-2FF002FED356}" presName="theInnerList" presStyleCnt="0"/>
      <dgm:spPr/>
    </dgm:pt>
    <dgm:pt modelId="{1F360204-7E72-4933-9900-0056B98DC6F1}" type="pres">
      <dgm:prSet presAssocID="{345058B0-2197-47A6-9B97-91537B59AFFF}" presName="childNode" presStyleLbl="node1" presStyleIdx="2" presStyleCnt="6">
        <dgm:presLayoutVars>
          <dgm:bulletEnabled val="1"/>
        </dgm:presLayoutVars>
      </dgm:prSet>
      <dgm:spPr/>
    </dgm:pt>
    <dgm:pt modelId="{43AEA176-DD40-4350-A533-750379F52E6D}" type="pres">
      <dgm:prSet presAssocID="{345058B0-2197-47A6-9B97-91537B59AFFF}" presName="aSpace2" presStyleCnt="0"/>
      <dgm:spPr/>
    </dgm:pt>
    <dgm:pt modelId="{BE6A7EA1-0422-4FDB-9D69-6ACAFF2B323D}" type="pres">
      <dgm:prSet presAssocID="{A4088C51-19EF-46F3-9CD9-5C6BB204D68F}" presName="childNode" presStyleLbl="node1" presStyleIdx="3" presStyleCnt="6">
        <dgm:presLayoutVars>
          <dgm:bulletEnabled val="1"/>
        </dgm:presLayoutVars>
      </dgm:prSet>
      <dgm:spPr/>
    </dgm:pt>
    <dgm:pt modelId="{7EE91DF9-6E59-4A5E-AB8A-9E8F6186CAD9}" type="pres">
      <dgm:prSet presAssocID="{7F40346E-B6A8-43F6-AE50-2FF002FED356}" presName="aSpace" presStyleCnt="0"/>
      <dgm:spPr/>
    </dgm:pt>
    <dgm:pt modelId="{BE6E6AFC-1C5D-4C0C-B3FF-01A525BF08E7}" type="pres">
      <dgm:prSet presAssocID="{7200FCF5-310B-4040-8137-D933E8AEABE3}" presName="compNode" presStyleCnt="0"/>
      <dgm:spPr/>
    </dgm:pt>
    <dgm:pt modelId="{776AAB9C-D003-48CD-AA09-FBD82E979704}" type="pres">
      <dgm:prSet presAssocID="{7200FCF5-310B-4040-8137-D933E8AEABE3}" presName="aNode" presStyleLbl="bgShp" presStyleIdx="2" presStyleCnt="3"/>
      <dgm:spPr/>
    </dgm:pt>
    <dgm:pt modelId="{1A935197-2CE7-4EB2-91B9-9D40B255CE7B}" type="pres">
      <dgm:prSet presAssocID="{7200FCF5-310B-4040-8137-D933E8AEABE3}" presName="textNode" presStyleLbl="bgShp" presStyleIdx="2" presStyleCnt="3"/>
      <dgm:spPr/>
    </dgm:pt>
    <dgm:pt modelId="{D89220EF-8B94-4179-9DC4-F94C532B892C}" type="pres">
      <dgm:prSet presAssocID="{7200FCF5-310B-4040-8137-D933E8AEABE3}" presName="compChildNode" presStyleCnt="0"/>
      <dgm:spPr/>
    </dgm:pt>
    <dgm:pt modelId="{FD25375C-43F7-4274-8EF1-AC59E7751C29}" type="pres">
      <dgm:prSet presAssocID="{7200FCF5-310B-4040-8137-D933E8AEABE3}" presName="theInnerList" presStyleCnt="0"/>
      <dgm:spPr/>
    </dgm:pt>
    <dgm:pt modelId="{3F767EBD-EE6E-4348-B723-A00F7D7037AF}" type="pres">
      <dgm:prSet presAssocID="{88654D60-ED1A-441F-94BA-8C2FB561D4A2}" presName="childNode" presStyleLbl="node1" presStyleIdx="4" presStyleCnt="6">
        <dgm:presLayoutVars>
          <dgm:bulletEnabled val="1"/>
        </dgm:presLayoutVars>
      </dgm:prSet>
      <dgm:spPr/>
    </dgm:pt>
    <dgm:pt modelId="{11DB534E-0B1C-4887-BF9D-A4D9D6DB9F43}" type="pres">
      <dgm:prSet presAssocID="{88654D60-ED1A-441F-94BA-8C2FB561D4A2}" presName="aSpace2" presStyleCnt="0"/>
      <dgm:spPr/>
    </dgm:pt>
    <dgm:pt modelId="{02A8C19A-F9D6-4403-B2A3-FF6CC78DF6B5}" type="pres">
      <dgm:prSet presAssocID="{2309804D-9AB9-4432-AA94-55BC12B61A74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9B096991-5C01-446D-9B2D-A6E19B99857B}" type="presOf" srcId="{6049E304-3403-431D-B101-B69E64CD1BD9}" destId="{BF14B389-F430-4B99-A340-663AB5AF36C9}" srcOrd="1" destOrd="0" presId="urn:microsoft.com/office/officeart/2005/8/layout/lProcess2"/>
    <dgm:cxn modelId="{9008ADA0-6DDE-480B-B6AC-5657181C8C57}" type="presOf" srcId="{A4088C51-19EF-46F3-9CD9-5C6BB204D68F}" destId="{BE6A7EA1-0422-4FDB-9D69-6ACAFF2B323D}" srcOrd="0" destOrd="0" presId="urn:microsoft.com/office/officeart/2005/8/layout/lProcess2"/>
    <dgm:cxn modelId="{A5503657-63CF-497B-912D-2210C68B6C63}" srcId="{6049E304-3403-431D-B101-B69E64CD1BD9}" destId="{5C98D391-2A82-4892-8821-2635773F6260}" srcOrd="1" destOrd="0" parTransId="{95BF1A16-9293-4F9F-A8D8-5EE8FA9C34A5}" sibTransId="{5248C427-8625-4428-BB2F-8EC0C4139659}"/>
    <dgm:cxn modelId="{D35C09F1-52BB-420A-9DB2-F5B2E77588CB}" srcId="{6049E304-3403-431D-B101-B69E64CD1BD9}" destId="{A59532D2-D8B2-4573-9464-92E380BDB6D0}" srcOrd="0" destOrd="0" parTransId="{F2342A33-A345-44D0-8F85-F24FB62916EB}" sibTransId="{A589D603-5078-41E7-AEE7-FEE3410D18AC}"/>
    <dgm:cxn modelId="{CCA620A4-FE00-4EF5-BC82-E80DC241FCDD}" type="presOf" srcId="{345058B0-2197-47A6-9B97-91537B59AFFF}" destId="{1F360204-7E72-4933-9900-0056B98DC6F1}" srcOrd="0" destOrd="0" presId="urn:microsoft.com/office/officeart/2005/8/layout/lProcess2"/>
    <dgm:cxn modelId="{66D1313D-06A0-4151-A232-926DC77130E9}" type="presOf" srcId="{A59532D2-D8B2-4573-9464-92E380BDB6D0}" destId="{C2D03CFD-2C49-4B55-9286-AC2263FAE092}" srcOrd="0" destOrd="0" presId="urn:microsoft.com/office/officeart/2005/8/layout/lProcess2"/>
    <dgm:cxn modelId="{678B0D50-2178-429B-9E09-82CD7695ACA8}" type="presOf" srcId="{82A08131-C19D-44D2-A5AF-4DAA05D510FC}" destId="{A637290A-300A-49A3-8D58-3AF43096B6B9}" srcOrd="0" destOrd="0" presId="urn:microsoft.com/office/officeart/2005/8/layout/lProcess2"/>
    <dgm:cxn modelId="{5C516E0F-DAB6-4A87-9D00-F1201BD5839A}" type="presOf" srcId="{6049E304-3403-431D-B101-B69E64CD1BD9}" destId="{D1B741DB-7744-4F48-ABB5-6857FD47E6AD}" srcOrd="0" destOrd="0" presId="urn:microsoft.com/office/officeart/2005/8/layout/lProcess2"/>
    <dgm:cxn modelId="{C113ABB1-40BE-4055-857A-2C31AAF4D479}" type="presOf" srcId="{7F40346E-B6A8-43F6-AE50-2FF002FED356}" destId="{B8C09CF2-3101-47D0-9938-EBE2ACB89F46}" srcOrd="0" destOrd="0" presId="urn:microsoft.com/office/officeart/2005/8/layout/lProcess2"/>
    <dgm:cxn modelId="{B747119B-01DD-4C34-82F9-1C48B5151659}" srcId="{7200FCF5-310B-4040-8137-D933E8AEABE3}" destId="{2309804D-9AB9-4432-AA94-55BC12B61A74}" srcOrd="1" destOrd="0" parTransId="{65332AE5-48A9-43E1-8D16-3E08E25A63C9}" sibTransId="{F2ECD3D7-AC41-43E8-9494-E995A6A994BA}"/>
    <dgm:cxn modelId="{5DF5943A-E441-4272-8940-A6D91EF8FF96}" type="presOf" srcId="{5C98D391-2A82-4892-8821-2635773F6260}" destId="{D64B3218-1592-4EE9-90E1-179DD3CD64E4}" srcOrd="0" destOrd="0" presId="urn:microsoft.com/office/officeart/2005/8/layout/lProcess2"/>
    <dgm:cxn modelId="{4A9CE72A-875C-4216-A983-997D5007DC82}" type="presOf" srcId="{7200FCF5-310B-4040-8137-D933E8AEABE3}" destId="{1A935197-2CE7-4EB2-91B9-9D40B255CE7B}" srcOrd="1" destOrd="0" presId="urn:microsoft.com/office/officeart/2005/8/layout/lProcess2"/>
    <dgm:cxn modelId="{A3418F66-0DAB-42EA-B070-031F6782AD85}" type="presOf" srcId="{2309804D-9AB9-4432-AA94-55BC12B61A74}" destId="{02A8C19A-F9D6-4403-B2A3-FF6CC78DF6B5}" srcOrd="0" destOrd="0" presId="urn:microsoft.com/office/officeart/2005/8/layout/lProcess2"/>
    <dgm:cxn modelId="{A737FD34-9772-4FA1-8899-0554C6E8EB2C}" type="presOf" srcId="{7200FCF5-310B-4040-8137-D933E8AEABE3}" destId="{776AAB9C-D003-48CD-AA09-FBD82E979704}" srcOrd="0" destOrd="0" presId="urn:microsoft.com/office/officeart/2005/8/layout/lProcess2"/>
    <dgm:cxn modelId="{F713982B-7E98-454D-8B5A-84A30E0C0F08}" srcId="{82A08131-C19D-44D2-A5AF-4DAA05D510FC}" destId="{7F40346E-B6A8-43F6-AE50-2FF002FED356}" srcOrd="1" destOrd="0" parTransId="{3596E213-9019-4F05-9CD0-1D63713CAB46}" sibTransId="{3E6F9C10-1503-4A73-9AB4-D12286E961C0}"/>
    <dgm:cxn modelId="{E5AD54CA-705A-441A-9F26-EF5397391CC8}" srcId="{7200FCF5-310B-4040-8137-D933E8AEABE3}" destId="{88654D60-ED1A-441F-94BA-8C2FB561D4A2}" srcOrd="0" destOrd="0" parTransId="{D5D9E475-68BF-44A1-8BBD-D05CCEDA39DC}" sibTransId="{8B1477CB-3805-430A-941D-705F46112E8C}"/>
    <dgm:cxn modelId="{A7A221B5-A540-40AB-A5C8-12A9EB1292F3}" type="presOf" srcId="{7F40346E-B6A8-43F6-AE50-2FF002FED356}" destId="{683D2801-45C9-4C50-8EEE-C493D681E8C0}" srcOrd="1" destOrd="0" presId="urn:microsoft.com/office/officeart/2005/8/layout/lProcess2"/>
    <dgm:cxn modelId="{DBC0165F-1F7C-4F55-A5F9-724C472930BE}" srcId="{7F40346E-B6A8-43F6-AE50-2FF002FED356}" destId="{A4088C51-19EF-46F3-9CD9-5C6BB204D68F}" srcOrd="1" destOrd="0" parTransId="{71FFDD54-F036-46A1-A3CF-34F0169BF158}" sibTransId="{0CFD9689-2DB6-4FD7-A4AE-72757A4CF968}"/>
    <dgm:cxn modelId="{3542E20C-FF1B-40E0-B113-D78E3C44928D}" srcId="{7F40346E-B6A8-43F6-AE50-2FF002FED356}" destId="{345058B0-2197-47A6-9B97-91537B59AFFF}" srcOrd="0" destOrd="0" parTransId="{72FDC9D2-22BD-426F-85B1-B9DE12C55A2B}" sibTransId="{D6B0DD7B-84DC-436E-9CB8-44BD92C41D77}"/>
    <dgm:cxn modelId="{0885E2E2-E7F6-4E86-84FD-705A2ED63BC6}" srcId="{82A08131-C19D-44D2-A5AF-4DAA05D510FC}" destId="{7200FCF5-310B-4040-8137-D933E8AEABE3}" srcOrd="2" destOrd="0" parTransId="{90F957CC-214D-4F99-988D-F812CE38044D}" sibTransId="{F33D8FFB-EBC2-4E9E-9991-E0B2191C6373}"/>
    <dgm:cxn modelId="{F24A0415-6DCE-430D-95B9-B95E66FABEB6}" type="presOf" srcId="{88654D60-ED1A-441F-94BA-8C2FB561D4A2}" destId="{3F767EBD-EE6E-4348-B723-A00F7D7037AF}" srcOrd="0" destOrd="0" presId="urn:microsoft.com/office/officeart/2005/8/layout/lProcess2"/>
    <dgm:cxn modelId="{397494D2-B856-45FE-A95B-8E4675D2BA95}" srcId="{82A08131-C19D-44D2-A5AF-4DAA05D510FC}" destId="{6049E304-3403-431D-B101-B69E64CD1BD9}" srcOrd="0" destOrd="0" parTransId="{25FC0599-B62F-4E71-A91C-DCEDC3C1B9B4}" sibTransId="{E9EB802E-A3A6-435E-BBED-484991FB4F64}"/>
    <dgm:cxn modelId="{441ED44B-3FD8-4A86-8AB9-CEA025368DC5}" type="presParOf" srcId="{A637290A-300A-49A3-8D58-3AF43096B6B9}" destId="{AC34A597-B4F3-48BE-AFD3-7A5239828E27}" srcOrd="0" destOrd="0" presId="urn:microsoft.com/office/officeart/2005/8/layout/lProcess2"/>
    <dgm:cxn modelId="{13520D87-D3D6-4AEC-AF14-CB7A9DF58238}" type="presParOf" srcId="{AC34A597-B4F3-48BE-AFD3-7A5239828E27}" destId="{D1B741DB-7744-4F48-ABB5-6857FD47E6AD}" srcOrd="0" destOrd="0" presId="urn:microsoft.com/office/officeart/2005/8/layout/lProcess2"/>
    <dgm:cxn modelId="{9BFEFE23-9F86-4535-AC2C-FD0F01FB01AE}" type="presParOf" srcId="{AC34A597-B4F3-48BE-AFD3-7A5239828E27}" destId="{BF14B389-F430-4B99-A340-663AB5AF36C9}" srcOrd="1" destOrd="0" presId="urn:microsoft.com/office/officeart/2005/8/layout/lProcess2"/>
    <dgm:cxn modelId="{7DD0373B-380B-4379-8535-B2D7BD7C05A0}" type="presParOf" srcId="{AC34A597-B4F3-48BE-AFD3-7A5239828E27}" destId="{0CD87187-CA94-4EE3-AD3E-C01C0DCE5540}" srcOrd="2" destOrd="0" presId="urn:microsoft.com/office/officeart/2005/8/layout/lProcess2"/>
    <dgm:cxn modelId="{E48D1836-23FD-4232-9E17-239038900BFF}" type="presParOf" srcId="{0CD87187-CA94-4EE3-AD3E-C01C0DCE5540}" destId="{552FB9A0-EC5B-4F4B-8674-7F217B6D6179}" srcOrd="0" destOrd="0" presId="urn:microsoft.com/office/officeart/2005/8/layout/lProcess2"/>
    <dgm:cxn modelId="{999A7431-CA42-45FB-AA3E-F286A2C3F442}" type="presParOf" srcId="{552FB9A0-EC5B-4F4B-8674-7F217B6D6179}" destId="{C2D03CFD-2C49-4B55-9286-AC2263FAE092}" srcOrd="0" destOrd="0" presId="urn:microsoft.com/office/officeart/2005/8/layout/lProcess2"/>
    <dgm:cxn modelId="{6F77A0C4-F229-4CF5-89CB-B0EDDCACF62B}" type="presParOf" srcId="{552FB9A0-EC5B-4F4B-8674-7F217B6D6179}" destId="{D1DFA60C-5200-4D7C-A8E6-FF9EE55166D4}" srcOrd="1" destOrd="0" presId="urn:microsoft.com/office/officeart/2005/8/layout/lProcess2"/>
    <dgm:cxn modelId="{6D284865-0896-44DA-8E6D-EE47E144CDBD}" type="presParOf" srcId="{552FB9A0-EC5B-4F4B-8674-7F217B6D6179}" destId="{D64B3218-1592-4EE9-90E1-179DD3CD64E4}" srcOrd="2" destOrd="0" presId="urn:microsoft.com/office/officeart/2005/8/layout/lProcess2"/>
    <dgm:cxn modelId="{1BCB9120-5672-47AE-A49C-E0379FEEBA96}" type="presParOf" srcId="{A637290A-300A-49A3-8D58-3AF43096B6B9}" destId="{605D5E20-0A51-4817-AD27-07B257535B61}" srcOrd="1" destOrd="0" presId="urn:microsoft.com/office/officeart/2005/8/layout/lProcess2"/>
    <dgm:cxn modelId="{1C75EC43-D21D-4102-B5B8-95BF87A66391}" type="presParOf" srcId="{A637290A-300A-49A3-8D58-3AF43096B6B9}" destId="{896899F8-7468-4E89-A377-0BA897DE6A1A}" srcOrd="2" destOrd="0" presId="urn:microsoft.com/office/officeart/2005/8/layout/lProcess2"/>
    <dgm:cxn modelId="{01E709D3-4880-46D9-9FE3-D7B757193863}" type="presParOf" srcId="{896899F8-7468-4E89-A377-0BA897DE6A1A}" destId="{B8C09CF2-3101-47D0-9938-EBE2ACB89F46}" srcOrd="0" destOrd="0" presId="urn:microsoft.com/office/officeart/2005/8/layout/lProcess2"/>
    <dgm:cxn modelId="{42B93D92-D5B7-4BDD-8EAD-8669C9984F1D}" type="presParOf" srcId="{896899F8-7468-4E89-A377-0BA897DE6A1A}" destId="{683D2801-45C9-4C50-8EEE-C493D681E8C0}" srcOrd="1" destOrd="0" presId="urn:microsoft.com/office/officeart/2005/8/layout/lProcess2"/>
    <dgm:cxn modelId="{90A79709-BCE1-429B-BBAC-D8A0BBA8AA67}" type="presParOf" srcId="{896899F8-7468-4E89-A377-0BA897DE6A1A}" destId="{A37B5647-ECEA-4A45-8417-FE0B29C01298}" srcOrd="2" destOrd="0" presId="urn:microsoft.com/office/officeart/2005/8/layout/lProcess2"/>
    <dgm:cxn modelId="{EB2ACF97-1527-40FB-B669-3E15F91A851F}" type="presParOf" srcId="{A37B5647-ECEA-4A45-8417-FE0B29C01298}" destId="{B2FF6831-D450-4616-80E5-9A476B0726E3}" srcOrd="0" destOrd="0" presId="urn:microsoft.com/office/officeart/2005/8/layout/lProcess2"/>
    <dgm:cxn modelId="{E11F20BC-63D9-418A-A4A9-DA197215DA71}" type="presParOf" srcId="{B2FF6831-D450-4616-80E5-9A476B0726E3}" destId="{1F360204-7E72-4933-9900-0056B98DC6F1}" srcOrd="0" destOrd="0" presId="urn:microsoft.com/office/officeart/2005/8/layout/lProcess2"/>
    <dgm:cxn modelId="{B9610A53-BE60-4CD4-8134-C19A16A2E708}" type="presParOf" srcId="{B2FF6831-D450-4616-80E5-9A476B0726E3}" destId="{43AEA176-DD40-4350-A533-750379F52E6D}" srcOrd="1" destOrd="0" presId="urn:microsoft.com/office/officeart/2005/8/layout/lProcess2"/>
    <dgm:cxn modelId="{5A38489D-9E3A-4996-B7D4-588A75528540}" type="presParOf" srcId="{B2FF6831-D450-4616-80E5-9A476B0726E3}" destId="{BE6A7EA1-0422-4FDB-9D69-6ACAFF2B323D}" srcOrd="2" destOrd="0" presId="urn:microsoft.com/office/officeart/2005/8/layout/lProcess2"/>
    <dgm:cxn modelId="{AECBE11B-1992-454C-84A9-86458ED16A92}" type="presParOf" srcId="{A637290A-300A-49A3-8D58-3AF43096B6B9}" destId="{7EE91DF9-6E59-4A5E-AB8A-9E8F6186CAD9}" srcOrd="3" destOrd="0" presId="urn:microsoft.com/office/officeart/2005/8/layout/lProcess2"/>
    <dgm:cxn modelId="{88430A19-5F7D-4272-AA95-EA098D56398E}" type="presParOf" srcId="{A637290A-300A-49A3-8D58-3AF43096B6B9}" destId="{BE6E6AFC-1C5D-4C0C-B3FF-01A525BF08E7}" srcOrd="4" destOrd="0" presId="urn:microsoft.com/office/officeart/2005/8/layout/lProcess2"/>
    <dgm:cxn modelId="{4540C4D5-01F3-4E77-B66A-D01AA2964B20}" type="presParOf" srcId="{BE6E6AFC-1C5D-4C0C-B3FF-01A525BF08E7}" destId="{776AAB9C-D003-48CD-AA09-FBD82E979704}" srcOrd="0" destOrd="0" presId="urn:microsoft.com/office/officeart/2005/8/layout/lProcess2"/>
    <dgm:cxn modelId="{6AA8C391-7578-4B48-B08D-AF09C4627F07}" type="presParOf" srcId="{BE6E6AFC-1C5D-4C0C-B3FF-01A525BF08E7}" destId="{1A935197-2CE7-4EB2-91B9-9D40B255CE7B}" srcOrd="1" destOrd="0" presId="urn:microsoft.com/office/officeart/2005/8/layout/lProcess2"/>
    <dgm:cxn modelId="{C2380FB9-EAB6-48B1-84B4-734140D59FD7}" type="presParOf" srcId="{BE6E6AFC-1C5D-4C0C-B3FF-01A525BF08E7}" destId="{D89220EF-8B94-4179-9DC4-F94C532B892C}" srcOrd="2" destOrd="0" presId="urn:microsoft.com/office/officeart/2005/8/layout/lProcess2"/>
    <dgm:cxn modelId="{BF70F8E4-7E28-4B4C-89C0-7F3B39248913}" type="presParOf" srcId="{D89220EF-8B94-4179-9DC4-F94C532B892C}" destId="{FD25375C-43F7-4274-8EF1-AC59E7751C29}" srcOrd="0" destOrd="0" presId="urn:microsoft.com/office/officeart/2005/8/layout/lProcess2"/>
    <dgm:cxn modelId="{7D5ACEA6-5AAF-43EA-9209-EC7CF083E0FD}" type="presParOf" srcId="{FD25375C-43F7-4274-8EF1-AC59E7751C29}" destId="{3F767EBD-EE6E-4348-B723-A00F7D7037AF}" srcOrd="0" destOrd="0" presId="urn:microsoft.com/office/officeart/2005/8/layout/lProcess2"/>
    <dgm:cxn modelId="{25A71BC7-130B-4A5C-9BBD-9C596BDFAFF9}" type="presParOf" srcId="{FD25375C-43F7-4274-8EF1-AC59E7751C29}" destId="{11DB534E-0B1C-4887-BF9D-A4D9D6DB9F43}" srcOrd="1" destOrd="0" presId="urn:microsoft.com/office/officeart/2005/8/layout/lProcess2"/>
    <dgm:cxn modelId="{99468386-BDD1-4C68-89F2-70B65F692AE0}" type="presParOf" srcId="{FD25375C-43F7-4274-8EF1-AC59E7751C29}" destId="{02A8C19A-F9D6-4403-B2A3-FF6CC78DF6B5}" srcOrd="2" destOrd="0" presId="urn:microsoft.com/office/officeart/2005/8/layout/l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39FB77-BC0D-4EF0-94A2-2CD8074EF27C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CFB1452-4A7B-4420-8952-A5EF29E66A87}">
      <dgm:prSet phldrT="[نص]"/>
      <dgm:spPr/>
      <dgm:t>
        <a:bodyPr/>
        <a:lstStyle/>
        <a:p>
          <a:pPr rtl="1"/>
          <a:r>
            <a:rPr lang="ar-SA" dirty="0" smtClean="0"/>
            <a:t>ضمني</a:t>
          </a:r>
          <a:endParaRPr lang="ar-SA" dirty="0"/>
        </a:p>
      </dgm:t>
    </dgm:pt>
    <dgm:pt modelId="{A6BB3ED3-244C-4C81-8D68-CFFB0ED85C59}" type="parTrans" cxnId="{C9334819-0E0E-4990-BA05-4A685514F49A}">
      <dgm:prSet/>
      <dgm:spPr/>
      <dgm:t>
        <a:bodyPr/>
        <a:lstStyle/>
        <a:p>
          <a:pPr rtl="1"/>
          <a:endParaRPr lang="ar-SA"/>
        </a:p>
      </dgm:t>
    </dgm:pt>
    <dgm:pt modelId="{8345AEA4-AFC9-4E65-928D-3DFA101A8895}" type="sibTrans" cxnId="{C9334819-0E0E-4990-BA05-4A685514F49A}">
      <dgm:prSet/>
      <dgm:spPr/>
      <dgm:t>
        <a:bodyPr/>
        <a:lstStyle/>
        <a:p>
          <a:pPr rtl="1"/>
          <a:endParaRPr lang="ar-SA"/>
        </a:p>
      </dgm:t>
    </dgm:pt>
    <dgm:pt modelId="{0F58F116-ACB0-4F27-8318-530C415F3E51}">
      <dgm:prSet phldrT="[نص]"/>
      <dgm:spPr/>
      <dgm:t>
        <a:bodyPr/>
        <a:lstStyle/>
        <a:p>
          <a:pPr rtl="1"/>
          <a:r>
            <a:rPr lang="ar-SA" dirty="0" smtClean="0"/>
            <a:t>حتمي</a:t>
          </a:r>
          <a:endParaRPr lang="ar-SA" dirty="0"/>
        </a:p>
      </dgm:t>
    </dgm:pt>
    <dgm:pt modelId="{43B0E316-0371-485B-9C62-89834094444A}" type="parTrans" cxnId="{7988DFA2-D6C4-4705-989A-3CA1DAC02860}">
      <dgm:prSet/>
      <dgm:spPr/>
      <dgm:t>
        <a:bodyPr/>
        <a:lstStyle/>
        <a:p>
          <a:pPr rtl="1"/>
          <a:endParaRPr lang="ar-SA"/>
        </a:p>
      </dgm:t>
    </dgm:pt>
    <dgm:pt modelId="{CA86A994-E019-4723-8BF3-0F4A479CF0E3}" type="sibTrans" cxnId="{7988DFA2-D6C4-4705-989A-3CA1DAC02860}">
      <dgm:prSet/>
      <dgm:spPr/>
      <dgm:t>
        <a:bodyPr/>
        <a:lstStyle/>
        <a:p>
          <a:pPr rtl="1"/>
          <a:endParaRPr lang="ar-SA"/>
        </a:p>
      </dgm:t>
    </dgm:pt>
    <dgm:pt modelId="{ABE76537-6FBA-437B-BFC5-2D59045765F6}">
      <dgm:prSet phldrT="[نص]"/>
      <dgm:spPr/>
      <dgm:t>
        <a:bodyPr/>
        <a:lstStyle/>
        <a:p>
          <a:pPr rtl="1"/>
          <a:r>
            <a:rPr lang="ar-SA" dirty="0" smtClean="0"/>
            <a:t>يعكس المشاعر</a:t>
          </a:r>
          <a:endParaRPr lang="ar-SA" dirty="0"/>
        </a:p>
      </dgm:t>
    </dgm:pt>
    <dgm:pt modelId="{A03E973E-C00A-4142-A729-448C65D64DCE}" type="parTrans" cxnId="{624F99A6-D791-4DBE-820A-1C3E87449428}">
      <dgm:prSet/>
      <dgm:spPr/>
      <dgm:t>
        <a:bodyPr/>
        <a:lstStyle/>
        <a:p>
          <a:pPr rtl="1"/>
          <a:endParaRPr lang="ar-SA"/>
        </a:p>
      </dgm:t>
    </dgm:pt>
    <dgm:pt modelId="{F9EC1521-AB23-41A3-A293-D9BCD889E8DC}" type="sibTrans" cxnId="{624F99A6-D791-4DBE-820A-1C3E87449428}">
      <dgm:prSet/>
      <dgm:spPr/>
      <dgm:t>
        <a:bodyPr/>
        <a:lstStyle/>
        <a:p>
          <a:pPr rtl="1"/>
          <a:endParaRPr lang="ar-SA"/>
        </a:p>
      </dgm:t>
    </dgm:pt>
    <dgm:pt modelId="{80DA9B78-C06F-4EF5-BFF5-CE89525B040F}">
      <dgm:prSet phldrT="[نص]"/>
      <dgm:spPr/>
      <dgm:t>
        <a:bodyPr/>
        <a:lstStyle/>
        <a:p>
          <a:pPr rtl="1"/>
          <a:r>
            <a:rPr lang="ar-SA" smtClean="0"/>
            <a:t>غامض</a:t>
          </a:r>
          <a:endParaRPr lang="ar-SA"/>
        </a:p>
      </dgm:t>
    </dgm:pt>
    <dgm:pt modelId="{E3B97CF6-83D1-42A7-B66C-3CAC2FDEA7E7}" type="parTrans" cxnId="{1A2C24AC-2690-48C0-8D3D-DC989425B79E}">
      <dgm:prSet/>
      <dgm:spPr/>
      <dgm:t>
        <a:bodyPr/>
        <a:lstStyle/>
        <a:p>
          <a:pPr rtl="1"/>
          <a:endParaRPr lang="ar-SA"/>
        </a:p>
      </dgm:t>
    </dgm:pt>
    <dgm:pt modelId="{6BC55D6E-CDAB-48F3-B8E9-8912DBE5770C}" type="sibTrans" cxnId="{1A2C24AC-2690-48C0-8D3D-DC989425B79E}">
      <dgm:prSet/>
      <dgm:spPr/>
      <dgm:t>
        <a:bodyPr/>
        <a:lstStyle/>
        <a:p>
          <a:pPr rtl="1"/>
          <a:endParaRPr lang="ar-SA"/>
        </a:p>
      </dgm:t>
    </dgm:pt>
    <dgm:pt modelId="{D447B068-2A3D-4AEB-BFA6-0AE7F29369E5}">
      <dgm:prSet phldrT="[نص]"/>
      <dgm:spPr/>
      <dgm:t>
        <a:bodyPr/>
        <a:lstStyle/>
        <a:p>
          <a:pPr rtl="1"/>
          <a:r>
            <a:rPr lang="ar-SA" dirty="0" smtClean="0"/>
            <a:t>يحدد هويتنا</a:t>
          </a:r>
          <a:endParaRPr lang="ar-SA" dirty="0"/>
        </a:p>
      </dgm:t>
    </dgm:pt>
    <dgm:pt modelId="{9BFACD6D-9259-448D-B7CB-BC3124357935}" type="parTrans" cxnId="{9618B08A-3263-4B58-9059-026E24CF737F}">
      <dgm:prSet/>
      <dgm:spPr/>
      <dgm:t>
        <a:bodyPr/>
        <a:lstStyle/>
        <a:p>
          <a:pPr rtl="1"/>
          <a:endParaRPr lang="ar-SA"/>
        </a:p>
      </dgm:t>
    </dgm:pt>
    <dgm:pt modelId="{3EECC9EC-21E6-4A2C-9A6D-4851DB89C1B9}" type="sibTrans" cxnId="{9618B08A-3263-4B58-9059-026E24CF737F}">
      <dgm:prSet/>
      <dgm:spPr/>
      <dgm:t>
        <a:bodyPr/>
        <a:lstStyle/>
        <a:p>
          <a:pPr rtl="1"/>
          <a:endParaRPr lang="ar-SA"/>
        </a:p>
      </dgm:t>
    </dgm:pt>
    <dgm:pt modelId="{AC535D4F-A25C-42F7-A1E1-9D6E7C227CF9}" type="pres">
      <dgm:prSet presAssocID="{9D39FB77-BC0D-4EF0-94A2-2CD8074EF27C}" presName="diagram" presStyleCnt="0">
        <dgm:presLayoutVars>
          <dgm:dir/>
          <dgm:resizeHandles val="exact"/>
        </dgm:presLayoutVars>
      </dgm:prSet>
      <dgm:spPr/>
    </dgm:pt>
    <dgm:pt modelId="{EBEFFAFE-1859-4C3A-9A44-0B45C124EF7F}" type="pres">
      <dgm:prSet presAssocID="{CCFB1452-4A7B-4420-8952-A5EF29E66A87}" presName="node" presStyleLbl="node1" presStyleIdx="0" presStyleCnt="5">
        <dgm:presLayoutVars>
          <dgm:bulletEnabled val="1"/>
        </dgm:presLayoutVars>
      </dgm:prSet>
      <dgm:spPr/>
    </dgm:pt>
    <dgm:pt modelId="{A08353E9-544C-4C52-83F3-164220C51546}" type="pres">
      <dgm:prSet presAssocID="{8345AEA4-AFC9-4E65-928D-3DFA101A8895}" presName="sibTrans" presStyleCnt="0"/>
      <dgm:spPr/>
    </dgm:pt>
    <dgm:pt modelId="{8DBB526E-6C07-4987-899F-4C6D64F86BCC}" type="pres">
      <dgm:prSet presAssocID="{0F58F116-ACB0-4F27-8318-530C415F3E5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3E4DA0-18A4-4FEE-80A2-1902665052F6}" type="pres">
      <dgm:prSet presAssocID="{CA86A994-E019-4723-8BF3-0F4A479CF0E3}" presName="sibTrans" presStyleCnt="0"/>
      <dgm:spPr/>
    </dgm:pt>
    <dgm:pt modelId="{1FC822C2-5015-4518-82A8-A4ABE48FD57B}" type="pres">
      <dgm:prSet presAssocID="{ABE76537-6FBA-437B-BFC5-2D59045765F6}" presName="node" presStyleLbl="node1" presStyleIdx="2" presStyleCnt="5">
        <dgm:presLayoutVars>
          <dgm:bulletEnabled val="1"/>
        </dgm:presLayoutVars>
      </dgm:prSet>
      <dgm:spPr/>
    </dgm:pt>
    <dgm:pt modelId="{9C2879C0-A109-4EF0-B866-A2DCE03476BF}" type="pres">
      <dgm:prSet presAssocID="{F9EC1521-AB23-41A3-A293-D9BCD889E8DC}" presName="sibTrans" presStyleCnt="0"/>
      <dgm:spPr/>
    </dgm:pt>
    <dgm:pt modelId="{C7A15274-BFC3-40CA-B39F-BE3403050D69}" type="pres">
      <dgm:prSet presAssocID="{80DA9B78-C06F-4EF5-BFF5-CE89525B040F}" presName="node" presStyleLbl="node1" presStyleIdx="3" presStyleCnt="5">
        <dgm:presLayoutVars>
          <dgm:bulletEnabled val="1"/>
        </dgm:presLayoutVars>
      </dgm:prSet>
      <dgm:spPr/>
    </dgm:pt>
    <dgm:pt modelId="{C45636F5-90E3-47CB-B042-E47F9004E4B0}" type="pres">
      <dgm:prSet presAssocID="{6BC55D6E-CDAB-48F3-B8E9-8912DBE5770C}" presName="sibTrans" presStyleCnt="0"/>
      <dgm:spPr/>
    </dgm:pt>
    <dgm:pt modelId="{FAD57518-7FF9-4C86-A113-3C6EDE2E2E08}" type="pres">
      <dgm:prSet presAssocID="{D447B068-2A3D-4AEB-BFA6-0AE7F29369E5}" presName="node" presStyleLbl="node1" presStyleIdx="4" presStyleCnt="5">
        <dgm:presLayoutVars>
          <dgm:bulletEnabled val="1"/>
        </dgm:presLayoutVars>
      </dgm:prSet>
      <dgm:spPr/>
    </dgm:pt>
  </dgm:ptLst>
  <dgm:cxnLst>
    <dgm:cxn modelId="{931A4958-0AE2-4360-AC38-AB20585B60CC}" type="presOf" srcId="{9D39FB77-BC0D-4EF0-94A2-2CD8074EF27C}" destId="{AC535D4F-A25C-42F7-A1E1-9D6E7C227CF9}" srcOrd="0" destOrd="0" presId="urn:microsoft.com/office/officeart/2005/8/layout/default"/>
    <dgm:cxn modelId="{624F99A6-D791-4DBE-820A-1C3E87449428}" srcId="{9D39FB77-BC0D-4EF0-94A2-2CD8074EF27C}" destId="{ABE76537-6FBA-437B-BFC5-2D59045765F6}" srcOrd="2" destOrd="0" parTransId="{A03E973E-C00A-4142-A729-448C65D64DCE}" sibTransId="{F9EC1521-AB23-41A3-A293-D9BCD889E8DC}"/>
    <dgm:cxn modelId="{B9094E92-F82D-4442-B3BC-76572084F33F}" type="presOf" srcId="{D447B068-2A3D-4AEB-BFA6-0AE7F29369E5}" destId="{FAD57518-7FF9-4C86-A113-3C6EDE2E2E08}" srcOrd="0" destOrd="0" presId="urn:microsoft.com/office/officeart/2005/8/layout/default"/>
    <dgm:cxn modelId="{C9334819-0E0E-4990-BA05-4A685514F49A}" srcId="{9D39FB77-BC0D-4EF0-94A2-2CD8074EF27C}" destId="{CCFB1452-4A7B-4420-8952-A5EF29E66A87}" srcOrd="0" destOrd="0" parTransId="{A6BB3ED3-244C-4C81-8D68-CFFB0ED85C59}" sibTransId="{8345AEA4-AFC9-4E65-928D-3DFA101A8895}"/>
    <dgm:cxn modelId="{7988DFA2-D6C4-4705-989A-3CA1DAC02860}" srcId="{9D39FB77-BC0D-4EF0-94A2-2CD8074EF27C}" destId="{0F58F116-ACB0-4F27-8318-530C415F3E51}" srcOrd="1" destOrd="0" parTransId="{43B0E316-0371-485B-9C62-89834094444A}" sibTransId="{CA86A994-E019-4723-8BF3-0F4A479CF0E3}"/>
    <dgm:cxn modelId="{9618B08A-3263-4B58-9059-026E24CF737F}" srcId="{9D39FB77-BC0D-4EF0-94A2-2CD8074EF27C}" destId="{D447B068-2A3D-4AEB-BFA6-0AE7F29369E5}" srcOrd="4" destOrd="0" parTransId="{9BFACD6D-9259-448D-B7CB-BC3124357935}" sibTransId="{3EECC9EC-21E6-4A2C-9A6D-4851DB89C1B9}"/>
    <dgm:cxn modelId="{B4E6FD63-0F9E-401F-A580-EF143AF909D5}" type="presOf" srcId="{CCFB1452-4A7B-4420-8952-A5EF29E66A87}" destId="{EBEFFAFE-1859-4C3A-9A44-0B45C124EF7F}" srcOrd="0" destOrd="0" presId="urn:microsoft.com/office/officeart/2005/8/layout/default"/>
    <dgm:cxn modelId="{8ACA111F-1A48-49E8-A6FB-E9A332D1593B}" type="presOf" srcId="{80DA9B78-C06F-4EF5-BFF5-CE89525B040F}" destId="{C7A15274-BFC3-40CA-B39F-BE3403050D69}" srcOrd="0" destOrd="0" presId="urn:microsoft.com/office/officeart/2005/8/layout/default"/>
    <dgm:cxn modelId="{4338368D-CB30-4614-9317-8B06D5672E49}" type="presOf" srcId="{0F58F116-ACB0-4F27-8318-530C415F3E51}" destId="{8DBB526E-6C07-4987-899F-4C6D64F86BCC}" srcOrd="0" destOrd="0" presId="urn:microsoft.com/office/officeart/2005/8/layout/default"/>
    <dgm:cxn modelId="{1A2C24AC-2690-48C0-8D3D-DC989425B79E}" srcId="{9D39FB77-BC0D-4EF0-94A2-2CD8074EF27C}" destId="{80DA9B78-C06F-4EF5-BFF5-CE89525B040F}" srcOrd="3" destOrd="0" parTransId="{E3B97CF6-83D1-42A7-B66C-3CAC2FDEA7E7}" sibTransId="{6BC55D6E-CDAB-48F3-B8E9-8912DBE5770C}"/>
    <dgm:cxn modelId="{BD651820-6E54-4F44-BCDF-91A7A3517E07}" type="presOf" srcId="{ABE76537-6FBA-437B-BFC5-2D59045765F6}" destId="{1FC822C2-5015-4518-82A8-A4ABE48FD57B}" srcOrd="0" destOrd="0" presId="urn:microsoft.com/office/officeart/2005/8/layout/default"/>
    <dgm:cxn modelId="{B5809B1C-C155-46FB-A6D9-F69BE18F2A6A}" type="presParOf" srcId="{AC535D4F-A25C-42F7-A1E1-9D6E7C227CF9}" destId="{EBEFFAFE-1859-4C3A-9A44-0B45C124EF7F}" srcOrd="0" destOrd="0" presId="urn:microsoft.com/office/officeart/2005/8/layout/default"/>
    <dgm:cxn modelId="{0AC9B8E3-C952-42F4-8C99-DC19BF77CFB2}" type="presParOf" srcId="{AC535D4F-A25C-42F7-A1E1-9D6E7C227CF9}" destId="{A08353E9-544C-4C52-83F3-164220C51546}" srcOrd="1" destOrd="0" presId="urn:microsoft.com/office/officeart/2005/8/layout/default"/>
    <dgm:cxn modelId="{EB714B0C-40B6-4201-B2E0-0FE059131E34}" type="presParOf" srcId="{AC535D4F-A25C-42F7-A1E1-9D6E7C227CF9}" destId="{8DBB526E-6C07-4987-899F-4C6D64F86BCC}" srcOrd="2" destOrd="0" presId="urn:microsoft.com/office/officeart/2005/8/layout/default"/>
    <dgm:cxn modelId="{8B109682-8B0A-4996-9640-7D1D16841F4E}" type="presParOf" srcId="{AC535D4F-A25C-42F7-A1E1-9D6E7C227CF9}" destId="{FD3E4DA0-18A4-4FEE-80A2-1902665052F6}" srcOrd="3" destOrd="0" presId="urn:microsoft.com/office/officeart/2005/8/layout/default"/>
    <dgm:cxn modelId="{27CF3B64-964B-4FD6-ADE3-76A8C3CBDAA5}" type="presParOf" srcId="{AC535D4F-A25C-42F7-A1E1-9D6E7C227CF9}" destId="{1FC822C2-5015-4518-82A8-A4ABE48FD57B}" srcOrd="4" destOrd="0" presId="urn:microsoft.com/office/officeart/2005/8/layout/default"/>
    <dgm:cxn modelId="{F4FD5963-328E-4F56-BD16-52E208C63275}" type="presParOf" srcId="{AC535D4F-A25C-42F7-A1E1-9D6E7C227CF9}" destId="{9C2879C0-A109-4EF0-B866-A2DCE03476BF}" srcOrd="5" destOrd="0" presId="urn:microsoft.com/office/officeart/2005/8/layout/default"/>
    <dgm:cxn modelId="{518323D8-3501-4441-A7B7-1336D29E934D}" type="presParOf" srcId="{AC535D4F-A25C-42F7-A1E1-9D6E7C227CF9}" destId="{C7A15274-BFC3-40CA-B39F-BE3403050D69}" srcOrd="6" destOrd="0" presId="urn:microsoft.com/office/officeart/2005/8/layout/default"/>
    <dgm:cxn modelId="{18DAACAE-680C-449B-91BF-082657CCA01E}" type="presParOf" srcId="{AC535D4F-A25C-42F7-A1E1-9D6E7C227CF9}" destId="{C45636F5-90E3-47CB-B042-E47F9004E4B0}" srcOrd="7" destOrd="0" presId="urn:microsoft.com/office/officeart/2005/8/layout/default"/>
    <dgm:cxn modelId="{CECD1520-6FD6-4390-98EF-5163D1977568}" type="presParOf" srcId="{AC535D4F-A25C-42F7-A1E1-9D6E7C227CF9}" destId="{FAD57518-7FF9-4C86-A113-3C6EDE2E2E08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12AE2E-315F-4E90-8D07-830A241DF20A}" type="datetimeFigureOut">
              <a:rPr lang="ar-SA" smtClean="0"/>
              <a:pPr/>
              <a:t>22/01/37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22/01/37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22/01/37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22/01/37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22/01/37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22/01/37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22/01/37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22/01/37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22/01/37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22/01/37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12AE2E-315F-4E90-8D07-830A241DF20A}" type="datetimeFigureOut">
              <a:rPr lang="ar-SA" smtClean="0"/>
              <a:pPr/>
              <a:t>22/01/37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12AE2E-315F-4E90-8D07-830A241DF20A}" type="datetimeFigureOut">
              <a:rPr lang="ar-SA" smtClean="0"/>
              <a:pPr/>
              <a:t>22/01/37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dirty="0" err="1" smtClean="0"/>
              <a:t>الأتصال</a:t>
            </a:r>
            <a:r>
              <a:rPr lang="ar-SA" sz="6000" dirty="0" smtClean="0"/>
              <a:t> غير اللفظي</a:t>
            </a:r>
            <a:endParaRPr lang="ar-SA" sz="6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اللمس: يمكننا تحديد ثلاثة أنواع من اللمسات لكل منها دلالة خاصة في الموقف </a:t>
            </a:r>
            <a:r>
              <a:rPr lang="ar-SA" dirty="0" err="1" smtClean="0"/>
              <a:t>الأتصالي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اللمسة التخصصية</a:t>
            </a:r>
          </a:p>
          <a:p>
            <a:pPr>
              <a:buNone/>
            </a:pPr>
            <a:r>
              <a:rPr lang="ar-SA" dirty="0" smtClean="0"/>
              <a:t>اللمسة الاجتماعية</a:t>
            </a:r>
          </a:p>
          <a:p>
            <a:pPr>
              <a:buNone/>
            </a:pPr>
            <a:r>
              <a:rPr lang="ar-SA" dirty="0" smtClean="0"/>
              <a:t>لمسة الصداقة</a:t>
            </a:r>
          </a:p>
          <a:p>
            <a:pPr>
              <a:buNone/>
            </a:pPr>
            <a:r>
              <a:rPr lang="ar-SA" dirty="0" smtClean="0"/>
              <a:t>لمسة المحبة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ar-SA" dirty="0" smtClean="0"/>
              <a:t>لغة الصوت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تابع أدوات </a:t>
            </a:r>
            <a:r>
              <a:rPr lang="ar-SA" dirty="0" err="1" smtClean="0"/>
              <a:t>الأتصال</a:t>
            </a:r>
            <a:r>
              <a:rPr lang="ar-SA" dirty="0" smtClean="0"/>
              <a:t> اللفظي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لمسة الأخوية أو الصداقة</a:t>
            </a:r>
          </a:p>
          <a:p>
            <a:pPr>
              <a:buNone/>
            </a:pPr>
            <a:r>
              <a:rPr lang="ar-SA" dirty="0" smtClean="0"/>
              <a:t>لمسة </a:t>
            </a:r>
            <a:r>
              <a:rPr lang="ar-SA" dirty="0" err="1" smtClean="0"/>
              <a:t>العاطفيه</a:t>
            </a:r>
            <a:endParaRPr lang="ar-SA" dirty="0" smtClean="0"/>
          </a:p>
          <a:p>
            <a:pPr>
              <a:buNone/>
            </a:pPr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تابع أدوات </a:t>
            </a:r>
            <a:r>
              <a:rPr lang="ar-SA" b="1" dirty="0" err="1" smtClean="0">
                <a:solidFill>
                  <a:schemeClr val="bg2">
                    <a:lumMod val="50000"/>
                  </a:schemeClr>
                </a:solidFill>
              </a:rPr>
              <a:t>الأتصال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 غير اللفظي</a:t>
            </a:r>
          </a:p>
          <a:p>
            <a:r>
              <a:rPr lang="ar-SA" dirty="0" smtClean="0"/>
              <a:t>نبرة الصوت</a:t>
            </a:r>
          </a:p>
          <a:p>
            <a:r>
              <a:rPr lang="ar-SA" dirty="0" smtClean="0"/>
              <a:t>المسافات وهناك عدة أبعاد للمسافات</a:t>
            </a:r>
          </a:p>
          <a:p>
            <a:pPr>
              <a:buNone/>
            </a:pPr>
            <a:r>
              <a:rPr lang="ar-SA" dirty="0" smtClean="0"/>
              <a:t>- المنطقة الحميمة</a:t>
            </a:r>
          </a:p>
          <a:p>
            <a:pPr>
              <a:buNone/>
            </a:pPr>
            <a:r>
              <a:rPr lang="ar-SA" dirty="0" smtClean="0"/>
              <a:t>- المنطقة الشخصية</a:t>
            </a:r>
          </a:p>
          <a:p>
            <a:pPr>
              <a:buNone/>
            </a:pPr>
            <a:r>
              <a:rPr lang="ar-SA" dirty="0" smtClean="0"/>
              <a:t>- المنطقة </a:t>
            </a:r>
            <a:r>
              <a:rPr lang="ar-SA" dirty="0" err="1" smtClean="0"/>
              <a:t>الأجتماعية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- المنطقة العامة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العملية التي يتم من خلالها تبادل الأفكار والمعاني بين الأفراد بدون استعمال الكلمات , ويستعمل في هذا النوع من </a:t>
            </a:r>
            <a:r>
              <a:rPr lang="ar-SA" dirty="0" err="1" smtClean="0"/>
              <a:t>الأتصال</a:t>
            </a:r>
            <a:r>
              <a:rPr lang="ar-SA" dirty="0" smtClean="0"/>
              <a:t> حركات اليد أو تعبيرات الوجه ونبرة الصوت أو المسافات التي يضعونها مع </a:t>
            </a:r>
            <a:r>
              <a:rPr lang="ar-SA" dirty="0" err="1" smtClean="0"/>
              <a:t>الأخرين</a:t>
            </a:r>
            <a:r>
              <a:rPr lang="ar-SA" dirty="0" smtClean="0"/>
              <a:t> لينقلوا </a:t>
            </a:r>
            <a:r>
              <a:rPr lang="ar-SA" dirty="0" err="1" smtClean="0"/>
              <a:t>اليهم</a:t>
            </a:r>
            <a:r>
              <a:rPr lang="ar-SA" dirty="0" smtClean="0"/>
              <a:t> المعاني التي يريدونها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تعريف </a:t>
            </a:r>
            <a:r>
              <a:rPr lang="ar-SA" dirty="0" err="1" smtClean="0"/>
              <a:t>الأتصال</a:t>
            </a:r>
            <a:r>
              <a:rPr lang="ar-SA" dirty="0" smtClean="0"/>
              <a:t> غير اللفظي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نجاح </a:t>
            </a:r>
            <a:r>
              <a:rPr lang="ar-SA" dirty="0" err="1" smtClean="0"/>
              <a:t>الأتصال</a:t>
            </a:r>
            <a:r>
              <a:rPr lang="ar-SA" dirty="0" smtClean="0"/>
              <a:t> اللفظي في تحقيق الأهداف يعتمد على كون </a:t>
            </a:r>
            <a:r>
              <a:rPr lang="ar-SA" dirty="0" err="1" smtClean="0"/>
              <a:t>مايستعمل</a:t>
            </a:r>
            <a:r>
              <a:rPr lang="ar-SA" dirty="0" smtClean="0"/>
              <a:t> فيه من وسائل ذات دلالة واحدة عند المرسل والمستقبل.</a:t>
            </a:r>
          </a:p>
          <a:p>
            <a:r>
              <a:rPr lang="ar-SA" dirty="0" smtClean="0"/>
              <a:t>يرتبط التواصل غير اللفظي بثقافة المجتمع ويختلف باختلافها إذ قد يكون للرمز دلالة في ثقافة تختلف عن دلالته في ثقافة أخرى</a:t>
            </a:r>
          </a:p>
          <a:p>
            <a:r>
              <a:rPr lang="ar-SA" dirty="0" smtClean="0"/>
              <a:t>تأثير الرسائل غير اللفظية قد يكون أقوى من تأثير الرسائل اللفظية وفي حال تعارض </a:t>
            </a:r>
            <a:r>
              <a:rPr lang="ar-SA" dirty="0" err="1" smtClean="0"/>
              <a:t>الأثنان</a:t>
            </a:r>
            <a:r>
              <a:rPr lang="ar-SA" dirty="0" smtClean="0"/>
              <a:t> فإن الرسائل غير </a:t>
            </a:r>
            <a:r>
              <a:rPr lang="ar-SA" dirty="0" err="1" smtClean="0"/>
              <a:t>اللفظيه</a:t>
            </a:r>
            <a:r>
              <a:rPr lang="ar-SA" dirty="0" smtClean="0"/>
              <a:t> أكثر تصديقا</a:t>
            </a:r>
          </a:p>
          <a:p>
            <a:r>
              <a:rPr lang="ar-SA" dirty="0" err="1" smtClean="0"/>
              <a:t>الأتصال</a:t>
            </a:r>
            <a:r>
              <a:rPr lang="ar-SA" dirty="0" smtClean="0"/>
              <a:t> غير اللفظي هو الذي يكون </a:t>
            </a:r>
            <a:r>
              <a:rPr lang="ar-SA" dirty="0" err="1" smtClean="0"/>
              <a:t>الأنطباعات</a:t>
            </a:r>
            <a:r>
              <a:rPr lang="ar-SA" dirty="0" smtClean="0"/>
              <a:t> الأولى عنا وهذه </a:t>
            </a:r>
            <a:r>
              <a:rPr lang="ar-SA" dirty="0" err="1" smtClean="0"/>
              <a:t>الأنطباعات</a:t>
            </a:r>
            <a:r>
              <a:rPr lang="ar-SA" dirty="0" smtClean="0"/>
              <a:t> قد يصعب تغييرها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تذكري!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تطبيق</a:t>
            </a:r>
            <a:br>
              <a:rPr lang="ar-SA" dirty="0" smtClean="0"/>
            </a:br>
            <a:r>
              <a:rPr lang="ar-SA" dirty="0" smtClean="0"/>
              <a:t>تقوم </a:t>
            </a:r>
            <a:r>
              <a:rPr lang="ar-SA" dirty="0" err="1" smtClean="0"/>
              <a:t>احدى</a:t>
            </a:r>
            <a:r>
              <a:rPr lang="ar-SA" dirty="0" smtClean="0"/>
              <a:t> الطالبات بتمثيل مثل أو حكمة لزميلاتها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العلاقة بين الاتصال اللفظي وغير اللفظي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سمات الاتصال غير الكلامي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الوقت</a:t>
            </a:r>
          </a:p>
          <a:p>
            <a:r>
              <a:rPr lang="ar-SA" dirty="0" smtClean="0"/>
              <a:t>لغة الجسد</a:t>
            </a:r>
          </a:p>
          <a:p>
            <a:pPr>
              <a:buNone/>
            </a:pPr>
            <a:r>
              <a:rPr lang="ar-SA" dirty="0" smtClean="0"/>
              <a:t>لابد من مراعاة ثلاث قواعد من أجل قراءة ناجحة ودقيقة للغة الجسد</a:t>
            </a:r>
          </a:p>
          <a:p>
            <a:pPr>
              <a:buFontTx/>
              <a:buChar char="-"/>
            </a:pPr>
            <a:r>
              <a:rPr lang="ar-SA" dirty="0" smtClean="0"/>
              <a:t>قراءة </a:t>
            </a:r>
            <a:r>
              <a:rPr lang="ar-SA" dirty="0" err="1" smtClean="0"/>
              <a:t>الأيماءات</a:t>
            </a:r>
            <a:r>
              <a:rPr lang="ar-SA" dirty="0" smtClean="0"/>
              <a:t> </a:t>
            </a:r>
            <a:r>
              <a:rPr lang="ar-SA" dirty="0" err="1" smtClean="0"/>
              <a:t>والأشارات</a:t>
            </a:r>
            <a:r>
              <a:rPr lang="ar-SA" dirty="0" smtClean="0"/>
              <a:t> مجتمعة </a:t>
            </a:r>
            <a:r>
              <a:rPr lang="ar-SA" dirty="0" err="1" smtClean="0"/>
              <a:t>لامفرقة</a:t>
            </a: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البحث عن العلاقة بين </a:t>
            </a:r>
            <a:r>
              <a:rPr lang="ar-SA" dirty="0" err="1" smtClean="0"/>
              <a:t>الأيماءات</a:t>
            </a:r>
            <a:r>
              <a:rPr lang="ar-SA" dirty="0" smtClean="0"/>
              <a:t> واللغة اللفظية حتى تفهم المواقف فهما صحيحا </a:t>
            </a:r>
          </a:p>
          <a:p>
            <a:pPr>
              <a:buFontTx/>
              <a:buChar char="-"/>
            </a:pPr>
            <a:r>
              <a:rPr lang="ar-SA" dirty="0" smtClean="0"/>
              <a:t>تفسير </a:t>
            </a:r>
            <a:r>
              <a:rPr lang="ar-SA" dirty="0" err="1" smtClean="0"/>
              <a:t>الأيماءات</a:t>
            </a:r>
            <a:r>
              <a:rPr lang="ar-SA" dirty="0" smtClean="0"/>
              <a:t> في  </a:t>
            </a:r>
            <a:r>
              <a:rPr lang="ar-SA" dirty="0" err="1" smtClean="0"/>
              <a:t>سيااقها</a:t>
            </a:r>
            <a:r>
              <a:rPr lang="ar-SA" dirty="0" smtClean="0"/>
              <a:t> </a:t>
            </a:r>
            <a:r>
              <a:rPr lang="ar-SA" dirty="0" err="1" smtClean="0"/>
              <a:t>والأطار</a:t>
            </a:r>
            <a:r>
              <a:rPr lang="ar-SA" dirty="0" smtClean="0"/>
              <a:t> الذي تمت فيه حتى </a:t>
            </a:r>
            <a:r>
              <a:rPr lang="ar-SA" dirty="0" err="1" smtClean="0"/>
              <a:t>لاتسئ</a:t>
            </a:r>
            <a:r>
              <a:rPr lang="ar-SA" dirty="0" smtClean="0"/>
              <a:t> تفسيرها</a:t>
            </a:r>
          </a:p>
          <a:p>
            <a:r>
              <a:rPr lang="ar-SA" dirty="0" smtClean="0"/>
              <a:t>العينان</a:t>
            </a:r>
          </a:p>
          <a:p>
            <a:pPr>
              <a:buNone/>
            </a:pPr>
            <a:r>
              <a:rPr lang="ar-SA" dirty="0" smtClean="0"/>
              <a:t>للغة العين ثلاثة مكونات </a:t>
            </a:r>
          </a:p>
          <a:p>
            <a:pPr>
              <a:buFontTx/>
              <a:buChar char="-"/>
            </a:pPr>
            <a:r>
              <a:rPr lang="ar-SA" dirty="0" smtClean="0"/>
              <a:t>طول مدة النظرة</a:t>
            </a:r>
          </a:p>
          <a:p>
            <a:pPr>
              <a:buFontTx/>
              <a:buChar char="-"/>
            </a:pPr>
            <a:r>
              <a:rPr lang="ar-SA" dirty="0" smtClean="0"/>
              <a:t>عمق النظرة</a:t>
            </a:r>
          </a:p>
          <a:p>
            <a:pPr>
              <a:buFontTx/>
              <a:buChar char="-"/>
            </a:pPr>
            <a:r>
              <a:rPr lang="ar-SA" dirty="0" smtClean="0"/>
              <a:t>المساحة التي ننظر لها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أدوات </a:t>
            </a:r>
            <a:r>
              <a:rPr lang="ar-SA" dirty="0" err="1" smtClean="0"/>
              <a:t>الأتصال</a:t>
            </a:r>
            <a:r>
              <a:rPr lang="ar-SA" dirty="0" smtClean="0"/>
              <a:t> غير اللفظي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الملابس , الديكور , الروائح</a:t>
            </a:r>
          </a:p>
          <a:p>
            <a:r>
              <a:rPr lang="ar-SA" dirty="0" smtClean="0"/>
              <a:t>لغة المسافة</a:t>
            </a:r>
          </a:p>
          <a:p>
            <a:pPr>
              <a:buNone/>
            </a:pPr>
            <a:r>
              <a:rPr lang="ar-SA" dirty="0" smtClean="0"/>
              <a:t>تنقسم المسافات </a:t>
            </a:r>
            <a:r>
              <a:rPr lang="ar-SA" dirty="0" err="1" smtClean="0"/>
              <a:t>الى</a:t>
            </a:r>
            <a:r>
              <a:rPr lang="ar-SA" dirty="0" smtClean="0"/>
              <a:t> </a:t>
            </a:r>
            <a:r>
              <a:rPr lang="ar-SA" dirty="0" err="1" smtClean="0"/>
              <a:t>اربع</a:t>
            </a:r>
            <a:r>
              <a:rPr lang="ar-SA" dirty="0" smtClean="0"/>
              <a:t> </a:t>
            </a:r>
            <a:r>
              <a:rPr lang="ar-SA" dirty="0" err="1" smtClean="0"/>
              <a:t>اقسام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المسافة العامة</a:t>
            </a:r>
          </a:p>
          <a:p>
            <a:pPr>
              <a:buNone/>
            </a:pPr>
            <a:r>
              <a:rPr lang="ar-SA" dirty="0" smtClean="0"/>
              <a:t>المسافة الاجتماعية</a:t>
            </a:r>
          </a:p>
          <a:p>
            <a:pPr>
              <a:buNone/>
            </a:pPr>
            <a:r>
              <a:rPr lang="ar-SA" dirty="0" smtClean="0"/>
              <a:t>المسافة الشخصية</a:t>
            </a:r>
          </a:p>
          <a:p>
            <a:pPr>
              <a:buNone/>
            </a:pPr>
            <a:r>
              <a:rPr lang="ar-SA" dirty="0" smtClean="0"/>
              <a:t>المسافة </a:t>
            </a:r>
            <a:r>
              <a:rPr lang="ar-SA" dirty="0" err="1" smtClean="0"/>
              <a:t>الحميمية</a:t>
            </a:r>
            <a:endParaRPr lang="ar-SA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أدوات </a:t>
            </a:r>
            <a:r>
              <a:rPr lang="ar-SA" dirty="0" err="1" smtClean="0"/>
              <a:t>الأتصال</a:t>
            </a:r>
            <a:r>
              <a:rPr lang="ar-SA" dirty="0" smtClean="0"/>
              <a:t> غير اللفظي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/>
              <a:t>تتقدم خمسة طالبات لتمثيل انفعالات معينة ويصوت بقية الطالبات لمن قام بالتمثيل بشكل </a:t>
            </a:r>
            <a:r>
              <a:rPr lang="ar-SA" sz="4000" dirty="0" err="1" smtClean="0"/>
              <a:t>افضل</a:t>
            </a:r>
            <a:endParaRPr lang="ar-SA" sz="40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تطبيق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6ADA488465B640A12B348301F5F578" ma:contentTypeVersion="0" ma:contentTypeDescription="Create a new document." ma:contentTypeScope="" ma:versionID="e6533841adb153443463b5b86aa7d3b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F5D29D-C33B-4FCF-8303-566E939D23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B47AD8-E543-4E1A-BAA1-E90E9FEAD9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19214F5-9372-4ACF-90A6-7716EFFE7CB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306</Words>
  <Application>Microsoft Office PowerPoint</Application>
  <PresentationFormat>عرض على الشاشة (3:4)‏</PresentationFormat>
  <Paragraphs>60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ملتقى</vt:lpstr>
      <vt:lpstr>الأتصال غير اللفظي</vt:lpstr>
      <vt:lpstr>تعريف الأتصال غير اللفظي</vt:lpstr>
      <vt:lpstr>تذكري!</vt:lpstr>
      <vt:lpstr>تطبيق تقوم احدى الطالبات بتمثيل مثل أو حكمة لزميلاتها</vt:lpstr>
      <vt:lpstr>العلاقة بين الاتصال اللفظي وغير اللفظي</vt:lpstr>
      <vt:lpstr>سمات الاتصال غير الكلامي</vt:lpstr>
      <vt:lpstr>أدوات الأتصال غير اللفظي</vt:lpstr>
      <vt:lpstr>أدوات الأتصال غير اللفظي</vt:lpstr>
      <vt:lpstr>تطبيق</vt:lpstr>
      <vt:lpstr>تابع أدوات الأتصال اللفظي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الأتصال غير اللفظي</dc:title>
  <dc:creator>DEll</dc:creator>
  <cp:lastModifiedBy>Samsung</cp:lastModifiedBy>
  <cp:revision>12</cp:revision>
  <dcterms:created xsi:type="dcterms:W3CDTF">2011-11-13T16:14:35Z</dcterms:created>
  <dcterms:modified xsi:type="dcterms:W3CDTF">2015-11-04T03:10:03Z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0x0101008E6ADA488465B640A12B348301F5F578</vt:lpwstr>
  </property>
</Properties>
</file>