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الاتصال في العلاقات العامة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المحاضرة الرابعة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40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عملية </a:t>
            </a:r>
            <a:r>
              <a:rPr lang="ar-SA" dirty="0" err="1" smtClean="0"/>
              <a:t>الإتصال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dirty="0" smtClean="0"/>
              <a:t>1- المرسل</a:t>
            </a:r>
          </a:p>
          <a:p>
            <a:pPr algn="r"/>
            <a:r>
              <a:rPr lang="ar-SA" dirty="0" smtClean="0"/>
              <a:t>2- الرسالة</a:t>
            </a:r>
          </a:p>
          <a:p>
            <a:pPr algn="r"/>
            <a:r>
              <a:rPr lang="ar-SA" dirty="0" smtClean="0"/>
              <a:t> 3- الوسيلة (القناة)</a:t>
            </a:r>
          </a:p>
          <a:p>
            <a:pPr algn="r"/>
            <a:r>
              <a:rPr lang="ar-SA" dirty="0" smtClean="0"/>
              <a:t>4- المستقبل</a:t>
            </a:r>
          </a:p>
          <a:p>
            <a:pPr algn="r"/>
            <a:r>
              <a:rPr lang="ar-SA" dirty="0" smtClean="0"/>
              <a:t>5- رجع الصدى </a:t>
            </a:r>
            <a:r>
              <a:rPr lang="ar-SA" dirty="0"/>
              <a:t>(التغذية </a:t>
            </a:r>
            <a:r>
              <a:rPr lang="ar-SA" dirty="0" smtClean="0"/>
              <a:t>الراجعة)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2603500"/>
            <a:ext cx="5187204" cy="389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447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مراحل تبني الأفكار الجديدة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dirty="0" smtClean="0"/>
              <a:t>1- مرحلة الإدراك</a:t>
            </a:r>
          </a:p>
          <a:p>
            <a:pPr algn="r"/>
            <a:r>
              <a:rPr lang="ar-SA" dirty="0" smtClean="0"/>
              <a:t>2- مرحلة الاهتمام</a:t>
            </a:r>
          </a:p>
          <a:p>
            <a:pPr algn="r"/>
            <a:r>
              <a:rPr lang="ar-SA" dirty="0" smtClean="0"/>
              <a:t>3- مرحلة التقويم</a:t>
            </a:r>
          </a:p>
          <a:p>
            <a:pPr algn="r"/>
            <a:r>
              <a:rPr lang="ar-SA" dirty="0" smtClean="0"/>
              <a:t>4- مرحلة التجريب</a:t>
            </a:r>
          </a:p>
          <a:p>
            <a:pPr algn="r"/>
            <a:r>
              <a:rPr lang="ar-SA" dirty="0" smtClean="0"/>
              <a:t>5- مرحلة التبني والممارسة الكاملة</a:t>
            </a: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5" y="2603500"/>
            <a:ext cx="5197476" cy="259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381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mtClean="0"/>
              <a:t>الاتصال </a:t>
            </a:r>
            <a:r>
              <a:rPr lang="ar-SA" dirty="0" smtClean="0"/>
              <a:t>على مرحلتين</a:t>
            </a:r>
            <a:endParaRPr lang="en-US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300" y="2431203"/>
            <a:ext cx="5461000" cy="4077547"/>
          </a:xfrm>
        </p:spPr>
      </p:pic>
    </p:spTree>
    <p:extLst>
      <p:ext uri="{BB962C8B-B14F-4D97-AF65-F5344CB8AC3E}">
        <p14:creationId xmlns:p14="http://schemas.microsoft.com/office/powerpoint/2010/main" val="3843622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وسائل الاتصال في العلاقات العامة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dirty="0" smtClean="0"/>
              <a:t>1- وسائل الاتصال العامة</a:t>
            </a:r>
          </a:p>
          <a:p>
            <a:pPr algn="r"/>
            <a:r>
              <a:rPr lang="ar-SA" dirty="0" smtClean="0"/>
              <a:t>2- وسائل الاتصال الخاصة</a:t>
            </a: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99" y="2716212"/>
            <a:ext cx="4322763" cy="3087688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317" y="4260056"/>
            <a:ext cx="4689157" cy="223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1401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جلس إدارة أيون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</TotalTime>
  <Words>64</Words>
  <Application>Microsoft Office PowerPoint</Application>
  <PresentationFormat>ملء الشاشة</PresentationFormat>
  <Paragraphs>18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مجلس إدارة أيون</vt:lpstr>
      <vt:lpstr>الاتصال في العلاقات العامة</vt:lpstr>
      <vt:lpstr>عملية الإتصال</vt:lpstr>
      <vt:lpstr>مراحل تبني الأفكار الجديدة</vt:lpstr>
      <vt:lpstr>الاتصال على مرحلتين</vt:lpstr>
      <vt:lpstr>وسائل الاتصال في العلاقات العامة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الاتصال في العلاقات العامة</dc:title>
  <dc:creator>Abdulaziz Ali. Faqihi</dc:creator>
  <cp:lastModifiedBy>Abdulaziz Ali. Faqihi</cp:lastModifiedBy>
  <cp:revision>2</cp:revision>
  <dcterms:created xsi:type="dcterms:W3CDTF">2016-10-30T16:04:03Z</dcterms:created>
  <dcterms:modified xsi:type="dcterms:W3CDTF">2016-10-30T16:29:21Z</dcterms:modified>
</cp:coreProperties>
</file>