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4128" r:id="rId4"/>
  </p:sldMasterIdLst>
  <p:notesMasterIdLst>
    <p:notesMasterId r:id="rId26"/>
  </p:notesMasterIdLst>
  <p:sldIdLst>
    <p:sldId id="256" r:id="rId5"/>
    <p:sldId id="313" r:id="rId6"/>
    <p:sldId id="257" r:id="rId7"/>
    <p:sldId id="275" r:id="rId8"/>
    <p:sldId id="337" r:id="rId9"/>
    <p:sldId id="332" r:id="rId10"/>
    <p:sldId id="333" r:id="rId11"/>
    <p:sldId id="334" r:id="rId12"/>
    <p:sldId id="335" r:id="rId13"/>
    <p:sldId id="336" r:id="rId14"/>
    <p:sldId id="328" r:id="rId15"/>
    <p:sldId id="265" r:id="rId16"/>
    <p:sldId id="259" r:id="rId17"/>
    <p:sldId id="319" r:id="rId18"/>
    <p:sldId id="287" r:id="rId19"/>
    <p:sldId id="314" r:id="rId20"/>
    <p:sldId id="320" r:id="rId21"/>
    <p:sldId id="271" r:id="rId22"/>
    <p:sldId id="321" r:id="rId23"/>
    <p:sldId id="322" r:id="rId24"/>
    <p:sldId id="323" r:id="rId25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EFFF"/>
    <a:srgbClr val="A50021"/>
    <a:srgbClr val="CC3300"/>
    <a:srgbClr val="FDE2C7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559" autoAdjust="0"/>
    <p:restoredTop sz="90760" autoAdjust="0"/>
  </p:normalViewPr>
  <p:slideViewPr>
    <p:cSldViewPr>
      <p:cViewPr>
        <p:scale>
          <a:sx n="73" d="100"/>
          <a:sy n="73" d="100"/>
        </p:scale>
        <p:origin x="-130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0568F2-A6CE-47E5-BA1C-DD4A34349043}" type="doc">
      <dgm:prSet loTypeId="urn:microsoft.com/office/officeart/2005/8/layout/lProcess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pPr rtl="1"/>
          <a:endParaRPr lang="ar-SA"/>
        </a:p>
      </dgm:t>
    </dgm:pt>
    <dgm:pt modelId="{DE70FDAB-807C-47BA-BC5A-5C784427E4E5}">
      <dgm:prSet phldrT="[نص]"/>
      <dgm:spPr/>
      <dgm:t>
        <a:bodyPr/>
        <a:lstStyle/>
        <a:p>
          <a:pPr rtl="1"/>
          <a:endParaRPr lang="ar-SA" dirty="0"/>
        </a:p>
      </dgm:t>
    </dgm:pt>
    <dgm:pt modelId="{ABFA1F2C-C7AA-4B67-A3C7-2DA6B13F31CE}" type="parTrans" cxnId="{E06EE30D-3C2C-4AEA-BC37-79789D53D2AE}">
      <dgm:prSet/>
      <dgm:spPr/>
      <dgm:t>
        <a:bodyPr/>
        <a:lstStyle/>
        <a:p>
          <a:pPr rtl="1"/>
          <a:endParaRPr lang="ar-SA"/>
        </a:p>
      </dgm:t>
    </dgm:pt>
    <dgm:pt modelId="{D052E41F-392D-431A-A81D-F16759060602}" type="sibTrans" cxnId="{E06EE30D-3C2C-4AEA-BC37-79789D53D2AE}">
      <dgm:prSet/>
      <dgm:spPr/>
      <dgm:t>
        <a:bodyPr/>
        <a:lstStyle/>
        <a:p>
          <a:pPr rtl="1"/>
          <a:endParaRPr lang="ar-SA"/>
        </a:p>
      </dgm:t>
    </dgm:pt>
    <dgm:pt modelId="{9EE059F0-D8CA-4D2C-9FA7-DEB573D6CACC}">
      <dgm:prSet phldrT="[نص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SA" sz="2400" dirty="0" smtClean="0"/>
            <a:t>طبيعة عملية الاتصال</a:t>
          </a:r>
          <a:endParaRPr lang="ar-SA" sz="2400" dirty="0"/>
        </a:p>
      </dgm:t>
    </dgm:pt>
    <dgm:pt modelId="{0C71D28F-6A9A-4DAF-9440-BB7BA60A4DAE}" type="parTrans" cxnId="{3A53786E-DC19-42D5-A066-0FE37F9B79FB}">
      <dgm:prSet/>
      <dgm:spPr/>
      <dgm:t>
        <a:bodyPr/>
        <a:lstStyle/>
        <a:p>
          <a:pPr rtl="1"/>
          <a:endParaRPr lang="ar-SA"/>
        </a:p>
      </dgm:t>
    </dgm:pt>
    <dgm:pt modelId="{1EC5D771-3715-40A4-8A5C-32D796BA671A}" type="sibTrans" cxnId="{3A53786E-DC19-42D5-A066-0FE37F9B79FB}">
      <dgm:prSet/>
      <dgm:spPr/>
      <dgm:t>
        <a:bodyPr/>
        <a:lstStyle/>
        <a:p>
          <a:pPr rtl="1"/>
          <a:endParaRPr lang="ar-SA"/>
        </a:p>
      </dgm:t>
    </dgm:pt>
    <dgm:pt modelId="{3790AC1F-DF2F-402B-A50C-06025860AE55}">
      <dgm:prSet phldrT="[نص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SA" sz="2400" dirty="0" smtClean="0"/>
            <a:t>اهداف الاتصال</a:t>
          </a:r>
          <a:endParaRPr lang="ar-SA" sz="2400" dirty="0"/>
        </a:p>
      </dgm:t>
    </dgm:pt>
    <dgm:pt modelId="{6C816D44-A602-43F7-ADF8-6CFEB9AD8897}" type="parTrans" cxnId="{5C7AC970-8EB2-4192-82CE-63B4BD53F69A}">
      <dgm:prSet/>
      <dgm:spPr/>
      <dgm:t>
        <a:bodyPr/>
        <a:lstStyle/>
        <a:p>
          <a:pPr rtl="1"/>
          <a:endParaRPr lang="ar-SA"/>
        </a:p>
      </dgm:t>
    </dgm:pt>
    <dgm:pt modelId="{AC1671CD-ED5F-4AD2-9A56-4C68D9E661DC}" type="sibTrans" cxnId="{5C7AC970-8EB2-4192-82CE-63B4BD53F69A}">
      <dgm:prSet/>
      <dgm:spPr/>
      <dgm:t>
        <a:bodyPr/>
        <a:lstStyle/>
        <a:p>
          <a:pPr rtl="1"/>
          <a:endParaRPr lang="ar-SA"/>
        </a:p>
      </dgm:t>
    </dgm:pt>
    <dgm:pt modelId="{51DACCB3-1300-4F62-AB62-FF6F8FFC5937}">
      <dgm:prSet phldrT="[نص]" custT="1"/>
      <dgm:spPr>
        <a:solidFill>
          <a:srgbClr val="C4EFFF"/>
        </a:solidFill>
      </dgm:spPr>
      <dgm:t>
        <a:bodyPr/>
        <a:lstStyle/>
        <a:p>
          <a:pPr rtl="1"/>
          <a:r>
            <a:rPr lang="ar-SA" sz="2400" dirty="0" smtClean="0"/>
            <a:t>خصائص الاتصال</a:t>
          </a:r>
          <a:endParaRPr lang="ar-SA" sz="2400" dirty="0"/>
        </a:p>
      </dgm:t>
    </dgm:pt>
    <dgm:pt modelId="{7F50EDF8-B316-45FB-BDA4-DDDDA239BAE0}" type="parTrans" cxnId="{3C8A7B25-4C08-4AB7-B88A-42334EAAC2FB}">
      <dgm:prSet/>
      <dgm:spPr/>
      <dgm:t>
        <a:bodyPr/>
        <a:lstStyle/>
        <a:p>
          <a:pPr rtl="1"/>
          <a:endParaRPr lang="ar-SA"/>
        </a:p>
      </dgm:t>
    </dgm:pt>
    <dgm:pt modelId="{A3D5ED2F-28C5-4A0A-AF65-80D59A663DCA}" type="sibTrans" cxnId="{3C8A7B25-4C08-4AB7-B88A-42334EAAC2FB}">
      <dgm:prSet/>
      <dgm:spPr/>
      <dgm:t>
        <a:bodyPr/>
        <a:lstStyle/>
        <a:p>
          <a:pPr rtl="1"/>
          <a:endParaRPr lang="ar-SA"/>
        </a:p>
      </dgm:t>
    </dgm:pt>
    <dgm:pt modelId="{09FA0AAD-DA99-49FD-AB87-5B9E4427B28A}">
      <dgm:prSet phldrT="[نص]" custT="1"/>
      <dgm:spPr>
        <a:solidFill>
          <a:srgbClr val="C4EFFF"/>
        </a:solidFill>
      </dgm:spPr>
      <dgm:t>
        <a:bodyPr/>
        <a:lstStyle/>
        <a:p>
          <a:pPr rtl="1"/>
          <a:r>
            <a:rPr lang="ar-SA" sz="2400" dirty="0" smtClean="0"/>
            <a:t>عناصر الاتصال</a:t>
          </a:r>
          <a:endParaRPr lang="ar-SA" sz="2400" dirty="0"/>
        </a:p>
      </dgm:t>
    </dgm:pt>
    <dgm:pt modelId="{2872D88F-8DB4-4B1D-A71B-8A539F0E2A08}" type="parTrans" cxnId="{6C952868-9B59-4E8E-BFF3-6EDD9E961D52}">
      <dgm:prSet/>
      <dgm:spPr/>
      <dgm:t>
        <a:bodyPr/>
        <a:lstStyle/>
        <a:p>
          <a:pPr rtl="1"/>
          <a:endParaRPr lang="ar-SA"/>
        </a:p>
      </dgm:t>
    </dgm:pt>
    <dgm:pt modelId="{4874A04C-37DE-46D5-BF19-2F12E15F5AE3}" type="sibTrans" cxnId="{6C952868-9B59-4E8E-BFF3-6EDD9E961D52}">
      <dgm:prSet/>
      <dgm:spPr/>
      <dgm:t>
        <a:bodyPr/>
        <a:lstStyle/>
        <a:p>
          <a:pPr rtl="1"/>
          <a:endParaRPr lang="ar-SA"/>
        </a:p>
      </dgm:t>
    </dgm:pt>
    <dgm:pt modelId="{C2116335-86C5-47B9-9279-72E7FCC8ECBC}">
      <dgm:prSet phldrT="[نص]" custT="1"/>
      <dgm:spPr/>
      <dgm:t>
        <a:bodyPr/>
        <a:lstStyle/>
        <a:p>
          <a:pPr rtl="1"/>
          <a:r>
            <a:rPr lang="ar-SA" sz="2000" b="1" dirty="0" smtClean="0"/>
            <a:t>العوامل المؤثرة في عملية الاتصال عند ذوي الاحتياجات الخاصة</a:t>
          </a:r>
          <a:endParaRPr lang="ar-SA" sz="2000" b="1" dirty="0"/>
        </a:p>
      </dgm:t>
    </dgm:pt>
    <dgm:pt modelId="{453014C2-9CCD-4775-9BB5-D51B44A6FF7B}" type="parTrans" cxnId="{F2B5A12A-82C3-4FE6-98D8-61A85AF23396}">
      <dgm:prSet/>
      <dgm:spPr/>
      <dgm:t>
        <a:bodyPr/>
        <a:lstStyle/>
        <a:p>
          <a:pPr rtl="1"/>
          <a:endParaRPr lang="ar-SA"/>
        </a:p>
      </dgm:t>
    </dgm:pt>
    <dgm:pt modelId="{6DD8CE37-FFD8-4F89-92F0-08A1890B7028}" type="sibTrans" cxnId="{F2B5A12A-82C3-4FE6-98D8-61A85AF23396}">
      <dgm:prSet/>
      <dgm:spPr/>
      <dgm:t>
        <a:bodyPr/>
        <a:lstStyle/>
        <a:p>
          <a:pPr rtl="1"/>
          <a:endParaRPr lang="ar-SA"/>
        </a:p>
      </dgm:t>
    </dgm:pt>
    <dgm:pt modelId="{EEB5382B-AF7D-4FD6-AE5C-EF1768AC5783}">
      <dgm:prSet phldrT="[نص]" custT="1"/>
      <dgm:spPr/>
      <dgm:t>
        <a:bodyPr/>
        <a:lstStyle/>
        <a:p>
          <a:pPr rtl="1"/>
          <a:r>
            <a:rPr lang="ar-SA" sz="2400" dirty="0" smtClean="0"/>
            <a:t>أنواع الاتصال التعليمي لذوي الاحتياجات الخاصة</a:t>
          </a:r>
          <a:endParaRPr lang="ar-SA" sz="2400" dirty="0"/>
        </a:p>
      </dgm:t>
    </dgm:pt>
    <dgm:pt modelId="{A174BA72-7E02-47A3-AEB3-9C2F809C371E}" type="parTrans" cxnId="{EF671CD0-2D5E-4BDA-A79D-D7213E3D66C3}">
      <dgm:prSet/>
      <dgm:spPr/>
      <dgm:t>
        <a:bodyPr/>
        <a:lstStyle/>
        <a:p>
          <a:pPr rtl="1"/>
          <a:endParaRPr lang="ar-SA"/>
        </a:p>
      </dgm:t>
    </dgm:pt>
    <dgm:pt modelId="{6AAB070B-C1EB-4A63-B5E6-B7DD209369E3}" type="sibTrans" cxnId="{EF671CD0-2D5E-4BDA-A79D-D7213E3D66C3}">
      <dgm:prSet/>
      <dgm:spPr/>
      <dgm:t>
        <a:bodyPr/>
        <a:lstStyle/>
        <a:p>
          <a:pPr rtl="1"/>
          <a:endParaRPr lang="ar-SA"/>
        </a:p>
      </dgm:t>
    </dgm:pt>
    <dgm:pt modelId="{64E37ABE-641E-43C9-86D8-EEF75350BF03}">
      <dgm:prSet phldrT="[نص]" custT="1"/>
      <dgm:spPr/>
      <dgm:t>
        <a:bodyPr/>
        <a:lstStyle/>
        <a:p>
          <a:pPr rtl="1"/>
          <a:r>
            <a:rPr lang="ar-SA" sz="2400" dirty="0" smtClean="0"/>
            <a:t>معوقات الاتصال التعليمي لذوي الاحتياجات الخاصة</a:t>
          </a:r>
          <a:endParaRPr lang="ar-SA" sz="2400" dirty="0"/>
        </a:p>
      </dgm:t>
    </dgm:pt>
    <dgm:pt modelId="{A0631415-A223-4C82-924E-EDD1ACB17C86}" type="parTrans" cxnId="{B0B32B0C-FA5C-4FF1-9E9E-017C3ED433BE}">
      <dgm:prSet/>
      <dgm:spPr/>
      <dgm:t>
        <a:bodyPr/>
        <a:lstStyle/>
        <a:p>
          <a:pPr rtl="1"/>
          <a:endParaRPr lang="ar-SA"/>
        </a:p>
      </dgm:t>
    </dgm:pt>
    <dgm:pt modelId="{29375422-9187-48CD-ACFE-978677943E82}" type="sibTrans" cxnId="{B0B32B0C-FA5C-4FF1-9E9E-017C3ED433BE}">
      <dgm:prSet/>
      <dgm:spPr/>
      <dgm:t>
        <a:bodyPr/>
        <a:lstStyle/>
        <a:p>
          <a:pPr rtl="1"/>
          <a:endParaRPr lang="ar-SA"/>
        </a:p>
      </dgm:t>
    </dgm:pt>
    <dgm:pt modelId="{5FAA2F24-D77D-453A-82C9-C830B8731F80}">
      <dgm:prSet phldrT="[نص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SA" sz="2400" dirty="0" smtClean="0"/>
            <a:t>تعريف الاتصال والاتصال التعليمي</a:t>
          </a:r>
          <a:endParaRPr lang="ar-SA" sz="2400" dirty="0"/>
        </a:p>
      </dgm:t>
    </dgm:pt>
    <dgm:pt modelId="{9BEC3CC6-474F-46FC-A75B-2021A707D04A}" type="sibTrans" cxnId="{837B2088-2BAF-4B0A-9778-B40343A14119}">
      <dgm:prSet/>
      <dgm:spPr/>
      <dgm:t>
        <a:bodyPr/>
        <a:lstStyle/>
        <a:p>
          <a:pPr rtl="1"/>
          <a:endParaRPr lang="ar-SA"/>
        </a:p>
      </dgm:t>
    </dgm:pt>
    <dgm:pt modelId="{35933730-C1DC-42D5-A6A4-77782DA50AE0}" type="parTrans" cxnId="{837B2088-2BAF-4B0A-9778-B40343A14119}">
      <dgm:prSet/>
      <dgm:spPr/>
      <dgm:t>
        <a:bodyPr/>
        <a:lstStyle/>
        <a:p>
          <a:pPr rtl="1"/>
          <a:endParaRPr lang="ar-SA"/>
        </a:p>
      </dgm:t>
    </dgm:pt>
    <dgm:pt modelId="{8B2D9306-9A5E-4B8C-902A-828980687EE0}" type="pres">
      <dgm:prSet presAssocID="{650568F2-A6CE-47E5-BA1C-DD4A3434904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5599A18-E112-4CBF-9EBA-9987027066BB}" type="pres">
      <dgm:prSet presAssocID="{DE70FDAB-807C-47BA-BC5A-5C784427E4E5}" presName="compNode" presStyleCnt="0"/>
      <dgm:spPr/>
      <dgm:t>
        <a:bodyPr/>
        <a:lstStyle/>
        <a:p>
          <a:pPr rtl="1"/>
          <a:endParaRPr lang="ar-SA"/>
        </a:p>
      </dgm:t>
    </dgm:pt>
    <dgm:pt modelId="{0A03A03E-25D2-4CFC-9694-2FDAC4C7D1E2}" type="pres">
      <dgm:prSet presAssocID="{DE70FDAB-807C-47BA-BC5A-5C784427E4E5}" presName="aNode" presStyleLbl="bgShp" presStyleIdx="0" presStyleCnt="1" custLinFactNeighborX="525" custLinFactNeighborY="739"/>
      <dgm:spPr/>
      <dgm:t>
        <a:bodyPr/>
        <a:lstStyle/>
        <a:p>
          <a:pPr rtl="1"/>
          <a:endParaRPr lang="ar-SA"/>
        </a:p>
      </dgm:t>
    </dgm:pt>
    <dgm:pt modelId="{11C8D5F8-DC15-4062-8862-3FF9B0C85B0D}" type="pres">
      <dgm:prSet presAssocID="{DE70FDAB-807C-47BA-BC5A-5C784427E4E5}" presName="textNode" presStyleLbl="bgShp" presStyleIdx="0" presStyleCnt="1"/>
      <dgm:spPr/>
      <dgm:t>
        <a:bodyPr/>
        <a:lstStyle/>
        <a:p>
          <a:pPr rtl="1"/>
          <a:endParaRPr lang="ar-SA"/>
        </a:p>
      </dgm:t>
    </dgm:pt>
    <dgm:pt modelId="{8763AF8A-95A7-4292-A767-C255BC7544DB}" type="pres">
      <dgm:prSet presAssocID="{DE70FDAB-807C-47BA-BC5A-5C784427E4E5}" presName="compChildNode" presStyleCnt="0"/>
      <dgm:spPr/>
      <dgm:t>
        <a:bodyPr/>
        <a:lstStyle/>
        <a:p>
          <a:pPr rtl="1"/>
          <a:endParaRPr lang="ar-SA"/>
        </a:p>
      </dgm:t>
    </dgm:pt>
    <dgm:pt modelId="{F4E8B38D-789A-4471-B6B9-D2FE90C0457E}" type="pres">
      <dgm:prSet presAssocID="{DE70FDAB-807C-47BA-BC5A-5C784427E4E5}" presName="theInnerList" presStyleCnt="0"/>
      <dgm:spPr/>
      <dgm:t>
        <a:bodyPr/>
        <a:lstStyle/>
        <a:p>
          <a:pPr rtl="1"/>
          <a:endParaRPr lang="ar-SA"/>
        </a:p>
      </dgm:t>
    </dgm:pt>
    <dgm:pt modelId="{F9A7A2AD-AFA5-4825-9712-E2AEAE9359E1}" type="pres">
      <dgm:prSet presAssocID="{5FAA2F24-D77D-453A-82C9-C830B8731F80}" presName="childNode" presStyleLbl="node1" presStyleIdx="0" presStyleCnt="8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0010ADA-9928-4898-91C0-03066E869304}" type="pres">
      <dgm:prSet presAssocID="{5FAA2F24-D77D-453A-82C9-C830B8731F80}" presName="aSpace2" presStyleCnt="0"/>
      <dgm:spPr/>
      <dgm:t>
        <a:bodyPr/>
        <a:lstStyle/>
        <a:p>
          <a:pPr rtl="1"/>
          <a:endParaRPr lang="ar-SA"/>
        </a:p>
      </dgm:t>
    </dgm:pt>
    <dgm:pt modelId="{7B032E99-F74C-42FD-BFF6-A9CDCC1FCDCE}" type="pres">
      <dgm:prSet presAssocID="{9EE059F0-D8CA-4D2C-9FA7-DEB573D6CACC}" presName="childNode" presStyleLbl="node1" presStyleIdx="1" presStyleCnt="8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94EECF4-8C3B-4498-AF49-B0BA8D2BFDB7}" type="pres">
      <dgm:prSet presAssocID="{9EE059F0-D8CA-4D2C-9FA7-DEB573D6CACC}" presName="aSpace2" presStyleCnt="0"/>
      <dgm:spPr/>
      <dgm:t>
        <a:bodyPr/>
        <a:lstStyle/>
        <a:p>
          <a:pPr rtl="1"/>
          <a:endParaRPr lang="ar-SA"/>
        </a:p>
      </dgm:t>
    </dgm:pt>
    <dgm:pt modelId="{580A2245-E69E-4626-A364-0F378844D6F2}" type="pres">
      <dgm:prSet presAssocID="{3790AC1F-DF2F-402B-A50C-06025860AE55}" presName="childNode" presStyleLbl="node1" presStyleIdx="2" presStyleCnt="8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9F521F7-BB63-4AC6-AA6B-94027926C7A1}" type="pres">
      <dgm:prSet presAssocID="{3790AC1F-DF2F-402B-A50C-06025860AE55}" presName="aSpace2" presStyleCnt="0"/>
      <dgm:spPr/>
      <dgm:t>
        <a:bodyPr/>
        <a:lstStyle/>
        <a:p>
          <a:pPr rtl="1"/>
          <a:endParaRPr lang="ar-SA"/>
        </a:p>
      </dgm:t>
    </dgm:pt>
    <dgm:pt modelId="{6CF47CCB-01F7-49C6-A5C3-51727CC5C141}" type="pres">
      <dgm:prSet presAssocID="{51DACCB3-1300-4F62-AB62-FF6F8FFC5937}" presName="childNode" presStyleLbl="node1" presStyleIdx="3" presStyleCnt="8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93C620D-6372-4792-ADCF-70131A1FC851}" type="pres">
      <dgm:prSet presAssocID="{51DACCB3-1300-4F62-AB62-FF6F8FFC5937}" presName="aSpace2" presStyleCnt="0"/>
      <dgm:spPr/>
      <dgm:t>
        <a:bodyPr/>
        <a:lstStyle/>
        <a:p>
          <a:pPr rtl="1"/>
          <a:endParaRPr lang="ar-SA"/>
        </a:p>
      </dgm:t>
    </dgm:pt>
    <dgm:pt modelId="{F4516FD5-75B9-495A-A4F4-D8D0A935EBCB}" type="pres">
      <dgm:prSet presAssocID="{09FA0AAD-DA99-49FD-AB87-5B9E4427B28A}" presName="childNode" presStyleLbl="node1" presStyleIdx="4" presStyleCnt="8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5973080-48CE-40D2-A910-E5343BDC977C}" type="pres">
      <dgm:prSet presAssocID="{09FA0AAD-DA99-49FD-AB87-5B9E4427B28A}" presName="aSpace2" presStyleCnt="0"/>
      <dgm:spPr/>
      <dgm:t>
        <a:bodyPr/>
        <a:lstStyle/>
        <a:p>
          <a:pPr rtl="1"/>
          <a:endParaRPr lang="ar-SA"/>
        </a:p>
      </dgm:t>
    </dgm:pt>
    <dgm:pt modelId="{7CA88767-6DBE-4693-975D-F6076ECA206A}" type="pres">
      <dgm:prSet presAssocID="{C2116335-86C5-47B9-9279-72E7FCC8ECBC}" presName="childNode" presStyleLbl="node1" presStyleIdx="5" presStyleCnt="8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0DDE91A-67A3-4D0A-BC59-AA5A26AD61D3}" type="pres">
      <dgm:prSet presAssocID="{C2116335-86C5-47B9-9279-72E7FCC8ECBC}" presName="aSpace2" presStyleCnt="0"/>
      <dgm:spPr/>
      <dgm:t>
        <a:bodyPr/>
        <a:lstStyle/>
        <a:p>
          <a:pPr rtl="1"/>
          <a:endParaRPr lang="ar-SA"/>
        </a:p>
      </dgm:t>
    </dgm:pt>
    <dgm:pt modelId="{12CFF47A-9626-4A5A-A4BD-398F237C46E0}" type="pres">
      <dgm:prSet presAssocID="{EEB5382B-AF7D-4FD6-AE5C-EF1768AC5783}" presName="childNode" presStyleLbl="node1" presStyleIdx="6" presStyleCnt="8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55A9DBB-9335-47AD-8BF2-08BC05F78525}" type="pres">
      <dgm:prSet presAssocID="{EEB5382B-AF7D-4FD6-AE5C-EF1768AC5783}" presName="aSpace2" presStyleCnt="0"/>
      <dgm:spPr/>
      <dgm:t>
        <a:bodyPr/>
        <a:lstStyle/>
        <a:p>
          <a:pPr rtl="1"/>
          <a:endParaRPr lang="ar-SA"/>
        </a:p>
      </dgm:t>
    </dgm:pt>
    <dgm:pt modelId="{36F2068B-F0E7-4E42-B8CB-A2707DAC4EA4}" type="pres">
      <dgm:prSet presAssocID="{64E37ABE-641E-43C9-86D8-EEF75350BF03}" presName="childNode" presStyleLbl="node1" presStyleIdx="7" presStyleCnt="8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7D5D34AF-51A1-4A5C-A38F-6D6EE809A45D}" type="presOf" srcId="{3790AC1F-DF2F-402B-A50C-06025860AE55}" destId="{580A2245-E69E-4626-A364-0F378844D6F2}" srcOrd="0" destOrd="0" presId="urn:microsoft.com/office/officeart/2005/8/layout/lProcess2"/>
    <dgm:cxn modelId="{BA26896C-2455-41AC-9B5C-BFBD79AA0855}" type="presOf" srcId="{DE70FDAB-807C-47BA-BC5A-5C784427E4E5}" destId="{11C8D5F8-DC15-4062-8862-3FF9B0C85B0D}" srcOrd="1" destOrd="0" presId="urn:microsoft.com/office/officeart/2005/8/layout/lProcess2"/>
    <dgm:cxn modelId="{B0B32B0C-FA5C-4FF1-9E9E-017C3ED433BE}" srcId="{DE70FDAB-807C-47BA-BC5A-5C784427E4E5}" destId="{64E37ABE-641E-43C9-86D8-EEF75350BF03}" srcOrd="7" destOrd="0" parTransId="{A0631415-A223-4C82-924E-EDD1ACB17C86}" sibTransId="{29375422-9187-48CD-ACFE-978677943E82}"/>
    <dgm:cxn modelId="{30CECB95-91D5-4FDF-8A87-A4C4D3DF561B}" type="presOf" srcId="{5FAA2F24-D77D-453A-82C9-C830B8731F80}" destId="{F9A7A2AD-AFA5-4825-9712-E2AEAE9359E1}" srcOrd="0" destOrd="0" presId="urn:microsoft.com/office/officeart/2005/8/layout/lProcess2"/>
    <dgm:cxn modelId="{F2B5A12A-82C3-4FE6-98D8-61A85AF23396}" srcId="{DE70FDAB-807C-47BA-BC5A-5C784427E4E5}" destId="{C2116335-86C5-47B9-9279-72E7FCC8ECBC}" srcOrd="5" destOrd="0" parTransId="{453014C2-9CCD-4775-9BB5-D51B44A6FF7B}" sibTransId="{6DD8CE37-FFD8-4F89-92F0-08A1890B7028}"/>
    <dgm:cxn modelId="{E06EE30D-3C2C-4AEA-BC37-79789D53D2AE}" srcId="{650568F2-A6CE-47E5-BA1C-DD4A34349043}" destId="{DE70FDAB-807C-47BA-BC5A-5C784427E4E5}" srcOrd="0" destOrd="0" parTransId="{ABFA1F2C-C7AA-4B67-A3C7-2DA6B13F31CE}" sibTransId="{D052E41F-392D-431A-A81D-F16759060602}"/>
    <dgm:cxn modelId="{6C952868-9B59-4E8E-BFF3-6EDD9E961D52}" srcId="{DE70FDAB-807C-47BA-BC5A-5C784427E4E5}" destId="{09FA0AAD-DA99-49FD-AB87-5B9E4427B28A}" srcOrd="4" destOrd="0" parTransId="{2872D88F-8DB4-4B1D-A71B-8A539F0E2A08}" sibTransId="{4874A04C-37DE-46D5-BF19-2F12E15F5AE3}"/>
    <dgm:cxn modelId="{34779175-F1B1-4F10-9F8B-7B63E371FCA4}" type="presOf" srcId="{650568F2-A6CE-47E5-BA1C-DD4A34349043}" destId="{8B2D9306-9A5E-4B8C-902A-828980687EE0}" srcOrd="0" destOrd="0" presId="urn:microsoft.com/office/officeart/2005/8/layout/lProcess2"/>
    <dgm:cxn modelId="{1DABEBF9-83B6-4626-BE4C-E7C8D66B7965}" type="presOf" srcId="{DE70FDAB-807C-47BA-BC5A-5C784427E4E5}" destId="{0A03A03E-25D2-4CFC-9694-2FDAC4C7D1E2}" srcOrd="0" destOrd="0" presId="urn:microsoft.com/office/officeart/2005/8/layout/lProcess2"/>
    <dgm:cxn modelId="{15CA714E-BA71-4097-AB0F-F944EB25A953}" type="presOf" srcId="{09FA0AAD-DA99-49FD-AB87-5B9E4427B28A}" destId="{F4516FD5-75B9-495A-A4F4-D8D0A935EBCB}" srcOrd="0" destOrd="0" presId="urn:microsoft.com/office/officeart/2005/8/layout/lProcess2"/>
    <dgm:cxn modelId="{5C7AC970-8EB2-4192-82CE-63B4BD53F69A}" srcId="{DE70FDAB-807C-47BA-BC5A-5C784427E4E5}" destId="{3790AC1F-DF2F-402B-A50C-06025860AE55}" srcOrd="2" destOrd="0" parTransId="{6C816D44-A602-43F7-ADF8-6CFEB9AD8897}" sibTransId="{AC1671CD-ED5F-4AD2-9A56-4C68D9E661DC}"/>
    <dgm:cxn modelId="{8FB24C31-4951-4CC0-9C20-93BE6F5EC852}" type="presOf" srcId="{C2116335-86C5-47B9-9279-72E7FCC8ECBC}" destId="{7CA88767-6DBE-4693-975D-F6076ECA206A}" srcOrd="0" destOrd="0" presId="urn:microsoft.com/office/officeart/2005/8/layout/lProcess2"/>
    <dgm:cxn modelId="{EF671CD0-2D5E-4BDA-A79D-D7213E3D66C3}" srcId="{DE70FDAB-807C-47BA-BC5A-5C784427E4E5}" destId="{EEB5382B-AF7D-4FD6-AE5C-EF1768AC5783}" srcOrd="6" destOrd="0" parTransId="{A174BA72-7E02-47A3-AEB3-9C2F809C371E}" sibTransId="{6AAB070B-C1EB-4A63-B5E6-B7DD209369E3}"/>
    <dgm:cxn modelId="{4FAAC0EC-BB8A-4BD9-B841-F25E84B39CB6}" type="presOf" srcId="{EEB5382B-AF7D-4FD6-AE5C-EF1768AC5783}" destId="{12CFF47A-9626-4A5A-A4BD-398F237C46E0}" srcOrd="0" destOrd="0" presId="urn:microsoft.com/office/officeart/2005/8/layout/lProcess2"/>
    <dgm:cxn modelId="{837B2088-2BAF-4B0A-9778-B40343A14119}" srcId="{DE70FDAB-807C-47BA-BC5A-5C784427E4E5}" destId="{5FAA2F24-D77D-453A-82C9-C830B8731F80}" srcOrd="0" destOrd="0" parTransId="{35933730-C1DC-42D5-A6A4-77782DA50AE0}" sibTransId="{9BEC3CC6-474F-46FC-A75B-2021A707D04A}"/>
    <dgm:cxn modelId="{EAAEA272-D58E-4844-9C43-E57D5B94C67E}" type="presOf" srcId="{51DACCB3-1300-4F62-AB62-FF6F8FFC5937}" destId="{6CF47CCB-01F7-49C6-A5C3-51727CC5C141}" srcOrd="0" destOrd="0" presId="urn:microsoft.com/office/officeart/2005/8/layout/lProcess2"/>
    <dgm:cxn modelId="{64E2FE32-1F50-4A71-A9A9-5CD0E605FA46}" type="presOf" srcId="{64E37ABE-641E-43C9-86D8-EEF75350BF03}" destId="{36F2068B-F0E7-4E42-B8CB-A2707DAC4EA4}" srcOrd="0" destOrd="0" presId="urn:microsoft.com/office/officeart/2005/8/layout/lProcess2"/>
    <dgm:cxn modelId="{3C8A7B25-4C08-4AB7-B88A-42334EAAC2FB}" srcId="{DE70FDAB-807C-47BA-BC5A-5C784427E4E5}" destId="{51DACCB3-1300-4F62-AB62-FF6F8FFC5937}" srcOrd="3" destOrd="0" parTransId="{7F50EDF8-B316-45FB-BDA4-DDDDA239BAE0}" sibTransId="{A3D5ED2F-28C5-4A0A-AF65-80D59A663DCA}"/>
    <dgm:cxn modelId="{75B1E19C-C950-471B-A918-455943DAC327}" type="presOf" srcId="{9EE059F0-D8CA-4D2C-9FA7-DEB573D6CACC}" destId="{7B032E99-F74C-42FD-BFF6-A9CDCC1FCDCE}" srcOrd="0" destOrd="0" presId="urn:microsoft.com/office/officeart/2005/8/layout/lProcess2"/>
    <dgm:cxn modelId="{3A53786E-DC19-42D5-A066-0FE37F9B79FB}" srcId="{DE70FDAB-807C-47BA-BC5A-5C784427E4E5}" destId="{9EE059F0-D8CA-4D2C-9FA7-DEB573D6CACC}" srcOrd="1" destOrd="0" parTransId="{0C71D28F-6A9A-4DAF-9440-BB7BA60A4DAE}" sibTransId="{1EC5D771-3715-40A4-8A5C-32D796BA671A}"/>
    <dgm:cxn modelId="{0B3EB7BE-09D2-4B7A-A02D-0034EBDA8783}" type="presParOf" srcId="{8B2D9306-9A5E-4B8C-902A-828980687EE0}" destId="{85599A18-E112-4CBF-9EBA-9987027066BB}" srcOrd="0" destOrd="0" presId="urn:microsoft.com/office/officeart/2005/8/layout/lProcess2"/>
    <dgm:cxn modelId="{5E30777D-9882-479E-BBA5-6848804CBAE9}" type="presParOf" srcId="{85599A18-E112-4CBF-9EBA-9987027066BB}" destId="{0A03A03E-25D2-4CFC-9694-2FDAC4C7D1E2}" srcOrd="0" destOrd="0" presId="urn:microsoft.com/office/officeart/2005/8/layout/lProcess2"/>
    <dgm:cxn modelId="{B0922DF4-A34D-4D1F-8983-D77296700687}" type="presParOf" srcId="{85599A18-E112-4CBF-9EBA-9987027066BB}" destId="{11C8D5F8-DC15-4062-8862-3FF9B0C85B0D}" srcOrd="1" destOrd="0" presId="urn:microsoft.com/office/officeart/2005/8/layout/lProcess2"/>
    <dgm:cxn modelId="{DEB20C30-3077-4373-B179-1076A20B5722}" type="presParOf" srcId="{85599A18-E112-4CBF-9EBA-9987027066BB}" destId="{8763AF8A-95A7-4292-A767-C255BC7544DB}" srcOrd="2" destOrd="0" presId="urn:microsoft.com/office/officeart/2005/8/layout/lProcess2"/>
    <dgm:cxn modelId="{768C5D08-ABB1-4417-BF1A-5F5DD39584D6}" type="presParOf" srcId="{8763AF8A-95A7-4292-A767-C255BC7544DB}" destId="{F4E8B38D-789A-4471-B6B9-D2FE90C0457E}" srcOrd="0" destOrd="0" presId="urn:microsoft.com/office/officeart/2005/8/layout/lProcess2"/>
    <dgm:cxn modelId="{4A6A568B-8FE9-4886-A0D0-58A737858265}" type="presParOf" srcId="{F4E8B38D-789A-4471-B6B9-D2FE90C0457E}" destId="{F9A7A2AD-AFA5-4825-9712-E2AEAE9359E1}" srcOrd="0" destOrd="0" presId="urn:microsoft.com/office/officeart/2005/8/layout/lProcess2"/>
    <dgm:cxn modelId="{80D466C7-07F8-4281-A8FC-09550035F008}" type="presParOf" srcId="{F4E8B38D-789A-4471-B6B9-D2FE90C0457E}" destId="{00010ADA-9928-4898-91C0-03066E869304}" srcOrd="1" destOrd="0" presId="urn:microsoft.com/office/officeart/2005/8/layout/lProcess2"/>
    <dgm:cxn modelId="{33670039-00D1-4463-8793-7F1D2AC1D117}" type="presParOf" srcId="{F4E8B38D-789A-4471-B6B9-D2FE90C0457E}" destId="{7B032E99-F74C-42FD-BFF6-A9CDCC1FCDCE}" srcOrd="2" destOrd="0" presId="urn:microsoft.com/office/officeart/2005/8/layout/lProcess2"/>
    <dgm:cxn modelId="{4097840B-18BD-4911-B6C9-03C730CC8C7C}" type="presParOf" srcId="{F4E8B38D-789A-4471-B6B9-D2FE90C0457E}" destId="{194EECF4-8C3B-4498-AF49-B0BA8D2BFDB7}" srcOrd="3" destOrd="0" presId="urn:microsoft.com/office/officeart/2005/8/layout/lProcess2"/>
    <dgm:cxn modelId="{23C8175A-7923-4DB8-89BD-9A65B0CC9666}" type="presParOf" srcId="{F4E8B38D-789A-4471-B6B9-D2FE90C0457E}" destId="{580A2245-E69E-4626-A364-0F378844D6F2}" srcOrd="4" destOrd="0" presId="urn:microsoft.com/office/officeart/2005/8/layout/lProcess2"/>
    <dgm:cxn modelId="{C379FD6B-6941-43FD-85F2-DE8495BB7FA5}" type="presParOf" srcId="{F4E8B38D-789A-4471-B6B9-D2FE90C0457E}" destId="{39F521F7-BB63-4AC6-AA6B-94027926C7A1}" srcOrd="5" destOrd="0" presId="urn:microsoft.com/office/officeart/2005/8/layout/lProcess2"/>
    <dgm:cxn modelId="{64F58339-D1AA-458B-9B89-6361C2DC1BF7}" type="presParOf" srcId="{F4E8B38D-789A-4471-B6B9-D2FE90C0457E}" destId="{6CF47CCB-01F7-49C6-A5C3-51727CC5C141}" srcOrd="6" destOrd="0" presId="urn:microsoft.com/office/officeart/2005/8/layout/lProcess2"/>
    <dgm:cxn modelId="{15AA5F19-81EA-406F-8329-F612AF9DF36D}" type="presParOf" srcId="{F4E8B38D-789A-4471-B6B9-D2FE90C0457E}" destId="{193C620D-6372-4792-ADCF-70131A1FC851}" srcOrd="7" destOrd="0" presId="urn:microsoft.com/office/officeart/2005/8/layout/lProcess2"/>
    <dgm:cxn modelId="{6E119BDD-F32F-4A6E-98D8-F97FAB8B5BEF}" type="presParOf" srcId="{F4E8B38D-789A-4471-B6B9-D2FE90C0457E}" destId="{F4516FD5-75B9-495A-A4F4-D8D0A935EBCB}" srcOrd="8" destOrd="0" presId="urn:microsoft.com/office/officeart/2005/8/layout/lProcess2"/>
    <dgm:cxn modelId="{A9B23144-9B5C-4103-8222-896F26AA0E0D}" type="presParOf" srcId="{F4E8B38D-789A-4471-B6B9-D2FE90C0457E}" destId="{75973080-48CE-40D2-A910-E5343BDC977C}" srcOrd="9" destOrd="0" presId="urn:microsoft.com/office/officeart/2005/8/layout/lProcess2"/>
    <dgm:cxn modelId="{EC75F82F-3050-41FA-87B0-C8DA0047C193}" type="presParOf" srcId="{F4E8B38D-789A-4471-B6B9-D2FE90C0457E}" destId="{7CA88767-6DBE-4693-975D-F6076ECA206A}" srcOrd="10" destOrd="0" presId="urn:microsoft.com/office/officeart/2005/8/layout/lProcess2"/>
    <dgm:cxn modelId="{246E86BE-072C-4E1F-8CBB-3613E796D01F}" type="presParOf" srcId="{F4E8B38D-789A-4471-B6B9-D2FE90C0457E}" destId="{10DDE91A-67A3-4D0A-BC59-AA5A26AD61D3}" srcOrd="11" destOrd="0" presId="urn:microsoft.com/office/officeart/2005/8/layout/lProcess2"/>
    <dgm:cxn modelId="{202D3227-3D06-4187-A3AC-1143315930C8}" type="presParOf" srcId="{F4E8B38D-789A-4471-B6B9-D2FE90C0457E}" destId="{12CFF47A-9626-4A5A-A4BD-398F237C46E0}" srcOrd="12" destOrd="0" presId="urn:microsoft.com/office/officeart/2005/8/layout/lProcess2"/>
    <dgm:cxn modelId="{1E2F1CC0-B46F-4681-A79C-2951CEF68BBA}" type="presParOf" srcId="{F4E8B38D-789A-4471-B6B9-D2FE90C0457E}" destId="{755A9DBB-9335-47AD-8BF2-08BC05F78525}" srcOrd="13" destOrd="0" presId="urn:microsoft.com/office/officeart/2005/8/layout/lProcess2"/>
    <dgm:cxn modelId="{0A246124-00B9-41C6-8063-8E605836465C}" type="presParOf" srcId="{F4E8B38D-789A-4471-B6B9-D2FE90C0457E}" destId="{36F2068B-F0E7-4E42-B8CB-A2707DAC4EA4}" srcOrd="1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7C6974-6F18-46B2-9D56-1522D9DA7270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2420C177-BB7B-4E11-BE30-4851B89382EB}">
      <dgm:prSet phldrT="[نص]"/>
      <dgm:spPr/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</a:rPr>
            <a:t>مرحلة ما قبل اللغة</a:t>
          </a:r>
          <a:endParaRPr lang="ar-SA" b="1" dirty="0">
            <a:solidFill>
              <a:schemeClr val="tx1"/>
            </a:solidFill>
          </a:endParaRPr>
        </a:p>
      </dgm:t>
    </dgm:pt>
    <dgm:pt modelId="{6BC2A8FF-5F75-4F9F-9020-7B7B8ACF5E50}" type="parTrans" cxnId="{FBC5175D-844E-4429-9CC9-734D95467641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3818C599-66DE-4E59-83A1-3797DAE6828A}" type="sibTrans" cxnId="{FBC5175D-844E-4429-9CC9-734D95467641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7A0E43B5-3179-4611-BFBF-FB9F4E0F30AF}">
      <dgm:prSet phldrT="[نص]"/>
      <dgm:spPr/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</a:rPr>
            <a:t>مرحلة نشوء اللغة</a:t>
          </a:r>
          <a:endParaRPr lang="ar-SA" b="1" dirty="0">
            <a:solidFill>
              <a:schemeClr val="tx1"/>
            </a:solidFill>
          </a:endParaRPr>
        </a:p>
      </dgm:t>
    </dgm:pt>
    <dgm:pt modelId="{62D5F107-0EAB-46F7-969C-EEA32CEE9085}" type="parTrans" cxnId="{A324530D-66A2-4718-B8FF-157155C86052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1937C89E-D40D-44BF-9D35-4B8CF379AD78}" type="sibTrans" cxnId="{A324530D-66A2-4718-B8FF-157155C86052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107E84DE-6E79-431F-949A-988D9992A59E}">
      <dgm:prSet phldrT="[نص]"/>
      <dgm:spPr/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</a:rPr>
            <a:t>مرحلة اختراع الطابعة</a:t>
          </a:r>
          <a:endParaRPr lang="ar-SA" b="1" dirty="0">
            <a:solidFill>
              <a:schemeClr val="tx1"/>
            </a:solidFill>
          </a:endParaRPr>
        </a:p>
      </dgm:t>
    </dgm:pt>
    <dgm:pt modelId="{F60383AD-092B-4D73-82F1-11712B781B7C}" type="parTrans" cxnId="{DC465AD8-9BC0-4DAF-BCBC-182315E37CF7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80DFB322-B806-4E8D-B18C-7632626589C9}" type="sibTrans" cxnId="{DC465AD8-9BC0-4DAF-BCBC-182315E37CF7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EDCF9A7E-9E41-4933-B45C-D0A47A0A9D88}">
      <dgm:prSet/>
      <dgm:spPr/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</a:rPr>
            <a:t>مرحلة تكنولوجيا الاتصالات</a:t>
          </a:r>
          <a:endParaRPr lang="ar-SA" b="1" dirty="0">
            <a:solidFill>
              <a:schemeClr val="tx1"/>
            </a:solidFill>
          </a:endParaRPr>
        </a:p>
      </dgm:t>
    </dgm:pt>
    <dgm:pt modelId="{56A84FFE-1DEB-49C7-9567-085972198C9B}" type="parTrans" cxnId="{AD2310DA-72D3-48EA-81B3-23A55047F86B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1116C6D0-02A8-45A2-8A63-333C7E2D0D18}" type="sibTrans" cxnId="{AD2310DA-72D3-48EA-81B3-23A55047F86B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273E8358-D95B-4531-AD91-9D31F7513AB9}">
      <dgm:prSet/>
      <dgm:spPr/>
      <dgm:t>
        <a:bodyPr/>
        <a:lstStyle/>
        <a:p>
          <a:pPr rtl="1"/>
          <a:endParaRPr lang="ar-SA" dirty="0"/>
        </a:p>
      </dgm:t>
    </dgm:pt>
    <dgm:pt modelId="{8A86BE2D-26C6-421F-AB90-A86FDF0B31F6}" type="parTrans" cxnId="{E1EF7577-8C5E-4DDB-B206-46F66D335328}">
      <dgm:prSet/>
      <dgm:spPr/>
      <dgm:t>
        <a:bodyPr/>
        <a:lstStyle/>
        <a:p>
          <a:pPr rtl="1"/>
          <a:endParaRPr lang="ar-SA"/>
        </a:p>
      </dgm:t>
    </dgm:pt>
    <dgm:pt modelId="{1211C1BA-DBF5-4AB2-8C19-E1C6AF7A503A}" type="sibTrans" cxnId="{E1EF7577-8C5E-4DDB-B206-46F66D335328}">
      <dgm:prSet/>
      <dgm:spPr/>
      <dgm:t>
        <a:bodyPr/>
        <a:lstStyle/>
        <a:p>
          <a:pPr rtl="1"/>
          <a:endParaRPr lang="ar-SA"/>
        </a:p>
      </dgm:t>
    </dgm:pt>
    <dgm:pt modelId="{A47BC40B-7CB3-494A-86F9-783DC2D8FCA4}" type="pres">
      <dgm:prSet presAssocID="{F97C6974-6F18-46B2-9D56-1522D9DA7270}" presName="linear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7F00C9B6-CCEB-4EE7-8772-D51AC50AE594}" type="pres">
      <dgm:prSet presAssocID="{2420C177-BB7B-4E11-BE30-4851B89382EB}" presName="parentLin" presStyleCnt="0"/>
      <dgm:spPr/>
    </dgm:pt>
    <dgm:pt modelId="{82B6EF83-D329-4795-A662-D9627E1E1454}" type="pres">
      <dgm:prSet presAssocID="{2420C177-BB7B-4E11-BE30-4851B89382EB}" presName="parentLeftMargin" presStyleLbl="node1" presStyleIdx="0" presStyleCnt="4"/>
      <dgm:spPr/>
      <dgm:t>
        <a:bodyPr/>
        <a:lstStyle/>
        <a:p>
          <a:pPr rtl="1"/>
          <a:endParaRPr lang="ar-SA"/>
        </a:p>
      </dgm:t>
    </dgm:pt>
    <dgm:pt modelId="{F3EDC1A3-CDB5-42B2-A78B-6BB76C4252C2}" type="pres">
      <dgm:prSet presAssocID="{2420C177-BB7B-4E11-BE30-4851B89382E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B4F5AFF-5772-4284-959B-B6C2E953D18C}" type="pres">
      <dgm:prSet presAssocID="{2420C177-BB7B-4E11-BE30-4851B89382EB}" presName="negativeSpace" presStyleCnt="0"/>
      <dgm:spPr/>
    </dgm:pt>
    <dgm:pt modelId="{37EA5F6B-3517-413A-9913-0D2916DE29D6}" type="pres">
      <dgm:prSet presAssocID="{2420C177-BB7B-4E11-BE30-4851B89382EB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61C958C-764C-4C6C-9080-41F00C1BA0F2}" type="pres">
      <dgm:prSet presAssocID="{3818C599-66DE-4E59-83A1-3797DAE6828A}" presName="spaceBetweenRectangles" presStyleCnt="0"/>
      <dgm:spPr/>
    </dgm:pt>
    <dgm:pt modelId="{B1CFE66D-01E6-4B35-80EF-C5B7FFD72D78}" type="pres">
      <dgm:prSet presAssocID="{7A0E43B5-3179-4611-BFBF-FB9F4E0F30AF}" presName="parentLin" presStyleCnt="0"/>
      <dgm:spPr/>
    </dgm:pt>
    <dgm:pt modelId="{A91E6A7A-6D5E-40DD-B986-A2349DBC8890}" type="pres">
      <dgm:prSet presAssocID="{7A0E43B5-3179-4611-BFBF-FB9F4E0F30AF}" presName="parentLeftMargin" presStyleLbl="node1" presStyleIdx="0" presStyleCnt="4"/>
      <dgm:spPr/>
      <dgm:t>
        <a:bodyPr/>
        <a:lstStyle/>
        <a:p>
          <a:pPr rtl="1"/>
          <a:endParaRPr lang="ar-SA"/>
        </a:p>
      </dgm:t>
    </dgm:pt>
    <dgm:pt modelId="{CA798462-8D33-4105-BD0B-969FC192A209}" type="pres">
      <dgm:prSet presAssocID="{7A0E43B5-3179-4611-BFBF-FB9F4E0F30A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8CEEA43-6319-4E09-8F77-003EFCA8AB8D}" type="pres">
      <dgm:prSet presAssocID="{7A0E43B5-3179-4611-BFBF-FB9F4E0F30AF}" presName="negativeSpace" presStyleCnt="0"/>
      <dgm:spPr/>
    </dgm:pt>
    <dgm:pt modelId="{55109471-C202-44EB-AF8E-2DAA5E06886D}" type="pres">
      <dgm:prSet presAssocID="{7A0E43B5-3179-4611-BFBF-FB9F4E0F30AF}" presName="childText" presStyleLbl="conFgAcc1" presStyleIdx="1" presStyleCnt="4">
        <dgm:presLayoutVars>
          <dgm:bulletEnabled val="1"/>
        </dgm:presLayoutVars>
      </dgm:prSet>
      <dgm:spPr/>
    </dgm:pt>
    <dgm:pt modelId="{5DF46DD7-7389-4FEA-A709-610474899366}" type="pres">
      <dgm:prSet presAssocID="{1937C89E-D40D-44BF-9D35-4B8CF379AD78}" presName="spaceBetweenRectangles" presStyleCnt="0"/>
      <dgm:spPr/>
    </dgm:pt>
    <dgm:pt modelId="{7EA5BD71-AB0B-4091-B64B-D9B8C34E9233}" type="pres">
      <dgm:prSet presAssocID="{107E84DE-6E79-431F-949A-988D9992A59E}" presName="parentLin" presStyleCnt="0"/>
      <dgm:spPr/>
    </dgm:pt>
    <dgm:pt modelId="{25DC3A9F-B9AF-4DD8-B85C-0DC62E3029BC}" type="pres">
      <dgm:prSet presAssocID="{107E84DE-6E79-431F-949A-988D9992A59E}" presName="parentLeftMargin" presStyleLbl="node1" presStyleIdx="1" presStyleCnt="4"/>
      <dgm:spPr/>
      <dgm:t>
        <a:bodyPr/>
        <a:lstStyle/>
        <a:p>
          <a:pPr rtl="1"/>
          <a:endParaRPr lang="ar-SA"/>
        </a:p>
      </dgm:t>
    </dgm:pt>
    <dgm:pt modelId="{EDA52CF0-3A32-4AE8-9B1E-B449F183A030}" type="pres">
      <dgm:prSet presAssocID="{107E84DE-6E79-431F-949A-988D9992A59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9568D9B-57A0-4D98-8362-86CB9AF5024C}" type="pres">
      <dgm:prSet presAssocID="{107E84DE-6E79-431F-949A-988D9992A59E}" presName="negativeSpace" presStyleCnt="0"/>
      <dgm:spPr/>
    </dgm:pt>
    <dgm:pt modelId="{32E26BD6-8993-464F-80F8-9CFA57317A7B}" type="pres">
      <dgm:prSet presAssocID="{107E84DE-6E79-431F-949A-988D9992A59E}" presName="childText" presStyleLbl="conFgAcc1" presStyleIdx="2" presStyleCnt="4">
        <dgm:presLayoutVars>
          <dgm:bulletEnabled val="1"/>
        </dgm:presLayoutVars>
      </dgm:prSet>
      <dgm:spPr/>
    </dgm:pt>
    <dgm:pt modelId="{CB8F394E-3B05-4D81-BD6E-57408F994A05}" type="pres">
      <dgm:prSet presAssocID="{80DFB322-B806-4E8D-B18C-7632626589C9}" presName="spaceBetweenRectangles" presStyleCnt="0"/>
      <dgm:spPr/>
    </dgm:pt>
    <dgm:pt modelId="{4E1D16FA-98FC-4B3E-8508-1EF81D179C23}" type="pres">
      <dgm:prSet presAssocID="{EDCF9A7E-9E41-4933-B45C-D0A47A0A9D88}" presName="parentLin" presStyleCnt="0"/>
      <dgm:spPr/>
    </dgm:pt>
    <dgm:pt modelId="{40C899C8-C365-4C2D-8DCD-3DCC8B59AB2C}" type="pres">
      <dgm:prSet presAssocID="{EDCF9A7E-9E41-4933-B45C-D0A47A0A9D88}" presName="parentLeftMargin" presStyleLbl="node1" presStyleIdx="2" presStyleCnt="4"/>
      <dgm:spPr/>
      <dgm:t>
        <a:bodyPr/>
        <a:lstStyle/>
        <a:p>
          <a:pPr rtl="1"/>
          <a:endParaRPr lang="ar-SA"/>
        </a:p>
      </dgm:t>
    </dgm:pt>
    <dgm:pt modelId="{C3D26B77-AC5A-4CD6-A5ED-B68A6692FB75}" type="pres">
      <dgm:prSet presAssocID="{EDCF9A7E-9E41-4933-B45C-D0A47A0A9D8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12723EE-0210-4A31-893D-FD21B3A2AAFB}" type="pres">
      <dgm:prSet presAssocID="{EDCF9A7E-9E41-4933-B45C-D0A47A0A9D88}" presName="negativeSpace" presStyleCnt="0"/>
      <dgm:spPr/>
    </dgm:pt>
    <dgm:pt modelId="{F58136AD-8358-4003-8A99-EBFE2AF11074}" type="pres">
      <dgm:prSet presAssocID="{EDCF9A7E-9E41-4933-B45C-D0A47A0A9D8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B82A05D-D705-4CEB-BE50-8633C4CA8213}" type="presOf" srcId="{273E8358-D95B-4531-AD91-9D31F7513AB9}" destId="{37EA5F6B-3517-413A-9913-0D2916DE29D6}" srcOrd="0" destOrd="0" presId="urn:microsoft.com/office/officeart/2005/8/layout/list1"/>
    <dgm:cxn modelId="{573E77AB-3B90-41E5-A6AE-8F9C4A0E4D58}" type="presOf" srcId="{EDCF9A7E-9E41-4933-B45C-D0A47A0A9D88}" destId="{C3D26B77-AC5A-4CD6-A5ED-B68A6692FB75}" srcOrd="1" destOrd="0" presId="urn:microsoft.com/office/officeart/2005/8/layout/list1"/>
    <dgm:cxn modelId="{B1DC7C10-F4E7-436D-B136-82177F3C12B9}" type="presOf" srcId="{2420C177-BB7B-4E11-BE30-4851B89382EB}" destId="{F3EDC1A3-CDB5-42B2-A78B-6BB76C4252C2}" srcOrd="1" destOrd="0" presId="urn:microsoft.com/office/officeart/2005/8/layout/list1"/>
    <dgm:cxn modelId="{9CA20D7C-23DD-454B-A1A0-42BFCB289300}" type="presOf" srcId="{107E84DE-6E79-431F-949A-988D9992A59E}" destId="{EDA52CF0-3A32-4AE8-9B1E-B449F183A030}" srcOrd="1" destOrd="0" presId="urn:microsoft.com/office/officeart/2005/8/layout/list1"/>
    <dgm:cxn modelId="{AD2310DA-72D3-48EA-81B3-23A55047F86B}" srcId="{F97C6974-6F18-46B2-9D56-1522D9DA7270}" destId="{EDCF9A7E-9E41-4933-B45C-D0A47A0A9D88}" srcOrd="3" destOrd="0" parTransId="{56A84FFE-1DEB-49C7-9567-085972198C9B}" sibTransId="{1116C6D0-02A8-45A2-8A63-333C7E2D0D18}"/>
    <dgm:cxn modelId="{DC465AD8-9BC0-4DAF-BCBC-182315E37CF7}" srcId="{F97C6974-6F18-46B2-9D56-1522D9DA7270}" destId="{107E84DE-6E79-431F-949A-988D9992A59E}" srcOrd="2" destOrd="0" parTransId="{F60383AD-092B-4D73-82F1-11712B781B7C}" sibTransId="{80DFB322-B806-4E8D-B18C-7632626589C9}"/>
    <dgm:cxn modelId="{A324530D-66A2-4718-B8FF-157155C86052}" srcId="{F97C6974-6F18-46B2-9D56-1522D9DA7270}" destId="{7A0E43B5-3179-4611-BFBF-FB9F4E0F30AF}" srcOrd="1" destOrd="0" parTransId="{62D5F107-0EAB-46F7-969C-EEA32CEE9085}" sibTransId="{1937C89E-D40D-44BF-9D35-4B8CF379AD78}"/>
    <dgm:cxn modelId="{6071A69A-528C-4185-B119-2DC75B389280}" type="presOf" srcId="{7A0E43B5-3179-4611-BFBF-FB9F4E0F30AF}" destId="{A91E6A7A-6D5E-40DD-B986-A2349DBC8890}" srcOrd="0" destOrd="0" presId="urn:microsoft.com/office/officeart/2005/8/layout/list1"/>
    <dgm:cxn modelId="{CA2C083C-BF43-4DBF-8DC2-8A31F73BDD02}" type="presOf" srcId="{7A0E43B5-3179-4611-BFBF-FB9F4E0F30AF}" destId="{CA798462-8D33-4105-BD0B-969FC192A209}" srcOrd="1" destOrd="0" presId="urn:microsoft.com/office/officeart/2005/8/layout/list1"/>
    <dgm:cxn modelId="{E1EF7577-8C5E-4DDB-B206-46F66D335328}" srcId="{2420C177-BB7B-4E11-BE30-4851B89382EB}" destId="{273E8358-D95B-4531-AD91-9D31F7513AB9}" srcOrd="0" destOrd="0" parTransId="{8A86BE2D-26C6-421F-AB90-A86FDF0B31F6}" sibTransId="{1211C1BA-DBF5-4AB2-8C19-E1C6AF7A503A}"/>
    <dgm:cxn modelId="{D666450A-0DFC-4042-96F0-EF2601EFF57B}" type="presOf" srcId="{2420C177-BB7B-4E11-BE30-4851B89382EB}" destId="{82B6EF83-D329-4795-A662-D9627E1E1454}" srcOrd="0" destOrd="0" presId="urn:microsoft.com/office/officeart/2005/8/layout/list1"/>
    <dgm:cxn modelId="{FBC5175D-844E-4429-9CC9-734D95467641}" srcId="{F97C6974-6F18-46B2-9D56-1522D9DA7270}" destId="{2420C177-BB7B-4E11-BE30-4851B89382EB}" srcOrd="0" destOrd="0" parTransId="{6BC2A8FF-5F75-4F9F-9020-7B7B8ACF5E50}" sibTransId="{3818C599-66DE-4E59-83A1-3797DAE6828A}"/>
    <dgm:cxn modelId="{61F4E5CF-EA72-4236-ADC4-DE1DC8285932}" type="presOf" srcId="{F97C6974-6F18-46B2-9D56-1522D9DA7270}" destId="{A47BC40B-7CB3-494A-86F9-783DC2D8FCA4}" srcOrd="0" destOrd="0" presId="urn:microsoft.com/office/officeart/2005/8/layout/list1"/>
    <dgm:cxn modelId="{0CB1A234-41EC-45F2-9373-72449122A87B}" type="presOf" srcId="{EDCF9A7E-9E41-4933-B45C-D0A47A0A9D88}" destId="{40C899C8-C365-4C2D-8DCD-3DCC8B59AB2C}" srcOrd="0" destOrd="0" presId="urn:microsoft.com/office/officeart/2005/8/layout/list1"/>
    <dgm:cxn modelId="{327E240A-11BC-4B40-B20C-920D46061FF1}" type="presOf" srcId="{107E84DE-6E79-431F-949A-988D9992A59E}" destId="{25DC3A9F-B9AF-4DD8-B85C-0DC62E3029BC}" srcOrd="0" destOrd="0" presId="urn:microsoft.com/office/officeart/2005/8/layout/list1"/>
    <dgm:cxn modelId="{5F789583-9162-4E4A-81FD-6C82A6196AC6}" type="presParOf" srcId="{A47BC40B-7CB3-494A-86F9-783DC2D8FCA4}" destId="{7F00C9B6-CCEB-4EE7-8772-D51AC50AE594}" srcOrd="0" destOrd="0" presId="urn:microsoft.com/office/officeart/2005/8/layout/list1"/>
    <dgm:cxn modelId="{49A69D42-5F76-48B2-BF8B-7E380D83AA0D}" type="presParOf" srcId="{7F00C9B6-CCEB-4EE7-8772-D51AC50AE594}" destId="{82B6EF83-D329-4795-A662-D9627E1E1454}" srcOrd="0" destOrd="0" presId="urn:microsoft.com/office/officeart/2005/8/layout/list1"/>
    <dgm:cxn modelId="{19933D31-93B6-4A2B-9227-25D9F4CC8D86}" type="presParOf" srcId="{7F00C9B6-CCEB-4EE7-8772-D51AC50AE594}" destId="{F3EDC1A3-CDB5-42B2-A78B-6BB76C4252C2}" srcOrd="1" destOrd="0" presId="urn:microsoft.com/office/officeart/2005/8/layout/list1"/>
    <dgm:cxn modelId="{0A6740CB-BED1-460F-BDF1-A8CAA0AA0835}" type="presParOf" srcId="{A47BC40B-7CB3-494A-86F9-783DC2D8FCA4}" destId="{CB4F5AFF-5772-4284-959B-B6C2E953D18C}" srcOrd="1" destOrd="0" presId="urn:microsoft.com/office/officeart/2005/8/layout/list1"/>
    <dgm:cxn modelId="{47E91F8D-2E2F-419A-8030-66BE15298185}" type="presParOf" srcId="{A47BC40B-7CB3-494A-86F9-783DC2D8FCA4}" destId="{37EA5F6B-3517-413A-9913-0D2916DE29D6}" srcOrd="2" destOrd="0" presId="urn:microsoft.com/office/officeart/2005/8/layout/list1"/>
    <dgm:cxn modelId="{ECDCB1B7-F9BB-46CA-AE97-2D07DDCF9251}" type="presParOf" srcId="{A47BC40B-7CB3-494A-86F9-783DC2D8FCA4}" destId="{761C958C-764C-4C6C-9080-41F00C1BA0F2}" srcOrd="3" destOrd="0" presId="urn:microsoft.com/office/officeart/2005/8/layout/list1"/>
    <dgm:cxn modelId="{7B686F31-8A8F-4C29-B019-EC4C1D9FE5E0}" type="presParOf" srcId="{A47BC40B-7CB3-494A-86F9-783DC2D8FCA4}" destId="{B1CFE66D-01E6-4B35-80EF-C5B7FFD72D78}" srcOrd="4" destOrd="0" presId="urn:microsoft.com/office/officeart/2005/8/layout/list1"/>
    <dgm:cxn modelId="{30DB4E2B-3766-44B6-BE3E-44C67648FD7B}" type="presParOf" srcId="{B1CFE66D-01E6-4B35-80EF-C5B7FFD72D78}" destId="{A91E6A7A-6D5E-40DD-B986-A2349DBC8890}" srcOrd="0" destOrd="0" presId="urn:microsoft.com/office/officeart/2005/8/layout/list1"/>
    <dgm:cxn modelId="{BA860226-56D4-4087-B27A-F06011572D11}" type="presParOf" srcId="{B1CFE66D-01E6-4B35-80EF-C5B7FFD72D78}" destId="{CA798462-8D33-4105-BD0B-969FC192A209}" srcOrd="1" destOrd="0" presId="urn:microsoft.com/office/officeart/2005/8/layout/list1"/>
    <dgm:cxn modelId="{0053F3FC-E7C6-4FD6-A740-E3504F398FEA}" type="presParOf" srcId="{A47BC40B-7CB3-494A-86F9-783DC2D8FCA4}" destId="{B8CEEA43-6319-4E09-8F77-003EFCA8AB8D}" srcOrd="5" destOrd="0" presId="urn:microsoft.com/office/officeart/2005/8/layout/list1"/>
    <dgm:cxn modelId="{5211C4B0-B96B-4784-B1CA-E226D0E51F79}" type="presParOf" srcId="{A47BC40B-7CB3-494A-86F9-783DC2D8FCA4}" destId="{55109471-C202-44EB-AF8E-2DAA5E06886D}" srcOrd="6" destOrd="0" presId="urn:microsoft.com/office/officeart/2005/8/layout/list1"/>
    <dgm:cxn modelId="{492E8955-B9A9-44A4-832B-D3A866F72C70}" type="presParOf" srcId="{A47BC40B-7CB3-494A-86F9-783DC2D8FCA4}" destId="{5DF46DD7-7389-4FEA-A709-610474899366}" srcOrd="7" destOrd="0" presId="urn:microsoft.com/office/officeart/2005/8/layout/list1"/>
    <dgm:cxn modelId="{93C9EFBA-BC9F-4EDE-A962-2150ADAB61C2}" type="presParOf" srcId="{A47BC40B-7CB3-494A-86F9-783DC2D8FCA4}" destId="{7EA5BD71-AB0B-4091-B64B-D9B8C34E9233}" srcOrd="8" destOrd="0" presId="urn:microsoft.com/office/officeart/2005/8/layout/list1"/>
    <dgm:cxn modelId="{0845AAB1-CECA-461C-B854-AF6882804473}" type="presParOf" srcId="{7EA5BD71-AB0B-4091-B64B-D9B8C34E9233}" destId="{25DC3A9F-B9AF-4DD8-B85C-0DC62E3029BC}" srcOrd="0" destOrd="0" presId="urn:microsoft.com/office/officeart/2005/8/layout/list1"/>
    <dgm:cxn modelId="{870301A7-A7F5-472C-93CB-7D872B47028F}" type="presParOf" srcId="{7EA5BD71-AB0B-4091-B64B-D9B8C34E9233}" destId="{EDA52CF0-3A32-4AE8-9B1E-B449F183A030}" srcOrd="1" destOrd="0" presId="urn:microsoft.com/office/officeart/2005/8/layout/list1"/>
    <dgm:cxn modelId="{4BD688A6-0A80-41C3-918F-1BF29D2DEC11}" type="presParOf" srcId="{A47BC40B-7CB3-494A-86F9-783DC2D8FCA4}" destId="{E9568D9B-57A0-4D98-8362-86CB9AF5024C}" srcOrd="9" destOrd="0" presId="urn:microsoft.com/office/officeart/2005/8/layout/list1"/>
    <dgm:cxn modelId="{B6961715-4373-4E6A-A3BD-24595B01BA43}" type="presParOf" srcId="{A47BC40B-7CB3-494A-86F9-783DC2D8FCA4}" destId="{32E26BD6-8993-464F-80F8-9CFA57317A7B}" srcOrd="10" destOrd="0" presId="urn:microsoft.com/office/officeart/2005/8/layout/list1"/>
    <dgm:cxn modelId="{8D496118-981F-46FA-A9DF-091AC332794A}" type="presParOf" srcId="{A47BC40B-7CB3-494A-86F9-783DC2D8FCA4}" destId="{CB8F394E-3B05-4D81-BD6E-57408F994A05}" srcOrd="11" destOrd="0" presId="urn:microsoft.com/office/officeart/2005/8/layout/list1"/>
    <dgm:cxn modelId="{54733D48-FAF0-4556-A1A2-CC37D2C2650A}" type="presParOf" srcId="{A47BC40B-7CB3-494A-86F9-783DC2D8FCA4}" destId="{4E1D16FA-98FC-4B3E-8508-1EF81D179C23}" srcOrd="12" destOrd="0" presId="urn:microsoft.com/office/officeart/2005/8/layout/list1"/>
    <dgm:cxn modelId="{7CBFA3C9-4180-439E-B3FF-616D08A2D7A4}" type="presParOf" srcId="{4E1D16FA-98FC-4B3E-8508-1EF81D179C23}" destId="{40C899C8-C365-4C2D-8DCD-3DCC8B59AB2C}" srcOrd="0" destOrd="0" presId="urn:microsoft.com/office/officeart/2005/8/layout/list1"/>
    <dgm:cxn modelId="{63318B07-6804-473F-885E-41C7045FADD1}" type="presParOf" srcId="{4E1D16FA-98FC-4B3E-8508-1EF81D179C23}" destId="{C3D26B77-AC5A-4CD6-A5ED-B68A6692FB75}" srcOrd="1" destOrd="0" presId="urn:microsoft.com/office/officeart/2005/8/layout/list1"/>
    <dgm:cxn modelId="{C12F5063-C14D-4F17-AE1A-838F8B68146E}" type="presParOf" srcId="{A47BC40B-7CB3-494A-86F9-783DC2D8FCA4}" destId="{D12723EE-0210-4A31-893D-FD21B3A2AAFB}" srcOrd="13" destOrd="0" presId="urn:microsoft.com/office/officeart/2005/8/layout/list1"/>
    <dgm:cxn modelId="{95793F16-C3E9-4669-8EE3-155FCBEAC36E}" type="presParOf" srcId="{A47BC40B-7CB3-494A-86F9-783DC2D8FCA4}" destId="{F58136AD-8358-4003-8A99-EBFE2AF1107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A3DB19-4EE9-4582-BF4B-6EDD523FE3D1}" type="doc">
      <dgm:prSet loTypeId="urn:microsoft.com/office/officeart/2005/8/layout/venn3" loCatId="relationship" qsTypeId="urn:microsoft.com/office/officeart/2005/8/quickstyle/simple1" qsCatId="simple" csTypeId="urn:microsoft.com/office/officeart/2005/8/colors/colorful3" csCatId="colorful" phldr="1"/>
      <dgm:spPr/>
    </dgm:pt>
    <dgm:pt modelId="{F3092B0F-C1EA-4DEE-AAD0-B82700839960}">
      <dgm:prSet phldrT="[نص]"/>
      <dgm:spPr/>
      <dgm:t>
        <a:bodyPr/>
        <a:lstStyle/>
        <a:p>
          <a:pPr rtl="1"/>
          <a:r>
            <a:rPr lang="ar-SA" dirty="0" smtClean="0"/>
            <a:t>تربوية</a:t>
          </a:r>
          <a:endParaRPr lang="ar-SA" dirty="0"/>
        </a:p>
      </dgm:t>
    </dgm:pt>
    <dgm:pt modelId="{E6BC6476-AA63-442D-B405-BA8343BD2D82}" type="parTrans" cxnId="{BDAAC6F9-C9DA-4CCA-95C4-8BA50891916C}">
      <dgm:prSet/>
      <dgm:spPr/>
      <dgm:t>
        <a:bodyPr/>
        <a:lstStyle/>
        <a:p>
          <a:pPr rtl="1"/>
          <a:endParaRPr lang="ar-SA"/>
        </a:p>
      </dgm:t>
    </dgm:pt>
    <dgm:pt modelId="{92B4D4FF-9825-4248-8C30-BBFE8E908C66}" type="sibTrans" cxnId="{BDAAC6F9-C9DA-4CCA-95C4-8BA50891916C}">
      <dgm:prSet/>
      <dgm:spPr/>
      <dgm:t>
        <a:bodyPr/>
        <a:lstStyle/>
        <a:p>
          <a:pPr rtl="1"/>
          <a:endParaRPr lang="ar-SA"/>
        </a:p>
      </dgm:t>
    </dgm:pt>
    <dgm:pt modelId="{EAC01B2E-E0B0-4BA0-A7E0-3EE784F2ACEF}">
      <dgm:prSet phldrT="[نص]"/>
      <dgm:spPr/>
      <dgm:t>
        <a:bodyPr/>
        <a:lstStyle/>
        <a:p>
          <a:pPr rtl="1"/>
          <a:r>
            <a:rPr lang="ar-SA" dirty="0" smtClean="0"/>
            <a:t>نفسية</a:t>
          </a:r>
          <a:endParaRPr lang="ar-SA" dirty="0"/>
        </a:p>
      </dgm:t>
    </dgm:pt>
    <dgm:pt modelId="{C9D590AA-6617-47D2-B5FF-A71D07E47CA1}" type="parTrans" cxnId="{04C6C476-D23E-4B46-A5D0-A5A14387C8FA}">
      <dgm:prSet/>
      <dgm:spPr/>
      <dgm:t>
        <a:bodyPr/>
        <a:lstStyle/>
        <a:p>
          <a:pPr rtl="1"/>
          <a:endParaRPr lang="ar-SA"/>
        </a:p>
      </dgm:t>
    </dgm:pt>
    <dgm:pt modelId="{F4155C4F-6B21-4252-BAB4-7037B704407F}" type="sibTrans" cxnId="{04C6C476-D23E-4B46-A5D0-A5A14387C8FA}">
      <dgm:prSet/>
      <dgm:spPr/>
      <dgm:t>
        <a:bodyPr/>
        <a:lstStyle/>
        <a:p>
          <a:pPr rtl="1"/>
          <a:endParaRPr lang="ar-SA"/>
        </a:p>
      </dgm:t>
    </dgm:pt>
    <dgm:pt modelId="{66A94D4E-CEFC-4013-B290-10A2F077454D}">
      <dgm:prSet phldrT="[نص]"/>
      <dgm:spPr/>
      <dgm:t>
        <a:bodyPr/>
        <a:lstStyle/>
        <a:p>
          <a:pPr rtl="1"/>
          <a:r>
            <a:rPr lang="ar-SA" dirty="0" smtClean="0"/>
            <a:t>اجتماعية</a:t>
          </a:r>
          <a:endParaRPr lang="ar-SA" dirty="0"/>
        </a:p>
      </dgm:t>
    </dgm:pt>
    <dgm:pt modelId="{C4F2203A-3D09-4097-8940-A8B32F2FFDBD}" type="parTrans" cxnId="{D5F027F9-442E-494F-B45D-F546E22E49FA}">
      <dgm:prSet/>
      <dgm:spPr/>
      <dgm:t>
        <a:bodyPr/>
        <a:lstStyle/>
        <a:p>
          <a:pPr rtl="1"/>
          <a:endParaRPr lang="ar-SA"/>
        </a:p>
      </dgm:t>
    </dgm:pt>
    <dgm:pt modelId="{9AF201D1-A4C0-4485-998C-59A29051DECD}" type="sibTrans" cxnId="{D5F027F9-442E-494F-B45D-F546E22E49FA}">
      <dgm:prSet/>
      <dgm:spPr/>
      <dgm:t>
        <a:bodyPr/>
        <a:lstStyle/>
        <a:p>
          <a:pPr rtl="1"/>
          <a:endParaRPr lang="ar-SA"/>
        </a:p>
      </dgm:t>
    </dgm:pt>
    <dgm:pt modelId="{E60757A0-7BD5-4122-AD40-1E47FFD3568F}" type="pres">
      <dgm:prSet presAssocID="{12A3DB19-4EE9-4582-BF4B-6EDD523FE3D1}" presName="Name0" presStyleCnt="0">
        <dgm:presLayoutVars>
          <dgm:dir/>
          <dgm:resizeHandles val="exact"/>
        </dgm:presLayoutVars>
      </dgm:prSet>
      <dgm:spPr/>
    </dgm:pt>
    <dgm:pt modelId="{ED3B9109-B91A-4045-B9F5-FC107BB4D8BB}" type="pres">
      <dgm:prSet presAssocID="{F3092B0F-C1EA-4DEE-AAD0-B82700839960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6338A72-F66E-4404-9719-0EADA9A8719E}" type="pres">
      <dgm:prSet presAssocID="{92B4D4FF-9825-4248-8C30-BBFE8E908C66}" presName="space" presStyleCnt="0"/>
      <dgm:spPr/>
    </dgm:pt>
    <dgm:pt modelId="{E3EE1F9A-9DBC-4210-BF63-271E98884149}" type="pres">
      <dgm:prSet presAssocID="{EAC01B2E-E0B0-4BA0-A7E0-3EE784F2ACEF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870BA36-2D15-4A39-8029-66CC18627B10}" type="pres">
      <dgm:prSet presAssocID="{F4155C4F-6B21-4252-BAB4-7037B704407F}" presName="space" presStyleCnt="0"/>
      <dgm:spPr/>
    </dgm:pt>
    <dgm:pt modelId="{DE786C49-A624-476F-AF0E-5A0D26CF143C}" type="pres">
      <dgm:prSet presAssocID="{66A94D4E-CEFC-4013-B290-10A2F077454D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04C6C476-D23E-4B46-A5D0-A5A14387C8FA}" srcId="{12A3DB19-4EE9-4582-BF4B-6EDD523FE3D1}" destId="{EAC01B2E-E0B0-4BA0-A7E0-3EE784F2ACEF}" srcOrd="1" destOrd="0" parTransId="{C9D590AA-6617-47D2-B5FF-A71D07E47CA1}" sibTransId="{F4155C4F-6B21-4252-BAB4-7037B704407F}"/>
    <dgm:cxn modelId="{4FB1B42C-1E56-4C34-8AA2-4F1AA9694968}" type="presOf" srcId="{EAC01B2E-E0B0-4BA0-A7E0-3EE784F2ACEF}" destId="{E3EE1F9A-9DBC-4210-BF63-271E98884149}" srcOrd="0" destOrd="0" presId="urn:microsoft.com/office/officeart/2005/8/layout/venn3"/>
    <dgm:cxn modelId="{0892FC78-43BA-4D7E-80C0-00982DA1C112}" type="presOf" srcId="{66A94D4E-CEFC-4013-B290-10A2F077454D}" destId="{DE786C49-A624-476F-AF0E-5A0D26CF143C}" srcOrd="0" destOrd="0" presId="urn:microsoft.com/office/officeart/2005/8/layout/venn3"/>
    <dgm:cxn modelId="{978CA5E9-B824-4A25-AB33-48B8358103C8}" type="presOf" srcId="{12A3DB19-4EE9-4582-BF4B-6EDD523FE3D1}" destId="{E60757A0-7BD5-4122-AD40-1E47FFD3568F}" srcOrd="0" destOrd="0" presId="urn:microsoft.com/office/officeart/2005/8/layout/venn3"/>
    <dgm:cxn modelId="{BDAAC6F9-C9DA-4CCA-95C4-8BA50891916C}" srcId="{12A3DB19-4EE9-4582-BF4B-6EDD523FE3D1}" destId="{F3092B0F-C1EA-4DEE-AAD0-B82700839960}" srcOrd="0" destOrd="0" parTransId="{E6BC6476-AA63-442D-B405-BA8343BD2D82}" sibTransId="{92B4D4FF-9825-4248-8C30-BBFE8E908C66}"/>
    <dgm:cxn modelId="{649C2FE4-0696-45A9-8285-925B4A76AEFE}" type="presOf" srcId="{F3092B0F-C1EA-4DEE-AAD0-B82700839960}" destId="{ED3B9109-B91A-4045-B9F5-FC107BB4D8BB}" srcOrd="0" destOrd="0" presId="urn:microsoft.com/office/officeart/2005/8/layout/venn3"/>
    <dgm:cxn modelId="{D5F027F9-442E-494F-B45D-F546E22E49FA}" srcId="{12A3DB19-4EE9-4582-BF4B-6EDD523FE3D1}" destId="{66A94D4E-CEFC-4013-B290-10A2F077454D}" srcOrd="2" destOrd="0" parTransId="{C4F2203A-3D09-4097-8940-A8B32F2FFDBD}" sibTransId="{9AF201D1-A4C0-4485-998C-59A29051DECD}"/>
    <dgm:cxn modelId="{1BB8E9ED-637D-4998-A4A8-6F223B096203}" type="presParOf" srcId="{E60757A0-7BD5-4122-AD40-1E47FFD3568F}" destId="{ED3B9109-B91A-4045-B9F5-FC107BB4D8BB}" srcOrd="0" destOrd="0" presId="urn:microsoft.com/office/officeart/2005/8/layout/venn3"/>
    <dgm:cxn modelId="{D3C34920-6618-4BB0-86CF-7BCDA48F094B}" type="presParOf" srcId="{E60757A0-7BD5-4122-AD40-1E47FFD3568F}" destId="{A6338A72-F66E-4404-9719-0EADA9A8719E}" srcOrd="1" destOrd="0" presId="urn:microsoft.com/office/officeart/2005/8/layout/venn3"/>
    <dgm:cxn modelId="{90137974-E41D-4194-8BB7-31941D385425}" type="presParOf" srcId="{E60757A0-7BD5-4122-AD40-1E47FFD3568F}" destId="{E3EE1F9A-9DBC-4210-BF63-271E98884149}" srcOrd="2" destOrd="0" presId="urn:microsoft.com/office/officeart/2005/8/layout/venn3"/>
    <dgm:cxn modelId="{DA28EBDE-3701-442B-8B80-D8496E1C30E9}" type="presParOf" srcId="{E60757A0-7BD5-4122-AD40-1E47FFD3568F}" destId="{8870BA36-2D15-4A39-8029-66CC18627B10}" srcOrd="3" destOrd="0" presId="urn:microsoft.com/office/officeart/2005/8/layout/venn3"/>
    <dgm:cxn modelId="{73D92BBE-B883-4AF7-80A2-E4C36695FC1F}" type="presParOf" srcId="{E60757A0-7BD5-4122-AD40-1E47FFD3568F}" destId="{DE786C49-A624-476F-AF0E-5A0D26CF143C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03A03E-25D2-4CFC-9694-2FDAC4C7D1E2}">
      <dsp:nvSpPr>
        <dsp:cNvPr id="0" name=""/>
        <dsp:cNvSpPr/>
      </dsp:nvSpPr>
      <dsp:spPr>
        <a:xfrm>
          <a:off x="7292" y="0"/>
          <a:ext cx="7460307" cy="57960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6500" kern="1200" dirty="0"/>
        </a:p>
      </dsp:txBody>
      <dsp:txXfrm>
        <a:off x="7292" y="0"/>
        <a:ext cx="7460307" cy="1738800"/>
      </dsp:txXfrm>
    </dsp:sp>
    <dsp:sp modelId="{F9A7A2AD-AFA5-4825-9712-E2AEAE9359E1}">
      <dsp:nvSpPr>
        <dsp:cNvPr id="0" name=""/>
        <dsp:cNvSpPr/>
      </dsp:nvSpPr>
      <dsp:spPr>
        <a:xfrm>
          <a:off x="831501" y="614355"/>
          <a:ext cx="5968245" cy="414818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تعريف الاتصال والاتصال التعليمي</a:t>
          </a:r>
          <a:endParaRPr lang="ar-SA" sz="2400" kern="1200" dirty="0"/>
        </a:p>
      </dsp:txBody>
      <dsp:txXfrm>
        <a:off x="843651" y="626505"/>
        <a:ext cx="5943945" cy="390518"/>
      </dsp:txXfrm>
    </dsp:sp>
    <dsp:sp modelId="{7B032E99-F74C-42FD-BFF6-A9CDCC1FCDCE}">
      <dsp:nvSpPr>
        <dsp:cNvPr id="0" name=""/>
        <dsp:cNvSpPr/>
      </dsp:nvSpPr>
      <dsp:spPr>
        <a:xfrm>
          <a:off x="831501" y="1092992"/>
          <a:ext cx="5968245" cy="414818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طبيعة عملية الاتصال</a:t>
          </a:r>
          <a:endParaRPr lang="ar-SA" sz="2400" kern="1200" dirty="0"/>
        </a:p>
      </dsp:txBody>
      <dsp:txXfrm>
        <a:off x="843651" y="1105142"/>
        <a:ext cx="5943945" cy="390518"/>
      </dsp:txXfrm>
    </dsp:sp>
    <dsp:sp modelId="{580A2245-E69E-4626-A364-0F378844D6F2}">
      <dsp:nvSpPr>
        <dsp:cNvPr id="0" name=""/>
        <dsp:cNvSpPr/>
      </dsp:nvSpPr>
      <dsp:spPr>
        <a:xfrm>
          <a:off x="831501" y="1571629"/>
          <a:ext cx="5968245" cy="414818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اهداف الاتصال</a:t>
          </a:r>
          <a:endParaRPr lang="ar-SA" sz="2400" kern="1200" dirty="0"/>
        </a:p>
      </dsp:txBody>
      <dsp:txXfrm>
        <a:off x="843651" y="1583779"/>
        <a:ext cx="5943945" cy="390518"/>
      </dsp:txXfrm>
    </dsp:sp>
    <dsp:sp modelId="{6CF47CCB-01F7-49C6-A5C3-51727CC5C141}">
      <dsp:nvSpPr>
        <dsp:cNvPr id="0" name=""/>
        <dsp:cNvSpPr/>
      </dsp:nvSpPr>
      <dsp:spPr>
        <a:xfrm>
          <a:off x="831501" y="2050265"/>
          <a:ext cx="5968245" cy="414818"/>
        </a:xfrm>
        <a:prstGeom prst="roundRect">
          <a:avLst>
            <a:gd name="adj" fmla="val 10000"/>
          </a:avLst>
        </a:prstGeom>
        <a:solidFill>
          <a:srgbClr val="C4EFFF"/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خصائص الاتصال</a:t>
          </a:r>
          <a:endParaRPr lang="ar-SA" sz="2400" kern="1200" dirty="0"/>
        </a:p>
      </dsp:txBody>
      <dsp:txXfrm>
        <a:off x="843651" y="2062415"/>
        <a:ext cx="5943945" cy="390518"/>
      </dsp:txXfrm>
    </dsp:sp>
    <dsp:sp modelId="{F4516FD5-75B9-495A-A4F4-D8D0A935EBCB}">
      <dsp:nvSpPr>
        <dsp:cNvPr id="0" name=""/>
        <dsp:cNvSpPr/>
      </dsp:nvSpPr>
      <dsp:spPr>
        <a:xfrm>
          <a:off x="831501" y="2528902"/>
          <a:ext cx="5968245" cy="414818"/>
        </a:xfrm>
        <a:prstGeom prst="roundRect">
          <a:avLst>
            <a:gd name="adj" fmla="val 10000"/>
          </a:avLst>
        </a:prstGeom>
        <a:solidFill>
          <a:srgbClr val="C4EFFF"/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عناصر الاتصال</a:t>
          </a:r>
          <a:endParaRPr lang="ar-SA" sz="2400" kern="1200" dirty="0"/>
        </a:p>
      </dsp:txBody>
      <dsp:txXfrm>
        <a:off x="843651" y="2541052"/>
        <a:ext cx="5943945" cy="390518"/>
      </dsp:txXfrm>
    </dsp:sp>
    <dsp:sp modelId="{7CA88767-6DBE-4693-975D-F6076ECA206A}">
      <dsp:nvSpPr>
        <dsp:cNvPr id="0" name=""/>
        <dsp:cNvSpPr/>
      </dsp:nvSpPr>
      <dsp:spPr>
        <a:xfrm>
          <a:off x="831501" y="3007539"/>
          <a:ext cx="5968245" cy="4148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العوامل المؤثرة في عملية الاتصال عند ذوي الاحتياجات الخاصة</a:t>
          </a:r>
          <a:endParaRPr lang="ar-SA" sz="2000" b="1" kern="1200" dirty="0"/>
        </a:p>
      </dsp:txBody>
      <dsp:txXfrm>
        <a:off x="843651" y="3019689"/>
        <a:ext cx="5943945" cy="390518"/>
      </dsp:txXfrm>
    </dsp:sp>
    <dsp:sp modelId="{12CFF47A-9626-4A5A-A4BD-398F237C46E0}">
      <dsp:nvSpPr>
        <dsp:cNvPr id="0" name=""/>
        <dsp:cNvSpPr/>
      </dsp:nvSpPr>
      <dsp:spPr>
        <a:xfrm>
          <a:off x="831501" y="3486176"/>
          <a:ext cx="5968245" cy="4148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أنواع الاتصال التعليمي لذوي الاحتياجات الخاصة</a:t>
          </a:r>
          <a:endParaRPr lang="ar-SA" sz="2400" kern="1200" dirty="0"/>
        </a:p>
      </dsp:txBody>
      <dsp:txXfrm>
        <a:off x="843651" y="3498326"/>
        <a:ext cx="5943945" cy="390518"/>
      </dsp:txXfrm>
    </dsp:sp>
    <dsp:sp modelId="{36F2068B-F0E7-4E42-B8CB-A2707DAC4EA4}">
      <dsp:nvSpPr>
        <dsp:cNvPr id="0" name=""/>
        <dsp:cNvSpPr/>
      </dsp:nvSpPr>
      <dsp:spPr>
        <a:xfrm>
          <a:off x="831501" y="3964813"/>
          <a:ext cx="5968245" cy="4148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معوقات الاتصال التعليمي لذوي الاحتياجات الخاصة</a:t>
          </a:r>
          <a:endParaRPr lang="ar-SA" sz="2400" kern="1200" dirty="0"/>
        </a:p>
      </dsp:txBody>
      <dsp:txXfrm>
        <a:off x="843651" y="3976963"/>
        <a:ext cx="5943945" cy="3905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EA5F6B-3517-413A-9913-0D2916DE29D6}">
      <dsp:nvSpPr>
        <dsp:cNvPr id="0" name=""/>
        <dsp:cNvSpPr/>
      </dsp:nvSpPr>
      <dsp:spPr>
        <a:xfrm>
          <a:off x="0" y="34702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479044" rIns="473117" bIns="163576" numCol="1" spcCol="1270" anchor="t" anchorCtr="0">
          <a:noAutofit/>
        </a:bodyPr>
        <a:lstStyle/>
        <a:p>
          <a:pPr marL="228600" lvl="1" indent="-228600" algn="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2300" kern="1200" dirty="0"/>
        </a:p>
      </dsp:txBody>
      <dsp:txXfrm>
        <a:off x="0" y="347020"/>
        <a:ext cx="6096000" cy="579600"/>
      </dsp:txXfrm>
    </dsp:sp>
    <dsp:sp modelId="{F3EDC1A3-CDB5-42B2-A78B-6BB76C4252C2}">
      <dsp:nvSpPr>
        <dsp:cNvPr id="0" name=""/>
        <dsp:cNvSpPr/>
      </dsp:nvSpPr>
      <dsp:spPr>
        <a:xfrm>
          <a:off x="1523999" y="7539"/>
          <a:ext cx="4267200" cy="6789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>
              <a:solidFill>
                <a:schemeClr val="tx1"/>
              </a:solidFill>
            </a:rPr>
            <a:t>مرحلة ما قبل اللغة</a:t>
          </a:r>
          <a:endParaRPr lang="ar-SA" sz="2300" b="1" kern="1200" dirty="0">
            <a:solidFill>
              <a:schemeClr val="tx1"/>
            </a:solidFill>
          </a:endParaRPr>
        </a:p>
      </dsp:txBody>
      <dsp:txXfrm>
        <a:off x="1557143" y="40683"/>
        <a:ext cx="4200912" cy="612672"/>
      </dsp:txXfrm>
    </dsp:sp>
    <dsp:sp modelId="{55109471-C202-44EB-AF8E-2DAA5E06886D}">
      <dsp:nvSpPr>
        <dsp:cNvPr id="0" name=""/>
        <dsp:cNvSpPr/>
      </dsp:nvSpPr>
      <dsp:spPr>
        <a:xfrm>
          <a:off x="0" y="139030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1173315"/>
              <a:satOff val="-12043"/>
              <a:lumOff val="50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798462-8D33-4105-BD0B-969FC192A209}">
      <dsp:nvSpPr>
        <dsp:cNvPr id="0" name=""/>
        <dsp:cNvSpPr/>
      </dsp:nvSpPr>
      <dsp:spPr>
        <a:xfrm>
          <a:off x="1523999" y="1050819"/>
          <a:ext cx="4267200" cy="678960"/>
        </a:xfrm>
        <a:prstGeom prst="roundRect">
          <a:avLst/>
        </a:prstGeom>
        <a:solidFill>
          <a:schemeClr val="accent4">
            <a:hueOff val="-1173315"/>
            <a:satOff val="-12043"/>
            <a:lumOff val="50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>
              <a:solidFill>
                <a:schemeClr val="tx1"/>
              </a:solidFill>
            </a:rPr>
            <a:t>مرحلة نشوء اللغة</a:t>
          </a:r>
          <a:endParaRPr lang="ar-SA" sz="2300" b="1" kern="1200" dirty="0">
            <a:solidFill>
              <a:schemeClr val="tx1"/>
            </a:solidFill>
          </a:endParaRPr>
        </a:p>
      </dsp:txBody>
      <dsp:txXfrm>
        <a:off x="1557143" y="1083963"/>
        <a:ext cx="4200912" cy="612672"/>
      </dsp:txXfrm>
    </dsp:sp>
    <dsp:sp modelId="{32E26BD6-8993-464F-80F8-9CFA57317A7B}">
      <dsp:nvSpPr>
        <dsp:cNvPr id="0" name=""/>
        <dsp:cNvSpPr/>
      </dsp:nvSpPr>
      <dsp:spPr>
        <a:xfrm>
          <a:off x="0" y="243358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346630"/>
              <a:satOff val="-24086"/>
              <a:lumOff val="1006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A52CF0-3A32-4AE8-9B1E-B449F183A030}">
      <dsp:nvSpPr>
        <dsp:cNvPr id="0" name=""/>
        <dsp:cNvSpPr/>
      </dsp:nvSpPr>
      <dsp:spPr>
        <a:xfrm>
          <a:off x="1523999" y="2094100"/>
          <a:ext cx="4267200" cy="678960"/>
        </a:xfrm>
        <a:prstGeom prst="roundRect">
          <a:avLst/>
        </a:prstGeom>
        <a:solidFill>
          <a:schemeClr val="accent4">
            <a:hueOff val="-2346630"/>
            <a:satOff val="-24086"/>
            <a:lumOff val="100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>
              <a:solidFill>
                <a:schemeClr val="tx1"/>
              </a:solidFill>
            </a:rPr>
            <a:t>مرحلة اختراع الطابعة</a:t>
          </a:r>
          <a:endParaRPr lang="ar-SA" sz="2300" b="1" kern="1200" dirty="0">
            <a:solidFill>
              <a:schemeClr val="tx1"/>
            </a:solidFill>
          </a:endParaRPr>
        </a:p>
      </dsp:txBody>
      <dsp:txXfrm>
        <a:off x="1557143" y="2127244"/>
        <a:ext cx="4200912" cy="612672"/>
      </dsp:txXfrm>
    </dsp:sp>
    <dsp:sp modelId="{F58136AD-8358-4003-8A99-EBFE2AF11074}">
      <dsp:nvSpPr>
        <dsp:cNvPr id="0" name=""/>
        <dsp:cNvSpPr/>
      </dsp:nvSpPr>
      <dsp:spPr>
        <a:xfrm>
          <a:off x="0" y="347686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3519944"/>
              <a:satOff val="-36129"/>
              <a:lumOff val="150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D26B77-AC5A-4CD6-A5ED-B68A6692FB75}">
      <dsp:nvSpPr>
        <dsp:cNvPr id="0" name=""/>
        <dsp:cNvSpPr/>
      </dsp:nvSpPr>
      <dsp:spPr>
        <a:xfrm>
          <a:off x="1523999" y="3137380"/>
          <a:ext cx="4267200" cy="678960"/>
        </a:xfrm>
        <a:prstGeom prst="roundRect">
          <a:avLst/>
        </a:prstGeom>
        <a:solidFill>
          <a:schemeClr val="accent4">
            <a:hueOff val="-3519944"/>
            <a:satOff val="-36129"/>
            <a:lumOff val="150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>
              <a:solidFill>
                <a:schemeClr val="tx1"/>
              </a:solidFill>
            </a:rPr>
            <a:t>مرحلة تكنولوجيا الاتصالات</a:t>
          </a:r>
          <a:endParaRPr lang="ar-SA" sz="2300" b="1" kern="1200" dirty="0">
            <a:solidFill>
              <a:schemeClr val="tx1"/>
            </a:solidFill>
          </a:endParaRPr>
        </a:p>
      </dsp:txBody>
      <dsp:txXfrm>
        <a:off x="1557143" y="3170524"/>
        <a:ext cx="4200912" cy="6126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3B9109-B91A-4045-B9F5-FC107BB4D8BB}">
      <dsp:nvSpPr>
        <dsp:cNvPr id="0" name=""/>
        <dsp:cNvSpPr/>
      </dsp:nvSpPr>
      <dsp:spPr>
        <a:xfrm>
          <a:off x="3010" y="375825"/>
          <a:ext cx="2632724" cy="2632724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4888" tIns="57150" rIns="144888" bIns="57150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500" kern="1200" dirty="0" smtClean="0"/>
            <a:t>تربوية</a:t>
          </a:r>
          <a:endParaRPr lang="ar-SA" sz="4500" kern="1200" dirty="0"/>
        </a:p>
      </dsp:txBody>
      <dsp:txXfrm>
        <a:off x="388564" y="761379"/>
        <a:ext cx="1861616" cy="1861616"/>
      </dsp:txXfrm>
    </dsp:sp>
    <dsp:sp modelId="{E3EE1F9A-9DBC-4210-BF63-271E98884149}">
      <dsp:nvSpPr>
        <dsp:cNvPr id="0" name=""/>
        <dsp:cNvSpPr/>
      </dsp:nvSpPr>
      <dsp:spPr>
        <a:xfrm>
          <a:off x="2109189" y="375825"/>
          <a:ext cx="2632724" cy="2632724"/>
        </a:xfrm>
        <a:prstGeom prst="ellipse">
          <a:avLst/>
        </a:prstGeom>
        <a:solidFill>
          <a:schemeClr val="accent3">
            <a:alpha val="50000"/>
            <a:hueOff val="-568678"/>
            <a:satOff val="-2344"/>
            <a:lumOff val="-4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4888" tIns="57150" rIns="144888" bIns="57150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500" kern="1200" dirty="0" smtClean="0"/>
            <a:t>نفسية</a:t>
          </a:r>
          <a:endParaRPr lang="ar-SA" sz="4500" kern="1200" dirty="0"/>
        </a:p>
      </dsp:txBody>
      <dsp:txXfrm>
        <a:off x="2494743" y="761379"/>
        <a:ext cx="1861616" cy="1861616"/>
      </dsp:txXfrm>
    </dsp:sp>
    <dsp:sp modelId="{DE786C49-A624-476F-AF0E-5A0D26CF143C}">
      <dsp:nvSpPr>
        <dsp:cNvPr id="0" name=""/>
        <dsp:cNvSpPr/>
      </dsp:nvSpPr>
      <dsp:spPr>
        <a:xfrm>
          <a:off x="4215369" y="375825"/>
          <a:ext cx="2632724" cy="2632724"/>
        </a:xfrm>
        <a:prstGeom prst="ellipse">
          <a:avLst/>
        </a:prstGeom>
        <a:solidFill>
          <a:schemeClr val="accent3">
            <a:alpha val="50000"/>
            <a:hueOff val="-1137357"/>
            <a:satOff val="-4689"/>
            <a:lumOff val="-9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4888" tIns="57150" rIns="144888" bIns="57150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500" kern="1200" dirty="0" smtClean="0"/>
            <a:t>اجتماعية</a:t>
          </a:r>
          <a:endParaRPr lang="ar-SA" sz="4500" kern="1200" dirty="0"/>
        </a:p>
      </dsp:txBody>
      <dsp:txXfrm>
        <a:off x="4600923" y="761379"/>
        <a:ext cx="1861616" cy="18616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284847F-DD27-4B38-9A0C-52F6A6255404}" type="datetimeFigureOut">
              <a:rPr lang="ar-SA"/>
              <a:pPr>
                <a:defRPr/>
              </a:pPr>
              <a:t>04/01/38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0A20907-4C7A-4E45-8DD6-79C823D1680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56828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A20907-4C7A-4E45-8DD6-79C823D16808}" type="slidenum">
              <a:rPr lang="ar-SA" smtClean="0"/>
              <a:pPr>
                <a:defRPr/>
              </a:pPr>
              <a:t>19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A20907-4C7A-4E45-8DD6-79C823D16808}" type="slidenum">
              <a:rPr lang="ar-SA" smtClean="0"/>
              <a:pPr>
                <a:defRPr/>
              </a:pPr>
              <a:t>20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A20907-4C7A-4E45-8DD6-79C823D16808}" type="slidenum">
              <a:rPr lang="ar-SA" smtClean="0"/>
              <a:pPr>
                <a:defRPr/>
              </a:pPr>
              <a:t>21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Straight Connector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5" name="Straight Connector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2BE21-0233-4E4C-A285-5F7A3763A367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CEEA5-6D3C-4A51-BEF9-AD3DBC0E4324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574C7-ABFB-43FA-9472-0391626BC1FD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/>
          <p:nvPr userDrawn="1"/>
        </p:nvCxnSpPr>
        <p:spPr>
          <a:xfrm>
            <a:off x="1000125" y="1428750"/>
            <a:ext cx="61436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ct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>
            <a:lvl1pPr algn="r">
              <a:defRPr sz="3200"/>
            </a:lvl1pPr>
            <a:lvl2pPr>
              <a:defRPr sz="32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4448EB5-77A7-4060-9EB8-04FC3A809799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Straight Connector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C903C-CAD4-4259-A2D8-B24C13D9512C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03059-0C54-4608-971E-633D92D8BC85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26B84-029D-47DE-8FBE-DABEDB9E49A4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2A81550-485E-4DB4-BA4F-473BBC5462FA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A198-F473-46D8-8AAB-A1DB7F982501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8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9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1" name="Oval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0EEB3EB-A128-449B-8D8A-780DD0CE0E3D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Oval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8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0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E48E4F1-BD29-465B-A41C-CD7EBE17BC43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AE81B3-09C3-436B-B624-A5A9DAAC7138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8" r:id="rId1"/>
    <p:sldLayoutId id="2147484209" r:id="rId2"/>
    <p:sldLayoutId id="2147484210" r:id="rId3"/>
    <p:sldLayoutId id="2147484203" r:id="rId4"/>
    <p:sldLayoutId id="2147484204" r:id="rId5"/>
    <p:sldLayoutId id="2147484211" r:id="rId6"/>
    <p:sldLayoutId id="2147484205" r:id="rId7"/>
    <p:sldLayoutId id="2147484212" r:id="rId8"/>
    <p:sldLayoutId id="2147484213" r:id="rId9"/>
    <p:sldLayoutId id="2147484206" r:id="rId10"/>
    <p:sldLayoutId id="2147484207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9pPr>
    </p:titleStyle>
    <p:bodyStyle>
      <a:lvl1pPr marL="273050" indent="-273050" algn="r" rtl="1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r" rtl="1" eaLnBrk="0" fontAlgn="base" hangingPunct="0">
        <a:spcBef>
          <a:spcPct val="20000"/>
        </a:spcBef>
        <a:spcAft>
          <a:spcPct val="0"/>
        </a:spcAft>
        <a:buClr>
          <a:srgbClr val="D36F07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r" rtl="1" eaLnBrk="0" fontAlgn="base" hangingPunct="0">
        <a:spcBef>
          <a:spcPct val="20000"/>
        </a:spcBef>
        <a:spcAft>
          <a:spcPct val="0"/>
        </a:spcAft>
        <a:buClr>
          <a:srgbClr val="F6C0AA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r" rtl="1" eaLnBrk="0" fontAlgn="base" hangingPunct="0">
        <a:spcBef>
          <a:spcPct val="20000"/>
        </a:spcBef>
        <a:spcAft>
          <a:spcPct val="0"/>
        </a:spcAft>
        <a:buClr>
          <a:srgbClr val="CDACAE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3286116" y="4076709"/>
            <a:ext cx="36290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b="1" kern="10" dirty="0"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الاتصال </a:t>
            </a:r>
            <a:r>
              <a:rPr lang="ar-SA" sz="3600" b="1" kern="10" dirty="0" smtClean="0"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التعليمي</a:t>
            </a:r>
            <a:endParaRPr lang="ar-SA" sz="3600" b="1" kern="10" dirty="0">
              <a:ln w="28575">
                <a:solidFill>
                  <a:schemeClr val="accent1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539552" y="3645024"/>
            <a:ext cx="1548680" cy="9079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spcBef>
                <a:spcPts val="600"/>
              </a:spcBef>
            </a:pP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المحاضرة</a:t>
            </a:r>
          </a:p>
          <a:p>
            <a:pPr algn="ctr">
              <a:spcBef>
                <a:spcPts val="600"/>
              </a:spcBef>
            </a:pP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الأولى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1214414" y="4917068"/>
            <a:ext cx="792088" cy="6001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80000"/>
              </a:lnSpc>
              <a:spcBef>
                <a:spcPts val="0"/>
              </a:spcBef>
            </a:pPr>
            <a:r>
              <a:rPr lang="ar-S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228</a:t>
            </a:r>
            <a:endParaRPr lang="ar-SA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algn="ctr">
              <a:lnSpc>
                <a:spcPct val="80000"/>
              </a:lnSpc>
              <a:spcBef>
                <a:spcPts val="0"/>
              </a:spcBef>
            </a:pPr>
            <a:r>
              <a:rPr lang="ar-S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وسل</a:t>
            </a:r>
          </a:p>
        </p:txBody>
      </p:sp>
      <p:pic>
        <p:nvPicPr>
          <p:cNvPr id="12" name="صورة 11" descr="24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785794"/>
            <a:ext cx="4762500" cy="2886075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071670" y="4929198"/>
            <a:ext cx="6172200" cy="844550"/>
          </a:xfrm>
        </p:spPr>
        <p:txBody>
          <a:bodyPr/>
          <a:lstStyle/>
          <a:p>
            <a:pPr algn="ctr" eaLnBrk="1" hangingPunct="1"/>
            <a:r>
              <a:rPr lang="ar-SA" sz="2800" dirty="0" smtClean="0"/>
              <a:t> تعريفه، عناصره, نماذجه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10</a:t>
            </a:fld>
            <a:endParaRPr lang="ar-SA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755576" y="2348880"/>
            <a:ext cx="6663198" cy="20162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2800" b="1" dirty="0" smtClean="0"/>
              <a:t>من هو المرسل والمستقبل في الاتصال التعليمي؟</a:t>
            </a:r>
          </a:p>
          <a:p>
            <a:pPr algn="ctr">
              <a:defRPr/>
            </a:pPr>
            <a:r>
              <a:rPr lang="ar-SA" sz="2800" b="1" dirty="0" err="1" smtClean="0"/>
              <a:t>ماهو</a:t>
            </a:r>
            <a:r>
              <a:rPr lang="ar-SA" sz="2800" b="1" dirty="0" smtClean="0"/>
              <a:t> محتوى الرسالة في الاتصال التعليمي؟</a:t>
            </a:r>
          </a:p>
          <a:p>
            <a:pPr algn="ctr">
              <a:defRPr/>
            </a:pPr>
            <a:r>
              <a:rPr lang="ar-SA" sz="2800" b="1" dirty="0" smtClean="0"/>
              <a:t>ما هو الغرض من الاتصال التعليمي ؟</a:t>
            </a:r>
            <a:endParaRPr lang="ar-SA" sz="2800" b="1" dirty="0"/>
          </a:p>
        </p:txBody>
      </p:sp>
    </p:spTree>
    <p:extLst>
      <p:ext uri="{BB962C8B-B14F-4D97-AF65-F5344CB8AC3E}">
        <p14:creationId xmlns:p14="http://schemas.microsoft.com/office/powerpoint/2010/main" val="145937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Slide Number Placeholder 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dirty="0" smtClean="0"/>
              <a:t>7</a:t>
            </a:r>
            <a:endParaRPr lang="ar-SA" dirty="0"/>
          </a:p>
        </p:txBody>
      </p:sp>
      <p:sp>
        <p:nvSpPr>
          <p:cNvPr id="14339" name="Title 3"/>
          <p:cNvSpPr>
            <a:spLocks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ar-SA" altLang="ar-SA" sz="4400" cap="small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عناصر عملية الاتصال التعليمي</a:t>
            </a:r>
          </a:p>
        </p:txBody>
      </p:sp>
      <p:sp>
        <p:nvSpPr>
          <p:cNvPr id="14340" name="مربع نص 16"/>
          <p:cNvSpPr txBox="1">
            <a:spLocks noChangeArrowheads="1"/>
          </p:cNvSpPr>
          <p:nvPr/>
        </p:nvSpPr>
        <p:spPr bwMode="auto">
          <a:xfrm>
            <a:off x="4482717" y="1619946"/>
            <a:ext cx="38218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SA" altLang="ar-SA" sz="2800" dirty="0">
                <a:solidFill>
                  <a:srgbClr val="00B050"/>
                </a:solidFill>
                <a:latin typeface="+mn-lt"/>
                <a:cs typeface="+mn-cs"/>
              </a:rPr>
              <a:t>نموذج الاتصال التعليمي التقليدي</a:t>
            </a:r>
          </a:p>
        </p:txBody>
      </p:sp>
      <p:grpSp>
        <p:nvGrpSpPr>
          <p:cNvPr id="2" name="مجموعة 18"/>
          <p:cNvGrpSpPr>
            <a:grpSpLocks/>
          </p:cNvGrpSpPr>
          <p:nvPr/>
        </p:nvGrpSpPr>
        <p:grpSpPr bwMode="auto">
          <a:xfrm>
            <a:off x="2547983" y="3073904"/>
            <a:ext cx="3812218" cy="3498368"/>
            <a:chOff x="1403350" y="2252"/>
            <a:chExt cx="6048375" cy="6076117"/>
          </a:xfrm>
        </p:grpSpPr>
        <p:sp>
          <p:nvSpPr>
            <p:cNvPr id="27" name="AutoShape 18"/>
            <p:cNvSpPr>
              <a:spLocks noChangeArrowheads="1"/>
            </p:cNvSpPr>
            <p:nvPr/>
          </p:nvSpPr>
          <p:spPr bwMode="auto">
            <a:xfrm>
              <a:off x="3367847" y="4827842"/>
              <a:ext cx="2833546" cy="1250527"/>
            </a:xfrm>
            <a:prstGeom prst="octagon">
              <a:avLst>
                <a:gd name="adj" fmla="val 2928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ar-SA" sz="2400" dirty="0"/>
                <a:t>التغذية الراجعة</a:t>
              </a:r>
              <a:endParaRPr lang="en-US" sz="2400" dirty="0"/>
            </a:p>
          </p:txBody>
        </p:sp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1403350" y="2252"/>
              <a:ext cx="6048375" cy="816"/>
              <a:chOff x="884" y="2251"/>
              <a:chExt cx="3810" cy="816"/>
            </a:xfrm>
          </p:grpSpPr>
          <p:sp>
            <p:nvSpPr>
              <p:cNvPr id="31" name="Line 21"/>
              <p:cNvSpPr>
                <a:spLocks noChangeShapeType="1"/>
              </p:cNvSpPr>
              <p:nvPr/>
            </p:nvSpPr>
            <p:spPr bwMode="auto">
              <a:xfrm flipV="1">
                <a:off x="204" y="2251"/>
                <a:ext cx="0" cy="816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endParaRPr lang="ar-SA" sz="1400"/>
              </a:p>
            </p:txBody>
          </p:sp>
          <p:sp>
            <p:nvSpPr>
              <p:cNvPr id="32" name="Line 22"/>
              <p:cNvSpPr>
                <a:spLocks noChangeShapeType="1"/>
              </p:cNvSpPr>
              <p:nvPr/>
            </p:nvSpPr>
            <p:spPr bwMode="auto">
              <a:xfrm flipV="1">
                <a:off x="4012" y="2251"/>
                <a:ext cx="0" cy="816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endParaRPr lang="ar-SA" sz="1400"/>
              </a:p>
            </p:txBody>
          </p:sp>
        </p:grpSp>
      </p:grpSp>
      <p:sp>
        <p:nvSpPr>
          <p:cNvPr id="14341" name="مربع نص 17"/>
          <p:cNvSpPr txBox="1">
            <a:spLocks noChangeArrowheads="1"/>
          </p:cNvSpPr>
          <p:nvPr/>
        </p:nvSpPr>
        <p:spPr bwMode="auto">
          <a:xfrm>
            <a:off x="4503369" y="3691598"/>
            <a:ext cx="37834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SA" altLang="ar-SA" sz="2800" dirty="0">
                <a:solidFill>
                  <a:srgbClr val="00B050"/>
                </a:solidFill>
                <a:latin typeface="+mn-lt"/>
                <a:cs typeface="+mn-cs"/>
              </a:rPr>
              <a:t>نموذج الاتصال التعليمي الحديث</a:t>
            </a:r>
          </a:p>
        </p:txBody>
      </p:sp>
      <p:grpSp>
        <p:nvGrpSpPr>
          <p:cNvPr id="5" name="مجموعة 43"/>
          <p:cNvGrpSpPr>
            <a:grpSpLocks/>
          </p:cNvGrpSpPr>
          <p:nvPr/>
        </p:nvGrpSpPr>
        <p:grpSpPr bwMode="auto">
          <a:xfrm>
            <a:off x="1544324" y="785794"/>
            <a:ext cx="4670750" cy="2154170"/>
            <a:chOff x="884" y="2252"/>
            <a:chExt cx="7080150" cy="3189399"/>
          </a:xfrm>
        </p:grpSpPr>
        <p:sp>
          <p:nvSpPr>
            <p:cNvPr id="49" name="Line 15"/>
            <p:cNvSpPr>
              <a:spLocks noChangeShapeType="1"/>
            </p:cNvSpPr>
            <p:nvPr/>
          </p:nvSpPr>
          <p:spPr bwMode="auto">
            <a:xfrm flipH="1">
              <a:off x="5989623" y="3175320"/>
              <a:ext cx="1091411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  <p:sp>
          <p:nvSpPr>
            <p:cNvPr id="50" name="Line 16"/>
            <p:cNvSpPr>
              <a:spLocks noChangeShapeType="1"/>
            </p:cNvSpPr>
            <p:nvPr/>
          </p:nvSpPr>
          <p:spPr bwMode="auto">
            <a:xfrm flipH="1">
              <a:off x="4356458" y="2997539"/>
              <a:ext cx="358251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  <p:sp>
          <p:nvSpPr>
            <p:cNvPr id="51" name="Line 17"/>
            <p:cNvSpPr>
              <a:spLocks noChangeShapeType="1"/>
            </p:cNvSpPr>
            <p:nvPr/>
          </p:nvSpPr>
          <p:spPr bwMode="auto">
            <a:xfrm flipH="1">
              <a:off x="1982923" y="3191651"/>
              <a:ext cx="1091411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884" y="2252"/>
              <a:ext cx="3810" cy="816"/>
              <a:chOff x="884" y="2251"/>
              <a:chExt cx="3810" cy="816"/>
            </a:xfrm>
          </p:grpSpPr>
          <p:sp>
            <p:nvSpPr>
              <p:cNvPr id="54" name="Line 21"/>
              <p:cNvSpPr>
                <a:spLocks noChangeShapeType="1"/>
              </p:cNvSpPr>
              <p:nvPr/>
            </p:nvSpPr>
            <p:spPr bwMode="auto">
              <a:xfrm flipV="1">
                <a:off x="884" y="2251"/>
                <a:ext cx="0" cy="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endParaRPr lang="ar-SA" sz="1400"/>
              </a:p>
            </p:txBody>
          </p:sp>
          <p:sp>
            <p:nvSpPr>
              <p:cNvPr id="55" name="Line 22"/>
              <p:cNvSpPr>
                <a:spLocks noChangeShapeType="1"/>
              </p:cNvSpPr>
              <p:nvPr/>
            </p:nvSpPr>
            <p:spPr bwMode="auto">
              <a:xfrm flipV="1">
                <a:off x="4027" y="2251"/>
                <a:ext cx="0" cy="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endParaRPr lang="ar-SA" sz="1400"/>
              </a:p>
            </p:txBody>
          </p:sp>
        </p:grpSp>
      </p:grpSp>
      <p:sp>
        <p:nvSpPr>
          <p:cNvPr id="35" name="مستطيل 34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cxnSp>
        <p:nvCxnSpPr>
          <p:cNvPr id="3" name="Elbow Connector 2"/>
          <p:cNvCxnSpPr>
            <a:stCxn id="57" idx="4"/>
          </p:cNvCxnSpPr>
          <p:nvPr/>
        </p:nvCxnSpPr>
        <p:spPr>
          <a:xfrm rot="16200000" flipH="1">
            <a:off x="2467389" y="4967727"/>
            <a:ext cx="1000132" cy="149457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endCxn id="53" idx="4"/>
          </p:cNvCxnSpPr>
          <p:nvPr/>
        </p:nvCxnSpPr>
        <p:spPr>
          <a:xfrm flipV="1">
            <a:off x="5572132" y="5214950"/>
            <a:ext cx="1575540" cy="100013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AutoShape 12"/>
          <p:cNvSpPr>
            <a:spLocks noChangeArrowheads="1"/>
          </p:cNvSpPr>
          <p:nvPr/>
        </p:nvSpPr>
        <p:spPr bwMode="auto">
          <a:xfrm>
            <a:off x="3643306" y="2285992"/>
            <a:ext cx="1785950" cy="128588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tIns="0" bIns="0" anchor="t" anchorCtr="0"/>
          <a:lstStyle/>
          <a:p>
            <a:pPr algn="ctr">
              <a:defRPr/>
            </a:pPr>
            <a:r>
              <a:rPr lang="ar-SA" sz="2400" dirty="0" smtClean="0"/>
              <a:t>الرسالة</a:t>
            </a:r>
          </a:p>
          <a:p>
            <a:pPr algn="ctr">
              <a:defRPr/>
            </a:pPr>
            <a:endParaRPr lang="ar-SA" sz="2000" dirty="0" smtClean="0"/>
          </a:p>
          <a:p>
            <a:pPr algn="ctr">
              <a:defRPr/>
            </a:pPr>
            <a:r>
              <a:rPr lang="ar-SA" sz="400" dirty="0" smtClean="0"/>
              <a:t/>
            </a:r>
            <a:br>
              <a:rPr lang="ar-SA" sz="400" dirty="0" smtClean="0"/>
            </a:br>
            <a:r>
              <a:rPr lang="ar-SA" sz="2400" dirty="0" smtClean="0"/>
              <a:t>الوسيلة</a:t>
            </a:r>
            <a:endParaRPr lang="en-US" sz="2400" dirty="0"/>
          </a:p>
        </p:txBody>
      </p:sp>
      <p:sp>
        <p:nvSpPr>
          <p:cNvPr id="34" name="Oval 9"/>
          <p:cNvSpPr>
            <a:spLocks noChangeArrowheads="1"/>
          </p:cNvSpPr>
          <p:nvPr/>
        </p:nvSpPr>
        <p:spPr bwMode="auto">
          <a:xfrm>
            <a:off x="6275272" y="2500306"/>
            <a:ext cx="1440000" cy="720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2400" dirty="0"/>
              <a:t>المرسل</a:t>
            </a:r>
            <a:endParaRPr lang="en-US" sz="2400" dirty="0"/>
          </a:p>
        </p:txBody>
      </p:sp>
      <p:cxnSp>
        <p:nvCxnSpPr>
          <p:cNvPr id="36" name="رابط مستقيم 35"/>
          <p:cNvCxnSpPr/>
          <p:nvPr/>
        </p:nvCxnSpPr>
        <p:spPr>
          <a:xfrm flipV="1">
            <a:off x="3643306" y="2928934"/>
            <a:ext cx="178595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9"/>
          <p:cNvSpPr>
            <a:spLocks noChangeArrowheads="1"/>
          </p:cNvSpPr>
          <p:nvPr/>
        </p:nvSpPr>
        <p:spPr bwMode="auto">
          <a:xfrm>
            <a:off x="1357290" y="2566124"/>
            <a:ext cx="1440000" cy="720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2400" dirty="0" smtClean="0"/>
              <a:t>المستقبل</a:t>
            </a:r>
            <a:endParaRPr lang="en-US" sz="2400" dirty="0"/>
          </a:p>
        </p:txBody>
      </p:sp>
      <p:grpSp>
        <p:nvGrpSpPr>
          <p:cNvPr id="38" name="مجموعة 43"/>
          <p:cNvGrpSpPr>
            <a:grpSpLocks/>
          </p:cNvGrpSpPr>
          <p:nvPr/>
        </p:nvGrpSpPr>
        <p:grpSpPr bwMode="auto">
          <a:xfrm>
            <a:off x="1702344" y="2714620"/>
            <a:ext cx="4670750" cy="2154170"/>
            <a:chOff x="884" y="2252"/>
            <a:chExt cx="7080150" cy="3189399"/>
          </a:xfrm>
        </p:grpSpPr>
        <p:sp>
          <p:nvSpPr>
            <p:cNvPr id="39" name="Line 15"/>
            <p:cNvSpPr>
              <a:spLocks noChangeShapeType="1"/>
            </p:cNvSpPr>
            <p:nvPr/>
          </p:nvSpPr>
          <p:spPr bwMode="auto">
            <a:xfrm flipH="1">
              <a:off x="5989623" y="3175320"/>
              <a:ext cx="1091411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  <p:sp>
          <p:nvSpPr>
            <p:cNvPr id="40" name="Line 16"/>
            <p:cNvSpPr>
              <a:spLocks noChangeShapeType="1"/>
            </p:cNvSpPr>
            <p:nvPr/>
          </p:nvSpPr>
          <p:spPr bwMode="auto">
            <a:xfrm flipH="1">
              <a:off x="4356458" y="2997539"/>
              <a:ext cx="358251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  <p:sp>
          <p:nvSpPr>
            <p:cNvPr id="41" name="Line 17"/>
            <p:cNvSpPr>
              <a:spLocks noChangeShapeType="1"/>
            </p:cNvSpPr>
            <p:nvPr/>
          </p:nvSpPr>
          <p:spPr bwMode="auto">
            <a:xfrm flipH="1">
              <a:off x="1968486" y="3191651"/>
              <a:ext cx="1091411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  <p:grpSp>
          <p:nvGrpSpPr>
            <p:cNvPr id="42" name="Group 23"/>
            <p:cNvGrpSpPr>
              <a:grpSpLocks/>
            </p:cNvGrpSpPr>
            <p:nvPr/>
          </p:nvGrpSpPr>
          <p:grpSpPr bwMode="auto">
            <a:xfrm>
              <a:off x="884" y="2252"/>
              <a:ext cx="3143" cy="0"/>
              <a:chOff x="884" y="2251"/>
              <a:chExt cx="3143" cy="0"/>
            </a:xfrm>
          </p:grpSpPr>
          <p:sp>
            <p:nvSpPr>
              <p:cNvPr id="43" name="Line 21"/>
              <p:cNvSpPr>
                <a:spLocks noChangeShapeType="1"/>
              </p:cNvSpPr>
              <p:nvPr/>
            </p:nvSpPr>
            <p:spPr bwMode="auto">
              <a:xfrm flipV="1">
                <a:off x="884" y="2251"/>
                <a:ext cx="0" cy="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endParaRPr lang="ar-SA" sz="1400"/>
              </a:p>
            </p:txBody>
          </p:sp>
          <p:sp>
            <p:nvSpPr>
              <p:cNvPr id="44" name="Line 22"/>
              <p:cNvSpPr>
                <a:spLocks noChangeShapeType="1"/>
              </p:cNvSpPr>
              <p:nvPr/>
            </p:nvSpPr>
            <p:spPr bwMode="auto">
              <a:xfrm flipV="1">
                <a:off x="4027" y="2251"/>
                <a:ext cx="0" cy="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endParaRPr lang="ar-SA" sz="1400"/>
              </a:p>
            </p:txBody>
          </p:sp>
        </p:grpSp>
      </p:grpSp>
      <p:sp>
        <p:nvSpPr>
          <p:cNvPr id="52" name="AutoShape 12"/>
          <p:cNvSpPr>
            <a:spLocks noChangeArrowheads="1"/>
          </p:cNvSpPr>
          <p:nvPr/>
        </p:nvSpPr>
        <p:spPr bwMode="auto">
          <a:xfrm>
            <a:off x="3795706" y="4214818"/>
            <a:ext cx="1785950" cy="128588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tIns="0" bIns="0" anchor="t" anchorCtr="0"/>
          <a:lstStyle/>
          <a:p>
            <a:pPr algn="ctr">
              <a:defRPr/>
            </a:pPr>
            <a:r>
              <a:rPr lang="ar-SA" sz="2400" dirty="0" smtClean="0"/>
              <a:t>الرسالة</a:t>
            </a:r>
          </a:p>
          <a:p>
            <a:pPr algn="ctr">
              <a:defRPr/>
            </a:pPr>
            <a:endParaRPr lang="ar-SA" sz="2000" dirty="0" smtClean="0"/>
          </a:p>
          <a:p>
            <a:pPr algn="ctr">
              <a:defRPr/>
            </a:pPr>
            <a:r>
              <a:rPr lang="ar-SA" sz="400" dirty="0" smtClean="0"/>
              <a:t/>
            </a:r>
            <a:br>
              <a:rPr lang="ar-SA" sz="400" dirty="0" smtClean="0"/>
            </a:br>
            <a:r>
              <a:rPr lang="ar-SA" sz="2400" dirty="0" smtClean="0"/>
              <a:t>الوسيلة</a:t>
            </a:r>
            <a:endParaRPr lang="en-US" sz="2400" dirty="0"/>
          </a:p>
        </p:txBody>
      </p:sp>
      <p:sp>
        <p:nvSpPr>
          <p:cNvPr id="53" name="Oval 9"/>
          <p:cNvSpPr>
            <a:spLocks noChangeArrowheads="1"/>
          </p:cNvSpPr>
          <p:nvPr/>
        </p:nvSpPr>
        <p:spPr bwMode="auto">
          <a:xfrm>
            <a:off x="6427672" y="4494950"/>
            <a:ext cx="1440000" cy="720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2400" dirty="0"/>
              <a:t>المرسل</a:t>
            </a:r>
            <a:endParaRPr lang="en-US" sz="2400" dirty="0"/>
          </a:p>
        </p:txBody>
      </p:sp>
      <p:cxnSp>
        <p:nvCxnSpPr>
          <p:cNvPr id="56" name="رابط مستقيم 55"/>
          <p:cNvCxnSpPr/>
          <p:nvPr/>
        </p:nvCxnSpPr>
        <p:spPr>
          <a:xfrm flipV="1">
            <a:off x="3795706" y="4857760"/>
            <a:ext cx="178595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Oval 9"/>
          <p:cNvSpPr>
            <a:spLocks noChangeArrowheads="1"/>
          </p:cNvSpPr>
          <p:nvPr/>
        </p:nvSpPr>
        <p:spPr bwMode="auto">
          <a:xfrm>
            <a:off x="1500166" y="4494950"/>
            <a:ext cx="1440000" cy="720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2400" dirty="0" smtClean="0"/>
              <a:t>المستقبل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518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7" grpId="0" animBg="1"/>
      <p:bldP spid="52" grpId="0" animBg="1"/>
      <p:bldP spid="53" grpId="0" animBg="1"/>
      <p:bldP spid="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sz="quarter" idx="1"/>
          </p:nvPr>
        </p:nvSpPr>
        <p:spPr>
          <a:xfrm>
            <a:off x="857224" y="1785926"/>
            <a:ext cx="7467600" cy="3043238"/>
          </a:xfrm>
        </p:spPr>
        <p:txBody>
          <a:bodyPr/>
          <a:lstStyle/>
          <a:p>
            <a:pPr marL="342900" indent="-342900" eaLnBrk="1" hangingPunct="1">
              <a:buSzPct val="75000"/>
              <a:buFont typeface="Wingdings" pitchFamily="2" charset="2"/>
              <a:buChar char="q"/>
            </a:pPr>
            <a:r>
              <a:rPr lang="ar-SA" dirty="0" smtClean="0"/>
              <a:t>المرسل (المعلم)</a:t>
            </a:r>
          </a:p>
          <a:p>
            <a:pPr marL="342900" indent="-342900" eaLnBrk="1" hangingPunct="1">
              <a:buSzPct val="75000"/>
              <a:buFont typeface="Wingdings" pitchFamily="2" charset="2"/>
              <a:buChar char="q"/>
            </a:pPr>
            <a:r>
              <a:rPr lang="ar-SA" dirty="0" smtClean="0"/>
              <a:t>الرسالة (المادة التعليمية)</a:t>
            </a:r>
          </a:p>
          <a:p>
            <a:pPr marL="342900" indent="-342900" eaLnBrk="1" hangingPunct="1">
              <a:buSzPct val="75000"/>
              <a:buFont typeface="Wingdings" pitchFamily="2" charset="2"/>
              <a:buChar char="q"/>
            </a:pPr>
            <a:r>
              <a:rPr lang="ar-SA" dirty="0" smtClean="0"/>
              <a:t>الوسيلة (قنوات الاتصال)</a:t>
            </a:r>
          </a:p>
          <a:p>
            <a:pPr marL="342900" indent="-342900" eaLnBrk="1" hangingPunct="1">
              <a:buSzPct val="75000"/>
              <a:buFont typeface="Wingdings" pitchFamily="2" charset="2"/>
              <a:buChar char="q"/>
            </a:pPr>
            <a:r>
              <a:rPr lang="ar-SA" dirty="0" smtClean="0"/>
              <a:t>المستقبل (المتعلم)</a:t>
            </a:r>
          </a:p>
          <a:p>
            <a:pPr marL="342900" indent="-342900" eaLnBrk="1" hangingPunct="1">
              <a:buSzPct val="75000"/>
              <a:buFont typeface="Wingdings" pitchFamily="2" charset="2"/>
              <a:buChar char="q"/>
            </a:pPr>
            <a:r>
              <a:rPr lang="ar-SA" dirty="0" smtClean="0"/>
              <a:t>التغذية الراجعة</a:t>
            </a:r>
          </a:p>
          <a:p>
            <a:pPr marL="342900" indent="-342900" eaLnBrk="1" hangingPunct="1">
              <a:buSzTx/>
              <a:buFont typeface="Wingdings" pitchFamily="2" charset="2"/>
              <a:buAutoNum type="arabicPeriod"/>
            </a:pPr>
            <a:endParaRPr lang="ar-SA" sz="3600" dirty="0" smtClean="0"/>
          </a:p>
        </p:txBody>
      </p:sp>
      <p:sp>
        <p:nvSpPr>
          <p:cNvPr id="25603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ar-SA" sz="1400" b="1">
                <a:solidFill>
                  <a:srgbClr val="FFFFFF"/>
                </a:solidFill>
                <a:latin typeface="Century Schoolbook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25604" name="Title 3"/>
          <p:cNvSpPr>
            <a:spLocks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400" cap="small" dirty="0" smtClean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عناصر عملية الاتصال التعليمي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مستطيل 95"/>
          <p:cNvSpPr/>
          <p:nvPr/>
        </p:nvSpPr>
        <p:spPr>
          <a:xfrm>
            <a:off x="285720" y="4429132"/>
            <a:ext cx="8358246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5" name="مستطيل 94"/>
          <p:cNvSpPr/>
          <p:nvPr/>
        </p:nvSpPr>
        <p:spPr>
          <a:xfrm>
            <a:off x="285720" y="3286124"/>
            <a:ext cx="8358246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8" name="مستطيل 77"/>
          <p:cNvSpPr/>
          <p:nvPr/>
        </p:nvSpPr>
        <p:spPr>
          <a:xfrm>
            <a:off x="285720" y="1785926"/>
            <a:ext cx="8358246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dirty="0" smtClean="0"/>
              <a:t>7</a:t>
            </a:r>
            <a:endParaRPr lang="ar-SA" dirty="0"/>
          </a:p>
        </p:txBody>
      </p:sp>
      <p:sp>
        <p:nvSpPr>
          <p:cNvPr id="14339" name="Title 3"/>
          <p:cNvSpPr>
            <a:spLocks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400" cap="small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عناصر عملية الاتصال التعليمي</a:t>
            </a:r>
          </a:p>
        </p:txBody>
      </p:sp>
      <p:sp>
        <p:nvSpPr>
          <p:cNvPr id="35" name="مستطيل 34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20" name="Oval 9"/>
          <p:cNvSpPr>
            <a:spLocks noChangeArrowheads="1"/>
          </p:cNvSpPr>
          <p:nvPr/>
        </p:nvSpPr>
        <p:spPr bwMode="auto">
          <a:xfrm>
            <a:off x="7164245" y="1928802"/>
            <a:ext cx="1440000" cy="720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2400" dirty="0"/>
              <a:t>المرسل</a:t>
            </a:r>
            <a:endParaRPr lang="en-US" sz="2400" dirty="0"/>
          </a:p>
        </p:txBody>
      </p:sp>
      <p:grpSp>
        <p:nvGrpSpPr>
          <p:cNvPr id="14383" name="Group 23"/>
          <p:cNvGrpSpPr>
            <a:grpSpLocks/>
          </p:cNvGrpSpPr>
          <p:nvPr/>
        </p:nvGrpSpPr>
        <p:grpSpPr bwMode="auto">
          <a:xfrm>
            <a:off x="1857356" y="1357298"/>
            <a:ext cx="4666875" cy="688"/>
            <a:chOff x="884" y="2251"/>
            <a:chExt cx="3810" cy="816"/>
          </a:xfrm>
        </p:grpSpPr>
        <p:sp>
          <p:nvSpPr>
            <p:cNvPr id="31" name="Line 21"/>
            <p:cNvSpPr>
              <a:spLocks noChangeShapeType="1"/>
            </p:cNvSpPr>
            <p:nvPr/>
          </p:nvSpPr>
          <p:spPr bwMode="auto">
            <a:xfrm flipV="1">
              <a:off x="204" y="2251"/>
              <a:ext cx="0" cy="81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  <p:sp>
          <p:nvSpPr>
            <p:cNvPr id="32" name="Line 22"/>
            <p:cNvSpPr>
              <a:spLocks noChangeShapeType="1"/>
            </p:cNvSpPr>
            <p:nvPr/>
          </p:nvSpPr>
          <p:spPr bwMode="auto">
            <a:xfrm flipV="1">
              <a:off x="4012" y="2251"/>
              <a:ext cx="0" cy="81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</p:grpSp>
      <p:sp>
        <p:nvSpPr>
          <p:cNvPr id="61" name="AutoShape 12"/>
          <p:cNvSpPr>
            <a:spLocks noChangeArrowheads="1"/>
          </p:cNvSpPr>
          <p:nvPr/>
        </p:nvSpPr>
        <p:spPr bwMode="auto">
          <a:xfrm>
            <a:off x="6786578" y="3571876"/>
            <a:ext cx="1785950" cy="17859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tIns="0" bIns="0" anchor="t" anchorCtr="0"/>
          <a:lstStyle/>
          <a:p>
            <a:pPr algn="ctr">
              <a:defRPr/>
            </a:pPr>
            <a:r>
              <a:rPr lang="ar-SA" sz="2400" dirty="0" smtClean="0"/>
              <a:t>الرسالة</a:t>
            </a:r>
          </a:p>
          <a:p>
            <a:pPr algn="ctr">
              <a:defRPr/>
            </a:pPr>
            <a:endParaRPr lang="ar-SA" sz="2400" dirty="0" smtClean="0"/>
          </a:p>
          <a:p>
            <a:pPr algn="ctr">
              <a:defRPr/>
            </a:pPr>
            <a:r>
              <a:rPr lang="ar-SA" sz="400" dirty="0" smtClean="0"/>
              <a:t/>
            </a:r>
            <a:br>
              <a:rPr lang="ar-SA" sz="400" dirty="0" smtClean="0"/>
            </a:br>
            <a:r>
              <a:rPr lang="ar-SA" sz="2400" dirty="0" smtClean="0"/>
              <a:t>الوسيلة</a:t>
            </a:r>
            <a:endParaRPr lang="en-US" sz="2400" dirty="0"/>
          </a:p>
        </p:txBody>
      </p:sp>
      <p:cxnSp>
        <p:nvCxnSpPr>
          <p:cNvPr id="62" name="رابط مستقيم 61"/>
          <p:cNvCxnSpPr/>
          <p:nvPr/>
        </p:nvCxnSpPr>
        <p:spPr>
          <a:xfrm flipV="1">
            <a:off x="6786578" y="4427544"/>
            <a:ext cx="178595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مربع نص 71"/>
          <p:cNvSpPr txBox="1"/>
          <p:nvPr/>
        </p:nvSpPr>
        <p:spPr>
          <a:xfrm>
            <a:off x="214282" y="1883623"/>
            <a:ext cx="692948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2400" dirty="0" smtClean="0"/>
              <a:t>هو مصدر الرسالة وهو الذي يقوم بصياغة الرسالة أي وضعها في صورة ألفاظ أو رسوم أو رموز بغرض الوصول إلى هدف محدد</a:t>
            </a:r>
            <a:endParaRPr lang="ar-SA" sz="2400" dirty="0"/>
          </a:p>
        </p:txBody>
      </p:sp>
      <p:sp>
        <p:nvSpPr>
          <p:cNvPr id="74" name="مربع نص 73"/>
          <p:cNvSpPr txBox="1"/>
          <p:nvPr/>
        </p:nvSpPr>
        <p:spPr>
          <a:xfrm>
            <a:off x="357158" y="3455259"/>
            <a:ext cx="635798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2400" dirty="0"/>
              <a:t>هي المحتوى أي المعلومات والمفاهيم والمهارات والقيم التي يريد المرسل إرسالها إلى المستقبلين.</a:t>
            </a:r>
          </a:p>
        </p:txBody>
      </p:sp>
      <p:sp>
        <p:nvSpPr>
          <p:cNvPr id="75" name="مربع نص 74"/>
          <p:cNvSpPr txBox="1"/>
          <p:nvPr/>
        </p:nvSpPr>
        <p:spPr>
          <a:xfrm>
            <a:off x="500034" y="4572008"/>
            <a:ext cx="621510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buNone/>
            </a:pPr>
            <a:r>
              <a:rPr lang="ar-SA" sz="2400" dirty="0"/>
              <a:t>وهي الأداة التي تحمل الرسالة من المرسل إلى المستقبل. مثل؟</a:t>
            </a:r>
          </a:p>
        </p:txBody>
      </p:sp>
      <p:sp>
        <p:nvSpPr>
          <p:cNvPr id="77" name="مستطيل 76"/>
          <p:cNvSpPr/>
          <p:nvPr/>
        </p:nvSpPr>
        <p:spPr>
          <a:xfrm>
            <a:off x="7072330" y="2571744"/>
            <a:ext cx="157163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 smtClean="0"/>
              <a:t>Sender/Source</a:t>
            </a:r>
            <a:endParaRPr lang="ar-SA" sz="1600" dirty="0"/>
          </a:p>
        </p:txBody>
      </p:sp>
      <p:sp>
        <p:nvSpPr>
          <p:cNvPr id="88" name="مستطيل 87"/>
          <p:cNvSpPr/>
          <p:nvPr/>
        </p:nvSpPr>
        <p:spPr>
          <a:xfrm>
            <a:off x="7000892" y="4071942"/>
            <a:ext cx="142876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 smtClean="0"/>
              <a:t>Message</a:t>
            </a:r>
            <a:endParaRPr lang="ar-SA" sz="1600" dirty="0"/>
          </a:p>
        </p:txBody>
      </p:sp>
      <p:sp>
        <p:nvSpPr>
          <p:cNvPr id="92" name="مستطيل 91"/>
          <p:cNvSpPr/>
          <p:nvPr/>
        </p:nvSpPr>
        <p:spPr>
          <a:xfrm>
            <a:off x="6786578" y="4786322"/>
            <a:ext cx="178595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 smtClean="0"/>
              <a:t>Communication Channel/ Media</a:t>
            </a:r>
            <a:endParaRPr lang="ar-SA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مستطيل 25"/>
          <p:cNvSpPr/>
          <p:nvPr/>
        </p:nvSpPr>
        <p:spPr>
          <a:xfrm>
            <a:off x="285720" y="3857628"/>
            <a:ext cx="8358246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dirty="0" smtClean="0"/>
              <a:t>7</a:t>
            </a:r>
            <a:endParaRPr lang="ar-SA" dirty="0"/>
          </a:p>
        </p:txBody>
      </p:sp>
      <p:sp>
        <p:nvSpPr>
          <p:cNvPr id="14339" name="Title 3"/>
          <p:cNvSpPr>
            <a:spLocks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400" cap="small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عناصر عملية الاتصال التعليمي</a:t>
            </a:r>
          </a:p>
        </p:txBody>
      </p:sp>
      <p:sp>
        <p:nvSpPr>
          <p:cNvPr id="35" name="مستطيل 34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27" name="AutoShape 18"/>
          <p:cNvSpPr>
            <a:spLocks noChangeArrowheads="1"/>
          </p:cNvSpPr>
          <p:nvPr/>
        </p:nvSpPr>
        <p:spPr bwMode="auto">
          <a:xfrm>
            <a:off x="6858016" y="3923446"/>
            <a:ext cx="1620000" cy="720000"/>
          </a:xfrm>
          <a:prstGeom prst="octagon">
            <a:avLst>
              <a:gd name="adj" fmla="val 2928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2400" dirty="0"/>
              <a:t>التغذية </a:t>
            </a:r>
            <a:r>
              <a:rPr lang="ar-SA" sz="2400" dirty="0" smtClean="0"/>
              <a:t>الراجعة</a:t>
            </a:r>
            <a:endParaRPr lang="en-US" sz="2400" dirty="0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857356" y="1357298"/>
            <a:ext cx="4666875" cy="688"/>
            <a:chOff x="884" y="2251"/>
            <a:chExt cx="3810" cy="816"/>
          </a:xfrm>
        </p:grpSpPr>
        <p:sp>
          <p:nvSpPr>
            <p:cNvPr id="31" name="Line 21"/>
            <p:cNvSpPr>
              <a:spLocks noChangeShapeType="1"/>
            </p:cNvSpPr>
            <p:nvPr/>
          </p:nvSpPr>
          <p:spPr bwMode="auto">
            <a:xfrm flipV="1">
              <a:off x="204" y="2251"/>
              <a:ext cx="0" cy="81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  <p:sp>
          <p:nvSpPr>
            <p:cNvPr id="32" name="Line 22"/>
            <p:cNvSpPr>
              <a:spLocks noChangeShapeType="1"/>
            </p:cNvSpPr>
            <p:nvPr/>
          </p:nvSpPr>
          <p:spPr bwMode="auto">
            <a:xfrm flipV="1">
              <a:off x="4012" y="2251"/>
              <a:ext cx="0" cy="81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</p:grpSp>
      <p:sp>
        <p:nvSpPr>
          <p:cNvPr id="76" name="مربع نص 75"/>
          <p:cNvSpPr txBox="1"/>
          <p:nvPr/>
        </p:nvSpPr>
        <p:spPr>
          <a:xfrm>
            <a:off x="428596" y="3857628"/>
            <a:ext cx="607223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/>
              <a:t>هي رد فعل المستقبل على </a:t>
            </a:r>
            <a:r>
              <a:rPr lang="ar-SA" sz="2400" dirty="0" smtClean="0"/>
              <a:t>الرسالة، </a:t>
            </a:r>
            <a:r>
              <a:rPr lang="ar-SA" sz="2400" dirty="0"/>
              <a:t>قد تكون إ</a:t>
            </a:r>
            <a:r>
              <a:rPr lang="ar-SA" sz="2400" dirty="0" smtClean="0"/>
              <a:t>يجابية </a:t>
            </a:r>
            <a:r>
              <a:rPr lang="ar-SA" sz="2400" dirty="0"/>
              <a:t>أو </a:t>
            </a:r>
            <a:r>
              <a:rPr lang="ar-SA" sz="2400" dirty="0" smtClean="0"/>
              <a:t>سلبية</a:t>
            </a:r>
            <a:endParaRPr lang="ar-SA" sz="2400" dirty="0"/>
          </a:p>
          <a:p>
            <a:pPr>
              <a:buFont typeface="Arial" pitchFamily="34" charset="0"/>
              <a:buChar char="•"/>
            </a:pPr>
            <a:r>
              <a:rPr lang="ar-SA" sz="2400" dirty="0"/>
              <a:t> </a:t>
            </a:r>
            <a:r>
              <a:rPr lang="ar-SA" sz="2400" dirty="0" smtClean="0"/>
              <a:t>تمثل </a:t>
            </a:r>
            <a:r>
              <a:rPr lang="ar-SA" sz="2400" dirty="0"/>
              <a:t>التفاعل </a:t>
            </a:r>
            <a:r>
              <a:rPr lang="ar-SA" sz="2400" dirty="0" smtClean="0"/>
              <a:t>والاستمرارية </a:t>
            </a:r>
            <a:r>
              <a:rPr lang="ar-SA" sz="2400" dirty="0"/>
              <a:t>بين عناصر الاتصال، </a:t>
            </a:r>
            <a:r>
              <a:rPr lang="ar-SA" sz="2400" dirty="0" smtClean="0"/>
              <a:t>وتجعل </a:t>
            </a:r>
            <a:r>
              <a:rPr lang="ar-SA" sz="2400" dirty="0"/>
              <a:t>العملية </a:t>
            </a:r>
            <a:r>
              <a:rPr lang="ar-SA" sz="2400" dirty="0" smtClean="0"/>
              <a:t>دائرية حيوية مستمرة</a:t>
            </a:r>
            <a:r>
              <a:rPr lang="ar-SA" dirty="0" smtClean="0"/>
              <a:t>.</a:t>
            </a:r>
            <a:endParaRPr lang="ar-SA" dirty="0"/>
          </a:p>
        </p:txBody>
      </p:sp>
      <p:sp>
        <p:nvSpPr>
          <p:cNvPr id="79" name="مستطيل 78"/>
          <p:cNvSpPr/>
          <p:nvPr/>
        </p:nvSpPr>
        <p:spPr>
          <a:xfrm>
            <a:off x="285720" y="1785926"/>
            <a:ext cx="8358246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0" name="Oval 9"/>
          <p:cNvSpPr>
            <a:spLocks noChangeArrowheads="1"/>
          </p:cNvSpPr>
          <p:nvPr/>
        </p:nvSpPr>
        <p:spPr bwMode="auto">
          <a:xfrm>
            <a:off x="6715140" y="1928802"/>
            <a:ext cx="1440000" cy="720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2400" dirty="0" smtClean="0"/>
              <a:t>المستقبل</a:t>
            </a:r>
            <a:endParaRPr lang="en-US" sz="2400" dirty="0"/>
          </a:p>
        </p:txBody>
      </p:sp>
      <p:sp>
        <p:nvSpPr>
          <p:cNvPr id="81" name="مربع نص 80"/>
          <p:cNvSpPr txBox="1"/>
          <p:nvPr/>
        </p:nvSpPr>
        <p:spPr>
          <a:xfrm>
            <a:off x="214282" y="1800043"/>
            <a:ext cx="607223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/>
              <a:t>هو الشخص أو مجموعة من الأشخاص التي</a:t>
            </a:r>
            <a:r>
              <a:rPr lang="ar-SA" sz="2400" dirty="0"/>
              <a:t> </a:t>
            </a:r>
            <a:r>
              <a:rPr lang="ar-SA" sz="2400" dirty="0" smtClean="0"/>
              <a:t>تتلقى الرسالة, ودور المستقبل هو فك رموز الرسالة ومحاولة فهم محتواها</a:t>
            </a:r>
            <a:r>
              <a:rPr lang="ar-SA" sz="2400" dirty="0"/>
              <a:t> </a:t>
            </a:r>
            <a:r>
              <a:rPr lang="ar-SA" sz="2400" dirty="0" smtClean="0"/>
              <a:t>والتأثر </a:t>
            </a:r>
            <a:r>
              <a:rPr lang="ar-SA" sz="2400" dirty="0" err="1" smtClean="0"/>
              <a:t>بها</a:t>
            </a:r>
            <a:r>
              <a:rPr lang="ar-SA" sz="2400" dirty="0" smtClean="0"/>
              <a:t> .</a:t>
            </a:r>
            <a:endParaRPr lang="ar-SA" sz="2400" dirty="0"/>
          </a:p>
        </p:txBody>
      </p:sp>
      <p:sp>
        <p:nvSpPr>
          <p:cNvPr id="82" name="مستطيل 81"/>
          <p:cNvSpPr/>
          <p:nvPr/>
        </p:nvSpPr>
        <p:spPr>
          <a:xfrm>
            <a:off x="6286512" y="2571744"/>
            <a:ext cx="235745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 smtClean="0"/>
              <a:t>Receiver/Destination</a:t>
            </a:r>
            <a:endParaRPr lang="ar-SA" sz="1600" dirty="0"/>
          </a:p>
        </p:txBody>
      </p:sp>
      <p:sp>
        <p:nvSpPr>
          <p:cNvPr id="28" name="مستطيل 27"/>
          <p:cNvSpPr/>
          <p:nvPr/>
        </p:nvSpPr>
        <p:spPr>
          <a:xfrm>
            <a:off x="6929454" y="4643446"/>
            <a:ext cx="157163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 smtClean="0"/>
              <a:t>Feedback</a:t>
            </a:r>
            <a:endParaRPr lang="ar-SA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ar-SA" sz="1400" b="1">
                <a:solidFill>
                  <a:srgbClr val="FFFFFF"/>
                </a:solidFill>
                <a:latin typeface="Century Schoolbook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27652" name="Title 3"/>
          <p:cNvSpPr>
            <a:spLocks/>
          </p:cNvSpPr>
          <p:nvPr/>
        </p:nvSpPr>
        <p:spPr bwMode="auto">
          <a:xfrm>
            <a:off x="714375" y="642938"/>
            <a:ext cx="7467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400" cap="small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صفات عناصر الاتصال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quarter" idx="1"/>
          </p:nvPr>
        </p:nvSpPr>
        <p:spPr>
          <a:xfrm>
            <a:off x="642910" y="3929066"/>
            <a:ext cx="5686436" cy="1928826"/>
          </a:xfrm>
        </p:spPr>
        <p:txBody>
          <a:bodyPr/>
          <a:lstStyle/>
          <a:p>
            <a:r>
              <a:rPr lang="ar-SA" sz="2800" dirty="0" smtClean="0"/>
              <a:t>كونوا مجموعات كل مجموعة 5 طالبات</a:t>
            </a:r>
          </a:p>
          <a:p>
            <a:r>
              <a:rPr lang="ar-SA" sz="2800" dirty="0" smtClean="0"/>
              <a:t>اهتموا بالكم أكثر من الكيف</a:t>
            </a:r>
          </a:p>
          <a:p>
            <a:r>
              <a:rPr lang="ar-SA" sz="2800" dirty="0" smtClean="0"/>
              <a:t>جميع الإجابات مقبولة </a:t>
            </a:r>
            <a:r>
              <a:rPr lang="ar-SA" sz="2800" dirty="0" err="1" smtClean="0"/>
              <a:t>ولايوجد</a:t>
            </a:r>
            <a:r>
              <a:rPr lang="ar-SA" sz="2800" dirty="0" smtClean="0"/>
              <a:t> إجابة خاطئة</a:t>
            </a:r>
          </a:p>
          <a:p>
            <a:endParaRPr lang="ar-SA" dirty="0" smtClean="0"/>
          </a:p>
          <a:p>
            <a:endParaRPr lang="ar-SA" dirty="0"/>
          </a:p>
        </p:txBody>
      </p:sp>
      <p:sp>
        <p:nvSpPr>
          <p:cNvPr id="14" name="TextBox 15"/>
          <p:cNvSpPr txBox="1"/>
          <p:nvPr/>
        </p:nvSpPr>
        <p:spPr>
          <a:xfrm>
            <a:off x="6643702" y="1714488"/>
            <a:ext cx="1407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dirty="0" smtClean="0"/>
              <a:t>5 دقائق</a:t>
            </a:r>
            <a:endParaRPr lang="en-GB" sz="2400" dirty="0"/>
          </a:p>
        </p:txBody>
      </p:sp>
      <p:sp>
        <p:nvSpPr>
          <p:cNvPr id="18" name="شكل بيضاوي 17"/>
          <p:cNvSpPr/>
          <p:nvPr/>
        </p:nvSpPr>
        <p:spPr>
          <a:xfrm>
            <a:off x="642938" y="1571612"/>
            <a:ext cx="5715012" cy="20002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/>
          <a:lstStyle/>
          <a:p>
            <a:pPr algn="ctr">
              <a:defRPr/>
            </a:pPr>
            <a:r>
              <a:rPr lang="ar-SA" sz="2800" dirty="0" err="1" smtClean="0">
                <a:solidFill>
                  <a:schemeClr val="tx1"/>
                </a:solidFill>
              </a:rPr>
              <a:t>ماهي</a:t>
            </a:r>
            <a:r>
              <a:rPr lang="ar-SA" sz="2800" dirty="0" smtClean="0">
                <a:solidFill>
                  <a:schemeClr val="tx1"/>
                </a:solidFill>
              </a:rPr>
              <a:t> الصفات أو الشروط التي يجب توفرها في كل عنصر من عناصر الاتصال؟</a:t>
            </a:r>
            <a:endParaRPr lang="ar-SA" sz="28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ar-SA" sz="2000" b="1" dirty="0">
              <a:solidFill>
                <a:srgbClr val="333333"/>
              </a:solidFill>
            </a:endParaRPr>
          </a:p>
        </p:txBody>
      </p:sp>
      <p:sp>
        <p:nvSpPr>
          <p:cNvPr id="19" name="زر إجراء: تعليمات 18">
            <a:hlinkClick r:id="" action="ppaction://noaction" highlightClick="1"/>
          </p:cNvPr>
          <p:cNvSpPr/>
          <p:nvPr/>
        </p:nvSpPr>
        <p:spPr>
          <a:xfrm>
            <a:off x="642910" y="2786058"/>
            <a:ext cx="993180" cy="785823"/>
          </a:xfrm>
          <a:prstGeom prst="actionButtonHelp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pic>
        <p:nvPicPr>
          <p:cNvPr id="25" name="MS900074799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6480212" y="3104964"/>
            <a:ext cx="244475" cy="244475"/>
          </a:xfrm>
          <a:prstGeom prst="rect">
            <a:avLst/>
          </a:prstGeom>
        </p:spPr>
      </p:pic>
      <p:sp>
        <p:nvSpPr>
          <p:cNvPr id="26" name="Oval 13"/>
          <p:cNvSpPr/>
          <p:nvPr/>
        </p:nvSpPr>
        <p:spPr>
          <a:xfrm>
            <a:off x="6344943" y="2312876"/>
            <a:ext cx="2052228" cy="2052228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Oval 14"/>
          <p:cNvSpPr/>
          <p:nvPr/>
        </p:nvSpPr>
        <p:spPr>
          <a:xfrm>
            <a:off x="6344943" y="2312876"/>
            <a:ext cx="2052228" cy="2052228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3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00"/>
                            </p:stCondLst>
                            <p:childTnLst>
                              <p:par>
                                <p:cTn id="3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3" dur="2178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</p:childTnLst>
        </p:cTn>
      </p:par>
    </p:tnLst>
    <p:bldLst>
      <p:bldP spid="12" grpId="0" uiExpand="1" build="p"/>
      <p:bldP spid="18" grpId="0" animBg="1"/>
      <p:bldP spid="19" grpId="0" animBg="1"/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643063"/>
            <a:ext cx="7929559" cy="4873625"/>
          </a:xfrm>
        </p:spPr>
        <p:txBody>
          <a:bodyPr/>
          <a:lstStyle/>
          <a:p>
            <a:pPr marL="514350" indent="-514350" eaLnBrk="1" hangingPunct="1">
              <a:buSzTx/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الصفات التي يجب توافرها في </a:t>
            </a:r>
            <a:r>
              <a:rPr lang="ar-SA" sz="2800" b="1" dirty="0" smtClean="0">
                <a:solidFill>
                  <a:srgbClr val="00B0F0"/>
                </a:solidFill>
              </a:rPr>
              <a:t>المرسل (المعلم):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متمكناً من تخصصه العلمي.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قادراً على التعبير الجيد مع وضوح صوته 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ملماً بأنواع قنوات الاتصال. 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ملماً بخصائص من يتعامل معهم 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قادراً على تحديد الهدف. 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قادراً على تصميم وبناء المواقف التعليمية 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قادراً على الاستجابة والرد على أسئلة التلاميذ 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مرناً في التعامل مع تلاميذه 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قادراً على التعامل بود ولطف مع تلاميذه 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قادراً على الاستخدام الجيد للغة اللفظية </a:t>
            </a:r>
            <a:r>
              <a:rPr lang="ar-SA" sz="2400" dirty="0" err="1" smtClean="0"/>
              <a:t>و</a:t>
            </a:r>
            <a:r>
              <a:rPr lang="ar-SA" sz="2400" dirty="0" smtClean="0"/>
              <a:t> غير اللفظية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endParaRPr lang="ar-SA" sz="2400" dirty="0" smtClean="0"/>
          </a:p>
          <a:p>
            <a:pPr marL="342900" indent="-342900" eaLnBrk="1" hangingPunct="1">
              <a:buSzTx/>
              <a:buFont typeface="Wingdings" pitchFamily="2" charset="2"/>
              <a:buNone/>
            </a:pPr>
            <a:endParaRPr lang="ar-SA" sz="2800" dirty="0" smtClean="0"/>
          </a:p>
        </p:txBody>
      </p:sp>
      <p:sp>
        <p:nvSpPr>
          <p:cNvPr id="27651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ar-SA" sz="1400" b="1">
                <a:solidFill>
                  <a:srgbClr val="FFFFFF"/>
                </a:solidFill>
                <a:latin typeface="Century Schoolbook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27652" name="Title 3"/>
          <p:cNvSpPr>
            <a:spLocks/>
          </p:cNvSpPr>
          <p:nvPr/>
        </p:nvSpPr>
        <p:spPr bwMode="auto">
          <a:xfrm>
            <a:off x="714375" y="642938"/>
            <a:ext cx="7467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400" cap="small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صفات عناصر الاتصال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8143900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643063"/>
            <a:ext cx="7929559" cy="4873625"/>
          </a:xfrm>
        </p:spPr>
        <p:txBody>
          <a:bodyPr/>
          <a:lstStyle/>
          <a:p>
            <a:pPr marL="514350" indent="-514350" eaLnBrk="1" hangingPunct="1">
              <a:buSzTx/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تابع الصفات التي يجب توافرها في </a:t>
            </a:r>
            <a:r>
              <a:rPr lang="ar-SA" sz="2800" b="1" dirty="0" smtClean="0">
                <a:solidFill>
                  <a:srgbClr val="00B0F0"/>
                </a:solidFill>
              </a:rPr>
              <a:t>المرسل (المعلم):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قادراً على إيصال رسالته بطرق وأساليب متنوعة ومناسبة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ملماً بمهارات الاتصال المختلفة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قادراً على إثارة دافعية الطلاب للتعلم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قادراً على إدارة الموقف التعليمي الاتصالي إدارة فاعلة 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قادراً على التعديل في رسالته أو في عملية الاتصال بناءً على التغذية الراجعة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قادراً على تحليل خصائص الفئة المستهدفة (الخصائص العقلية –الانفعالية- الدافعية –أساليب التعلم المفضل)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endParaRPr lang="ar-SA" sz="2800" dirty="0" smtClean="0"/>
          </a:p>
        </p:txBody>
      </p:sp>
      <p:sp>
        <p:nvSpPr>
          <p:cNvPr id="27651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ar-SA" sz="1400" b="1">
                <a:solidFill>
                  <a:srgbClr val="FFFFFF"/>
                </a:solidFill>
                <a:latin typeface="Century Schoolbook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27652" name="Title 3"/>
          <p:cNvSpPr>
            <a:spLocks/>
          </p:cNvSpPr>
          <p:nvPr/>
        </p:nvSpPr>
        <p:spPr bwMode="auto">
          <a:xfrm>
            <a:off x="714375" y="642938"/>
            <a:ext cx="7467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400" cap="small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صفات عناصر الاتصال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8143900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1571625"/>
            <a:ext cx="8253412" cy="4357705"/>
          </a:xfrm>
        </p:spPr>
        <p:txBody>
          <a:bodyPr/>
          <a:lstStyle/>
          <a:p>
            <a:pPr marL="514350" indent="-514350" eaLnBrk="1" hangingPunct="1">
              <a:buSzTx/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الصفات التي يجب توافرها في </a:t>
            </a:r>
            <a:r>
              <a:rPr lang="ar-SA" sz="2800" b="1" dirty="0" smtClean="0">
                <a:solidFill>
                  <a:srgbClr val="00B0F0"/>
                </a:solidFill>
              </a:rPr>
              <a:t>الرسالة</a:t>
            </a:r>
            <a:r>
              <a:rPr lang="ar-SA" sz="2800" b="1" dirty="0" smtClean="0">
                <a:solidFill>
                  <a:srgbClr val="00B050"/>
                </a:solidFill>
              </a:rPr>
              <a:t>: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800" dirty="0" smtClean="0"/>
              <a:t> </a:t>
            </a:r>
            <a:r>
              <a:rPr lang="ar-SA" sz="2400" dirty="0" smtClean="0"/>
              <a:t>أن يكون محتواها مناسباً لميول وحاجات وقدرات الطلاب ومستواهم الثقافي والمعرفي.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أن يكون محتواها صحيحاً علمياً وخالياً من التكرار والتعقيد.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أن تكون لغة الرسالة واضحة وبسيطة وتصاغ بشكل يسهل فهمها.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أن تتضمن مثيرات تساعد في جذب الانتباه.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أن تعرض بطريقة شيقة وغير تقليدية.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اختيار المكان والزمان الملائم لعرضها.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أن تسمح للطلاب بالمشاركة الفعالة.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endParaRPr lang="ar-SA" dirty="0" smtClean="0"/>
          </a:p>
        </p:txBody>
      </p:sp>
      <p:sp>
        <p:nvSpPr>
          <p:cNvPr id="7" name="مستطيل 6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5" name="Title 3"/>
          <p:cNvSpPr>
            <a:spLocks/>
          </p:cNvSpPr>
          <p:nvPr/>
        </p:nvSpPr>
        <p:spPr bwMode="auto">
          <a:xfrm>
            <a:off x="714375" y="642938"/>
            <a:ext cx="7467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400" cap="small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صفات عناصر الاتصال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-32" y="1571625"/>
            <a:ext cx="8253412" cy="4357705"/>
          </a:xfrm>
        </p:spPr>
        <p:txBody>
          <a:bodyPr/>
          <a:lstStyle/>
          <a:p>
            <a:pPr marL="514350" indent="-514350" eaLnBrk="1" hangingPunct="1">
              <a:buSzTx/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الصفات التي يجب توافرها في </a:t>
            </a:r>
            <a:r>
              <a:rPr lang="ar-SA" sz="2800" b="1" dirty="0" smtClean="0">
                <a:solidFill>
                  <a:srgbClr val="00B0F0"/>
                </a:solidFill>
              </a:rPr>
              <a:t>الوسيلة (قناة الاتصال):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 أن تكون نابعة من المنهج الدراسي وتؤدي إلى تحقيق الأهداف.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أن تشوق المتعلم وترغبه في البحث والإطلاع.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أن تربط الخبرات السابقة بالخبرات الجديدة.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أن تجمع بين الدقة العلمية والجمال الفني.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أن تكون رخيصة التكاليف ومتينة  الصنع.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أن تكون مناسبة ليستفاد منها في أكثر من مستوى.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أن تتناسب مع عدد المتعلمين.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أن تتناسب والتطور التكنولوجي والعلمي للمجتمع.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 أن تكون واقعية أو قريبة من الواقع.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endParaRPr lang="ar-SA" dirty="0" smtClean="0"/>
          </a:p>
        </p:txBody>
      </p:sp>
      <p:sp>
        <p:nvSpPr>
          <p:cNvPr id="7" name="مستطيل 6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5" name="Title 3"/>
          <p:cNvSpPr>
            <a:spLocks/>
          </p:cNvSpPr>
          <p:nvPr/>
        </p:nvSpPr>
        <p:spPr bwMode="auto">
          <a:xfrm>
            <a:off x="714375" y="642938"/>
            <a:ext cx="7467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400" cap="small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صفات عناصر الاتصال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400" dirty="0" smtClean="0">
                <a:solidFill>
                  <a:srgbClr val="0070C0"/>
                </a:solidFill>
                <a:latin typeface="Century Schoolbook" pitchFamily="18" charset="0"/>
                <a:ea typeface="+mn-ea"/>
                <a:cs typeface="Times New Roman" pitchFamily="18" charset="0"/>
              </a:rPr>
              <a:t>الوحدة الأولى: الاتصال التعليمي</a:t>
            </a:r>
            <a:endParaRPr lang="ar-SA" sz="4400" dirty="0">
              <a:solidFill>
                <a:srgbClr val="0070C0"/>
              </a:solidFill>
              <a:latin typeface="Century Schoolbook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2</a:t>
            </a:fld>
            <a:endParaRPr lang="ar-SA" dirty="0"/>
          </a:p>
        </p:txBody>
      </p:sp>
      <p:graphicFrame>
        <p:nvGraphicFramePr>
          <p:cNvPr id="7" name="عنصر نائب للمحتوى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610124"/>
              </p:ext>
            </p:extLst>
          </p:nvPr>
        </p:nvGraphicFramePr>
        <p:xfrm>
          <a:off x="457200" y="1600199"/>
          <a:ext cx="7467600" cy="57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مستطيل 8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-32" y="1571625"/>
            <a:ext cx="8253412" cy="4357705"/>
          </a:xfrm>
        </p:spPr>
        <p:txBody>
          <a:bodyPr/>
          <a:lstStyle/>
          <a:p>
            <a:pPr marL="514350" indent="-514350" eaLnBrk="1" hangingPunct="1">
              <a:buSzTx/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الصفات التي يجب توافرها في </a:t>
            </a:r>
            <a:r>
              <a:rPr lang="ar-SA" sz="2800" b="1" dirty="0" smtClean="0">
                <a:solidFill>
                  <a:srgbClr val="00B0F0"/>
                </a:solidFill>
              </a:rPr>
              <a:t>المستقبل: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 تأهب المستقبل واستعداده لاستقبال الرسالة.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امتلاكه الخبرة اللازمة لاستقبال الرسالة.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القدرة على الإنصات الجيد للآخرين.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القدرة على تبادل الأدوار مع مرسل الرسالة.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القدرة على التفكير الناقد </a:t>
            </a:r>
            <a:r>
              <a:rPr lang="ar-SA" sz="2400" dirty="0" err="1" smtClean="0"/>
              <a:t>والابتكاري</a:t>
            </a:r>
            <a:r>
              <a:rPr lang="ar-SA" sz="2400" dirty="0" smtClean="0"/>
              <a:t>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شعوره بأهمية الرسالة.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تمكنه من اللغات اللفظية وغير اللفظية بالقدر الملائم لاستقبال الرسالة.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endParaRPr lang="ar-SA" dirty="0" smtClean="0"/>
          </a:p>
        </p:txBody>
      </p:sp>
      <p:sp>
        <p:nvSpPr>
          <p:cNvPr id="7" name="مستطيل 6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5" name="Title 3"/>
          <p:cNvSpPr>
            <a:spLocks/>
          </p:cNvSpPr>
          <p:nvPr/>
        </p:nvSpPr>
        <p:spPr bwMode="auto">
          <a:xfrm>
            <a:off x="714375" y="642938"/>
            <a:ext cx="7467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400" cap="small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صفات عناصر الاتصال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-32" y="1571625"/>
            <a:ext cx="8253412" cy="4357705"/>
          </a:xfrm>
        </p:spPr>
        <p:txBody>
          <a:bodyPr/>
          <a:lstStyle/>
          <a:p>
            <a:pPr marL="514350" indent="-514350" eaLnBrk="1" hangingPunct="1">
              <a:buSzTx/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الصفات التي يجب توافرها في </a:t>
            </a:r>
            <a:r>
              <a:rPr lang="ar-SA" sz="2800" b="1" dirty="0" smtClean="0">
                <a:solidFill>
                  <a:srgbClr val="00B0F0"/>
                </a:solidFill>
              </a:rPr>
              <a:t>التغذية الراجعة: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 تمكن المرسل من معرفة تأثير رسالته على الطالب من خلال استجاباتهم.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تحقق عملية التفاعل الإيجابي بين المرسل والمستقبل من خلال تبادل الأدوار.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تكون على فترات متعددة خلال عملية الاتصال.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تربط بين ما يدخل وما يخرج من العملية التعليمية.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متنوعة وتلاءم الأداء المُنفذ.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أن تكون متلازمة مع أداء الطالب.</a:t>
            </a:r>
            <a:endParaRPr lang="ar-SA" dirty="0" smtClean="0"/>
          </a:p>
        </p:txBody>
      </p:sp>
      <p:sp>
        <p:nvSpPr>
          <p:cNvPr id="7" name="مستطيل 6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5" name="Title 3"/>
          <p:cNvSpPr>
            <a:spLocks/>
          </p:cNvSpPr>
          <p:nvPr/>
        </p:nvSpPr>
        <p:spPr bwMode="auto">
          <a:xfrm>
            <a:off x="714375" y="642938"/>
            <a:ext cx="7467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400" cap="small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صفات عناصر الاتصال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ar-SA" sz="4400" dirty="0" smtClean="0">
                <a:solidFill>
                  <a:srgbClr val="0070C0"/>
                </a:solidFill>
                <a:latin typeface="Century Schoolbook" pitchFamily="18" charset="0"/>
                <a:ea typeface="+mn-ea"/>
                <a:cs typeface="Times New Roman" pitchFamily="18" charset="0"/>
              </a:rPr>
              <a:t>التعليم والاتصال</a:t>
            </a:r>
          </a:p>
        </p:txBody>
      </p:sp>
      <p:sp>
        <p:nvSpPr>
          <p:cNvPr id="10243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ar-SA" sz="1400" b="1">
                <a:solidFill>
                  <a:srgbClr val="FFFFFF"/>
                </a:solidFill>
                <a:latin typeface="Century Schoolbook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7" name="مستطيل 16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pic>
        <p:nvPicPr>
          <p:cNvPr id="16" name="صورة 15" descr="3D Character (3)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1571612"/>
            <a:ext cx="2879725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وسيلة شرح على شكل سحابة 17"/>
          <p:cNvSpPr/>
          <p:nvPr/>
        </p:nvSpPr>
        <p:spPr>
          <a:xfrm>
            <a:off x="1071538" y="1643050"/>
            <a:ext cx="3643338" cy="1785950"/>
          </a:xfrm>
          <a:prstGeom prst="cloudCallout">
            <a:avLst>
              <a:gd name="adj1" fmla="val 67829"/>
              <a:gd name="adj2" fmla="val -34694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3600" dirty="0">
                <a:solidFill>
                  <a:schemeClr val="tx1"/>
                </a:solidFill>
              </a:rPr>
              <a:t>ما علاقة </a:t>
            </a:r>
            <a:r>
              <a:rPr lang="ar-SA" sz="3600" dirty="0" smtClean="0">
                <a:solidFill>
                  <a:schemeClr val="tx1"/>
                </a:solidFill>
              </a:rPr>
              <a:t>التعليم بالاتصال</a:t>
            </a:r>
            <a:endParaRPr lang="ar-SA" sz="3600" dirty="0">
              <a:solidFill>
                <a:schemeClr val="tx1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1357290" y="4071942"/>
            <a:ext cx="6286544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/>
              <a:t>التعليم هو عملية اتصال منظم تهدف إلى إحداث التعلم من خلال المواقف الاتصالية.</a:t>
            </a:r>
            <a:endParaRPr lang="ar-SA" sz="2800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1428728" y="5357826"/>
            <a:ext cx="628654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/>
              <a:t>الاتصال التعليمي هو أساس كل موقف تعليمي</a:t>
            </a:r>
            <a:endParaRPr lang="ar-SA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ar-SA" sz="1400" b="1">
                <a:solidFill>
                  <a:srgbClr val="FFFFFF"/>
                </a:solidFill>
                <a:latin typeface="Century Schoolbook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1267" name="Title 3"/>
          <p:cNvSpPr>
            <a:spLocks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400" cap="small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تعريف الاتصال والاتصال التعليمي</a:t>
            </a:r>
          </a:p>
        </p:txBody>
      </p:sp>
      <p:sp>
        <p:nvSpPr>
          <p:cNvPr id="11268" name="Content Placeholder 2"/>
          <p:cNvSpPr>
            <a:spLocks noGrp="1"/>
          </p:cNvSpPr>
          <p:nvPr>
            <p:ph sz="quarter" idx="1"/>
          </p:nvPr>
        </p:nvSpPr>
        <p:spPr>
          <a:xfrm>
            <a:off x="714348" y="1714488"/>
            <a:ext cx="7467600" cy="3659187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ar-SA" sz="2800" u="sng" dirty="0" smtClean="0">
                <a:solidFill>
                  <a:srgbClr val="00B050"/>
                </a:solidFill>
              </a:rPr>
              <a:t>تعريف الاتصال: </a:t>
            </a:r>
            <a:r>
              <a:rPr lang="ar-SA" sz="2800" dirty="0" smtClean="0"/>
              <a:t>هو عملية ديناميكية تتم باللغة اللفظية وغير اللفظية بين المرسل والمستقبل لنقل محتوى رسالة معينة من خلال القنوات المناسبة بغرض تحقيق أهداف معينة.</a:t>
            </a:r>
          </a:p>
          <a:p>
            <a:pPr marL="0" indent="0" algn="just" eaLnBrk="1" hangingPunct="1">
              <a:buNone/>
            </a:pPr>
            <a:endParaRPr lang="ar-SA" sz="2800" dirty="0" smtClean="0"/>
          </a:p>
          <a:p>
            <a:pPr marL="0" indent="0" algn="just" eaLnBrk="1" hangingPunct="1">
              <a:buNone/>
            </a:pPr>
            <a:r>
              <a:rPr lang="ar-SA" sz="2800" u="sng" dirty="0" smtClean="0">
                <a:solidFill>
                  <a:srgbClr val="00B050"/>
                </a:solidFill>
              </a:rPr>
              <a:t>تعريف الاتصال التعليمي: </a:t>
            </a:r>
            <a:r>
              <a:rPr lang="ar-SA" sz="2800" dirty="0" smtClean="0"/>
              <a:t>هو عملية تفاعل مشتركة تتم باللغة اللفظية وغير اللفظية بين المعلم والمتعلم, حيث يقدم المعلم خبرات تعليمية(معرفية </a:t>
            </a:r>
            <a:r>
              <a:rPr lang="ar-SA" sz="2800" dirty="0" err="1" smtClean="0"/>
              <a:t>ومهارية</a:t>
            </a:r>
            <a:r>
              <a:rPr lang="ar-SA" sz="2800" dirty="0" smtClean="0"/>
              <a:t> ووجدانية) من خلال قنوات مناسبة بغرض تحقيق نتائج تعليمية مرضية.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مراحل تطور عملية الاتصال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5</a:t>
            </a:fld>
            <a:endParaRPr lang="ar-SA" dirty="0"/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1183058530"/>
              </p:ext>
            </p:extLst>
          </p:nvPr>
        </p:nvGraphicFramePr>
        <p:xfrm>
          <a:off x="1331640" y="1930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5736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طبيعة عملية الاتصال</a:t>
            </a:r>
            <a:endParaRPr lang="ar-SA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18049912"/>
              </p:ext>
            </p:extLst>
          </p:nvPr>
        </p:nvGraphicFramePr>
        <p:xfrm>
          <a:off x="1049164" y="2132856"/>
          <a:ext cx="6851104" cy="3384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6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9122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اهداف الاتصال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12750" y="1600200"/>
            <a:ext cx="7512050" cy="4873752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/>
          <a:lstStyle/>
          <a:p>
            <a:r>
              <a:rPr lang="ar-SA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من وجهة نظر المرسل </a:t>
            </a:r>
            <a:r>
              <a:rPr lang="ar-SA" dirty="0" smtClean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3600" dirty="0" smtClean="0">
                <a:cs typeface="DecoType Naskh Extensions" panose="02010400000000000000" pitchFamily="2" charset="-78"/>
              </a:rPr>
              <a:t>نقل فكرة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3600" dirty="0" smtClean="0">
                <a:cs typeface="DecoType Naskh Extensions" panose="02010400000000000000" pitchFamily="2" charset="-78"/>
              </a:rPr>
              <a:t>التعليم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3600" dirty="0" smtClean="0">
                <a:cs typeface="DecoType Naskh Extensions" panose="02010400000000000000" pitchFamily="2" charset="-78"/>
              </a:rPr>
              <a:t>الاعلام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3600" dirty="0" smtClean="0">
                <a:cs typeface="DecoType Naskh Extensions" panose="02010400000000000000" pitchFamily="2" charset="-78"/>
              </a:rPr>
              <a:t>الاقناع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3600" dirty="0" smtClean="0">
                <a:cs typeface="DecoType Naskh Extensions" panose="02010400000000000000" pitchFamily="2" charset="-78"/>
              </a:rPr>
              <a:t>الترفيه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7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54964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اهداف الاتصال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/>
          <a:lstStyle/>
          <a:p>
            <a:r>
              <a:rPr lang="ar-SA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من وجهة نظر المستقبل: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dirty="0" smtClean="0">
                <a:cs typeface="DecoType Naskh Extensions" panose="02010400000000000000" pitchFamily="2" charset="-78"/>
              </a:rPr>
              <a:t>فهم ما يحيط به من ظواهر واحداث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dirty="0" smtClean="0">
                <a:cs typeface="DecoType Naskh Extensions" panose="02010400000000000000" pitchFamily="2" charset="-78"/>
              </a:rPr>
              <a:t>تعلم مهارات جديدة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dirty="0" smtClean="0">
                <a:cs typeface="DecoType Naskh Extensions" panose="02010400000000000000" pitchFamily="2" charset="-78"/>
              </a:rPr>
              <a:t>الاستمتاع والاسترخاء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dirty="0" smtClean="0">
                <a:cs typeface="DecoType Naskh Extensions" panose="02010400000000000000" pitchFamily="2" charset="-78"/>
              </a:rPr>
              <a:t>الحصول على معلومات لاتخاذ القرارات.</a:t>
            </a:r>
            <a:endParaRPr lang="ar-SA" dirty="0">
              <a:cs typeface="DecoType Naskh Extensions" panose="02010400000000000000" pitchFamily="2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8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2175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خصائص الاتصال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ar-SA" sz="2400" b="1" dirty="0" smtClean="0">
                <a:ln/>
                <a:solidFill>
                  <a:srgbClr val="0070C0"/>
                </a:solidFill>
              </a:rPr>
              <a:t>الاتصال عملية حيوية</a:t>
            </a:r>
          </a:p>
          <a:p>
            <a:r>
              <a:rPr lang="ar-SA" sz="2400" b="1" dirty="0">
                <a:ln/>
                <a:solidFill>
                  <a:srgbClr val="0070C0"/>
                </a:solidFill>
              </a:rPr>
              <a:t>الاتصال </a:t>
            </a:r>
            <a:r>
              <a:rPr lang="ar-SA" sz="2400" b="1" dirty="0" smtClean="0">
                <a:ln/>
                <a:solidFill>
                  <a:srgbClr val="0070C0"/>
                </a:solidFill>
              </a:rPr>
              <a:t>عملية مركبة</a:t>
            </a:r>
          </a:p>
          <a:p>
            <a:r>
              <a:rPr lang="ar-SA" sz="2400" b="1" dirty="0">
                <a:ln/>
                <a:solidFill>
                  <a:srgbClr val="0070C0"/>
                </a:solidFill>
              </a:rPr>
              <a:t>الاتصال </a:t>
            </a:r>
            <a:r>
              <a:rPr lang="ar-SA" sz="2400" b="1" dirty="0" smtClean="0">
                <a:ln/>
                <a:solidFill>
                  <a:srgbClr val="0070C0"/>
                </a:solidFill>
              </a:rPr>
              <a:t>عملية متنوعة</a:t>
            </a:r>
          </a:p>
          <a:p>
            <a:r>
              <a:rPr lang="ar-SA" sz="2400" b="1" dirty="0">
                <a:ln/>
                <a:solidFill>
                  <a:srgbClr val="0070C0"/>
                </a:solidFill>
              </a:rPr>
              <a:t>الاتصال </a:t>
            </a:r>
            <a:r>
              <a:rPr lang="ar-SA" sz="2400" b="1" dirty="0" smtClean="0">
                <a:ln/>
                <a:solidFill>
                  <a:srgbClr val="0070C0"/>
                </a:solidFill>
              </a:rPr>
              <a:t>عملية موضوعية</a:t>
            </a:r>
          </a:p>
          <a:p>
            <a:r>
              <a:rPr lang="ar-SA" sz="2400" b="1" dirty="0">
                <a:ln/>
                <a:solidFill>
                  <a:srgbClr val="0070C0"/>
                </a:solidFill>
              </a:rPr>
              <a:t>الاتصال </a:t>
            </a:r>
            <a:r>
              <a:rPr lang="ar-SA" sz="2400" b="1" dirty="0" smtClean="0">
                <a:ln/>
                <a:solidFill>
                  <a:srgbClr val="0070C0"/>
                </a:solidFill>
              </a:rPr>
              <a:t>عملية تلقائية المنشاء</a:t>
            </a:r>
          </a:p>
          <a:p>
            <a:r>
              <a:rPr lang="ar-SA" sz="2400" b="1" dirty="0" smtClean="0">
                <a:ln/>
                <a:solidFill>
                  <a:srgbClr val="0070C0"/>
                </a:solidFill>
              </a:rPr>
              <a:t>تشترط عملية الاتصال قياس اثر الرسالة</a:t>
            </a:r>
          </a:p>
          <a:p>
            <a:r>
              <a:rPr lang="ar-SA" sz="2400" b="1" dirty="0" smtClean="0">
                <a:ln/>
                <a:solidFill>
                  <a:srgbClr val="0070C0"/>
                </a:solidFill>
              </a:rPr>
              <a:t>الاتصال ظاهرة إنسانية </a:t>
            </a:r>
          </a:p>
          <a:p>
            <a:r>
              <a:rPr lang="ar-SA" sz="2400" b="1" dirty="0" smtClean="0">
                <a:ln/>
                <a:solidFill>
                  <a:srgbClr val="0070C0"/>
                </a:solidFill>
              </a:rPr>
              <a:t>تلزم بيئة مناسبة</a:t>
            </a:r>
          </a:p>
          <a:p>
            <a:r>
              <a:rPr lang="ar-SA" sz="2400" b="1" dirty="0" smtClean="0">
                <a:ln/>
                <a:solidFill>
                  <a:srgbClr val="0070C0"/>
                </a:solidFill>
              </a:rPr>
              <a:t>الاتصال ذو طبيعة تاريخية</a:t>
            </a:r>
          </a:p>
          <a:p>
            <a:r>
              <a:rPr lang="ar-SA" sz="2400" b="1" dirty="0" smtClean="0">
                <a:ln/>
                <a:solidFill>
                  <a:srgbClr val="0070C0"/>
                </a:solidFill>
              </a:rPr>
              <a:t>يمتاز الاتصال بالترابط والتفاعل</a:t>
            </a:r>
            <a:endParaRPr lang="ar-SA" sz="2400" b="1" dirty="0">
              <a:ln/>
              <a:solidFill>
                <a:srgbClr val="0070C0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9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1761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مخصص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57CB5FE343DA4AB696BAFB456CE32B" ma:contentTypeVersion="0" ma:contentTypeDescription="Create a new document." ma:contentTypeScope="" ma:versionID="8cd4f3ce5302061971976fba2c782a33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A39F8D-44FC-44ED-8003-48B4D21D0C30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A93F55A-5CB2-433F-8E0E-B6133E79FC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14E2A7C-C205-497A-995C-4430F867C8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2053</TotalTime>
  <Words>908</Words>
  <Application>Microsoft Office PowerPoint</Application>
  <PresentationFormat>عرض على الشاشة (3:4)‏</PresentationFormat>
  <Paragraphs>180</Paragraphs>
  <Slides>21</Slides>
  <Notes>3</Notes>
  <HiddenSlides>0</HiddenSlides>
  <MMClips>1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2" baseType="lpstr">
      <vt:lpstr>Oriel</vt:lpstr>
      <vt:lpstr>عرض تقديمي في PowerPoint</vt:lpstr>
      <vt:lpstr>الوحدة الأولى: الاتصال التعليمي</vt:lpstr>
      <vt:lpstr>التعليم والاتصال</vt:lpstr>
      <vt:lpstr>عرض تقديمي في PowerPoint</vt:lpstr>
      <vt:lpstr>مراحل تطور عملية الاتصال</vt:lpstr>
      <vt:lpstr>طبيعة عملية الاتصال</vt:lpstr>
      <vt:lpstr>اهداف الاتصال</vt:lpstr>
      <vt:lpstr>اهداف الاتصال</vt:lpstr>
      <vt:lpstr>خصائص الاتصال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areej moh</cp:lastModifiedBy>
  <cp:revision>156</cp:revision>
  <dcterms:created xsi:type="dcterms:W3CDTF">2007-09-17T20:33:37Z</dcterms:created>
  <dcterms:modified xsi:type="dcterms:W3CDTF">2016-10-05T06:26:26Z</dcterms:modified>
</cp:coreProperties>
</file>