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A845CC-76FC-4CB0-BF85-1D5FFAC8778F}" type="datetimeFigureOut">
              <a:rPr lang="ar-SA" smtClean="0"/>
              <a:pPr/>
              <a:t>18/05/36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7B00F3-5C68-4CC6-81E8-26AB4C0437D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79712" y="126876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ar-SA" sz="4000" dirty="0" smtClean="0"/>
              <a:t>الترويج للفعاليات   </a:t>
            </a:r>
            <a:endParaRPr lang="ar-SA" sz="4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5736" y="3717032"/>
            <a:ext cx="6172200" cy="1371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ar-SA" sz="8000" dirty="0" smtClean="0"/>
              <a:t>عمل الطلاب :</a:t>
            </a:r>
          </a:p>
          <a:p>
            <a:pPr algn="ctr"/>
            <a:r>
              <a:rPr lang="ar-SA" sz="8000" b="0" dirty="0" smtClean="0"/>
              <a:t>نايف الاحمري </a:t>
            </a:r>
          </a:p>
          <a:p>
            <a:pPr algn="ctr"/>
            <a:r>
              <a:rPr lang="ar-SA" sz="8000" b="0" dirty="0" smtClean="0"/>
              <a:t>سعد المالكي</a:t>
            </a:r>
          </a:p>
          <a:p>
            <a:pPr algn="ctr"/>
            <a:r>
              <a:rPr lang="ar-SA" sz="9600" b="0" dirty="0" smtClean="0"/>
              <a:t>طلال الزهراني</a:t>
            </a:r>
          </a:p>
          <a:p>
            <a:pPr algn="ctr"/>
            <a:endParaRPr lang="ar-SA" sz="9600" b="0" dirty="0"/>
          </a:p>
          <a:p>
            <a:pPr algn="ctr"/>
            <a:endParaRPr lang="ar-SA" sz="9600" b="0" dirty="0" smtClean="0"/>
          </a:p>
          <a:p>
            <a:pPr algn="ctr"/>
            <a:r>
              <a:rPr lang="ar-SA" sz="9600" dirty="0" smtClean="0"/>
              <a:t>اشراف الدكتور :</a:t>
            </a:r>
          </a:p>
          <a:p>
            <a:pPr algn="ctr"/>
            <a:r>
              <a:rPr lang="ar-SA" sz="11200" b="0" dirty="0" smtClean="0"/>
              <a:t>محمد ابراهيم سليمان الزعبي </a:t>
            </a:r>
            <a:endParaRPr lang="ar-SA" sz="11200" b="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0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984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23528" y="548680"/>
            <a:ext cx="7848872" cy="6124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accent1"/>
                </a:solidFill>
              </a:rPr>
              <a:t>الترويج هو :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عملية اتصال مباشرة او غير مباشرة موجهه الى المستهلك الحالي او المرتقب .</a:t>
            </a:r>
          </a:p>
          <a:p>
            <a:pPr algn="ctr"/>
            <a:endParaRPr lang="ar-SA" sz="2000" b="1" dirty="0"/>
          </a:p>
          <a:p>
            <a:pPr algn="ctr"/>
            <a:endParaRPr lang="ar-SA" sz="2000" b="1" dirty="0" smtClean="0"/>
          </a:p>
          <a:p>
            <a:pPr algn="ctr"/>
            <a:endParaRPr lang="ar-SA" sz="2000" b="1" dirty="0"/>
          </a:p>
          <a:p>
            <a:pPr algn="ctr"/>
            <a:endParaRPr lang="ar-SA" sz="2800" b="1" dirty="0" smtClean="0">
              <a:solidFill>
                <a:srgbClr val="FF0000"/>
              </a:solidFill>
            </a:endParaRPr>
          </a:p>
          <a:p>
            <a:r>
              <a:rPr lang="ar-SA" sz="2800" b="1" dirty="0" smtClean="0">
                <a:solidFill>
                  <a:schemeClr val="accent1"/>
                </a:solidFill>
              </a:rPr>
              <a:t>عناصر عملية الترويج  :</a:t>
            </a:r>
          </a:p>
          <a:p>
            <a:r>
              <a:rPr lang="ar-SA" sz="2800" b="1" dirty="0" smtClean="0"/>
              <a:t>1- تحديد اهداف الترويج </a:t>
            </a:r>
          </a:p>
          <a:p>
            <a:r>
              <a:rPr lang="ar-SA" sz="2800" b="1" dirty="0" smtClean="0"/>
              <a:t>2- تحديد الجمهور المستهدف </a:t>
            </a:r>
          </a:p>
          <a:p>
            <a:r>
              <a:rPr lang="ar-SA" sz="2800" b="1" dirty="0" smtClean="0"/>
              <a:t>3- </a:t>
            </a:r>
            <a:r>
              <a:rPr lang="ar-SA" sz="2800" b="1" dirty="0" smtClean="0"/>
              <a:t>تصميم الرسالة الترويجية </a:t>
            </a:r>
            <a:endParaRPr lang="ar-SA" sz="2800" b="1" dirty="0" smtClean="0"/>
          </a:p>
          <a:p>
            <a:r>
              <a:rPr lang="ar-SA" sz="2800" b="1" dirty="0" smtClean="0"/>
              <a:t>4- </a:t>
            </a:r>
            <a:r>
              <a:rPr lang="ar-SA" sz="2800" b="1" dirty="0" smtClean="0"/>
              <a:t>تحديد عناصر ووسائل الترويج</a:t>
            </a:r>
            <a:endParaRPr lang="ar-SA" sz="2800" b="1" dirty="0" smtClean="0"/>
          </a:p>
          <a:p>
            <a:r>
              <a:rPr lang="ar-SA" sz="2800" b="1" dirty="0" smtClean="0"/>
              <a:t>5- </a:t>
            </a:r>
            <a:r>
              <a:rPr lang="ar-SA" sz="2800" b="1" dirty="0" smtClean="0"/>
              <a:t>تحديد البرنامج الزمني </a:t>
            </a:r>
            <a:endParaRPr lang="ar-SA" sz="2800" b="1" dirty="0" smtClean="0"/>
          </a:p>
          <a:p>
            <a:r>
              <a:rPr lang="ar-SA" sz="2800" b="1" dirty="0" smtClean="0"/>
              <a:t>6- </a:t>
            </a:r>
            <a:r>
              <a:rPr lang="ar-SA" sz="2800" b="1" dirty="0" smtClean="0"/>
              <a:t>تنفيذ وتقييم النشاط الترويجي</a:t>
            </a:r>
            <a:endParaRPr lang="ar-SA" sz="2800" b="1" dirty="0" smtClean="0"/>
          </a:p>
          <a:p>
            <a:r>
              <a:rPr lang="ar-SA" sz="2800" b="1" dirty="0" smtClean="0"/>
              <a:t> </a:t>
            </a:r>
            <a:endParaRPr lang="ar-SA" sz="2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10883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9552" y="332656"/>
            <a:ext cx="7488832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/>
                </a:solidFill>
              </a:rPr>
              <a:t>وسائل الترويج للفعاليات :</a:t>
            </a:r>
          </a:p>
          <a:p>
            <a:r>
              <a:rPr lang="ar-SA" sz="2800" dirty="0" smtClean="0"/>
              <a:t>1- الاعلان على الانترنت </a:t>
            </a:r>
          </a:p>
          <a:p>
            <a:r>
              <a:rPr lang="ar-SA" sz="2800" dirty="0" smtClean="0"/>
              <a:t>2- الاعلان عبر الاجهزة النقالة</a:t>
            </a:r>
          </a:p>
          <a:p>
            <a:r>
              <a:rPr lang="ar-SA" sz="2800" dirty="0" smtClean="0"/>
              <a:t>3- الاعلان عبر الاذاعات والتلفزيون</a:t>
            </a:r>
          </a:p>
          <a:p>
            <a:r>
              <a:rPr lang="ar-SA" sz="2800" dirty="0" smtClean="0"/>
              <a:t>4- التسويق الشفوي ويكون عبر خبرات وتجارب مسبقة</a:t>
            </a:r>
          </a:p>
          <a:p>
            <a:r>
              <a:rPr lang="ar-SA" sz="2800" dirty="0" smtClean="0"/>
              <a:t>5- </a:t>
            </a:r>
            <a:r>
              <a:rPr lang="ar-SA" sz="2800" dirty="0" err="1" smtClean="0"/>
              <a:t>المطويات</a:t>
            </a:r>
            <a:r>
              <a:rPr lang="ar-SA" sz="2800" dirty="0" smtClean="0"/>
              <a:t> </a:t>
            </a:r>
          </a:p>
          <a:p>
            <a:r>
              <a:rPr lang="ar-SA" sz="2800" dirty="0" smtClean="0"/>
              <a:t>6- الاعلان خلال البريد المباشر  </a:t>
            </a:r>
          </a:p>
          <a:p>
            <a:r>
              <a:rPr lang="ar-SA" sz="2800" dirty="0" smtClean="0"/>
              <a:t>7- ارسال الخطابات والدعوات الى كبار الشخصيات </a:t>
            </a:r>
          </a:p>
          <a:p>
            <a:r>
              <a:rPr lang="ar-SA" sz="2800" dirty="0" smtClean="0"/>
              <a:t> </a:t>
            </a:r>
            <a:endParaRPr lang="ar-SA" sz="2800" dirty="0" smtClean="0"/>
          </a:p>
          <a:p>
            <a:endParaRPr lang="ar-SA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776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67544" y="476672"/>
            <a:ext cx="7632848" cy="43088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/>
                </a:solidFill>
              </a:rPr>
              <a:t>العناصر الواجب توافرها عند الترويج :</a:t>
            </a:r>
          </a:p>
          <a:p>
            <a:r>
              <a:rPr lang="ar-SA" sz="2800" dirty="0" smtClean="0"/>
              <a:t>1- وجود مراكز على مستوى جيد تتوافر فيه كافة الامكانات والخدمات اللازمة </a:t>
            </a:r>
          </a:p>
          <a:p>
            <a:r>
              <a:rPr lang="ar-SA" sz="2800" dirty="0" smtClean="0"/>
              <a:t>2- توافر المغريات وعوامل الجذب السياحي </a:t>
            </a:r>
          </a:p>
          <a:p>
            <a:r>
              <a:rPr lang="ar-SA" sz="2800" dirty="0" smtClean="0"/>
              <a:t>3- ان يكون مناخ البلد الذي ستقام فيه الفعالية معتدل </a:t>
            </a:r>
          </a:p>
          <a:p>
            <a:r>
              <a:rPr lang="ar-SA" sz="2800" dirty="0" smtClean="0"/>
              <a:t>4- توافر كافة وسائل المواصلات لتسهيل الوصول الى مكان الفعالية </a:t>
            </a:r>
          </a:p>
          <a:p>
            <a:endParaRPr lang="ar-SA" sz="2800" dirty="0" smtClean="0"/>
          </a:p>
          <a:p>
            <a:endParaRPr lang="ar-SA" sz="2800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52251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1560" y="332656"/>
            <a:ext cx="7344816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/>
                </a:solidFill>
                <a:cs typeface="+mj-cs"/>
              </a:rPr>
              <a:t>العوامل التي تؤدي الى نجاح الفعاليات :</a:t>
            </a:r>
          </a:p>
          <a:p>
            <a:r>
              <a:rPr lang="ar-SA" sz="2800" dirty="0" smtClean="0">
                <a:cs typeface="+mj-cs"/>
              </a:rPr>
              <a:t>1- تحديد ميعاد الفعالية بدقة , وبالتفاصيل المختلفة </a:t>
            </a:r>
            <a:r>
              <a:rPr lang="ar-SA" sz="2800" dirty="0" smtClean="0">
                <a:cs typeface="+mj-cs"/>
              </a:rPr>
              <a:t> </a:t>
            </a:r>
            <a:endParaRPr lang="ar-SA" sz="2800" dirty="0" smtClean="0">
              <a:cs typeface="+mj-cs"/>
            </a:endParaRPr>
          </a:p>
          <a:p>
            <a:r>
              <a:rPr lang="ar-SA" sz="2800" dirty="0" smtClean="0">
                <a:cs typeface="+mj-cs"/>
              </a:rPr>
              <a:t>2- ان يتم العناية جيدا بالأشخاص المهمين وتوفر كافة سبل الراحة </a:t>
            </a:r>
          </a:p>
          <a:p>
            <a:r>
              <a:rPr lang="ar-SA" sz="2800" dirty="0" smtClean="0">
                <a:cs typeface="+mj-cs"/>
              </a:rPr>
              <a:t>3- الاهتمام بالجانب الجمالي والتنظيم للفعالية بشكل جيد</a:t>
            </a:r>
          </a:p>
          <a:p>
            <a:r>
              <a:rPr lang="ar-SA" sz="2800" dirty="0" smtClean="0">
                <a:cs typeface="+mj-cs"/>
              </a:rPr>
              <a:t>4- ان يكون سهل الوصول الى المكان</a:t>
            </a:r>
          </a:p>
          <a:p>
            <a:r>
              <a:rPr lang="ar-SA" sz="2800" dirty="0" smtClean="0">
                <a:cs typeface="+mj-cs"/>
              </a:rPr>
              <a:t>5- وسائل المواصلات المتطورة </a:t>
            </a:r>
          </a:p>
          <a:p>
            <a:r>
              <a:rPr lang="ar-SA" sz="2800" dirty="0" smtClean="0">
                <a:cs typeface="+mj-cs"/>
              </a:rPr>
              <a:t>6- مواقع متنوعة تلبي مختلف احتياجات المجتمعين </a:t>
            </a:r>
          </a:p>
          <a:p>
            <a:r>
              <a:rPr lang="ar-SA" sz="2800" dirty="0" smtClean="0">
                <a:cs typeface="+mj-cs"/>
              </a:rPr>
              <a:t>7- دعوة الصحفيين والاعلاميين  </a:t>
            </a:r>
            <a:r>
              <a:rPr lang="ar-SA" sz="2800" dirty="0" err="1" smtClean="0">
                <a:cs typeface="+mj-cs"/>
              </a:rPr>
              <a:t>والتاكد</a:t>
            </a:r>
            <a:r>
              <a:rPr lang="ar-SA" sz="2800" dirty="0" smtClean="0">
                <a:cs typeface="+mj-cs"/>
              </a:rPr>
              <a:t> من حضورهم </a:t>
            </a:r>
          </a:p>
          <a:p>
            <a:endParaRPr lang="ar-SA" sz="2800" dirty="0"/>
          </a:p>
        </p:txBody>
      </p:sp>
    </p:spTree>
    <p:extLst>
      <p:ext uri="{BB962C8B-B14F-4D97-AF65-F5344CB8AC3E}">
        <p14:creationId xmlns="" xmlns:p14="http://schemas.microsoft.com/office/powerpoint/2010/main" val="10352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9552" y="404664"/>
            <a:ext cx="7776864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u="sng" dirty="0" smtClean="0">
                <a:solidFill>
                  <a:schemeClr val="accent1"/>
                </a:solidFill>
              </a:rPr>
              <a:t>المراجع</a:t>
            </a:r>
          </a:p>
          <a:p>
            <a:pPr algn="ctr"/>
            <a:r>
              <a:rPr lang="ar-SA" sz="3200" dirty="0" smtClean="0"/>
              <a:t>ادارة الحفلات والمؤتمرات (الدكتور السيد محمد ابو طور)</a:t>
            </a:r>
          </a:p>
          <a:p>
            <a:pPr algn="ctr"/>
            <a:endParaRPr lang="ar-SA" sz="3200" dirty="0" smtClean="0"/>
          </a:p>
          <a:p>
            <a:r>
              <a:rPr lang="ar-SA" sz="3200" dirty="0" smtClean="0"/>
              <a:t>التسويق الحديث(الدكتور حميد الطائي)</a:t>
            </a:r>
          </a:p>
          <a:p>
            <a:endParaRPr lang="ar-SA" sz="3200" dirty="0" smtClean="0"/>
          </a:p>
          <a:p>
            <a:r>
              <a:rPr lang="ar-SA" sz="3200" dirty="0" err="1" smtClean="0"/>
              <a:t>ادارة</a:t>
            </a:r>
            <a:r>
              <a:rPr lang="ar-SA" sz="3200" dirty="0" smtClean="0"/>
              <a:t> المنظمات الفندقية(عصام حسن </a:t>
            </a:r>
            <a:r>
              <a:rPr lang="ar-SA" sz="3200" dirty="0" err="1" smtClean="0"/>
              <a:t>السعيدي</a:t>
            </a:r>
            <a:r>
              <a:rPr lang="ar-SA" sz="3200" dirty="0" smtClean="0"/>
              <a:t>)</a:t>
            </a:r>
          </a:p>
          <a:p>
            <a:endParaRPr lang="ar-SA" sz="3200" dirty="0" smtClean="0"/>
          </a:p>
          <a:p>
            <a:r>
              <a:rPr lang="ar-SA" sz="3200" dirty="0" smtClean="0"/>
              <a:t>مبادئ التسويق (الدكتور فهد الخطيب)</a:t>
            </a:r>
            <a:endParaRPr lang="ar-SA" sz="3200" dirty="0"/>
          </a:p>
        </p:txBody>
      </p:sp>
    </p:spTree>
    <p:extLst>
      <p:ext uri="{BB962C8B-B14F-4D97-AF65-F5344CB8AC3E}">
        <p14:creationId xmlns="" xmlns:p14="http://schemas.microsoft.com/office/powerpoint/2010/main" val="3057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238</Words>
  <Application>Microsoft Office PowerPoint</Application>
  <PresentationFormat>عرض على الشاشة (3:4)‏</PresentationFormat>
  <Paragraphs>54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ملتقى</vt:lpstr>
      <vt:lpstr>الترويج للفعاليات   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الترويج للفعاليات</dc:title>
  <dc:creator>Saad</dc:creator>
  <cp:lastModifiedBy>user</cp:lastModifiedBy>
  <cp:revision>14</cp:revision>
  <dcterms:created xsi:type="dcterms:W3CDTF">2015-03-04T21:12:48Z</dcterms:created>
  <dcterms:modified xsi:type="dcterms:W3CDTF">2015-03-08T04:44:46Z</dcterms:modified>
</cp:coreProperties>
</file>