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ECB08-C68D-4119-8FE4-00A605BF06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53AD836-8207-4BD1-8483-1B4075839E19}">
      <dgm:prSet phldrT="[نص]" custT="1"/>
      <dgm:spPr/>
      <dgm:t>
        <a:bodyPr/>
        <a:lstStyle/>
        <a:p>
          <a:pPr rtl="1"/>
          <a:r>
            <a:rPr lang="ar-SA" sz="2400" b="1" dirty="0" smtClean="0"/>
            <a:t>الكتيبات</a:t>
          </a:r>
        </a:p>
      </dgm:t>
    </dgm:pt>
    <dgm:pt modelId="{8E9D664D-14DE-4A2C-BDF7-F2BCAEEA5B79}" type="parTrans" cxnId="{D98204D9-C533-431E-AC3E-F7C88BDC1EC5}">
      <dgm:prSet/>
      <dgm:spPr/>
      <dgm:t>
        <a:bodyPr/>
        <a:lstStyle/>
        <a:p>
          <a:pPr rtl="1"/>
          <a:endParaRPr lang="ar-SA"/>
        </a:p>
      </dgm:t>
    </dgm:pt>
    <dgm:pt modelId="{5F1DFDE1-4E50-47F1-851A-071E3C69566E}" type="sibTrans" cxnId="{D98204D9-C533-431E-AC3E-F7C88BDC1EC5}">
      <dgm:prSet/>
      <dgm:spPr/>
      <dgm:t>
        <a:bodyPr/>
        <a:lstStyle/>
        <a:p>
          <a:pPr rtl="1"/>
          <a:endParaRPr lang="ar-SA"/>
        </a:p>
      </dgm:t>
    </dgm:pt>
    <dgm:pt modelId="{09C2D102-825F-49FC-A815-9C3B49F0BE1D}">
      <dgm:prSet phldrT="[نص]" custT="1"/>
      <dgm:spPr/>
      <dgm:t>
        <a:bodyPr/>
        <a:lstStyle/>
        <a:p>
          <a:pPr rtl="1"/>
          <a:r>
            <a:rPr lang="ar-SA" sz="2400" b="1" dirty="0" smtClean="0"/>
            <a:t>المطويات</a:t>
          </a:r>
          <a:r>
            <a:rPr lang="ar-SA" sz="1800" dirty="0" smtClean="0"/>
            <a:t> </a:t>
          </a:r>
          <a:endParaRPr lang="ar-SA" sz="1800" dirty="0"/>
        </a:p>
      </dgm:t>
    </dgm:pt>
    <dgm:pt modelId="{8261840D-506B-4AB5-A5E0-F3FD2C413BBA}" type="parTrans" cxnId="{CBAF2EF5-6DE8-4D5A-AC28-E5A98592615F}">
      <dgm:prSet/>
      <dgm:spPr/>
      <dgm:t>
        <a:bodyPr/>
        <a:lstStyle/>
        <a:p>
          <a:pPr rtl="1"/>
          <a:endParaRPr lang="ar-SA"/>
        </a:p>
      </dgm:t>
    </dgm:pt>
    <dgm:pt modelId="{55EE3AC3-55BC-4460-A1E1-31556305A5AA}" type="sibTrans" cxnId="{CBAF2EF5-6DE8-4D5A-AC28-E5A98592615F}">
      <dgm:prSet/>
      <dgm:spPr/>
      <dgm:t>
        <a:bodyPr/>
        <a:lstStyle/>
        <a:p>
          <a:pPr rtl="1"/>
          <a:endParaRPr lang="ar-SA"/>
        </a:p>
      </dgm:t>
    </dgm:pt>
    <dgm:pt modelId="{96BD9A3A-F09D-4004-A3FD-154860A38909}">
      <dgm:prSet phldrT="[نص]" custT="1"/>
      <dgm:spPr/>
      <dgm:t>
        <a:bodyPr/>
        <a:lstStyle/>
        <a:p>
          <a:pPr rtl="1"/>
          <a:r>
            <a:rPr lang="ar-SA" sz="2400" b="1" dirty="0" smtClean="0"/>
            <a:t>الإعلان بالصحف</a:t>
          </a:r>
          <a:endParaRPr lang="ar-SA" sz="2400" b="1" dirty="0"/>
        </a:p>
      </dgm:t>
    </dgm:pt>
    <dgm:pt modelId="{EEF727C4-36A8-4693-A831-B5806CE12023}" type="parTrans" cxnId="{3B8FE2F9-773A-4107-8E2D-EB634D53383A}">
      <dgm:prSet/>
      <dgm:spPr/>
      <dgm:t>
        <a:bodyPr/>
        <a:lstStyle/>
        <a:p>
          <a:pPr rtl="1"/>
          <a:endParaRPr lang="ar-SA"/>
        </a:p>
      </dgm:t>
    </dgm:pt>
    <dgm:pt modelId="{61D7950D-4636-4426-BDC2-A207C72673F1}" type="sibTrans" cxnId="{3B8FE2F9-773A-4107-8E2D-EB634D53383A}">
      <dgm:prSet/>
      <dgm:spPr/>
      <dgm:t>
        <a:bodyPr/>
        <a:lstStyle/>
        <a:p>
          <a:pPr rtl="1"/>
          <a:endParaRPr lang="ar-SA"/>
        </a:p>
      </dgm:t>
    </dgm:pt>
    <dgm:pt modelId="{F01B1016-20C3-4FE0-92B2-FB48A1CC38A0}">
      <dgm:prSet phldrT="[نص]" custT="1"/>
      <dgm:spPr/>
      <dgm:t>
        <a:bodyPr/>
        <a:lstStyle/>
        <a:p>
          <a:pPr rtl="1"/>
          <a:r>
            <a:rPr lang="ar-SA" sz="2400" b="1" dirty="0" smtClean="0"/>
            <a:t>الإعلان في المجلات</a:t>
          </a:r>
        </a:p>
      </dgm:t>
    </dgm:pt>
    <dgm:pt modelId="{DE05447C-471F-4054-BD3B-47F93227B1C5}" type="parTrans" cxnId="{399ED450-7DB4-4516-86A7-24610F4CBE58}">
      <dgm:prSet/>
      <dgm:spPr/>
      <dgm:t>
        <a:bodyPr/>
        <a:lstStyle/>
        <a:p>
          <a:pPr rtl="1"/>
          <a:endParaRPr lang="ar-SA"/>
        </a:p>
      </dgm:t>
    </dgm:pt>
    <dgm:pt modelId="{334BCAE8-9B5A-4570-8FBB-80DBB5EF5BBE}" type="sibTrans" cxnId="{399ED450-7DB4-4516-86A7-24610F4CBE58}">
      <dgm:prSet/>
      <dgm:spPr/>
      <dgm:t>
        <a:bodyPr/>
        <a:lstStyle/>
        <a:p>
          <a:pPr rtl="1"/>
          <a:endParaRPr lang="ar-SA"/>
        </a:p>
      </dgm:t>
    </dgm:pt>
    <dgm:pt modelId="{AB8252CF-735E-4D18-8ABB-25B05D2749CD}">
      <dgm:prSet phldrT="[نص]" custT="1"/>
      <dgm:spPr/>
      <dgm:t>
        <a:bodyPr/>
        <a:lstStyle/>
        <a:p>
          <a:pPr rtl="1"/>
          <a:r>
            <a:rPr lang="ar-SA" sz="2400" b="1" dirty="0" smtClean="0"/>
            <a:t>الوسائل المسموعة والغير مسموعة</a:t>
          </a:r>
          <a:endParaRPr lang="ar-SA" sz="2400" b="1" dirty="0" smtClean="0"/>
        </a:p>
      </dgm:t>
    </dgm:pt>
    <dgm:pt modelId="{581233F5-BA0E-45D5-8E22-6AED4563A980}" type="parTrans" cxnId="{84FCAE32-C53C-401A-87DB-E4F72A58E93C}">
      <dgm:prSet/>
      <dgm:spPr/>
      <dgm:t>
        <a:bodyPr/>
        <a:lstStyle/>
        <a:p>
          <a:pPr rtl="1"/>
          <a:endParaRPr lang="ar-SA"/>
        </a:p>
      </dgm:t>
    </dgm:pt>
    <dgm:pt modelId="{C359045F-6A0E-42EF-A681-8F0982DB3539}" type="sibTrans" cxnId="{84FCAE32-C53C-401A-87DB-E4F72A58E93C}">
      <dgm:prSet/>
      <dgm:spPr/>
      <dgm:t>
        <a:bodyPr/>
        <a:lstStyle/>
        <a:p>
          <a:pPr rtl="1"/>
          <a:endParaRPr lang="ar-SA"/>
        </a:p>
      </dgm:t>
    </dgm:pt>
    <dgm:pt modelId="{636F1874-7E31-41DD-B583-42792A479222}">
      <dgm:prSet phldrT="[نص]" custT="1"/>
      <dgm:spPr/>
      <dgm:t>
        <a:bodyPr/>
        <a:lstStyle/>
        <a:p>
          <a:pPr rtl="1"/>
          <a:r>
            <a:rPr lang="ar-SA" sz="2400" b="1" dirty="0" smtClean="0"/>
            <a:t>التسويق الشفهي </a:t>
          </a:r>
          <a:endParaRPr lang="ar-SA" sz="2400" b="1" dirty="0" smtClean="0"/>
        </a:p>
      </dgm:t>
    </dgm:pt>
    <dgm:pt modelId="{793B61B3-4821-44E0-9651-1005EF8CBF35}" type="parTrans" cxnId="{D47EFC2F-4D9D-461F-8507-752366C23BA8}">
      <dgm:prSet/>
      <dgm:spPr/>
      <dgm:t>
        <a:bodyPr/>
        <a:lstStyle/>
        <a:p>
          <a:pPr rtl="1"/>
          <a:endParaRPr lang="ar-SA"/>
        </a:p>
      </dgm:t>
    </dgm:pt>
    <dgm:pt modelId="{FA8463F7-78D4-4B54-9923-A00679C69D6F}" type="sibTrans" cxnId="{D47EFC2F-4D9D-461F-8507-752366C23BA8}">
      <dgm:prSet/>
      <dgm:spPr/>
      <dgm:t>
        <a:bodyPr/>
        <a:lstStyle/>
        <a:p>
          <a:pPr rtl="1"/>
          <a:endParaRPr lang="ar-SA"/>
        </a:p>
      </dgm:t>
    </dgm:pt>
    <dgm:pt modelId="{7628B783-2235-45AF-8B5B-1E7C75B55901}" type="pres">
      <dgm:prSet presAssocID="{5A8ECB08-C68D-4119-8FE4-00A605BF06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38D29B3-DC77-4DD0-A706-F958F3C253A2}" type="pres">
      <dgm:prSet presAssocID="{053AD836-8207-4BD1-8483-1B4075839E19}" presName="node" presStyleLbl="node1" presStyleIdx="0" presStyleCnt="6" custRadScaleRad="101529" custRadScaleInc="353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D4BE3B-7780-4C9D-9167-C0AAF3D8EF48}" type="pres">
      <dgm:prSet presAssocID="{053AD836-8207-4BD1-8483-1B4075839E19}" presName="spNode" presStyleCnt="0"/>
      <dgm:spPr/>
    </dgm:pt>
    <dgm:pt modelId="{C19BBFB5-AE76-4B2F-996E-E5F22F9CF3A4}" type="pres">
      <dgm:prSet presAssocID="{5F1DFDE1-4E50-47F1-851A-071E3C69566E}" presName="sibTrans" presStyleLbl="sibTrans1D1" presStyleIdx="0" presStyleCnt="6"/>
      <dgm:spPr/>
      <dgm:t>
        <a:bodyPr/>
        <a:lstStyle/>
        <a:p>
          <a:pPr rtl="1"/>
          <a:endParaRPr lang="ar-SA"/>
        </a:p>
      </dgm:t>
    </dgm:pt>
    <dgm:pt modelId="{585DCA5D-582A-4C06-B079-C9240D60B947}" type="pres">
      <dgm:prSet presAssocID="{09C2D102-825F-49FC-A815-9C3B49F0BE1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40F1928-2E57-4B98-BF73-5EAB71E42453}" type="pres">
      <dgm:prSet presAssocID="{09C2D102-825F-49FC-A815-9C3B49F0BE1D}" presName="spNode" presStyleCnt="0"/>
      <dgm:spPr/>
    </dgm:pt>
    <dgm:pt modelId="{958543CF-0A94-46CC-B5C6-B6BC2F626512}" type="pres">
      <dgm:prSet presAssocID="{55EE3AC3-55BC-4460-A1E1-31556305A5AA}" presName="sibTrans" presStyleLbl="sibTrans1D1" presStyleIdx="1" presStyleCnt="6"/>
      <dgm:spPr/>
      <dgm:t>
        <a:bodyPr/>
        <a:lstStyle/>
        <a:p>
          <a:pPr rtl="1"/>
          <a:endParaRPr lang="ar-SA"/>
        </a:p>
      </dgm:t>
    </dgm:pt>
    <dgm:pt modelId="{D7BDBC06-810F-48E4-B4B3-82D2F8BD1945}" type="pres">
      <dgm:prSet presAssocID="{96BD9A3A-F09D-4004-A3FD-154860A3890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A425B38-0280-4CE2-BAC6-06B254097614}" type="pres">
      <dgm:prSet presAssocID="{96BD9A3A-F09D-4004-A3FD-154860A38909}" presName="spNode" presStyleCnt="0"/>
      <dgm:spPr/>
    </dgm:pt>
    <dgm:pt modelId="{A7EF0E8B-8C08-422D-B300-8CFCB3BA47B5}" type="pres">
      <dgm:prSet presAssocID="{61D7950D-4636-4426-BDC2-A207C72673F1}" presName="sibTrans" presStyleLbl="sibTrans1D1" presStyleIdx="2" presStyleCnt="6"/>
      <dgm:spPr/>
      <dgm:t>
        <a:bodyPr/>
        <a:lstStyle/>
        <a:p>
          <a:pPr rtl="1"/>
          <a:endParaRPr lang="ar-SA"/>
        </a:p>
      </dgm:t>
    </dgm:pt>
    <dgm:pt modelId="{2FF0C46C-A76D-419A-A9C6-6111640249F4}" type="pres">
      <dgm:prSet presAssocID="{F01B1016-20C3-4FE0-92B2-FB48A1CC38A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7CB7886-6732-4201-B8B8-AD89EABCC679}" type="pres">
      <dgm:prSet presAssocID="{F01B1016-20C3-4FE0-92B2-FB48A1CC38A0}" presName="spNode" presStyleCnt="0"/>
      <dgm:spPr/>
    </dgm:pt>
    <dgm:pt modelId="{7B6408B8-8922-4355-918B-20D846AC5A7B}" type="pres">
      <dgm:prSet presAssocID="{334BCAE8-9B5A-4570-8FBB-80DBB5EF5BBE}" presName="sibTrans" presStyleLbl="sibTrans1D1" presStyleIdx="3" presStyleCnt="6"/>
      <dgm:spPr/>
      <dgm:t>
        <a:bodyPr/>
        <a:lstStyle/>
        <a:p>
          <a:pPr rtl="1"/>
          <a:endParaRPr lang="ar-SA"/>
        </a:p>
      </dgm:t>
    </dgm:pt>
    <dgm:pt modelId="{002B1503-6010-46F6-8CB8-ED6DAB30C8F6}" type="pres">
      <dgm:prSet presAssocID="{AB8252CF-735E-4D18-8ABB-25B05D2749CD}" presName="node" presStyleLbl="node1" presStyleIdx="4" presStyleCnt="6" custScaleX="130529" custScaleY="17898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7736BEC-D8D9-46F3-9B48-4ED003E605D8}" type="pres">
      <dgm:prSet presAssocID="{AB8252CF-735E-4D18-8ABB-25B05D2749CD}" presName="spNode" presStyleCnt="0"/>
      <dgm:spPr/>
    </dgm:pt>
    <dgm:pt modelId="{A00ED3ED-A102-48BA-84D1-528AAC955BC2}" type="pres">
      <dgm:prSet presAssocID="{C359045F-6A0E-42EF-A681-8F0982DB3539}" presName="sibTrans" presStyleLbl="sibTrans1D1" presStyleIdx="4" presStyleCnt="6"/>
      <dgm:spPr/>
      <dgm:t>
        <a:bodyPr/>
        <a:lstStyle/>
        <a:p>
          <a:pPr rtl="1"/>
          <a:endParaRPr lang="ar-SA"/>
        </a:p>
      </dgm:t>
    </dgm:pt>
    <dgm:pt modelId="{D7057C46-69FA-44FE-A098-BE72929C9595}" type="pres">
      <dgm:prSet presAssocID="{636F1874-7E31-41DD-B583-42792A47922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1C571CC-5BBD-4C42-B4D0-2F936BE1A64E}" type="pres">
      <dgm:prSet presAssocID="{636F1874-7E31-41DD-B583-42792A479222}" presName="spNode" presStyleCnt="0"/>
      <dgm:spPr/>
    </dgm:pt>
    <dgm:pt modelId="{C4966F35-9ED5-460D-87F5-C412912B213C}" type="pres">
      <dgm:prSet presAssocID="{FA8463F7-78D4-4B54-9923-A00679C69D6F}" presName="sibTrans" presStyleLbl="sibTrans1D1" presStyleIdx="5" presStyleCnt="6"/>
      <dgm:spPr/>
    </dgm:pt>
  </dgm:ptLst>
  <dgm:cxnLst>
    <dgm:cxn modelId="{CBAF2EF5-6DE8-4D5A-AC28-E5A98592615F}" srcId="{5A8ECB08-C68D-4119-8FE4-00A605BF06DF}" destId="{09C2D102-825F-49FC-A815-9C3B49F0BE1D}" srcOrd="1" destOrd="0" parTransId="{8261840D-506B-4AB5-A5E0-F3FD2C413BBA}" sibTransId="{55EE3AC3-55BC-4460-A1E1-31556305A5AA}"/>
    <dgm:cxn modelId="{E01C0962-1DB4-4CCC-BCEE-11ED3C590B28}" type="presOf" srcId="{636F1874-7E31-41DD-B583-42792A479222}" destId="{D7057C46-69FA-44FE-A098-BE72929C9595}" srcOrd="0" destOrd="0" presId="urn:microsoft.com/office/officeart/2005/8/layout/cycle6"/>
    <dgm:cxn modelId="{9CEA6C87-5C0F-43B5-87C2-4BD9C51780A9}" type="presOf" srcId="{C359045F-6A0E-42EF-A681-8F0982DB3539}" destId="{A00ED3ED-A102-48BA-84D1-528AAC955BC2}" srcOrd="0" destOrd="0" presId="urn:microsoft.com/office/officeart/2005/8/layout/cycle6"/>
    <dgm:cxn modelId="{F0065F76-5B87-41E7-A0CF-53BCCD3B71E6}" type="presOf" srcId="{FA8463F7-78D4-4B54-9923-A00679C69D6F}" destId="{C4966F35-9ED5-460D-87F5-C412912B213C}" srcOrd="0" destOrd="0" presId="urn:microsoft.com/office/officeart/2005/8/layout/cycle6"/>
    <dgm:cxn modelId="{F1D9CF87-42DD-4250-AF8A-BCE877A5CF62}" type="presOf" srcId="{053AD836-8207-4BD1-8483-1B4075839E19}" destId="{C38D29B3-DC77-4DD0-A706-F958F3C253A2}" srcOrd="0" destOrd="0" presId="urn:microsoft.com/office/officeart/2005/8/layout/cycle6"/>
    <dgm:cxn modelId="{3AF048B3-2C20-49CC-B9B7-B5061BF3868E}" type="presOf" srcId="{5F1DFDE1-4E50-47F1-851A-071E3C69566E}" destId="{C19BBFB5-AE76-4B2F-996E-E5F22F9CF3A4}" srcOrd="0" destOrd="0" presId="urn:microsoft.com/office/officeart/2005/8/layout/cycle6"/>
    <dgm:cxn modelId="{0E5F0FA5-1DEF-4314-8AB2-377B556051E1}" type="presOf" srcId="{AB8252CF-735E-4D18-8ABB-25B05D2749CD}" destId="{002B1503-6010-46F6-8CB8-ED6DAB30C8F6}" srcOrd="0" destOrd="0" presId="urn:microsoft.com/office/officeart/2005/8/layout/cycle6"/>
    <dgm:cxn modelId="{028F9AE5-65F1-4C6F-92A6-8EB3D3202340}" type="presOf" srcId="{334BCAE8-9B5A-4570-8FBB-80DBB5EF5BBE}" destId="{7B6408B8-8922-4355-918B-20D846AC5A7B}" srcOrd="0" destOrd="0" presId="urn:microsoft.com/office/officeart/2005/8/layout/cycle6"/>
    <dgm:cxn modelId="{9CABF3CF-5BB0-42BE-ADAD-C526B1103D08}" type="presOf" srcId="{61D7950D-4636-4426-BDC2-A207C72673F1}" destId="{A7EF0E8B-8C08-422D-B300-8CFCB3BA47B5}" srcOrd="0" destOrd="0" presId="urn:microsoft.com/office/officeart/2005/8/layout/cycle6"/>
    <dgm:cxn modelId="{1C1EE3D9-89DA-4146-9010-942B3397BAA9}" type="presOf" srcId="{96BD9A3A-F09D-4004-A3FD-154860A38909}" destId="{D7BDBC06-810F-48E4-B4B3-82D2F8BD1945}" srcOrd="0" destOrd="0" presId="urn:microsoft.com/office/officeart/2005/8/layout/cycle6"/>
    <dgm:cxn modelId="{D98204D9-C533-431E-AC3E-F7C88BDC1EC5}" srcId="{5A8ECB08-C68D-4119-8FE4-00A605BF06DF}" destId="{053AD836-8207-4BD1-8483-1B4075839E19}" srcOrd="0" destOrd="0" parTransId="{8E9D664D-14DE-4A2C-BDF7-F2BCAEEA5B79}" sibTransId="{5F1DFDE1-4E50-47F1-851A-071E3C69566E}"/>
    <dgm:cxn modelId="{3B8FE2F9-773A-4107-8E2D-EB634D53383A}" srcId="{5A8ECB08-C68D-4119-8FE4-00A605BF06DF}" destId="{96BD9A3A-F09D-4004-A3FD-154860A38909}" srcOrd="2" destOrd="0" parTransId="{EEF727C4-36A8-4693-A831-B5806CE12023}" sibTransId="{61D7950D-4636-4426-BDC2-A207C72673F1}"/>
    <dgm:cxn modelId="{7651D8E4-ADD3-4BD4-8620-366EA5A6ED0A}" type="presOf" srcId="{55EE3AC3-55BC-4460-A1E1-31556305A5AA}" destId="{958543CF-0A94-46CC-B5C6-B6BC2F626512}" srcOrd="0" destOrd="0" presId="urn:microsoft.com/office/officeart/2005/8/layout/cycle6"/>
    <dgm:cxn modelId="{4421F88D-87D8-42E6-A231-012D21F8D7F7}" type="presOf" srcId="{5A8ECB08-C68D-4119-8FE4-00A605BF06DF}" destId="{7628B783-2235-45AF-8B5B-1E7C75B55901}" srcOrd="0" destOrd="0" presId="urn:microsoft.com/office/officeart/2005/8/layout/cycle6"/>
    <dgm:cxn modelId="{D47EFC2F-4D9D-461F-8507-752366C23BA8}" srcId="{5A8ECB08-C68D-4119-8FE4-00A605BF06DF}" destId="{636F1874-7E31-41DD-B583-42792A479222}" srcOrd="5" destOrd="0" parTransId="{793B61B3-4821-44E0-9651-1005EF8CBF35}" sibTransId="{FA8463F7-78D4-4B54-9923-A00679C69D6F}"/>
    <dgm:cxn modelId="{2AAA0093-051A-4913-8ECF-059484D1A7C5}" type="presOf" srcId="{09C2D102-825F-49FC-A815-9C3B49F0BE1D}" destId="{585DCA5D-582A-4C06-B079-C9240D60B947}" srcOrd="0" destOrd="0" presId="urn:microsoft.com/office/officeart/2005/8/layout/cycle6"/>
    <dgm:cxn modelId="{D50C4A63-9F62-4DAB-A3A1-F03434D742A7}" type="presOf" srcId="{F01B1016-20C3-4FE0-92B2-FB48A1CC38A0}" destId="{2FF0C46C-A76D-419A-A9C6-6111640249F4}" srcOrd="0" destOrd="0" presId="urn:microsoft.com/office/officeart/2005/8/layout/cycle6"/>
    <dgm:cxn modelId="{84FCAE32-C53C-401A-87DB-E4F72A58E93C}" srcId="{5A8ECB08-C68D-4119-8FE4-00A605BF06DF}" destId="{AB8252CF-735E-4D18-8ABB-25B05D2749CD}" srcOrd="4" destOrd="0" parTransId="{581233F5-BA0E-45D5-8E22-6AED4563A980}" sibTransId="{C359045F-6A0E-42EF-A681-8F0982DB3539}"/>
    <dgm:cxn modelId="{399ED450-7DB4-4516-86A7-24610F4CBE58}" srcId="{5A8ECB08-C68D-4119-8FE4-00A605BF06DF}" destId="{F01B1016-20C3-4FE0-92B2-FB48A1CC38A0}" srcOrd="3" destOrd="0" parTransId="{DE05447C-471F-4054-BD3B-47F93227B1C5}" sibTransId="{334BCAE8-9B5A-4570-8FBB-80DBB5EF5BBE}"/>
    <dgm:cxn modelId="{BA1A41A0-8117-49E9-8174-B6808CC8CD81}" type="presParOf" srcId="{7628B783-2235-45AF-8B5B-1E7C75B55901}" destId="{C38D29B3-DC77-4DD0-A706-F958F3C253A2}" srcOrd="0" destOrd="0" presId="urn:microsoft.com/office/officeart/2005/8/layout/cycle6"/>
    <dgm:cxn modelId="{FFB6811A-582D-4CB6-AB4D-C547CF4C5218}" type="presParOf" srcId="{7628B783-2235-45AF-8B5B-1E7C75B55901}" destId="{76D4BE3B-7780-4C9D-9167-C0AAF3D8EF48}" srcOrd="1" destOrd="0" presId="urn:microsoft.com/office/officeart/2005/8/layout/cycle6"/>
    <dgm:cxn modelId="{E0523E38-5C4C-44E8-9FEB-2842F0789FD6}" type="presParOf" srcId="{7628B783-2235-45AF-8B5B-1E7C75B55901}" destId="{C19BBFB5-AE76-4B2F-996E-E5F22F9CF3A4}" srcOrd="2" destOrd="0" presId="urn:microsoft.com/office/officeart/2005/8/layout/cycle6"/>
    <dgm:cxn modelId="{D6784FBE-FE1A-47F9-8B59-041358D5BE2D}" type="presParOf" srcId="{7628B783-2235-45AF-8B5B-1E7C75B55901}" destId="{585DCA5D-582A-4C06-B079-C9240D60B947}" srcOrd="3" destOrd="0" presId="urn:microsoft.com/office/officeart/2005/8/layout/cycle6"/>
    <dgm:cxn modelId="{B713E07F-FBFC-4003-8DD2-3A3289622A8A}" type="presParOf" srcId="{7628B783-2235-45AF-8B5B-1E7C75B55901}" destId="{840F1928-2E57-4B98-BF73-5EAB71E42453}" srcOrd="4" destOrd="0" presId="urn:microsoft.com/office/officeart/2005/8/layout/cycle6"/>
    <dgm:cxn modelId="{B1DB50C1-BFB5-4077-86FC-1C7730EF6A0B}" type="presParOf" srcId="{7628B783-2235-45AF-8B5B-1E7C75B55901}" destId="{958543CF-0A94-46CC-B5C6-B6BC2F626512}" srcOrd="5" destOrd="0" presId="urn:microsoft.com/office/officeart/2005/8/layout/cycle6"/>
    <dgm:cxn modelId="{8F754D77-7D7D-4520-BE19-ABD663753EE5}" type="presParOf" srcId="{7628B783-2235-45AF-8B5B-1E7C75B55901}" destId="{D7BDBC06-810F-48E4-B4B3-82D2F8BD1945}" srcOrd="6" destOrd="0" presId="urn:microsoft.com/office/officeart/2005/8/layout/cycle6"/>
    <dgm:cxn modelId="{345F4299-EE62-4CF3-8AC3-915102DD7EEB}" type="presParOf" srcId="{7628B783-2235-45AF-8B5B-1E7C75B55901}" destId="{8A425B38-0280-4CE2-BAC6-06B254097614}" srcOrd="7" destOrd="0" presId="urn:microsoft.com/office/officeart/2005/8/layout/cycle6"/>
    <dgm:cxn modelId="{3AD61109-35B2-4197-B1B8-75F3B8EFE5BA}" type="presParOf" srcId="{7628B783-2235-45AF-8B5B-1E7C75B55901}" destId="{A7EF0E8B-8C08-422D-B300-8CFCB3BA47B5}" srcOrd="8" destOrd="0" presId="urn:microsoft.com/office/officeart/2005/8/layout/cycle6"/>
    <dgm:cxn modelId="{1B4FC973-3028-4EF3-8A34-2352F9176ED9}" type="presParOf" srcId="{7628B783-2235-45AF-8B5B-1E7C75B55901}" destId="{2FF0C46C-A76D-419A-A9C6-6111640249F4}" srcOrd="9" destOrd="0" presId="urn:microsoft.com/office/officeart/2005/8/layout/cycle6"/>
    <dgm:cxn modelId="{421AC6A3-4863-4A70-AFF4-5233D0D55D24}" type="presParOf" srcId="{7628B783-2235-45AF-8B5B-1E7C75B55901}" destId="{67CB7886-6732-4201-B8B8-AD89EABCC679}" srcOrd="10" destOrd="0" presId="urn:microsoft.com/office/officeart/2005/8/layout/cycle6"/>
    <dgm:cxn modelId="{EFD97CC5-7CB0-4D59-8505-37AE7368F62F}" type="presParOf" srcId="{7628B783-2235-45AF-8B5B-1E7C75B55901}" destId="{7B6408B8-8922-4355-918B-20D846AC5A7B}" srcOrd="11" destOrd="0" presId="urn:microsoft.com/office/officeart/2005/8/layout/cycle6"/>
    <dgm:cxn modelId="{8477599A-549D-4293-A224-347410AFE697}" type="presParOf" srcId="{7628B783-2235-45AF-8B5B-1E7C75B55901}" destId="{002B1503-6010-46F6-8CB8-ED6DAB30C8F6}" srcOrd="12" destOrd="0" presId="urn:microsoft.com/office/officeart/2005/8/layout/cycle6"/>
    <dgm:cxn modelId="{1642A1C7-50F9-48C5-B0D3-76F85D52ABE9}" type="presParOf" srcId="{7628B783-2235-45AF-8B5B-1E7C75B55901}" destId="{D7736BEC-D8D9-46F3-9B48-4ED003E605D8}" srcOrd="13" destOrd="0" presId="urn:microsoft.com/office/officeart/2005/8/layout/cycle6"/>
    <dgm:cxn modelId="{489FB380-3A20-44E4-8EA7-11795B17F181}" type="presParOf" srcId="{7628B783-2235-45AF-8B5B-1E7C75B55901}" destId="{A00ED3ED-A102-48BA-84D1-528AAC955BC2}" srcOrd="14" destOrd="0" presId="urn:microsoft.com/office/officeart/2005/8/layout/cycle6"/>
    <dgm:cxn modelId="{2719DCF7-A95E-406A-90D0-580DE9FA6121}" type="presParOf" srcId="{7628B783-2235-45AF-8B5B-1E7C75B55901}" destId="{D7057C46-69FA-44FE-A098-BE72929C9595}" srcOrd="15" destOrd="0" presId="urn:microsoft.com/office/officeart/2005/8/layout/cycle6"/>
    <dgm:cxn modelId="{2B222D88-FE33-4C3F-849D-0C133C4ABCFA}" type="presParOf" srcId="{7628B783-2235-45AF-8B5B-1E7C75B55901}" destId="{41C571CC-5BBD-4C42-B4D0-2F936BE1A64E}" srcOrd="16" destOrd="0" presId="urn:microsoft.com/office/officeart/2005/8/layout/cycle6"/>
    <dgm:cxn modelId="{C1F46F1C-3849-42DC-AC9A-727DDBCBD8DB}" type="presParOf" srcId="{7628B783-2235-45AF-8B5B-1E7C75B55901}" destId="{C4966F35-9ED5-460D-87F5-C412912B213C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83A583-3804-4075-8F66-50130FF3902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4B6FC50-173A-4722-BDC7-CE1CDE17B393}">
      <dgm:prSet phldrT="[نص]"/>
      <dgm:spPr/>
      <dgm:t>
        <a:bodyPr/>
        <a:lstStyle/>
        <a:p>
          <a:pPr rtl="1"/>
          <a:r>
            <a:rPr lang="ar-SA" dirty="0" smtClean="0"/>
            <a:t>فوائد الفعاليات</a:t>
          </a:r>
          <a:endParaRPr lang="ar-SA" dirty="0"/>
        </a:p>
      </dgm:t>
    </dgm:pt>
    <dgm:pt modelId="{F5CAC715-80E4-4F08-90E1-CD05B8531343}" type="parTrans" cxnId="{E929A736-87A3-4239-9BEA-C445D447113E}">
      <dgm:prSet/>
      <dgm:spPr/>
      <dgm:t>
        <a:bodyPr/>
        <a:lstStyle/>
        <a:p>
          <a:pPr rtl="1"/>
          <a:endParaRPr lang="ar-SA"/>
        </a:p>
      </dgm:t>
    </dgm:pt>
    <dgm:pt modelId="{485F2694-D478-4AD5-AA37-2F2CA5FC2382}" type="sibTrans" cxnId="{E929A736-87A3-4239-9BEA-C445D447113E}">
      <dgm:prSet/>
      <dgm:spPr/>
      <dgm:t>
        <a:bodyPr/>
        <a:lstStyle/>
        <a:p>
          <a:pPr rtl="1"/>
          <a:endParaRPr lang="ar-SA"/>
        </a:p>
      </dgm:t>
    </dgm:pt>
    <dgm:pt modelId="{3CBE8065-2EC8-4A99-9A57-9E3626DA0641}">
      <dgm:prSet phldrT="[نص]" custT="1"/>
      <dgm:spPr/>
      <dgm:t>
        <a:bodyPr/>
        <a:lstStyle/>
        <a:p>
          <a:pPr rtl="1"/>
          <a:r>
            <a:rPr lang="ar-SA" sz="2400" dirty="0" smtClean="0"/>
            <a:t>زيادة الدخل الاقتصادي</a:t>
          </a:r>
          <a:endParaRPr lang="ar-SA" sz="2400" dirty="0"/>
        </a:p>
      </dgm:t>
    </dgm:pt>
    <dgm:pt modelId="{482058CF-504A-4F14-BD72-D9826F52992F}" type="parTrans" cxnId="{14C97D72-955B-4DEF-B753-CB008E96E892}">
      <dgm:prSet/>
      <dgm:spPr/>
      <dgm:t>
        <a:bodyPr/>
        <a:lstStyle/>
        <a:p>
          <a:pPr rtl="1"/>
          <a:endParaRPr lang="ar-SA"/>
        </a:p>
      </dgm:t>
    </dgm:pt>
    <dgm:pt modelId="{0EC7D270-AEAA-41A7-83C6-D48303E93BA3}" type="sibTrans" cxnId="{14C97D72-955B-4DEF-B753-CB008E96E892}">
      <dgm:prSet/>
      <dgm:spPr/>
      <dgm:t>
        <a:bodyPr/>
        <a:lstStyle/>
        <a:p>
          <a:pPr rtl="1"/>
          <a:endParaRPr lang="ar-SA"/>
        </a:p>
      </dgm:t>
    </dgm:pt>
    <dgm:pt modelId="{0675B1A6-A91E-451B-B08B-6F3C8C22D929}">
      <dgm:prSet phldrT="[نص]" custT="1"/>
      <dgm:spPr/>
      <dgm:t>
        <a:bodyPr/>
        <a:lstStyle/>
        <a:p>
          <a:pPr rtl="1"/>
          <a:r>
            <a:rPr lang="ar-SA" sz="2400" dirty="0" smtClean="0"/>
            <a:t>تحفيز الحركة السياحية في المنطقة</a:t>
          </a:r>
        </a:p>
      </dgm:t>
    </dgm:pt>
    <dgm:pt modelId="{297D97FD-BF91-4E98-9AC4-D2CB609D0272}" type="parTrans" cxnId="{2CC2405A-2231-4600-A974-483423529071}">
      <dgm:prSet/>
      <dgm:spPr/>
      <dgm:t>
        <a:bodyPr/>
        <a:lstStyle/>
        <a:p>
          <a:pPr rtl="1"/>
          <a:endParaRPr lang="ar-SA"/>
        </a:p>
      </dgm:t>
    </dgm:pt>
    <dgm:pt modelId="{89F3CD2B-E0CC-4B9D-89C2-E99961AAA92F}" type="sibTrans" cxnId="{2CC2405A-2231-4600-A974-483423529071}">
      <dgm:prSet/>
      <dgm:spPr/>
      <dgm:t>
        <a:bodyPr/>
        <a:lstStyle/>
        <a:p>
          <a:pPr rtl="1"/>
          <a:endParaRPr lang="ar-SA"/>
        </a:p>
      </dgm:t>
    </dgm:pt>
    <dgm:pt modelId="{A5BCEA28-0FF5-48E8-8B66-4B5D41550A88}">
      <dgm:prSet phldrT="[نص]" custT="1"/>
      <dgm:spPr/>
      <dgm:t>
        <a:bodyPr/>
        <a:lstStyle/>
        <a:p>
          <a:pPr rtl="1"/>
          <a:r>
            <a:rPr lang="ar-SA" sz="2400" dirty="0" smtClean="0"/>
            <a:t>تسويق الوجهات الجديدة في المنطقة</a:t>
          </a:r>
        </a:p>
      </dgm:t>
    </dgm:pt>
    <dgm:pt modelId="{720042A3-6B30-4620-A736-E757055B3243}" type="parTrans" cxnId="{1FBEFD03-1DCC-443F-A188-C6FFBA653296}">
      <dgm:prSet/>
      <dgm:spPr/>
      <dgm:t>
        <a:bodyPr/>
        <a:lstStyle/>
        <a:p>
          <a:pPr rtl="1"/>
          <a:endParaRPr lang="ar-SA"/>
        </a:p>
      </dgm:t>
    </dgm:pt>
    <dgm:pt modelId="{5D8FE1AA-B3BE-4013-B38D-7C735A29E6A5}" type="sibTrans" cxnId="{1FBEFD03-1DCC-443F-A188-C6FFBA653296}">
      <dgm:prSet/>
      <dgm:spPr/>
      <dgm:t>
        <a:bodyPr/>
        <a:lstStyle/>
        <a:p>
          <a:pPr rtl="1"/>
          <a:endParaRPr lang="ar-SA"/>
        </a:p>
      </dgm:t>
    </dgm:pt>
    <dgm:pt modelId="{417F772E-1F20-4509-91D8-2A54DC5398F0}">
      <dgm:prSet phldrT="[نص]" custT="1"/>
      <dgm:spPr/>
      <dgm:t>
        <a:bodyPr/>
        <a:lstStyle/>
        <a:p>
          <a:pPr rtl="1"/>
          <a:r>
            <a:rPr lang="ar-SA" sz="2400" dirty="0" smtClean="0"/>
            <a:t>الفعاليات من شأنها توفير فرص العمل </a:t>
          </a:r>
        </a:p>
      </dgm:t>
    </dgm:pt>
    <dgm:pt modelId="{FDCEB926-5F97-47D2-BB82-64C39EA9D68B}" type="parTrans" cxnId="{1C8E46D2-7B53-4E03-89D4-7539649FB3F1}">
      <dgm:prSet/>
      <dgm:spPr/>
      <dgm:t>
        <a:bodyPr/>
        <a:lstStyle/>
        <a:p>
          <a:pPr rtl="1"/>
          <a:endParaRPr lang="ar-SA"/>
        </a:p>
      </dgm:t>
    </dgm:pt>
    <dgm:pt modelId="{9F4E7C1D-841C-49D1-B013-925D73BED6B4}" type="sibTrans" cxnId="{1C8E46D2-7B53-4E03-89D4-7539649FB3F1}">
      <dgm:prSet/>
      <dgm:spPr/>
      <dgm:t>
        <a:bodyPr/>
        <a:lstStyle/>
        <a:p>
          <a:pPr rtl="1"/>
          <a:endParaRPr lang="ar-SA"/>
        </a:p>
      </dgm:t>
    </dgm:pt>
    <dgm:pt modelId="{A415B7DF-ED2F-481B-9757-7C8EEDC78A91}" type="pres">
      <dgm:prSet presAssocID="{A383A583-3804-4075-8F66-50130FF3902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6B9FEF0-EA52-4C8F-BACE-6B721F7ECF58}" type="pres">
      <dgm:prSet presAssocID="{A4B6FC50-173A-4722-BDC7-CE1CDE17B393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264AD2E0-B168-4E7A-862F-EFFC8635D6CF}" type="pres">
      <dgm:prSet presAssocID="{3CBE8065-2EC8-4A99-9A57-9E3626DA0641}" presName="node" presStyleLbl="node1" presStyleIdx="0" presStyleCnt="4" custScaleX="140034" custScaleY="13659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80F05CD-C293-40FA-984C-A378404C643F}" type="pres">
      <dgm:prSet presAssocID="{3CBE8065-2EC8-4A99-9A57-9E3626DA0641}" presName="dummy" presStyleCnt="0"/>
      <dgm:spPr/>
    </dgm:pt>
    <dgm:pt modelId="{D717E734-82A1-456F-B060-DDC54CD10034}" type="pres">
      <dgm:prSet presAssocID="{0EC7D270-AEAA-41A7-83C6-D48303E93BA3}" presName="sibTrans" presStyleLbl="sibTrans2D1" presStyleIdx="0" presStyleCnt="4"/>
      <dgm:spPr/>
      <dgm:t>
        <a:bodyPr/>
        <a:lstStyle/>
        <a:p>
          <a:pPr rtl="1"/>
          <a:endParaRPr lang="ar-SA"/>
        </a:p>
      </dgm:t>
    </dgm:pt>
    <dgm:pt modelId="{39FD1788-221C-4395-A5D4-388E2EA5582D}" type="pres">
      <dgm:prSet presAssocID="{0675B1A6-A91E-451B-B08B-6F3C8C22D929}" presName="node" presStyleLbl="node1" presStyleIdx="1" presStyleCnt="4" custScaleX="142489" custScaleY="17167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5F924F-FFA7-4822-928F-FD1A9FCDFFD1}" type="pres">
      <dgm:prSet presAssocID="{0675B1A6-A91E-451B-B08B-6F3C8C22D929}" presName="dummy" presStyleCnt="0"/>
      <dgm:spPr/>
    </dgm:pt>
    <dgm:pt modelId="{43A99ABA-8A3F-4281-9B48-5412C8FB49BB}" type="pres">
      <dgm:prSet presAssocID="{89F3CD2B-E0CC-4B9D-89C2-E99961AAA92F}" presName="sibTrans" presStyleLbl="sibTrans2D1" presStyleIdx="1" presStyleCnt="4"/>
      <dgm:spPr/>
      <dgm:t>
        <a:bodyPr/>
        <a:lstStyle/>
        <a:p>
          <a:pPr rtl="1"/>
          <a:endParaRPr lang="ar-SA"/>
        </a:p>
      </dgm:t>
    </dgm:pt>
    <dgm:pt modelId="{853DFD00-A716-4EF1-ABDF-ACEB94504904}" type="pres">
      <dgm:prSet presAssocID="{A5BCEA28-0FF5-48E8-8B66-4B5D41550A88}" presName="node" presStyleLbl="node1" presStyleIdx="2" presStyleCnt="4" custScaleX="20794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1B9946D-4566-421E-A2FD-27893FEF133E}" type="pres">
      <dgm:prSet presAssocID="{A5BCEA28-0FF5-48E8-8B66-4B5D41550A88}" presName="dummy" presStyleCnt="0"/>
      <dgm:spPr/>
    </dgm:pt>
    <dgm:pt modelId="{D09ED502-EC11-4F48-9D33-0B44070392A8}" type="pres">
      <dgm:prSet presAssocID="{5D8FE1AA-B3BE-4013-B38D-7C735A29E6A5}" presName="sibTrans" presStyleLbl="sibTrans2D1" presStyleIdx="2" presStyleCnt="4"/>
      <dgm:spPr/>
      <dgm:t>
        <a:bodyPr/>
        <a:lstStyle/>
        <a:p>
          <a:pPr rtl="1"/>
          <a:endParaRPr lang="ar-SA"/>
        </a:p>
      </dgm:t>
    </dgm:pt>
    <dgm:pt modelId="{95B252D7-249D-4E9B-946C-48319961906D}" type="pres">
      <dgm:prSet presAssocID="{417F772E-1F20-4509-91D8-2A54DC5398F0}" presName="node" presStyleLbl="node1" presStyleIdx="3" presStyleCnt="4" custScaleX="159434" custScaleY="19713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BC97D71-E8EC-4087-87AA-C46FFE18B46B}" type="pres">
      <dgm:prSet presAssocID="{417F772E-1F20-4509-91D8-2A54DC5398F0}" presName="dummy" presStyleCnt="0"/>
      <dgm:spPr/>
    </dgm:pt>
    <dgm:pt modelId="{E828D99A-C064-44B2-9968-C51F3CF89CE8}" type="pres">
      <dgm:prSet presAssocID="{9F4E7C1D-841C-49D1-B013-925D73BED6B4}" presName="sibTrans" presStyleLbl="sibTrans2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1FDE1505-D0D3-41CB-A3C2-E3F6EE63E02F}" type="presOf" srcId="{A383A583-3804-4075-8F66-50130FF39023}" destId="{A415B7DF-ED2F-481B-9757-7C8EEDC78A91}" srcOrd="0" destOrd="0" presId="urn:microsoft.com/office/officeart/2005/8/layout/radial6"/>
    <dgm:cxn modelId="{C975B454-8394-454F-99E0-DEF9BFADAD4A}" type="presOf" srcId="{9F4E7C1D-841C-49D1-B013-925D73BED6B4}" destId="{E828D99A-C064-44B2-9968-C51F3CF89CE8}" srcOrd="0" destOrd="0" presId="urn:microsoft.com/office/officeart/2005/8/layout/radial6"/>
    <dgm:cxn modelId="{1FBEFD03-1DCC-443F-A188-C6FFBA653296}" srcId="{A4B6FC50-173A-4722-BDC7-CE1CDE17B393}" destId="{A5BCEA28-0FF5-48E8-8B66-4B5D41550A88}" srcOrd="2" destOrd="0" parTransId="{720042A3-6B30-4620-A736-E757055B3243}" sibTransId="{5D8FE1AA-B3BE-4013-B38D-7C735A29E6A5}"/>
    <dgm:cxn modelId="{55B13B90-F9EB-4FCC-924A-5680F6AF5EB0}" type="presOf" srcId="{0675B1A6-A91E-451B-B08B-6F3C8C22D929}" destId="{39FD1788-221C-4395-A5D4-388E2EA5582D}" srcOrd="0" destOrd="0" presId="urn:microsoft.com/office/officeart/2005/8/layout/radial6"/>
    <dgm:cxn modelId="{F33081AF-5A2F-423A-A7F1-82C8355B0957}" type="presOf" srcId="{A4B6FC50-173A-4722-BDC7-CE1CDE17B393}" destId="{C6B9FEF0-EA52-4C8F-BACE-6B721F7ECF58}" srcOrd="0" destOrd="0" presId="urn:microsoft.com/office/officeart/2005/8/layout/radial6"/>
    <dgm:cxn modelId="{447EE122-C7D7-43D9-82C2-D87A0EDAB500}" type="presOf" srcId="{5D8FE1AA-B3BE-4013-B38D-7C735A29E6A5}" destId="{D09ED502-EC11-4F48-9D33-0B44070392A8}" srcOrd="0" destOrd="0" presId="urn:microsoft.com/office/officeart/2005/8/layout/radial6"/>
    <dgm:cxn modelId="{6ABBABCE-F1B9-41EE-8596-9805FBA47FF9}" type="presOf" srcId="{A5BCEA28-0FF5-48E8-8B66-4B5D41550A88}" destId="{853DFD00-A716-4EF1-ABDF-ACEB94504904}" srcOrd="0" destOrd="0" presId="urn:microsoft.com/office/officeart/2005/8/layout/radial6"/>
    <dgm:cxn modelId="{1C8E46D2-7B53-4E03-89D4-7539649FB3F1}" srcId="{A4B6FC50-173A-4722-BDC7-CE1CDE17B393}" destId="{417F772E-1F20-4509-91D8-2A54DC5398F0}" srcOrd="3" destOrd="0" parTransId="{FDCEB926-5F97-47D2-BB82-64C39EA9D68B}" sibTransId="{9F4E7C1D-841C-49D1-B013-925D73BED6B4}"/>
    <dgm:cxn modelId="{D0D2F6BD-D3B2-486D-B5A0-13F79A4C54BE}" type="presOf" srcId="{0EC7D270-AEAA-41A7-83C6-D48303E93BA3}" destId="{D717E734-82A1-456F-B060-DDC54CD10034}" srcOrd="0" destOrd="0" presId="urn:microsoft.com/office/officeart/2005/8/layout/radial6"/>
    <dgm:cxn modelId="{14C97D72-955B-4DEF-B753-CB008E96E892}" srcId="{A4B6FC50-173A-4722-BDC7-CE1CDE17B393}" destId="{3CBE8065-2EC8-4A99-9A57-9E3626DA0641}" srcOrd="0" destOrd="0" parTransId="{482058CF-504A-4F14-BD72-D9826F52992F}" sibTransId="{0EC7D270-AEAA-41A7-83C6-D48303E93BA3}"/>
    <dgm:cxn modelId="{61477EB2-A220-42BB-8B05-85DDB89125CF}" type="presOf" srcId="{417F772E-1F20-4509-91D8-2A54DC5398F0}" destId="{95B252D7-249D-4E9B-946C-48319961906D}" srcOrd="0" destOrd="0" presId="urn:microsoft.com/office/officeart/2005/8/layout/radial6"/>
    <dgm:cxn modelId="{A86F0126-8062-4D72-9AF1-A42552DA03A6}" type="presOf" srcId="{3CBE8065-2EC8-4A99-9A57-9E3626DA0641}" destId="{264AD2E0-B168-4E7A-862F-EFFC8635D6CF}" srcOrd="0" destOrd="0" presId="urn:microsoft.com/office/officeart/2005/8/layout/radial6"/>
    <dgm:cxn modelId="{E929A736-87A3-4239-9BEA-C445D447113E}" srcId="{A383A583-3804-4075-8F66-50130FF39023}" destId="{A4B6FC50-173A-4722-BDC7-CE1CDE17B393}" srcOrd="0" destOrd="0" parTransId="{F5CAC715-80E4-4F08-90E1-CD05B8531343}" sibTransId="{485F2694-D478-4AD5-AA37-2F2CA5FC2382}"/>
    <dgm:cxn modelId="{700C3E99-BE40-490C-9B41-6FDAB3E4EBDD}" type="presOf" srcId="{89F3CD2B-E0CC-4B9D-89C2-E99961AAA92F}" destId="{43A99ABA-8A3F-4281-9B48-5412C8FB49BB}" srcOrd="0" destOrd="0" presId="urn:microsoft.com/office/officeart/2005/8/layout/radial6"/>
    <dgm:cxn modelId="{2CC2405A-2231-4600-A974-483423529071}" srcId="{A4B6FC50-173A-4722-BDC7-CE1CDE17B393}" destId="{0675B1A6-A91E-451B-B08B-6F3C8C22D929}" srcOrd="1" destOrd="0" parTransId="{297D97FD-BF91-4E98-9AC4-D2CB609D0272}" sibTransId="{89F3CD2B-E0CC-4B9D-89C2-E99961AAA92F}"/>
    <dgm:cxn modelId="{331E7E75-741F-46C4-9DB7-37C312D7509C}" type="presParOf" srcId="{A415B7DF-ED2F-481B-9757-7C8EEDC78A91}" destId="{C6B9FEF0-EA52-4C8F-BACE-6B721F7ECF58}" srcOrd="0" destOrd="0" presId="urn:microsoft.com/office/officeart/2005/8/layout/radial6"/>
    <dgm:cxn modelId="{92B09893-D02F-448C-9BA6-904461B4A9C4}" type="presParOf" srcId="{A415B7DF-ED2F-481B-9757-7C8EEDC78A91}" destId="{264AD2E0-B168-4E7A-862F-EFFC8635D6CF}" srcOrd="1" destOrd="0" presId="urn:microsoft.com/office/officeart/2005/8/layout/radial6"/>
    <dgm:cxn modelId="{CB5AD5D6-EEEA-400C-A72E-9A0D67A11E22}" type="presParOf" srcId="{A415B7DF-ED2F-481B-9757-7C8EEDC78A91}" destId="{B80F05CD-C293-40FA-984C-A378404C643F}" srcOrd="2" destOrd="0" presId="urn:microsoft.com/office/officeart/2005/8/layout/radial6"/>
    <dgm:cxn modelId="{9E665761-4121-4219-A9AC-0A6E00733FEE}" type="presParOf" srcId="{A415B7DF-ED2F-481B-9757-7C8EEDC78A91}" destId="{D717E734-82A1-456F-B060-DDC54CD10034}" srcOrd="3" destOrd="0" presId="urn:microsoft.com/office/officeart/2005/8/layout/radial6"/>
    <dgm:cxn modelId="{B41D565A-DEB6-404C-9766-98B1B237C153}" type="presParOf" srcId="{A415B7DF-ED2F-481B-9757-7C8EEDC78A91}" destId="{39FD1788-221C-4395-A5D4-388E2EA5582D}" srcOrd="4" destOrd="0" presId="urn:microsoft.com/office/officeart/2005/8/layout/radial6"/>
    <dgm:cxn modelId="{69245685-C68F-4039-BA5A-AF51116472B5}" type="presParOf" srcId="{A415B7DF-ED2F-481B-9757-7C8EEDC78A91}" destId="{765F924F-FFA7-4822-928F-FD1A9FCDFFD1}" srcOrd="5" destOrd="0" presId="urn:microsoft.com/office/officeart/2005/8/layout/radial6"/>
    <dgm:cxn modelId="{DCB27B85-7048-4526-BF3F-F31A655A7F95}" type="presParOf" srcId="{A415B7DF-ED2F-481B-9757-7C8EEDC78A91}" destId="{43A99ABA-8A3F-4281-9B48-5412C8FB49BB}" srcOrd="6" destOrd="0" presId="urn:microsoft.com/office/officeart/2005/8/layout/radial6"/>
    <dgm:cxn modelId="{0A39F50C-48CD-4793-9E6E-6E17413C5B72}" type="presParOf" srcId="{A415B7DF-ED2F-481B-9757-7C8EEDC78A91}" destId="{853DFD00-A716-4EF1-ABDF-ACEB94504904}" srcOrd="7" destOrd="0" presId="urn:microsoft.com/office/officeart/2005/8/layout/radial6"/>
    <dgm:cxn modelId="{33B533B9-CB87-4F4C-AB98-84EF928ABC0B}" type="presParOf" srcId="{A415B7DF-ED2F-481B-9757-7C8EEDC78A91}" destId="{71B9946D-4566-421E-A2FD-27893FEF133E}" srcOrd="8" destOrd="0" presId="urn:microsoft.com/office/officeart/2005/8/layout/radial6"/>
    <dgm:cxn modelId="{1F1829C2-B736-4830-8B2B-FD7CEA9BEEA8}" type="presParOf" srcId="{A415B7DF-ED2F-481B-9757-7C8EEDC78A91}" destId="{D09ED502-EC11-4F48-9D33-0B44070392A8}" srcOrd="9" destOrd="0" presId="urn:microsoft.com/office/officeart/2005/8/layout/radial6"/>
    <dgm:cxn modelId="{A6096FAE-CF69-4ACC-88C8-B679B9122B67}" type="presParOf" srcId="{A415B7DF-ED2F-481B-9757-7C8EEDC78A91}" destId="{95B252D7-249D-4E9B-946C-48319961906D}" srcOrd="10" destOrd="0" presId="urn:microsoft.com/office/officeart/2005/8/layout/radial6"/>
    <dgm:cxn modelId="{EDE29069-4363-40BE-A2A0-85F074BBC227}" type="presParOf" srcId="{A415B7DF-ED2F-481B-9757-7C8EEDC78A91}" destId="{ABC97D71-E8EC-4087-87AA-C46FFE18B46B}" srcOrd="11" destOrd="0" presId="urn:microsoft.com/office/officeart/2005/8/layout/radial6"/>
    <dgm:cxn modelId="{B6FCD11F-A16D-4FE3-8173-F88B6BEB239C}" type="presParOf" srcId="{A415B7DF-ED2F-481B-9757-7C8EEDC78A91}" destId="{E828D99A-C064-44B2-9968-C51F3CF89CE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D29B3-DC77-4DD0-A706-F958F3C253A2}">
      <dsp:nvSpPr>
        <dsp:cNvPr id="0" name=""/>
        <dsp:cNvSpPr/>
      </dsp:nvSpPr>
      <dsp:spPr>
        <a:xfrm>
          <a:off x="3226795" y="0"/>
          <a:ext cx="1292612" cy="840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الكتيبات</a:t>
          </a:r>
        </a:p>
      </dsp:txBody>
      <dsp:txXfrm>
        <a:off x="3267810" y="41015"/>
        <a:ext cx="1210582" cy="758168"/>
      </dsp:txXfrm>
    </dsp:sp>
    <dsp:sp modelId="{C19BBFB5-AE76-4B2F-996E-E5F22F9CF3A4}">
      <dsp:nvSpPr>
        <dsp:cNvPr id="0" name=""/>
        <dsp:cNvSpPr/>
      </dsp:nvSpPr>
      <dsp:spPr>
        <a:xfrm>
          <a:off x="1866633" y="418644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2660749" y="121380"/>
              </a:moveTo>
              <a:arcTo wR="1978435" hR="1978435" stAng="17410453" swAng="14572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DCA5D-582A-4C06-B079-C9240D60B947}">
      <dsp:nvSpPr>
        <dsp:cNvPr id="0" name=""/>
        <dsp:cNvSpPr/>
      </dsp:nvSpPr>
      <dsp:spPr>
        <a:xfrm>
          <a:off x="4915399" y="990983"/>
          <a:ext cx="1292612" cy="840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المطويات</a:t>
          </a:r>
          <a:r>
            <a:rPr lang="ar-SA" sz="1800" kern="1200" dirty="0" smtClean="0"/>
            <a:t> </a:t>
          </a:r>
          <a:endParaRPr lang="ar-SA" sz="1800" kern="1200" dirty="0"/>
        </a:p>
      </dsp:txBody>
      <dsp:txXfrm>
        <a:off x="4956414" y="1031998"/>
        <a:ext cx="1210582" cy="758168"/>
      </dsp:txXfrm>
    </dsp:sp>
    <dsp:sp modelId="{958543CF-0A94-46CC-B5C6-B6BC2F626512}">
      <dsp:nvSpPr>
        <dsp:cNvPr id="0" name=""/>
        <dsp:cNvSpPr/>
      </dsp:nvSpPr>
      <dsp:spPr>
        <a:xfrm>
          <a:off x="1869895" y="421864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3876489" y="1420227"/>
              </a:moveTo>
              <a:arcTo wR="1978435" hR="1978435" stAng="20616700" swAng="19666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DBC06-810F-48E4-B4B3-82D2F8BD1945}">
      <dsp:nvSpPr>
        <dsp:cNvPr id="0" name=""/>
        <dsp:cNvSpPr/>
      </dsp:nvSpPr>
      <dsp:spPr>
        <a:xfrm>
          <a:off x="4915399" y="2969418"/>
          <a:ext cx="1292612" cy="840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الإعلان بالصحف</a:t>
          </a:r>
          <a:endParaRPr lang="ar-SA" sz="2400" b="1" kern="1200" dirty="0"/>
        </a:p>
      </dsp:txBody>
      <dsp:txXfrm>
        <a:off x="4956414" y="3010433"/>
        <a:ext cx="1210582" cy="758168"/>
      </dsp:txXfrm>
    </dsp:sp>
    <dsp:sp modelId="{A7EF0E8B-8C08-422D-B300-8CFCB3BA47B5}">
      <dsp:nvSpPr>
        <dsp:cNvPr id="0" name=""/>
        <dsp:cNvSpPr/>
      </dsp:nvSpPr>
      <dsp:spPr>
        <a:xfrm>
          <a:off x="1869895" y="421864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3360735" y="3393868"/>
              </a:moveTo>
              <a:arcTo wR="1978435" hR="1978435" stAng="2740711" swAng="15000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0C46C-A76D-419A-A9C6-6111640249F4}">
      <dsp:nvSpPr>
        <dsp:cNvPr id="0" name=""/>
        <dsp:cNvSpPr/>
      </dsp:nvSpPr>
      <dsp:spPr>
        <a:xfrm>
          <a:off x="3202024" y="3958636"/>
          <a:ext cx="1292612" cy="840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الإعلان في المجلات</a:t>
          </a:r>
        </a:p>
      </dsp:txBody>
      <dsp:txXfrm>
        <a:off x="3243039" y="3999651"/>
        <a:ext cx="1210582" cy="758168"/>
      </dsp:txXfrm>
    </dsp:sp>
    <dsp:sp modelId="{7B6408B8-8922-4355-918B-20D846AC5A7B}">
      <dsp:nvSpPr>
        <dsp:cNvPr id="0" name=""/>
        <dsp:cNvSpPr/>
      </dsp:nvSpPr>
      <dsp:spPr>
        <a:xfrm>
          <a:off x="1869895" y="421864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1329103" y="3847278"/>
              </a:moveTo>
              <a:arcTo wR="1978435" hR="1978435" stAng="6549591" swAng="5458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B1503-6010-46F6-8CB8-ED6DAB30C8F6}">
      <dsp:nvSpPr>
        <dsp:cNvPr id="0" name=""/>
        <dsp:cNvSpPr/>
      </dsp:nvSpPr>
      <dsp:spPr>
        <a:xfrm>
          <a:off x="1291338" y="2637594"/>
          <a:ext cx="1687234" cy="15038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الوسائل المسموعة والغير مسموعة</a:t>
          </a:r>
          <a:endParaRPr lang="ar-SA" sz="2400" b="1" kern="1200" dirty="0" smtClean="0"/>
        </a:p>
      </dsp:txBody>
      <dsp:txXfrm>
        <a:off x="1364750" y="2711006"/>
        <a:ext cx="1540410" cy="1357021"/>
      </dsp:txXfrm>
    </dsp:sp>
    <dsp:sp modelId="{A00ED3ED-A102-48BA-84D1-528AAC955BC2}">
      <dsp:nvSpPr>
        <dsp:cNvPr id="0" name=""/>
        <dsp:cNvSpPr/>
      </dsp:nvSpPr>
      <dsp:spPr>
        <a:xfrm>
          <a:off x="1869895" y="421864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13327" y="2207692"/>
              </a:moveTo>
              <a:arcTo wR="1978435" hR="1978435" stAng="10400743" swAng="13882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57C46-69FA-44FE-A098-BE72929C9595}">
      <dsp:nvSpPr>
        <dsp:cNvPr id="0" name=""/>
        <dsp:cNvSpPr/>
      </dsp:nvSpPr>
      <dsp:spPr>
        <a:xfrm>
          <a:off x="1488649" y="990983"/>
          <a:ext cx="1292612" cy="8401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التسويق الشفهي </a:t>
          </a:r>
          <a:endParaRPr lang="ar-SA" sz="2400" b="1" kern="1200" dirty="0" smtClean="0"/>
        </a:p>
      </dsp:txBody>
      <dsp:txXfrm>
        <a:off x="1529664" y="1031998"/>
        <a:ext cx="1210582" cy="758168"/>
      </dsp:txXfrm>
    </dsp:sp>
    <dsp:sp modelId="{C4966F35-9ED5-460D-87F5-C412912B213C}">
      <dsp:nvSpPr>
        <dsp:cNvPr id="0" name=""/>
        <dsp:cNvSpPr/>
      </dsp:nvSpPr>
      <dsp:spPr>
        <a:xfrm>
          <a:off x="1872980" y="418817"/>
          <a:ext cx="3956870" cy="3956870"/>
        </a:xfrm>
        <a:custGeom>
          <a:avLst/>
          <a:gdLst/>
          <a:ahLst/>
          <a:cxnLst/>
          <a:rect l="0" t="0" r="0" b="0"/>
          <a:pathLst>
            <a:path>
              <a:moveTo>
                <a:pt x="593225" y="565848"/>
              </a:moveTo>
              <a:arcTo wR="1978435" hR="1978435" stAng="13533637" swAng="15464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8D99A-C064-44B2-9968-C51F3CF89CE8}">
      <dsp:nvSpPr>
        <dsp:cNvPr id="0" name=""/>
        <dsp:cNvSpPr/>
      </dsp:nvSpPr>
      <dsp:spPr>
        <a:xfrm>
          <a:off x="1952544" y="661581"/>
          <a:ext cx="3695027" cy="3695027"/>
        </a:xfrm>
        <a:prstGeom prst="blockArc">
          <a:avLst>
            <a:gd name="adj1" fmla="val 108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ED502-EC11-4F48-9D33-0B44070392A8}">
      <dsp:nvSpPr>
        <dsp:cNvPr id="0" name=""/>
        <dsp:cNvSpPr/>
      </dsp:nvSpPr>
      <dsp:spPr>
        <a:xfrm>
          <a:off x="1952544" y="661581"/>
          <a:ext cx="3695027" cy="3695027"/>
        </a:xfrm>
        <a:prstGeom prst="blockArc">
          <a:avLst>
            <a:gd name="adj1" fmla="val 5400000"/>
            <a:gd name="adj2" fmla="val 10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99ABA-8A3F-4281-9B48-5412C8FB49BB}">
      <dsp:nvSpPr>
        <dsp:cNvPr id="0" name=""/>
        <dsp:cNvSpPr/>
      </dsp:nvSpPr>
      <dsp:spPr>
        <a:xfrm>
          <a:off x="1952544" y="661581"/>
          <a:ext cx="3695027" cy="3695027"/>
        </a:xfrm>
        <a:prstGeom prst="blockArc">
          <a:avLst>
            <a:gd name="adj1" fmla="val 0"/>
            <a:gd name="adj2" fmla="val 54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7E734-82A1-456F-B060-DDC54CD10034}">
      <dsp:nvSpPr>
        <dsp:cNvPr id="0" name=""/>
        <dsp:cNvSpPr/>
      </dsp:nvSpPr>
      <dsp:spPr>
        <a:xfrm>
          <a:off x="1952544" y="661581"/>
          <a:ext cx="3695027" cy="3695027"/>
        </a:xfrm>
        <a:prstGeom prst="blockArc">
          <a:avLst>
            <a:gd name="adj1" fmla="val 16200000"/>
            <a:gd name="adj2" fmla="val 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9FEF0-EA52-4C8F-BACE-6B721F7ECF58}">
      <dsp:nvSpPr>
        <dsp:cNvPr id="0" name=""/>
        <dsp:cNvSpPr/>
      </dsp:nvSpPr>
      <dsp:spPr>
        <a:xfrm>
          <a:off x="2950523" y="1659560"/>
          <a:ext cx="1699071" cy="16990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فوائد الفعاليات</a:t>
          </a:r>
          <a:endParaRPr lang="ar-SA" sz="3200" kern="1200" dirty="0"/>
        </a:p>
      </dsp:txBody>
      <dsp:txXfrm>
        <a:off x="3199346" y="1908383"/>
        <a:ext cx="1201425" cy="1201425"/>
      </dsp:txXfrm>
    </dsp:sp>
    <dsp:sp modelId="{264AD2E0-B168-4E7A-862F-EFFC8635D6CF}">
      <dsp:nvSpPr>
        <dsp:cNvPr id="0" name=""/>
        <dsp:cNvSpPr/>
      </dsp:nvSpPr>
      <dsp:spPr>
        <a:xfrm>
          <a:off x="2967311" y="-107868"/>
          <a:ext cx="1665494" cy="16245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زيادة الدخل الاقتصادي</a:t>
          </a:r>
          <a:endParaRPr lang="ar-SA" sz="2400" kern="1200" dirty="0"/>
        </a:p>
      </dsp:txBody>
      <dsp:txXfrm>
        <a:off x="3211217" y="130039"/>
        <a:ext cx="1177682" cy="1148719"/>
      </dsp:txXfrm>
    </dsp:sp>
    <dsp:sp modelId="{39FD1788-221C-4395-A5D4-388E2EA5582D}">
      <dsp:nvSpPr>
        <dsp:cNvPr id="0" name=""/>
        <dsp:cNvSpPr/>
      </dsp:nvSpPr>
      <dsp:spPr>
        <a:xfrm>
          <a:off x="4757409" y="1488211"/>
          <a:ext cx="1694692" cy="20417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تحفيز الحركة السياحية في المنطقة</a:t>
          </a:r>
        </a:p>
      </dsp:txBody>
      <dsp:txXfrm>
        <a:off x="5005591" y="1787221"/>
        <a:ext cx="1198328" cy="1443749"/>
      </dsp:txXfrm>
    </dsp:sp>
    <dsp:sp modelId="{853DFD00-A716-4EF1-ABDF-ACEB94504904}">
      <dsp:nvSpPr>
        <dsp:cNvPr id="0" name=""/>
        <dsp:cNvSpPr/>
      </dsp:nvSpPr>
      <dsp:spPr>
        <a:xfrm>
          <a:off x="2563473" y="3719118"/>
          <a:ext cx="2473170" cy="1189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تسويق الوجهات الجديدة في المنطقة</a:t>
          </a:r>
        </a:p>
      </dsp:txBody>
      <dsp:txXfrm>
        <a:off x="2925660" y="3893294"/>
        <a:ext cx="1748796" cy="840998"/>
      </dsp:txXfrm>
    </dsp:sp>
    <dsp:sp modelId="{95B252D7-249D-4E9B-946C-48319961906D}">
      <dsp:nvSpPr>
        <dsp:cNvPr id="0" name=""/>
        <dsp:cNvSpPr/>
      </dsp:nvSpPr>
      <dsp:spPr>
        <a:xfrm>
          <a:off x="1047247" y="1336806"/>
          <a:ext cx="1896228" cy="23445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الفعاليات من شأنها توفير فرص العمل </a:t>
          </a:r>
        </a:p>
      </dsp:txBody>
      <dsp:txXfrm>
        <a:off x="1324943" y="1680161"/>
        <a:ext cx="1340836" cy="1657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11/5/1436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000" b="1" dirty="0" smtClean="0"/>
              <a:t>ترويج الفعاليات</a:t>
            </a:r>
            <a:endParaRPr lang="ar-SA" sz="8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400" b="1" dirty="0" smtClean="0">
                <a:solidFill>
                  <a:schemeClr val="tx1"/>
                </a:solidFill>
              </a:rPr>
              <a:t>اعداد الطالب: سعود المقرن.</a:t>
            </a:r>
          </a:p>
          <a:p>
            <a:r>
              <a:rPr lang="ar-SA" sz="4400" b="1" dirty="0" smtClean="0">
                <a:solidFill>
                  <a:schemeClr val="tx1"/>
                </a:solidFill>
              </a:rPr>
              <a:t>إشراف :د. محمد الزعبي.</a:t>
            </a:r>
            <a:endParaRPr lang="ar-SA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6600" b="1" dirty="0" smtClean="0"/>
              <a:t>المراجع</a:t>
            </a:r>
            <a:endParaRPr lang="ar-SA" sz="6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5400" dirty="0" smtClean="0"/>
              <a:t>كتاب تسويق الخدمات السياحية ل أنس </a:t>
            </a:r>
            <a:r>
              <a:rPr lang="ar-SA" sz="5400" dirty="0" err="1" smtClean="0"/>
              <a:t>بليبل</a:t>
            </a:r>
            <a:r>
              <a:rPr lang="ar-SA" sz="5400" dirty="0" smtClean="0"/>
              <a:t> ومروان أبو رحمة.</a:t>
            </a:r>
          </a:p>
          <a:p>
            <a:r>
              <a:rPr lang="ar-SA" sz="5400" dirty="0" smtClean="0"/>
              <a:t>الهيئة العامة للسياحة والآثار .</a:t>
            </a:r>
          </a:p>
          <a:p>
            <a:r>
              <a:rPr lang="ar-SA" sz="5400" dirty="0" smtClean="0"/>
              <a:t>عروض سابقة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7200" dirty="0" smtClean="0"/>
              <a:t>الترويج </a:t>
            </a:r>
            <a:endParaRPr lang="ar-SA" sz="7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400" dirty="0" smtClean="0"/>
              <a:t>يعرف الترويج بأنه: التنسيق بين جهود البائع في إقامة منافذ للمعلومات وفي تسهيل بيع الخدمة أو في قبول فكرة معينة.</a:t>
            </a:r>
          </a:p>
          <a:p>
            <a:pPr>
              <a:buNone/>
            </a:pPr>
            <a:endParaRPr lang="ar-SA" dirty="0" smtClean="0"/>
          </a:p>
          <a:p>
            <a:r>
              <a:rPr lang="ar-SA" sz="4400" dirty="0" smtClean="0"/>
              <a:t>أشكال الترويج: الترويج الداخلي – الترويج الخارجي 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8000" b="1" dirty="0" smtClean="0"/>
              <a:t>الفعاليات</a:t>
            </a:r>
            <a:endParaRPr lang="ar-SA" sz="8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ar-SA" sz="4800" dirty="0" smtClean="0"/>
          </a:p>
          <a:p>
            <a:pPr algn="ctr">
              <a:buNone/>
            </a:pPr>
            <a:r>
              <a:rPr lang="ar-SA" sz="4800" dirty="0" smtClean="0"/>
              <a:t>تعرف الفعالية بأنها: اجتماع أشخاص في مكان وزمان يحددها صاحب الفعالية لأهداف معينة ومحددة.</a:t>
            </a:r>
            <a:endParaRPr lang="ar-SA" sz="4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7200" b="1" dirty="0" smtClean="0"/>
              <a:t>الترويج للفعالية</a:t>
            </a:r>
            <a:endParaRPr lang="ar-SA" sz="7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ar-SA" sz="4800" dirty="0" smtClean="0"/>
              <a:t>الترويج للفعالية من أهم الأمور لكي تنجح ويتم الوصول للهدف من الفعالية , لذلك تهتم الشركات والمنظمون للفعاليات بأمر الترويج للفعالية بوضع الخطط المناسبة للمثل هذه المناسبات</a:t>
            </a:r>
          </a:p>
          <a:p>
            <a:pPr algn="ctr">
              <a:buNone/>
            </a:pPr>
            <a:r>
              <a:rPr lang="ar-SA" sz="4800" dirty="0" smtClean="0"/>
              <a:t>والفعاليات .</a:t>
            </a:r>
            <a:endParaRPr lang="ar-SA" sz="4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الوسائل المستخدمة في الترويج للفعاليات</a:t>
            </a:r>
            <a:endParaRPr lang="ar-SA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22486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ar-SA" dirty="0"/>
              <a:t>فوائد الفعاليات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الوسائل المستخدمة في الترويج للفعاليات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الكتيبات</a:t>
            </a:r>
            <a:r>
              <a:rPr lang="ar-SA" dirty="0" smtClean="0"/>
              <a:t>: </a:t>
            </a:r>
            <a:r>
              <a:rPr lang="ar-SA" b="1" dirty="0"/>
              <a:t> </a:t>
            </a:r>
            <a:r>
              <a:rPr lang="ar-SA" dirty="0"/>
              <a:t>رغم انتشار الوسائل التعليمية بأشكالها المتنوعة ، وتطورها ، إلا أن </a:t>
            </a:r>
            <a:r>
              <a:rPr lang="ar-SA" dirty="0" smtClean="0"/>
              <a:t>الكتيبات </a:t>
            </a:r>
            <a:r>
              <a:rPr lang="ar-SA" dirty="0"/>
              <a:t>سيظل الأكثر استخداما في حفظ ونقل </a:t>
            </a:r>
            <a:r>
              <a:rPr lang="ar-SA" dirty="0" smtClean="0"/>
              <a:t>المعارف.</a:t>
            </a:r>
          </a:p>
          <a:p>
            <a:r>
              <a:rPr lang="ar-SA" b="1" dirty="0"/>
              <a:t>الإعلان في الصحف: </a:t>
            </a:r>
            <a:r>
              <a:rPr lang="ar-SA" b="1" dirty="0"/>
              <a:t> </a:t>
            </a:r>
            <a:r>
              <a:rPr lang="ar-SA" dirty="0"/>
              <a:t>ويمكن تعريف </a:t>
            </a:r>
            <a:r>
              <a:rPr lang="ar-SA" dirty="0" smtClean="0"/>
              <a:t>الصحف </a:t>
            </a:r>
            <a:r>
              <a:rPr lang="ar-SA" dirty="0"/>
              <a:t>بأنها : النافذة التي يرى منها الفرد العالم ، وتدخل الصحف والمجلات العامة " التجارية " ضمن الدوريات التي تمثل حلقة اتصال مهمة بين أفراد المجتمع بكل طبقاته ، وتتميز : بالجدة ، وسهولة الحصول عليها 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681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0"/>
            <a:r>
              <a:rPr lang="ar-SA" b="1" dirty="0"/>
              <a:t>الوسائل المستخدمة في الترويج </a:t>
            </a:r>
            <a:r>
              <a:rPr lang="ar-SA" b="1" dirty="0" smtClean="0"/>
              <a:t>للفعاليات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المطويات</a:t>
            </a:r>
            <a:r>
              <a:rPr lang="ar-SA" dirty="0" smtClean="0"/>
              <a:t>: </a:t>
            </a:r>
            <a:r>
              <a:rPr lang="ar-SA" dirty="0"/>
              <a:t>وتتميز المطوية بسهولة حملها وتوزيعها ، إضافة إلى إمكانية طباعة كمية كبيرة منها بأرخص </a:t>
            </a:r>
            <a:r>
              <a:rPr lang="ar-SA" dirty="0" smtClean="0"/>
              <a:t>الأسعار.</a:t>
            </a:r>
          </a:p>
          <a:p>
            <a:r>
              <a:rPr lang="ar-SA" b="1" dirty="0" smtClean="0"/>
              <a:t>التسويق الشفوي</a:t>
            </a:r>
            <a:r>
              <a:rPr lang="ar-SA" dirty="0" smtClean="0"/>
              <a:t>: </a:t>
            </a:r>
            <a:r>
              <a:rPr lang="ar-SA" dirty="0"/>
              <a:t>هو نوع من أنواع الترويج غير المدفوع ويمكن أن يكون إما مكتوب أو شفهي حيث يقوم العملاء الراضين بأخبار الناس عن مدى رضاهم عن الشركة أو المنتج أو الخدمة.</a:t>
            </a:r>
          </a:p>
          <a:p>
            <a:r>
              <a:rPr lang="ar-SA" b="1" dirty="0"/>
              <a:t>الإعلان في المجلات</a:t>
            </a:r>
            <a:r>
              <a:rPr lang="ar-SA" dirty="0" smtClean="0"/>
              <a:t>: هناك المجلات العلمية والمجلات المهتمة بثقافة شريحة معينة من الناس وهي من الوسائل المهمة للتسويق والترويج.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6032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الوسائل المستخدمة في الترويج للفعاليات</a:t>
            </a:r>
            <a:br>
              <a:rPr lang="ar-SA" b="1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الوسائل المسموعة والغير مسموعة</a:t>
            </a:r>
            <a:r>
              <a:rPr lang="ar-SA" dirty="0" smtClean="0"/>
              <a:t>:</a:t>
            </a:r>
            <a:r>
              <a:rPr lang="ar-SA" dirty="0"/>
              <a:t> </a:t>
            </a:r>
            <a:r>
              <a:rPr lang="ar-SA" dirty="0" smtClean="0"/>
              <a:t>مثل شاشات التلفزيون و مواقع التواصل الاجتماعي و الإذاعات .</a:t>
            </a:r>
          </a:p>
        </p:txBody>
      </p:sp>
    </p:spTree>
    <p:extLst>
      <p:ext uri="{BB962C8B-B14F-4D97-AF65-F5344CB8AC3E}">
        <p14:creationId xmlns:p14="http://schemas.microsoft.com/office/powerpoint/2010/main" val="35169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</TotalTime>
  <Words>260</Words>
  <Application>Microsoft Office PowerPoint</Application>
  <PresentationFormat>عرض على الشاشة (3:4)‏</PresentationFormat>
  <Paragraphs>39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ترويج الفعاليات</vt:lpstr>
      <vt:lpstr>الترويج </vt:lpstr>
      <vt:lpstr>الفعاليات</vt:lpstr>
      <vt:lpstr>الترويج للفعالية</vt:lpstr>
      <vt:lpstr>الوسائل المستخدمة في الترويج للفعاليات</vt:lpstr>
      <vt:lpstr>فوائد الفعاليات</vt:lpstr>
      <vt:lpstr>الوسائل المستخدمة في الترويج للفعاليات</vt:lpstr>
      <vt:lpstr>الوسائل المستخدمة في الترويج للفعاليات </vt:lpstr>
      <vt:lpstr>الوسائل المستخدمة في الترويج للفعاليات </vt:lpstr>
      <vt:lpstr>المراجع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ترويج الفعاليات</dc:title>
  <dc:creator>user</dc:creator>
  <cp:lastModifiedBy>المستخدم</cp:lastModifiedBy>
  <cp:revision>10</cp:revision>
  <dcterms:created xsi:type="dcterms:W3CDTF">2015-02-24T14:04:14Z</dcterms:created>
  <dcterms:modified xsi:type="dcterms:W3CDTF">2015-03-01T08:57:07Z</dcterms:modified>
</cp:coreProperties>
</file>