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51634E0-1ED2-4CF7-BEC7-7743BF50CDB8}" type="datetimeFigureOut">
              <a:rPr lang="ar-SA" smtClean="0"/>
              <a:t>03/11/34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1DB12D-3CD1-478A-901A-7D78B0F19760}" type="slidenum">
              <a:rPr lang="ar-SA" smtClean="0"/>
              <a:t>‹#›</a:t>
            </a:fld>
            <a:endParaRPr lang="ar-SA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ar-SA" dirty="0" smtClean="0"/>
              <a:t>التاءان المبسوطة والمربوطة</a:t>
            </a:r>
            <a:endParaRPr lang="ar-SA" dirty="0"/>
          </a:p>
        </p:txBody>
      </p:sp>
    </p:spTree>
  </p:cSld>
  <p:clrMapOvr>
    <a:masterClrMapping/>
  </p:clrMapOvr>
  <p:transition spd="slow">
    <p:wedge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ar-SA" dirty="0" smtClean="0"/>
              <a:t>للتفريق بين التاء المربوطة والمبسوطة والهاء المتطرفة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SA" dirty="0" smtClean="0"/>
              <a:t>( مدرسة, </a:t>
            </a:r>
            <a:r>
              <a:rPr lang="ar-SA" dirty="0" err="1" smtClean="0"/>
              <a:t>حركة </a:t>
            </a:r>
            <a:r>
              <a:rPr lang="ar-SA" dirty="0" smtClean="0"/>
              <a:t>, حديثة, مراجعة) أن التاء كتبت </a:t>
            </a:r>
            <a:r>
              <a:rPr lang="ar-SA" dirty="0" err="1" smtClean="0"/>
              <a:t>مربوطة </a:t>
            </a:r>
            <a:r>
              <a:rPr lang="ar-SA" dirty="0" smtClean="0"/>
              <a:t>, لأنها تنطق هاءً عند الوقف </a:t>
            </a:r>
            <a:r>
              <a:rPr lang="ar-SA" dirty="0" err="1" smtClean="0"/>
              <a:t>عليها </a:t>
            </a:r>
            <a:r>
              <a:rPr lang="ar-SA" dirty="0" smtClean="0"/>
              <a:t>, وتاءً عند تحريكها في كلام متصل بما بعدها.</a:t>
            </a:r>
          </a:p>
          <a:p>
            <a:pPr>
              <a:buNone/>
            </a:pPr>
            <a:endParaRPr lang="ar-SA" dirty="0" smtClean="0"/>
          </a:p>
          <a:p>
            <a:r>
              <a:rPr lang="ar-SA" dirty="0" smtClean="0"/>
              <a:t>(نشاطات, تطبيقات, استنتاجات) كتبت التاء </a:t>
            </a:r>
            <a:r>
              <a:rPr lang="ar-SA" dirty="0" err="1" smtClean="0"/>
              <a:t>مبسوطة </a:t>
            </a:r>
            <a:r>
              <a:rPr lang="ar-SA" dirty="0" smtClean="0"/>
              <a:t>, لأنها تنطق في حال الوقف عليها وفي حال الوصل.</a:t>
            </a:r>
          </a:p>
          <a:p>
            <a:pPr>
              <a:buNone/>
            </a:pPr>
            <a:endParaRPr lang="ar-SA" dirty="0" smtClean="0"/>
          </a:p>
          <a:p>
            <a:r>
              <a:rPr lang="ar-SA" dirty="0" err="1" smtClean="0"/>
              <a:t>(فواكه </a:t>
            </a:r>
            <a:r>
              <a:rPr lang="ar-SA" dirty="0" smtClean="0"/>
              <a:t>, </a:t>
            </a:r>
            <a:r>
              <a:rPr lang="ar-SA" dirty="0" err="1" smtClean="0"/>
              <a:t>مياه </a:t>
            </a:r>
            <a:r>
              <a:rPr lang="ar-SA" dirty="0" smtClean="0"/>
              <a:t>, توجيه) كتبت هاء لأنها تنطق هاءً عند الوصل وعند الوقف عليها.</a:t>
            </a:r>
            <a:endParaRPr lang="ar-SA" dirty="0"/>
          </a:p>
        </p:txBody>
      </p:sp>
    </p:spTree>
  </p:cSld>
  <p:clrMapOvr>
    <a:masterClrMapping/>
  </p:clrMapOvr>
  <p:transition spd="slow">
    <p:comb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ar-SA" sz="8800" dirty="0" smtClean="0"/>
              <a:t>تم </a:t>
            </a:r>
            <a:r>
              <a:rPr lang="ar-SA" sz="8800" smtClean="0"/>
              <a:t>بحمد الله</a:t>
            </a:r>
            <a:endParaRPr lang="ar-SA" sz="8800" dirty="0" smtClean="0"/>
          </a:p>
          <a:p>
            <a:pPr>
              <a:buNone/>
            </a:pPr>
            <a:r>
              <a:rPr lang="ar-SA" sz="8800" dirty="0" smtClean="0"/>
              <a:t> </a:t>
            </a:r>
          </a:p>
        </p:txBody>
      </p:sp>
      <p:sp>
        <p:nvSpPr>
          <p:cNvPr id="4" name="وجه ضاحك 3"/>
          <p:cNvSpPr/>
          <p:nvPr/>
        </p:nvSpPr>
        <p:spPr>
          <a:xfrm rot="20373277">
            <a:off x="1379416" y="2196247"/>
            <a:ext cx="1584176" cy="120964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1481255" y="2967335"/>
            <a:ext cx="61815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أ/ نوره </a:t>
            </a:r>
            <a:r>
              <a:rPr lang="ar-SA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عبدالله</a:t>
            </a:r>
            <a:r>
              <a:rPr lang="ar-SA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العمر         </a:t>
            </a:r>
            <a:endParaRPr lang="ar-SA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hecker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مدني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</TotalTime>
  <Words>88</Words>
  <Application>Microsoft Office PowerPoint</Application>
  <PresentationFormat>عرض على الشاشة (3:4)‏</PresentationFormat>
  <Paragraphs>10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مدني</vt:lpstr>
      <vt:lpstr>التاءان المبسوطة والمربوطة</vt:lpstr>
      <vt:lpstr>للتفريق بين التاء المربوطة والمبسوطة والهاء المتطرفة</vt:lpstr>
      <vt:lpstr>الشريحة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التاءان المبسوطة والمربوطة</dc:title>
  <dc:creator>nona</dc:creator>
  <cp:lastModifiedBy>nona</cp:lastModifiedBy>
  <cp:revision>1</cp:revision>
  <dcterms:created xsi:type="dcterms:W3CDTF">2013-09-07T11:20:52Z</dcterms:created>
  <dcterms:modified xsi:type="dcterms:W3CDTF">2013-09-07T11:27:35Z</dcterms:modified>
</cp:coreProperties>
</file>