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65" r:id="rId10"/>
    <p:sldId id="266" r:id="rId11"/>
    <p:sldId id="267" r:id="rId12"/>
    <p:sldId id="271" r:id="rId13"/>
    <p:sldId id="268" r:id="rId14"/>
    <p:sldId id="269" r:id="rId15"/>
    <p:sldId id="270" r:id="rId16"/>
    <p:sldId id="272" r:id="rId17"/>
    <p:sldId id="273" r:id="rId18"/>
    <p:sldId id="274" r:id="rId19"/>
    <p:sldId id="276" r:id="rId20"/>
    <p:sldId id="277" r:id="rId21"/>
    <p:sldId id="27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9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9" autoAdjust="0"/>
    <p:restoredTop sz="94660"/>
  </p:normalViewPr>
  <p:slideViewPr>
    <p:cSldViewPr>
      <p:cViewPr varScale="1">
        <p:scale>
          <a:sx n="75" d="100"/>
          <a:sy n="75" d="100"/>
        </p:scale>
        <p:origin x="1032"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BAB586-87A3-4BB5-A63F-1767336BAF51}" type="doc">
      <dgm:prSet loTypeId="urn:microsoft.com/office/officeart/2005/8/layout/vList5" loCatId="list" qsTypeId="urn:microsoft.com/office/officeart/2005/8/quickstyle/simple1" qsCatId="simple" csTypeId="urn:microsoft.com/office/officeart/2005/8/colors/accent1_2" csCatId="accent1" phldr="1"/>
      <dgm:spPr/>
      <dgm:t>
        <a:bodyPr/>
        <a:lstStyle/>
        <a:p>
          <a:pPr rtl="1"/>
          <a:endParaRPr lang="ar-SA"/>
        </a:p>
      </dgm:t>
    </dgm:pt>
    <dgm:pt modelId="{84F48F02-F28A-44F5-877B-0D2B6702C086}">
      <dgm:prSet phldrT="[Text]" custT="1"/>
      <dgm:spPr/>
      <dgm:t>
        <a:bodyPr/>
        <a:lstStyle/>
        <a:p>
          <a:pPr rtl="1"/>
          <a:r>
            <a:rPr lang="ar-SA" sz="1800" b="1" dirty="0" smtClean="0"/>
            <a:t>الخطوة 1 </a:t>
          </a:r>
        </a:p>
        <a:p>
          <a:pPr rtl="1"/>
          <a:r>
            <a:rPr lang="ar-SA" sz="1800" b="1" dirty="0" smtClean="0"/>
            <a:t>إدخال البيانات الأساسية:</a:t>
          </a:r>
          <a:endParaRPr lang="ar-SA" sz="1800" b="1" dirty="0"/>
        </a:p>
      </dgm:t>
    </dgm:pt>
    <dgm:pt modelId="{CF83E66E-12A1-40D4-9511-8DA18EC7CBBD}" type="parTrans" cxnId="{D354EF7F-4DE5-43E1-AC13-98D2F1AF1AE1}">
      <dgm:prSet/>
      <dgm:spPr/>
      <dgm:t>
        <a:bodyPr/>
        <a:lstStyle/>
        <a:p>
          <a:pPr rtl="1"/>
          <a:endParaRPr lang="ar-SA"/>
        </a:p>
      </dgm:t>
    </dgm:pt>
    <dgm:pt modelId="{EE209590-B76A-41DF-BFDC-4613016B12D7}" type="sibTrans" cxnId="{D354EF7F-4DE5-43E1-AC13-98D2F1AF1AE1}">
      <dgm:prSet/>
      <dgm:spPr/>
      <dgm:t>
        <a:bodyPr/>
        <a:lstStyle/>
        <a:p>
          <a:pPr rtl="1"/>
          <a:endParaRPr lang="ar-SA"/>
        </a:p>
      </dgm:t>
    </dgm:pt>
    <dgm:pt modelId="{D12BBF1F-DF6F-4B62-AF92-0F7014376F80}">
      <dgm:prSet phldrT="[Text]" custT="1"/>
      <dgm:spPr/>
      <dgm:t>
        <a:bodyPr/>
        <a:lstStyle/>
        <a:p>
          <a:pPr algn="r" rtl="1"/>
          <a:r>
            <a:rPr lang="ar-SA" sz="1200" b="0" dirty="0" smtClean="0">
              <a:latin typeface="+mn-lt"/>
              <a:cs typeface="+mn-cs"/>
            </a:rPr>
            <a:t>عمود  </a:t>
          </a:r>
          <a:r>
            <a:rPr lang="en-US" sz="1200" b="0" dirty="0" smtClean="0">
              <a:latin typeface="+mn-lt"/>
              <a:cs typeface="+mn-cs"/>
            </a:rPr>
            <a:t>A</a:t>
          </a:r>
          <a:r>
            <a:rPr lang="ar-SA" sz="1200" b="0" dirty="0" smtClean="0">
              <a:latin typeface="+mn-lt"/>
              <a:cs typeface="+mn-cs"/>
            </a:rPr>
            <a:t> للبيان.</a:t>
          </a:r>
          <a:endParaRPr lang="ar-SA" sz="1200" b="0" dirty="0"/>
        </a:p>
      </dgm:t>
    </dgm:pt>
    <dgm:pt modelId="{316A02B1-2B9B-4DC5-8CEB-A2EB4516CC32}" type="parTrans" cxnId="{DC985177-D7C3-4250-A4D2-DDA0170D56BB}">
      <dgm:prSet/>
      <dgm:spPr/>
      <dgm:t>
        <a:bodyPr/>
        <a:lstStyle/>
        <a:p>
          <a:pPr rtl="1"/>
          <a:endParaRPr lang="ar-SA"/>
        </a:p>
      </dgm:t>
    </dgm:pt>
    <dgm:pt modelId="{95121658-0ECB-4691-B292-55F10DC0BD2D}" type="sibTrans" cxnId="{DC985177-D7C3-4250-A4D2-DDA0170D56BB}">
      <dgm:prSet/>
      <dgm:spPr/>
      <dgm:t>
        <a:bodyPr/>
        <a:lstStyle/>
        <a:p>
          <a:pPr rtl="1"/>
          <a:endParaRPr lang="ar-SA"/>
        </a:p>
      </dgm:t>
    </dgm:pt>
    <dgm:pt modelId="{F1FECF57-DA7A-493F-9645-9DC6BBB12535}">
      <dgm:prSet phldrT="[Text]" custT="1"/>
      <dgm:spPr/>
      <dgm:t>
        <a:bodyPr/>
        <a:lstStyle/>
        <a:p>
          <a:pPr rtl="1"/>
          <a:r>
            <a:rPr lang="ar-SA" sz="1600" b="1" dirty="0" smtClean="0"/>
            <a:t>الخطوة 2 </a:t>
          </a:r>
        </a:p>
        <a:p>
          <a:pPr rtl="1"/>
          <a:r>
            <a:rPr lang="ar-SA" sz="1600" b="1" dirty="0" smtClean="0"/>
            <a:t>توزيع عناصر المواد غير المباشرة على أقسام الإنتاج والخدمات:</a:t>
          </a:r>
        </a:p>
      </dgm:t>
    </dgm:pt>
    <dgm:pt modelId="{AB49FAB0-AF84-40A9-8FF6-E5C11FA980E7}" type="parTrans" cxnId="{0081A515-DAE8-4065-876B-505675317AD3}">
      <dgm:prSet/>
      <dgm:spPr/>
      <dgm:t>
        <a:bodyPr/>
        <a:lstStyle/>
        <a:p>
          <a:pPr rtl="1"/>
          <a:endParaRPr lang="ar-SA"/>
        </a:p>
      </dgm:t>
    </dgm:pt>
    <dgm:pt modelId="{DC02AA41-9743-42B6-83CF-2223378C2309}" type="sibTrans" cxnId="{0081A515-DAE8-4065-876B-505675317AD3}">
      <dgm:prSet/>
      <dgm:spPr/>
      <dgm:t>
        <a:bodyPr/>
        <a:lstStyle/>
        <a:p>
          <a:pPr rtl="1"/>
          <a:endParaRPr lang="ar-SA"/>
        </a:p>
      </dgm:t>
    </dgm:pt>
    <dgm:pt modelId="{250977B4-88AB-44DB-860F-1926E6927DD0}">
      <dgm:prSet phldrT="[Text]" custT="1"/>
      <dgm:spPr/>
      <dgm:t>
        <a:bodyPr/>
        <a:lstStyle/>
        <a:p>
          <a:pPr algn="r" rtl="1"/>
          <a:r>
            <a:rPr lang="ar-SA" sz="1200" b="0" dirty="0" smtClean="0">
              <a:latin typeface="+mn-lt"/>
              <a:cs typeface="+mn-cs"/>
            </a:rPr>
            <a:t>حساب مجموع نسب الاستفادة من المواد الغير مباشرة.</a:t>
          </a:r>
          <a:endParaRPr lang="ar-SA" sz="1200" b="0" dirty="0">
            <a:latin typeface="+mn-lt"/>
            <a:cs typeface="+mn-cs"/>
          </a:endParaRPr>
        </a:p>
      </dgm:t>
    </dgm:pt>
    <dgm:pt modelId="{FC59E26C-0E78-4DE2-AC38-4E8372CD222D}" type="parTrans" cxnId="{8BEA5188-5D7C-4EA6-A817-353DF745DA75}">
      <dgm:prSet/>
      <dgm:spPr/>
      <dgm:t>
        <a:bodyPr/>
        <a:lstStyle/>
        <a:p>
          <a:pPr rtl="1"/>
          <a:endParaRPr lang="ar-SA"/>
        </a:p>
      </dgm:t>
    </dgm:pt>
    <dgm:pt modelId="{973B5EA5-33A6-4DFE-8446-0A2FA4B32520}" type="sibTrans" cxnId="{8BEA5188-5D7C-4EA6-A817-353DF745DA75}">
      <dgm:prSet/>
      <dgm:spPr/>
      <dgm:t>
        <a:bodyPr/>
        <a:lstStyle/>
        <a:p>
          <a:pPr rtl="1"/>
          <a:endParaRPr lang="ar-SA"/>
        </a:p>
      </dgm:t>
    </dgm:pt>
    <dgm:pt modelId="{EAF66DFE-37EF-4C4C-B5A8-F184BD535C6A}">
      <dgm:prSet phldrT="[Text]" custT="1"/>
      <dgm:spPr/>
      <dgm:t>
        <a:bodyPr/>
        <a:lstStyle/>
        <a:p>
          <a:pPr rtl="1"/>
          <a:r>
            <a:rPr lang="ar-SA" sz="1600" b="1" dirty="0" smtClean="0"/>
            <a:t>الخطوة 3</a:t>
          </a:r>
        </a:p>
        <a:p>
          <a:pPr rtl="1"/>
          <a:r>
            <a:rPr lang="ar-SA" sz="1600" b="1" dirty="0" smtClean="0"/>
            <a:t>توزيع عناصر التكاليف الاخرى</a:t>
          </a:r>
        </a:p>
      </dgm:t>
    </dgm:pt>
    <dgm:pt modelId="{24D42169-0D37-4CDD-A541-6C7F34969991}" type="parTrans" cxnId="{2730F11A-CD77-4E3F-AD17-91C383D5BCC8}">
      <dgm:prSet/>
      <dgm:spPr/>
      <dgm:t>
        <a:bodyPr/>
        <a:lstStyle/>
        <a:p>
          <a:pPr rtl="1"/>
          <a:endParaRPr lang="ar-SA"/>
        </a:p>
      </dgm:t>
    </dgm:pt>
    <dgm:pt modelId="{CE5C7920-0EEF-4CF6-92D2-167C0CF74743}" type="sibTrans" cxnId="{2730F11A-CD77-4E3F-AD17-91C383D5BCC8}">
      <dgm:prSet/>
      <dgm:spPr/>
      <dgm:t>
        <a:bodyPr/>
        <a:lstStyle/>
        <a:p>
          <a:pPr rtl="1"/>
          <a:endParaRPr lang="ar-SA"/>
        </a:p>
      </dgm:t>
    </dgm:pt>
    <dgm:pt modelId="{D16B834B-8C00-4F72-90F7-EA078B549606}">
      <dgm:prSet phldrT="[Text]" custT="1"/>
      <dgm:spPr/>
      <dgm:t>
        <a:bodyPr/>
        <a:lstStyle/>
        <a:p>
          <a:pPr algn="r" rtl="1"/>
          <a:endParaRPr lang="ar-SA" sz="1200" dirty="0"/>
        </a:p>
      </dgm:t>
    </dgm:pt>
    <dgm:pt modelId="{DA729E36-1BD8-46FA-94F5-F8F9E0DEEA62}" type="parTrans" cxnId="{088D0FB8-C699-4CB3-B07E-A84E6F2E570C}">
      <dgm:prSet/>
      <dgm:spPr/>
      <dgm:t>
        <a:bodyPr/>
        <a:lstStyle/>
        <a:p>
          <a:pPr rtl="1"/>
          <a:endParaRPr lang="ar-SA"/>
        </a:p>
      </dgm:t>
    </dgm:pt>
    <dgm:pt modelId="{F4E9FE7E-5C45-4D20-92AA-80CB50EB554E}" type="sibTrans" cxnId="{088D0FB8-C699-4CB3-B07E-A84E6F2E570C}">
      <dgm:prSet/>
      <dgm:spPr/>
      <dgm:t>
        <a:bodyPr/>
        <a:lstStyle/>
        <a:p>
          <a:pPr rtl="1"/>
          <a:endParaRPr lang="ar-SA"/>
        </a:p>
      </dgm:t>
    </dgm:pt>
    <dgm:pt modelId="{C318C69B-E170-43A9-812E-76686C464DA3}">
      <dgm:prSet custT="1"/>
      <dgm:spPr/>
      <dgm:t>
        <a:bodyPr/>
        <a:lstStyle/>
        <a:p>
          <a:pPr rtl="1"/>
          <a:r>
            <a:rPr lang="ar-SA" sz="1600" b="1" dirty="0" smtClean="0"/>
            <a:t>الخطوة 4</a:t>
          </a:r>
        </a:p>
        <a:p>
          <a:pPr rtl="1"/>
          <a:r>
            <a:rPr lang="ar-SA" sz="1600" b="1" dirty="0" smtClean="0"/>
            <a:t>حساب اجمالي التكاليف</a:t>
          </a:r>
        </a:p>
      </dgm:t>
    </dgm:pt>
    <dgm:pt modelId="{4CF1A4F5-DC0E-4DD8-BCD3-8EE839EAE8DB}" type="parTrans" cxnId="{E594BAFE-FEA3-4CEF-B19D-BAE2645C118B}">
      <dgm:prSet/>
      <dgm:spPr/>
      <dgm:t>
        <a:bodyPr/>
        <a:lstStyle/>
        <a:p>
          <a:pPr rtl="1"/>
          <a:endParaRPr lang="ar-SA"/>
        </a:p>
      </dgm:t>
    </dgm:pt>
    <dgm:pt modelId="{3548B874-6EA1-4202-A80C-6751DFF8F37D}" type="sibTrans" cxnId="{E594BAFE-FEA3-4CEF-B19D-BAE2645C118B}">
      <dgm:prSet/>
      <dgm:spPr/>
      <dgm:t>
        <a:bodyPr/>
        <a:lstStyle/>
        <a:p>
          <a:pPr rtl="1"/>
          <a:endParaRPr lang="ar-SA"/>
        </a:p>
      </dgm:t>
    </dgm:pt>
    <dgm:pt modelId="{4FEEB324-41F4-4553-8446-6AA82E465D31}">
      <dgm:prSet custT="1"/>
      <dgm:spPr/>
      <dgm:t>
        <a:bodyPr/>
        <a:lstStyle/>
        <a:p>
          <a:pPr algn="r" rtl="1"/>
          <a:r>
            <a:rPr lang="ar-SA" sz="1200" b="0" dirty="0" smtClean="0">
              <a:latin typeface="+mn-lt"/>
              <a:cs typeface="+mn-cs"/>
            </a:rPr>
            <a:t>العمود </a:t>
          </a:r>
          <a:r>
            <a:rPr lang="en-US" sz="1200" b="0" dirty="0" smtClean="0">
              <a:latin typeface="+mn-lt"/>
              <a:cs typeface="+mn-cs"/>
            </a:rPr>
            <a:t>B</a:t>
          </a:r>
          <a:r>
            <a:rPr lang="ar-SA" sz="1200" b="0" dirty="0" smtClean="0">
              <a:latin typeface="+mn-lt"/>
              <a:cs typeface="+mn-cs"/>
            </a:rPr>
            <a:t> لإجمالي التكاليف الصناعية غير المباشرة لكل عنصر </a:t>
          </a:r>
          <a:endParaRPr lang="en-US" sz="1200" b="0" dirty="0">
            <a:latin typeface="+mn-lt"/>
            <a:cs typeface="+mn-cs"/>
          </a:endParaRPr>
        </a:p>
      </dgm:t>
    </dgm:pt>
    <dgm:pt modelId="{B4F7F6DE-0E00-46A7-9B15-B08E54B7861E}" type="parTrans" cxnId="{39544651-C239-412E-8FBF-CD2ACD83396D}">
      <dgm:prSet/>
      <dgm:spPr/>
      <dgm:t>
        <a:bodyPr/>
        <a:lstStyle/>
        <a:p>
          <a:endParaRPr lang="en-US"/>
        </a:p>
      </dgm:t>
    </dgm:pt>
    <dgm:pt modelId="{704EC152-AE74-4A64-A44D-A22B76FDABED}" type="sibTrans" cxnId="{39544651-C239-412E-8FBF-CD2ACD83396D}">
      <dgm:prSet/>
      <dgm:spPr/>
      <dgm:t>
        <a:bodyPr/>
        <a:lstStyle/>
        <a:p>
          <a:endParaRPr lang="en-US"/>
        </a:p>
      </dgm:t>
    </dgm:pt>
    <dgm:pt modelId="{61525AA6-845C-4690-80EC-3FA6FEA50EEA}">
      <dgm:prSet custT="1"/>
      <dgm:spPr/>
      <dgm:t>
        <a:bodyPr/>
        <a:lstStyle/>
        <a:p>
          <a:pPr algn="r" rtl="1"/>
          <a:r>
            <a:rPr lang="ar-SA" sz="1200" b="0" dirty="0" smtClean="0">
              <a:latin typeface="+mn-lt"/>
              <a:cs typeface="+mn-cs"/>
            </a:rPr>
            <a:t>من العمود </a:t>
          </a:r>
          <a:r>
            <a:rPr lang="en-US" sz="1200" b="0" dirty="0" smtClean="0">
              <a:latin typeface="+mn-lt"/>
              <a:cs typeface="+mn-cs"/>
            </a:rPr>
            <a:t>C</a:t>
          </a:r>
          <a:r>
            <a:rPr lang="ar-SA" sz="1200" b="0" dirty="0" smtClean="0">
              <a:latin typeface="+mn-lt"/>
              <a:cs typeface="+mn-cs"/>
            </a:rPr>
            <a:t> الى </a:t>
          </a:r>
          <a:r>
            <a:rPr lang="en-US" sz="1200" b="0" dirty="0" smtClean="0">
              <a:latin typeface="+mn-lt"/>
              <a:cs typeface="+mn-cs"/>
            </a:rPr>
            <a:t>F </a:t>
          </a:r>
          <a:r>
            <a:rPr lang="ar-SA" sz="1200" b="0" dirty="0" smtClean="0">
              <a:latin typeface="+mn-lt"/>
              <a:cs typeface="+mn-cs"/>
            </a:rPr>
            <a:t>الأقسام: التصوير "أ" , الطباعة "ب" , المناولة "س" و   التكييف "ص".</a:t>
          </a:r>
          <a:endParaRPr lang="en-US" sz="1200" b="0" dirty="0">
            <a:latin typeface="+mn-lt"/>
            <a:cs typeface="+mn-cs"/>
          </a:endParaRPr>
        </a:p>
      </dgm:t>
    </dgm:pt>
    <dgm:pt modelId="{C8EA9985-175D-4E4D-9C3A-6F2950AEE40A}" type="parTrans" cxnId="{428A9493-2811-487B-BE18-B5CF6EEA05F1}">
      <dgm:prSet/>
      <dgm:spPr/>
      <dgm:t>
        <a:bodyPr/>
        <a:lstStyle/>
        <a:p>
          <a:endParaRPr lang="en-US"/>
        </a:p>
      </dgm:t>
    </dgm:pt>
    <dgm:pt modelId="{0B7C6B7E-932E-4945-84C5-8EE65A014879}" type="sibTrans" cxnId="{428A9493-2811-487B-BE18-B5CF6EEA05F1}">
      <dgm:prSet/>
      <dgm:spPr/>
      <dgm:t>
        <a:bodyPr/>
        <a:lstStyle/>
        <a:p>
          <a:endParaRPr lang="en-US"/>
        </a:p>
      </dgm:t>
    </dgm:pt>
    <dgm:pt modelId="{929AAF0C-248F-4747-B969-FBB9EE4070DC}">
      <dgm:prSet custT="1"/>
      <dgm:spPr/>
      <dgm:t>
        <a:bodyPr/>
        <a:lstStyle/>
        <a:p>
          <a:pPr algn="r" rtl="1"/>
          <a:r>
            <a:rPr lang="ar-SA" sz="1200" b="0" dirty="0" smtClean="0">
              <a:latin typeface="+mn-lt"/>
              <a:cs typeface="+mn-cs"/>
            </a:rPr>
            <a:t>في العمود </a:t>
          </a:r>
          <a:r>
            <a:rPr lang="en-US" sz="1200" b="0" dirty="0" smtClean="0">
              <a:latin typeface="+mn-lt"/>
              <a:cs typeface="+mn-cs"/>
            </a:rPr>
            <a:t>I</a:t>
          </a:r>
          <a:r>
            <a:rPr lang="ar-SA" sz="1200" b="0" dirty="0" smtClean="0">
              <a:latin typeface="+mn-lt"/>
              <a:cs typeface="+mn-cs"/>
            </a:rPr>
            <a:t>نسب استفادة كل قسم.</a:t>
          </a:r>
          <a:endParaRPr lang="en-US" sz="1200" b="0" dirty="0">
            <a:latin typeface="+mn-lt"/>
            <a:cs typeface="+mn-cs"/>
          </a:endParaRPr>
        </a:p>
      </dgm:t>
    </dgm:pt>
    <dgm:pt modelId="{3153E751-8F87-4EA6-B069-B42152E7158D}" type="parTrans" cxnId="{7DDB6942-59DA-4354-BE07-70579C5FF2DA}">
      <dgm:prSet/>
      <dgm:spPr/>
      <dgm:t>
        <a:bodyPr/>
        <a:lstStyle/>
        <a:p>
          <a:endParaRPr lang="en-US"/>
        </a:p>
      </dgm:t>
    </dgm:pt>
    <dgm:pt modelId="{2AE08A59-0699-4EA0-B7C3-91CEFCC1EFFA}" type="sibTrans" cxnId="{7DDB6942-59DA-4354-BE07-70579C5FF2DA}">
      <dgm:prSet/>
      <dgm:spPr/>
      <dgm:t>
        <a:bodyPr/>
        <a:lstStyle/>
        <a:p>
          <a:endParaRPr lang="en-US"/>
        </a:p>
      </dgm:t>
    </dgm:pt>
    <dgm:pt modelId="{FF23E55F-8B79-48FD-BD09-46F9CC1D144C}">
      <dgm:prSet custT="1"/>
      <dgm:spPr/>
      <dgm:t>
        <a:bodyPr/>
        <a:lstStyle/>
        <a:p>
          <a:pPr algn="r" rtl="1"/>
          <a:r>
            <a:rPr lang="ar-SA" sz="1200" b="0" dirty="0" smtClean="0">
              <a:latin typeface="+mn-lt"/>
              <a:cs typeface="+mn-cs"/>
            </a:rPr>
            <a:t>في العمود </a:t>
          </a:r>
          <a:r>
            <a:rPr lang="en-US" sz="1200" b="0" dirty="0" smtClean="0">
              <a:latin typeface="+mn-lt"/>
              <a:cs typeface="+mn-cs"/>
            </a:rPr>
            <a:t>K </a:t>
          </a:r>
          <a:r>
            <a:rPr lang="ar-SA" sz="1200" b="0" dirty="0" smtClean="0">
              <a:latin typeface="+mn-lt"/>
              <a:cs typeface="+mn-cs"/>
            </a:rPr>
            <a:t>مجموع نسب الاستفادة لكل قسم من الأقسام السابقة.</a:t>
          </a:r>
          <a:endParaRPr lang="ar-SA" sz="1200" b="0" dirty="0">
            <a:latin typeface="+mn-lt"/>
            <a:cs typeface="+mn-cs"/>
          </a:endParaRPr>
        </a:p>
      </dgm:t>
    </dgm:pt>
    <dgm:pt modelId="{D1906655-A948-4A40-8188-C7FBD4C7E15A}" type="parTrans" cxnId="{94B03182-FDA3-4633-AC5A-A869714CBDB7}">
      <dgm:prSet/>
      <dgm:spPr/>
      <dgm:t>
        <a:bodyPr/>
        <a:lstStyle/>
        <a:p>
          <a:endParaRPr lang="en-US"/>
        </a:p>
      </dgm:t>
    </dgm:pt>
    <dgm:pt modelId="{8B93E79A-037D-42AC-882F-4C7D90051AF5}" type="sibTrans" cxnId="{94B03182-FDA3-4633-AC5A-A869714CBDB7}">
      <dgm:prSet/>
      <dgm:spPr/>
      <dgm:t>
        <a:bodyPr/>
        <a:lstStyle/>
        <a:p>
          <a:endParaRPr lang="en-US"/>
        </a:p>
      </dgm:t>
    </dgm:pt>
    <dgm:pt modelId="{8FB855FB-0B4D-4CEC-BE66-5BCB219C9F44}">
      <dgm:prSet custT="1"/>
      <dgm:spPr/>
      <dgm:t>
        <a:bodyPr/>
        <a:lstStyle/>
        <a:p>
          <a:pPr algn="r" rtl="1"/>
          <a:r>
            <a:rPr lang="ar-SA" sz="1200" b="0" dirty="0" smtClean="0">
              <a:latin typeface="+mn-lt"/>
              <a:cs typeface="+mn-cs"/>
            </a:rPr>
            <a:t>نصيب القسم الإنتاجي  " أ " من المواد الغير مباشرة =(مبلغ التكاليف (تثبيت) * نسبة استفادة القسم أ) </a:t>
          </a:r>
          <a:r>
            <a:rPr lang="en-US" sz="1200" b="0" dirty="0" smtClean="0">
              <a:latin typeface="+mn-lt"/>
              <a:cs typeface="+mn-cs"/>
            </a:rPr>
            <a:t>/</a:t>
          </a:r>
          <a:r>
            <a:rPr lang="ar-SA" sz="1200" b="0" dirty="0" smtClean="0">
              <a:latin typeface="+mn-lt"/>
              <a:cs typeface="+mn-cs"/>
            </a:rPr>
            <a:t> مجموع نسب الاستفادة من المواد غير المباشرة (تثبيت) .  </a:t>
          </a:r>
          <a:endParaRPr lang="ar-SA" sz="1200" b="0" dirty="0">
            <a:latin typeface="+mn-lt"/>
            <a:cs typeface="+mn-cs"/>
          </a:endParaRPr>
        </a:p>
      </dgm:t>
    </dgm:pt>
    <dgm:pt modelId="{D4892013-A507-4546-AF2C-E558286B5293}" type="parTrans" cxnId="{6B71E226-5FBA-43B0-9577-C2CD79699477}">
      <dgm:prSet/>
      <dgm:spPr/>
      <dgm:t>
        <a:bodyPr/>
        <a:lstStyle/>
        <a:p>
          <a:endParaRPr lang="en-US"/>
        </a:p>
      </dgm:t>
    </dgm:pt>
    <dgm:pt modelId="{E610CED9-761E-4DC3-86F6-7A98473007E2}" type="sibTrans" cxnId="{6B71E226-5FBA-43B0-9577-C2CD79699477}">
      <dgm:prSet/>
      <dgm:spPr/>
      <dgm:t>
        <a:bodyPr/>
        <a:lstStyle/>
        <a:p>
          <a:endParaRPr lang="en-US"/>
        </a:p>
      </dgm:t>
    </dgm:pt>
    <dgm:pt modelId="{CC92D198-EFEC-44C8-A7D2-96251EA19582}">
      <dgm:prSet custT="1"/>
      <dgm:spPr/>
      <dgm:t>
        <a:bodyPr/>
        <a:lstStyle/>
        <a:p>
          <a:pPr algn="r" rtl="1"/>
          <a:r>
            <a:rPr lang="ar-SA" sz="1200" b="0" dirty="0" smtClean="0">
              <a:latin typeface="+mn-lt"/>
              <a:cs typeface="+mn-cs"/>
            </a:rPr>
            <a:t>تكرر الخطوة " 2 " لكل قسم من الأقسام المستفيدة باستخدام طريقة سحب الخلية (للأقسام ب,س,ص)</a:t>
          </a:r>
          <a:endParaRPr lang="ar-SA" sz="1200" b="0" dirty="0">
            <a:latin typeface="+mn-lt"/>
            <a:cs typeface="+mn-cs"/>
          </a:endParaRPr>
        </a:p>
      </dgm:t>
    </dgm:pt>
    <dgm:pt modelId="{46A61E93-03CF-43B7-A714-30E9CA12DF2A}" type="parTrans" cxnId="{F1AE9194-9B60-464E-800A-DBCECDDE128B}">
      <dgm:prSet/>
      <dgm:spPr/>
      <dgm:t>
        <a:bodyPr/>
        <a:lstStyle/>
        <a:p>
          <a:endParaRPr lang="en-US"/>
        </a:p>
      </dgm:t>
    </dgm:pt>
    <dgm:pt modelId="{A6B140AD-AC1B-4A28-95EC-3D2BA060AF92}" type="sibTrans" cxnId="{F1AE9194-9B60-464E-800A-DBCECDDE128B}">
      <dgm:prSet/>
      <dgm:spPr/>
      <dgm:t>
        <a:bodyPr/>
        <a:lstStyle/>
        <a:p>
          <a:endParaRPr lang="en-US"/>
        </a:p>
      </dgm:t>
    </dgm:pt>
    <dgm:pt modelId="{A0EB7481-E094-40F9-8335-C49F5B5D3CD4}">
      <dgm:prSet custT="1"/>
      <dgm:spPr/>
      <dgm:t>
        <a:bodyPr/>
        <a:lstStyle/>
        <a:p>
          <a:pPr algn="r" rtl="1"/>
          <a:r>
            <a:rPr lang="ar-SA" sz="1200" dirty="0" smtClean="0">
              <a:latin typeface="+mn-lt"/>
              <a:cs typeface="+mn-cs"/>
            </a:rPr>
            <a:t>بنفس الطريقة التي تمت بالنسبة لعنصر المواد الغير مباشرة يمكن تكرار العمل بالنسبة لباقي عناصر التكاليف غير المباشرة </a:t>
          </a:r>
          <a:r>
            <a:rPr lang="ar-SA" sz="1200" dirty="0" smtClean="0">
              <a:latin typeface="Arial" pitchFamily="34" charset="0"/>
              <a:cs typeface="Arial" pitchFamily="34" charset="0"/>
            </a:rPr>
            <a:t>(أجور غير مباشرة , مصروفات غير مباشرة).</a:t>
          </a:r>
          <a:endParaRPr lang="en-US" sz="1200" dirty="0"/>
        </a:p>
      </dgm:t>
    </dgm:pt>
    <dgm:pt modelId="{5FC46184-5887-4AB5-ACD9-4BB154822E8D}" type="parTrans" cxnId="{65CB855C-2153-4942-8A4E-EF615DBED71C}">
      <dgm:prSet/>
      <dgm:spPr/>
      <dgm:t>
        <a:bodyPr/>
        <a:lstStyle/>
        <a:p>
          <a:endParaRPr lang="en-US"/>
        </a:p>
      </dgm:t>
    </dgm:pt>
    <dgm:pt modelId="{D389EFCF-9E3C-4202-958B-C88415243935}" type="sibTrans" cxnId="{65CB855C-2153-4942-8A4E-EF615DBED71C}">
      <dgm:prSet/>
      <dgm:spPr/>
      <dgm:t>
        <a:bodyPr/>
        <a:lstStyle/>
        <a:p>
          <a:endParaRPr lang="en-US"/>
        </a:p>
      </dgm:t>
    </dgm:pt>
    <dgm:pt modelId="{290E1834-0DAF-49D9-A0D3-BBFD6C3CC036}">
      <dgm:prSet custT="1"/>
      <dgm:spPr/>
      <dgm:t>
        <a:bodyPr/>
        <a:lstStyle/>
        <a:p>
          <a:pPr rtl="1"/>
          <a:r>
            <a:rPr lang="ar-SA" sz="1600" b="1" dirty="0" smtClean="0"/>
            <a:t>الخطوة 5</a:t>
          </a:r>
        </a:p>
        <a:p>
          <a:pPr rtl="1"/>
          <a:r>
            <a:rPr lang="ar-SA" sz="1600" b="1" dirty="0" smtClean="0"/>
            <a:t>ادخال نسب الاستفادة المعطاه</a:t>
          </a:r>
        </a:p>
      </dgm:t>
    </dgm:pt>
    <dgm:pt modelId="{EA4E00C8-BF57-4F29-81A0-392D3587DAFB}" type="parTrans" cxnId="{924522E9-7506-43C8-991F-5D1C0F0AB846}">
      <dgm:prSet/>
      <dgm:spPr/>
      <dgm:t>
        <a:bodyPr/>
        <a:lstStyle/>
        <a:p>
          <a:endParaRPr lang="en-US"/>
        </a:p>
      </dgm:t>
    </dgm:pt>
    <dgm:pt modelId="{1BF3E142-6881-444D-B6DF-1770FFB2CC21}" type="sibTrans" cxnId="{924522E9-7506-43C8-991F-5D1C0F0AB846}">
      <dgm:prSet/>
      <dgm:spPr/>
      <dgm:t>
        <a:bodyPr/>
        <a:lstStyle/>
        <a:p>
          <a:endParaRPr lang="en-US"/>
        </a:p>
      </dgm:t>
    </dgm:pt>
    <dgm:pt modelId="{422FF5B6-402A-499B-8F87-7CD00B12EB51}">
      <dgm:prSet custT="1"/>
      <dgm:spPr>
        <a:solidFill>
          <a:srgbClr val="FFD9CE">
            <a:alpha val="89804"/>
          </a:srgbClr>
        </a:solidFill>
      </dgm:spPr>
      <dgm:t>
        <a:bodyPr/>
        <a:lstStyle/>
        <a:p>
          <a:pPr algn="r" rtl="1"/>
          <a:r>
            <a:rPr lang="ar-SA" sz="1200" dirty="0" smtClean="0">
              <a:latin typeface="+mn-lt"/>
              <a:cs typeface="+mn-cs"/>
            </a:rPr>
            <a:t>حساب إجمالي التكاليف : ويشمل حساب إجمالي التكاليف الصناعية الغير مباشرة التي تم توزيعها على الأقسام المستفيدة  و إجمالي نصيب الأقسام أ, ب , س , ص .</a:t>
          </a:r>
          <a:endParaRPr lang="en-US" sz="1200" dirty="0"/>
        </a:p>
      </dgm:t>
    </dgm:pt>
    <dgm:pt modelId="{1D440AFD-C6C3-4232-B727-416179DE26FE}" type="sibTrans" cxnId="{13E80771-C7DF-402A-AD6B-F302600ABC31}">
      <dgm:prSet/>
      <dgm:spPr/>
      <dgm:t>
        <a:bodyPr/>
        <a:lstStyle/>
        <a:p>
          <a:endParaRPr lang="en-US"/>
        </a:p>
      </dgm:t>
    </dgm:pt>
    <dgm:pt modelId="{E260D0C5-6830-41F6-BCC6-B1FCB0E453D5}" type="parTrans" cxnId="{13E80771-C7DF-402A-AD6B-F302600ABC31}">
      <dgm:prSet/>
      <dgm:spPr/>
      <dgm:t>
        <a:bodyPr/>
        <a:lstStyle/>
        <a:p>
          <a:endParaRPr lang="en-US"/>
        </a:p>
      </dgm:t>
    </dgm:pt>
    <dgm:pt modelId="{7BBE89C5-138A-4512-AEE5-D5786926BBBD}">
      <dgm:prSet custT="1"/>
      <dgm:spPr>
        <a:solidFill>
          <a:srgbClr val="FFD9CE">
            <a:alpha val="89804"/>
          </a:srgbClr>
        </a:solidFill>
      </dgm:spPr>
      <dgm:t>
        <a:bodyPr/>
        <a:lstStyle/>
        <a:p>
          <a:pPr algn="r" rtl="1"/>
          <a:endParaRPr lang="ar-SA" sz="1200" dirty="0"/>
        </a:p>
      </dgm:t>
    </dgm:pt>
    <dgm:pt modelId="{41F558A3-8A8D-4F70-AE94-C48DCC78A976}" type="sibTrans" cxnId="{FD10E534-01B8-419C-BDEE-FA7E1DF76362}">
      <dgm:prSet/>
      <dgm:spPr/>
      <dgm:t>
        <a:bodyPr/>
        <a:lstStyle/>
        <a:p>
          <a:pPr rtl="1"/>
          <a:endParaRPr lang="ar-SA"/>
        </a:p>
      </dgm:t>
    </dgm:pt>
    <dgm:pt modelId="{46054592-F405-46EB-B8DA-664218D7566B}" type="parTrans" cxnId="{FD10E534-01B8-419C-BDEE-FA7E1DF76362}">
      <dgm:prSet/>
      <dgm:spPr/>
      <dgm:t>
        <a:bodyPr/>
        <a:lstStyle/>
        <a:p>
          <a:pPr rtl="1"/>
          <a:endParaRPr lang="ar-SA"/>
        </a:p>
      </dgm:t>
    </dgm:pt>
    <dgm:pt modelId="{B1AB98FE-9043-47C3-AF40-B642AE3CE52C}">
      <dgm:prSet custT="1"/>
      <dgm:spPr>
        <a:solidFill>
          <a:srgbClr val="FFD9CE"/>
        </a:solidFill>
      </dgm:spPr>
      <dgm:t>
        <a:bodyPr/>
        <a:lstStyle/>
        <a:p>
          <a:pPr algn="r" rtl="1"/>
          <a:r>
            <a:rPr lang="ar-SA" sz="1200" dirty="0" smtClean="0">
              <a:solidFill>
                <a:schemeClr val="tx1"/>
              </a:solidFill>
              <a:latin typeface="+mn-lt"/>
              <a:cs typeface="+mn-cs"/>
            </a:rPr>
            <a:t>إدخال البيانات الأساسية اللازمة لتوزيع تكاليف أقسام الخدمات على أقسام الإنتاج.</a:t>
          </a:r>
        </a:p>
        <a:p>
          <a:pPr algn="r" rtl="1"/>
          <a:r>
            <a:rPr lang="ar-SA" sz="1200" dirty="0" smtClean="0">
              <a:solidFill>
                <a:schemeClr val="tx1"/>
              </a:solidFill>
              <a:latin typeface="+mn-lt"/>
              <a:cs typeface="+mn-cs"/>
            </a:rPr>
            <a:t>-البيانات الأساسية تشمل</a:t>
          </a:r>
        </a:p>
        <a:p>
          <a:pPr algn="r" rtl="1"/>
          <a:r>
            <a:rPr lang="ar-SA" sz="1200" dirty="0" smtClean="0">
              <a:solidFill>
                <a:schemeClr val="tx1"/>
              </a:solidFill>
              <a:latin typeface="+mn-lt"/>
              <a:cs typeface="+mn-cs"/>
            </a:rPr>
            <a:t>- نسب استفاد القسم أ من  قسم الخدمات س وص </a:t>
          </a:r>
        </a:p>
        <a:p>
          <a:pPr algn="r" rtl="1"/>
          <a:r>
            <a:rPr lang="ar-SA" sz="1200" dirty="0" smtClean="0">
              <a:solidFill>
                <a:schemeClr val="tx1"/>
              </a:solidFill>
              <a:latin typeface="Arial" pitchFamily="34" charset="0"/>
              <a:cs typeface="Arial" pitchFamily="34" charset="0"/>
            </a:rPr>
            <a:t>- نسب استفاد القسم ب من قسم الخدمات س وص</a:t>
          </a:r>
          <a:r>
            <a:rPr lang="ar-SA" sz="700" dirty="0" smtClean="0">
              <a:solidFill>
                <a:schemeClr val="tx1"/>
              </a:solidFill>
              <a:latin typeface="Arial" pitchFamily="34" charset="0"/>
              <a:cs typeface="Arial" pitchFamily="34" charset="0"/>
            </a:rPr>
            <a:t> </a:t>
          </a:r>
          <a:endParaRPr lang="en-US" sz="700" dirty="0">
            <a:solidFill>
              <a:schemeClr val="tx1"/>
            </a:solidFill>
          </a:endParaRPr>
        </a:p>
      </dgm:t>
    </dgm:pt>
    <dgm:pt modelId="{53DE12E5-313B-4063-B475-2B9675A1117A}" type="parTrans" cxnId="{31BCF64B-CC9F-40BC-BBF9-46E9F047D334}">
      <dgm:prSet/>
      <dgm:spPr/>
      <dgm:t>
        <a:bodyPr/>
        <a:lstStyle/>
        <a:p>
          <a:endParaRPr lang="en-US"/>
        </a:p>
      </dgm:t>
    </dgm:pt>
    <dgm:pt modelId="{848A7DCF-2799-46E8-800B-F415364E8066}" type="sibTrans" cxnId="{31BCF64B-CC9F-40BC-BBF9-46E9F047D334}">
      <dgm:prSet/>
      <dgm:spPr/>
      <dgm:t>
        <a:bodyPr/>
        <a:lstStyle/>
        <a:p>
          <a:endParaRPr lang="en-US"/>
        </a:p>
      </dgm:t>
    </dgm:pt>
    <dgm:pt modelId="{FB6A8291-5D7E-4456-9B32-824E84317454}" type="pres">
      <dgm:prSet presAssocID="{6CBAB586-87A3-4BB5-A63F-1767336BAF51}" presName="Name0" presStyleCnt="0">
        <dgm:presLayoutVars>
          <dgm:dir val="rev"/>
          <dgm:animLvl val="lvl"/>
          <dgm:resizeHandles val="exact"/>
        </dgm:presLayoutVars>
      </dgm:prSet>
      <dgm:spPr/>
      <dgm:t>
        <a:bodyPr/>
        <a:lstStyle/>
        <a:p>
          <a:pPr rtl="1"/>
          <a:endParaRPr lang="ar-SA"/>
        </a:p>
      </dgm:t>
    </dgm:pt>
    <dgm:pt modelId="{325C29C8-38E8-458F-883D-39AD28AD5646}" type="pres">
      <dgm:prSet presAssocID="{84F48F02-F28A-44F5-877B-0D2B6702C086}" presName="linNode" presStyleCnt="0"/>
      <dgm:spPr/>
      <dgm:t>
        <a:bodyPr/>
        <a:lstStyle/>
        <a:p>
          <a:endParaRPr lang="en-US"/>
        </a:p>
      </dgm:t>
    </dgm:pt>
    <dgm:pt modelId="{21CE78F5-7BFF-46D4-B925-0A4555324AF2}" type="pres">
      <dgm:prSet presAssocID="{84F48F02-F28A-44F5-877B-0D2B6702C086}" presName="parentText" presStyleLbl="node1" presStyleIdx="0" presStyleCnt="6" custScaleY="998122" custLinFactY="27013" custLinFactNeighborX="-408" custLinFactNeighborY="100000">
        <dgm:presLayoutVars>
          <dgm:chMax val="1"/>
          <dgm:bulletEnabled val="1"/>
        </dgm:presLayoutVars>
      </dgm:prSet>
      <dgm:spPr/>
      <dgm:t>
        <a:bodyPr/>
        <a:lstStyle/>
        <a:p>
          <a:pPr rtl="1"/>
          <a:endParaRPr lang="ar-SA"/>
        </a:p>
      </dgm:t>
    </dgm:pt>
    <dgm:pt modelId="{FA82C049-E65F-4E3F-B4DC-E4F2A0712E87}" type="pres">
      <dgm:prSet presAssocID="{84F48F02-F28A-44F5-877B-0D2B6702C086}" presName="descendantText" presStyleLbl="alignAccFollowNode1" presStyleIdx="0" presStyleCnt="4" custScaleY="1261556" custLinFactY="23498" custLinFactNeighborX="-136" custLinFactNeighborY="100000">
        <dgm:presLayoutVars>
          <dgm:bulletEnabled val="1"/>
        </dgm:presLayoutVars>
      </dgm:prSet>
      <dgm:spPr>
        <a:prstGeom prst="roundRect">
          <a:avLst/>
        </a:prstGeom>
      </dgm:spPr>
      <dgm:t>
        <a:bodyPr/>
        <a:lstStyle/>
        <a:p>
          <a:pPr rtl="1"/>
          <a:endParaRPr lang="ar-SA"/>
        </a:p>
      </dgm:t>
    </dgm:pt>
    <dgm:pt modelId="{CF85BEFB-A674-449D-8D20-1D2441846F1C}" type="pres">
      <dgm:prSet presAssocID="{EE209590-B76A-41DF-BFDC-4613016B12D7}" presName="sp" presStyleCnt="0"/>
      <dgm:spPr/>
      <dgm:t>
        <a:bodyPr/>
        <a:lstStyle/>
        <a:p>
          <a:endParaRPr lang="en-US"/>
        </a:p>
      </dgm:t>
    </dgm:pt>
    <dgm:pt modelId="{12B0390E-CB0D-43C1-AB6C-32E3AF39D6E9}" type="pres">
      <dgm:prSet presAssocID="{F1FECF57-DA7A-493F-9645-9DC6BBB12535}" presName="linNode" presStyleCnt="0"/>
      <dgm:spPr/>
      <dgm:t>
        <a:bodyPr/>
        <a:lstStyle/>
        <a:p>
          <a:endParaRPr lang="en-US"/>
        </a:p>
      </dgm:t>
    </dgm:pt>
    <dgm:pt modelId="{6FF99444-5108-47A0-A62A-31A05CC66B4E}" type="pres">
      <dgm:prSet presAssocID="{F1FECF57-DA7A-493F-9645-9DC6BBB12535}" presName="parentText" presStyleLbl="node1" presStyleIdx="1" presStyleCnt="6" custScaleY="742803" custLinFactY="117059" custLinFactNeighborX="-408" custLinFactNeighborY="200000">
        <dgm:presLayoutVars>
          <dgm:chMax val="1"/>
          <dgm:bulletEnabled val="1"/>
        </dgm:presLayoutVars>
      </dgm:prSet>
      <dgm:spPr/>
      <dgm:t>
        <a:bodyPr/>
        <a:lstStyle/>
        <a:p>
          <a:pPr rtl="1"/>
          <a:endParaRPr lang="ar-SA"/>
        </a:p>
      </dgm:t>
    </dgm:pt>
    <dgm:pt modelId="{0589196F-9462-47FA-A699-0D6839D6F7FC}" type="pres">
      <dgm:prSet presAssocID="{F1FECF57-DA7A-493F-9645-9DC6BBB12535}" presName="descendantText" presStyleLbl="alignAccFollowNode1" presStyleIdx="1" presStyleCnt="4" custScaleY="913042" custLinFactY="188592" custLinFactNeighborX="-136" custLinFactNeighborY="200000">
        <dgm:presLayoutVars>
          <dgm:bulletEnabled val="1"/>
        </dgm:presLayoutVars>
      </dgm:prSet>
      <dgm:spPr>
        <a:prstGeom prst="roundRect">
          <a:avLst/>
        </a:prstGeom>
      </dgm:spPr>
      <dgm:t>
        <a:bodyPr/>
        <a:lstStyle/>
        <a:p>
          <a:pPr rtl="1"/>
          <a:endParaRPr lang="ar-SA"/>
        </a:p>
      </dgm:t>
    </dgm:pt>
    <dgm:pt modelId="{580DA3F2-8365-45BC-98D8-BC6A774CF200}" type="pres">
      <dgm:prSet presAssocID="{DC02AA41-9743-42B6-83CF-2223378C2309}" presName="sp" presStyleCnt="0"/>
      <dgm:spPr/>
      <dgm:t>
        <a:bodyPr/>
        <a:lstStyle/>
        <a:p>
          <a:endParaRPr lang="en-US"/>
        </a:p>
      </dgm:t>
    </dgm:pt>
    <dgm:pt modelId="{9F2C6132-7F85-4545-B29B-691D7D3430ED}" type="pres">
      <dgm:prSet presAssocID="{EAF66DFE-37EF-4C4C-B5A8-F184BD535C6A}" presName="linNode" presStyleCnt="0"/>
      <dgm:spPr/>
      <dgm:t>
        <a:bodyPr/>
        <a:lstStyle/>
        <a:p>
          <a:endParaRPr lang="en-US"/>
        </a:p>
      </dgm:t>
    </dgm:pt>
    <dgm:pt modelId="{3DEF753C-2419-4CC5-941C-E486C5D15708}" type="pres">
      <dgm:prSet presAssocID="{EAF66DFE-37EF-4C4C-B5A8-F184BD535C6A}" presName="parentText" presStyleLbl="node1" presStyleIdx="2" presStyleCnt="6" custScaleY="660224" custLinFactY="200000" custLinFactNeighborX="-408" custLinFactNeighborY="258362">
        <dgm:presLayoutVars>
          <dgm:chMax val="1"/>
          <dgm:bulletEnabled val="1"/>
        </dgm:presLayoutVars>
      </dgm:prSet>
      <dgm:spPr/>
      <dgm:t>
        <a:bodyPr/>
        <a:lstStyle/>
        <a:p>
          <a:pPr rtl="1"/>
          <a:endParaRPr lang="ar-SA"/>
        </a:p>
      </dgm:t>
    </dgm:pt>
    <dgm:pt modelId="{171AA019-FD05-49DD-9301-3E13566657A0}" type="pres">
      <dgm:prSet presAssocID="{EAF66DFE-37EF-4C4C-B5A8-F184BD535C6A}" presName="descendantText" presStyleLbl="alignAccFollowNode1" presStyleIdx="2" presStyleCnt="4" custScaleY="739266" custLinFactY="299406" custLinFactNeighborX="-136" custLinFactNeighborY="300000">
        <dgm:presLayoutVars>
          <dgm:bulletEnabled val="1"/>
        </dgm:presLayoutVars>
      </dgm:prSet>
      <dgm:spPr>
        <a:prstGeom prst="roundRect">
          <a:avLst/>
        </a:prstGeom>
      </dgm:spPr>
      <dgm:t>
        <a:bodyPr/>
        <a:lstStyle/>
        <a:p>
          <a:pPr rtl="1"/>
          <a:endParaRPr lang="ar-SA"/>
        </a:p>
      </dgm:t>
    </dgm:pt>
    <dgm:pt modelId="{82C2D33F-E942-4A72-A80F-291825D394E1}" type="pres">
      <dgm:prSet presAssocID="{CE5C7920-0EEF-4CF6-92D2-167C0CF74743}" presName="sp" presStyleCnt="0"/>
      <dgm:spPr/>
      <dgm:t>
        <a:bodyPr/>
        <a:lstStyle/>
        <a:p>
          <a:endParaRPr lang="en-US"/>
        </a:p>
      </dgm:t>
    </dgm:pt>
    <dgm:pt modelId="{432A739A-42CF-43B7-A908-86E1239D6212}" type="pres">
      <dgm:prSet presAssocID="{C318C69B-E170-43A9-812E-76686C464DA3}" presName="linNode" presStyleCnt="0"/>
      <dgm:spPr/>
      <dgm:t>
        <a:bodyPr/>
        <a:lstStyle/>
        <a:p>
          <a:endParaRPr lang="en-US"/>
        </a:p>
      </dgm:t>
    </dgm:pt>
    <dgm:pt modelId="{064428C7-8B25-44D5-AC5D-FF036C3233EE}" type="pres">
      <dgm:prSet presAssocID="{C318C69B-E170-43A9-812E-76686C464DA3}" presName="parentText" presStyleLbl="node1" presStyleIdx="3" presStyleCnt="6" custScaleY="596059" custLinFactY="271106" custLinFactNeighborX="-408" custLinFactNeighborY="300000">
        <dgm:presLayoutVars>
          <dgm:chMax val="1"/>
          <dgm:bulletEnabled val="1"/>
        </dgm:presLayoutVars>
      </dgm:prSet>
      <dgm:spPr/>
      <dgm:t>
        <a:bodyPr/>
        <a:lstStyle/>
        <a:p>
          <a:pPr rtl="1"/>
          <a:endParaRPr lang="ar-SA"/>
        </a:p>
      </dgm:t>
    </dgm:pt>
    <dgm:pt modelId="{8C04F018-ACB2-4299-88CD-8F410B02D5C1}" type="pres">
      <dgm:prSet presAssocID="{C318C69B-E170-43A9-812E-76686C464DA3}" presName="descendantText" presStyleLbl="alignAccFollowNode1" presStyleIdx="3" presStyleCnt="4" custScaleX="99652" custScaleY="686764" custLinFactY="300000" custLinFactNeighborX="-754" custLinFactNeighborY="384727">
        <dgm:presLayoutVars>
          <dgm:bulletEnabled val="1"/>
        </dgm:presLayoutVars>
      </dgm:prSet>
      <dgm:spPr>
        <a:prstGeom prst="roundRect">
          <a:avLst/>
        </a:prstGeom>
      </dgm:spPr>
      <dgm:t>
        <a:bodyPr/>
        <a:lstStyle/>
        <a:p>
          <a:pPr rtl="1"/>
          <a:endParaRPr lang="ar-SA"/>
        </a:p>
      </dgm:t>
    </dgm:pt>
    <dgm:pt modelId="{E5782554-9405-4FA1-B2DC-4967F47C2FB7}" type="pres">
      <dgm:prSet presAssocID="{3548B874-6EA1-4202-A80C-6751DFF8F37D}" presName="sp" presStyleCnt="0"/>
      <dgm:spPr/>
      <dgm:t>
        <a:bodyPr/>
        <a:lstStyle/>
        <a:p>
          <a:endParaRPr lang="en-US"/>
        </a:p>
      </dgm:t>
    </dgm:pt>
    <dgm:pt modelId="{067675D5-0155-4D8C-B8C5-50DC0B3F9069}" type="pres">
      <dgm:prSet presAssocID="{290E1834-0DAF-49D9-A0D3-BBFD6C3CC036}" presName="linNode" presStyleCnt="0"/>
      <dgm:spPr/>
      <dgm:t>
        <a:bodyPr/>
        <a:lstStyle/>
        <a:p>
          <a:endParaRPr lang="en-US"/>
        </a:p>
      </dgm:t>
    </dgm:pt>
    <dgm:pt modelId="{D3A209B9-DBE3-4C39-B699-A890A60465FD}" type="pres">
      <dgm:prSet presAssocID="{290E1834-0DAF-49D9-A0D3-BBFD6C3CC036}" presName="parentText" presStyleLbl="node1" presStyleIdx="4" presStyleCnt="6" custScaleY="744353" custLinFactY="400000" custLinFactNeighborX="-725" custLinFactNeighborY="460774">
        <dgm:presLayoutVars>
          <dgm:chMax val="1"/>
          <dgm:bulletEnabled val="1"/>
        </dgm:presLayoutVars>
      </dgm:prSet>
      <dgm:spPr/>
      <dgm:t>
        <a:bodyPr/>
        <a:lstStyle/>
        <a:p>
          <a:endParaRPr lang="en-US"/>
        </a:p>
      </dgm:t>
    </dgm:pt>
    <dgm:pt modelId="{5DBA0645-898C-4425-B971-F06D1A02B466}" type="pres">
      <dgm:prSet presAssocID="{1BF3E142-6881-444D-B6DF-1770FFB2CC21}" presName="sp" presStyleCnt="0"/>
      <dgm:spPr/>
      <dgm:t>
        <a:bodyPr/>
        <a:lstStyle/>
        <a:p>
          <a:endParaRPr lang="en-US"/>
        </a:p>
      </dgm:t>
    </dgm:pt>
    <dgm:pt modelId="{0D6D0FA0-B364-4006-8794-12A7A3D215D7}" type="pres">
      <dgm:prSet presAssocID="{B1AB98FE-9043-47C3-AF40-B642AE3CE52C}" presName="linNode" presStyleCnt="0"/>
      <dgm:spPr/>
      <dgm:t>
        <a:bodyPr/>
        <a:lstStyle/>
        <a:p>
          <a:endParaRPr lang="en-US"/>
        </a:p>
      </dgm:t>
    </dgm:pt>
    <dgm:pt modelId="{FC9D7B0F-AC74-4E0E-9ADB-85DCC972144F}" type="pres">
      <dgm:prSet presAssocID="{B1AB98FE-9043-47C3-AF40-B642AE3CE52C}" presName="parentText" presStyleLbl="node1" presStyleIdx="5" presStyleCnt="6" custScaleX="176544" custScaleY="685383" custLinFactX="-1370" custLinFactY="100000" custLinFactNeighborX="-100000" custLinFactNeighborY="122896">
        <dgm:presLayoutVars>
          <dgm:chMax val="1"/>
          <dgm:bulletEnabled val="1"/>
        </dgm:presLayoutVars>
      </dgm:prSet>
      <dgm:spPr/>
      <dgm:t>
        <a:bodyPr/>
        <a:lstStyle/>
        <a:p>
          <a:endParaRPr lang="en-US"/>
        </a:p>
      </dgm:t>
    </dgm:pt>
  </dgm:ptLst>
  <dgm:cxnLst>
    <dgm:cxn modelId="{31BCF64B-CC9F-40BC-BBF9-46E9F047D334}" srcId="{6CBAB586-87A3-4BB5-A63F-1767336BAF51}" destId="{B1AB98FE-9043-47C3-AF40-B642AE3CE52C}" srcOrd="5" destOrd="0" parTransId="{53DE12E5-313B-4063-B475-2B9675A1117A}" sibTransId="{848A7DCF-2799-46E8-800B-F415364E8066}"/>
    <dgm:cxn modelId="{1578711A-D147-4580-9D0D-CDD6D69C35DF}" type="presOf" srcId="{EAF66DFE-37EF-4C4C-B5A8-F184BD535C6A}" destId="{3DEF753C-2419-4CC5-941C-E486C5D15708}" srcOrd="0" destOrd="0" presId="urn:microsoft.com/office/officeart/2005/8/layout/vList5"/>
    <dgm:cxn modelId="{924522E9-7506-43C8-991F-5D1C0F0AB846}" srcId="{6CBAB586-87A3-4BB5-A63F-1767336BAF51}" destId="{290E1834-0DAF-49D9-A0D3-BBFD6C3CC036}" srcOrd="4" destOrd="0" parTransId="{EA4E00C8-BF57-4F29-81A0-392D3587DAFB}" sibTransId="{1BF3E142-6881-444D-B6DF-1770FFB2CC21}"/>
    <dgm:cxn modelId="{4829E802-D7AF-4D63-A24C-38F04ACCDA5C}" type="presOf" srcId="{84F48F02-F28A-44F5-877B-0D2B6702C086}" destId="{21CE78F5-7BFF-46D4-B925-0A4555324AF2}" srcOrd="0" destOrd="0" presId="urn:microsoft.com/office/officeart/2005/8/layout/vList5"/>
    <dgm:cxn modelId="{99DC893D-2C97-417C-B1D4-B09E0258C4D5}" type="presOf" srcId="{FF23E55F-8B79-48FD-BD09-46F9CC1D144C}" destId="{FA82C049-E65F-4E3F-B4DC-E4F2A0712E87}" srcOrd="0" destOrd="4" presId="urn:microsoft.com/office/officeart/2005/8/layout/vList5"/>
    <dgm:cxn modelId="{F1AE9194-9B60-464E-800A-DBCECDDE128B}" srcId="{F1FECF57-DA7A-493F-9645-9DC6BBB12535}" destId="{CC92D198-EFEC-44C8-A7D2-96251EA19582}" srcOrd="2" destOrd="0" parTransId="{46A61E93-03CF-43B7-A714-30E9CA12DF2A}" sibTransId="{A6B140AD-AC1B-4A28-95EC-3D2BA060AF92}"/>
    <dgm:cxn modelId="{13E80771-C7DF-402A-AD6B-F302600ABC31}" srcId="{C318C69B-E170-43A9-812E-76686C464DA3}" destId="{422FF5B6-402A-499B-8F87-7CD00B12EB51}" srcOrd="1" destOrd="0" parTransId="{E260D0C5-6830-41F6-BCC6-B1FCB0E453D5}" sibTransId="{1D440AFD-C6C3-4232-B727-416179DE26FE}"/>
    <dgm:cxn modelId="{A223FD96-6582-4EC2-B644-2839AA2938FC}" type="presOf" srcId="{F1FECF57-DA7A-493F-9645-9DC6BBB12535}" destId="{6FF99444-5108-47A0-A62A-31A05CC66B4E}" srcOrd="0" destOrd="0" presId="urn:microsoft.com/office/officeart/2005/8/layout/vList5"/>
    <dgm:cxn modelId="{088D0FB8-C699-4CB3-B07E-A84E6F2E570C}" srcId="{EAF66DFE-37EF-4C4C-B5A8-F184BD535C6A}" destId="{D16B834B-8C00-4F72-90F7-EA078B549606}" srcOrd="0" destOrd="0" parTransId="{DA729E36-1BD8-46FA-94F5-F8F9E0DEEA62}" sibTransId="{F4E9FE7E-5C45-4D20-92AA-80CB50EB554E}"/>
    <dgm:cxn modelId="{3257C1C4-ED4C-4FFE-B911-2143FE6691C0}" type="presOf" srcId="{C318C69B-E170-43A9-812E-76686C464DA3}" destId="{064428C7-8B25-44D5-AC5D-FF036C3233EE}" srcOrd="0" destOrd="0" presId="urn:microsoft.com/office/officeart/2005/8/layout/vList5"/>
    <dgm:cxn modelId="{2730F11A-CD77-4E3F-AD17-91C383D5BCC8}" srcId="{6CBAB586-87A3-4BB5-A63F-1767336BAF51}" destId="{EAF66DFE-37EF-4C4C-B5A8-F184BD535C6A}" srcOrd="2" destOrd="0" parTransId="{24D42169-0D37-4CDD-A541-6C7F34969991}" sibTransId="{CE5C7920-0EEF-4CF6-92D2-167C0CF74743}"/>
    <dgm:cxn modelId="{01AFE188-10B4-46D5-BCC0-DB223E2F6ABF}" type="presOf" srcId="{61525AA6-845C-4690-80EC-3FA6FEA50EEA}" destId="{FA82C049-E65F-4E3F-B4DC-E4F2A0712E87}" srcOrd="0" destOrd="2" presId="urn:microsoft.com/office/officeart/2005/8/layout/vList5"/>
    <dgm:cxn modelId="{8BEA5188-5D7C-4EA6-A817-353DF745DA75}" srcId="{F1FECF57-DA7A-493F-9645-9DC6BBB12535}" destId="{250977B4-88AB-44DB-860F-1926E6927DD0}" srcOrd="0" destOrd="0" parTransId="{FC59E26C-0E78-4DE2-AC38-4E8372CD222D}" sibTransId="{973B5EA5-33A6-4DFE-8446-0A2FA4B32520}"/>
    <dgm:cxn modelId="{30F087A3-63B1-40F0-8163-1C749471DEBD}" type="presOf" srcId="{B1AB98FE-9043-47C3-AF40-B642AE3CE52C}" destId="{FC9D7B0F-AC74-4E0E-9ADB-85DCC972144F}" srcOrd="0" destOrd="0" presId="urn:microsoft.com/office/officeart/2005/8/layout/vList5"/>
    <dgm:cxn modelId="{2BBD3864-F7C6-4F62-AE7B-EA115F7E65D9}" type="presOf" srcId="{D16B834B-8C00-4F72-90F7-EA078B549606}" destId="{171AA019-FD05-49DD-9301-3E13566657A0}" srcOrd="0" destOrd="0" presId="urn:microsoft.com/office/officeart/2005/8/layout/vList5"/>
    <dgm:cxn modelId="{89BBF558-63EC-4448-AA2A-F99FF6DD3D25}" type="presOf" srcId="{A0EB7481-E094-40F9-8335-C49F5B5D3CD4}" destId="{171AA019-FD05-49DD-9301-3E13566657A0}" srcOrd="0" destOrd="1" presId="urn:microsoft.com/office/officeart/2005/8/layout/vList5"/>
    <dgm:cxn modelId="{428A9493-2811-487B-BE18-B5CF6EEA05F1}" srcId="{84F48F02-F28A-44F5-877B-0D2B6702C086}" destId="{61525AA6-845C-4690-80EC-3FA6FEA50EEA}" srcOrd="2" destOrd="0" parTransId="{C8EA9985-175D-4E4D-9C3A-6F2950AEE40A}" sibTransId="{0B7C6B7E-932E-4945-84C5-8EE65A014879}"/>
    <dgm:cxn modelId="{D354EF7F-4DE5-43E1-AC13-98D2F1AF1AE1}" srcId="{6CBAB586-87A3-4BB5-A63F-1767336BAF51}" destId="{84F48F02-F28A-44F5-877B-0D2B6702C086}" srcOrd="0" destOrd="0" parTransId="{CF83E66E-12A1-40D4-9511-8DA18EC7CBBD}" sibTransId="{EE209590-B76A-41DF-BFDC-4613016B12D7}"/>
    <dgm:cxn modelId="{ED94F8B1-64AA-407C-9889-D455F58A2908}" type="presOf" srcId="{290E1834-0DAF-49D9-A0D3-BBFD6C3CC036}" destId="{D3A209B9-DBE3-4C39-B699-A890A60465FD}" srcOrd="0" destOrd="0" presId="urn:microsoft.com/office/officeart/2005/8/layout/vList5"/>
    <dgm:cxn modelId="{E594BAFE-FEA3-4CEF-B19D-BAE2645C118B}" srcId="{6CBAB586-87A3-4BB5-A63F-1767336BAF51}" destId="{C318C69B-E170-43A9-812E-76686C464DA3}" srcOrd="3" destOrd="0" parTransId="{4CF1A4F5-DC0E-4DD8-BCD3-8EE839EAE8DB}" sibTransId="{3548B874-6EA1-4202-A80C-6751DFF8F37D}"/>
    <dgm:cxn modelId="{6B71E226-5FBA-43B0-9577-C2CD79699477}" srcId="{F1FECF57-DA7A-493F-9645-9DC6BBB12535}" destId="{8FB855FB-0B4D-4CEC-BE66-5BCB219C9F44}" srcOrd="1" destOrd="0" parTransId="{D4892013-A507-4546-AF2C-E558286B5293}" sibTransId="{E610CED9-761E-4DC3-86F6-7A98473007E2}"/>
    <dgm:cxn modelId="{BAE8DCBA-C019-49DA-8B49-BBEA8F81D0FB}" type="presOf" srcId="{4FEEB324-41F4-4553-8446-6AA82E465D31}" destId="{FA82C049-E65F-4E3F-B4DC-E4F2A0712E87}" srcOrd="0" destOrd="1" presId="urn:microsoft.com/office/officeart/2005/8/layout/vList5"/>
    <dgm:cxn modelId="{582B8563-705A-4DD4-90CA-0C563C145437}" type="presOf" srcId="{CC92D198-EFEC-44C8-A7D2-96251EA19582}" destId="{0589196F-9462-47FA-A699-0D6839D6F7FC}" srcOrd="0" destOrd="2" presId="urn:microsoft.com/office/officeart/2005/8/layout/vList5"/>
    <dgm:cxn modelId="{39544651-C239-412E-8FBF-CD2ACD83396D}" srcId="{84F48F02-F28A-44F5-877B-0D2B6702C086}" destId="{4FEEB324-41F4-4553-8446-6AA82E465D31}" srcOrd="1" destOrd="0" parTransId="{B4F7F6DE-0E00-46A7-9B15-B08E54B7861E}" sibTransId="{704EC152-AE74-4A64-A44D-A22B76FDABED}"/>
    <dgm:cxn modelId="{0081A515-DAE8-4065-876B-505675317AD3}" srcId="{6CBAB586-87A3-4BB5-A63F-1767336BAF51}" destId="{F1FECF57-DA7A-493F-9645-9DC6BBB12535}" srcOrd="1" destOrd="0" parTransId="{AB49FAB0-AF84-40A9-8FF6-E5C11FA980E7}" sibTransId="{DC02AA41-9743-42B6-83CF-2223378C2309}"/>
    <dgm:cxn modelId="{9286069A-DE52-4FA5-BA00-D0C60F917085}" type="presOf" srcId="{7BBE89C5-138A-4512-AEE5-D5786926BBBD}" destId="{8C04F018-ACB2-4299-88CD-8F410B02D5C1}" srcOrd="0" destOrd="0" presId="urn:microsoft.com/office/officeart/2005/8/layout/vList5"/>
    <dgm:cxn modelId="{FD10E534-01B8-419C-BDEE-FA7E1DF76362}" srcId="{C318C69B-E170-43A9-812E-76686C464DA3}" destId="{7BBE89C5-138A-4512-AEE5-D5786926BBBD}" srcOrd="0" destOrd="0" parTransId="{46054592-F405-46EB-B8DA-664218D7566B}" sibTransId="{41F558A3-8A8D-4F70-AE94-C48DCC78A976}"/>
    <dgm:cxn modelId="{BFB83E21-3779-4815-A4C3-48B4ED8AB48B}" type="presOf" srcId="{422FF5B6-402A-499B-8F87-7CD00B12EB51}" destId="{8C04F018-ACB2-4299-88CD-8F410B02D5C1}" srcOrd="0" destOrd="1" presId="urn:microsoft.com/office/officeart/2005/8/layout/vList5"/>
    <dgm:cxn modelId="{233A6954-FF25-4ECE-8BD6-0636B9A19FF7}" type="presOf" srcId="{D12BBF1F-DF6F-4B62-AF92-0F7014376F80}" destId="{FA82C049-E65F-4E3F-B4DC-E4F2A0712E87}" srcOrd="0" destOrd="0" presId="urn:microsoft.com/office/officeart/2005/8/layout/vList5"/>
    <dgm:cxn modelId="{9E39265F-C513-4A97-957E-CD5A5471EB7C}" type="presOf" srcId="{250977B4-88AB-44DB-860F-1926E6927DD0}" destId="{0589196F-9462-47FA-A699-0D6839D6F7FC}" srcOrd="0" destOrd="0" presId="urn:microsoft.com/office/officeart/2005/8/layout/vList5"/>
    <dgm:cxn modelId="{94B03182-FDA3-4633-AC5A-A869714CBDB7}" srcId="{84F48F02-F28A-44F5-877B-0D2B6702C086}" destId="{FF23E55F-8B79-48FD-BD09-46F9CC1D144C}" srcOrd="4" destOrd="0" parTransId="{D1906655-A948-4A40-8188-C7FBD4C7E15A}" sibTransId="{8B93E79A-037D-42AC-882F-4C7D90051AF5}"/>
    <dgm:cxn modelId="{DC985177-D7C3-4250-A4D2-DDA0170D56BB}" srcId="{84F48F02-F28A-44F5-877B-0D2B6702C086}" destId="{D12BBF1F-DF6F-4B62-AF92-0F7014376F80}" srcOrd="0" destOrd="0" parTransId="{316A02B1-2B9B-4DC5-8CEB-A2EB4516CC32}" sibTransId="{95121658-0ECB-4691-B292-55F10DC0BD2D}"/>
    <dgm:cxn modelId="{305A100C-0290-40E6-AA72-B8938BDE32F1}" type="presOf" srcId="{6CBAB586-87A3-4BB5-A63F-1767336BAF51}" destId="{FB6A8291-5D7E-4456-9B32-824E84317454}" srcOrd="0" destOrd="0" presId="urn:microsoft.com/office/officeart/2005/8/layout/vList5"/>
    <dgm:cxn modelId="{7DDB6942-59DA-4354-BE07-70579C5FF2DA}" srcId="{84F48F02-F28A-44F5-877B-0D2B6702C086}" destId="{929AAF0C-248F-4747-B969-FBB9EE4070DC}" srcOrd="3" destOrd="0" parTransId="{3153E751-8F87-4EA6-B069-B42152E7158D}" sibTransId="{2AE08A59-0699-4EA0-B7C3-91CEFCC1EFFA}"/>
    <dgm:cxn modelId="{65CB855C-2153-4942-8A4E-EF615DBED71C}" srcId="{EAF66DFE-37EF-4C4C-B5A8-F184BD535C6A}" destId="{A0EB7481-E094-40F9-8335-C49F5B5D3CD4}" srcOrd="1" destOrd="0" parTransId="{5FC46184-5887-4AB5-ACD9-4BB154822E8D}" sibTransId="{D389EFCF-9E3C-4202-958B-C88415243935}"/>
    <dgm:cxn modelId="{6691FD13-CD4C-4501-BC3E-DEC1B805DA15}" type="presOf" srcId="{929AAF0C-248F-4747-B969-FBB9EE4070DC}" destId="{FA82C049-E65F-4E3F-B4DC-E4F2A0712E87}" srcOrd="0" destOrd="3" presId="urn:microsoft.com/office/officeart/2005/8/layout/vList5"/>
    <dgm:cxn modelId="{88CA284F-2361-4751-8B30-BC4012E97C6D}" type="presOf" srcId="{8FB855FB-0B4D-4CEC-BE66-5BCB219C9F44}" destId="{0589196F-9462-47FA-A699-0D6839D6F7FC}" srcOrd="0" destOrd="1" presId="urn:microsoft.com/office/officeart/2005/8/layout/vList5"/>
    <dgm:cxn modelId="{438D8EF6-3AF4-43FD-99CB-51C11EC8B74D}" type="presParOf" srcId="{FB6A8291-5D7E-4456-9B32-824E84317454}" destId="{325C29C8-38E8-458F-883D-39AD28AD5646}" srcOrd="0" destOrd="0" presId="urn:microsoft.com/office/officeart/2005/8/layout/vList5"/>
    <dgm:cxn modelId="{C3BDF151-0EB4-4B62-8528-AE4284413145}" type="presParOf" srcId="{325C29C8-38E8-458F-883D-39AD28AD5646}" destId="{21CE78F5-7BFF-46D4-B925-0A4555324AF2}" srcOrd="0" destOrd="0" presId="urn:microsoft.com/office/officeart/2005/8/layout/vList5"/>
    <dgm:cxn modelId="{4E2ABED8-35C7-4804-BB5B-9B7F8B8B7931}" type="presParOf" srcId="{325C29C8-38E8-458F-883D-39AD28AD5646}" destId="{FA82C049-E65F-4E3F-B4DC-E4F2A0712E87}" srcOrd="1" destOrd="0" presId="urn:microsoft.com/office/officeart/2005/8/layout/vList5"/>
    <dgm:cxn modelId="{CBB8FC3F-1F34-44F9-AF59-0075FB305EE0}" type="presParOf" srcId="{FB6A8291-5D7E-4456-9B32-824E84317454}" destId="{CF85BEFB-A674-449D-8D20-1D2441846F1C}" srcOrd="1" destOrd="0" presId="urn:microsoft.com/office/officeart/2005/8/layout/vList5"/>
    <dgm:cxn modelId="{3D9AEC17-F8B5-4F15-B7F9-903D1F9D8A43}" type="presParOf" srcId="{FB6A8291-5D7E-4456-9B32-824E84317454}" destId="{12B0390E-CB0D-43C1-AB6C-32E3AF39D6E9}" srcOrd="2" destOrd="0" presId="urn:microsoft.com/office/officeart/2005/8/layout/vList5"/>
    <dgm:cxn modelId="{623A61DE-5FDE-4560-9CCB-B17EDCFA4DDA}" type="presParOf" srcId="{12B0390E-CB0D-43C1-AB6C-32E3AF39D6E9}" destId="{6FF99444-5108-47A0-A62A-31A05CC66B4E}" srcOrd="0" destOrd="0" presId="urn:microsoft.com/office/officeart/2005/8/layout/vList5"/>
    <dgm:cxn modelId="{56CC24AE-0C3A-4699-B3B2-3FFB5855ECDB}" type="presParOf" srcId="{12B0390E-CB0D-43C1-AB6C-32E3AF39D6E9}" destId="{0589196F-9462-47FA-A699-0D6839D6F7FC}" srcOrd="1" destOrd="0" presId="urn:microsoft.com/office/officeart/2005/8/layout/vList5"/>
    <dgm:cxn modelId="{879DED83-DED4-4559-B9ED-05C278C4396C}" type="presParOf" srcId="{FB6A8291-5D7E-4456-9B32-824E84317454}" destId="{580DA3F2-8365-45BC-98D8-BC6A774CF200}" srcOrd="3" destOrd="0" presId="urn:microsoft.com/office/officeart/2005/8/layout/vList5"/>
    <dgm:cxn modelId="{61999B55-3FB7-4B71-BE43-474F79223B85}" type="presParOf" srcId="{FB6A8291-5D7E-4456-9B32-824E84317454}" destId="{9F2C6132-7F85-4545-B29B-691D7D3430ED}" srcOrd="4" destOrd="0" presId="urn:microsoft.com/office/officeart/2005/8/layout/vList5"/>
    <dgm:cxn modelId="{A100194F-BA57-4DA5-ACC7-0B3235E6DB93}" type="presParOf" srcId="{9F2C6132-7F85-4545-B29B-691D7D3430ED}" destId="{3DEF753C-2419-4CC5-941C-E486C5D15708}" srcOrd="0" destOrd="0" presId="urn:microsoft.com/office/officeart/2005/8/layout/vList5"/>
    <dgm:cxn modelId="{05588B7E-0047-4678-9C14-9E2CEFACCCD3}" type="presParOf" srcId="{9F2C6132-7F85-4545-B29B-691D7D3430ED}" destId="{171AA019-FD05-49DD-9301-3E13566657A0}" srcOrd="1" destOrd="0" presId="urn:microsoft.com/office/officeart/2005/8/layout/vList5"/>
    <dgm:cxn modelId="{5A214B53-A7BD-4837-9ECC-17583C2F5541}" type="presParOf" srcId="{FB6A8291-5D7E-4456-9B32-824E84317454}" destId="{82C2D33F-E942-4A72-A80F-291825D394E1}" srcOrd="5" destOrd="0" presId="urn:microsoft.com/office/officeart/2005/8/layout/vList5"/>
    <dgm:cxn modelId="{66B7426E-754B-42BA-AB3D-9D7F3C6731A2}" type="presParOf" srcId="{FB6A8291-5D7E-4456-9B32-824E84317454}" destId="{432A739A-42CF-43B7-A908-86E1239D6212}" srcOrd="6" destOrd="0" presId="urn:microsoft.com/office/officeart/2005/8/layout/vList5"/>
    <dgm:cxn modelId="{CCB49B01-22E0-426C-9746-79EB38AB51F1}" type="presParOf" srcId="{432A739A-42CF-43B7-A908-86E1239D6212}" destId="{064428C7-8B25-44D5-AC5D-FF036C3233EE}" srcOrd="0" destOrd="0" presId="urn:microsoft.com/office/officeart/2005/8/layout/vList5"/>
    <dgm:cxn modelId="{612CF042-7C87-4CE3-B910-90AF8E55B8F6}" type="presParOf" srcId="{432A739A-42CF-43B7-A908-86E1239D6212}" destId="{8C04F018-ACB2-4299-88CD-8F410B02D5C1}" srcOrd="1" destOrd="0" presId="urn:microsoft.com/office/officeart/2005/8/layout/vList5"/>
    <dgm:cxn modelId="{92853500-CD52-4CE9-9C41-C53470C7C849}" type="presParOf" srcId="{FB6A8291-5D7E-4456-9B32-824E84317454}" destId="{E5782554-9405-4FA1-B2DC-4967F47C2FB7}" srcOrd="7" destOrd="0" presId="urn:microsoft.com/office/officeart/2005/8/layout/vList5"/>
    <dgm:cxn modelId="{1776E39B-9258-4D86-B23F-9EC7A65ECA25}" type="presParOf" srcId="{FB6A8291-5D7E-4456-9B32-824E84317454}" destId="{067675D5-0155-4D8C-B8C5-50DC0B3F9069}" srcOrd="8" destOrd="0" presId="urn:microsoft.com/office/officeart/2005/8/layout/vList5"/>
    <dgm:cxn modelId="{AB46EDD7-2C8C-4E2F-BA25-06F3387A563A}" type="presParOf" srcId="{067675D5-0155-4D8C-B8C5-50DC0B3F9069}" destId="{D3A209B9-DBE3-4C39-B699-A890A60465FD}" srcOrd="0" destOrd="0" presId="urn:microsoft.com/office/officeart/2005/8/layout/vList5"/>
    <dgm:cxn modelId="{7BA2D9E2-7D8E-4EDE-AE1F-4D94F24EAA0C}" type="presParOf" srcId="{FB6A8291-5D7E-4456-9B32-824E84317454}" destId="{5DBA0645-898C-4425-B971-F06D1A02B466}" srcOrd="9" destOrd="0" presId="urn:microsoft.com/office/officeart/2005/8/layout/vList5"/>
    <dgm:cxn modelId="{FF82CD91-C44A-43A4-8C5D-76A002D2B525}" type="presParOf" srcId="{FB6A8291-5D7E-4456-9B32-824E84317454}" destId="{0D6D0FA0-B364-4006-8794-12A7A3D215D7}" srcOrd="10" destOrd="0" presId="urn:microsoft.com/office/officeart/2005/8/layout/vList5"/>
    <dgm:cxn modelId="{E4115A79-F731-4E44-A98E-2D310D897608}" type="presParOf" srcId="{0D6D0FA0-B364-4006-8794-12A7A3D215D7}" destId="{FC9D7B0F-AC74-4E0E-9ADB-85DCC972144F}"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CBAB586-87A3-4BB5-A63F-1767336BAF51}" type="doc">
      <dgm:prSet loTypeId="urn:microsoft.com/office/officeart/2005/8/layout/vList5" loCatId="list" qsTypeId="urn:microsoft.com/office/officeart/2005/8/quickstyle/simple1" qsCatId="simple" csTypeId="urn:microsoft.com/office/officeart/2005/8/colors/accent1_2" csCatId="accent1" phldr="1"/>
      <dgm:spPr/>
      <dgm:t>
        <a:bodyPr/>
        <a:lstStyle/>
        <a:p>
          <a:pPr rtl="1"/>
          <a:endParaRPr lang="ar-SA"/>
        </a:p>
      </dgm:t>
    </dgm:pt>
    <dgm:pt modelId="{84F48F02-F28A-44F5-877B-0D2B6702C086}">
      <dgm:prSet phldrT="[Text]" custT="1"/>
      <dgm:spPr/>
      <dgm:t>
        <a:bodyPr/>
        <a:lstStyle/>
        <a:p>
          <a:pPr rtl="1"/>
          <a:r>
            <a:rPr lang="ar-SA" sz="1400" b="1" dirty="0" smtClean="0"/>
            <a:t>الخطوة 7 </a:t>
          </a:r>
        </a:p>
        <a:p>
          <a:pPr rtl="1"/>
          <a:r>
            <a:rPr lang="ar-SA" sz="1400" b="1" dirty="0" smtClean="0"/>
            <a:t>توزيع تكاليف الخدمات الثاني على الانتاج </a:t>
          </a:r>
        </a:p>
      </dgm:t>
    </dgm:pt>
    <dgm:pt modelId="{CF83E66E-12A1-40D4-9511-8DA18EC7CBBD}" type="parTrans" cxnId="{D354EF7F-4DE5-43E1-AC13-98D2F1AF1AE1}">
      <dgm:prSet/>
      <dgm:spPr/>
      <dgm:t>
        <a:bodyPr/>
        <a:lstStyle/>
        <a:p>
          <a:pPr rtl="1"/>
          <a:endParaRPr lang="ar-SA"/>
        </a:p>
      </dgm:t>
    </dgm:pt>
    <dgm:pt modelId="{EE209590-B76A-41DF-BFDC-4613016B12D7}" type="sibTrans" cxnId="{D354EF7F-4DE5-43E1-AC13-98D2F1AF1AE1}">
      <dgm:prSet/>
      <dgm:spPr/>
      <dgm:t>
        <a:bodyPr/>
        <a:lstStyle/>
        <a:p>
          <a:pPr rtl="1"/>
          <a:endParaRPr lang="ar-SA"/>
        </a:p>
      </dgm:t>
    </dgm:pt>
    <dgm:pt modelId="{D12BBF1F-DF6F-4B62-AF92-0F7014376F80}">
      <dgm:prSet phldrT="[Text]" custT="1"/>
      <dgm:spPr/>
      <dgm:t>
        <a:bodyPr/>
        <a:lstStyle/>
        <a:p>
          <a:pPr algn="r" rtl="1"/>
          <a:r>
            <a:rPr lang="ar-SA" sz="1200" dirty="0" smtClean="0">
              <a:latin typeface="+mn-lt"/>
              <a:cs typeface="+mn-cs"/>
            </a:rPr>
            <a:t>توزيع تكاليف قسم المناولة " س " :</a:t>
          </a:r>
          <a:endParaRPr lang="ar-SA" sz="1200" dirty="0"/>
        </a:p>
      </dgm:t>
    </dgm:pt>
    <dgm:pt modelId="{316A02B1-2B9B-4DC5-8CEB-A2EB4516CC32}" type="parTrans" cxnId="{DC985177-D7C3-4250-A4D2-DDA0170D56BB}">
      <dgm:prSet/>
      <dgm:spPr/>
      <dgm:t>
        <a:bodyPr/>
        <a:lstStyle/>
        <a:p>
          <a:pPr rtl="1"/>
          <a:endParaRPr lang="ar-SA"/>
        </a:p>
      </dgm:t>
    </dgm:pt>
    <dgm:pt modelId="{95121658-0ECB-4691-B292-55F10DC0BD2D}" type="sibTrans" cxnId="{DC985177-D7C3-4250-A4D2-DDA0170D56BB}">
      <dgm:prSet/>
      <dgm:spPr/>
      <dgm:t>
        <a:bodyPr/>
        <a:lstStyle/>
        <a:p>
          <a:pPr rtl="1"/>
          <a:endParaRPr lang="ar-SA"/>
        </a:p>
      </dgm:t>
    </dgm:pt>
    <dgm:pt modelId="{F1FECF57-DA7A-493F-9645-9DC6BBB12535}">
      <dgm:prSet phldrT="[Text]" custT="1"/>
      <dgm:spPr/>
      <dgm:t>
        <a:bodyPr/>
        <a:lstStyle/>
        <a:p>
          <a:pPr rtl="1"/>
          <a:r>
            <a:rPr lang="ar-SA" sz="1400" b="1" dirty="0" smtClean="0"/>
            <a:t>الخطوة  8</a:t>
          </a:r>
        </a:p>
        <a:p>
          <a:pPr rtl="1"/>
          <a:r>
            <a:rPr lang="ar-SA" sz="1400" b="1" dirty="0" smtClean="0"/>
            <a:t>حساب اجمالي تكلفة اقسام الانتاج    </a:t>
          </a:r>
        </a:p>
      </dgm:t>
    </dgm:pt>
    <dgm:pt modelId="{AB49FAB0-AF84-40A9-8FF6-E5C11FA980E7}" type="parTrans" cxnId="{0081A515-DAE8-4065-876B-505675317AD3}">
      <dgm:prSet/>
      <dgm:spPr/>
      <dgm:t>
        <a:bodyPr/>
        <a:lstStyle/>
        <a:p>
          <a:pPr rtl="1"/>
          <a:endParaRPr lang="ar-SA"/>
        </a:p>
      </dgm:t>
    </dgm:pt>
    <dgm:pt modelId="{DC02AA41-9743-42B6-83CF-2223378C2309}" type="sibTrans" cxnId="{0081A515-DAE8-4065-876B-505675317AD3}">
      <dgm:prSet/>
      <dgm:spPr/>
      <dgm:t>
        <a:bodyPr/>
        <a:lstStyle/>
        <a:p>
          <a:pPr rtl="1"/>
          <a:endParaRPr lang="ar-SA"/>
        </a:p>
      </dgm:t>
    </dgm:pt>
    <dgm:pt modelId="{250977B4-88AB-44DB-860F-1926E6927DD0}">
      <dgm:prSet phldrT="[Text]" custT="1"/>
      <dgm:spPr/>
      <dgm:t>
        <a:bodyPr/>
        <a:lstStyle/>
        <a:p>
          <a:pPr algn="r" rtl="1"/>
          <a:endParaRPr lang="ar-SA" sz="1200" dirty="0"/>
        </a:p>
      </dgm:t>
    </dgm:pt>
    <dgm:pt modelId="{FC59E26C-0E78-4DE2-AC38-4E8372CD222D}" type="parTrans" cxnId="{8BEA5188-5D7C-4EA6-A817-353DF745DA75}">
      <dgm:prSet/>
      <dgm:spPr/>
      <dgm:t>
        <a:bodyPr/>
        <a:lstStyle/>
        <a:p>
          <a:pPr rtl="1"/>
          <a:endParaRPr lang="ar-SA"/>
        </a:p>
      </dgm:t>
    </dgm:pt>
    <dgm:pt modelId="{973B5EA5-33A6-4DFE-8446-0A2FA4B32520}" type="sibTrans" cxnId="{8BEA5188-5D7C-4EA6-A817-353DF745DA75}">
      <dgm:prSet/>
      <dgm:spPr/>
      <dgm:t>
        <a:bodyPr/>
        <a:lstStyle/>
        <a:p>
          <a:pPr rtl="1"/>
          <a:endParaRPr lang="ar-SA"/>
        </a:p>
      </dgm:t>
    </dgm:pt>
    <dgm:pt modelId="{EAF66DFE-37EF-4C4C-B5A8-F184BD535C6A}">
      <dgm:prSet phldrT="[Text]" custT="1"/>
      <dgm:spPr/>
      <dgm:t>
        <a:bodyPr/>
        <a:lstStyle/>
        <a:p>
          <a:pPr rtl="1"/>
          <a:r>
            <a:rPr lang="ar-SA" sz="1400" b="1" dirty="0" smtClean="0"/>
            <a:t>الخطوة 9</a:t>
          </a:r>
        </a:p>
        <a:p>
          <a:pPr rtl="1"/>
          <a:r>
            <a:rPr lang="ar-SA" sz="1400" b="1" dirty="0" smtClean="0"/>
            <a:t>حساب معدلات التحميل</a:t>
          </a:r>
        </a:p>
      </dgm:t>
    </dgm:pt>
    <dgm:pt modelId="{24D42169-0D37-4CDD-A541-6C7F34969991}" type="parTrans" cxnId="{2730F11A-CD77-4E3F-AD17-91C383D5BCC8}">
      <dgm:prSet/>
      <dgm:spPr/>
      <dgm:t>
        <a:bodyPr/>
        <a:lstStyle/>
        <a:p>
          <a:pPr rtl="1"/>
          <a:endParaRPr lang="ar-SA"/>
        </a:p>
      </dgm:t>
    </dgm:pt>
    <dgm:pt modelId="{CE5C7920-0EEF-4CF6-92D2-167C0CF74743}" type="sibTrans" cxnId="{2730F11A-CD77-4E3F-AD17-91C383D5BCC8}">
      <dgm:prSet/>
      <dgm:spPr/>
      <dgm:t>
        <a:bodyPr/>
        <a:lstStyle/>
        <a:p>
          <a:pPr rtl="1"/>
          <a:endParaRPr lang="ar-SA"/>
        </a:p>
      </dgm:t>
    </dgm:pt>
    <dgm:pt modelId="{D16B834B-8C00-4F72-90F7-EA078B549606}">
      <dgm:prSet phldrT="[Text]" custT="1"/>
      <dgm:spPr/>
      <dgm:t>
        <a:bodyPr/>
        <a:lstStyle/>
        <a:p>
          <a:pPr algn="r" rtl="1"/>
          <a:r>
            <a:rPr lang="ar-SA" sz="1200" dirty="0" smtClean="0">
              <a:latin typeface="+mn-lt"/>
              <a:cs typeface="+mn-cs"/>
            </a:rPr>
            <a:t>بناء معدلات التحميل :</a:t>
          </a:r>
          <a:endParaRPr lang="ar-SA" sz="1200" dirty="0"/>
        </a:p>
      </dgm:t>
    </dgm:pt>
    <dgm:pt modelId="{DA729E36-1BD8-46FA-94F5-F8F9E0DEEA62}" type="parTrans" cxnId="{088D0FB8-C699-4CB3-B07E-A84E6F2E570C}">
      <dgm:prSet/>
      <dgm:spPr/>
      <dgm:t>
        <a:bodyPr/>
        <a:lstStyle/>
        <a:p>
          <a:pPr rtl="1"/>
          <a:endParaRPr lang="ar-SA"/>
        </a:p>
      </dgm:t>
    </dgm:pt>
    <dgm:pt modelId="{F4E9FE7E-5C45-4D20-92AA-80CB50EB554E}" type="sibTrans" cxnId="{088D0FB8-C699-4CB3-B07E-A84E6F2E570C}">
      <dgm:prSet/>
      <dgm:spPr/>
      <dgm:t>
        <a:bodyPr/>
        <a:lstStyle/>
        <a:p>
          <a:pPr rtl="1"/>
          <a:endParaRPr lang="ar-SA"/>
        </a:p>
      </dgm:t>
    </dgm:pt>
    <dgm:pt modelId="{35767E80-2258-4740-90A5-8AE1C8349CBD}">
      <dgm:prSet custT="1"/>
      <dgm:spPr/>
      <dgm:t>
        <a:bodyPr/>
        <a:lstStyle/>
        <a:p>
          <a:pPr algn="r" rtl="1"/>
          <a:r>
            <a:rPr lang="ar-SA" sz="1200" dirty="0" smtClean="0">
              <a:latin typeface="+mn-lt"/>
              <a:cs typeface="+mn-cs"/>
            </a:rPr>
            <a:t>تكرار الخطوة ( 1 ) للحصول على نصيب القسم الإنتاجي " ب " من " س " </a:t>
          </a:r>
          <a:r>
            <a:rPr lang="ar-SA" sz="1200" dirty="0" smtClean="0">
              <a:latin typeface="Arial" pitchFamily="34" charset="0"/>
              <a:cs typeface="Arial" pitchFamily="34" charset="0"/>
            </a:rPr>
            <a:t>بطريقة سحب الخلية</a:t>
          </a:r>
          <a:r>
            <a:rPr lang="ar-SA" sz="1200" dirty="0" smtClean="0">
              <a:latin typeface="+mn-lt"/>
              <a:cs typeface="+mn-cs"/>
            </a:rPr>
            <a:t>.</a:t>
          </a:r>
          <a:endParaRPr lang="en-US" sz="1200" dirty="0">
            <a:latin typeface="+mn-lt"/>
            <a:cs typeface="+mn-cs"/>
          </a:endParaRPr>
        </a:p>
      </dgm:t>
    </dgm:pt>
    <dgm:pt modelId="{548CF32C-5EF6-4E3C-8C6D-412481E5FE3D}" type="parTrans" cxnId="{59909B99-D5EA-4A40-9F62-2D537BCE1808}">
      <dgm:prSet/>
      <dgm:spPr/>
      <dgm:t>
        <a:bodyPr/>
        <a:lstStyle/>
        <a:p>
          <a:endParaRPr lang="en-US"/>
        </a:p>
      </dgm:t>
    </dgm:pt>
    <dgm:pt modelId="{945707C7-AB92-4708-869C-B9FBE23F124C}" type="sibTrans" cxnId="{59909B99-D5EA-4A40-9F62-2D537BCE1808}">
      <dgm:prSet/>
      <dgm:spPr/>
      <dgm:t>
        <a:bodyPr/>
        <a:lstStyle/>
        <a:p>
          <a:endParaRPr lang="en-US"/>
        </a:p>
      </dgm:t>
    </dgm:pt>
    <dgm:pt modelId="{9191A2A1-8E77-4171-80CD-C0A9A864E153}">
      <dgm:prSet phldrT="[Text]" custT="1"/>
      <dgm:spPr/>
      <dgm:t>
        <a:bodyPr/>
        <a:lstStyle/>
        <a:p>
          <a:pPr algn="r" rtl="1"/>
          <a:r>
            <a:rPr lang="ar-SA" sz="1200" dirty="0" smtClean="0">
              <a:latin typeface="+mn-lt"/>
              <a:cs typeface="+mn-cs"/>
            </a:rPr>
            <a:t>1- نصيب القسم الإنتاجي " أ " من تكاليف قسم الخدمة " س " =( إجمالي تكاليف قسم الخدمات " س " (تثبيت) </a:t>
          </a:r>
          <a:r>
            <a:rPr lang="en-US" sz="1200" dirty="0" smtClean="0">
              <a:latin typeface="+mn-lt"/>
              <a:cs typeface="+mn-cs"/>
            </a:rPr>
            <a:t>X</a:t>
          </a:r>
          <a:r>
            <a:rPr lang="ar-SA" sz="1200" dirty="0" smtClean="0">
              <a:latin typeface="+mn-lt"/>
              <a:cs typeface="+mn-cs"/>
            </a:rPr>
            <a:t> نسبة استفادة القسم الإنتاج " أ " ) </a:t>
          </a:r>
          <a:r>
            <a:rPr lang="en-US" sz="1200" dirty="0" smtClean="0">
              <a:latin typeface="+mn-lt"/>
              <a:cs typeface="+mn-cs"/>
            </a:rPr>
            <a:t>/</a:t>
          </a:r>
          <a:r>
            <a:rPr lang="ar-SA" sz="1200" dirty="0" smtClean="0">
              <a:latin typeface="+mn-lt"/>
              <a:cs typeface="+mn-cs"/>
            </a:rPr>
            <a:t> إجمالي نسب الاستفادة من قسم الخدمة " س" (تثبيت).</a:t>
          </a:r>
          <a:endParaRPr lang="ar-SA" sz="1200" dirty="0"/>
        </a:p>
      </dgm:t>
    </dgm:pt>
    <dgm:pt modelId="{3A57B6FD-7658-49E0-A2C8-EB1F8429057A}" type="parTrans" cxnId="{74AE5144-9ACB-47D8-BD30-0EB75A152A77}">
      <dgm:prSet/>
      <dgm:spPr/>
      <dgm:t>
        <a:bodyPr/>
        <a:lstStyle/>
        <a:p>
          <a:endParaRPr lang="en-US"/>
        </a:p>
      </dgm:t>
    </dgm:pt>
    <dgm:pt modelId="{09981852-1251-424F-B05A-53E4F8617103}" type="sibTrans" cxnId="{74AE5144-9ACB-47D8-BD30-0EB75A152A77}">
      <dgm:prSet/>
      <dgm:spPr/>
      <dgm:t>
        <a:bodyPr/>
        <a:lstStyle/>
        <a:p>
          <a:endParaRPr lang="en-US"/>
        </a:p>
      </dgm:t>
    </dgm:pt>
    <dgm:pt modelId="{3C5D1385-97F0-45F7-8E23-9D13916926A8}">
      <dgm:prSet custT="1"/>
      <dgm:spPr/>
      <dgm:t>
        <a:bodyPr/>
        <a:lstStyle/>
        <a:p>
          <a:pPr algn="r" rtl="1"/>
          <a:r>
            <a:rPr lang="ar-SA" sz="1200" dirty="0" smtClean="0">
              <a:latin typeface="+mn-lt"/>
              <a:cs typeface="+mn-cs"/>
            </a:rPr>
            <a:t>حساب إجمالي تكاليف أقسام الإنتاج:                                        </a:t>
          </a:r>
          <a:r>
            <a:rPr lang="en-US" sz="1200" dirty="0" smtClean="0">
              <a:latin typeface="+mn-lt"/>
              <a:cs typeface="+mn-cs"/>
            </a:rPr>
            <a:t>               </a:t>
          </a:r>
          <a:r>
            <a:rPr lang="ar-SA" sz="1200" dirty="0" smtClean="0">
              <a:latin typeface="+mn-lt"/>
              <a:cs typeface="+mn-cs"/>
            </a:rPr>
            <a:t>   وهو عبارة عن جمع إجمالي تكاليف قسم الإنتاج  " أ " + توزيع تكاليف قسم المناولة " س " لقسم الإنتاج " أ " + توزيع تكاليف قسم المناولة " ص " لقسم الإنتاج " أ " .</a:t>
          </a:r>
          <a:endParaRPr lang="ar-SA" sz="1200" dirty="0">
            <a:latin typeface="+mn-lt"/>
            <a:cs typeface="+mn-cs"/>
          </a:endParaRPr>
        </a:p>
      </dgm:t>
    </dgm:pt>
    <dgm:pt modelId="{746A931A-FF31-4D50-B33F-B1174265C20E}" type="parTrans" cxnId="{E1D6EC23-BF79-4A41-91E2-62D78087F929}">
      <dgm:prSet/>
      <dgm:spPr/>
      <dgm:t>
        <a:bodyPr/>
        <a:lstStyle/>
        <a:p>
          <a:endParaRPr lang="en-US"/>
        </a:p>
      </dgm:t>
    </dgm:pt>
    <dgm:pt modelId="{B69A8947-99EA-4D4A-889D-10F8B8381DAA}" type="sibTrans" cxnId="{E1D6EC23-BF79-4A41-91E2-62D78087F929}">
      <dgm:prSet/>
      <dgm:spPr/>
      <dgm:t>
        <a:bodyPr/>
        <a:lstStyle/>
        <a:p>
          <a:endParaRPr lang="en-US"/>
        </a:p>
      </dgm:t>
    </dgm:pt>
    <dgm:pt modelId="{5A7B90D4-1AEF-4824-B212-FB68BDFAE6B1}">
      <dgm:prSet custT="1"/>
      <dgm:spPr/>
      <dgm:t>
        <a:bodyPr/>
        <a:lstStyle/>
        <a:p>
          <a:pPr algn="r" rtl="1"/>
          <a:r>
            <a:rPr lang="ar-SA" sz="1200" dirty="0" smtClean="0">
              <a:latin typeface="+mn-lt"/>
              <a:cs typeface="+mn-cs"/>
            </a:rPr>
            <a:t>( تكرر الخطوة السابقة  لقسم الإنتاج " ب " بطريقة سحب الخلية) .</a:t>
          </a:r>
          <a:endParaRPr lang="en-US" sz="1200" dirty="0">
            <a:latin typeface="+mn-lt"/>
            <a:cs typeface="+mn-cs"/>
          </a:endParaRPr>
        </a:p>
      </dgm:t>
    </dgm:pt>
    <dgm:pt modelId="{E3AB6872-5EF6-4287-9501-0AAEE9930127}" type="parTrans" cxnId="{FDAACEF1-23C2-43A2-9A26-D5D2573EED2C}">
      <dgm:prSet/>
      <dgm:spPr/>
      <dgm:t>
        <a:bodyPr/>
        <a:lstStyle/>
        <a:p>
          <a:endParaRPr lang="en-US"/>
        </a:p>
      </dgm:t>
    </dgm:pt>
    <dgm:pt modelId="{D453C2B4-C833-4C81-A214-206072D87446}" type="sibTrans" cxnId="{FDAACEF1-23C2-43A2-9A26-D5D2573EED2C}">
      <dgm:prSet/>
      <dgm:spPr/>
      <dgm:t>
        <a:bodyPr/>
        <a:lstStyle/>
        <a:p>
          <a:endParaRPr lang="en-US"/>
        </a:p>
      </dgm:t>
    </dgm:pt>
    <dgm:pt modelId="{4E2A4E57-4741-4D33-92B8-240C2584A544}">
      <dgm:prSet custT="1"/>
      <dgm:spPr/>
      <dgm:t>
        <a:bodyPr/>
        <a:lstStyle/>
        <a:p>
          <a:pPr algn="r" rtl="1"/>
          <a:r>
            <a:rPr lang="ar-SA" sz="1200" dirty="0" smtClean="0">
              <a:latin typeface="+mn-lt"/>
              <a:cs typeface="+mn-cs"/>
            </a:rPr>
            <a:t>أولاَ :                                                                                                            - إدخال أسس التحميل                                                                                     – عدد ساعات العمل المباشر للقسم الإنتاجي " أ "                                           – عدد ساعات العمل المباشر للقسم الإنتاجي " ب " .</a:t>
          </a:r>
          <a:endParaRPr lang="en-US" sz="1200" dirty="0">
            <a:latin typeface="+mn-lt"/>
            <a:cs typeface="+mn-cs"/>
          </a:endParaRPr>
        </a:p>
      </dgm:t>
    </dgm:pt>
    <dgm:pt modelId="{4C12BEDB-108F-4AD0-AA3A-2C54DF60702B}" type="parTrans" cxnId="{CD99E9B2-F029-4702-9344-04CE13045851}">
      <dgm:prSet/>
      <dgm:spPr/>
      <dgm:t>
        <a:bodyPr/>
        <a:lstStyle/>
        <a:p>
          <a:endParaRPr lang="en-US"/>
        </a:p>
      </dgm:t>
    </dgm:pt>
    <dgm:pt modelId="{37FB1B8A-8242-42A0-8629-007B0D3210AD}" type="sibTrans" cxnId="{CD99E9B2-F029-4702-9344-04CE13045851}">
      <dgm:prSet/>
      <dgm:spPr/>
      <dgm:t>
        <a:bodyPr/>
        <a:lstStyle/>
        <a:p>
          <a:endParaRPr lang="en-US"/>
        </a:p>
      </dgm:t>
    </dgm:pt>
    <dgm:pt modelId="{11E47D5E-2F51-4F71-9C26-B214DA576851}">
      <dgm:prSet custT="1"/>
      <dgm:spPr/>
      <dgm:t>
        <a:bodyPr/>
        <a:lstStyle/>
        <a:p>
          <a:pPr algn="r" rtl="1"/>
          <a:r>
            <a:rPr lang="ar-SA" sz="1200" dirty="0" smtClean="0">
              <a:latin typeface="+mn-lt"/>
              <a:cs typeface="+mn-cs"/>
            </a:rPr>
            <a:t>ثانيا:                                                                                                      - معدل التحميل لكل قسم إنتاجي = إجمالي التكاليف غير المباشرة ( مثلاَ " أ " )</a:t>
          </a:r>
          <a:r>
            <a:rPr lang="en-US" sz="1200" dirty="0" smtClean="0">
              <a:latin typeface="+mn-lt"/>
              <a:cs typeface="+mn-cs"/>
            </a:rPr>
            <a:t> / </a:t>
          </a:r>
          <a:r>
            <a:rPr lang="ar-SA" sz="1200" dirty="0" smtClean="0">
              <a:latin typeface="+mn-lt"/>
              <a:cs typeface="+mn-cs"/>
            </a:rPr>
            <a:t> أساس التحميل لكل قسم إنتاجي( مثلاَ للقسم الإنتاجي " أ " ).</a:t>
          </a:r>
          <a:endParaRPr lang="ar-SA" sz="1200" dirty="0">
            <a:latin typeface="+mn-lt"/>
            <a:cs typeface="+mn-cs"/>
          </a:endParaRPr>
        </a:p>
      </dgm:t>
    </dgm:pt>
    <dgm:pt modelId="{C0917F9F-955C-4B01-B799-FDCBDD72C324}" type="parTrans" cxnId="{D7E6368A-E987-4B0D-BFD8-9694D4CF387A}">
      <dgm:prSet/>
      <dgm:spPr/>
      <dgm:t>
        <a:bodyPr/>
        <a:lstStyle/>
        <a:p>
          <a:endParaRPr lang="en-US"/>
        </a:p>
      </dgm:t>
    </dgm:pt>
    <dgm:pt modelId="{9027A3AB-3A26-430F-AF58-8378CE12B4C7}" type="sibTrans" cxnId="{D7E6368A-E987-4B0D-BFD8-9694D4CF387A}">
      <dgm:prSet/>
      <dgm:spPr/>
      <dgm:t>
        <a:bodyPr/>
        <a:lstStyle/>
        <a:p>
          <a:endParaRPr lang="en-US"/>
        </a:p>
      </dgm:t>
    </dgm:pt>
    <dgm:pt modelId="{3C40B5EA-14CE-4F93-A21D-73835A03CBEA}">
      <dgm:prSet custT="1"/>
      <dgm:spPr/>
      <dgm:t>
        <a:bodyPr/>
        <a:lstStyle/>
        <a:p>
          <a:pPr algn="r" rtl="1"/>
          <a:r>
            <a:rPr lang="ar-SA" sz="1200" dirty="0" smtClean="0">
              <a:latin typeface="+mn-lt"/>
              <a:cs typeface="+mn-cs"/>
            </a:rPr>
            <a:t>تكرر للقسم الإنتاجي " ب " أيضاَ </a:t>
          </a:r>
          <a:r>
            <a:rPr lang="ar-SA" sz="1200" dirty="0" smtClean="0">
              <a:latin typeface="Arial" pitchFamily="34" charset="0"/>
              <a:cs typeface="Arial" pitchFamily="34" charset="0"/>
            </a:rPr>
            <a:t>بطريقة سحب الخلية</a:t>
          </a:r>
          <a:r>
            <a:rPr lang="ar-SA" sz="1200" dirty="0" smtClean="0">
              <a:latin typeface="+mn-lt"/>
              <a:cs typeface="+mn-cs"/>
            </a:rPr>
            <a:t>.</a:t>
          </a:r>
          <a:endParaRPr lang="ar-SA" sz="1200" dirty="0">
            <a:latin typeface="+mn-lt"/>
            <a:cs typeface="+mn-cs"/>
          </a:endParaRPr>
        </a:p>
      </dgm:t>
    </dgm:pt>
    <dgm:pt modelId="{09DC57CA-FEAD-493E-B62A-2B9F33FAD426}" type="parTrans" cxnId="{5A293EE1-11C9-4020-A931-497AB458A502}">
      <dgm:prSet/>
      <dgm:spPr/>
      <dgm:t>
        <a:bodyPr/>
        <a:lstStyle/>
        <a:p>
          <a:endParaRPr lang="en-US"/>
        </a:p>
      </dgm:t>
    </dgm:pt>
    <dgm:pt modelId="{B651A0EA-F8A0-46EF-9045-6047E46FFC0B}" type="sibTrans" cxnId="{5A293EE1-11C9-4020-A931-497AB458A502}">
      <dgm:prSet/>
      <dgm:spPr/>
      <dgm:t>
        <a:bodyPr/>
        <a:lstStyle/>
        <a:p>
          <a:endParaRPr lang="en-US"/>
        </a:p>
      </dgm:t>
    </dgm:pt>
    <dgm:pt modelId="{3FA63EA9-65FD-47F5-83AF-2DECF7AC2227}">
      <dgm:prSet custT="1"/>
      <dgm:spPr/>
      <dgm:t>
        <a:bodyPr/>
        <a:lstStyle/>
        <a:p>
          <a:pPr rtl="1"/>
          <a:r>
            <a:rPr lang="ar-SA" sz="1400" b="1" dirty="0" smtClean="0"/>
            <a:t>الخطوه 6</a:t>
          </a:r>
        </a:p>
        <a:p>
          <a:pPr rtl="1"/>
          <a:r>
            <a:rPr lang="ar-SA" sz="1400" b="1" dirty="0" smtClean="0"/>
            <a:t>توزيع تكاليف الخدمات الاول على الانتاج</a:t>
          </a:r>
        </a:p>
      </dgm:t>
    </dgm:pt>
    <dgm:pt modelId="{6196DBC9-F25D-47E0-A3ED-BD9A34976728}" type="parTrans" cxnId="{3DA3B02A-15EB-4DB7-8302-7E882CA15A6B}">
      <dgm:prSet/>
      <dgm:spPr/>
      <dgm:t>
        <a:bodyPr/>
        <a:lstStyle/>
        <a:p>
          <a:endParaRPr lang="en-US"/>
        </a:p>
      </dgm:t>
    </dgm:pt>
    <dgm:pt modelId="{B2396288-87AC-4935-85E7-08E5B8D29962}" type="sibTrans" cxnId="{3DA3B02A-15EB-4DB7-8302-7E882CA15A6B}">
      <dgm:prSet/>
      <dgm:spPr/>
      <dgm:t>
        <a:bodyPr/>
        <a:lstStyle/>
        <a:p>
          <a:endParaRPr lang="en-US"/>
        </a:p>
      </dgm:t>
    </dgm:pt>
    <dgm:pt modelId="{E7AAE491-1C4D-4072-9772-1BC91CD824D6}">
      <dgm:prSet custT="1"/>
      <dgm:spPr>
        <a:solidFill>
          <a:srgbClr val="FFD9CE"/>
        </a:solidFill>
      </dgm:spPr>
      <dgm:t>
        <a:bodyPr/>
        <a:lstStyle/>
        <a:p>
          <a:pPr rtl="1"/>
          <a:r>
            <a:rPr lang="ar-SA" sz="1200" dirty="0" smtClean="0">
              <a:solidFill>
                <a:schemeClr val="tx1"/>
              </a:solidFill>
              <a:latin typeface="+mn-lt"/>
              <a:cs typeface="+mn-cs"/>
            </a:rPr>
            <a:t>توزيع تكاليف قسم التكييف " ص " = (إجمالي تكاليف قسم الخدمات " ص " (تثبيت) </a:t>
          </a:r>
          <a:r>
            <a:rPr lang="en-US" sz="1200" dirty="0" smtClean="0">
              <a:solidFill>
                <a:schemeClr val="tx1"/>
              </a:solidFill>
              <a:latin typeface="+mn-lt"/>
              <a:cs typeface="+mn-cs"/>
            </a:rPr>
            <a:t>X  </a:t>
          </a:r>
          <a:r>
            <a:rPr lang="ar-SA" sz="1200" dirty="0" smtClean="0">
              <a:solidFill>
                <a:schemeClr val="tx1"/>
              </a:solidFill>
              <a:latin typeface="+mn-lt"/>
              <a:cs typeface="+mn-cs"/>
            </a:rPr>
            <a:t> نسبة استفادة القسم الإنتاجي " أ " من " ص " ) </a:t>
          </a:r>
          <a:r>
            <a:rPr lang="en-US" sz="1200" dirty="0" smtClean="0">
              <a:solidFill>
                <a:schemeClr val="tx1"/>
              </a:solidFill>
              <a:latin typeface="+mn-lt"/>
              <a:cs typeface="+mn-cs"/>
            </a:rPr>
            <a:t>/</a:t>
          </a:r>
          <a:r>
            <a:rPr lang="ar-SA" sz="1200" dirty="0" smtClean="0">
              <a:solidFill>
                <a:schemeClr val="tx1"/>
              </a:solidFill>
              <a:latin typeface="+mn-lt"/>
              <a:cs typeface="+mn-cs"/>
            </a:rPr>
            <a:t> مجموع نسب الاستفادة من قسم الخدمة " ص " (تثبيت).</a:t>
          </a:r>
        </a:p>
        <a:p>
          <a:pPr rtl="1"/>
          <a:r>
            <a:rPr lang="ar-SA" sz="1200" dirty="0" smtClean="0">
              <a:solidFill>
                <a:schemeClr val="tx1"/>
              </a:solidFill>
              <a:latin typeface="+mn-lt"/>
              <a:cs typeface="+mn-cs"/>
            </a:rPr>
            <a:t>- تكرر الخطوة السابقة للقسم الإنتاجي " ب ” </a:t>
          </a:r>
          <a:r>
            <a:rPr lang="ar-SA" sz="1200" dirty="0" smtClean="0">
              <a:solidFill>
                <a:schemeClr val="tx1"/>
              </a:solidFill>
              <a:latin typeface="Arial" pitchFamily="34" charset="0"/>
              <a:cs typeface="Arial" pitchFamily="34" charset="0"/>
            </a:rPr>
            <a:t>بطريقة سحب الخلية.</a:t>
          </a:r>
          <a:endParaRPr lang="en-US" sz="1200" dirty="0">
            <a:solidFill>
              <a:schemeClr val="tx1"/>
            </a:solidFill>
          </a:endParaRPr>
        </a:p>
      </dgm:t>
    </dgm:pt>
    <dgm:pt modelId="{E8B2DB0B-0111-423A-B5E9-6658EA30414C}" type="parTrans" cxnId="{AA0F9B9F-103B-4F8A-A969-D65721B3308A}">
      <dgm:prSet/>
      <dgm:spPr/>
      <dgm:t>
        <a:bodyPr/>
        <a:lstStyle/>
        <a:p>
          <a:endParaRPr lang="en-US"/>
        </a:p>
      </dgm:t>
    </dgm:pt>
    <dgm:pt modelId="{B18723E0-AA02-4FC9-A118-D556086088C5}" type="sibTrans" cxnId="{AA0F9B9F-103B-4F8A-A969-D65721B3308A}">
      <dgm:prSet/>
      <dgm:spPr/>
      <dgm:t>
        <a:bodyPr/>
        <a:lstStyle/>
        <a:p>
          <a:endParaRPr lang="en-US"/>
        </a:p>
      </dgm:t>
    </dgm:pt>
    <dgm:pt modelId="{FB6A8291-5D7E-4456-9B32-824E84317454}" type="pres">
      <dgm:prSet presAssocID="{6CBAB586-87A3-4BB5-A63F-1767336BAF51}" presName="Name0" presStyleCnt="0">
        <dgm:presLayoutVars>
          <dgm:dir val="rev"/>
          <dgm:animLvl val="lvl"/>
          <dgm:resizeHandles val="exact"/>
        </dgm:presLayoutVars>
      </dgm:prSet>
      <dgm:spPr/>
      <dgm:t>
        <a:bodyPr/>
        <a:lstStyle/>
        <a:p>
          <a:pPr rtl="1"/>
          <a:endParaRPr lang="ar-SA"/>
        </a:p>
      </dgm:t>
    </dgm:pt>
    <dgm:pt modelId="{325C29C8-38E8-458F-883D-39AD28AD5646}" type="pres">
      <dgm:prSet presAssocID="{84F48F02-F28A-44F5-877B-0D2B6702C086}" presName="linNode" presStyleCnt="0"/>
      <dgm:spPr/>
    </dgm:pt>
    <dgm:pt modelId="{21CE78F5-7BFF-46D4-B925-0A4555324AF2}" type="pres">
      <dgm:prSet presAssocID="{84F48F02-F28A-44F5-877B-0D2B6702C086}" presName="parentText" presStyleLbl="node1" presStyleIdx="0" presStyleCnt="5" custScaleY="87371" custLinFactNeighborX="446" custLinFactNeighborY="98294">
        <dgm:presLayoutVars>
          <dgm:chMax val="1"/>
          <dgm:bulletEnabled val="1"/>
        </dgm:presLayoutVars>
      </dgm:prSet>
      <dgm:spPr/>
      <dgm:t>
        <a:bodyPr/>
        <a:lstStyle/>
        <a:p>
          <a:pPr rtl="1"/>
          <a:endParaRPr lang="ar-SA"/>
        </a:p>
      </dgm:t>
    </dgm:pt>
    <dgm:pt modelId="{FA82C049-E65F-4E3F-B4DC-E4F2A0712E87}" type="pres">
      <dgm:prSet presAssocID="{84F48F02-F28A-44F5-877B-0D2B6702C086}" presName="descendantText" presStyleLbl="alignAccFollowNode1" presStyleIdx="0" presStyleCnt="3" custScaleY="102914" custLinFactY="26548" custLinFactNeighborX="0" custLinFactNeighborY="100000">
        <dgm:presLayoutVars>
          <dgm:bulletEnabled val="1"/>
        </dgm:presLayoutVars>
      </dgm:prSet>
      <dgm:spPr>
        <a:prstGeom prst="roundRect">
          <a:avLst/>
        </a:prstGeom>
      </dgm:spPr>
      <dgm:t>
        <a:bodyPr/>
        <a:lstStyle/>
        <a:p>
          <a:pPr rtl="1"/>
          <a:endParaRPr lang="ar-SA"/>
        </a:p>
      </dgm:t>
    </dgm:pt>
    <dgm:pt modelId="{CF85BEFB-A674-449D-8D20-1D2441846F1C}" type="pres">
      <dgm:prSet presAssocID="{EE209590-B76A-41DF-BFDC-4613016B12D7}" presName="sp" presStyleCnt="0"/>
      <dgm:spPr/>
    </dgm:pt>
    <dgm:pt modelId="{12B0390E-CB0D-43C1-AB6C-32E3AF39D6E9}" type="pres">
      <dgm:prSet presAssocID="{F1FECF57-DA7A-493F-9645-9DC6BBB12535}" presName="linNode" presStyleCnt="0"/>
      <dgm:spPr/>
    </dgm:pt>
    <dgm:pt modelId="{6FF99444-5108-47A0-A62A-31A05CC66B4E}" type="pres">
      <dgm:prSet presAssocID="{F1FECF57-DA7A-493F-9645-9DC6BBB12535}" presName="parentText" presStyleLbl="node1" presStyleIdx="1" presStyleCnt="5" custScaleY="63137" custLinFactY="22827" custLinFactNeighborX="446" custLinFactNeighborY="100000">
        <dgm:presLayoutVars>
          <dgm:chMax val="1"/>
          <dgm:bulletEnabled val="1"/>
        </dgm:presLayoutVars>
      </dgm:prSet>
      <dgm:spPr/>
      <dgm:t>
        <a:bodyPr/>
        <a:lstStyle/>
        <a:p>
          <a:pPr rtl="1"/>
          <a:endParaRPr lang="ar-SA"/>
        </a:p>
      </dgm:t>
    </dgm:pt>
    <dgm:pt modelId="{0589196F-9462-47FA-A699-0D6839D6F7FC}" type="pres">
      <dgm:prSet presAssocID="{F1FECF57-DA7A-493F-9645-9DC6BBB12535}" presName="descendantText" presStyleLbl="alignAccFollowNode1" presStyleIdx="1" presStyleCnt="3" custScaleY="73799" custLinFactY="50973" custLinFactNeighborX="0" custLinFactNeighborY="100000">
        <dgm:presLayoutVars>
          <dgm:bulletEnabled val="1"/>
        </dgm:presLayoutVars>
      </dgm:prSet>
      <dgm:spPr>
        <a:prstGeom prst="roundRect">
          <a:avLst/>
        </a:prstGeom>
      </dgm:spPr>
      <dgm:t>
        <a:bodyPr/>
        <a:lstStyle/>
        <a:p>
          <a:pPr rtl="1"/>
          <a:endParaRPr lang="ar-SA"/>
        </a:p>
      </dgm:t>
    </dgm:pt>
    <dgm:pt modelId="{580DA3F2-8365-45BC-98D8-BC6A774CF200}" type="pres">
      <dgm:prSet presAssocID="{DC02AA41-9743-42B6-83CF-2223378C2309}" presName="sp" presStyleCnt="0"/>
      <dgm:spPr/>
    </dgm:pt>
    <dgm:pt modelId="{9F2C6132-7F85-4545-B29B-691D7D3430ED}" type="pres">
      <dgm:prSet presAssocID="{EAF66DFE-37EF-4C4C-B5A8-F184BD535C6A}" presName="linNode" presStyleCnt="0"/>
      <dgm:spPr/>
    </dgm:pt>
    <dgm:pt modelId="{3DEF753C-2419-4CC5-941C-E486C5D15708}" type="pres">
      <dgm:prSet presAssocID="{EAF66DFE-37EF-4C4C-B5A8-F184BD535C6A}" presName="parentText" presStyleLbl="node1" presStyleIdx="2" presStyleCnt="5" custScaleY="107744" custLinFactY="37977" custLinFactNeighborX="446" custLinFactNeighborY="100000">
        <dgm:presLayoutVars>
          <dgm:chMax val="1"/>
          <dgm:bulletEnabled val="1"/>
        </dgm:presLayoutVars>
      </dgm:prSet>
      <dgm:spPr/>
      <dgm:t>
        <a:bodyPr/>
        <a:lstStyle/>
        <a:p>
          <a:pPr rtl="1"/>
          <a:endParaRPr lang="ar-SA"/>
        </a:p>
      </dgm:t>
    </dgm:pt>
    <dgm:pt modelId="{171AA019-FD05-49DD-9301-3E13566657A0}" type="pres">
      <dgm:prSet presAssocID="{EAF66DFE-37EF-4C4C-B5A8-F184BD535C6A}" presName="descendantText" presStyleLbl="alignAccFollowNode1" presStyleIdx="2" presStyleCnt="3" custScaleY="138497" custLinFactY="73256" custLinFactNeighborX="0" custLinFactNeighborY="100000">
        <dgm:presLayoutVars>
          <dgm:bulletEnabled val="1"/>
        </dgm:presLayoutVars>
      </dgm:prSet>
      <dgm:spPr>
        <a:prstGeom prst="roundRect">
          <a:avLst/>
        </a:prstGeom>
      </dgm:spPr>
      <dgm:t>
        <a:bodyPr/>
        <a:lstStyle/>
        <a:p>
          <a:pPr rtl="1"/>
          <a:endParaRPr lang="ar-SA"/>
        </a:p>
      </dgm:t>
    </dgm:pt>
    <dgm:pt modelId="{82C2D33F-E942-4A72-A80F-291825D394E1}" type="pres">
      <dgm:prSet presAssocID="{CE5C7920-0EEF-4CF6-92D2-167C0CF74743}" presName="sp" presStyleCnt="0"/>
      <dgm:spPr/>
    </dgm:pt>
    <dgm:pt modelId="{DA221EF7-7BCC-44DB-922A-685BBEA6C368}" type="pres">
      <dgm:prSet presAssocID="{3FA63EA9-65FD-47F5-83AF-2DECF7AC2227}" presName="linNode" presStyleCnt="0"/>
      <dgm:spPr/>
    </dgm:pt>
    <dgm:pt modelId="{2611CD47-6139-44EE-94B7-8B04167E1772}" type="pres">
      <dgm:prSet presAssocID="{3FA63EA9-65FD-47F5-83AF-2DECF7AC2227}" presName="parentText" presStyleLbl="node1" presStyleIdx="3" presStyleCnt="5" custScaleX="98413" custScaleY="58063" custLinFactY="-100000" custLinFactNeighborX="794" custLinFactNeighborY="-144947">
        <dgm:presLayoutVars>
          <dgm:chMax val="1"/>
          <dgm:bulletEnabled val="1"/>
        </dgm:presLayoutVars>
      </dgm:prSet>
      <dgm:spPr/>
      <dgm:t>
        <a:bodyPr/>
        <a:lstStyle/>
        <a:p>
          <a:endParaRPr lang="en-US"/>
        </a:p>
      </dgm:t>
    </dgm:pt>
    <dgm:pt modelId="{5B003906-5BF2-49D2-91B8-7E8A4F3C711B}" type="pres">
      <dgm:prSet presAssocID="{B2396288-87AC-4935-85E7-08E5B8D29962}" presName="sp" presStyleCnt="0"/>
      <dgm:spPr/>
    </dgm:pt>
    <dgm:pt modelId="{56359DF1-7A1A-46B9-B8D3-6576720297A4}" type="pres">
      <dgm:prSet presAssocID="{E7AAE491-1C4D-4072-9772-1BC91CD824D6}" presName="linNode" presStyleCnt="0"/>
      <dgm:spPr/>
    </dgm:pt>
    <dgm:pt modelId="{D49940E8-EAA3-4857-B6DE-EAF036B7D798}" type="pres">
      <dgm:prSet presAssocID="{E7AAE491-1C4D-4072-9772-1BC91CD824D6}" presName="parentText" presStyleLbl="node1" presStyleIdx="4" presStyleCnt="5" custScaleX="180599" custScaleY="68954" custLinFactX="-1234" custLinFactY="-113474" custLinFactNeighborX="-100000" custLinFactNeighborY="-200000">
        <dgm:presLayoutVars>
          <dgm:chMax val="1"/>
          <dgm:bulletEnabled val="1"/>
        </dgm:presLayoutVars>
      </dgm:prSet>
      <dgm:spPr/>
      <dgm:t>
        <a:bodyPr/>
        <a:lstStyle/>
        <a:p>
          <a:endParaRPr lang="en-US"/>
        </a:p>
      </dgm:t>
    </dgm:pt>
  </dgm:ptLst>
  <dgm:cxnLst>
    <dgm:cxn modelId="{D7E6368A-E987-4B0D-BFD8-9694D4CF387A}" srcId="{EAF66DFE-37EF-4C4C-B5A8-F184BD535C6A}" destId="{11E47D5E-2F51-4F71-9C26-B214DA576851}" srcOrd="2" destOrd="0" parTransId="{C0917F9F-955C-4B01-B799-FDCBDD72C324}" sibTransId="{9027A3AB-3A26-430F-AF58-8378CE12B4C7}"/>
    <dgm:cxn modelId="{FDAACEF1-23C2-43A2-9A26-D5D2573EED2C}" srcId="{F1FECF57-DA7A-493F-9645-9DC6BBB12535}" destId="{5A7B90D4-1AEF-4824-B212-FB68BDFAE6B1}" srcOrd="2" destOrd="0" parTransId="{E3AB6872-5EF6-4287-9501-0AAEE9930127}" sibTransId="{D453C2B4-C833-4C81-A214-206072D87446}"/>
    <dgm:cxn modelId="{BFBFD354-E500-432D-8B2D-44C2FD7FF27E}" type="presOf" srcId="{5A7B90D4-1AEF-4824-B212-FB68BDFAE6B1}" destId="{0589196F-9462-47FA-A699-0D6839D6F7FC}" srcOrd="0" destOrd="2" presId="urn:microsoft.com/office/officeart/2005/8/layout/vList5"/>
    <dgm:cxn modelId="{4283E96D-1CD3-4DF1-93AC-D8C8A1D6446F}" type="presOf" srcId="{9191A2A1-8E77-4171-80CD-C0A9A864E153}" destId="{FA82C049-E65F-4E3F-B4DC-E4F2A0712E87}" srcOrd="0" destOrd="1" presId="urn:microsoft.com/office/officeart/2005/8/layout/vList5"/>
    <dgm:cxn modelId="{74AE5144-9ACB-47D8-BD30-0EB75A152A77}" srcId="{84F48F02-F28A-44F5-877B-0D2B6702C086}" destId="{9191A2A1-8E77-4171-80CD-C0A9A864E153}" srcOrd="1" destOrd="0" parTransId="{3A57B6FD-7658-49E0-A2C8-EB1F8429057A}" sibTransId="{09981852-1251-424F-B05A-53E4F8617103}"/>
    <dgm:cxn modelId="{088D0FB8-C699-4CB3-B07E-A84E6F2E570C}" srcId="{EAF66DFE-37EF-4C4C-B5A8-F184BD535C6A}" destId="{D16B834B-8C00-4F72-90F7-EA078B549606}" srcOrd="0" destOrd="0" parTransId="{DA729E36-1BD8-46FA-94F5-F8F9E0DEEA62}" sibTransId="{F4E9FE7E-5C45-4D20-92AA-80CB50EB554E}"/>
    <dgm:cxn modelId="{AC7E0CDC-3323-470A-9A3C-87F167505B2F}" type="presOf" srcId="{D16B834B-8C00-4F72-90F7-EA078B549606}" destId="{171AA019-FD05-49DD-9301-3E13566657A0}" srcOrd="0" destOrd="0" presId="urn:microsoft.com/office/officeart/2005/8/layout/vList5"/>
    <dgm:cxn modelId="{2730F11A-CD77-4E3F-AD17-91C383D5BCC8}" srcId="{6CBAB586-87A3-4BB5-A63F-1767336BAF51}" destId="{EAF66DFE-37EF-4C4C-B5A8-F184BD535C6A}" srcOrd="2" destOrd="0" parTransId="{24D42169-0D37-4CDD-A541-6C7F34969991}" sibTransId="{CE5C7920-0EEF-4CF6-92D2-167C0CF74743}"/>
    <dgm:cxn modelId="{B6E2DE6E-2AE4-47A6-84EE-AFF4D3A2C149}" type="presOf" srcId="{3C5D1385-97F0-45F7-8E23-9D13916926A8}" destId="{0589196F-9462-47FA-A699-0D6839D6F7FC}" srcOrd="0" destOrd="1" presId="urn:microsoft.com/office/officeart/2005/8/layout/vList5"/>
    <dgm:cxn modelId="{5B8C46B8-7356-4A4B-A6A1-FBEF0AC85B9E}" type="presOf" srcId="{D12BBF1F-DF6F-4B62-AF92-0F7014376F80}" destId="{FA82C049-E65F-4E3F-B4DC-E4F2A0712E87}" srcOrd="0" destOrd="0" presId="urn:microsoft.com/office/officeart/2005/8/layout/vList5"/>
    <dgm:cxn modelId="{E1D6EC23-BF79-4A41-91E2-62D78087F929}" srcId="{F1FECF57-DA7A-493F-9645-9DC6BBB12535}" destId="{3C5D1385-97F0-45F7-8E23-9D13916926A8}" srcOrd="1" destOrd="0" parTransId="{746A931A-FF31-4D50-B33F-B1174265C20E}" sibTransId="{B69A8947-99EA-4D4A-889D-10F8B8381DAA}"/>
    <dgm:cxn modelId="{D43B625A-E970-4C6A-8B49-0536F5BEA8B0}" type="presOf" srcId="{11E47D5E-2F51-4F71-9C26-B214DA576851}" destId="{171AA019-FD05-49DD-9301-3E13566657A0}" srcOrd="0" destOrd="2" presId="urn:microsoft.com/office/officeart/2005/8/layout/vList5"/>
    <dgm:cxn modelId="{3B466855-9345-41C0-B949-559039CA3EF7}" type="presOf" srcId="{4E2A4E57-4741-4D33-92B8-240C2584A544}" destId="{171AA019-FD05-49DD-9301-3E13566657A0}" srcOrd="0" destOrd="1" presId="urn:microsoft.com/office/officeart/2005/8/layout/vList5"/>
    <dgm:cxn modelId="{FF78DAD1-2B44-488E-A4CB-EA4E17A4B058}" type="presOf" srcId="{250977B4-88AB-44DB-860F-1926E6927DD0}" destId="{0589196F-9462-47FA-A699-0D6839D6F7FC}" srcOrd="0" destOrd="0" presId="urn:microsoft.com/office/officeart/2005/8/layout/vList5"/>
    <dgm:cxn modelId="{55F67886-E7F3-455F-9ECF-A6F3517325F4}" type="presOf" srcId="{84F48F02-F28A-44F5-877B-0D2B6702C086}" destId="{21CE78F5-7BFF-46D4-B925-0A4555324AF2}" srcOrd="0" destOrd="0" presId="urn:microsoft.com/office/officeart/2005/8/layout/vList5"/>
    <dgm:cxn modelId="{8BEA5188-5D7C-4EA6-A817-353DF745DA75}" srcId="{F1FECF57-DA7A-493F-9645-9DC6BBB12535}" destId="{250977B4-88AB-44DB-860F-1926E6927DD0}" srcOrd="0" destOrd="0" parTransId="{FC59E26C-0E78-4DE2-AC38-4E8372CD222D}" sibTransId="{973B5EA5-33A6-4DFE-8446-0A2FA4B32520}"/>
    <dgm:cxn modelId="{D354EF7F-4DE5-43E1-AC13-98D2F1AF1AE1}" srcId="{6CBAB586-87A3-4BB5-A63F-1767336BAF51}" destId="{84F48F02-F28A-44F5-877B-0D2B6702C086}" srcOrd="0" destOrd="0" parTransId="{CF83E66E-12A1-40D4-9511-8DA18EC7CBBD}" sibTransId="{EE209590-B76A-41DF-BFDC-4613016B12D7}"/>
    <dgm:cxn modelId="{47AF5D7D-4D70-4979-A6DB-B042A1B5B75E}" type="presOf" srcId="{6CBAB586-87A3-4BB5-A63F-1767336BAF51}" destId="{FB6A8291-5D7E-4456-9B32-824E84317454}" srcOrd="0" destOrd="0" presId="urn:microsoft.com/office/officeart/2005/8/layout/vList5"/>
    <dgm:cxn modelId="{CD99E9B2-F029-4702-9344-04CE13045851}" srcId="{EAF66DFE-37EF-4C4C-B5A8-F184BD535C6A}" destId="{4E2A4E57-4741-4D33-92B8-240C2584A544}" srcOrd="1" destOrd="0" parTransId="{4C12BEDB-108F-4AD0-AA3A-2C54DF60702B}" sibTransId="{37FB1B8A-8242-42A0-8629-007B0D3210AD}"/>
    <dgm:cxn modelId="{42FC7C43-CE60-428E-9634-7D13609EC48A}" type="presOf" srcId="{E7AAE491-1C4D-4072-9772-1BC91CD824D6}" destId="{D49940E8-EAA3-4857-B6DE-EAF036B7D798}" srcOrd="0" destOrd="0" presId="urn:microsoft.com/office/officeart/2005/8/layout/vList5"/>
    <dgm:cxn modelId="{F658A3E5-16BF-465F-A8AC-494F59F86056}" type="presOf" srcId="{3FA63EA9-65FD-47F5-83AF-2DECF7AC2227}" destId="{2611CD47-6139-44EE-94B7-8B04167E1772}" srcOrd="0" destOrd="0" presId="urn:microsoft.com/office/officeart/2005/8/layout/vList5"/>
    <dgm:cxn modelId="{AA0F9B9F-103B-4F8A-A969-D65721B3308A}" srcId="{6CBAB586-87A3-4BB5-A63F-1767336BAF51}" destId="{E7AAE491-1C4D-4072-9772-1BC91CD824D6}" srcOrd="4" destOrd="0" parTransId="{E8B2DB0B-0111-423A-B5E9-6658EA30414C}" sibTransId="{B18723E0-AA02-4FC9-A118-D556086088C5}"/>
    <dgm:cxn modelId="{0081A515-DAE8-4065-876B-505675317AD3}" srcId="{6CBAB586-87A3-4BB5-A63F-1767336BAF51}" destId="{F1FECF57-DA7A-493F-9645-9DC6BBB12535}" srcOrd="1" destOrd="0" parTransId="{AB49FAB0-AF84-40A9-8FF6-E5C11FA980E7}" sibTransId="{DC02AA41-9743-42B6-83CF-2223378C2309}"/>
    <dgm:cxn modelId="{9C63E9D2-7840-4F95-BF63-AC3D67C876E9}" type="presOf" srcId="{EAF66DFE-37EF-4C4C-B5A8-F184BD535C6A}" destId="{3DEF753C-2419-4CC5-941C-E486C5D15708}" srcOrd="0" destOrd="0" presId="urn:microsoft.com/office/officeart/2005/8/layout/vList5"/>
    <dgm:cxn modelId="{5BD4DC56-7FF3-4F92-8DB9-6D5BCF0BE5AB}" type="presOf" srcId="{35767E80-2258-4740-90A5-8AE1C8349CBD}" destId="{FA82C049-E65F-4E3F-B4DC-E4F2A0712E87}" srcOrd="0" destOrd="2" presId="urn:microsoft.com/office/officeart/2005/8/layout/vList5"/>
    <dgm:cxn modelId="{AF80C431-EB4F-4A84-B941-3D66FACF3444}" type="presOf" srcId="{F1FECF57-DA7A-493F-9645-9DC6BBB12535}" destId="{6FF99444-5108-47A0-A62A-31A05CC66B4E}" srcOrd="0" destOrd="0" presId="urn:microsoft.com/office/officeart/2005/8/layout/vList5"/>
    <dgm:cxn modelId="{97D866FC-FF03-46D3-BC0F-73680F59C769}" type="presOf" srcId="{3C40B5EA-14CE-4F93-A21D-73835A03CBEA}" destId="{171AA019-FD05-49DD-9301-3E13566657A0}" srcOrd="0" destOrd="3" presId="urn:microsoft.com/office/officeart/2005/8/layout/vList5"/>
    <dgm:cxn modelId="{59909B99-D5EA-4A40-9F62-2D537BCE1808}" srcId="{84F48F02-F28A-44F5-877B-0D2B6702C086}" destId="{35767E80-2258-4740-90A5-8AE1C8349CBD}" srcOrd="2" destOrd="0" parTransId="{548CF32C-5EF6-4E3C-8C6D-412481E5FE3D}" sibTransId="{945707C7-AB92-4708-869C-B9FBE23F124C}"/>
    <dgm:cxn modelId="{DC985177-D7C3-4250-A4D2-DDA0170D56BB}" srcId="{84F48F02-F28A-44F5-877B-0D2B6702C086}" destId="{D12BBF1F-DF6F-4B62-AF92-0F7014376F80}" srcOrd="0" destOrd="0" parTransId="{316A02B1-2B9B-4DC5-8CEB-A2EB4516CC32}" sibTransId="{95121658-0ECB-4691-B292-55F10DC0BD2D}"/>
    <dgm:cxn modelId="{3DA3B02A-15EB-4DB7-8302-7E882CA15A6B}" srcId="{6CBAB586-87A3-4BB5-A63F-1767336BAF51}" destId="{3FA63EA9-65FD-47F5-83AF-2DECF7AC2227}" srcOrd="3" destOrd="0" parTransId="{6196DBC9-F25D-47E0-A3ED-BD9A34976728}" sibTransId="{B2396288-87AC-4935-85E7-08E5B8D29962}"/>
    <dgm:cxn modelId="{5A293EE1-11C9-4020-A931-497AB458A502}" srcId="{EAF66DFE-37EF-4C4C-B5A8-F184BD535C6A}" destId="{3C40B5EA-14CE-4F93-A21D-73835A03CBEA}" srcOrd="3" destOrd="0" parTransId="{09DC57CA-FEAD-493E-B62A-2B9F33FAD426}" sibTransId="{B651A0EA-F8A0-46EF-9045-6047E46FFC0B}"/>
    <dgm:cxn modelId="{D807B790-135A-4345-986D-2EF88F5D4711}" type="presParOf" srcId="{FB6A8291-5D7E-4456-9B32-824E84317454}" destId="{325C29C8-38E8-458F-883D-39AD28AD5646}" srcOrd="0" destOrd="0" presId="urn:microsoft.com/office/officeart/2005/8/layout/vList5"/>
    <dgm:cxn modelId="{0A1E4CA8-B1E8-41A5-A143-83CFC7184085}" type="presParOf" srcId="{325C29C8-38E8-458F-883D-39AD28AD5646}" destId="{21CE78F5-7BFF-46D4-B925-0A4555324AF2}" srcOrd="0" destOrd="0" presId="urn:microsoft.com/office/officeart/2005/8/layout/vList5"/>
    <dgm:cxn modelId="{058578AB-D1AC-464E-9CA1-4105D2524F3B}" type="presParOf" srcId="{325C29C8-38E8-458F-883D-39AD28AD5646}" destId="{FA82C049-E65F-4E3F-B4DC-E4F2A0712E87}" srcOrd="1" destOrd="0" presId="urn:microsoft.com/office/officeart/2005/8/layout/vList5"/>
    <dgm:cxn modelId="{0A3DD9B6-7BCD-4270-B7A9-F9EDB9330C23}" type="presParOf" srcId="{FB6A8291-5D7E-4456-9B32-824E84317454}" destId="{CF85BEFB-A674-449D-8D20-1D2441846F1C}" srcOrd="1" destOrd="0" presId="urn:microsoft.com/office/officeart/2005/8/layout/vList5"/>
    <dgm:cxn modelId="{396D4191-DC75-45DE-8F96-98A3A509C93F}" type="presParOf" srcId="{FB6A8291-5D7E-4456-9B32-824E84317454}" destId="{12B0390E-CB0D-43C1-AB6C-32E3AF39D6E9}" srcOrd="2" destOrd="0" presId="urn:microsoft.com/office/officeart/2005/8/layout/vList5"/>
    <dgm:cxn modelId="{30B375A0-8B34-4606-B045-2234B9F89385}" type="presParOf" srcId="{12B0390E-CB0D-43C1-AB6C-32E3AF39D6E9}" destId="{6FF99444-5108-47A0-A62A-31A05CC66B4E}" srcOrd="0" destOrd="0" presId="urn:microsoft.com/office/officeart/2005/8/layout/vList5"/>
    <dgm:cxn modelId="{0C248119-6A8A-4B9C-832A-0BBC6A9B4C76}" type="presParOf" srcId="{12B0390E-CB0D-43C1-AB6C-32E3AF39D6E9}" destId="{0589196F-9462-47FA-A699-0D6839D6F7FC}" srcOrd="1" destOrd="0" presId="urn:microsoft.com/office/officeart/2005/8/layout/vList5"/>
    <dgm:cxn modelId="{E412481D-EEBF-4CA9-8F64-52D49C6C4655}" type="presParOf" srcId="{FB6A8291-5D7E-4456-9B32-824E84317454}" destId="{580DA3F2-8365-45BC-98D8-BC6A774CF200}" srcOrd="3" destOrd="0" presId="urn:microsoft.com/office/officeart/2005/8/layout/vList5"/>
    <dgm:cxn modelId="{6ECDE2E9-0BF8-466E-9FD5-3C50C508FAF2}" type="presParOf" srcId="{FB6A8291-5D7E-4456-9B32-824E84317454}" destId="{9F2C6132-7F85-4545-B29B-691D7D3430ED}" srcOrd="4" destOrd="0" presId="urn:microsoft.com/office/officeart/2005/8/layout/vList5"/>
    <dgm:cxn modelId="{C495BB98-9DBD-4263-B9DD-FD1030833616}" type="presParOf" srcId="{9F2C6132-7F85-4545-B29B-691D7D3430ED}" destId="{3DEF753C-2419-4CC5-941C-E486C5D15708}" srcOrd="0" destOrd="0" presId="urn:microsoft.com/office/officeart/2005/8/layout/vList5"/>
    <dgm:cxn modelId="{38BCF87F-5D08-4D81-A7C8-1C0F751E0C78}" type="presParOf" srcId="{9F2C6132-7F85-4545-B29B-691D7D3430ED}" destId="{171AA019-FD05-49DD-9301-3E13566657A0}" srcOrd="1" destOrd="0" presId="urn:microsoft.com/office/officeart/2005/8/layout/vList5"/>
    <dgm:cxn modelId="{723F6CA0-60B3-4A0C-A32F-6D7D2D7346AB}" type="presParOf" srcId="{FB6A8291-5D7E-4456-9B32-824E84317454}" destId="{82C2D33F-E942-4A72-A80F-291825D394E1}" srcOrd="5" destOrd="0" presId="urn:microsoft.com/office/officeart/2005/8/layout/vList5"/>
    <dgm:cxn modelId="{9FB04773-7E1B-45C0-B752-958921904596}" type="presParOf" srcId="{FB6A8291-5D7E-4456-9B32-824E84317454}" destId="{DA221EF7-7BCC-44DB-922A-685BBEA6C368}" srcOrd="6" destOrd="0" presId="urn:microsoft.com/office/officeart/2005/8/layout/vList5"/>
    <dgm:cxn modelId="{62D6E51E-6142-4A3D-98C7-58FE13A26D96}" type="presParOf" srcId="{DA221EF7-7BCC-44DB-922A-685BBEA6C368}" destId="{2611CD47-6139-44EE-94B7-8B04167E1772}" srcOrd="0" destOrd="0" presId="urn:microsoft.com/office/officeart/2005/8/layout/vList5"/>
    <dgm:cxn modelId="{938C6944-BE8B-41BF-A5C8-BC85A67D9775}" type="presParOf" srcId="{FB6A8291-5D7E-4456-9B32-824E84317454}" destId="{5B003906-5BF2-49D2-91B8-7E8A4F3C711B}" srcOrd="7" destOrd="0" presId="urn:microsoft.com/office/officeart/2005/8/layout/vList5"/>
    <dgm:cxn modelId="{FABCD2C5-E46E-40A4-A2DF-5B5E9104AD5F}" type="presParOf" srcId="{FB6A8291-5D7E-4456-9B32-824E84317454}" destId="{56359DF1-7A1A-46B9-B8D3-6576720297A4}" srcOrd="8" destOrd="0" presId="urn:microsoft.com/office/officeart/2005/8/layout/vList5"/>
    <dgm:cxn modelId="{9455F99A-3A80-4D7A-AF54-9D2924A054C4}" type="presParOf" srcId="{56359DF1-7A1A-46B9-B8D3-6576720297A4}" destId="{D49940E8-EAA3-4857-B6DE-EAF036B7D798}"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CBAB586-87A3-4BB5-A63F-1767336BAF51}" type="doc">
      <dgm:prSet loTypeId="urn:microsoft.com/office/officeart/2005/8/layout/vList5" loCatId="list" qsTypeId="urn:microsoft.com/office/officeart/2005/8/quickstyle/simple1" qsCatId="simple" csTypeId="urn:microsoft.com/office/officeart/2005/8/colors/accent1_2" csCatId="accent1" phldr="1"/>
      <dgm:spPr/>
      <dgm:t>
        <a:bodyPr/>
        <a:lstStyle/>
        <a:p>
          <a:pPr rtl="1"/>
          <a:endParaRPr lang="ar-SA"/>
        </a:p>
      </dgm:t>
    </dgm:pt>
    <dgm:pt modelId="{84F48F02-F28A-44F5-877B-0D2B6702C086}">
      <dgm:prSet phldrT="[Text]" custT="1"/>
      <dgm:spPr/>
      <dgm:t>
        <a:bodyPr/>
        <a:lstStyle/>
        <a:p>
          <a:pPr rtl="1"/>
          <a:r>
            <a:rPr lang="ar-SA" sz="1800" b="1" dirty="0" smtClean="0"/>
            <a:t>الخطوة 1</a:t>
          </a:r>
        </a:p>
      </dgm:t>
    </dgm:pt>
    <dgm:pt modelId="{CF83E66E-12A1-40D4-9511-8DA18EC7CBBD}" type="parTrans" cxnId="{D354EF7F-4DE5-43E1-AC13-98D2F1AF1AE1}">
      <dgm:prSet/>
      <dgm:spPr/>
      <dgm:t>
        <a:bodyPr/>
        <a:lstStyle/>
        <a:p>
          <a:pPr rtl="1"/>
          <a:endParaRPr lang="ar-SA"/>
        </a:p>
      </dgm:t>
    </dgm:pt>
    <dgm:pt modelId="{EE209590-B76A-41DF-BFDC-4613016B12D7}" type="sibTrans" cxnId="{D354EF7F-4DE5-43E1-AC13-98D2F1AF1AE1}">
      <dgm:prSet/>
      <dgm:spPr/>
      <dgm:t>
        <a:bodyPr/>
        <a:lstStyle/>
        <a:p>
          <a:pPr rtl="1"/>
          <a:endParaRPr lang="ar-SA"/>
        </a:p>
      </dgm:t>
    </dgm:pt>
    <dgm:pt modelId="{D12BBF1F-DF6F-4B62-AF92-0F7014376F80}">
      <dgm:prSet phldrT="[Text]" custT="1"/>
      <dgm:spPr/>
      <dgm:t>
        <a:bodyPr/>
        <a:lstStyle/>
        <a:p>
          <a:pPr algn="r" rtl="1"/>
          <a:r>
            <a:rPr lang="ar-SA" sz="1200" b="0" dirty="0" smtClean="0"/>
            <a:t>اضيفي كلمة التقديريه الى عنوان النموذج بحيث يصبح (قائمة توزيع وتخصيص التكاليف الصناعية غير المباشره التقديرية ) ”التوزيع المباشر“</a:t>
          </a:r>
          <a:endParaRPr lang="ar-SA" sz="1200" b="0" dirty="0"/>
        </a:p>
      </dgm:t>
    </dgm:pt>
    <dgm:pt modelId="{316A02B1-2B9B-4DC5-8CEB-A2EB4516CC32}" type="parTrans" cxnId="{DC985177-D7C3-4250-A4D2-DDA0170D56BB}">
      <dgm:prSet/>
      <dgm:spPr/>
      <dgm:t>
        <a:bodyPr/>
        <a:lstStyle/>
        <a:p>
          <a:pPr rtl="1"/>
          <a:endParaRPr lang="ar-SA"/>
        </a:p>
      </dgm:t>
    </dgm:pt>
    <dgm:pt modelId="{95121658-0ECB-4691-B292-55F10DC0BD2D}" type="sibTrans" cxnId="{DC985177-D7C3-4250-A4D2-DDA0170D56BB}">
      <dgm:prSet/>
      <dgm:spPr/>
      <dgm:t>
        <a:bodyPr/>
        <a:lstStyle/>
        <a:p>
          <a:pPr rtl="1"/>
          <a:endParaRPr lang="ar-SA"/>
        </a:p>
      </dgm:t>
    </dgm:pt>
    <dgm:pt modelId="{EAF66DFE-37EF-4C4C-B5A8-F184BD535C6A}">
      <dgm:prSet phldrT="[Text]" custT="1"/>
      <dgm:spPr/>
      <dgm:t>
        <a:bodyPr/>
        <a:lstStyle/>
        <a:p>
          <a:pPr rtl="1"/>
          <a:r>
            <a:rPr lang="ar-SA" sz="1600" b="1" dirty="0" smtClean="0"/>
            <a:t>الخطوة 2</a:t>
          </a:r>
        </a:p>
      </dgm:t>
    </dgm:pt>
    <dgm:pt modelId="{24D42169-0D37-4CDD-A541-6C7F34969991}" type="parTrans" cxnId="{2730F11A-CD77-4E3F-AD17-91C383D5BCC8}">
      <dgm:prSet/>
      <dgm:spPr/>
      <dgm:t>
        <a:bodyPr/>
        <a:lstStyle/>
        <a:p>
          <a:pPr rtl="1"/>
          <a:endParaRPr lang="ar-SA"/>
        </a:p>
      </dgm:t>
    </dgm:pt>
    <dgm:pt modelId="{CE5C7920-0EEF-4CF6-92D2-167C0CF74743}" type="sibTrans" cxnId="{2730F11A-CD77-4E3F-AD17-91C383D5BCC8}">
      <dgm:prSet/>
      <dgm:spPr/>
      <dgm:t>
        <a:bodyPr/>
        <a:lstStyle/>
        <a:p>
          <a:pPr rtl="1"/>
          <a:endParaRPr lang="ar-SA"/>
        </a:p>
      </dgm:t>
    </dgm:pt>
    <dgm:pt modelId="{D16B834B-8C00-4F72-90F7-EA078B549606}">
      <dgm:prSet phldrT="[Text]" custT="1"/>
      <dgm:spPr/>
      <dgm:t>
        <a:bodyPr/>
        <a:lstStyle/>
        <a:p>
          <a:pPr algn="r" rtl="1"/>
          <a:r>
            <a:rPr lang="ar-SA" sz="1200" dirty="0" smtClean="0"/>
            <a:t>ادخلي البيانات الفعلية الخاصة بمبالغ التكاليف الصناعيه غير المباشرة كالتالي :</a:t>
          </a:r>
          <a:endParaRPr lang="ar-SA" sz="1200" dirty="0"/>
        </a:p>
      </dgm:t>
    </dgm:pt>
    <dgm:pt modelId="{DA729E36-1BD8-46FA-94F5-F8F9E0DEEA62}" type="parTrans" cxnId="{088D0FB8-C699-4CB3-B07E-A84E6F2E570C}">
      <dgm:prSet/>
      <dgm:spPr/>
      <dgm:t>
        <a:bodyPr/>
        <a:lstStyle/>
        <a:p>
          <a:pPr rtl="1"/>
          <a:endParaRPr lang="ar-SA"/>
        </a:p>
      </dgm:t>
    </dgm:pt>
    <dgm:pt modelId="{F4E9FE7E-5C45-4D20-92AA-80CB50EB554E}" type="sibTrans" cxnId="{088D0FB8-C699-4CB3-B07E-A84E6F2E570C}">
      <dgm:prSet/>
      <dgm:spPr/>
      <dgm:t>
        <a:bodyPr/>
        <a:lstStyle/>
        <a:p>
          <a:pPr rtl="1"/>
          <a:endParaRPr lang="ar-SA"/>
        </a:p>
      </dgm:t>
    </dgm:pt>
    <dgm:pt modelId="{C318C69B-E170-43A9-812E-76686C464DA3}">
      <dgm:prSet custT="1"/>
      <dgm:spPr/>
      <dgm:t>
        <a:bodyPr/>
        <a:lstStyle/>
        <a:p>
          <a:pPr rtl="1"/>
          <a:r>
            <a:rPr lang="ar-SA" sz="1600" b="1" dirty="0" smtClean="0"/>
            <a:t>الخطوة 3</a:t>
          </a:r>
        </a:p>
      </dgm:t>
    </dgm:pt>
    <dgm:pt modelId="{4CF1A4F5-DC0E-4DD8-BCD3-8EE839EAE8DB}" type="parTrans" cxnId="{E594BAFE-FEA3-4CEF-B19D-BAE2645C118B}">
      <dgm:prSet/>
      <dgm:spPr/>
      <dgm:t>
        <a:bodyPr/>
        <a:lstStyle/>
        <a:p>
          <a:pPr rtl="1"/>
          <a:endParaRPr lang="ar-SA"/>
        </a:p>
      </dgm:t>
    </dgm:pt>
    <dgm:pt modelId="{3548B874-6EA1-4202-A80C-6751DFF8F37D}" type="sibTrans" cxnId="{E594BAFE-FEA3-4CEF-B19D-BAE2645C118B}">
      <dgm:prSet/>
      <dgm:spPr/>
      <dgm:t>
        <a:bodyPr/>
        <a:lstStyle/>
        <a:p>
          <a:pPr rtl="1"/>
          <a:endParaRPr lang="ar-SA"/>
        </a:p>
      </dgm:t>
    </dgm:pt>
    <dgm:pt modelId="{290E1834-0DAF-49D9-A0D3-BBFD6C3CC036}">
      <dgm:prSet custT="1"/>
      <dgm:spPr/>
      <dgm:t>
        <a:bodyPr/>
        <a:lstStyle/>
        <a:p>
          <a:pPr rtl="1"/>
          <a:r>
            <a:rPr lang="ar-SA" sz="1600" b="1" dirty="0" smtClean="0"/>
            <a:t>الخطوة 4</a:t>
          </a:r>
        </a:p>
      </dgm:t>
    </dgm:pt>
    <dgm:pt modelId="{EA4E00C8-BF57-4F29-81A0-392D3587DAFB}" type="parTrans" cxnId="{924522E9-7506-43C8-991F-5D1C0F0AB846}">
      <dgm:prSet/>
      <dgm:spPr/>
      <dgm:t>
        <a:bodyPr/>
        <a:lstStyle/>
        <a:p>
          <a:endParaRPr lang="en-US"/>
        </a:p>
      </dgm:t>
    </dgm:pt>
    <dgm:pt modelId="{1BF3E142-6881-444D-B6DF-1770FFB2CC21}" type="sibTrans" cxnId="{924522E9-7506-43C8-991F-5D1C0F0AB846}">
      <dgm:prSet/>
      <dgm:spPr/>
      <dgm:t>
        <a:bodyPr/>
        <a:lstStyle/>
        <a:p>
          <a:endParaRPr lang="en-US"/>
        </a:p>
      </dgm:t>
    </dgm:pt>
    <dgm:pt modelId="{7BBE89C5-138A-4512-AEE5-D5786926BBBD}">
      <dgm:prSet custT="1"/>
      <dgm:spPr>
        <a:solidFill>
          <a:srgbClr val="FFD9CE">
            <a:alpha val="89804"/>
          </a:srgbClr>
        </a:solidFill>
      </dgm:spPr>
      <dgm:t>
        <a:bodyPr/>
        <a:lstStyle/>
        <a:p>
          <a:pPr algn="r" rtl="1"/>
          <a:r>
            <a:rPr lang="ar-SA" sz="1200" dirty="0" smtClean="0"/>
            <a:t>انقر الخلية</a:t>
          </a:r>
          <a:r>
            <a:rPr lang="en-US" sz="1200" dirty="0" smtClean="0"/>
            <a:t>B15  </a:t>
          </a:r>
          <a:r>
            <a:rPr lang="ar-SA" sz="1200" dirty="0" smtClean="0"/>
            <a:t> واكتبي عنوان نموذج تحديد الانحرافات للتكاليف غير المباشرة (معدلات التحميل )</a:t>
          </a:r>
          <a:endParaRPr lang="ar-SA" sz="1200" dirty="0"/>
        </a:p>
      </dgm:t>
    </dgm:pt>
    <dgm:pt modelId="{41F558A3-8A8D-4F70-AE94-C48DCC78A976}" type="sibTrans" cxnId="{FD10E534-01B8-419C-BDEE-FA7E1DF76362}">
      <dgm:prSet/>
      <dgm:spPr/>
      <dgm:t>
        <a:bodyPr/>
        <a:lstStyle/>
        <a:p>
          <a:pPr rtl="1"/>
          <a:endParaRPr lang="ar-SA"/>
        </a:p>
      </dgm:t>
    </dgm:pt>
    <dgm:pt modelId="{46054592-F405-46EB-B8DA-664218D7566B}" type="parTrans" cxnId="{FD10E534-01B8-419C-BDEE-FA7E1DF76362}">
      <dgm:prSet/>
      <dgm:spPr/>
      <dgm:t>
        <a:bodyPr/>
        <a:lstStyle/>
        <a:p>
          <a:pPr rtl="1"/>
          <a:endParaRPr lang="ar-SA"/>
        </a:p>
      </dgm:t>
    </dgm:pt>
    <dgm:pt modelId="{B1AB98FE-9043-47C3-AF40-B642AE3CE52C}">
      <dgm:prSet custT="1"/>
      <dgm:spPr>
        <a:solidFill>
          <a:srgbClr val="FFD9CE"/>
        </a:solidFill>
      </dgm:spPr>
      <dgm:t>
        <a:bodyPr/>
        <a:lstStyle/>
        <a:p>
          <a:pPr algn="r" rtl="1"/>
          <a:r>
            <a:rPr lang="ar-SA" sz="1200" b="1" dirty="0" smtClean="0">
              <a:solidFill>
                <a:schemeClr val="tx1"/>
              </a:solidFill>
            </a:rPr>
            <a:t> </a:t>
          </a:r>
          <a:endParaRPr lang="en-US" sz="1200" b="1" dirty="0" smtClean="0">
            <a:solidFill>
              <a:schemeClr val="tx1"/>
            </a:solidFill>
          </a:endParaRPr>
        </a:p>
        <a:p>
          <a:pPr algn="r" rtl="1"/>
          <a:endParaRPr lang="en-US" sz="1200" b="1" dirty="0" smtClean="0">
            <a:solidFill>
              <a:schemeClr val="tx1"/>
            </a:solidFill>
          </a:endParaRPr>
        </a:p>
        <a:p>
          <a:pPr algn="r" rtl="1"/>
          <a:endParaRPr lang="ar-SA" sz="1200" b="1" dirty="0" smtClean="0">
            <a:solidFill>
              <a:schemeClr val="tx1"/>
            </a:solidFill>
          </a:endParaRPr>
        </a:p>
        <a:p>
          <a:pPr algn="r" rtl="1"/>
          <a:endParaRPr lang="ar-SA" sz="1200" b="1" dirty="0" smtClean="0">
            <a:solidFill>
              <a:schemeClr val="tx1"/>
            </a:solidFill>
          </a:endParaRPr>
        </a:p>
        <a:p>
          <a:pPr algn="just" rtl="1"/>
          <a:r>
            <a:rPr lang="ar-SA" sz="1200" b="1" dirty="0" smtClean="0">
              <a:solidFill>
                <a:schemeClr val="tx1"/>
              </a:solidFill>
            </a:rPr>
            <a:t>. </a:t>
          </a:r>
          <a:r>
            <a:rPr lang="ar-SA" sz="1200" dirty="0" smtClean="0">
              <a:solidFill>
                <a:schemeClr val="tx1"/>
              </a:solidFill>
            </a:rPr>
            <a:t>تحت عمود التقديري واأمام القسم أ ادرج معدل التحميل التقديري باستخدام صيغة المعادلات  للقسم أ وعمل نفس الخطوه للقسم ب</a:t>
          </a:r>
        </a:p>
        <a:p>
          <a:pPr algn="just" rtl="1"/>
          <a:r>
            <a:rPr lang="ar-SA" sz="1200" b="1" dirty="0" smtClean="0">
              <a:solidFill>
                <a:schemeClr val="tx1"/>
              </a:solidFill>
            </a:rPr>
            <a:t>. </a:t>
          </a:r>
          <a:r>
            <a:rPr lang="ar-SA" sz="1200" dirty="0" smtClean="0">
              <a:solidFill>
                <a:schemeClr val="tx1"/>
              </a:solidFill>
            </a:rPr>
            <a:t>تحت عمود الفعلي وامام القسم أ ادرج معدل التحميل الفعلي باستخدام صيغة المعادلات  للقسم أ وعمل نفس الخطوه للقسم ب</a:t>
          </a:r>
        </a:p>
        <a:p>
          <a:pPr algn="just" rtl="1"/>
          <a:r>
            <a:rPr lang="ar-SA" sz="1200" dirty="0" smtClean="0">
              <a:solidFill>
                <a:schemeClr val="tx1"/>
              </a:solidFill>
            </a:rPr>
            <a:t>. تحت عمود الانحرافات ادرج المعادله = االمعدل لتقديري – المعدل الفعلي لتحديد الانحراف </a:t>
          </a:r>
        </a:p>
        <a:p>
          <a:pPr algn="just" rtl="1"/>
          <a:r>
            <a:rPr lang="ar-SA" sz="1200" dirty="0" smtClean="0">
              <a:solidFill>
                <a:schemeClr val="tx1"/>
              </a:solidFill>
            </a:rPr>
            <a:t>. تحت عمود تحليل الانحرافات استخدم الداله </a:t>
          </a:r>
          <a:r>
            <a:rPr lang="en-US" sz="1200" dirty="0" smtClean="0">
              <a:solidFill>
                <a:schemeClr val="tx1"/>
              </a:solidFill>
            </a:rPr>
            <a:t>IF </a:t>
          </a:r>
          <a:r>
            <a:rPr lang="ar-SA" sz="1200" dirty="0" smtClean="0">
              <a:solidFill>
                <a:schemeClr val="tx1"/>
              </a:solidFill>
            </a:rPr>
            <a:t> </a:t>
          </a:r>
          <a:r>
            <a:rPr lang="ar-SA" sz="1200" b="0" dirty="0" smtClean="0">
              <a:solidFill>
                <a:schemeClr val="tx1"/>
              </a:solidFill>
            </a:rPr>
            <a:t>إذا كان معدل التحميل التقديري اكبر من الفعلي يكون الانحراف في صالح المنشاة أما إذا حدث العكس يكون الانحراف في غير صالحها </a:t>
          </a:r>
        </a:p>
        <a:p>
          <a:pPr algn="r" rtl="1"/>
          <a:r>
            <a:rPr lang="ar-SA" sz="1200" dirty="0" smtClean="0">
              <a:solidFill>
                <a:schemeClr val="tx1"/>
              </a:solidFill>
            </a:rPr>
            <a:t>.</a:t>
          </a:r>
        </a:p>
        <a:p>
          <a:pPr algn="r" rtl="1"/>
          <a:endParaRPr lang="ar-SA" sz="1200" dirty="0" smtClean="0">
            <a:solidFill>
              <a:schemeClr val="tx1"/>
            </a:solidFill>
          </a:endParaRPr>
        </a:p>
        <a:p>
          <a:pPr algn="r" rtl="1"/>
          <a:endParaRPr lang="ar-SA" sz="1200" dirty="0" smtClean="0">
            <a:solidFill>
              <a:schemeClr val="tx1"/>
            </a:solidFill>
          </a:endParaRPr>
        </a:p>
        <a:p>
          <a:pPr algn="r" rtl="1"/>
          <a:endParaRPr lang="en-US" sz="700" dirty="0">
            <a:solidFill>
              <a:schemeClr val="tx1"/>
            </a:solidFill>
          </a:endParaRPr>
        </a:p>
      </dgm:t>
    </dgm:pt>
    <dgm:pt modelId="{53DE12E5-313B-4063-B475-2B9675A1117A}" type="parTrans" cxnId="{31BCF64B-CC9F-40BC-BBF9-46E9F047D334}">
      <dgm:prSet/>
      <dgm:spPr/>
      <dgm:t>
        <a:bodyPr/>
        <a:lstStyle/>
        <a:p>
          <a:endParaRPr lang="en-US"/>
        </a:p>
      </dgm:t>
    </dgm:pt>
    <dgm:pt modelId="{848A7DCF-2799-46E8-800B-F415364E8066}" type="sibTrans" cxnId="{31BCF64B-CC9F-40BC-BBF9-46E9F047D334}">
      <dgm:prSet/>
      <dgm:spPr/>
      <dgm:t>
        <a:bodyPr/>
        <a:lstStyle/>
        <a:p>
          <a:endParaRPr lang="en-US"/>
        </a:p>
      </dgm:t>
    </dgm:pt>
    <dgm:pt modelId="{069FEBB9-C68F-473C-8C2C-C2330086C47F}">
      <dgm:prSet custT="1"/>
      <dgm:spPr/>
      <dgm:t>
        <a:bodyPr/>
        <a:lstStyle/>
        <a:p>
          <a:pPr algn="r" rtl="1"/>
          <a:r>
            <a:rPr lang="ar-SA" sz="1200" b="0" dirty="0" smtClean="0">
              <a:latin typeface="+mn-lt"/>
              <a:cs typeface="+mn-cs"/>
            </a:rPr>
            <a:t> انسخي النموذج من ورقة التوزيع المباشر الى ورقة عمل جديدة واطلقي عليها اسم نموذج تحديد الانحرافات للتوزيع المباشر</a:t>
          </a:r>
          <a:r>
            <a:rPr lang="ar-SA" sz="1200" b="0" dirty="0" smtClean="0"/>
            <a:t>(قائمة توزيع وتخصيص التكاليف الصناعية غير المباشره االفعلية ) ”التوزيع المباشر“</a:t>
          </a:r>
          <a:endParaRPr lang="ar-SA" sz="1200" b="0" dirty="0">
            <a:latin typeface="+mn-lt"/>
            <a:cs typeface="+mn-cs"/>
          </a:endParaRPr>
        </a:p>
      </dgm:t>
    </dgm:pt>
    <dgm:pt modelId="{C7EB991C-2D38-47A9-A8AF-0607D3AC2E6C}" type="parTrans" cxnId="{68604FA4-89E9-40D1-989D-D2F1C87918B0}">
      <dgm:prSet/>
      <dgm:spPr/>
      <dgm:t>
        <a:bodyPr/>
        <a:lstStyle/>
        <a:p>
          <a:endParaRPr lang="en-US"/>
        </a:p>
      </dgm:t>
    </dgm:pt>
    <dgm:pt modelId="{36FB29F0-8988-401F-BC19-0FF84EA4C6ED}" type="sibTrans" cxnId="{68604FA4-89E9-40D1-989D-D2F1C87918B0}">
      <dgm:prSet/>
      <dgm:spPr/>
      <dgm:t>
        <a:bodyPr/>
        <a:lstStyle/>
        <a:p>
          <a:endParaRPr lang="en-US"/>
        </a:p>
      </dgm:t>
    </dgm:pt>
    <dgm:pt modelId="{E63F1B77-0811-4F00-A5C3-258A13F56D88}">
      <dgm:prSet custT="1"/>
      <dgm:spPr>
        <a:solidFill>
          <a:srgbClr val="FFD9CE">
            <a:alpha val="89804"/>
          </a:srgbClr>
        </a:solidFill>
      </dgm:spPr>
      <dgm:t>
        <a:bodyPr/>
        <a:lstStyle/>
        <a:p>
          <a:pPr algn="r" rtl="1"/>
          <a:r>
            <a:rPr lang="ar-SA" sz="1200" dirty="0" smtClean="0"/>
            <a:t>ثم اكتبي تحت عمود القسم القسم( أ) والقسم (ب )</a:t>
          </a:r>
          <a:endParaRPr lang="ar-SA" sz="1200" dirty="0"/>
        </a:p>
      </dgm:t>
    </dgm:pt>
    <dgm:pt modelId="{951895D8-A186-48FA-B19B-364613100C58}" type="sibTrans" cxnId="{860AB315-9B65-48DB-BC1C-842667354271}">
      <dgm:prSet/>
      <dgm:spPr/>
      <dgm:t>
        <a:bodyPr/>
        <a:lstStyle/>
        <a:p>
          <a:endParaRPr lang="en-US"/>
        </a:p>
      </dgm:t>
    </dgm:pt>
    <dgm:pt modelId="{D79576A0-0D16-4AAB-9F0A-C36500619865}" type="parTrans" cxnId="{860AB315-9B65-48DB-BC1C-842667354271}">
      <dgm:prSet/>
      <dgm:spPr/>
      <dgm:t>
        <a:bodyPr/>
        <a:lstStyle/>
        <a:p>
          <a:endParaRPr lang="en-US"/>
        </a:p>
      </dgm:t>
    </dgm:pt>
    <dgm:pt modelId="{ADB77E3E-28DA-494F-976B-B09B3F11D0BD}">
      <dgm:prSet custT="1"/>
      <dgm:spPr>
        <a:solidFill>
          <a:srgbClr val="FFD9CE">
            <a:alpha val="89804"/>
          </a:srgbClr>
        </a:solidFill>
      </dgm:spPr>
      <dgm:t>
        <a:bodyPr/>
        <a:lstStyle/>
        <a:p>
          <a:pPr algn="r" rtl="1"/>
          <a:r>
            <a:rPr lang="ar-SA" sz="1200" dirty="0" smtClean="0"/>
            <a:t>ثم انقر الاعمده من   </a:t>
          </a:r>
          <a:r>
            <a:rPr lang="en-US" sz="1200" dirty="0" smtClean="0"/>
            <a:t>B17</a:t>
          </a:r>
          <a:r>
            <a:rPr lang="ar-SA" sz="1200" dirty="0" smtClean="0"/>
            <a:t> الى</a:t>
          </a:r>
          <a:r>
            <a:rPr lang="en-US" sz="1200" dirty="0" smtClean="0"/>
            <a:t>E17  </a:t>
          </a:r>
          <a:r>
            <a:rPr lang="ar-SA" sz="1200" dirty="0" smtClean="0"/>
            <a:t>واكتب تقديري، فعلي ، الانحرافات ، تحليل الانحرافات على التوالي</a:t>
          </a:r>
          <a:endParaRPr lang="ar-SA" sz="1200" dirty="0"/>
        </a:p>
      </dgm:t>
    </dgm:pt>
    <dgm:pt modelId="{A057C18C-0595-444A-9DD0-3DF6497C1CA7}" type="sibTrans" cxnId="{541E46EF-60EA-4BA5-BF9D-B3BC21102724}">
      <dgm:prSet/>
      <dgm:spPr/>
      <dgm:t>
        <a:bodyPr/>
        <a:lstStyle/>
        <a:p>
          <a:endParaRPr lang="en-US"/>
        </a:p>
      </dgm:t>
    </dgm:pt>
    <dgm:pt modelId="{299DFB7C-475A-46D1-86AD-06FADF9B87F9}" type="parTrans" cxnId="{541E46EF-60EA-4BA5-BF9D-B3BC21102724}">
      <dgm:prSet/>
      <dgm:spPr/>
      <dgm:t>
        <a:bodyPr/>
        <a:lstStyle/>
        <a:p>
          <a:endParaRPr lang="en-US"/>
        </a:p>
      </dgm:t>
    </dgm:pt>
    <dgm:pt modelId="{68E3D0C4-D442-4264-A090-20FC3406D084}">
      <dgm:prSet custT="1"/>
      <dgm:spPr>
        <a:solidFill>
          <a:srgbClr val="FFD9CE">
            <a:alpha val="89804"/>
          </a:srgbClr>
        </a:solidFill>
      </dgm:spPr>
      <dgm:t>
        <a:bodyPr/>
        <a:lstStyle/>
        <a:p>
          <a:pPr algn="r" rtl="1"/>
          <a:r>
            <a:rPr lang="ar-SA" sz="1200" dirty="0" smtClean="0"/>
            <a:t>ثم انقر الخليه</a:t>
          </a:r>
          <a:r>
            <a:rPr lang="en-US" sz="1200" dirty="0" smtClean="0"/>
            <a:t>A17 </a:t>
          </a:r>
          <a:r>
            <a:rPr lang="ar-SA" sz="1200" dirty="0" smtClean="0"/>
            <a:t> اكتب القسم</a:t>
          </a:r>
          <a:endParaRPr lang="ar-SA" sz="1200" dirty="0"/>
        </a:p>
      </dgm:t>
    </dgm:pt>
    <dgm:pt modelId="{B089A1A1-1CFE-44BE-B4EF-B6DC6021E063}" type="sibTrans" cxnId="{B61F96E0-184F-48B1-A1E2-0932E5425D8A}">
      <dgm:prSet/>
      <dgm:spPr/>
      <dgm:t>
        <a:bodyPr/>
        <a:lstStyle/>
        <a:p>
          <a:endParaRPr lang="en-US"/>
        </a:p>
      </dgm:t>
    </dgm:pt>
    <dgm:pt modelId="{8A9EF713-D150-4F16-9BB9-BDD538989A1B}" type="parTrans" cxnId="{B61F96E0-184F-48B1-A1E2-0932E5425D8A}">
      <dgm:prSet/>
      <dgm:spPr/>
      <dgm:t>
        <a:bodyPr/>
        <a:lstStyle/>
        <a:p>
          <a:endParaRPr lang="en-US"/>
        </a:p>
      </dgm:t>
    </dgm:pt>
    <dgm:pt modelId="{288BA725-8DFF-4CE8-A6F2-CA5D4065260E}">
      <dgm:prSet phldrT="[Text]" custT="1"/>
      <dgm:spPr/>
      <dgm:t>
        <a:bodyPr/>
        <a:lstStyle/>
        <a:p>
          <a:pPr algn="r" rtl="1"/>
          <a:r>
            <a:rPr lang="ar-SA" sz="1200" dirty="0" smtClean="0"/>
            <a:t>مواد غير مباشرة                    250000</a:t>
          </a:r>
          <a:endParaRPr lang="ar-SA" sz="1200" dirty="0"/>
        </a:p>
      </dgm:t>
    </dgm:pt>
    <dgm:pt modelId="{AED5477F-0D6E-4EE0-AFAD-63C4ED54CCDE}" type="parTrans" cxnId="{D80AEB76-1E80-41B0-B3D6-EE5F957A255E}">
      <dgm:prSet/>
      <dgm:spPr/>
      <dgm:t>
        <a:bodyPr/>
        <a:lstStyle/>
        <a:p>
          <a:endParaRPr lang="en-US"/>
        </a:p>
      </dgm:t>
    </dgm:pt>
    <dgm:pt modelId="{3B1E6E81-0BBC-4388-9EE2-531674B4386E}" type="sibTrans" cxnId="{D80AEB76-1E80-41B0-B3D6-EE5F957A255E}">
      <dgm:prSet/>
      <dgm:spPr/>
      <dgm:t>
        <a:bodyPr/>
        <a:lstStyle/>
        <a:p>
          <a:endParaRPr lang="en-US"/>
        </a:p>
      </dgm:t>
    </dgm:pt>
    <dgm:pt modelId="{B46CDA1C-3EEB-4DB9-A248-E474A14BBB03}">
      <dgm:prSet phldrT="[Text]" custT="1"/>
      <dgm:spPr/>
      <dgm:t>
        <a:bodyPr/>
        <a:lstStyle/>
        <a:p>
          <a:pPr algn="r" rtl="1"/>
          <a:r>
            <a:rPr lang="ar-SA" sz="1200" dirty="0" smtClean="0"/>
            <a:t>اجور غير مباشرة                   310000</a:t>
          </a:r>
          <a:endParaRPr lang="ar-SA" sz="1200" dirty="0"/>
        </a:p>
      </dgm:t>
    </dgm:pt>
    <dgm:pt modelId="{99463122-212F-4E4F-8834-9D1DEB38F702}" type="parTrans" cxnId="{7C331F26-4169-482F-85AF-80956D7530FD}">
      <dgm:prSet/>
      <dgm:spPr/>
      <dgm:t>
        <a:bodyPr/>
        <a:lstStyle/>
        <a:p>
          <a:endParaRPr lang="en-US"/>
        </a:p>
      </dgm:t>
    </dgm:pt>
    <dgm:pt modelId="{3BB3EBEE-598C-4670-8549-E134E515A1D1}" type="sibTrans" cxnId="{7C331F26-4169-482F-85AF-80956D7530FD}">
      <dgm:prSet/>
      <dgm:spPr/>
      <dgm:t>
        <a:bodyPr/>
        <a:lstStyle/>
        <a:p>
          <a:endParaRPr lang="en-US"/>
        </a:p>
      </dgm:t>
    </dgm:pt>
    <dgm:pt modelId="{174291BC-1117-4C88-B8DF-41671824AA7E}">
      <dgm:prSet phldrT="[Text]" custT="1"/>
      <dgm:spPr/>
      <dgm:t>
        <a:bodyPr/>
        <a:lstStyle/>
        <a:p>
          <a:pPr algn="r" rtl="1"/>
          <a:r>
            <a:rPr lang="ar-SA" sz="1200" dirty="0" smtClean="0"/>
            <a:t>مصروفات غير مباشرة اخرى    130000</a:t>
          </a:r>
          <a:endParaRPr lang="ar-SA" sz="1200" dirty="0"/>
        </a:p>
      </dgm:t>
    </dgm:pt>
    <dgm:pt modelId="{D215EA38-F78E-4735-9FF8-00931A39469C}" type="parTrans" cxnId="{BD871C36-FD4C-4F40-AE56-88D9A6D8D054}">
      <dgm:prSet/>
      <dgm:spPr/>
      <dgm:t>
        <a:bodyPr/>
        <a:lstStyle/>
        <a:p>
          <a:endParaRPr lang="en-US"/>
        </a:p>
      </dgm:t>
    </dgm:pt>
    <dgm:pt modelId="{02ED7340-10B6-4912-B098-51F12C1537CC}" type="sibTrans" cxnId="{BD871C36-FD4C-4F40-AE56-88D9A6D8D054}">
      <dgm:prSet/>
      <dgm:spPr/>
      <dgm:t>
        <a:bodyPr/>
        <a:lstStyle/>
        <a:p>
          <a:endParaRPr lang="en-US"/>
        </a:p>
      </dgm:t>
    </dgm:pt>
    <dgm:pt modelId="{FB6A8291-5D7E-4456-9B32-824E84317454}" type="pres">
      <dgm:prSet presAssocID="{6CBAB586-87A3-4BB5-A63F-1767336BAF51}" presName="Name0" presStyleCnt="0">
        <dgm:presLayoutVars>
          <dgm:dir val="rev"/>
          <dgm:animLvl val="lvl"/>
          <dgm:resizeHandles val="exact"/>
        </dgm:presLayoutVars>
      </dgm:prSet>
      <dgm:spPr/>
      <dgm:t>
        <a:bodyPr/>
        <a:lstStyle/>
        <a:p>
          <a:pPr rtl="1"/>
          <a:endParaRPr lang="ar-SA"/>
        </a:p>
      </dgm:t>
    </dgm:pt>
    <dgm:pt modelId="{325C29C8-38E8-458F-883D-39AD28AD5646}" type="pres">
      <dgm:prSet presAssocID="{84F48F02-F28A-44F5-877B-0D2B6702C086}" presName="linNode" presStyleCnt="0"/>
      <dgm:spPr/>
      <dgm:t>
        <a:bodyPr/>
        <a:lstStyle/>
        <a:p>
          <a:endParaRPr lang="en-US"/>
        </a:p>
      </dgm:t>
    </dgm:pt>
    <dgm:pt modelId="{21CE78F5-7BFF-46D4-B925-0A4555324AF2}" type="pres">
      <dgm:prSet presAssocID="{84F48F02-F28A-44F5-877B-0D2B6702C086}" presName="parentText" presStyleLbl="node1" presStyleIdx="0" presStyleCnt="5" custScaleY="1542978" custLinFactNeighborX="-1128" custLinFactNeighborY="-8212">
        <dgm:presLayoutVars>
          <dgm:chMax val="1"/>
          <dgm:bulletEnabled val="1"/>
        </dgm:presLayoutVars>
      </dgm:prSet>
      <dgm:spPr/>
      <dgm:t>
        <a:bodyPr/>
        <a:lstStyle/>
        <a:p>
          <a:pPr rtl="1"/>
          <a:endParaRPr lang="ar-SA"/>
        </a:p>
      </dgm:t>
    </dgm:pt>
    <dgm:pt modelId="{FA82C049-E65F-4E3F-B4DC-E4F2A0712E87}" type="pres">
      <dgm:prSet presAssocID="{84F48F02-F28A-44F5-877B-0D2B6702C086}" presName="descendantText" presStyleLbl="alignAccFollowNode1" presStyleIdx="0" presStyleCnt="3" custScaleY="2000000" custLinFactNeighborX="-136" custLinFactNeighborY="-3316">
        <dgm:presLayoutVars>
          <dgm:bulletEnabled val="1"/>
        </dgm:presLayoutVars>
      </dgm:prSet>
      <dgm:spPr>
        <a:prstGeom prst="roundRect">
          <a:avLst/>
        </a:prstGeom>
      </dgm:spPr>
      <dgm:t>
        <a:bodyPr/>
        <a:lstStyle/>
        <a:p>
          <a:pPr rtl="1"/>
          <a:endParaRPr lang="ar-SA"/>
        </a:p>
      </dgm:t>
    </dgm:pt>
    <dgm:pt modelId="{CF85BEFB-A674-449D-8D20-1D2441846F1C}" type="pres">
      <dgm:prSet presAssocID="{EE209590-B76A-41DF-BFDC-4613016B12D7}" presName="sp" presStyleCnt="0"/>
      <dgm:spPr/>
      <dgm:t>
        <a:bodyPr/>
        <a:lstStyle/>
        <a:p>
          <a:endParaRPr lang="en-US"/>
        </a:p>
      </dgm:t>
    </dgm:pt>
    <dgm:pt modelId="{9F2C6132-7F85-4545-B29B-691D7D3430ED}" type="pres">
      <dgm:prSet presAssocID="{EAF66DFE-37EF-4C4C-B5A8-F184BD535C6A}" presName="linNode" presStyleCnt="0"/>
      <dgm:spPr/>
      <dgm:t>
        <a:bodyPr/>
        <a:lstStyle/>
        <a:p>
          <a:endParaRPr lang="en-US"/>
        </a:p>
      </dgm:t>
    </dgm:pt>
    <dgm:pt modelId="{3DEF753C-2419-4CC5-941C-E486C5D15708}" type="pres">
      <dgm:prSet presAssocID="{EAF66DFE-37EF-4C4C-B5A8-F184BD535C6A}" presName="parentText" presStyleLbl="node1" presStyleIdx="1" presStyleCnt="5" custScaleY="1556178" custLinFactY="190625" custLinFactNeighborX="-408" custLinFactNeighborY="200000">
        <dgm:presLayoutVars>
          <dgm:chMax val="1"/>
          <dgm:bulletEnabled val="1"/>
        </dgm:presLayoutVars>
      </dgm:prSet>
      <dgm:spPr/>
      <dgm:t>
        <a:bodyPr/>
        <a:lstStyle/>
        <a:p>
          <a:pPr rtl="1"/>
          <a:endParaRPr lang="ar-SA"/>
        </a:p>
      </dgm:t>
    </dgm:pt>
    <dgm:pt modelId="{171AA019-FD05-49DD-9301-3E13566657A0}" type="pres">
      <dgm:prSet presAssocID="{EAF66DFE-37EF-4C4C-B5A8-F184BD535C6A}" presName="descendantText" presStyleLbl="alignAccFollowNode1" presStyleIdx="1" presStyleCnt="3" custScaleY="2000000" custLinFactY="215667" custLinFactNeighborX="-136" custLinFactNeighborY="300000">
        <dgm:presLayoutVars>
          <dgm:bulletEnabled val="1"/>
        </dgm:presLayoutVars>
      </dgm:prSet>
      <dgm:spPr>
        <a:prstGeom prst="roundRect">
          <a:avLst/>
        </a:prstGeom>
      </dgm:spPr>
      <dgm:t>
        <a:bodyPr/>
        <a:lstStyle/>
        <a:p>
          <a:pPr rtl="1"/>
          <a:endParaRPr lang="ar-SA"/>
        </a:p>
      </dgm:t>
    </dgm:pt>
    <dgm:pt modelId="{82C2D33F-E942-4A72-A80F-291825D394E1}" type="pres">
      <dgm:prSet presAssocID="{CE5C7920-0EEF-4CF6-92D2-167C0CF74743}" presName="sp" presStyleCnt="0"/>
      <dgm:spPr/>
      <dgm:t>
        <a:bodyPr/>
        <a:lstStyle/>
        <a:p>
          <a:endParaRPr lang="en-US"/>
        </a:p>
      </dgm:t>
    </dgm:pt>
    <dgm:pt modelId="{432A739A-42CF-43B7-A908-86E1239D6212}" type="pres">
      <dgm:prSet presAssocID="{C318C69B-E170-43A9-812E-76686C464DA3}" presName="linNode" presStyleCnt="0"/>
      <dgm:spPr/>
      <dgm:t>
        <a:bodyPr/>
        <a:lstStyle/>
        <a:p>
          <a:endParaRPr lang="en-US"/>
        </a:p>
      </dgm:t>
    </dgm:pt>
    <dgm:pt modelId="{064428C7-8B25-44D5-AC5D-FF036C3233EE}" type="pres">
      <dgm:prSet presAssocID="{C318C69B-E170-43A9-812E-76686C464DA3}" presName="parentText" presStyleLbl="node1" presStyleIdx="2" presStyleCnt="5" custScaleY="1666049" custLinFactY="400000" custLinFactNeighborX="-408" custLinFactNeighborY="425960">
        <dgm:presLayoutVars>
          <dgm:chMax val="1"/>
          <dgm:bulletEnabled val="1"/>
        </dgm:presLayoutVars>
      </dgm:prSet>
      <dgm:spPr/>
      <dgm:t>
        <a:bodyPr/>
        <a:lstStyle/>
        <a:p>
          <a:pPr rtl="1"/>
          <a:endParaRPr lang="ar-SA"/>
        </a:p>
      </dgm:t>
    </dgm:pt>
    <dgm:pt modelId="{8C04F018-ACB2-4299-88CD-8F410B02D5C1}" type="pres">
      <dgm:prSet presAssocID="{C318C69B-E170-43A9-812E-76686C464DA3}" presName="descendantText" presStyleLbl="alignAccFollowNode1" presStyleIdx="2" presStyleCnt="3" custScaleX="107666" custScaleY="2000000" custLinFactY="491168" custLinFactNeighborX="-754" custLinFactNeighborY="500000">
        <dgm:presLayoutVars>
          <dgm:bulletEnabled val="1"/>
        </dgm:presLayoutVars>
      </dgm:prSet>
      <dgm:spPr>
        <a:prstGeom prst="roundRect">
          <a:avLst/>
        </a:prstGeom>
      </dgm:spPr>
      <dgm:t>
        <a:bodyPr/>
        <a:lstStyle/>
        <a:p>
          <a:pPr rtl="1"/>
          <a:endParaRPr lang="ar-SA"/>
        </a:p>
      </dgm:t>
    </dgm:pt>
    <dgm:pt modelId="{E5782554-9405-4FA1-B2DC-4967F47C2FB7}" type="pres">
      <dgm:prSet presAssocID="{3548B874-6EA1-4202-A80C-6751DFF8F37D}" presName="sp" presStyleCnt="0"/>
      <dgm:spPr/>
      <dgm:t>
        <a:bodyPr/>
        <a:lstStyle/>
        <a:p>
          <a:endParaRPr lang="en-US"/>
        </a:p>
      </dgm:t>
    </dgm:pt>
    <dgm:pt modelId="{067675D5-0155-4D8C-B8C5-50DC0B3F9069}" type="pres">
      <dgm:prSet presAssocID="{290E1834-0DAF-49D9-A0D3-BBFD6C3CC036}" presName="linNode" presStyleCnt="0"/>
      <dgm:spPr/>
      <dgm:t>
        <a:bodyPr/>
        <a:lstStyle/>
        <a:p>
          <a:endParaRPr lang="en-US"/>
        </a:p>
      </dgm:t>
    </dgm:pt>
    <dgm:pt modelId="{D3A209B9-DBE3-4C39-B699-A890A60465FD}" type="pres">
      <dgm:prSet presAssocID="{290E1834-0DAF-49D9-A0D3-BBFD6C3CC036}" presName="parentText" presStyleLbl="node1" presStyleIdx="3" presStyleCnt="5" custScaleY="2000000" custLinFactY="771872" custLinFactNeighborX="-1844" custLinFactNeighborY="800000">
        <dgm:presLayoutVars>
          <dgm:chMax val="1"/>
          <dgm:bulletEnabled val="1"/>
        </dgm:presLayoutVars>
      </dgm:prSet>
      <dgm:spPr/>
      <dgm:t>
        <a:bodyPr/>
        <a:lstStyle/>
        <a:p>
          <a:endParaRPr lang="en-US"/>
        </a:p>
      </dgm:t>
    </dgm:pt>
    <dgm:pt modelId="{5DBA0645-898C-4425-B971-F06D1A02B466}" type="pres">
      <dgm:prSet presAssocID="{1BF3E142-6881-444D-B6DF-1770FFB2CC21}" presName="sp" presStyleCnt="0"/>
      <dgm:spPr/>
      <dgm:t>
        <a:bodyPr/>
        <a:lstStyle/>
        <a:p>
          <a:endParaRPr lang="en-US"/>
        </a:p>
      </dgm:t>
    </dgm:pt>
    <dgm:pt modelId="{0D6D0FA0-B364-4006-8794-12A7A3D215D7}" type="pres">
      <dgm:prSet presAssocID="{B1AB98FE-9043-47C3-AF40-B642AE3CE52C}" presName="linNode" presStyleCnt="0"/>
      <dgm:spPr/>
      <dgm:t>
        <a:bodyPr/>
        <a:lstStyle/>
        <a:p>
          <a:endParaRPr lang="en-US"/>
        </a:p>
      </dgm:t>
    </dgm:pt>
    <dgm:pt modelId="{FC9D7B0F-AC74-4E0E-9ADB-85DCC972144F}" type="pres">
      <dgm:prSet presAssocID="{B1AB98FE-9043-47C3-AF40-B642AE3CE52C}" presName="parentText" presStyleLbl="node1" presStyleIdx="4" presStyleCnt="5" custScaleX="176544" custScaleY="2000000" custLinFactX="-1490" custLinFactY="-254939" custLinFactNeighborX="-100000" custLinFactNeighborY="-300000">
        <dgm:presLayoutVars>
          <dgm:chMax val="1"/>
          <dgm:bulletEnabled val="1"/>
        </dgm:presLayoutVars>
      </dgm:prSet>
      <dgm:spPr/>
      <dgm:t>
        <a:bodyPr/>
        <a:lstStyle/>
        <a:p>
          <a:endParaRPr lang="en-US"/>
        </a:p>
      </dgm:t>
    </dgm:pt>
  </dgm:ptLst>
  <dgm:cxnLst>
    <dgm:cxn modelId="{31BCF64B-CC9F-40BC-BBF9-46E9F047D334}" srcId="{6CBAB586-87A3-4BB5-A63F-1767336BAF51}" destId="{B1AB98FE-9043-47C3-AF40-B642AE3CE52C}" srcOrd="4" destOrd="0" parTransId="{53DE12E5-313B-4063-B475-2B9675A1117A}" sibTransId="{848A7DCF-2799-46E8-800B-F415364E8066}"/>
    <dgm:cxn modelId="{01AAA6B2-39FA-48E8-B201-51C14AE6CFBE}" type="presOf" srcId="{ADB77E3E-28DA-494F-976B-B09B3F11D0BD}" destId="{8C04F018-ACB2-4299-88CD-8F410B02D5C1}" srcOrd="0" destOrd="2" presId="urn:microsoft.com/office/officeart/2005/8/layout/vList5"/>
    <dgm:cxn modelId="{F7569E8A-31ED-4527-A2CE-371B6F71A954}" type="presOf" srcId="{E63F1B77-0811-4F00-A5C3-258A13F56D88}" destId="{8C04F018-ACB2-4299-88CD-8F410B02D5C1}" srcOrd="0" destOrd="3" presId="urn:microsoft.com/office/officeart/2005/8/layout/vList5"/>
    <dgm:cxn modelId="{EB57D372-ED18-420C-AE0A-18501B77A209}" type="presOf" srcId="{C318C69B-E170-43A9-812E-76686C464DA3}" destId="{064428C7-8B25-44D5-AC5D-FF036C3233EE}" srcOrd="0" destOrd="0" presId="urn:microsoft.com/office/officeart/2005/8/layout/vList5"/>
    <dgm:cxn modelId="{924522E9-7506-43C8-991F-5D1C0F0AB846}" srcId="{6CBAB586-87A3-4BB5-A63F-1767336BAF51}" destId="{290E1834-0DAF-49D9-A0D3-BBFD6C3CC036}" srcOrd="3" destOrd="0" parTransId="{EA4E00C8-BF57-4F29-81A0-392D3587DAFB}" sibTransId="{1BF3E142-6881-444D-B6DF-1770FFB2CC21}"/>
    <dgm:cxn modelId="{1DB5B97D-2621-4E96-AE04-A4AE27EB34DD}" type="presOf" srcId="{069FEBB9-C68F-473C-8C2C-C2330086C47F}" destId="{FA82C049-E65F-4E3F-B4DC-E4F2A0712E87}" srcOrd="0" destOrd="1" presId="urn:microsoft.com/office/officeart/2005/8/layout/vList5"/>
    <dgm:cxn modelId="{088D0FB8-C699-4CB3-B07E-A84E6F2E570C}" srcId="{EAF66DFE-37EF-4C4C-B5A8-F184BD535C6A}" destId="{D16B834B-8C00-4F72-90F7-EA078B549606}" srcOrd="0" destOrd="0" parTransId="{DA729E36-1BD8-46FA-94F5-F8F9E0DEEA62}" sibTransId="{F4E9FE7E-5C45-4D20-92AA-80CB50EB554E}"/>
    <dgm:cxn modelId="{68604FA4-89E9-40D1-989D-D2F1C87918B0}" srcId="{84F48F02-F28A-44F5-877B-0D2B6702C086}" destId="{069FEBB9-C68F-473C-8C2C-C2330086C47F}" srcOrd="1" destOrd="0" parTransId="{C7EB991C-2D38-47A9-A8AF-0607D3AC2E6C}" sibTransId="{36FB29F0-8988-401F-BC19-0FF84EA4C6ED}"/>
    <dgm:cxn modelId="{2730F11A-CD77-4E3F-AD17-91C383D5BCC8}" srcId="{6CBAB586-87A3-4BB5-A63F-1767336BAF51}" destId="{EAF66DFE-37EF-4C4C-B5A8-F184BD535C6A}" srcOrd="1" destOrd="0" parTransId="{24D42169-0D37-4CDD-A541-6C7F34969991}" sibTransId="{CE5C7920-0EEF-4CF6-92D2-167C0CF74743}"/>
    <dgm:cxn modelId="{6272A873-8261-4163-9E45-006D72944BEC}" type="presOf" srcId="{7BBE89C5-138A-4512-AEE5-D5786926BBBD}" destId="{8C04F018-ACB2-4299-88CD-8F410B02D5C1}" srcOrd="0" destOrd="0" presId="urn:microsoft.com/office/officeart/2005/8/layout/vList5"/>
    <dgm:cxn modelId="{CE7EDC63-3D85-497B-8AAA-D9C6C64D622B}" type="presOf" srcId="{290E1834-0DAF-49D9-A0D3-BBFD6C3CC036}" destId="{D3A209B9-DBE3-4C39-B699-A890A60465FD}" srcOrd="0" destOrd="0" presId="urn:microsoft.com/office/officeart/2005/8/layout/vList5"/>
    <dgm:cxn modelId="{9DA48529-AFFB-49DE-ADA3-1E89FF5FF5D7}" type="presOf" srcId="{6CBAB586-87A3-4BB5-A63F-1767336BAF51}" destId="{FB6A8291-5D7E-4456-9B32-824E84317454}" srcOrd="0" destOrd="0" presId="urn:microsoft.com/office/officeart/2005/8/layout/vList5"/>
    <dgm:cxn modelId="{2D8ACAF3-EBBE-4986-ACB2-09E1A834379D}" type="presOf" srcId="{68E3D0C4-D442-4264-A090-20FC3406D084}" destId="{8C04F018-ACB2-4299-88CD-8F410B02D5C1}" srcOrd="0" destOrd="1" presId="urn:microsoft.com/office/officeart/2005/8/layout/vList5"/>
    <dgm:cxn modelId="{C6CAC88C-9D62-4B7A-ACFB-6F2BB581C508}" type="presOf" srcId="{B1AB98FE-9043-47C3-AF40-B642AE3CE52C}" destId="{FC9D7B0F-AC74-4E0E-9ADB-85DCC972144F}" srcOrd="0" destOrd="0" presId="urn:microsoft.com/office/officeart/2005/8/layout/vList5"/>
    <dgm:cxn modelId="{42470875-EF14-4033-948D-1F8417DB1ECC}" type="presOf" srcId="{B46CDA1C-3EEB-4DB9-A248-E474A14BBB03}" destId="{171AA019-FD05-49DD-9301-3E13566657A0}" srcOrd="0" destOrd="2" presId="urn:microsoft.com/office/officeart/2005/8/layout/vList5"/>
    <dgm:cxn modelId="{5A9AE6DE-6990-42A4-AC9B-D938402CCFFC}" type="presOf" srcId="{D16B834B-8C00-4F72-90F7-EA078B549606}" destId="{171AA019-FD05-49DD-9301-3E13566657A0}" srcOrd="0" destOrd="0" presId="urn:microsoft.com/office/officeart/2005/8/layout/vList5"/>
    <dgm:cxn modelId="{D354EF7F-4DE5-43E1-AC13-98D2F1AF1AE1}" srcId="{6CBAB586-87A3-4BB5-A63F-1767336BAF51}" destId="{84F48F02-F28A-44F5-877B-0D2B6702C086}" srcOrd="0" destOrd="0" parTransId="{CF83E66E-12A1-40D4-9511-8DA18EC7CBBD}" sibTransId="{EE209590-B76A-41DF-BFDC-4613016B12D7}"/>
    <dgm:cxn modelId="{6443D46E-73FF-4193-B896-A8C5FF92B667}" type="presOf" srcId="{84F48F02-F28A-44F5-877B-0D2B6702C086}" destId="{21CE78F5-7BFF-46D4-B925-0A4555324AF2}" srcOrd="0" destOrd="0" presId="urn:microsoft.com/office/officeart/2005/8/layout/vList5"/>
    <dgm:cxn modelId="{E594BAFE-FEA3-4CEF-B19D-BAE2645C118B}" srcId="{6CBAB586-87A3-4BB5-A63F-1767336BAF51}" destId="{C318C69B-E170-43A9-812E-76686C464DA3}" srcOrd="2" destOrd="0" parTransId="{4CF1A4F5-DC0E-4DD8-BCD3-8EE839EAE8DB}" sibTransId="{3548B874-6EA1-4202-A80C-6751DFF8F37D}"/>
    <dgm:cxn modelId="{0D95EE25-38E9-439A-905B-5D7A60E2776E}" type="presOf" srcId="{174291BC-1117-4C88-B8DF-41671824AA7E}" destId="{171AA019-FD05-49DD-9301-3E13566657A0}" srcOrd="0" destOrd="3" presId="urn:microsoft.com/office/officeart/2005/8/layout/vList5"/>
    <dgm:cxn modelId="{860AB315-9B65-48DB-BC1C-842667354271}" srcId="{C318C69B-E170-43A9-812E-76686C464DA3}" destId="{E63F1B77-0811-4F00-A5C3-258A13F56D88}" srcOrd="3" destOrd="0" parTransId="{D79576A0-0D16-4AAB-9F0A-C36500619865}" sibTransId="{951895D8-A186-48FA-B19B-364613100C58}"/>
    <dgm:cxn modelId="{541E46EF-60EA-4BA5-BF9D-B3BC21102724}" srcId="{C318C69B-E170-43A9-812E-76686C464DA3}" destId="{ADB77E3E-28DA-494F-976B-B09B3F11D0BD}" srcOrd="2" destOrd="0" parTransId="{299DFB7C-475A-46D1-86AD-06FADF9B87F9}" sibTransId="{A057C18C-0595-444A-9DD0-3DF6497C1CA7}"/>
    <dgm:cxn modelId="{30263A34-7DE9-4898-B7D5-5777397C53FB}" type="presOf" srcId="{288BA725-8DFF-4CE8-A6F2-CA5D4065260E}" destId="{171AA019-FD05-49DD-9301-3E13566657A0}" srcOrd="0" destOrd="1" presId="urn:microsoft.com/office/officeart/2005/8/layout/vList5"/>
    <dgm:cxn modelId="{E9543694-4A93-42F4-9237-A29DB6E959BF}" type="presOf" srcId="{EAF66DFE-37EF-4C4C-B5A8-F184BD535C6A}" destId="{3DEF753C-2419-4CC5-941C-E486C5D15708}" srcOrd="0" destOrd="0" presId="urn:microsoft.com/office/officeart/2005/8/layout/vList5"/>
    <dgm:cxn modelId="{7C331F26-4169-482F-85AF-80956D7530FD}" srcId="{EAF66DFE-37EF-4C4C-B5A8-F184BD535C6A}" destId="{B46CDA1C-3EEB-4DB9-A248-E474A14BBB03}" srcOrd="2" destOrd="0" parTransId="{99463122-212F-4E4F-8834-9D1DEB38F702}" sibTransId="{3BB3EBEE-598C-4670-8549-E134E515A1D1}"/>
    <dgm:cxn modelId="{9CD2C8ED-A60B-4140-B751-F1C009E54EDB}" type="presOf" srcId="{D12BBF1F-DF6F-4B62-AF92-0F7014376F80}" destId="{FA82C049-E65F-4E3F-B4DC-E4F2A0712E87}" srcOrd="0" destOrd="0" presId="urn:microsoft.com/office/officeart/2005/8/layout/vList5"/>
    <dgm:cxn modelId="{FD10E534-01B8-419C-BDEE-FA7E1DF76362}" srcId="{C318C69B-E170-43A9-812E-76686C464DA3}" destId="{7BBE89C5-138A-4512-AEE5-D5786926BBBD}" srcOrd="0" destOrd="0" parTransId="{46054592-F405-46EB-B8DA-664218D7566B}" sibTransId="{41F558A3-8A8D-4F70-AE94-C48DCC78A976}"/>
    <dgm:cxn modelId="{BD871C36-FD4C-4F40-AE56-88D9A6D8D054}" srcId="{EAF66DFE-37EF-4C4C-B5A8-F184BD535C6A}" destId="{174291BC-1117-4C88-B8DF-41671824AA7E}" srcOrd="3" destOrd="0" parTransId="{D215EA38-F78E-4735-9FF8-00931A39469C}" sibTransId="{02ED7340-10B6-4912-B098-51F12C1537CC}"/>
    <dgm:cxn modelId="{D80AEB76-1E80-41B0-B3D6-EE5F957A255E}" srcId="{EAF66DFE-37EF-4C4C-B5A8-F184BD535C6A}" destId="{288BA725-8DFF-4CE8-A6F2-CA5D4065260E}" srcOrd="1" destOrd="0" parTransId="{AED5477F-0D6E-4EE0-AFAD-63C4ED54CCDE}" sibTransId="{3B1E6E81-0BBC-4388-9EE2-531674B4386E}"/>
    <dgm:cxn modelId="{DC985177-D7C3-4250-A4D2-DDA0170D56BB}" srcId="{84F48F02-F28A-44F5-877B-0D2B6702C086}" destId="{D12BBF1F-DF6F-4B62-AF92-0F7014376F80}" srcOrd="0" destOrd="0" parTransId="{316A02B1-2B9B-4DC5-8CEB-A2EB4516CC32}" sibTransId="{95121658-0ECB-4691-B292-55F10DC0BD2D}"/>
    <dgm:cxn modelId="{B61F96E0-184F-48B1-A1E2-0932E5425D8A}" srcId="{C318C69B-E170-43A9-812E-76686C464DA3}" destId="{68E3D0C4-D442-4264-A090-20FC3406D084}" srcOrd="1" destOrd="0" parTransId="{8A9EF713-D150-4F16-9BB9-BDD538989A1B}" sibTransId="{B089A1A1-1CFE-44BE-B4EF-B6DC6021E063}"/>
    <dgm:cxn modelId="{4D4A8CC5-4F7C-43EF-B80A-6627D744DE35}" type="presParOf" srcId="{FB6A8291-5D7E-4456-9B32-824E84317454}" destId="{325C29C8-38E8-458F-883D-39AD28AD5646}" srcOrd="0" destOrd="0" presId="urn:microsoft.com/office/officeart/2005/8/layout/vList5"/>
    <dgm:cxn modelId="{CE9E3571-21FB-450C-BB51-48D75FE9894C}" type="presParOf" srcId="{325C29C8-38E8-458F-883D-39AD28AD5646}" destId="{21CE78F5-7BFF-46D4-B925-0A4555324AF2}" srcOrd="0" destOrd="0" presId="urn:microsoft.com/office/officeart/2005/8/layout/vList5"/>
    <dgm:cxn modelId="{1CFDCABB-23F0-4795-879C-A55583E35969}" type="presParOf" srcId="{325C29C8-38E8-458F-883D-39AD28AD5646}" destId="{FA82C049-E65F-4E3F-B4DC-E4F2A0712E87}" srcOrd="1" destOrd="0" presId="urn:microsoft.com/office/officeart/2005/8/layout/vList5"/>
    <dgm:cxn modelId="{3019C039-8D42-4568-B25A-5DDE0246D2AB}" type="presParOf" srcId="{FB6A8291-5D7E-4456-9B32-824E84317454}" destId="{CF85BEFB-A674-449D-8D20-1D2441846F1C}" srcOrd="1" destOrd="0" presId="urn:microsoft.com/office/officeart/2005/8/layout/vList5"/>
    <dgm:cxn modelId="{A9D00603-E267-482D-9E17-5CB129E03299}" type="presParOf" srcId="{FB6A8291-5D7E-4456-9B32-824E84317454}" destId="{9F2C6132-7F85-4545-B29B-691D7D3430ED}" srcOrd="2" destOrd="0" presId="urn:microsoft.com/office/officeart/2005/8/layout/vList5"/>
    <dgm:cxn modelId="{CC502530-90C7-47C4-9E40-20F26DCD303C}" type="presParOf" srcId="{9F2C6132-7F85-4545-B29B-691D7D3430ED}" destId="{3DEF753C-2419-4CC5-941C-E486C5D15708}" srcOrd="0" destOrd="0" presId="urn:microsoft.com/office/officeart/2005/8/layout/vList5"/>
    <dgm:cxn modelId="{8BB21F1C-98C4-439E-A0D3-263E007B52C5}" type="presParOf" srcId="{9F2C6132-7F85-4545-B29B-691D7D3430ED}" destId="{171AA019-FD05-49DD-9301-3E13566657A0}" srcOrd="1" destOrd="0" presId="urn:microsoft.com/office/officeart/2005/8/layout/vList5"/>
    <dgm:cxn modelId="{6B84F643-69FF-453B-9079-D6594C772A27}" type="presParOf" srcId="{FB6A8291-5D7E-4456-9B32-824E84317454}" destId="{82C2D33F-E942-4A72-A80F-291825D394E1}" srcOrd="3" destOrd="0" presId="urn:microsoft.com/office/officeart/2005/8/layout/vList5"/>
    <dgm:cxn modelId="{A41FD65B-0D57-4617-AE31-553E8ED906FB}" type="presParOf" srcId="{FB6A8291-5D7E-4456-9B32-824E84317454}" destId="{432A739A-42CF-43B7-A908-86E1239D6212}" srcOrd="4" destOrd="0" presId="urn:microsoft.com/office/officeart/2005/8/layout/vList5"/>
    <dgm:cxn modelId="{E143083F-11F4-43E4-AC05-170B6052CBD4}" type="presParOf" srcId="{432A739A-42CF-43B7-A908-86E1239D6212}" destId="{064428C7-8B25-44D5-AC5D-FF036C3233EE}" srcOrd="0" destOrd="0" presId="urn:microsoft.com/office/officeart/2005/8/layout/vList5"/>
    <dgm:cxn modelId="{875CFB30-57E3-4900-AB90-45C75387137F}" type="presParOf" srcId="{432A739A-42CF-43B7-A908-86E1239D6212}" destId="{8C04F018-ACB2-4299-88CD-8F410B02D5C1}" srcOrd="1" destOrd="0" presId="urn:microsoft.com/office/officeart/2005/8/layout/vList5"/>
    <dgm:cxn modelId="{9A371AA1-9FF3-4F15-858E-9BA0B24C8A23}" type="presParOf" srcId="{FB6A8291-5D7E-4456-9B32-824E84317454}" destId="{E5782554-9405-4FA1-B2DC-4967F47C2FB7}" srcOrd="5" destOrd="0" presId="urn:microsoft.com/office/officeart/2005/8/layout/vList5"/>
    <dgm:cxn modelId="{56779BB9-4353-429D-9D21-2E53A62622D4}" type="presParOf" srcId="{FB6A8291-5D7E-4456-9B32-824E84317454}" destId="{067675D5-0155-4D8C-B8C5-50DC0B3F9069}" srcOrd="6" destOrd="0" presId="urn:microsoft.com/office/officeart/2005/8/layout/vList5"/>
    <dgm:cxn modelId="{1014E964-1C68-48CB-B38A-A2B1768DB19C}" type="presParOf" srcId="{067675D5-0155-4D8C-B8C5-50DC0B3F9069}" destId="{D3A209B9-DBE3-4C39-B699-A890A60465FD}" srcOrd="0" destOrd="0" presId="urn:microsoft.com/office/officeart/2005/8/layout/vList5"/>
    <dgm:cxn modelId="{8E6B81AC-1AD3-43D8-A437-CD47D415715E}" type="presParOf" srcId="{FB6A8291-5D7E-4456-9B32-824E84317454}" destId="{5DBA0645-898C-4425-B971-F06D1A02B466}" srcOrd="7" destOrd="0" presId="urn:microsoft.com/office/officeart/2005/8/layout/vList5"/>
    <dgm:cxn modelId="{FFDACB14-CA40-48F0-86D4-88F91FCD4A45}" type="presParOf" srcId="{FB6A8291-5D7E-4456-9B32-824E84317454}" destId="{0D6D0FA0-B364-4006-8794-12A7A3D215D7}" srcOrd="8" destOrd="0" presId="urn:microsoft.com/office/officeart/2005/8/layout/vList5"/>
    <dgm:cxn modelId="{6A38CEEE-B059-414D-B10C-4F3B4FB85A8F}" type="presParOf" srcId="{0D6D0FA0-B364-4006-8794-12A7A3D215D7}" destId="{FC9D7B0F-AC74-4E0E-9ADB-85DCC972144F}"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CBAB586-87A3-4BB5-A63F-1767336BAF51}" type="doc">
      <dgm:prSet loTypeId="urn:microsoft.com/office/officeart/2005/8/layout/vList5" loCatId="list" qsTypeId="urn:microsoft.com/office/officeart/2005/8/quickstyle/simple1" qsCatId="simple" csTypeId="urn:microsoft.com/office/officeart/2005/8/colors/accent1_2" csCatId="accent1" phldr="1"/>
      <dgm:spPr/>
      <dgm:t>
        <a:bodyPr/>
        <a:lstStyle/>
        <a:p>
          <a:pPr rtl="1"/>
          <a:endParaRPr lang="ar-SA"/>
        </a:p>
      </dgm:t>
    </dgm:pt>
    <dgm:pt modelId="{84F48F02-F28A-44F5-877B-0D2B6702C086}">
      <dgm:prSet phldrT="[Text]" custT="1"/>
      <dgm:spPr/>
      <dgm:t>
        <a:bodyPr/>
        <a:lstStyle/>
        <a:p>
          <a:pPr rtl="1"/>
          <a:r>
            <a:rPr lang="ar-SA" sz="1800" b="1" dirty="0" smtClean="0"/>
            <a:t>المثال </a:t>
          </a:r>
          <a:endParaRPr lang="ar-SA" sz="1800" b="1" dirty="0"/>
        </a:p>
      </dgm:t>
    </dgm:pt>
    <dgm:pt modelId="{CF83E66E-12A1-40D4-9511-8DA18EC7CBBD}" type="parTrans" cxnId="{D354EF7F-4DE5-43E1-AC13-98D2F1AF1AE1}">
      <dgm:prSet/>
      <dgm:spPr/>
      <dgm:t>
        <a:bodyPr/>
        <a:lstStyle/>
        <a:p>
          <a:pPr rtl="1"/>
          <a:endParaRPr lang="ar-SA"/>
        </a:p>
      </dgm:t>
    </dgm:pt>
    <dgm:pt modelId="{EE209590-B76A-41DF-BFDC-4613016B12D7}" type="sibTrans" cxnId="{D354EF7F-4DE5-43E1-AC13-98D2F1AF1AE1}">
      <dgm:prSet/>
      <dgm:spPr/>
      <dgm:t>
        <a:bodyPr/>
        <a:lstStyle/>
        <a:p>
          <a:pPr rtl="1"/>
          <a:endParaRPr lang="ar-SA"/>
        </a:p>
      </dgm:t>
    </dgm:pt>
    <dgm:pt modelId="{D12BBF1F-DF6F-4B62-AF92-0F7014376F80}">
      <dgm:prSet phldrT="[Text]" custT="1"/>
      <dgm:spPr/>
      <dgm:t>
        <a:bodyPr/>
        <a:lstStyle/>
        <a:p>
          <a:pPr algn="r" rtl="1"/>
          <a:r>
            <a:rPr lang="ar-SA" sz="1200" b="0" dirty="0" smtClean="0">
              <a:latin typeface="+mn-lt"/>
              <a:cs typeface="+mn-cs"/>
            </a:rPr>
            <a:t>نفرض في المثال السابق ان شركة الاهرام تتبع طريقة التوزيع التنازلي</a:t>
          </a:r>
          <a:endParaRPr lang="ar-SA" sz="1200" b="0" dirty="0"/>
        </a:p>
      </dgm:t>
    </dgm:pt>
    <dgm:pt modelId="{316A02B1-2B9B-4DC5-8CEB-A2EB4516CC32}" type="parTrans" cxnId="{DC985177-D7C3-4250-A4D2-DDA0170D56BB}">
      <dgm:prSet/>
      <dgm:spPr/>
      <dgm:t>
        <a:bodyPr/>
        <a:lstStyle/>
        <a:p>
          <a:pPr rtl="1"/>
          <a:endParaRPr lang="ar-SA"/>
        </a:p>
      </dgm:t>
    </dgm:pt>
    <dgm:pt modelId="{95121658-0ECB-4691-B292-55F10DC0BD2D}" type="sibTrans" cxnId="{DC985177-D7C3-4250-A4D2-DDA0170D56BB}">
      <dgm:prSet/>
      <dgm:spPr/>
      <dgm:t>
        <a:bodyPr/>
        <a:lstStyle/>
        <a:p>
          <a:pPr rtl="1"/>
          <a:endParaRPr lang="ar-SA"/>
        </a:p>
      </dgm:t>
    </dgm:pt>
    <dgm:pt modelId="{F1FECF57-DA7A-493F-9645-9DC6BBB12535}">
      <dgm:prSet phldrT="[Text]" custT="1"/>
      <dgm:spPr/>
      <dgm:t>
        <a:bodyPr/>
        <a:lstStyle/>
        <a:p>
          <a:pPr rtl="1"/>
          <a:r>
            <a:rPr lang="ar-SA" sz="1600" b="1" dirty="0" smtClean="0"/>
            <a:t>الخطوة 1 </a:t>
          </a:r>
        </a:p>
      </dgm:t>
    </dgm:pt>
    <dgm:pt modelId="{AB49FAB0-AF84-40A9-8FF6-E5C11FA980E7}" type="parTrans" cxnId="{0081A515-DAE8-4065-876B-505675317AD3}">
      <dgm:prSet/>
      <dgm:spPr/>
      <dgm:t>
        <a:bodyPr/>
        <a:lstStyle/>
        <a:p>
          <a:pPr rtl="1"/>
          <a:endParaRPr lang="ar-SA"/>
        </a:p>
      </dgm:t>
    </dgm:pt>
    <dgm:pt modelId="{DC02AA41-9743-42B6-83CF-2223378C2309}" type="sibTrans" cxnId="{0081A515-DAE8-4065-876B-505675317AD3}">
      <dgm:prSet/>
      <dgm:spPr/>
      <dgm:t>
        <a:bodyPr/>
        <a:lstStyle/>
        <a:p>
          <a:pPr rtl="1"/>
          <a:endParaRPr lang="ar-SA"/>
        </a:p>
      </dgm:t>
    </dgm:pt>
    <dgm:pt modelId="{250977B4-88AB-44DB-860F-1926E6927DD0}">
      <dgm:prSet phldrT="[Text]" custT="1"/>
      <dgm:spPr/>
      <dgm:t>
        <a:bodyPr/>
        <a:lstStyle/>
        <a:p>
          <a:pPr algn="r" rtl="1"/>
          <a:r>
            <a:rPr lang="ar-SA" sz="1200" dirty="0" smtClean="0"/>
            <a:t>تنفيذ الخطوات السابقه الذكر عند  بناء نموذج  التوزيع المباشر من 1 الى  4 والتي تتعلق بالمرحله الاولى</a:t>
          </a:r>
          <a:endParaRPr lang="ar-SA" sz="1200" b="0" dirty="0">
            <a:latin typeface="+mn-lt"/>
            <a:cs typeface="+mn-cs"/>
          </a:endParaRPr>
        </a:p>
      </dgm:t>
    </dgm:pt>
    <dgm:pt modelId="{FC59E26C-0E78-4DE2-AC38-4E8372CD222D}" type="parTrans" cxnId="{8BEA5188-5D7C-4EA6-A817-353DF745DA75}">
      <dgm:prSet/>
      <dgm:spPr/>
      <dgm:t>
        <a:bodyPr/>
        <a:lstStyle/>
        <a:p>
          <a:pPr rtl="1"/>
          <a:endParaRPr lang="ar-SA"/>
        </a:p>
      </dgm:t>
    </dgm:pt>
    <dgm:pt modelId="{973B5EA5-33A6-4DFE-8446-0A2FA4B32520}" type="sibTrans" cxnId="{8BEA5188-5D7C-4EA6-A817-353DF745DA75}">
      <dgm:prSet/>
      <dgm:spPr/>
      <dgm:t>
        <a:bodyPr/>
        <a:lstStyle/>
        <a:p>
          <a:pPr rtl="1"/>
          <a:endParaRPr lang="ar-SA"/>
        </a:p>
      </dgm:t>
    </dgm:pt>
    <dgm:pt modelId="{EAF66DFE-37EF-4C4C-B5A8-F184BD535C6A}">
      <dgm:prSet phldrT="[Text]" custT="1"/>
      <dgm:spPr/>
      <dgm:t>
        <a:bodyPr/>
        <a:lstStyle/>
        <a:p>
          <a:pPr rtl="1"/>
          <a:r>
            <a:rPr lang="ar-SA" sz="1600" b="1" dirty="0" smtClean="0"/>
            <a:t>الخطوة2</a:t>
          </a:r>
        </a:p>
        <a:p>
          <a:pPr rtl="1"/>
          <a:r>
            <a:rPr lang="ar-SA" sz="1600" b="1" dirty="0" smtClean="0"/>
            <a:t>ادخال نسب الاستفادة المعطاه</a:t>
          </a:r>
        </a:p>
      </dgm:t>
    </dgm:pt>
    <dgm:pt modelId="{24D42169-0D37-4CDD-A541-6C7F34969991}" type="parTrans" cxnId="{2730F11A-CD77-4E3F-AD17-91C383D5BCC8}">
      <dgm:prSet/>
      <dgm:spPr/>
      <dgm:t>
        <a:bodyPr/>
        <a:lstStyle/>
        <a:p>
          <a:pPr rtl="1"/>
          <a:endParaRPr lang="ar-SA"/>
        </a:p>
      </dgm:t>
    </dgm:pt>
    <dgm:pt modelId="{CE5C7920-0EEF-4CF6-92D2-167C0CF74743}" type="sibTrans" cxnId="{2730F11A-CD77-4E3F-AD17-91C383D5BCC8}">
      <dgm:prSet/>
      <dgm:spPr/>
      <dgm:t>
        <a:bodyPr/>
        <a:lstStyle/>
        <a:p>
          <a:pPr rtl="1"/>
          <a:endParaRPr lang="ar-SA"/>
        </a:p>
      </dgm:t>
    </dgm:pt>
    <dgm:pt modelId="{D16B834B-8C00-4F72-90F7-EA078B549606}">
      <dgm:prSet phldrT="[Text]" custT="1"/>
      <dgm:spPr/>
      <dgm:t>
        <a:bodyPr/>
        <a:lstStyle/>
        <a:p>
          <a:pPr algn="r" rtl="1"/>
          <a:r>
            <a:rPr lang="ar-SA" sz="1200" dirty="0" smtClean="0">
              <a:solidFill>
                <a:schemeClr val="tx1"/>
              </a:solidFill>
              <a:latin typeface="+mn-lt"/>
              <a:cs typeface="+mn-cs"/>
            </a:rPr>
            <a:t>إدخال البيانات الأساسية اللازمة لتوزيع تكاليف أقسام الخدمات على أقسام الإنتاج.</a:t>
          </a:r>
          <a:endParaRPr lang="ar-SA" sz="1200" dirty="0"/>
        </a:p>
      </dgm:t>
    </dgm:pt>
    <dgm:pt modelId="{DA729E36-1BD8-46FA-94F5-F8F9E0DEEA62}" type="parTrans" cxnId="{088D0FB8-C699-4CB3-B07E-A84E6F2E570C}">
      <dgm:prSet/>
      <dgm:spPr/>
      <dgm:t>
        <a:bodyPr/>
        <a:lstStyle/>
        <a:p>
          <a:pPr rtl="1"/>
          <a:endParaRPr lang="ar-SA"/>
        </a:p>
      </dgm:t>
    </dgm:pt>
    <dgm:pt modelId="{F4E9FE7E-5C45-4D20-92AA-80CB50EB554E}" type="sibTrans" cxnId="{088D0FB8-C699-4CB3-B07E-A84E6F2E570C}">
      <dgm:prSet/>
      <dgm:spPr/>
      <dgm:t>
        <a:bodyPr/>
        <a:lstStyle/>
        <a:p>
          <a:pPr rtl="1"/>
          <a:endParaRPr lang="ar-SA"/>
        </a:p>
      </dgm:t>
    </dgm:pt>
    <dgm:pt modelId="{C318C69B-E170-43A9-812E-76686C464DA3}">
      <dgm:prSet custT="1"/>
      <dgm:spPr/>
      <dgm:t>
        <a:bodyPr/>
        <a:lstStyle/>
        <a:p>
          <a:pPr rtl="1"/>
          <a:r>
            <a:rPr lang="ar-SA" sz="1600" b="1" dirty="0" smtClean="0"/>
            <a:t>الخطوة 3</a:t>
          </a:r>
        </a:p>
        <a:p>
          <a:pPr rtl="1"/>
          <a:r>
            <a:rPr lang="ar-SA" sz="1600" b="1" dirty="0" smtClean="0"/>
            <a:t>توزيع تكاليف الخدمات الاول على الانتاج</a:t>
          </a:r>
        </a:p>
      </dgm:t>
    </dgm:pt>
    <dgm:pt modelId="{4CF1A4F5-DC0E-4DD8-BCD3-8EE839EAE8DB}" type="parTrans" cxnId="{E594BAFE-FEA3-4CEF-B19D-BAE2645C118B}">
      <dgm:prSet/>
      <dgm:spPr/>
      <dgm:t>
        <a:bodyPr/>
        <a:lstStyle/>
        <a:p>
          <a:pPr rtl="1"/>
          <a:endParaRPr lang="ar-SA"/>
        </a:p>
      </dgm:t>
    </dgm:pt>
    <dgm:pt modelId="{3548B874-6EA1-4202-A80C-6751DFF8F37D}" type="sibTrans" cxnId="{E594BAFE-FEA3-4CEF-B19D-BAE2645C118B}">
      <dgm:prSet/>
      <dgm:spPr/>
      <dgm:t>
        <a:bodyPr/>
        <a:lstStyle/>
        <a:p>
          <a:pPr rtl="1"/>
          <a:endParaRPr lang="ar-SA"/>
        </a:p>
      </dgm:t>
    </dgm:pt>
    <dgm:pt modelId="{290E1834-0DAF-49D9-A0D3-BBFD6C3CC036}">
      <dgm:prSet custT="1"/>
      <dgm:spPr/>
      <dgm:t>
        <a:bodyPr/>
        <a:lstStyle/>
        <a:p>
          <a:pPr rtl="1"/>
          <a:r>
            <a:rPr lang="ar-SA" sz="1600" b="1" dirty="0" smtClean="0"/>
            <a:t>الخطوة4</a:t>
          </a:r>
        </a:p>
        <a:p>
          <a:pPr rtl="1"/>
          <a:r>
            <a:rPr lang="ar-SA" sz="1600" b="1" dirty="0" smtClean="0"/>
            <a:t>توزيع تكاليف الخدمات الثاني على الانتاج</a:t>
          </a:r>
        </a:p>
      </dgm:t>
    </dgm:pt>
    <dgm:pt modelId="{EA4E00C8-BF57-4F29-81A0-392D3587DAFB}" type="parTrans" cxnId="{924522E9-7506-43C8-991F-5D1C0F0AB846}">
      <dgm:prSet/>
      <dgm:spPr/>
      <dgm:t>
        <a:bodyPr/>
        <a:lstStyle/>
        <a:p>
          <a:endParaRPr lang="en-US"/>
        </a:p>
      </dgm:t>
    </dgm:pt>
    <dgm:pt modelId="{1BF3E142-6881-444D-B6DF-1770FFB2CC21}" type="sibTrans" cxnId="{924522E9-7506-43C8-991F-5D1C0F0AB846}">
      <dgm:prSet/>
      <dgm:spPr/>
      <dgm:t>
        <a:bodyPr/>
        <a:lstStyle/>
        <a:p>
          <a:endParaRPr lang="en-US"/>
        </a:p>
      </dgm:t>
    </dgm:pt>
    <dgm:pt modelId="{7BBE89C5-138A-4512-AEE5-D5786926BBBD}">
      <dgm:prSet custT="1"/>
      <dgm:spPr>
        <a:solidFill>
          <a:srgbClr val="FFD9CE">
            <a:alpha val="89804"/>
          </a:srgbClr>
        </a:solidFill>
      </dgm:spPr>
      <dgm:t>
        <a:bodyPr/>
        <a:lstStyle/>
        <a:p>
          <a:pPr algn="r" rtl="1"/>
          <a:endParaRPr lang="ar-SA" sz="1200" dirty="0"/>
        </a:p>
      </dgm:t>
    </dgm:pt>
    <dgm:pt modelId="{41F558A3-8A8D-4F70-AE94-C48DCC78A976}" type="sibTrans" cxnId="{FD10E534-01B8-419C-BDEE-FA7E1DF76362}">
      <dgm:prSet/>
      <dgm:spPr/>
      <dgm:t>
        <a:bodyPr/>
        <a:lstStyle/>
        <a:p>
          <a:pPr rtl="1"/>
          <a:endParaRPr lang="ar-SA"/>
        </a:p>
      </dgm:t>
    </dgm:pt>
    <dgm:pt modelId="{46054592-F405-46EB-B8DA-664218D7566B}" type="parTrans" cxnId="{FD10E534-01B8-419C-BDEE-FA7E1DF76362}">
      <dgm:prSet/>
      <dgm:spPr/>
      <dgm:t>
        <a:bodyPr/>
        <a:lstStyle/>
        <a:p>
          <a:pPr rtl="1"/>
          <a:endParaRPr lang="ar-SA"/>
        </a:p>
      </dgm:t>
    </dgm:pt>
    <dgm:pt modelId="{B1AB98FE-9043-47C3-AF40-B642AE3CE52C}">
      <dgm:prSet custT="1"/>
      <dgm:spPr>
        <a:solidFill>
          <a:srgbClr val="FFD9CE"/>
        </a:solidFill>
      </dgm:spPr>
      <dgm:t>
        <a:bodyPr/>
        <a:lstStyle/>
        <a:p>
          <a:pPr algn="r" rtl="1"/>
          <a:r>
            <a:rPr lang="ar-SA" sz="1200" dirty="0" smtClean="0">
              <a:solidFill>
                <a:schemeClr val="tx1"/>
              </a:solidFill>
              <a:latin typeface="Arial" pitchFamily="34" charset="0"/>
              <a:cs typeface="Arial" pitchFamily="34" charset="0"/>
            </a:rPr>
            <a:t>توزيع تكاليف قسم المناولة " س " = (الخلية التي بها تكاليف العنصر " س "(تثبيت)  </a:t>
          </a:r>
          <a:r>
            <a:rPr lang="en-US" sz="1200" dirty="0" smtClean="0">
              <a:solidFill>
                <a:schemeClr val="tx1"/>
              </a:solidFill>
              <a:latin typeface="Arial" pitchFamily="34" charset="0"/>
              <a:cs typeface="Arial" pitchFamily="34" charset="0"/>
            </a:rPr>
            <a:t>X</a:t>
          </a:r>
          <a:r>
            <a:rPr lang="ar-SA" sz="1200" dirty="0" smtClean="0">
              <a:solidFill>
                <a:schemeClr val="tx1"/>
              </a:solidFill>
              <a:latin typeface="Arial" pitchFamily="34" charset="0"/>
              <a:cs typeface="Arial" pitchFamily="34" charset="0"/>
            </a:rPr>
            <a:t> الخلية التي بها نسبة استفادة القسم الإنتاجي " أ "  ) </a:t>
          </a:r>
          <a:r>
            <a:rPr lang="en-US" sz="1200" dirty="0" smtClean="0">
              <a:solidFill>
                <a:schemeClr val="tx1"/>
              </a:solidFill>
              <a:latin typeface="Arial" pitchFamily="34" charset="0"/>
              <a:cs typeface="Arial" pitchFamily="34" charset="0"/>
            </a:rPr>
            <a:t>/</a:t>
          </a:r>
          <a:r>
            <a:rPr lang="ar-SA" sz="1200" dirty="0" smtClean="0">
              <a:solidFill>
                <a:schemeClr val="tx1"/>
              </a:solidFill>
              <a:latin typeface="Arial" pitchFamily="34" charset="0"/>
              <a:cs typeface="Arial" pitchFamily="34" charset="0"/>
            </a:rPr>
            <a:t> مجموع نسب استفادة جميع الأقسام (تثبيت)</a:t>
          </a:r>
          <a:endParaRPr lang="en-US" sz="1200" dirty="0" smtClean="0">
            <a:solidFill>
              <a:schemeClr val="tx1"/>
            </a:solidFill>
            <a:latin typeface="Arial" pitchFamily="34" charset="0"/>
            <a:cs typeface="Arial" pitchFamily="34" charset="0"/>
          </a:endParaRPr>
        </a:p>
        <a:p>
          <a:pPr algn="r"/>
          <a:r>
            <a:rPr lang="ar-SA" sz="1200" dirty="0" smtClean="0">
              <a:solidFill>
                <a:schemeClr val="tx1"/>
              </a:solidFill>
              <a:latin typeface="Arial" pitchFamily="34" charset="0"/>
              <a:cs typeface="Arial" pitchFamily="34" charset="0"/>
            </a:rPr>
            <a:t>تكرر الخطوة  السابقة للقسم الإنتاجي " ب " بطريقة سحب الخلية</a:t>
          </a:r>
        </a:p>
        <a:p>
          <a:pPr algn="r"/>
          <a:r>
            <a:rPr lang="ar-SA" sz="1200" dirty="0" smtClean="0">
              <a:solidFill>
                <a:schemeClr val="accent1">
                  <a:lumMod val="50000"/>
                </a:schemeClr>
              </a:solidFill>
              <a:latin typeface="Arial" pitchFamily="34" charset="0"/>
              <a:cs typeface="Arial" pitchFamily="34" charset="0"/>
            </a:rPr>
            <a:t>تكاليف العنصر(س) = إجمالي التكلفة الخاصة به + التكاليف التي  حصل عليها من (ص) في الخطوة السابقة.</a:t>
          </a:r>
          <a:endParaRPr lang="en-US" sz="700" dirty="0">
            <a:solidFill>
              <a:schemeClr val="tx1"/>
            </a:solidFill>
          </a:endParaRPr>
        </a:p>
      </dgm:t>
    </dgm:pt>
    <dgm:pt modelId="{53DE12E5-313B-4063-B475-2B9675A1117A}" type="parTrans" cxnId="{31BCF64B-CC9F-40BC-BBF9-46E9F047D334}">
      <dgm:prSet/>
      <dgm:spPr/>
      <dgm:t>
        <a:bodyPr/>
        <a:lstStyle/>
        <a:p>
          <a:endParaRPr lang="en-US"/>
        </a:p>
      </dgm:t>
    </dgm:pt>
    <dgm:pt modelId="{848A7DCF-2799-46E8-800B-F415364E8066}" type="sibTrans" cxnId="{31BCF64B-CC9F-40BC-BBF9-46E9F047D334}">
      <dgm:prSet/>
      <dgm:spPr/>
      <dgm:t>
        <a:bodyPr/>
        <a:lstStyle/>
        <a:p>
          <a:endParaRPr lang="en-US"/>
        </a:p>
      </dgm:t>
    </dgm:pt>
    <dgm:pt modelId="{B1BE45DA-8F85-42E9-9532-4FC2C0395202}">
      <dgm:prSet custT="1"/>
      <dgm:spPr/>
      <dgm:t>
        <a:bodyPr/>
        <a:lstStyle/>
        <a:p>
          <a:pPr rtl="1"/>
          <a:r>
            <a:rPr lang="ar-SA" sz="1200" b="0" dirty="0" smtClean="0">
              <a:latin typeface="+mn-lt"/>
              <a:cs typeface="+mn-cs"/>
            </a:rPr>
            <a:t>عند اعادة توزيع اقسام الخدمات على اقسام الانتاج نلاحظ  قيام قسم خدمة التكييف (ص) بخدمة مركزي الانتاج (أ) و(ب) وقسم الخدمه المناولة (س)</a:t>
          </a:r>
          <a:endParaRPr lang="ar-SA" sz="1200" b="0" dirty="0">
            <a:latin typeface="+mn-lt"/>
            <a:cs typeface="+mn-cs"/>
          </a:endParaRPr>
        </a:p>
      </dgm:t>
    </dgm:pt>
    <dgm:pt modelId="{ABE4EF73-D050-4595-A1BD-850A84B2803B}" type="parTrans" cxnId="{F566E479-B14D-4CB1-91D6-5BBF2928A8ED}">
      <dgm:prSet/>
      <dgm:spPr/>
      <dgm:t>
        <a:bodyPr/>
        <a:lstStyle/>
        <a:p>
          <a:endParaRPr lang="en-US"/>
        </a:p>
      </dgm:t>
    </dgm:pt>
    <dgm:pt modelId="{56C21AAB-7833-4FBF-A0A2-5DF8CAFBDF17}" type="sibTrans" cxnId="{F566E479-B14D-4CB1-91D6-5BBF2928A8ED}">
      <dgm:prSet/>
      <dgm:spPr/>
      <dgm:t>
        <a:bodyPr/>
        <a:lstStyle/>
        <a:p>
          <a:endParaRPr lang="en-US"/>
        </a:p>
      </dgm:t>
    </dgm:pt>
    <dgm:pt modelId="{E9AD117F-36D2-4862-8366-115DB585709C}">
      <dgm:prSet custT="1"/>
      <dgm:spPr/>
      <dgm:t>
        <a:bodyPr/>
        <a:lstStyle/>
        <a:p>
          <a:pPr rtl="1"/>
          <a:r>
            <a:rPr lang="ar-SA" sz="1200" b="0" dirty="0" smtClean="0">
              <a:latin typeface="+mn-lt"/>
              <a:cs typeface="+mn-cs"/>
            </a:rPr>
            <a:t>نسب الاستفادة من القسم  التكييف (ص) :  </a:t>
          </a:r>
          <a:r>
            <a:rPr lang="ar-SA" sz="1200" b="0" u="sng" dirty="0" smtClean="0">
              <a:latin typeface="+mn-lt"/>
              <a:cs typeface="+mn-cs"/>
            </a:rPr>
            <a:t>آ   </a:t>
          </a:r>
          <a:r>
            <a:rPr lang="ar-SA" sz="1200" b="0" u="none" dirty="0" smtClean="0">
              <a:latin typeface="+mn-lt"/>
              <a:cs typeface="+mn-cs"/>
            </a:rPr>
            <a:t>      </a:t>
          </a:r>
          <a:r>
            <a:rPr lang="ar-SA" sz="1200" b="0" u="sng" dirty="0" smtClean="0">
              <a:latin typeface="+mn-lt"/>
              <a:cs typeface="+mn-cs"/>
            </a:rPr>
            <a:t>  </a:t>
          </a:r>
          <a:r>
            <a:rPr lang="ar-SA" sz="1200" b="0" u="sng" smtClean="0">
              <a:latin typeface="+mn-lt"/>
              <a:cs typeface="+mn-cs"/>
            </a:rPr>
            <a:t>ب  </a:t>
          </a:r>
          <a:r>
            <a:rPr lang="ar-SA" sz="1200" b="0" u="none" smtClean="0">
              <a:latin typeface="+mn-lt"/>
              <a:cs typeface="+mn-cs"/>
            </a:rPr>
            <a:t>         </a:t>
          </a:r>
          <a:r>
            <a:rPr lang="ar-SA" sz="1200" b="0" u="sng" smtClean="0">
              <a:latin typeface="+mn-lt"/>
              <a:cs typeface="+mn-cs"/>
            </a:rPr>
            <a:t> س</a:t>
          </a:r>
          <a:endParaRPr lang="ar-SA" sz="1200" b="0" u="none" dirty="0">
            <a:latin typeface="+mn-lt"/>
            <a:cs typeface="+mn-cs"/>
          </a:endParaRPr>
        </a:p>
      </dgm:t>
    </dgm:pt>
    <dgm:pt modelId="{2CE84281-484D-43FE-BCDC-1036546E9F98}" type="parTrans" cxnId="{7F673827-28BB-4249-87BD-8BC9CF549EFE}">
      <dgm:prSet/>
      <dgm:spPr/>
      <dgm:t>
        <a:bodyPr/>
        <a:lstStyle/>
        <a:p>
          <a:endParaRPr lang="en-US"/>
        </a:p>
      </dgm:t>
    </dgm:pt>
    <dgm:pt modelId="{72636EED-7BDD-4E3E-8B14-6E630E49160B}" type="sibTrans" cxnId="{7F673827-28BB-4249-87BD-8BC9CF549EFE}">
      <dgm:prSet/>
      <dgm:spPr/>
      <dgm:t>
        <a:bodyPr/>
        <a:lstStyle/>
        <a:p>
          <a:endParaRPr lang="en-US"/>
        </a:p>
      </dgm:t>
    </dgm:pt>
    <dgm:pt modelId="{486D5766-7CFB-4DFF-A54E-6D80C49E409D}">
      <dgm:prSet custT="1"/>
      <dgm:spPr/>
      <dgm:t>
        <a:bodyPr/>
        <a:lstStyle/>
        <a:p>
          <a:pPr rtl="1"/>
          <a:r>
            <a:rPr lang="ar-SA" sz="1200" dirty="0" smtClean="0">
              <a:solidFill>
                <a:schemeClr val="tx1"/>
              </a:solidFill>
              <a:latin typeface="+mn-lt"/>
              <a:cs typeface="+mn-cs"/>
            </a:rPr>
            <a:t>-البيانات الأساسية تشمل</a:t>
          </a:r>
        </a:p>
      </dgm:t>
    </dgm:pt>
    <dgm:pt modelId="{81BBA5DC-464A-4E78-AAE7-F221A19F9C4C}" type="parTrans" cxnId="{671E538E-4BF6-4679-852A-6CD94F7E00D7}">
      <dgm:prSet/>
      <dgm:spPr/>
      <dgm:t>
        <a:bodyPr/>
        <a:lstStyle/>
        <a:p>
          <a:endParaRPr lang="en-US"/>
        </a:p>
      </dgm:t>
    </dgm:pt>
    <dgm:pt modelId="{C4DEE99E-F628-4E4B-8F4F-0713787C2664}" type="sibTrans" cxnId="{671E538E-4BF6-4679-852A-6CD94F7E00D7}">
      <dgm:prSet/>
      <dgm:spPr/>
      <dgm:t>
        <a:bodyPr/>
        <a:lstStyle/>
        <a:p>
          <a:endParaRPr lang="en-US"/>
        </a:p>
      </dgm:t>
    </dgm:pt>
    <dgm:pt modelId="{9682F1A9-9BB1-47D2-B067-0282ABD65C51}">
      <dgm:prSet custT="1"/>
      <dgm:spPr/>
      <dgm:t>
        <a:bodyPr/>
        <a:lstStyle/>
        <a:p>
          <a:pPr rtl="1"/>
          <a:r>
            <a:rPr lang="ar-SA" sz="1200" dirty="0" smtClean="0">
              <a:solidFill>
                <a:schemeClr val="tx1"/>
              </a:solidFill>
              <a:latin typeface="+mn-lt"/>
              <a:cs typeface="+mn-cs"/>
            </a:rPr>
            <a:t>- نسب استفادة كل من القسم أ وب و س من القسم ص</a:t>
          </a:r>
        </a:p>
      </dgm:t>
    </dgm:pt>
    <dgm:pt modelId="{8BA33976-E7E3-47C5-B5CD-E1B4DAFF7A5B}" type="parTrans" cxnId="{62FEFB6F-9B5C-4103-8FF4-E9648EFBC8EC}">
      <dgm:prSet/>
      <dgm:spPr/>
      <dgm:t>
        <a:bodyPr/>
        <a:lstStyle/>
        <a:p>
          <a:endParaRPr lang="en-US"/>
        </a:p>
      </dgm:t>
    </dgm:pt>
    <dgm:pt modelId="{7054A8A3-5C63-4DE2-91E4-184DF4718610}" type="sibTrans" cxnId="{62FEFB6F-9B5C-4103-8FF4-E9648EFBC8EC}">
      <dgm:prSet/>
      <dgm:spPr/>
      <dgm:t>
        <a:bodyPr/>
        <a:lstStyle/>
        <a:p>
          <a:endParaRPr lang="en-US"/>
        </a:p>
      </dgm:t>
    </dgm:pt>
    <dgm:pt modelId="{346651BF-BEA8-4B2F-AFB5-96F38D5BF53D}">
      <dgm:prSet custT="1"/>
      <dgm:spPr/>
      <dgm:t>
        <a:bodyPr/>
        <a:lstStyle/>
        <a:p>
          <a:pPr rtl="1"/>
          <a:r>
            <a:rPr lang="ar-SA" sz="1200" dirty="0" smtClean="0">
              <a:solidFill>
                <a:schemeClr val="tx1"/>
              </a:solidFill>
              <a:latin typeface="Arial" pitchFamily="34" charset="0"/>
              <a:cs typeface="Arial" pitchFamily="34" charset="0"/>
            </a:rPr>
            <a:t>- نسب استفادة كل من القسم أ و ب من قسم الخدمات س </a:t>
          </a:r>
          <a:endParaRPr lang="en-US" sz="1200" dirty="0"/>
        </a:p>
      </dgm:t>
    </dgm:pt>
    <dgm:pt modelId="{7FA3299A-071C-4FA9-A308-0AE47EC83936}" type="parTrans" cxnId="{EF62F735-8B40-4A0B-B502-E9E0159BE217}">
      <dgm:prSet/>
      <dgm:spPr/>
      <dgm:t>
        <a:bodyPr/>
        <a:lstStyle/>
        <a:p>
          <a:endParaRPr lang="en-US"/>
        </a:p>
      </dgm:t>
    </dgm:pt>
    <dgm:pt modelId="{68AA5849-0FE5-4416-9B86-7BE04476B1CA}" type="sibTrans" cxnId="{EF62F735-8B40-4A0B-B502-E9E0159BE217}">
      <dgm:prSet/>
      <dgm:spPr/>
      <dgm:t>
        <a:bodyPr/>
        <a:lstStyle/>
        <a:p>
          <a:endParaRPr lang="en-US"/>
        </a:p>
      </dgm:t>
    </dgm:pt>
    <dgm:pt modelId="{F98C0485-2AAE-434A-B85B-A43EAF08AC0D}">
      <dgm:prSet custT="1"/>
      <dgm:spPr/>
      <dgm:t>
        <a:bodyPr/>
        <a:lstStyle/>
        <a:p>
          <a:pPr algn="r" rtl="1"/>
          <a:r>
            <a:rPr lang="ar-SA" sz="1200" dirty="0" smtClean="0">
              <a:latin typeface="Arial" pitchFamily="34" charset="0"/>
              <a:cs typeface="Arial" pitchFamily="34" charset="0"/>
            </a:rPr>
            <a:t>توزيع تكاليف قسم التكييف " ص " = (الخلية التي بها تكاليف العنصر " ص "(تثبيت)  </a:t>
          </a:r>
          <a:r>
            <a:rPr lang="en-US" sz="1200" dirty="0" smtClean="0">
              <a:latin typeface="Arial" pitchFamily="34" charset="0"/>
              <a:cs typeface="Arial" pitchFamily="34" charset="0"/>
            </a:rPr>
            <a:t>X</a:t>
          </a:r>
          <a:r>
            <a:rPr lang="ar-SA" sz="1200" dirty="0" smtClean="0">
              <a:latin typeface="Arial" pitchFamily="34" charset="0"/>
              <a:cs typeface="Arial" pitchFamily="34" charset="0"/>
            </a:rPr>
            <a:t> الخلية التي بها نسبة استفادة القسم الإنتاجي " أ "  ) </a:t>
          </a:r>
          <a:r>
            <a:rPr lang="en-US" sz="1200" dirty="0" smtClean="0">
              <a:latin typeface="Arial" pitchFamily="34" charset="0"/>
              <a:cs typeface="Arial" pitchFamily="34" charset="0"/>
            </a:rPr>
            <a:t>/</a:t>
          </a:r>
          <a:r>
            <a:rPr lang="ar-SA" sz="1200" dirty="0" smtClean="0">
              <a:latin typeface="Arial" pitchFamily="34" charset="0"/>
              <a:cs typeface="Arial" pitchFamily="34" charset="0"/>
            </a:rPr>
            <a:t> مجموع نسب استفادة  القسم الإنتاجي أ (تثبيت)</a:t>
          </a:r>
          <a:endParaRPr lang="en-US" sz="1200" dirty="0">
            <a:latin typeface="Arial" pitchFamily="34" charset="0"/>
            <a:cs typeface="Arial" pitchFamily="34" charset="0"/>
          </a:endParaRPr>
        </a:p>
      </dgm:t>
    </dgm:pt>
    <dgm:pt modelId="{47C8B506-4D09-479E-89EC-4FC4CBDDEDF8}" type="parTrans" cxnId="{7760B949-B5B5-4020-9EB3-CDAC8E06C346}">
      <dgm:prSet/>
      <dgm:spPr/>
      <dgm:t>
        <a:bodyPr/>
        <a:lstStyle/>
        <a:p>
          <a:endParaRPr lang="en-US"/>
        </a:p>
      </dgm:t>
    </dgm:pt>
    <dgm:pt modelId="{3EB3977F-8CCA-4D03-A267-AF8E0D4E81AA}" type="sibTrans" cxnId="{7760B949-B5B5-4020-9EB3-CDAC8E06C346}">
      <dgm:prSet/>
      <dgm:spPr/>
      <dgm:t>
        <a:bodyPr/>
        <a:lstStyle/>
        <a:p>
          <a:endParaRPr lang="en-US"/>
        </a:p>
      </dgm:t>
    </dgm:pt>
    <dgm:pt modelId="{87334460-01DF-4D6A-90FD-12A4433080BE}">
      <dgm:prSet custT="1"/>
      <dgm:spPr/>
      <dgm:t>
        <a:bodyPr/>
        <a:lstStyle/>
        <a:p>
          <a:pPr algn="r" rtl="1"/>
          <a:r>
            <a:rPr lang="ar-SA" sz="1200" dirty="0" smtClean="0">
              <a:latin typeface="Arial" pitchFamily="34" charset="0"/>
              <a:cs typeface="Arial" pitchFamily="34" charset="0"/>
            </a:rPr>
            <a:t>- تكرر الخطوة  السابقة للقسم الإنتاجي " ب "  وللقسم "س" بطريقة سحب الخلية</a:t>
          </a:r>
          <a:endParaRPr lang="en-US" sz="1200" dirty="0">
            <a:latin typeface="Arial" pitchFamily="34" charset="0"/>
            <a:cs typeface="Arial" pitchFamily="34" charset="0"/>
          </a:endParaRPr>
        </a:p>
      </dgm:t>
    </dgm:pt>
    <dgm:pt modelId="{7A87B53F-C8E1-409A-ABE3-2FCF7FACAD7D}" type="parTrans" cxnId="{A06320C6-9D6D-4AFF-A4C4-E02DE5CFEEC7}">
      <dgm:prSet/>
      <dgm:spPr/>
      <dgm:t>
        <a:bodyPr/>
        <a:lstStyle/>
        <a:p>
          <a:endParaRPr lang="en-US"/>
        </a:p>
      </dgm:t>
    </dgm:pt>
    <dgm:pt modelId="{0C2F0BD9-DDCB-4711-A8FF-E6EB9195FB1A}" type="sibTrans" cxnId="{A06320C6-9D6D-4AFF-A4C4-E02DE5CFEEC7}">
      <dgm:prSet/>
      <dgm:spPr/>
      <dgm:t>
        <a:bodyPr/>
        <a:lstStyle/>
        <a:p>
          <a:endParaRPr lang="en-US"/>
        </a:p>
      </dgm:t>
    </dgm:pt>
    <dgm:pt modelId="{1C6665E7-0480-4BA5-A13A-6456E3E24C4E}">
      <dgm:prSet custT="1"/>
      <dgm:spPr/>
      <dgm:t>
        <a:bodyPr/>
        <a:lstStyle/>
        <a:p>
          <a:pPr rtl="1"/>
          <a:r>
            <a:rPr lang="ar-SA" sz="1200" b="0" dirty="0" smtClean="0">
              <a:latin typeface="+mn-lt"/>
              <a:cs typeface="+mn-cs"/>
            </a:rPr>
            <a:t>                                                      3           7             2</a:t>
          </a:r>
          <a:endParaRPr lang="ar-SA" sz="1200" b="0" dirty="0">
            <a:latin typeface="+mn-lt"/>
            <a:cs typeface="+mn-cs"/>
          </a:endParaRPr>
        </a:p>
      </dgm:t>
    </dgm:pt>
    <dgm:pt modelId="{CAF126A7-DE3E-47D0-9646-6297FA23EC26}" type="sibTrans" cxnId="{1F7137B8-C374-49C7-9506-04F2AC0DB188}">
      <dgm:prSet/>
      <dgm:spPr/>
      <dgm:t>
        <a:bodyPr/>
        <a:lstStyle/>
        <a:p>
          <a:endParaRPr lang="en-US"/>
        </a:p>
      </dgm:t>
    </dgm:pt>
    <dgm:pt modelId="{1E14FE10-969D-46B6-9273-48C259AB6980}" type="parTrans" cxnId="{1F7137B8-C374-49C7-9506-04F2AC0DB188}">
      <dgm:prSet/>
      <dgm:spPr/>
      <dgm:t>
        <a:bodyPr/>
        <a:lstStyle/>
        <a:p>
          <a:endParaRPr lang="en-US"/>
        </a:p>
      </dgm:t>
    </dgm:pt>
    <dgm:pt modelId="{FB6A8291-5D7E-4456-9B32-824E84317454}" type="pres">
      <dgm:prSet presAssocID="{6CBAB586-87A3-4BB5-A63F-1767336BAF51}" presName="Name0" presStyleCnt="0">
        <dgm:presLayoutVars>
          <dgm:dir val="rev"/>
          <dgm:animLvl val="lvl"/>
          <dgm:resizeHandles val="exact"/>
        </dgm:presLayoutVars>
      </dgm:prSet>
      <dgm:spPr/>
      <dgm:t>
        <a:bodyPr/>
        <a:lstStyle/>
        <a:p>
          <a:pPr rtl="1"/>
          <a:endParaRPr lang="ar-SA"/>
        </a:p>
      </dgm:t>
    </dgm:pt>
    <dgm:pt modelId="{325C29C8-38E8-458F-883D-39AD28AD5646}" type="pres">
      <dgm:prSet presAssocID="{84F48F02-F28A-44F5-877B-0D2B6702C086}" presName="linNode" presStyleCnt="0"/>
      <dgm:spPr/>
      <dgm:t>
        <a:bodyPr/>
        <a:lstStyle/>
        <a:p>
          <a:endParaRPr lang="en-US"/>
        </a:p>
      </dgm:t>
    </dgm:pt>
    <dgm:pt modelId="{21CE78F5-7BFF-46D4-B925-0A4555324AF2}" type="pres">
      <dgm:prSet presAssocID="{84F48F02-F28A-44F5-877B-0D2B6702C086}" presName="parentText" presStyleLbl="node1" presStyleIdx="0" presStyleCnt="6" custScaleY="1917155" custLinFactY="27013" custLinFactNeighborX="-408" custLinFactNeighborY="100000">
        <dgm:presLayoutVars>
          <dgm:chMax val="1"/>
          <dgm:bulletEnabled val="1"/>
        </dgm:presLayoutVars>
      </dgm:prSet>
      <dgm:spPr/>
      <dgm:t>
        <a:bodyPr/>
        <a:lstStyle/>
        <a:p>
          <a:pPr rtl="1"/>
          <a:endParaRPr lang="ar-SA"/>
        </a:p>
      </dgm:t>
    </dgm:pt>
    <dgm:pt modelId="{FA82C049-E65F-4E3F-B4DC-E4F2A0712E87}" type="pres">
      <dgm:prSet presAssocID="{84F48F02-F28A-44F5-877B-0D2B6702C086}" presName="descendantText" presStyleLbl="alignAccFollowNode1" presStyleIdx="0" presStyleCnt="4" custScaleY="2000000" custLinFactY="23498" custLinFactNeighborX="-136" custLinFactNeighborY="100000">
        <dgm:presLayoutVars>
          <dgm:bulletEnabled val="1"/>
        </dgm:presLayoutVars>
      </dgm:prSet>
      <dgm:spPr>
        <a:prstGeom prst="roundRect">
          <a:avLst/>
        </a:prstGeom>
      </dgm:spPr>
      <dgm:t>
        <a:bodyPr/>
        <a:lstStyle/>
        <a:p>
          <a:pPr rtl="1"/>
          <a:endParaRPr lang="ar-SA"/>
        </a:p>
      </dgm:t>
    </dgm:pt>
    <dgm:pt modelId="{CF85BEFB-A674-449D-8D20-1D2441846F1C}" type="pres">
      <dgm:prSet presAssocID="{EE209590-B76A-41DF-BFDC-4613016B12D7}" presName="sp" presStyleCnt="0"/>
      <dgm:spPr/>
      <dgm:t>
        <a:bodyPr/>
        <a:lstStyle/>
        <a:p>
          <a:endParaRPr lang="en-US"/>
        </a:p>
      </dgm:t>
    </dgm:pt>
    <dgm:pt modelId="{12B0390E-CB0D-43C1-AB6C-32E3AF39D6E9}" type="pres">
      <dgm:prSet presAssocID="{F1FECF57-DA7A-493F-9645-9DC6BBB12535}" presName="linNode" presStyleCnt="0"/>
      <dgm:spPr/>
      <dgm:t>
        <a:bodyPr/>
        <a:lstStyle/>
        <a:p>
          <a:endParaRPr lang="en-US"/>
        </a:p>
      </dgm:t>
    </dgm:pt>
    <dgm:pt modelId="{6FF99444-5108-47A0-A62A-31A05CC66B4E}" type="pres">
      <dgm:prSet presAssocID="{F1FECF57-DA7A-493F-9645-9DC6BBB12535}" presName="parentText" presStyleLbl="node1" presStyleIdx="1" presStyleCnt="6" custScaleY="1541477" custLinFactY="200000" custLinFactNeighborX="468" custLinFactNeighborY="224079">
        <dgm:presLayoutVars>
          <dgm:chMax val="1"/>
          <dgm:bulletEnabled val="1"/>
        </dgm:presLayoutVars>
      </dgm:prSet>
      <dgm:spPr/>
      <dgm:t>
        <a:bodyPr/>
        <a:lstStyle/>
        <a:p>
          <a:pPr rtl="1"/>
          <a:endParaRPr lang="ar-SA"/>
        </a:p>
      </dgm:t>
    </dgm:pt>
    <dgm:pt modelId="{0589196F-9462-47FA-A699-0D6839D6F7FC}" type="pres">
      <dgm:prSet presAssocID="{F1FECF57-DA7A-493F-9645-9DC6BBB12535}" presName="descendantText" presStyleLbl="alignAccFollowNode1" presStyleIdx="1" presStyleCnt="4" custScaleY="1856148" custLinFactY="283052" custLinFactNeighborX="-136" custLinFactNeighborY="300000">
        <dgm:presLayoutVars>
          <dgm:bulletEnabled val="1"/>
        </dgm:presLayoutVars>
      </dgm:prSet>
      <dgm:spPr>
        <a:prstGeom prst="roundRect">
          <a:avLst/>
        </a:prstGeom>
      </dgm:spPr>
      <dgm:t>
        <a:bodyPr/>
        <a:lstStyle/>
        <a:p>
          <a:pPr rtl="1"/>
          <a:endParaRPr lang="ar-SA"/>
        </a:p>
      </dgm:t>
    </dgm:pt>
    <dgm:pt modelId="{580DA3F2-8365-45BC-98D8-BC6A774CF200}" type="pres">
      <dgm:prSet presAssocID="{DC02AA41-9743-42B6-83CF-2223378C2309}" presName="sp" presStyleCnt="0"/>
      <dgm:spPr/>
      <dgm:t>
        <a:bodyPr/>
        <a:lstStyle/>
        <a:p>
          <a:endParaRPr lang="en-US"/>
        </a:p>
      </dgm:t>
    </dgm:pt>
    <dgm:pt modelId="{9F2C6132-7F85-4545-B29B-691D7D3430ED}" type="pres">
      <dgm:prSet presAssocID="{EAF66DFE-37EF-4C4C-B5A8-F184BD535C6A}" presName="linNode" presStyleCnt="0"/>
      <dgm:spPr/>
      <dgm:t>
        <a:bodyPr/>
        <a:lstStyle/>
        <a:p>
          <a:endParaRPr lang="en-US"/>
        </a:p>
      </dgm:t>
    </dgm:pt>
    <dgm:pt modelId="{3DEF753C-2419-4CC5-941C-E486C5D15708}" type="pres">
      <dgm:prSet presAssocID="{EAF66DFE-37EF-4C4C-B5A8-F184BD535C6A}" presName="parentText" presStyleLbl="node1" presStyleIdx="2" presStyleCnt="6" custScaleY="1587515" custLinFactY="400000" custLinFactNeighborX="468" custLinFactNeighborY="414167">
        <dgm:presLayoutVars>
          <dgm:chMax val="1"/>
          <dgm:bulletEnabled val="1"/>
        </dgm:presLayoutVars>
      </dgm:prSet>
      <dgm:spPr/>
      <dgm:t>
        <a:bodyPr/>
        <a:lstStyle/>
        <a:p>
          <a:pPr rtl="1"/>
          <a:endParaRPr lang="ar-SA"/>
        </a:p>
      </dgm:t>
    </dgm:pt>
    <dgm:pt modelId="{171AA019-FD05-49DD-9301-3E13566657A0}" type="pres">
      <dgm:prSet presAssocID="{EAF66DFE-37EF-4C4C-B5A8-F184BD535C6A}" presName="descendantText" presStyleLbl="alignAccFollowNode1" presStyleIdx="2" presStyleCnt="4" custScaleY="1685258" custLinFactY="500000" custLinFactNeighborX="-136" custLinFactNeighborY="527028">
        <dgm:presLayoutVars>
          <dgm:bulletEnabled val="1"/>
        </dgm:presLayoutVars>
      </dgm:prSet>
      <dgm:spPr>
        <a:prstGeom prst="roundRect">
          <a:avLst/>
        </a:prstGeom>
      </dgm:spPr>
      <dgm:t>
        <a:bodyPr/>
        <a:lstStyle/>
        <a:p>
          <a:pPr rtl="1"/>
          <a:endParaRPr lang="ar-SA"/>
        </a:p>
      </dgm:t>
    </dgm:pt>
    <dgm:pt modelId="{82C2D33F-E942-4A72-A80F-291825D394E1}" type="pres">
      <dgm:prSet presAssocID="{CE5C7920-0EEF-4CF6-92D2-167C0CF74743}" presName="sp" presStyleCnt="0"/>
      <dgm:spPr/>
      <dgm:t>
        <a:bodyPr/>
        <a:lstStyle/>
        <a:p>
          <a:endParaRPr lang="en-US"/>
        </a:p>
      </dgm:t>
    </dgm:pt>
    <dgm:pt modelId="{432A739A-42CF-43B7-A908-86E1239D6212}" type="pres">
      <dgm:prSet presAssocID="{C318C69B-E170-43A9-812E-76686C464DA3}" presName="linNode" presStyleCnt="0"/>
      <dgm:spPr/>
      <dgm:t>
        <a:bodyPr/>
        <a:lstStyle/>
        <a:p>
          <a:endParaRPr lang="en-US"/>
        </a:p>
      </dgm:t>
    </dgm:pt>
    <dgm:pt modelId="{064428C7-8B25-44D5-AC5D-FF036C3233EE}" type="pres">
      <dgm:prSet presAssocID="{C318C69B-E170-43A9-812E-76686C464DA3}" presName="parentText" presStyleLbl="node1" presStyleIdx="3" presStyleCnt="6" custScaleY="1432287" custLinFactY="500000" custLinFactNeighborX="468" custLinFactNeighborY="565741">
        <dgm:presLayoutVars>
          <dgm:chMax val="1"/>
          <dgm:bulletEnabled val="1"/>
        </dgm:presLayoutVars>
      </dgm:prSet>
      <dgm:spPr/>
      <dgm:t>
        <a:bodyPr/>
        <a:lstStyle/>
        <a:p>
          <a:pPr rtl="1"/>
          <a:endParaRPr lang="ar-SA"/>
        </a:p>
      </dgm:t>
    </dgm:pt>
    <dgm:pt modelId="{8C04F018-ACB2-4299-88CD-8F410B02D5C1}" type="pres">
      <dgm:prSet presAssocID="{C318C69B-E170-43A9-812E-76686C464DA3}" presName="descendantText" presStyleLbl="alignAccFollowNode1" presStyleIdx="3" presStyleCnt="4" custScaleX="99652" custScaleY="2000000" custLinFactY="626424" custLinFactNeighborX="-754" custLinFactNeighborY="700000">
        <dgm:presLayoutVars>
          <dgm:bulletEnabled val="1"/>
        </dgm:presLayoutVars>
      </dgm:prSet>
      <dgm:spPr>
        <a:prstGeom prst="roundRect">
          <a:avLst/>
        </a:prstGeom>
      </dgm:spPr>
      <dgm:t>
        <a:bodyPr/>
        <a:lstStyle/>
        <a:p>
          <a:pPr rtl="1"/>
          <a:endParaRPr lang="ar-SA"/>
        </a:p>
      </dgm:t>
    </dgm:pt>
    <dgm:pt modelId="{E5782554-9405-4FA1-B2DC-4967F47C2FB7}" type="pres">
      <dgm:prSet presAssocID="{3548B874-6EA1-4202-A80C-6751DFF8F37D}" presName="sp" presStyleCnt="0"/>
      <dgm:spPr/>
      <dgm:t>
        <a:bodyPr/>
        <a:lstStyle/>
        <a:p>
          <a:endParaRPr lang="en-US"/>
        </a:p>
      </dgm:t>
    </dgm:pt>
    <dgm:pt modelId="{067675D5-0155-4D8C-B8C5-50DC0B3F9069}" type="pres">
      <dgm:prSet presAssocID="{290E1834-0DAF-49D9-A0D3-BBFD6C3CC036}" presName="linNode" presStyleCnt="0"/>
      <dgm:spPr/>
      <dgm:t>
        <a:bodyPr/>
        <a:lstStyle/>
        <a:p>
          <a:endParaRPr lang="en-US"/>
        </a:p>
      </dgm:t>
    </dgm:pt>
    <dgm:pt modelId="{D3A209B9-DBE3-4C39-B699-A890A60465FD}" type="pres">
      <dgm:prSet presAssocID="{290E1834-0DAF-49D9-A0D3-BBFD6C3CC036}" presName="parentText" presStyleLbl="node1" presStyleIdx="4" presStyleCnt="6" custScaleY="2000000" custLinFactY="581708" custLinFactNeighborX="832" custLinFactNeighborY="600000">
        <dgm:presLayoutVars>
          <dgm:chMax val="1"/>
          <dgm:bulletEnabled val="1"/>
        </dgm:presLayoutVars>
      </dgm:prSet>
      <dgm:spPr/>
      <dgm:t>
        <a:bodyPr/>
        <a:lstStyle/>
        <a:p>
          <a:endParaRPr lang="en-US"/>
        </a:p>
      </dgm:t>
    </dgm:pt>
    <dgm:pt modelId="{5DBA0645-898C-4425-B971-F06D1A02B466}" type="pres">
      <dgm:prSet presAssocID="{1BF3E142-6881-444D-B6DF-1770FFB2CC21}" presName="sp" presStyleCnt="0"/>
      <dgm:spPr/>
      <dgm:t>
        <a:bodyPr/>
        <a:lstStyle/>
        <a:p>
          <a:endParaRPr lang="en-US"/>
        </a:p>
      </dgm:t>
    </dgm:pt>
    <dgm:pt modelId="{0D6D0FA0-B364-4006-8794-12A7A3D215D7}" type="pres">
      <dgm:prSet presAssocID="{B1AB98FE-9043-47C3-AF40-B642AE3CE52C}" presName="linNode" presStyleCnt="0"/>
      <dgm:spPr/>
      <dgm:t>
        <a:bodyPr/>
        <a:lstStyle/>
        <a:p>
          <a:endParaRPr lang="en-US"/>
        </a:p>
      </dgm:t>
    </dgm:pt>
    <dgm:pt modelId="{FC9D7B0F-AC74-4E0E-9ADB-85DCC972144F}" type="pres">
      <dgm:prSet presAssocID="{B1AB98FE-9043-47C3-AF40-B642AE3CE52C}" presName="parentText" presStyleLbl="node1" presStyleIdx="5" presStyleCnt="6" custScaleX="176544" custScaleY="1907170" custLinFactX="-1370" custLinFactY="-300000" custLinFactNeighborX="-100000" custLinFactNeighborY="-379171">
        <dgm:presLayoutVars>
          <dgm:chMax val="1"/>
          <dgm:bulletEnabled val="1"/>
        </dgm:presLayoutVars>
      </dgm:prSet>
      <dgm:spPr/>
      <dgm:t>
        <a:bodyPr/>
        <a:lstStyle/>
        <a:p>
          <a:endParaRPr lang="en-US"/>
        </a:p>
      </dgm:t>
    </dgm:pt>
  </dgm:ptLst>
  <dgm:cxnLst>
    <dgm:cxn modelId="{1A6F2692-C6C5-469E-A702-C84C325EE954}" type="presOf" srcId="{B1AB98FE-9043-47C3-AF40-B642AE3CE52C}" destId="{FC9D7B0F-AC74-4E0E-9ADB-85DCC972144F}" srcOrd="0" destOrd="0" presId="urn:microsoft.com/office/officeart/2005/8/layout/vList5"/>
    <dgm:cxn modelId="{1F7137B8-C374-49C7-9506-04F2AC0DB188}" srcId="{84F48F02-F28A-44F5-877B-0D2B6702C086}" destId="{1C6665E7-0480-4BA5-A13A-6456E3E24C4E}" srcOrd="3" destOrd="0" parTransId="{1E14FE10-969D-46B6-9273-48C259AB6980}" sibTransId="{CAF126A7-DE3E-47D0-9646-6297FA23EC26}"/>
    <dgm:cxn modelId="{180B6919-6B04-4F1C-8198-B3111EB2A121}" type="presOf" srcId="{EAF66DFE-37EF-4C4C-B5A8-F184BD535C6A}" destId="{3DEF753C-2419-4CC5-941C-E486C5D15708}" srcOrd="0" destOrd="0" presId="urn:microsoft.com/office/officeart/2005/8/layout/vList5"/>
    <dgm:cxn modelId="{E4766D36-F2C8-492D-82D1-182A69D3B1E7}" type="presOf" srcId="{E9AD117F-36D2-4862-8366-115DB585709C}" destId="{FA82C049-E65F-4E3F-B4DC-E4F2A0712E87}" srcOrd="0" destOrd="2" presId="urn:microsoft.com/office/officeart/2005/8/layout/vList5"/>
    <dgm:cxn modelId="{31BCF64B-CC9F-40BC-BBF9-46E9F047D334}" srcId="{6CBAB586-87A3-4BB5-A63F-1767336BAF51}" destId="{B1AB98FE-9043-47C3-AF40-B642AE3CE52C}" srcOrd="5" destOrd="0" parTransId="{53DE12E5-313B-4063-B475-2B9675A1117A}" sibTransId="{848A7DCF-2799-46E8-800B-F415364E8066}"/>
    <dgm:cxn modelId="{924522E9-7506-43C8-991F-5D1C0F0AB846}" srcId="{6CBAB586-87A3-4BB5-A63F-1767336BAF51}" destId="{290E1834-0DAF-49D9-A0D3-BBFD6C3CC036}" srcOrd="4" destOrd="0" parTransId="{EA4E00C8-BF57-4F29-81A0-392D3587DAFB}" sibTransId="{1BF3E142-6881-444D-B6DF-1770FFB2CC21}"/>
    <dgm:cxn modelId="{A06320C6-9D6D-4AFF-A4C4-E02DE5CFEEC7}" srcId="{C318C69B-E170-43A9-812E-76686C464DA3}" destId="{87334460-01DF-4D6A-90FD-12A4433080BE}" srcOrd="2" destOrd="0" parTransId="{7A87B53F-C8E1-409A-ABE3-2FCF7FACAD7D}" sibTransId="{0C2F0BD9-DDCB-4711-A8FF-E6EB9195FB1A}"/>
    <dgm:cxn modelId="{0ED07C7C-08D7-400A-9D0C-790769726F37}" type="presOf" srcId="{F1FECF57-DA7A-493F-9645-9DC6BBB12535}" destId="{6FF99444-5108-47A0-A62A-31A05CC66B4E}" srcOrd="0" destOrd="0" presId="urn:microsoft.com/office/officeart/2005/8/layout/vList5"/>
    <dgm:cxn modelId="{6856A7EF-01BA-492C-9863-56E4342126BC}" type="presOf" srcId="{84F48F02-F28A-44F5-877B-0D2B6702C086}" destId="{21CE78F5-7BFF-46D4-B925-0A4555324AF2}" srcOrd="0" destOrd="0" presId="urn:microsoft.com/office/officeart/2005/8/layout/vList5"/>
    <dgm:cxn modelId="{5FA3A5C1-4D52-4494-89AC-D79B3F193532}" type="presOf" srcId="{D16B834B-8C00-4F72-90F7-EA078B549606}" destId="{171AA019-FD05-49DD-9301-3E13566657A0}" srcOrd="0" destOrd="0" presId="urn:microsoft.com/office/officeart/2005/8/layout/vList5"/>
    <dgm:cxn modelId="{B4AF74AE-E620-452F-8BB3-59454EF18758}" type="presOf" srcId="{C318C69B-E170-43A9-812E-76686C464DA3}" destId="{064428C7-8B25-44D5-AC5D-FF036C3233EE}" srcOrd="0" destOrd="0" presId="urn:microsoft.com/office/officeart/2005/8/layout/vList5"/>
    <dgm:cxn modelId="{088D0FB8-C699-4CB3-B07E-A84E6F2E570C}" srcId="{EAF66DFE-37EF-4C4C-B5A8-F184BD535C6A}" destId="{D16B834B-8C00-4F72-90F7-EA078B549606}" srcOrd="0" destOrd="0" parTransId="{DA729E36-1BD8-46FA-94F5-F8F9E0DEEA62}" sibTransId="{F4E9FE7E-5C45-4D20-92AA-80CB50EB554E}"/>
    <dgm:cxn modelId="{2730F11A-CD77-4E3F-AD17-91C383D5BCC8}" srcId="{6CBAB586-87A3-4BB5-A63F-1767336BAF51}" destId="{EAF66DFE-37EF-4C4C-B5A8-F184BD535C6A}" srcOrd="2" destOrd="0" parTransId="{24D42169-0D37-4CDD-A541-6C7F34969991}" sibTransId="{CE5C7920-0EEF-4CF6-92D2-167C0CF74743}"/>
    <dgm:cxn modelId="{F566E479-B14D-4CB1-91D6-5BBF2928A8ED}" srcId="{84F48F02-F28A-44F5-877B-0D2B6702C086}" destId="{B1BE45DA-8F85-42E9-9532-4FC2C0395202}" srcOrd="1" destOrd="0" parTransId="{ABE4EF73-D050-4595-A1BD-850A84B2803B}" sibTransId="{56C21AAB-7833-4FBF-A0A2-5DF8CAFBDF17}"/>
    <dgm:cxn modelId="{8E054866-0344-4122-90EC-044DD42EA8C3}" type="presOf" srcId="{F98C0485-2AAE-434A-B85B-A43EAF08AC0D}" destId="{8C04F018-ACB2-4299-88CD-8F410B02D5C1}" srcOrd="0" destOrd="1" presId="urn:microsoft.com/office/officeart/2005/8/layout/vList5"/>
    <dgm:cxn modelId="{14DD434A-1DBD-4698-8377-F4C560964B75}" type="presOf" srcId="{B1BE45DA-8F85-42E9-9532-4FC2C0395202}" destId="{FA82C049-E65F-4E3F-B4DC-E4F2A0712E87}" srcOrd="0" destOrd="1" presId="urn:microsoft.com/office/officeart/2005/8/layout/vList5"/>
    <dgm:cxn modelId="{81C08208-E7C4-4166-B0DA-16787816EF14}" type="presOf" srcId="{486D5766-7CFB-4DFF-A54E-6D80C49E409D}" destId="{171AA019-FD05-49DD-9301-3E13566657A0}" srcOrd="0" destOrd="1" presId="urn:microsoft.com/office/officeart/2005/8/layout/vList5"/>
    <dgm:cxn modelId="{7760B949-B5B5-4020-9EB3-CDAC8E06C346}" srcId="{C318C69B-E170-43A9-812E-76686C464DA3}" destId="{F98C0485-2AAE-434A-B85B-A43EAF08AC0D}" srcOrd="1" destOrd="0" parTransId="{47C8B506-4D09-479E-89EC-4FC4CBDDEDF8}" sibTransId="{3EB3977F-8CCA-4D03-A267-AF8E0D4E81AA}"/>
    <dgm:cxn modelId="{397C141F-7DC4-4D02-A514-7F8773282035}" type="presOf" srcId="{7BBE89C5-138A-4512-AEE5-D5786926BBBD}" destId="{8C04F018-ACB2-4299-88CD-8F410B02D5C1}" srcOrd="0" destOrd="0" presId="urn:microsoft.com/office/officeart/2005/8/layout/vList5"/>
    <dgm:cxn modelId="{62FEFB6F-9B5C-4103-8FF4-E9648EFBC8EC}" srcId="{EAF66DFE-37EF-4C4C-B5A8-F184BD535C6A}" destId="{9682F1A9-9BB1-47D2-B067-0282ABD65C51}" srcOrd="2" destOrd="0" parTransId="{8BA33976-E7E3-47C5-B5CD-E1B4DAFF7A5B}" sibTransId="{7054A8A3-5C63-4DE2-91E4-184DF4718610}"/>
    <dgm:cxn modelId="{46BE210D-2266-4EA0-82A1-51703002A326}" type="presOf" srcId="{290E1834-0DAF-49D9-A0D3-BBFD6C3CC036}" destId="{D3A209B9-DBE3-4C39-B699-A890A60465FD}" srcOrd="0" destOrd="0" presId="urn:microsoft.com/office/officeart/2005/8/layout/vList5"/>
    <dgm:cxn modelId="{8BEA5188-5D7C-4EA6-A817-353DF745DA75}" srcId="{F1FECF57-DA7A-493F-9645-9DC6BBB12535}" destId="{250977B4-88AB-44DB-860F-1926E6927DD0}" srcOrd="0" destOrd="0" parTransId="{FC59E26C-0E78-4DE2-AC38-4E8372CD222D}" sibTransId="{973B5EA5-33A6-4DFE-8446-0A2FA4B32520}"/>
    <dgm:cxn modelId="{D354EF7F-4DE5-43E1-AC13-98D2F1AF1AE1}" srcId="{6CBAB586-87A3-4BB5-A63F-1767336BAF51}" destId="{84F48F02-F28A-44F5-877B-0D2B6702C086}" srcOrd="0" destOrd="0" parTransId="{CF83E66E-12A1-40D4-9511-8DA18EC7CBBD}" sibTransId="{EE209590-B76A-41DF-BFDC-4613016B12D7}"/>
    <dgm:cxn modelId="{B1F93B2C-E206-4D18-8B36-C923453F0D49}" type="presOf" srcId="{250977B4-88AB-44DB-860F-1926E6927DD0}" destId="{0589196F-9462-47FA-A699-0D6839D6F7FC}" srcOrd="0" destOrd="0" presId="urn:microsoft.com/office/officeart/2005/8/layout/vList5"/>
    <dgm:cxn modelId="{E594BAFE-FEA3-4CEF-B19D-BAE2645C118B}" srcId="{6CBAB586-87A3-4BB5-A63F-1767336BAF51}" destId="{C318C69B-E170-43A9-812E-76686C464DA3}" srcOrd="3" destOrd="0" parTransId="{4CF1A4F5-DC0E-4DD8-BCD3-8EE839EAE8DB}" sibTransId="{3548B874-6EA1-4202-A80C-6751DFF8F37D}"/>
    <dgm:cxn modelId="{F985C864-966D-4EFE-93A8-937F6E425F69}" type="presOf" srcId="{D12BBF1F-DF6F-4B62-AF92-0F7014376F80}" destId="{FA82C049-E65F-4E3F-B4DC-E4F2A0712E87}" srcOrd="0" destOrd="0" presId="urn:microsoft.com/office/officeart/2005/8/layout/vList5"/>
    <dgm:cxn modelId="{7F673827-28BB-4249-87BD-8BC9CF549EFE}" srcId="{84F48F02-F28A-44F5-877B-0D2B6702C086}" destId="{E9AD117F-36D2-4862-8366-115DB585709C}" srcOrd="2" destOrd="0" parTransId="{2CE84281-484D-43FE-BCDC-1036546E9F98}" sibTransId="{72636EED-7BDD-4E3E-8B14-6E630E49160B}"/>
    <dgm:cxn modelId="{A0A90A76-E75D-459A-B743-3D9B7C0F7625}" type="presOf" srcId="{346651BF-BEA8-4B2F-AFB5-96F38D5BF53D}" destId="{171AA019-FD05-49DD-9301-3E13566657A0}" srcOrd="0" destOrd="3" presId="urn:microsoft.com/office/officeart/2005/8/layout/vList5"/>
    <dgm:cxn modelId="{03DDC1D0-5DA2-4668-9DCF-3B0DAF2025C5}" type="presOf" srcId="{9682F1A9-9BB1-47D2-B067-0282ABD65C51}" destId="{171AA019-FD05-49DD-9301-3E13566657A0}" srcOrd="0" destOrd="2" presId="urn:microsoft.com/office/officeart/2005/8/layout/vList5"/>
    <dgm:cxn modelId="{A66FE2B2-A10F-415B-A6B4-361BC5A85AA4}" type="presOf" srcId="{87334460-01DF-4D6A-90FD-12A4433080BE}" destId="{8C04F018-ACB2-4299-88CD-8F410B02D5C1}" srcOrd="0" destOrd="2" presId="urn:microsoft.com/office/officeart/2005/8/layout/vList5"/>
    <dgm:cxn modelId="{0081A515-DAE8-4065-876B-505675317AD3}" srcId="{6CBAB586-87A3-4BB5-A63F-1767336BAF51}" destId="{F1FECF57-DA7A-493F-9645-9DC6BBB12535}" srcOrd="1" destOrd="0" parTransId="{AB49FAB0-AF84-40A9-8FF6-E5C11FA980E7}" sibTransId="{DC02AA41-9743-42B6-83CF-2223378C2309}"/>
    <dgm:cxn modelId="{671E538E-4BF6-4679-852A-6CD94F7E00D7}" srcId="{EAF66DFE-37EF-4C4C-B5A8-F184BD535C6A}" destId="{486D5766-7CFB-4DFF-A54E-6D80C49E409D}" srcOrd="1" destOrd="0" parTransId="{81BBA5DC-464A-4E78-AAE7-F221A19F9C4C}" sibTransId="{C4DEE99E-F628-4E4B-8F4F-0713787C2664}"/>
    <dgm:cxn modelId="{EF62F735-8B40-4A0B-B502-E9E0159BE217}" srcId="{EAF66DFE-37EF-4C4C-B5A8-F184BD535C6A}" destId="{346651BF-BEA8-4B2F-AFB5-96F38D5BF53D}" srcOrd="3" destOrd="0" parTransId="{7FA3299A-071C-4FA9-A308-0AE47EC83936}" sibTransId="{68AA5849-0FE5-4416-9B86-7BE04476B1CA}"/>
    <dgm:cxn modelId="{FD10E534-01B8-419C-BDEE-FA7E1DF76362}" srcId="{C318C69B-E170-43A9-812E-76686C464DA3}" destId="{7BBE89C5-138A-4512-AEE5-D5786926BBBD}" srcOrd="0" destOrd="0" parTransId="{46054592-F405-46EB-B8DA-664218D7566B}" sibTransId="{41F558A3-8A8D-4F70-AE94-C48DCC78A976}"/>
    <dgm:cxn modelId="{4726ADF3-CDC8-4399-B4B8-49003534E428}" type="presOf" srcId="{1C6665E7-0480-4BA5-A13A-6456E3E24C4E}" destId="{FA82C049-E65F-4E3F-B4DC-E4F2A0712E87}" srcOrd="0" destOrd="3" presId="urn:microsoft.com/office/officeart/2005/8/layout/vList5"/>
    <dgm:cxn modelId="{E62EC9E7-BDA3-49EC-AC24-7B9827214AAB}" type="presOf" srcId="{6CBAB586-87A3-4BB5-A63F-1767336BAF51}" destId="{FB6A8291-5D7E-4456-9B32-824E84317454}" srcOrd="0" destOrd="0" presId="urn:microsoft.com/office/officeart/2005/8/layout/vList5"/>
    <dgm:cxn modelId="{DC985177-D7C3-4250-A4D2-DDA0170D56BB}" srcId="{84F48F02-F28A-44F5-877B-0D2B6702C086}" destId="{D12BBF1F-DF6F-4B62-AF92-0F7014376F80}" srcOrd="0" destOrd="0" parTransId="{316A02B1-2B9B-4DC5-8CEB-A2EB4516CC32}" sibTransId="{95121658-0ECB-4691-B292-55F10DC0BD2D}"/>
    <dgm:cxn modelId="{1237BC6F-024C-4D7C-857D-7E5166FBD653}" type="presParOf" srcId="{FB6A8291-5D7E-4456-9B32-824E84317454}" destId="{325C29C8-38E8-458F-883D-39AD28AD5646}" srcOrd="0" destOrd="0" presId="urn:microsoft.com/office/officeart/2005/8/layout/vList5"/>
    <dgm:cxn modelId="{4363C18F-8395-4662-9F17-30CA05BA8A13}" type="presParOf" srcId="{325C29C8-38E8-458F-883D-39AD28AD5646}" destId="{21CE78F5-7BFF-46D4-B925-0A4555324AF2}" srcOrd="0" destOrd="0" presId="urn:microsoft.com/office/officeart/2005/8/layout/vList5"/>
    <dgm:cxn modelId="{8CCADF65-6415-49B0-B27D-543FA51698BE}" type="presParOf" srcId="{325C29C8-38E8-458F-883D-39AD28AD5646}" destId="{FA82C049-E65F-4E3F-B4DC-E4F2A0712E87}" srcOrd="1" destOrd="0" presId="urn:microsoft.com/office/officeart/2005/8/layout/vList5"/>
    <dgm:cxn modelId="{ECA2255A-4498-48AB-A4DC-2556D4869758}" type="presParOf" srcId="{FB6A8291-5D7E-4456-9B32-824E84317454}" destId="{CF85BEFB-A674-449D-8D20-1D2441846F1C}" srcOrd="1" destOrd="0" presId="urn:microsoft.com/office/officeart/2005/8/layout/vList5"/>
    <dgm:cxn modelId="{E53477A1-2360-42A9-A965-D2F17F280C77}" type="presParOf" srcId="{FB6A8291-5D7E-4456-9B32-824E84317454}" destId="{12B0390E-CB0D-43C1-AB6C-32E3AF39D6E9}" srcOrd="2" destOrd="0" presId="urn:microsoft.com/office/officeart/2005/8/layout/vList5"/>
    <dgm:cxn modelId="{9BC5262B-CDE6-4958-82D9-5ADE3FEA9126}" type="presParOf" srcId="{12B0390E-CB0D-43C1-AB6C-32E3AF39D6E9}" destId="{6FF99444-5108-47A0-A62A-31A05CC66B4E}" srcOrd="0" destOrd="0" presId="urn:microsoft.com/office/officeart/2005/8/layout/vList5"/>
    <dgm:cxn modelId="{716E6320-4AA8-4D8D-B279-25BA3D381AF0}" type="presParOf" srcId="{12B0390E-CB0D-43C1-AB6C-32E3AF39D6E9}" destId="{0589196F-9462-47FA-A699-0D6839D6F7FC}" srcOrd="1" destOrd="0" presId="urn:microsoft.com/office/officeart/2005/8/layout/vList5"/>
    <dgm:cxn modelId="{0E8638B0-1DB2-48FB-8AF7-455389FF7B97}" type="presParOf" srcId="{FB6A8291-5D7E-4456-9B32-824E84317454}" destId="{580DA3F2-8365-45BC-98D8-BC6A774CF200}" srcOrd="3" destOrd="0" presId="urn:microsoft.com/office/officeart/2005/8/layout/vList5"/>
    <dgm:cxn modelId="{5E2C49F6-0CD5-42FC-98F2-92AA9BD4F31E}" type="presParOf" srcId="{FB6A8291-5D7E-4456-9B32-824E84317454}" destId="{9F2C6132-7F85-4545-B29B-691D7D3430ED}" srcOrd="4" destOrd="0" presId="urn:microsoft.com/office/officeart/2005/8/layout/vList5"/>
    <dgm:cxn modelId="{BE4A9990-6B01-46AB-8F8B-60F1B283AD83}" type="presParOf" srcId="{9F2C6132-7F85-4545-B29B-691D7D3430ED}" destId="{3DEF753C-2419-4CC5-941C-E486C5D15708}" srcOrd="0" destOrd="0" presId="urn:microsoft.com/office/officeart/2005/8/layout/vList5"/>
    <dgm:cxn modelId="{4EB2EADE-8D36-4087-A14B-09C4DD7C260A}" type="presParOf" srcId="{9F2C6132-7F85-4545-B29B-691D7D3430ED}" destId="{171AA019-FD05-49DD-9301-3E13566657A0}" srcOrd="1" destOrd="0" presId="urn:microsoft.com/office/officeart/2005/8/layout/vList5"/>
    <dgm:cxn modelId="{31852E38-3954-4D47-B070-B9BCB05489AC}" type="presParOf" srcId="{FB6A8291-5D7E-4456-9B32-824E84317454}" destId="{82C2D33F-E942-4A72-A80F-291825D394E1}" srcOrd="5" destOrd="0" presId="urn:microsoft.com/office/officeart/2005/8/layout/vList5"/>
    <dgm:cxn modelId="{E27FB261-37B9-4BBF-8F44-6E11113EFB17}" type="presParOf" srcId="{FB6A8291-5D7E-4456-9B32-824E84317454}" destId="{432A739A-42CF-43B7-A908-86E1239D6212}" srcOrd="6" destOrd="0" presId="urn:microsoft.com/office/officeart/2005/8/layout/vList5"/>
    <dgm:cxn modelId="{1CD8E0D2-DCB7-4514-8497-07E6369A5A60}" type="presParOf" srcId="{432A739A-42CF-43B7-A908-86E1239D6212}" destId="{064428C7-8B25-44D5-AC5D-FF036C3233EE}" srcOrd="0" destOrd="0" presId="urn:microsoft.com/office/officeart/2005/8/layout/vList5"/>
    <dgm:cxn modelId="{586FB811-6751-4AA6-9EF0-7E40035D8946}" type="presParOf" srcId="{432A739A-42CF-43B7-A908-86E1239D6212}" destId="{8C04F018-ACB2-4299-88CD-8F410B02D5C1}" srcOrd="1" destOrd="0" presId="urn:microsoft.com/office/officeart/2005/8/layout/vList5"/>
    <dgm:cxn modelId="{D4F5A5A1-EC1D-4F24-948E-8E9D6237F0F1}" type="presParOf" srcId="{FB6A8291-5D7E-4456-9B32-824E84317454}" destId="{E5782554-9405-4FA1-B2DC-4967F47C2FB7}" srcOrd="7" destOrd="0" presId="urn:microsoft.com/office/officeart/2005/8/layout/vList5"/>
    <dgm:cxn modelId="{8E816DDA-58EF-419D-B870-35F52050C81E}" type="presParOf" srcId="{FB6A8291-5D7E-4456-9B32-824E84317454}" destId="{067675D5-0155-4D8C-B8C5-50DC0B3F9069}" srcOrd="8" destOrd="0" presId="urn:microsoft.com/office/officeart/2005/8/layout/vList5"/>
    <dgm:cxn modelId="{58C3E09B-6D8F-4528-BADD-0C2C8A3CBC18}" type="presParOf" srcId="{067675D5-0155-4D8C-B8C5-50DC0B3F9069}" destId="{D3A209B9-DBE3-4C39-B699-A890A60465FD}" srcOrd="0" destOrd="0" presId="urn:microsoft.com/office/officeart/2005/8/layout/vList5"/>
    <dgm:cxn modelId="{FFD3B185-D0E6-4DE9-9EFE-564DAB9571BC}" type="presParOf" srcId="{FB6A8291-5D7E-4456-9B32-824E84317454}" destId="{5DBA0645-898C-4425-B971-F06D1A02B466}" srcOrd="9" destOrd="0" presId="urn:microsoft.com/office/officeart/2005/8/layout/vList5"/>
    <dgm:cxn modelId="{17417EEF-DA2D-4CD6-BCBD-32B3C5C59C87}" type="presParOf" srcId="{FB6A8291-5D7E-4456-9B32-824E84317454}" destId="{0D6D0FA0-B364-4006-8794-12A7A3D215D7}" srcOrd="10" destOrd="0" presId="urn:microsoft.com/office/officeart/2005/8/layout/vList5"/>
    <dgm:cxn modelId="{36C622DE-4797-4343-8DDB-A74666E169A0}" type="presParOf" srcId="{0D6D0FA0-B364-4006-8794-12A7A3D215D7}" destId="{FC9D7B0F-AC74-4E0E-9ADB-85DCC972144F}"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CBAB586-87A3-4BB5-A63F-1767336BAF51}" type="doc">
      <dgm:prSet loTypeId="urn:microsoft.com/office/officeart/2005/8/layout/vList5" loCatId="list" qsTypeId="urn:microsoft.com/office/officeart/2005/8/quickstyle/simple1" qsCatId="simple" csTypeId="urn:microsoft.com/office/officeart/2005/8/colors/accent1_2" csCatId="accent1" phldr="1"/>
      <dgm:spPr/>
      <dgm:t>
        <a:bodyPr/>
        <a:lstStyle/>
        <a:p>
          <a:pPr rtl="1"/>
          <a:endParaRPr lang="ar-SA"/>
        </a:p>
      </dgm:t>
    </dgm:pt>
    <dgm:pt modelId="{EAF66DFE-37EF-4C4C-B5A8-F184BD535C6A}">
      <dgm:prSet phldrT="[Text]" custT="1"/>
      <dgm:spPr/>
      <dgm:t>
        <a:bodyPr/>
        <a:lstStyle/>
        <a:p>
          <a:pPr rtl="1"/>
          <a:r>
            <a:rPr lang="ar-SA" sz="1600" b="1" dirty="0" smtClean="0"/>
            <a:t>الخطوة5</a:t>
          </a:r>
        </a:p>
        <a:p>
          <a:pPr rtl="1"/>
          <a:r>
            <a:rPr lang="ar-SA" sz="1600" b="1" dirty="0" smtClean="0"/>
            <a:t>حساب اجمالي تكلفة اقسام الانتاج    </a:t>
          </a:r>
        </a:p>
      </dgm:t>
    </dgm:pt>
    <dgm:pt modelId="{24D42169-0D37-4CDD-A541-6C7F34969991}" type="parTrans" cxnId="{2730F11A-CD77-4E3F-AD17-91C383D5BCC8}">
      <dgm:prSet/>
      <dgm:spPr/>
      <dgm:t>
        <a:bodyPr/>
        <a:lstStyle/>
        <a:p>
          <a:pPr rtl="1"/>
          <a:endParaRPr lang="ar-SA"/>
        </a:p>
      </dgm:t>
    </dgm:pt>
    <dgm:pt modelId="{CE5C7920-0EEF-4CF6-92D2-167C0CF74743}" type="sibTrans" cxnId="{2730F11A-CD77-4E3F-AD17-91C383D5BCC8}">
      <dgm:prSet/>
      <dgm:spPr/>
      <dgm:t>
        <a:bodyPr/>
        <a:lstStyle/>
        <a:p>
          <a:pPr rtl="1"/>
          <a:endParaRPr lang="ar-SA"/>
        </a:p>
      </dgm:t>
    </dgm:pt>
    <dgm:pt modelId="{D16B834B-8C00-4F72-90F7-EA078B549606}">
      <dgm:prSet phldrT="[Text]" custT="1"/>
      <dgm:spPr/>
      <dgm:t>
        <a:bodyPr/>
        <a:lstStyle/>
        <a:p>
          <a:pPr algn="r" rtl="1"/>
          <a:r>
            <a:rPr lang="ar-SA" sz="1400" dirty="0" smtClean="0">
              <a:latin typeface="+mn-lt"/>
              <a:cs typeface="+mn-cs"/>
            </a:rPr>
            <a:t>حساب إجمالي تكاليف أقسام الإنتاج:                                        </a:t>
          </a:r>
          <a:r>
            <a:rPr lang="en-US" sz="1400" dirty="0" smtClean="0">
              <a:latin typeface="+mn-lt"/>
              <a:cs typeface="+mn-cs"/>
            </a:rPr>
            <a:t>    </a:t>
          </a:r>
          <a:r>
            <a:rPr lang="ar-SA" sz="1400" dirty="0" smtClean="0">
              <a:latin typeface="+mn-lt"/>
              <a:cs typeface="+mn-cs"/>
            </a:rPr>
            <a:t>وهو عبارة عن جمع إجمالي تكاليف قسم الإنتاج  " أ " + توزيع تكاليف قسم المناولة " س " لقسم الإنتاج " أ " + توزيع تكاليف قسم المناولة " ص " لقسم الإنتاج " أ " .</a:t>
          </a:r>
          <a:endParaRPr lang="ar-SA" sz="1400" dirty="0"/>
        </a:p>
      </dgm:t>
    </dgm:pt>
    <dgm:pt modelId="{DA729E36-1BD8-46FA-94F5-F8F9E0DEEA62}" type="parTrans" cxnId="{088D0FB8-C699-4CB3-B07E-A84E6F2E570C}">
      <dgm:prSet/>
      <dgm:spPr/>
      <dgm:t>
        <a:bodyPr/>
        <a:lstStyle/>
        <a:p>
          <a:pPr rtl="1"/>
          <a:endParaRPr lang="ar-SA"/>
        </a:p>
      </dgm:t>
    </dgm:pt>
    <dgm:pt modelId="{F4E9FE7E-5C45-4D20-92AA-80CB50EB554E}" type="sibTrans" cxnId="{088D0FB8-C699-4CB3-B07E-A84E6F2E570C}">
      <dgm:prSet/>
      <dgm:spPr/>
      <dgm:t>
        <a:bodyPr/>
        <a:lstStyle/>
        <a:p>
          <a:pPr rtl="1"/>
          <a:endParaRPr lang="ar-SA"/>
        </a:p>
      </dgm:t>
    </dgm:pt>
    <dgm:pt modelId="{C318C69B-E170-43A9-812E-76686C464DA3}">
      <dgm:prSet custT="1"/>
      <dgm:spPr/>
      <dgm:t>
        <a:bodyPr/>
        <a:lstStyle/>
        <a:p>
          <a:pPr rtl="1"/>
          <a:r>
            <a:rPr lang="ar-SA" sz="1600" b="1" dirty="0" smtClean="0"/>
            <a:t>الخطوة 6</a:t>
          </a:r>
        </a:p>
        <a:p>
          <a:pPr rtl="1"/>
          <a:r>
            <a:rPr lang="ar-SA" sz="1600" b="1" dirty="0" smtClean="0"/>
            <a:t>حساب معدلت التحميل  </a:t>
          </a:r>
        </a:p>
      </dgm:t>
    </dgm:pt>
    <dgm:pt modelId="{4CF1A4F5-DC0E-4DD8-BCD3-8EE839EAE8DB}" type="parTrans" cxnId="{E594BAFE-FEA3-4CEF-B19D-BAE2645C118B}">
      <dgm:prSet/>
      <dgm:spPr/>
      <dgm:t>
        <a:bodyPr/>
        <a:lstStyle/>
        <a:p>
          <a:pPr rtl="1"/>
          <a:endParaRPr lang="ar-SA"/>
        </a:p>
      </dgm:t>
    </dgm:pt>
    <dgm:pt modelId="{3548B874-6EA1-4202-A80C-6751DFF8F37D}" type="sibTrans" cxnId="{E594BAFE-FEA3-4CEF-B19D-BAE2645C118B}">
      <dgm:prSet/>
      <dgm:spPr/>
      <dgm:t>
        <a:bodyPr/>
        <a:lstStyle/>
        <a:p>
          <a:pPr rtl="1"/>
          <a:endParaRPr lang="ar-SA"/>
        </a:p>
      </dgm:t>
    </dgm:pt>
    <dgm:pt modelId="{7BBE89C5-138A-4512-AEE5-D5786926BBBD}">
      <dgm:prSet custT="1"/>
      <dgm:spPr>
        <a:solidFill>
          <a:srgbClr val="FFD9CE">
            <a:alpha val="89804"/>
          </a:srgbClr>
        </a:solidFill>
      </dgm:spPr>
      <dgm:t>
        <a:bodyPr/>
        <a:lstStyle/>
        <a:p>
          <a:pPr algn="r" rtl="1"/>
          <a:endParaRPr lang="ar-SA" sz="1200" dirty="0"/>
        </a:p>
      </dgm:t>
    </dgm:pt>
    <dgm:pt modelId="{41F558A3-8A8D-4F70-AE94-C48DCC78A976}" type="sibTrans" cxnId="{FD10E534-01B8-419C-BDEE-FA7E1DF76362}">
      <dgm:prSet/>
      <dgm:spPr/>
      <dgm:t>
        <a:bodyPr/>
        <a:lstStyle/>
        <a:p>
          <a:pPr rtl="1"/>
          <a:endParaRPr lang="ar-SA"/>
        </a:p>
      </dgm:t>
    </dgm:pt>
    <dgm:pt modelId="{46054592-F405-46EB-B8DA-664218D7566B}" type="parTrans" cxnId="{FD10E534-01B8-419C-BDEE-FA7E1DF76362}">
      <dgm:prSet/>
      <dgm:spPr/>
      <dgm:t>
        <a:bodyPr/>
        <a:lstStyle/>
        <a:p>
          <a:pPr rtl="1"/>
          <a:endParaRPr lang="ar-SA"/>
        </a:p>
      </dgm:t>
    </dgm:pt>
    <dgm:pt modelId="{F98C0485-2AAE-434A-B85B-A43EAF08AC0D}">
      <dgm:prSet custT="1"/>
      <dgm:spPr/>
      <dgm:t>
        <a:bodyPr/>
        <a:lstStyle/>
        <a:p>
          <a:pPr algn="r" rtl="1"/>
          <a:r>
            <a:rPr lang="ar-SA" sz="1400" dirty="0" smtClean="0">
              <a:latin typeface="+mn-lt"/>
              <a:cs typeface="+mn-cs"/>
            </a:rPr>
            <a:t>بناء معدلات التحميل :</a:t>
          </a:r>
          <a:endParaRPr lang="en-US" sz="1400" dirty="0">
            <a:latin typeface="Arial" pitchFamily="34" charset="0"/>
            <a:cs typeface="Arial" pitchFamily="34" charset="0"/>
          </a:endParaRPr>
        </a:p>
      </dgm:t>
    </dgm:pt>
    <dgm:pt modelId="{47C8B506-4D09-479E-89EC-4FC4CBDDEDF8}" type="parTrans" cxnId="{7760B949-B5B5-4020-9EB3-CDAC8E06C346}">
      <dgm:prSet/>
      <dgm:spPr/>
      <dgm:t>
        <a:bodyPr/>
        <a:lstStyle/>
        <a:p>
          <a:endParaRPr lang="en-US"/>
        </a:p>
      </dgm:t>
    </dgm:pt>
    <dgm:pt modelId="{3EB3977F-8CCA-4D03-A267-AF8E0D4E81AA}" type="sibTrans" cxnId="{7760B949-B5B5-4020-9EB3-CDAC8E06C346}">
      <dgm:prSet/>
      <dgm:spPr/>
      <dgm:t>
        <a:bodyPr/>
        <a:lstStyle/>
        <a:p>
          <a:endParaRPr lang="en-US"/>
        </a:p>
      </dgm:t>
    </dgm:pt>
    <dgm:pt modelId="{260182F1-775B-42A3-9E08-524F78AB3EA3}">
      <dgm:prSet custT="1"/>
      <dgm:spPr/>
      <dgm:t>
        <a:bodyPr/>
        <a:lstStyle/>
        <a:p>
          <a:pPr rtl="1"/>
          <a:r>
            <a:rPr lang="ar-SA" sz="1400" dirty="0" smtClean="0">
              <a:latin typeface="+mn-lt"/>
              <a:cs typeface="+mn-cs"/>
            </a:rPr>
            <a:t>( تكرر الخطوة السابقة  لقسم الإنتاج " ب " بطريقة سحب الخلية) .</a:t>
          </a:r>
          <a:endParaRPr lang="en-US" sz="1400" dirty="0">
            <a:latin typeface="+mn-lt"/>
            <a:cs typeface="+mn-cs"/>
          </a:endParaRPr>
        </a:p>
      </dgm:t>
    </dgm:pt>
    <dgm:pt modelId="{D2632E5D-4343-4FE8-898E-5A7C1196C1B0}" type="parTrans" cxnId="{DAE4E07E-381A-49C2-B2B2-27372BBAA42B}">
      <dgm:prSet/>
      <dgm:spPr/>
      <dgm:t>
        <a:bodyPr/>
        <a:lstStyle/>
        <a:p>
          <a:endParaRPr lang="en-US"/>
        </a:p>
      </dgm:t>
    </dgm:pt>
    <dgm:pt modelId="{1D105259-61E0-425A-B57E-C919585652B5}" type="sibTrans" cxnId="{DAE4E07E-381A-49C2-B2B2-27372BBAA42B}">
      <dgm:prSet/>
      <dgm:spPr/>
      <dgm:t>
        <a:bodyPr/>
        <a:lstStyle/>
        <a:p>
          <a:endParaRPr lang="en-US"/>
        </a:p>
      </dgm:t>
    </dgm:pt>
    <dgm:pt modelId="{91A6D737-2384-410D-890E-86E976E16831}">
      <dgm:prSet custT="1"/>
      <dgm:spPr/>
      <dgm:t>
        <a:bodyPr/>
        <a:lstStyle/>
        <a:p>
          <a:pPr rtl="1"/>
          <a:r>
            <a:rPr lang="ar-SA" sz="1400" dirty="0" smtClean="0">
              <a:latin typeface="+mn-lt"/>
              <a:cs typeface="+mn-cs"/>
            </a:rPr>
            <a:t>أولاَ :                                                                                                            - إدخال أسس التحميل                                                                                     – عدد ساعات العمل المباشر للقسم الإنتاجي " أ "                                           – عدد ساعات العمل المباشر للقسم الإنتاجي " ب " .</a:t>
          </a:r>
          <a:endParaRPr lang="en-US" sz="1400" dirty="0">
            <a:latin typeface="+mn-lt"/>
            <a:cs typeface="+mn-cs"/>
          </a:endParaRPr>
        </a:p>
      </dgm:t>
    </dgm:pt>
    <dgm:pt modelId="{A068C667-1905-4D49-97EB-5E3B426F94B1}" type="parTrans" cxnId="{C4CBA347-3995-42C5-BA86-1FF126F7BD9B}">
      <dgm:prSet/>
      <dgm:spPr/>
      <dgm:t>
        <a:bodyPr/>
        <a:lstStyle/>
        <a:p>
          <a:endParaRPr lang="en-US"/>
        </a:p>
      </dgm:t>
    </dgm:pt>
    <dgm:pt modelId="{1B9486D1-E6F0-422A-90D6-BC005F090B13}" type="sibTrans" cxnId="{C4CBA347-3995-42C5-BA86-1FF126F7BD9B}">
      <dgm:prSet/>
      <dgm:spPr/>
      <dgm:t>
        <a:bodyPr/>
        <a:lstStyle/>
        <a:p>
          <a:endParaRPr lang="en-US"/>
        </a:p>
      </dgm:t>
    </dgm:pt>
    <dgm:pt modelId="{F8681CB4-6056-4EB6-A444-258A4831C7CD}">
      <dgm:prSet custT="1"/>
      <dgm:spPr/>
      <dgm:t>
        <a:bodyPr/>
        <a:lstStyle/>
        <a:p>
          <a:pPr rtl="1"/>
          <a:r>
            <a:rPr lang="ar-SA" sz="1400" dirty="0" smtClean="0">
              <a:latin typeface="+mn-lt"/>
              <a:cs typeface="+mn-cs"/>
            </a:rPr>
            <a:t>ثانيا:                                                                                                      - معدل التحميل لكل قسم إنتاجي = إجمالي التكاليف غير المباشرة ( مثلاَ " أ " )</a:t>
          </a:r>
          <a:r>
            <a:rPr lang="en-US" sz="1400" dirty="0" smtClean="0">
              <a:latin typeface="+mn-lt"/>
              <a:cs typeface="+mn-cs"/>
            </a:rPr>
            <a:t> / </a:t>
          </a:r>
          <a:r>
            <a:rPr lang="ar-SA" sz="1400" dirty="0" smtClean="0">
              <a:latin typeface="+mn-lt"/>
              <a:cs typeface="+mn-cs"/>
            </a:rPr>
            <a:t> أساس التحميل لكل قسم إنتاجي( مثلاَ للقسم الإنتاجي " أ " ).</a:t>
          </a:r>
          <a:endParaRPr lang="ar-SA" sz="1400" dirty="0">
            <a:latin typeface="+mn-lt"/>
            <a:cs typeface="+mn-cs"/>
          </a:endParaRPr>
        </a:p>
      </dgm:t>
    </dgm:pt>
    <dgm:pt modelId="{1F9C394C-269E-4265-8968-A10201F86AF7}" type="parTrans" cxnId="{A60DF115-FC37-4EBD-BB64-6B32DFBE5803}">
      <dgm:prSet/>
      <dgm:spPr/>
      <dgm:t>
        <a:bodyPr/>
        <a:lstStyle/>
        <a:p>
          <a:endParaRPr lang="en-US"/>
        </a:p>
      </dgm:t>
    </dgm:pt>
    <dgm:pt modelId="{7D9C8A4F-CA2B-4D0C-AE99-70180F75C56B}" type="sibTrans" cxnId="{A60DF115-FC37-4EBD-BB64-6B32DFBE5803}">
      <dgm:prSet/>
      <dgm:spPr/>
      <dgm:t>
        <a:bodyPr/>
        <a:lstStyle/>
        <a:p>
          <a:endParaRPr lang="en-US"/>
        </a:p>
      </dgm:t>
    </dgm:pt>
    <dgm:pt modelId="{B30A6932-307F-4D16-9A63-0B3B91D7F1C2}">
      <dgm:prSet custT="1"/>
      <dgm:spPr/>
      <dgm:t>
        <a:bodyPr/>
        <a:lstStyle/>
        <a:p>
          <a:pPr rtl="1"/>
          <a:r>
            <a:rPr lang="ar-SA" sz="1400" dirty="0" smtClean="0">
              <a:latin typeface="+mn-lt"/>
              <a:cs typeface="+mn-cs"/>
            </a:rPr>
            <a:t>تكرر للقسم الإنتاجي " ب " أيضاَ </a:t>
          </a:r>
          <a:r>
            <a:rPr lang="ar-SA" sz="1400" dirty="0" smtClean="0">
              <a:latin typeface="Arial" pitchFamily="34" charset="0"/>
              <a:cs typeface="Arial" pitchFamily="34" charset="0"/>
            </a:rPr>
            <a:t>بطريقة سحب الخلية</a:t>
          </a:r>
          <a:r>
            <a:rPr lang="ar-SA" sz="1400" dirty="0" smtClean="0">
              <a:latin typeface="+mn-lt"/>
              <a:cs typeface="+mn-cs"/>
            </a:rPr>
            <a:t>.</a:t>
          </a:r>
          <a:endParaRPr lang="ar-SA" sz="1400" dirty="0">
            <a:latin typeface="+mn-lt"/>
            <a:cs typeface="+mn-cs"/>
          </a:endParaRPr>
        </a:p>
      </dgm:t>
    </dgm:pt>
    <dgm:pt modelId="{65192F8B-10C4-4781-B771-28AFDFA00DD8}" type="parTrans" cxnId="{1F594405-9719-4094-AC65-820BC379BEAA}">
      <dgm:prSet/>
      <dgm:spPr/>
      <dgm:t>
        <a:bodyPr/>
        <a:lstStyle/>
        <a:p>
          <a:endParaRPr lang="en-US"/>
        </a:p>
      </dgm:t>
    </dgm:pt>
    <dgm:pt modelId="{8D2E656A-3556-4832-8E72-D1A07A8E1C8F}" type="sibTrans" cxnId="{1F594405-9719-4094-AC65-820BC379BEAA}">
      <dgm:prSet/>
      <dgm:spPr/>
      <dgm:t>
        <a:bodyPr/>
        <a:lstStyle/>
        <a:p>
          <a:endParaRPr lang="en-US"/>
        </a:p>
      </dgm:t>
    </dgm:pt>
    <dgm:pt modelId="{FB6A8291-5D7E-4456-9B32-824E84317454}" type="pres">
      <dgm:prSet presAssocID="{6CBAB586-87A3-4BB5-A63F-1767336BAF51}" presName="Name0" presStyleCnt="0">
        <dgm:presLayoutVars>
          <dgm:dir val="rev"/>
          <dgm:animLvl val="lvl"/>
          <dgm:resizeHandles val="exact"/>
        </dgm:presLayoutVars>
      </dgm:prSet>
      <dgm:spPr/>
      <dgm:t>
        <a:bodyPr/>
        <a:lstStyle/>
        <a:p>
          <a:pPr rtl="1"/>
          <a:endParaRPr lang="ar-SA"/>
        </a:p>
      </dgm:t>
    </dgm:pt>
    <dgm:pt modelId="{9F2C6132-7F85-4545-B29B-691D7D3430ED}" type="pres">
      <dgm:prSet presAssocID="{EAF66DFE-37EF-4C4C-B5A8-F184BD535C6A}" presName="linNode" presStyleCnt="0"/>
      <dgm:spPr/>
      <dgm:t>
        <a:bodyPr/>
        <a:lstStyle/>
        <a:p>
          <a:endParaRPr lang="en-US"/>
        </a:p>
      </dgm:t>
    </dgm:pt>
    <dgm:pt modelId="{3DEF753C-2419-4CC5-941C-E486C5D15708}" type="pres">
      <dgm:prSet presAssocID="{EAF66DFE-37EF-4C4C-B5A8-F184BD535C6A}" presName="parentText" presStyleLbl="node1" presStyleIdx="0" presStyleCnt="2" custScaleY="437642" custLinFactNeighborX="468" custLinFactNeighborY="-25329">
        <dgm:presLayoutVars>
          <dgm:chMax val="1"/>
          <dgm:bulletEnabled val="1"/>
        </dgm:presLayoutVars>
      </dgm:prSet>
      <dgm:spPr/>
      <dgm:t>
        <a:bodyPr/>
        <a:lstStyle/>
        <a:p>
          <a:pPr rtl="1"/>
          <a:endParaRPr lang="ar-SA"/>
        </a:p>
      </dgm:t>
    </dgm:pt>
    <dgm:pt modelId="{171AA019-FD05-49DD-9301-3E13566657A0}" type="pres">
      <dgm:prSet presAssocID="{EAF66DFE-37EF-4C4C-B5A8-F184BD535C6A}" presName="descendantText" presStyleLbl="alignAccFollowNode1" presStyleIdx="0" presStyleCnt="2" custScaleY="488791" custLinFactNeighborX="-136" custLinFactNeighborY="-12613">
        <dgm:presLayoutVars>
          <dgm:bulletEnabled val="1"/>
        </dgm:presLayoutVars>
      </dgm:prSet>
      <dgm:spPr>
        <a:prstGeom prst="roundRect">
          <a:avLst/>
        </a:prstGeom>
      </dgm:spPr>
      <dgm:t>
        <a:bodyPr/>
        <a:lstStyle/>
        <a:p>
          <a:pPr rtl="1"/>
          <a:endParaRPr lang="ar-SA"/>
        </a:p>
      </dgm:t>
    </dgm:pt>
    <dgm:pt modelId="{82C2D33F-E942-4A72-A80F-291825D394E1}" type="pres">
      <dgm:prSet presAssocID="{CE5C7920-0EEF-4CF6-92D2-167C0CF74743}" presName="sp" presStyleCnt="0"/>
      <dgm:spPr/>
      <dgm:t>
        <a:bodyPr/>
        <a:lstStyle/>
        <a:p>
          <a:endParaRPr lang="en-US"/>
        </a:p>
      </dgm:t>
    </dgm:pt>
    <dgm:pt modelId="{432A739A-42CF-43B7-A908-86E1239D6212}" type="pres">
      <dgm:prSet presAssocID="{C318C69B-E170-43A9-812E-76686C464DA3}" presName="linNode" presStyleCnt="0"/>
      <dgm:spPr/>
      <dgm:t>
        <a:bodyPr/>
        <a:lstStyle/>
        <a:p>
          <a:endParaRPr lang="en-US"/>
        </a:p>
      </dgm:t>
    </dgm:pt>
    <dgm:pt modelId="{064428C7-8B25-44D5-AC5D-FF036C3233EE}" type="pres">
      <dgm:prSet presAssocID="{C318C69B-E170-43A9-812E-76686C464DA3}" presName="parentText" presStyleLbl="node1" presStyleIdx="1" presStyleCnt="2" custScaleY="381945" custLinFactNeighborX="468" custLinFactNeighborY="1540">
        <dgm:presLayoutVars>
          <dgm:chMax val="1"/>
          <dgm:bulletEnabled val="1"/>
        </dgm:presLayoutVars>
      </dgm:prSet>
      <dgm:spPr/>
      <dgm:t>
        <a:bodyPr/>
        <a:lstStyle/>
        <a:p>
          <a:pPr rtl="1"/>
          <a:endParaRPr lang="ar-SA"/>
        </a:p>
      </dgm:t>
    </dgm:pt>
    <dgm:pt modelId="{8C04F018-ACB2-4299-88CD-8F410B02D5C1}" type="pres">
      <dgm:prSet presAssocID="{C318C69B-E170-43A9-812E-76686C464DA3}" presName="descendantText" presStyleLbl="alignAccFollowNode1" presStyleIdx="1" presStyleCnt="2" custScaleX="99652" custScaleY="429809" custLinFactNeighborX="-754" custLinFactNeighborY="-11849">
        <dgm:presLayoutVars>
          <dgm:bulletEnabled val="1"/>
        </dgm:presLayoutVars>
      </dgm:prSet>
      <dgm:spPr>
        <a:prstGeom prst="roundRect">
          <a:avLst/>
        </a:prstGeom>
      </dgm:spPr>
      <dgm:t>
        <a:bodyPr/>
        <a:lstStyle/>
        <a:p>
          <a:pPr rtl="1"/>
          <a:endParaRPr lang="ar-SA"/>
        </a:p>
      </dgm:t>
    </dgm:pt>
  </dgm:ptLst>
  <dgm:cxnLst>
    <dgm:cxn modelId="{0C49C092-CB23-4612-9EA2-98AD201BC245}" type="presOf" srcId="{B30A6932-307F-4D16-9A63-0B3B91D7F1C2}" destId="{8C04F018-ACB2-4299-88CD-8F410B02D5C1}" srcOrd="0" destOrd="4" presId="urn:microsoft.com/office/officeart/2005/8/layout/vList5"/>
    <dgm:cxn modelId="{C9DFE262-2EFC-4133-A64B-4D2C7788B20F}" type="presOf" srcId="{6CBAB586-87A3-4BB5-A63F-1767336BAF51}" destId="{FB6A8291-5D7E-4456-9B32-824E84317454}" srcOrd="0" destOrd="0" presId="urn:microsoft.com/office/officeart/2005/8/layout/vList5"/>
    <dgm:cxn modelId="{DAE4E07E-381A-49C2-B2B2-27372BBAA42B}" srcId="{EAF66DFE-37EF-4C4C-B5A8-F184BD535C6A}" destId="{260182F1-775B-42A3-9E08-524F78AB3EA3}" srcOrd="1" destOrd="0" parTransId="{D2632E5D-4343-4FE8-898E-5A7C1196C1B0}" sibTransId="{1D105259-61E0-425A-B57E-C919585652B5}"/>
    <dgm:cxn modelId="{088D0FB8-C699-4CB3-B07E-A84E6F2E570C}" srcId="{EAF66DFE-37EF-4C4C-B5A8-F184BD535C6A}" destId="{D16B834B-8C00-4F72-90F7-EA078B549606}" srcOrd="0" destOrd="0" parTransId="{DA729E36-1BD8-46FA-94F5-F8F9E0DEEA62}" sibTransId="{F4E9FE7E-5C45-4D20-92AA-80CB50EB554E}"/>
    <dgm:cxn modelId="{16B4DB7C-294B-4750-9B84-8BEC373B2A96}" type="presOf" srcId="{EAF66DFE-37EF-4C4C-B5A8-F184BD535C6A}" destId="{3DEF753C-2419-4CC5-941C-E486C5D15708}" srcOrd="0" destOrd="0" presId="urn:microsoft.com/office/officeart/2005/8/layout/vList5"/>
    <dgm:cxn modelId="{E594BAFE-FEA3-4CEF-B19D-BAE2645C118B}" srcId="{6CBAB586-87A3-4BB5-A63F-1767336BAF51}" destId="{C318C69B-E170-43A9-812E-76686C464DA3}" srcOrd="1" destOrd="0" parTransId="{4CF1A4F5-DC0E-4DD8-BCD3-8EE839EAE8DB}" sibTransId="{3548B874-6EA1-4202-A80C-6751DFF8F37D}"/>
    <dgm:cxn modelId="{DAC38EC0-0C61-4DC4-AD78-A7DD9F13B08E}" type="presOf" srcId="{F8681CB4-6056-4EB6-A444-258A4831C7CD}" destId="{8C04F018-ACB2-4299-88CD-8F410B02D5C1}" srcOrd="0" destOrd="3" presId="urn:microsoft.com/office/officeart/2005/8/layout/vList5"/>
    <dgm:cxn modelId="{42C50AA7-83B7-4525-A498-B1133A0B1B00}" type="presOf" srcId="{D16B834B-8C00-4F72-90F7-EA078B549606}" destId="{171AA019-FD05-49DD-9301-3E13566657A0}" srcOrd="0" destOrd="0" presId="urn:microsoft.com/office/officeart/2005/8/layout/vList5"/>
    <dgm:cxn modelId="{1F594405-9719-4094-AC65-820BC379BEAA}" srcId="{C318C69B-E170-43A9-812E-76686C464DA3}" destId="{B30A6932-307F-4D16-9A63-0B3B91D7F1C2}" srcOrd="4" destOrd="0" parTransId="{65192F8B-10C4-4781-B771-28AFDFA00DD8}" sibTransId="{8D2E656A-3556-4832-8E72-D1A07A8E1C8F}"/>
    <dgm:cxn modelId="{591F907A-8D54-4BB3-9FDF-08EC1CB18E9E}" type="presOf" srcId="{91A6D737-2384-410D-890E-86E976E16831}" destId="{8C04F018-ACB2-4299-88CD-8F410B02D5C1}" srcOrd="0" destOrd="2" presId="urn:microsoft.com/office/officeart/2005/8/layout/vList5"/>
    <dgm:cxn modelId="{C4CBA347-3995-42C5-BA86-1FF126F7BD9B}" srcId="{C318C69B-E170-43A9-812E-76686C464DA3}" destId="{91A6D737-2384-410D-890E-86E976E16831}" srcOrd="2" destOrd="0" parTransId="{A068C667-1905-4D49-97EB-5E3B426F94B1}" sibTransId="{1B9486D1-E6F0-422A-90D6-BC005F090B13}"/>
    <dgm:cxn modelId="{2730F11A-CD77-4E3F-AD17-91C383D5BCC8}" srcId="{6CBAB586-87A3-4BB5-A63F-1767336BAF51}" destId="{EAF66DFE-37EF-4C4C-B5A8-F184BD535C6A}" srcOrd="0" destOrd="0" parTransId="{24D42169-0D37-4CDD-A541-6C7F34969991}" sibTransId="{CE5C7920-0EEF-4CF6-92D2-167C0CF74743}"/>
    <dgm:cxn modelId="{A60DF115-FC37-4EBD-BB64-6B32DFBE5803}" srcId="{C318C69B-E170-43A9-812E-76686C464DA3}" destId="{F8681CB4-6056-4EB6-A444-258A4831C7CD}" srcOrd="3" destOrd="0" parTransId="{1F9C394C-269E-4265-8968-A10201F86AF7}" sibTransId="{7D9C8A4F-CA2B-4D0C-AE99-70180F75C56B}"/>
    <dgm:cxn modelId="{51B65523-44D6-40EA-ADED-AFADC751ACF0}" type="presOf" srcId="{7BBE89C5-138A-4512-AEE5-D5786926BBBD}" destId="{8C04F018-ACB2-4299-88CD-8F410B02D5C1}" srcOrd="0" destOrd="0" presId="urn:microsoft.com/office/officeart/2005/8/layout/vList5"/>
    <dgm:cxn modelId="{DF49D6E7-8408-46C2-88F4-0B7B81163EB8}" type="presOf" srcId="{C318C69B-E170-43A9-812E-76686C464DA3}" destId="{064428C7-8B25-44D5-AC5D-FF036C3233EE}" srcOrd="0" destOrd="0" presId="urn:microsoft.com/office/officeart/2005/8/layout/vList5"/>
    <dgm:cxn modelId="{78DC6B9B-4B8E-4A89-80C0-8498D6561E45}" type="presOf" srcId="{F98C0485-2AAE-434A-B85B-A43EAF08AC0D}" destId="{8C04F018-ACB2-4299-88CD-8F410B02D5C1}" srcOrd="0" destOrd="1" presId="urn:microsoft.com/office/officeart/2005/8/layout/vList5"/>
    <dgm:cxn modelId="{7760B949-B5B5-4020-9EB3-CDAC8E06C346}" srcId="{C318C69B-E170-43A9-812E-76686C464DA3}" destId="{F98C0485-2AAE-434A-B85B-A43EAF08AC0D}" srcOrd="1" destOrd="0" parTransId="{47C8B506-4D09-479E-89EC-4FC4CBDDEDF8}" sibTransId="{3EB3977F-8CCA-4D03-A267-AF8E0D4E81AA}"/>
    <dgm:cxn modelId="{1B0F6435-C910-4FB2-9B79-F83B5455FC45}" type="presOf" srcId="{260182F1-775B-42A3-9E08-524F78AB3EA3}" destId="{171AA019-FD05-49DD-9301-3E13566657A0}" srcOrd="0" destOrd="1" presId="urn:microsoft.com/office/officeart/2005/8/layout/vList5"/>
    <dgm:cxn modelId="{FD10E534-01B8-419C-BDEE-FA7E1DF76362}" srcId="{C318C69B-E170-43A9-812E-76686C464DA3}" destId="{7BBE89C5-138A-4512-AEE5-D5786926BBBD}" srcOrd="0" destOrd="0" parTransId="{46054592-F405-46EB-B8DA-664218D7566B}" sibTransId="{41F558A3-8A8D-4F70-AE94-C48DCC78A976}"/>
    <dgm:cxn modelId="{7979742B-8F90-4BD1-8DCB-DA8D0F39E28E}" type="presParOf" srcId="{FB6A8291-5D7E-4456-9B32-824E84317454}" destId="{9F2C6132-7F85-4545-B29B-691D7D3430ED}" srcOrd="0" destOrd="0" presId="urn:microsoft.com/office/officeart/2005/8/layout/vList5"/>
    <dgm:cxn modelId="{59FECA98-C5E2-4D02-8CC8-3D3920DCEF1A}" type="presParOf" srcId="{9F2C6132-7F85-4545-B29B-691D7D3430ED}" destId="{3DEF753C-2419-4CC5-941C-E486C5D15708}" srcOrd="0" destOrd="0" presId="urn:microsoft.com/office/officeart/2005/8/layout/vList5"/>
    <dgm:cxn modelId="{E2BFDDA8-3104-421C-A5EF-D9E56D795E22}" type="presParOf" srcId="{9F2C6132-7F85-4545-B29B-691D7D3430ED}" destId="{171AA019-FD05-49DD-9301-3E13566657A0}" srcOrd="1" destOrd="0" presId="urn:microsoft.com/office/officeart/2005/8/layout/vList5"/>
    <dgm:cxn modelId="{FBB01CF7-EFE9-49A1-8DE0-055CFDA444F7}" type="presParOf" srcId="{FB6A8291-5D7E-4456-9B32-824E84317454}" destId="{82C2D33F-E942-4A72-A80F-291825D394E1}" srcOrd="1" destOrd="0" presId="urn:microsoft.com/office/officeart/2005/8/layout/vList5"/>
    <dgm:cxn modelId="{AED36EAD-F751-4EEB-B5D8-361F304689C2}" type="presParOf" srcId="{FB6A8291-5D7E-4456-9B32-824E84317454}" destId="{432A739A-42CF-43B7-A908-86E1239D6212}" srcOrd="2" destOrd="0" presId="urn:microsoft.com/office/officeart/2005/8/layout/vList5"/>
    <dgm:cxn modelId="{5D4331AC-300B-46FC-8626-50D340C097FC}" type="presParOf" srcId="{432A739A-42CF-43B7-A908-86E1239D6212}" destId="{064428C7-8B25-44D5-AC5D-FF036C3233EE}" srcOrd="0" destOrd="0" presId="urn:microsoft.com/office/officeart/2005/8/layout/vList5"/>
    <dgm:cxn modelId="{3F6C3A88-67D0-4BA3-B412-34E9225B6D2A}" type="presParOf" srcId="{432A739A-42CF-43B7-A908-86E1239D6212}" destId="{8C04F018-ACB2-4299-88CD-8F410B02D5C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CBAB586-87A3-4BB5-A63F-1767336BAF51}" type="doc">
      <dgm:prSet loTypeId="urn:microsoft.com/office/officeart/2005/8/layout/vList5" loCatId="list" qsTypeId="urn:microsoft.com/office/officeart/2005/8/quickstyle/simple1" qsCatId="simple" csTypeId="urn:microsoft.com/office/officeart/2005/8/colors/accent1_2" csCatId="accent1" phldr="1"/>
      <dgm:spPr/>
      <dgm:t>
        <a:bodyPr/>
        <a:lstStyle/>
        <a:p>
          <a:pPr rtl="1"/>
          <a:endParaRPr lang="ar-SA"/>
        </a:p>
      </dgm:t>
    </dgm:pt>
    <dgm:pt modelId="{84F48F02-F28A-44F5-877B-0D2B6702C086}">
      <dgm:prSet phldrT="[Text]" custT="1"/>
      <dgm:spPr/>
      <dgm:t>
        <a:bodyPr/>
        <a:lstStyle/>
        <a:p>
          <a:pPr rtl="1"/>
          <a:r>
            <a:rPr lang="ar-SA" sz="1800" b="1" dirty="0" smtClean="0"/>
            <a:t>الخطوة 1</a:t>
          </a:r>
        </a:p>
      </dgm:t>
    </dgm:pt>
    <dgm:pt modelId="{CF83E66E-12A1-40D4-9511-8DA18EC7CBBD}" type="parTrans" cxnId="{D354EF7F-4DE5-43E1-AC13-98D2F1AF1AE1}">
      <dgm:prSet/>
      <dgm:spPr/>
      <dgm:t>
        <a:bodyPr/>
        <a:lstStyle/>
        <a:p>
          <a:pPr rtl="1"/>
          <a:endParaRPr lang="ar-SA"/>
        </a:p>
      </dgm:t>
    </dgm:pt>
    <dgm:pt modelId="{EE209590-B76A-41DF-BFDC-4613016B12D7}" type="sibTrans" cxnId="{D354EF7F-4DE5-43E1-AC13-98D2F1AF1AE1}">
      <dgm:prSet/>
      <dgm:spPr/>
      <dgm:t>
        <a:bodyPr/>
        <a:lstStyle/>
        <a:p>
          <a:pPr rtl="1"/>
          <a:endParaRPr lang="ar-SA"/>
        </a:p>
      </dgm:t>
    </dgm:pt>
    <dgm:pt modelId="{D12BBF1F-DF6F-4B62-AF92-0F7014376F80}">
      <dgm:prSet phldrT="[Text]" custT="1"/>
      <dgm:spPr/>
      <dgm:t>
        <a:bodyPr/>
        <a:lstStyle/>
        <a:p>
          <a:pPr algn="r" rtl="1"/>
          <a:r>
            <a:rPr lang="ar-SA" sz="1200" b="0" dirty="0" smtClean="0"/>
            <a:t>اضيفي كلمة التقديريه الى عنوان النموذج بحيث يصبح (قائمة توزيع وتخصيص التكاليف الصناعية غير المباشره التقديرية ) ”التوزيع االتنازلي“</a:t>
          </a:r>
          <a:endParaRPr lang="ar-SA" sz="1200" b="0" dirty="0"/>
        </a:p>
      </dgm:t>
    </dgm:pt>
    <dgm:pt modelId="{316A02B1-2B9B-4DC5-8CEB-A2EB4516CC32}" type="parTrans" cxnId="{DC985177-D7C3-4250-A4D2-DDA0170D56BB}">
      <dgm:prSet/>
      <dgm:spPr/>
      <dgm:t>
        <a:bodyPr/>
        <a:lstStyle/>
        <a:p>
          <a:pPr rtl="1"/>
          <a:endParaRPr lang="ar-SA"/>
        </a:p>
      </dgm:t>
    </dgm:pt>
    <dgm:pt modelId="{95121658-0ECB-4691-B292-55F10DC0BD2D}" type="sibTrans" cxnId="{DC985177-D7C3-4250-A4D2-DDA0170D56BB}">
      <dgm:prSet/>
      <dgm:spPr/>
      <dgm:t>
        <a:bodyPr/>
        <a:lstStyle/>
        <a:p>
          <a:pPr rtl="1"/>
          <a:endParaRPr lang="ar-SA"/>
        </a:p>
      </dgm:t>
    </dgm:pt>
    <dgm:pt modelId="{EAF66DFE-37EF-4C4C-B5A8-F184BD535C6A}">
      <dgm:prSet phldrT="[Text]" custT="1"/>
      <dgm:spPr/>
      <dgm:t>
        <a:bodyPr/>
        <a:lstStyle/>
        <a:p>
          <a:pPr rtl="1"/>
          <a:r>
            <a:rPr lang="ar-SA" sz="1600" b="1" dirty="0" smtClean="0"/>
            <a:t>الخطوة 2</a:t>
          </a:r>
        </a:p>
      </dgm:t>
    </dgm:pt>
    <dgm:pt modelId="{24D42169-0D37-4CDD-A541-6C7F34969991}" type="parTrans" cxnId="{2730F11A-CD77-4E3F-AD17-91C383D5BCC8}">
      <dgm:prSet/>
      <dgm:spPr/>
      <dgm:t>
        <a:bodyPr/>
        <a:lstStyle/>
        <a:p>
          <a:pPr rtl="1"/>
          <a:endParaRPr lang="ar-SA"/>
        </a:p>
      </dgm:t>
    </dgm:pt>
    <dgm:pt modelId="{CE5C7920-0EEF-4CF6-92D2-167C0CF74743}" type="sibTrans" cxnId="{2730F11A-CD77-4E3F-AD17-91C383D5BCC8}">
      <dgm:prSet/>
      <dgm:spPr/>
      <dgm:t>
        <a:bodyPr/>
        <a:lstStyle/>
        <a:p>
          <a:pPr rtl="1"/>
          <a:endParaRPr lang="ar-SA"/>
        </a:p>
      </dgm:t>
    </dgm:pt>
    <dgm:pt modelId="{D16B834B-8C00-4F72-90F7-EA078B549606}">
      <dgm:prSet phldrT="[Text]" custT="1"/>
      <dgm:spPr/>
      <dgm:t>
        <a:bodyPr/>
        <a:lstStyle/>
        <a:p>
          <a:pPr algn="r" rtl="1"/>
          <a:r>
            <a:rPr lang="ar-SA" sz="1200" dirty="0" smtClean="0"/>
            <a:t>ادخلي البيانات الفعلية الخاصة بمبالغ التكاليف الصناعيه غير المباشرة كالتالي :</a:t>
          </a:r>
          <a:endParaRPr lang="ar-SA" sz="1200" dirty="0"/>
        </a:p>
      </dgm:t>
    </dgm:pt>
    <dgm:pt modelId="{DA729E36-1BD8-46FA-94F5-F8F9E0DEEA62}" type="parTrans" cxnId="{088D0FB8-C699-4CB3-B07E-A84E6F2E570C}">
      <dgm:prSet/>
      <dgm:spPr/>
      <dgm:t>
        <a:bodyPr/>
        <a:lstStyle/>
        <a:p>
          <a:pPr rtl="1"/>
          <a:endParaRPr lang="ar-SA"/>
        </a:p>
      </dgm:t>
    </dgm:pt>
    <dgm:pt modelId="{F4E9FE7E-5C45-4D20-92AA-80CB50EB554E}" type="sibTrans" cxnId="{088D0FB8-C699-4CB3-B07E-A84E6F2E570C}">
      <dgm:prSet/>
      <dgm:spPr/>
      <dgm:t>
        <a:bodyPr/>
        <a:lstStyle/>
        <a:p>
          <a:pPr rtl="1"/>
          <a:endParaRPr lang="ar-SA"/>
        </a:p>
      </dgm:t>
    </dgm:pt>
    <dgm:pt modelId="{C318C69B-E170-43A9-812E-76686C464DA3}">
      <dgm:prSet custT="1"/>
      <dgm:spPr/>
      <dgm:t>
        <a:bodyPr/>
        <a:lstStyle/>
        <a:p>
          <a:pPr rtl="1"/>
          <a:r>
            <a:rPr lang="ar-SA" sz="1600" b="1" dirty="0" smtClean="0"/>
            <a:t>الخطوة 3</a:t>
          </a:r>
        </a:p>
      </dgm:t>
    </dgm:pt>
    <dgm:pt modelId="{4CF1A4F5-DC0E-4DD8-BCD3-8EE839EAE8DB}" type="parTrans" cxnId="{E594BAFE-FEA3-4CEF-B19D-BAE2645C118B}">
      <dgm:prSet/>
      <dgm:spPr/>
      <dgm:t>
        <a:bodyPr/>
        <a:lstStyle/>
        <a:p>
          <a:pPr rtl="1"/>
          <a:endParaRPr lang="ar-SA"/>
        </a:p>
      </dgm:t>
    </dgm:pt>
    <dgm:pt modelId="{3548B874-6EA1-4202-A80C-6751DFF8F37D}" type="sibTrans" cxnId="{E594BAFE-FEA3-4CEF-B19D-BAE2645C118B}">
      <dgm:prSet/>
      <dgm:spPr/>
      <dgm:t>
        <a:bodyPr/>
        <a:lstStyle/>
        <a:p>
          <a:pPr rtl="1"/>
          <a:endParaRPr lang="ar-SA"/>
        </a:p>
      </dgm:t>
    </dgm:pt>
    <dgm:pt modelId="{290E1834-0DAF-49D9-A0D3-BBFD6C3CC036}">
      <dgm:prSet custT="1"/>
      <dgm:spPr/>
      <dgm:t>
        <a:bodyPr/>
        <a:lstStyle/>
        <a:p>
          <a:pPr rtl="1"/>
          <a:r>
            <a:rPr lang="ar-SA" sz="1600" b="1" dirty="0" smtClean="0"/>
            <a:t>الخطوة 4</a:t>
          </a:r>
        </a:p>
      </dgm:t>
    </dgm:pt>
    <dgm:pt modelId="{EA4E00C8-BF57-4F29-81A0-392D3587DAFB}" type="parTrans" cxnId="{924522E9-7506-43C8-991F-5D1C0F0AB846}">
      <dgm:prSet/>
      <dgm:spPr/>
      <dgm:t>
        <a:bodyPr/>
        <a:lstStyle/>
        <a:p>
          <a:endParaRPr lang="en-US"/>
        </a:p>
      </dgm:t>
    </dgm:pt>
    <dgm:pt modelId="{1BF3E142-6881-444D-B6DF-1770FFB2CC21}" type="sibTrans" cxnId="{924522E9-7506-43C8-991F-5D1C0F0AB846}">
      <dgm:prSet/>
      <dgm:spPr/>
      <dgm:t>
        <a:bodyPr/>
        <a:lstStyle/>
        <a:p>
          <a:endParaRPr lang="en-US"/>
        </a:p>
      </dgm:t>
    </dgm:pt>
    <dgm:pt modelId="{7BBE89C5-138A-4512-AEE5-D5786926BBBD}">
      <dgm:prSet custT="1"/>
      <dgm:spPr>
        <a:solidFill>
          <a:srgbClr val="FFD9CE">
            <a:alpha val="89804"/>
          </a:srgbClr>
        </a:solidFill>
      </dgm:spPr>
      <dgm:t>
        <a:bodyPr/>
        <a:lstStyle/>
        <a:p>
          <a:pPr algn="r" rtl="1"/>
          <a:r>
            <a:rPr lang="ar-SA" sz="1200" dirty="0" smtClean="0"/>
            <a:t>انقر الخلية</a:t>
          </a:r>
          <a:r>
            <a:rPr lang="en-US" sz="1200" dirty="0" smtClean="0"/>
            <a:t>B15  </a:t>
          </a:r>
          <a:r>
            <a:rPr lang="ar-SA" sz="1200" dirty="0" smtClean="0"/>
            <a:t> واكتبي عنوان نموذج تحديد الانحرافات للتكاليف غير المباشرة (معدلات التحميل )</a:t>
          </a:r>
          <a:endParaRPr lang="ar-SA" sz="1200" dirty="0"/>
        </a:p>
      </dgm:t>
    </dgm:pt>
    <dgm:pt modelId="{41F558A3-8A8D-4F70-AE94-C48DCC78A976}" type="sibTrans" cxnId="{FD10E534-01B8-419C-BDEE-FA7E1DF76362}">
      <dgm:prSet/>
      <dgm:spPr/>
      <dgm:t>
        <a:bodyPr/>
        <a:lstStyle/>
        <a:p>
          <a:pPr rtl="1"/>
          <a:endParaRPr lang="ar-SA"/>
        </a:p>
      </dgm:t>
    </dgm:pt>
    <dgm:pt modelId="{46054592-F405-46EB-B8DA-664218D7566B}" type="parTrans" cxnId="{FD10E534-01B8-419C-BDEE-FA7E1DF76362}">
      <dgm:prSet/>
      <dgm:spPr/>
      <dgm:t>
        <a:bodyPr/>
        <a:lstStyle/>
        <a:p>
          <a:pPr rtl="1"/>
          <a:endParaRPr lang="ar-SA"/>
        </a:p>
      </dgm:t>
    </dgm:pt>
    <dgm:pt modelId="{B1AB98FE-9043-47C3-AF40-B642AE3CE52C}">
      <dgm:prSet custT="1"/>
      <dgm:spPr>
        <a:solidFill>
          <a:srgbClr val="FFD9CE"/>
        </a:solidFill>
      </dgm:spPr>
      <dgm:t>
        <a:bodyPr/>
        <a:lstStyle/>
        <a:p>
          <a:pPr algn="r" rtl="1"/>
          <a:r>
            <a:rPr lang="ar-SA" sz="1200" b="1" dirty="0" smtClean="0">
              <a:solidFill>
                <a:schemeClr val="tx1"/>
              </a:solidFill>
            </a:rPr>
            <a:t> </a:t>
          </a:r>
          <a:endParaRPr lang="en-US" sz="1200" b="1" dirty="0" smtClean="0">
            <a:solidFill>
              <a:schemeClr val="tx1"/>
            </a:solidFill>
          </a:endParaRPr>
        </a:p>
        <a:p>
          <a:pPr algn="r" rtl="1"/>
          <a:endParaRPr lang="en-US" sz="1200" b="1" dirty="0" smtClean="0">
            <a:solidFill>
              <a:schemeClr val="tx1"/>
            </a:solidFill>
          </a:endParaRPr>
        </a:p>
        <a:p>
          <a:pPr algn="r" rtl="1"/>
          <a:endParaRPr lang="ar-SA" sz="1200" b="1" dirty="0" smtClean="0">
            <a:solidFill>
              <a:schemeClr val="tx1"/>
            </a:solidFill>
          </a:endParaRPr>
        </a:p>
        <a:p>
          <a:pPr algn="r" rtl="1"/>
          <a:endParaRPr lang="ar-SA" sz="1200" b="1" dirty="0" smtClean="0">
            <a:solidFill>
              <a:schemeClr val="tx1"/>
            </a:solidFill>
          </a:endParaRPr>
        </a:p>
        <a:p>
          <a:pPr algn="just" rtl="1"/>
          <a:r>
            <a:rPr lang="ar-SA" sz="1200" b="1" dirty="0" smtClean="0">
              <a:solidFill>
                <a:schemeClr val="tx1"/>
              </a:solidFill>
            </a:rPr>
            <a:t>. </a:t>
          </a:r>
          <a:r>
            <a:rPr lang="ar-SA" sz="1200" dirty="0" smtClean="0">
              <a:solidFill>
                <a:schemeClr val="tx1"/>
              </a:solidFill>
            </a:rPr>
            <a:t>تحت عمود التقديري واأمام القسم أ ادرج معدل التحميل التقديري باستخدام صيغة المعادلات  للقسم أ وعمل نفس الخطوه للقسم ب</a:t>
          </a:r>
        </a:p>
        <a:p>
          <a:pPr algn="just" rtl="1"/>
          <a:r>
            <a:rPr lang="ar-SA" sz="1200" b="1" dirty="0" smtClean="0">
              <a:solidFill>
                <a:schemeClr val="tx1"/>
              </a:solidFill>
            </a:rPr>
            <a:t>. </a:t>
          </a:r>
          <a:r>
            <a:rPr lang="ar-SA" sz="1200" dirty="0" smtClean="0">
              <a:solidFill>
                <a:schemeClr val="tx1"/>
              </a:solidFill>
            </a:rPr>
            <a:t>تحت عمود الفعلي وامام القسم أ ادرج معدل التحميل الفعلي باستخدام صيغة المعادلات  للقسم أ وعمل نفس الخطوه للقسم ب</a:t>
          </a:r>
        </a:p>
        <a:p>
          <a:pPr algn="just" rtl="1"/>
          <a:r>
            <a:rPr lang="ar-SA" sz="1200" dirty="0" smtClean="0">
              <a:solidFill>
                <a:schemeClr val="tx1"/>
              </a:solidFill>
            </a:rPr>
            <a:t>. تحت عمود الانحرافات ادرج المعادله = االمعدل لتقديري – المعدل الفعلي لتحديد الانحراف </a:t>
          </a:r>
        </a:p>
        <a:p>
          <a:pPr algn="just" rtl="1"/>
          <a:r>
            <a:rPr lang="ar-SA" sz="1200" dirty="0" smtClean="0">
              <a:solidFill>
                <a:schemeClr val="tx1"/>
              </a:solidFill>
            </a:rPr>
            <a:t>. تحت عمود تحليل الانحرافات استخدم الداله </a:t>
          </a:r>
          <a:r>
            <a:rPr lang="en-US" sz="1200" dirty="0" smtClean="0">
              <a:solidFill>
                <a:schemeClr val="tx1"/>
              </a:solidFill>
            </a:rPr>
            <a:t>IF </a:t>
          </a:r>
          <a:r>
            <a:rPr lang="ar-SA" sz="1200" dirty="0" smtClean="0">
              <a:solidFill>
                <a:schemeClr val="tx1"/>
              </a:solidFill>
            </a:rPr>
            <a:t> </a:t>
          </a:r>
          <a:r>
            <a:rPr lang="ar-SA" sz="1200" b="0" dirty="0" smtClean="0">
              <a:solidFill>
                <a:schemeClr val="tx1"/>
              </a:solidFill>
            </a:rPr>
            <a:t>إذا كان معدل التحميل التقديري اكبر من الفعلي يكون الانحراف في صالح المنشاة أما إذا حدث العكس يكون الانحراف في غير صالحها </a:t>
          </a:r>
        </a:p>
        <a:p>
          <a:pPr algn="r" rtl="1"/>
          <a:r>
            <a:rPr lang="ar-SA" sz="1200" dirty="0" smtClean="0">
              <a:solidFill>
                <a:schemeClr val="tx1"/>
              </a:solidFill>
            </a:rPr>
            <a:t>.</a:t>
          </a:r>
        </a:p>
        <a:p>
          <a:pPr algn="r" rtl="1"/>
          <a:endParaRPr lang="ar-SA" sz="1200" dirty="0" smtClean="0">
            <a:solidFill>
              <a:schemeClr val="tx1"/>
            </a:solidFill>
          </a:endParaRPr>
        </a:p>
        <a:p>
          <a:pPr algn="r" rtl="1"/>
          <a:endParaRPr lang="ar-SA" sz="1200" dirty="0" smtClean="0">
            <a:solidFill>
              <a:schemeClr val="tx1"/>
            </a:solidFill>
          </a:endParaRPr>
        </a:p>
        <a:p>
          <a:pPr algn="r" rtl="1"/>
          <a:endParaRPr lang="en-US" sz="700" dirty="0">
            <a:solidFill>
              <a:schemeClr val="tx1"/>
            </a:solidFill>
          </a:endParaRPr>
        </a:p>
      </dgm:t>
    </dgm:pt>
    <dgm:pt modelId="{53DE12E5-313B-4063-B475-2B9675A1117A}" type="parTrans" cxnId="{31BCF64B-CC9F-40BC-BBF9-46E9F047D334}">
      <dgm:prSet/>
      <dgm:spPr/>
      <dgm:t>
        <a:bodyPr/>
        <a:lstStyle/>
        <a:p>
          <a:endParaRPr lang="en-US"/>
        </a:p>
      </dgm:t>
    </dgm:pt>
    <dgm:pt modelId="{848A7DCF-2799-46E8-800B-F415364E8066}" type="sibTrans" cxnId="{31BCF64B-CC9F-40BC-BBF9-46E9F047D334}">
      <dgm:prSet/>
      <dgm:spPr/>
      <dgm:t>
        <a:bodyPr/>
        <a:lstStyle/>
        <a:p>
          <a:endParaRPr lang="en-US"/>
        </a:p>
      </dgm:t>
    </dgm:pt>
    <dgm:pt modelId="{069FEBB9-C68F-473C-8C2C-C2330086C47F}">
      <dgm:prSet custT="1"/>
      <dgm:spPr/>
      <dgm:t>
        <a:bodyPr/>
        <a:lstStyle/>
        <a:p>
          <a:pPr algn="r" rtl="1"/>
          <a:r>
            <a:rPr lang="ar-SA" sz="1200" b="0" dirty="0" smtClean="0">
              <a:latin typeface="+mn-lt"/>
              <a:cs typeface="+mn-cs"/>
            </a:rPr>
            <a:t> انسخي النموذج من ورقة التوزيع المباشر الى ورقة عمل جديدة واطلقي عليها اسم نموذج تحديد الانحرافات للتوزيع المباشر</a:t>
          </a:r>
          <a:r>
            <a:rPr lang="ar-SA" sz="1200" b="0" dirty="0" smtClean="0"/>
            <a:t>(قائمة توزيع وتخصيص التكاليف الصناعية غير المباشره االفعلية ) ”التوزيع التنازلي“</a:t>
          </a:r>
          <a:endParaRPr lang="ar-SA" sz="1200" b="0" dirty="0">
            <a:latin typeface="+mn-lt"/>
            <a:cs typeface="+mn-cs"/>
          </a:endParaRPr>
        </a:p>
      </dgm:t>
    </dgm:pt>
    <dgm:pt modelId="{C7EB991C-2D38-47A9-A8AF-0607D3AC2E6C}" type="parTrans" cxnId="{68604FA4-89E9-40D1-989D-D2F1C87918B0}">
      <dgm:prSet/>
      <dgm:spPr/>
      <dgm:t>
        <a:bodyPr/>
        <a:lstStyle/>
        <a:p>
          <a:endParaRPr lang="en-US"/>
        </a:p>
      </dgm:t>
    </dgm:pt>
    <dgm:pt modelId="{36FB29F0-8988-401F-BC19-0FF84EA4C6ED}" type="sibTrans" cxnId="{68604FA4-89E9-40D1-989D-D2F1C87918B0}">
      <dgm:prSet/>
      <dgm:spPr/>
      <dgm:t>
        <a:bodyPr/>
        <a:lstStyle/>
        <a:p>
          <a:endParaRPr lang="en-US"/>
        </a:p>
      </dgm:t>
    </dgm:pt>
    <dgm:pt modelId="{E63F1B77-0811-4F00-A5C3-258A13F56D88}">
      <dgm:prSet custT="1"/>
      <dgm:spPr>
        <a:solidFill>
          <a:srgbClr val="FFD9CE">
            <a:alpha val="89804"/>
          </a:srgbClr>
        </a:solidFill>
      </dgm:spPr>
      <dgm:t>
        <a:bodyPr/>
        <a:lstStyle/>
        <a:p>
          <a:pPr algn="r" rtl="1"/>
          <a:r>
            <a:rPr lang="ar-SA" sz="1200" dirty="0" smtClean="0"/>
            <a:t>ثم اكتبي تحت عمود القسم القسم( أ) والقسم (ب )</a:t>
          </a:r>
          <a:endParaRPr lang="ar-SA" sz="1200" dirty="0"/>
        </a:p>
      </dgm:t>
    </dgm:pt>
    <dgm:pt modelId="{951895D8-A186-48FA-B19B-364613100C58}" type="sibTrans" cxnId="{860AB315-9B65-48DB-BC1C-842667354271}">
      <dgm:prSet/>
      <dgm:spPr/>
      <dgm:t>
        <a:bodyPr/>
        <a:lstStyle/>
        <a:p>
          <a:endParaRPr lang="en-US"/>
        </a:p>
      </dgm:t>
    </dgm:pt>
    <dgm:pt modelId="{D79576A0-0D16-4AAB-9F0A-C36500619865}" type="parTrans" cxnId="{860AB315-9B65-48DB-BC1C-842667354271}">
      <dgm:prSet/>
      <dgm:spPr/>
      <dgm:t>
        <a:bodyPr/>
        <a:lstStyle/>
        <a:p>
          <a:endParaRPr lang="en-US"/>
        </a:p>
      </dgm:t>
    </dgm:pt>
    <dgm:pt modelId="{ADB77E3E-28DA-494F-976B-B09B3F11D0BD}">
      <dgm:prSet custT="1"/>
      <dgm:spPr>
        <a:solidFill>
          <a:srgbClr val="FFD9CE">
            <a:alpha val="89804"/>
          </a:srgbClr>
        </a:solidFill>
      </dgm:spPr>
      <dgm:t>
        <a:bodyPr/>
        <a:lstStyle/>
        <a:p>
          <a:pPr algn="r" rtl="1"/>
          <a:r>
            <a:rPr lang="ar-SA" sz="1200" dirty="0" smtClean="0"/>
            <a:t>ثم انقر الاعمده من   </a:t>
          </a:r>
          <a:r>
            <a:rPr lang="en-US" sz="1200" dirty="0" smtClean="0"/>
            <a:t>B17</a:t>
          </a:r>
          <a:r>
            <a:rPr lang="ar-SA" sz="1200" dirty="0" smtClean="0"/>
            <a:t> الى</a:t>
          </a:r>
          <a:r>
            <a:rPr lang="en-US" sz="1200" dirty="0" smtClean="0"/>
            <a:t>E17  </a:t>
          </a:r>
          <a:r>
            <a:rPr lang="ar-SA" sz="1200" dirty="0" smtClean="0"/>
            <a:t>واكتب تقديري، فعلي ، الانحرافات ، تحليل الانحرافات على التوالي</a:t>
          </a:r>
          <a:endParaRPr lang="ar-SA" sz="1200" dirty="0"/>
        </a:p>
      </dgm:t>
    </dgm:pt>
    <dgm:pt modelId="{A057C18C-0595-444A-9DD0-3DF6497C1CA7}" type="sibTrans" cxnId="{541E46EF-60EA-4BA5-BF9D-B3BC21102724}">
      <dgm:prSet/>
      <dgm:spPr/>
      <dgm:t>
        <a:bodyPr/>
        <a:lstStyle/>
        <a:p>
          <a:endParaRPr lang="en-US"/>
        </a:p>
      </dgm:t>
    </dgm:pt>
    <dgm:pt modelId="{299DFB7C-475A-46D1-86AD-06FADF9B87F9}" type="parTrans" cxnId="{541E46EF-60EA-4BA5-BF9D-B3BC21102724}">
      <dgm:prSet/>
      <dgm:spPr/>
      <dgm:t>
        <a:bodyPr/>
        <a:lstStyle/>
        <a:p>
          <a:endParaRPr lang="en-US"/>
        </a:p>
      </dgm:t>
    </dgm:pt>
    <dgm:pt modelId="{68E3D0C4-D442-4264-A090-20FC3406D084}">
      <dgm:prSet custT="1"/>
      <dgm:spPr>
        <a:solidFill>
          <a:srgbClr val="FFD9CE">
            <a:alpha val="89804"/>
          </a:srgbClr>
        </a:solidFill>
      </dgm:spPr>
      <dgm:t>
        <a:bodyPr/>
        <a:lstStyle/>
        <a:p>
          <a:pPr algn="r" rtl="1"/>
          <a:r>
            <a:rPr lang="ar-SA" sz="1200" dirty="0" smtClean="0"/>
            <a:t>ثم انقر الخليه</a:t>
          </a:r>
          <a:r>
            <a:rPr lang="en-US" sz="1200" dirty="0" smtClean="0"/>
            <a:t>A17 </a:t>
          </a:r>
          <a:r>
            <a:rPr lang="ar-SA" sz="1200" dirty="0" smtClean="0"/>
            <a:t> اكتب القسم</a:t>
          </a:r>
          <a:endParaRPr lang="ar-SA" sz="1200" dirty="0"/>
        </a:p>
      </dgm:t>
    </dgm:pt>
    <dgm:pt modelId="{B089A1A1-1CFE-44BE-B4EF-B6DC6021E063}" type="sibTrans" cxnId="{B61F96E0-184F-48B1-A1E2-0932E5425D8A}">
      <dgm:prSet/>
      <dgm:spPr/>
      <dgm:t>
        <a:bodyPr/>
        <a:lstStyle/>
        <a:p>
          <a:endParaRPr lang="en-US"/>
        </a:p>
      </dgm:t>
    </dgm:pt>
    <dgm:pt modelId="{8A9EF713-D150-4F16-9BB9-BDD538989A1B}" type="parTrans" cxnId="{B61F96E0-184F-48B1-A1E2-0932E5425D8A}">
      <dgm:prSet/>
      <dgm:spPr/>
      <dgm:t>
        <a:bodyPr/>
        <a:lstStyle/>
        <a:p>
          <a:endParaRPr lang="en-US"/>
        </a:p>
      </dgm:t>
    </dgm:pt>
    <dgm:pt modelId="{288BA725-8DFF-4CE8-A6F2-CA5D4065260E}">
      <dgm:prSet phldrT="[Text]" custT="1"/>
      <dgm:spPr/>
      <dgm:t>
        <a:bodyPr/>
        <a:lstStyle/>
        <a:p>
          <a:pPr algn="r" rtl="1"/>
          <a:r>
            <a:rPr lang="ar-SA" sz="1200" dirty="0" smtClean="0"/>
            <a:t>مواد غير مباشرة                    230000</a:t>
          </a:r>
          <a:endParaRPr lang="ar-SA" sz="1200" dirty="0"/>
        </a:p>
      </dgm:t>
    </dgm:pt>
    <dgm:pt modelId="{AED5477F-0D6E-4EE0-AFAD-63C4ED54CCDE}" type="parTrans" cxnId="{D80AEB76-1E80-41B0-B3D6-EE5F957A255E}">
      <dgm:prSet/>
      <dgm:spPr/>
      <dgm:t>
        <a:bodyPr/>
        <a:lstStyle/>
        <a:p>
          <a:endParaRPr lang="en-US"/>
        </a:p>
      </dgm:t>
    </dgm:pt>
    <dgm:pt modelId="{3B1E6E81-0BBC-4388-9EE2-531674B4386E}" type="sibTrans" cxnId="{D80AEB76-1E80-41B0-B3D6-EE5F957A255E}">
      <dgm:prSet/>
      <dgm:spPr/>
      <dgm:t>
        <a:bodyPr/>
        <a:lstStyle/>
        <a:p>
          <a:endParaRPr lang="en-US"/>
        </a:p>
      </dgm:t>
    </dgm:pt>
    <dgm:pt modelId="{B46CDA1C-3EEB-4DB9-A248-E474A14BBB03}">
      <dgm:prSet phldrT="[Text]" custT="1"/>
      <dgm:spPr/>
      <dgm:t>
        <a:bodyPr/>
        <a:lstStyle/>
        <a:p>
          <a:pPr algn="r" rtl="1"/>
          <a:r>
            <a:rPr lang="ar-SA" sz="1200" dirty="0" smtClean="0"/>
            <a:t>اجور غير مباشرة                   250000</a:t>
          </a:r>
          <a:endParaRPr lang="ar-SA" sz="1200" dirty="0"/>
        </a:p>
      </dgm:t>
    </dgm:pt>
    <dgm:pt modelId="{99463122-212F-4E4F-8834-9D1DEB38F702}" type="parTrans" cxnId="{7C331F26-4169-482F-85AF-80956D7530FD}">
      <dgm:prSet/>
      <dgm:spPr/>
      <dgm:t>
        <a:bodyPr/>
        <a:lstStyle/>
        <a:p>
          <a:endParaRPr lang="en-US"/>
        </a:p>
      </dgm:t>
    </dgm:pt>
    <dgm:pt modelId="{3BB3EBEE-598C-4670-8549-E134E515A1D1}" type="sibTrans" cxnId="{7C331F26-4169-482F-85AF-80956D7530FD}">
      <dgm:prSet/>
      <dgm:spPr/>
      <dgm:t>
        <a:bodyPr/>
        <a:lstStyle/>
        <a:p>
          <a:endParaRPr lang="en-US"/>
        </a:p>
      </dgm:t>
    </dgm:pt>
    <dgm:pt modelId="{174291BC-1117-4C88-B8DF-41671824AA7E}">
      <dgm:prSet phldrT="[Text]" custT="1"/>
      <dgm:spPr/>
      <dgm:t>
        <a:bodyPr/>
        <a:lstStyle/>
        <a:p>
          <a:pPr algn="r" rtl="1"/>
          <a:r>
            <a:rPr lang="ar-SA" sz="1200" dirty="0" smtClean="0"/>
            <a:t>مصروفات غير مباشرة اخرى    160000</a:t>
          </a:r>
          <a:endParaRPr lang="ar-SA" sz="1200" dirty="0"/>
        </a:p>
      </dgm:t>
    </dgm:pt>
    <dgm:pt modelId="{D215EA38-F78E-4735-9FF8-00931A39469C}" type="parTrans" cxnId="{BD871C36-FD4C-4F40-AE56-88D9A6D8D054}">
      <dgm:prSet/>
      <dgm:spPr/>
      <dgm:t>
        <a:bodyPr/>
        <a:lstStyle/>
        <a:p>
          <a:endParaRPr lang="en-US"/>
        </a:p>
      </dgm:t>
    </dgm:pt>
    <dgm:pt modelId="{02ED7340-10B6-4912-B098-51F12C1537CC}" type="sibTrans" cxnId="{BD871C36-FD4C-4F40-AE56-88D9A6D8D054}">
      <dgm:prSet/>
      <dgm:spPr/>
      <dgm:t>
        <a:bodyPr/>
        <a:lstStyle/>
        <a:p>
          <a:endParaRPr lang="en-US"/>
        </a:p>
      </dgm:t>
    </dgm:pt>
    <dgm:pt modelId="{FB6A8291-5D7E-4456-9B32-824E84317454}" type="pres">
      <dgm:prSet presAssocID="{6CBAB586-87A3-4BB5-A63F-1767336BAF51}" presName="Name0" presStyleCnt="0">
        <dgm:presLayoutVars>
          <dgm:dir val="rev"/>
          <dgm:animLvl val="lvl"/>
          <dgm:resizeHandles val="exact"/>
        </dgm:presLayoutVars>
      </dgm:prSet>
      <dgm:spPr/>
      <dgm:t>
        <a:bodyPr/>
        <a:lstStyle/>
        <a:p>
          <a:pPr rtl="1"/>
          <a:endParaRPr lang="ar-SA"/>
        </a:p>
      </dgm:t>
    </dgm:pt>
    <dgm:pt modelId="{325C29C8-38E8-458F-883D-39AD28AD5646}" type="pres">
      <dgm:prSet presAssocID="{84F48F02-F28A-44F5-877B-0D2B6702C086}" presName="linNode" presStyleCnt="0"/>
      <dgm:spPr/>
      <dgm:t>
        <a:bodyPr/>
        <a:lstStyle/>
        <a:p>
          <a:endParaRPr lang="en-US"/>
        </a:p>
      </dgm:t>
    </dgm:pt>
    <dgm:pt modelId="{21CE78F5-7BFF-46D4-B925-0A4555324AF2}" type="pres">
      <dgm:prSet presAssocID="{84F48F02-F28A-44F5-877B-0D2B6702C086}" presName="parentText" presStyleLbl="node1" presStyleIdx="0" presStyleCnt="5" custScaleY="1542978" custLinFactNeighborX="-1128" custLinFactNeighborY="-8212">
        <dgm:presLayoutVars>
          <dgm:chMax val="1"/>
          <dgm:bulletEnabled val="1"/>
        </dgm:presLayoutVars>
      </dgm:prSet>
      <dgm:spPr/>
      <dgm:t>
        <a:bodyPr/>
        <a:lstStyle/>
        <a:p>
          <a:pPr rtl="1"/>
          <a:endParaRPr lang="ar-SA"/>
        </a:p>
      </dgm:t>
    </dgm:pt>
    <dgm:pt modelId="{FA82C049-E65F-4E3F-B4DC-E4F2A0712E87}" type="pres">
      <dgm:prSet presAssocID="{84F48F02-F28A-44F5-877B-0D2B6702C086}" presName="descendantText" presStyleLbl="alignAccFollowNode1" presStyleIdx="0" presStyleCnt="3" custScaleY="2000000" custLinFactNeighborX="-136" custLinFactNeighborY="-3316">
        <dgm:presLayoutVars>
          <dgm:bulletEnabled val="1"/>
        </dgm:presLayoutVars>
      </dgm:prSet>
      <dgm:spPr>
        <a:prstGeom prst="roundRect">
          <a:avLst/>
        </a:prstGeom>
      </dgm:spPr>
      <dgm:t>
        <a:bodyPr/>
        <a:lstStyle/>
        <a:p>
          <a:pPr rtl="1"/>
          <a:endParaRPr lang="ar-SA"/>
        </a:p>
      </dgm:t>
    </dgm:pt>
    <dgm:pt modelId="{CF85BEFB-A674-449D-8D20-1D2441846F1C}" type="pres">
      <dgm:prSet presAssocID="{EE209590-B76A-41DF-BFDC-4613016B12D7}" presName="sp" presStyleCnt="0"/>
      <dgm:spPr/>
      <dgm:t>
        <a:bodyPr/>
        <a:lstStyle/>
        <a:p>
          <a:endParaRPr lang="en-US"/>
        </a:p>
      </dgm:t>
    </dgm:pt>
    <dgm:pt modelId="{9F2C6132-7F85-4545-B29B-691D7D3430ED}" type="pres">
      <dgm:prSet presAssocID="{EAF66DFE-37EF-4C4C-B5A8-F184BD535C6A}" presName="linNode" presStyleCnt="0"/>
      <dgm:spPr/>
      <dgm:t>
        <a:bodyPr/>
        <a:lstStyle/>
        <a:p>
          <a:endParaRPr lang="en-US"/>
        </a:p>
      </dgm:t>
    </dgm:pt>
    <dgm:pt modelId="{3DEF753C-2419-4CC5-941C-E486C5D15708}" type="pres">
      <dgm:prSet presAssocID="{EAF66DFE-37EF-4C4C-B5A8-F184BD535C6A}" presName="parentText" presStyleLbl="node1" presStyleIdx="1" presStyleCnt="5" custScaleY="1556178" custLinFactY="190625" custLinFactNeighborX="-408" custLinFactNeighborY="200000">
        <dgm:presLayoutVars>
          <dgm:chMax val="1"/>
          <dgm:bulletEnabled val="1"/>
        </dgm:presLayoutVars>
      </dgm:prSet>
      <dgm:spPr/>
      <dgm:t>
        <a:bodyPr/>
        <a:lstStyle/>
        <a:p>
          <a:pPr rtl="1"/>
          <a:endParaRPr lang="ar-SA"/>
        </a:p>
      </dgm:t>
    </dgm:pt>
    <dgm:pt modelId="{171AA019-FD05-49DD-9301-3E13566657A0}" type="pres">
      <dgm:prSet presAssocID="{EAF66DFE-37EF-4C4C-B5A8-F184BD535C6A}" presName="descendantText" presStyleLbl="alignAccFollowNode1" presStyleIdx="1" presStyleCnt="3" custScaleY="2000000" custLinFactY="215667" custLinFactNeighborX="-136" custLinFactNeighborY="300000">
        <dgm:presLayoutVars>
          <dgm:bulletEnabled val="1"/>
        </dgm:presLayoutVars>
      </dgm:prSet>
      <dgm:spPr>
        <a:prstGeom prst="roundRect">
          <a:avLst/>
        </a:prstGeom>
      </dgm:spPr>
      <dgm:t>
        <a:bodyPr/>
        <a:lstStyle/>
        <a:p>
          <a:pPr rtl="1"/>
          <a:endParaRPr lang="ar-SA"/>
        </a:p>
      </dgm:t>
    </dgm:pt>
    <dgm:pt modelId="{82C2D33F-E942-4A72-A80F-291825D394E1}" type="pres">
      <dgm:prSet presAssocID="{CE5C7920-0EEF-4CF6-92D2-167C0CF74743}" presName="sp" presStyleCnt="0"/>
      <dgm:spPr/>
      <dgm:t>
        <a:bodyPr/>
        <a:lstStyle/>
        <a:p>
          <a:endParaRPr lang="en-US"/>
        </a:p>
      </dgm:t>
    </dgm:pt>
    <dgm:pt modelId="{432A739A-42CF-43B7-A908-86E1239D6212}" type="pres">
      <dgm:prSet presAssocID="{C318C69B-E170-43A9-812E-76686C464DA3}" presName="linNode" presStyleCnt="0"/>
      <dgm:spPr/>
      <dgm:t>
        <a:bodyPr/>
        <a:lstStyle/>
        <a:p>
          <a:endParaRPr lang="en-US"/>
        </a:p>
      </dgm:t>
    </dgm:pt>
    <dgm:pt modelId="{064428C7-8B25-44D5-AC5D-FF036C3233EE}" type="pres">
      <dgm:prSet presAssocID="{C318C69B-E170-43A9-812E-76686C464DA3}" presName="parentText" presStyleLbl="node1" presStyleIdx="2" presStyleCnt="5" custScaleY="1666049" custLinFactY="400000" custLinFactNeighborX="-408" custLinFactNeighborY="425960">
        <dgm:presLayoutVars>
          <dgm:chMax val="1"/>
          <dgm:bulletEnabled val="1"/>
        </dgm:presLayoutVars>
      </dgm:prSet>
      <dgm:spPr/>
      <dgm:t>
        <a:bodyPr/>
        <a:lstStyle/>
        <a:p>
          <a:pPr rtl="1"/>
          <a:endParaRPr lang="ar-SA"/>
        </a:p>
      </dgm:t>
    </dgm:pt>
    <dgm:pt modelId="{8C04F018-ACB2-4299-88CD-8F410B02D5C1}" type="pres">
      <dgm:prSet presAssocID="{C318C69B-E170-43A9-812E-76686C464DA3}" presName="descendantText" presStyleLbl="alignAccFollowNode1" presStyleIdx="2" presStyleCnt="3" custScaleX="107666" custScaleY="2000000" custLinFactY="491168" custLinFactNeighborX="-754" custLinFactNeighborY="500000">
        <dgm:presLayoutVars>
          <dgm:bulletEnabled val="1"/>
        </dgm:presLayoutVars>
      </dgm:prSet>
      <dgm:spPr>
        <a:prstGeom prst="roundRect">
          <a:avLst/>
        </a:prstGeom>
      </dgm:spPr>
      <dgm:t>
        <a:bodyPr/>
        <a:lstStyle/>
        <a:p>
          <a:pPr rtl="1"/>
          <a:endParaRPr lang="ar-SA"/>
        </a:p>
      </dgm:t>
    </dgm:pt>
    <dgm:pt modelId="{E5782554-9405-4FA1-B2DC-4967F47C2FB7}" type="pres">
      <dgm:prSet presAssocID="{3548B874-6EA1-4202-A80C-6751DFF8F37D}" presName="sp" presStyleCnt="0"/>
      <dgm:spPr/>
      <dgm:t>
        <a:bodyPr/>
        <a:lstStyle/>
        <a:p>
          <a:endParaRPr lang="en-US"/>
        </a:p>
      </dgm:t>
    </dgm:pt>
    <dgm:pt modelId="{067675D5-0155-4D8C-B8C5-50DC0B3F9069}" type="pres">
      <dgm:prSet presAssocID="{290E1834-0DAF-49D9-A0D3-BBFD6C3CC036}" presName="linNode" presStyleCnt="0"/>
      <dgm:spPr/>
      <dgm:t>
        <a:bodyPr/>
        <a:lstStyle/>
        <a:p>
          <a:endParaRPr lang="en-US"/>
        </a:p>
      </dgm:t>
    </dgm:pt>
    <dgm:pt modelId="{D3A209B9-DBE3-4C39-B699-A890A60465FD}" type="pres">
      <dgm:prSet presAssocID="{290E1834-0DAF-49D9-A0D3-BBFD6C3CC036}" presName="parentText" presStyleLbl="node1" presStyleIdx="3" presStyleCnt="5" custScaleY="2000000" custLinFactY="771872" custLinFactNeighborX="-1844" custLinFactNeighborY="800000">
        <dgm:presLayoutVars>
          <dgm:chMax val="1"/>
          <dgm:bulletEnabled val="1"/>
        </dgm:presLayoutVars>
      </dgm:prSet>
      <dgm:spPr/>
      <dgm:t>
        <a:bodyPr/>
        <a:lstStyle/>
        <a:p>
          <a:endParaRPr lang="en-US"/>
        </a:p>
      </dgm:t>
    </dgm:pt>
    <dgm:pt modelId="{5DBA0645-898C-4425-B971-F06D1A02B466}" type="pres">
      <dgm:prSet presAssocID="{1BF3E142-6881-444D-B6DF-1770FFB2CC21}" presName="sp" presStyleCnt="0"/>
      <dgm:spPr/>
      <dgm:t>
        <a:bodyPr/>
        <a:lstStyle/>
        <a:p>
          <a:endParaRPr lang="en-US"/>
        </a:p>
      </dgm:t>
    </dgm:pt>
    <dgm:pt modelId="{0D6D0FA0-B364-4006-8794-12A7A3D215D7}" type="pres">
      <dgm:prSet presAssocID="{B1AB98FE-9043-47C3-AF40-B642AE3CE52C}" presName="linNode" presStyleCnt="0"/>
      <dgm:spPr/>
      <dgm:t>
        <a:bodyPr/>
        <a:lstStyle/>
        <a:p>
          <a:endParaRPr lang="en-US"/>
        </a:p>
      </dgm:t>
    </dgm:pt>
    <dgm:pt modelId="{FC9D7B0F-AC74-4E0E-9ADB-85DCC972144F}" type="pres">
      <dgm:prSet presAssocID="{B1AB98FE-9043-47C3-AF40-B642AE3CE52C}" presName="parentText" presStyleLbl="node1" presStyleIdx="4" presStyleCnt="5" custScaleX="176544" custScaleY="2000000" custLinFactX="-1490" custLinFactY="-254939" custLinFactNeighborX="-100000" custLinFactNeighborY="-300000">
        <dgm:presLayoutVars>
          <dgm:chMax val="1"/>
          <dgm:bulletEnabled val="1"/>
        </dgm:presLayoutVars>
      </dgm:prSet>
      <dgm:spPr/>
      <dgm:t>
        <a:bodyPr/>
        <a:lstStyle/>
        <a:p>
          <a:endParaRPr lang="en-US"/>
        </a:p>
      </dgm:t>
    </dgm:pt>
  </dgm:ptLst>
  <dgm:cxnLst>
    <dgm:cxn modelId="{31BCF64B-CC9F-40BC-BBF9-46E9F047D334}" srcId="{6CBAB586-87A3-4BB5-A63F-1767336BAF51}" destId="{B1AB98FE-9043-47C3-AF40-B642AE3CE52C}" srcOrd="4" destOrd="0" parTransId="{53DE12E5-313B-4063-B475-2B9675A1117A}" sibTransId="{848A7DCF-2799-46E8-800B-F415364E8066}"/>
    <dgm:cxn modelId="{924522E9-7506-43C8-991F-5D1C0F0AB846}" srcId="{6CBAB586-87A3-4BB5-A63F-1767336BAF51}" destId="{290E1834-0DAF-49D9-A0D3-BBFD6C3CC036}" srcOrd="3" destOrd="0" parTransId="{EA4E00C8-BF57-4F29-81A0-392D3587DAFB}" sibTransId="{1BF3E142-6881-444D-B6DF-1770FFB2CC21}"/>
    <dgm:cxn modelId="{9BF8FC1D-415D-4668-B6D5-DEE3A206769C}" type="presOf" srcId="{C318C69B-E170-43A9-812E-76686C464DA3}" destId="{064428C7-8B25-44D5-AC5D-FF036C3233EE}" srcOrd="0" destOrd="0" presId="urn:microsoft.com/office/officeart/2005/8/layout/vList5"/>
    <dgm:cxn modelId="{088D0FB8-C699-4CB3-B07E-A84E6F2E570C}" srcId="{EAF66DFE-37EF-4C4C-B5A8-F184BD535C6A}" destId="{D16B834B-8C00-4F72-90F7-EA078B549606}" srcOrd="0" destOrd="0" parTransId="{DA729E36-1BD8-46FA-94F5-F8F9E0DEEA62}" sibTransId="{F4E9FE7E-5C45-4D20-92AA-80CB50EB554E}"/>
    <dgm:cxn modelId="{68604FA4-89E9-40D1-989D-D2F1C87918B0}" srcId="{84F48F02-F28A-44F5-877B-0D2B6702C086}" destId="{069FEBB9-C68F-473C-8C2C-C2330086C47F}" srcOrd="1" destOrd="0" parTransId="{C7EB991C-2D38-47A9-A8AF-0607D3AC2E6C}" sibTransId="{36FB29F0-8988-401F-BC19-0FF84EA4C6ED}"/>
    <dgm:cxn modelId="{2730F11A-CD77-4E3F-AD17-91C383D5BCC8}" srcId="{6CBAB586-87A3-4BB5-A63F-1767336BAF51}" destId="{EAF66DFE-37EF-4C4C-B5A8-F184BD535C6A}" srcOrd="1" destOrd="0" parTransId="{24D42169-0D37-4CDD-A541-6C7F34969991}" sibTransId="{CE5C7920-0EEF-4CF6-92D2-167C0CF74743}"/>
    <dgm:cxn modelId="{D7DD6A92-0026-4794-AA8E-84F2618E15D0}" type="presOf" srcId="{84F48F02-F28A-44F5-877B-0D2B6702C086}" destId="{21CE78F5-7BFF-46D4-B925-0A4555324AF2}" srcOrd="0" destOrd="0" presId="urn:microsoft.com/office/officeart/2005/8/layout/vList5"/>
    <dgm:cxn modelId="{A4CBD533-C30D-4C67-90C2-EC63CCF79BE5}" type="presOf" srcId="{290E1834-0DAF-49D9-A0D3-BBFD6C3CC036}" destId="{D3A209B9-DBE3-4C39-B699-A890A60465FD}" srcOrd="0" destOrd="0" presId="urn:microsoft.com/office/officeart/2005/8/layout/vList5"/>
    <dgm:cxn modelId="{C6D3DBD6-BD8A-4446-8E6F-B47710EA08D0}" type="presOf" srcId="{E63F1B77-0811-4F00-A5C3-258A13F56D88}" destId="{8C04F018-ACB2-4299-88CD-8F410B02D5C1}" srcOrd="0" destOrd="3" presId="urn:microsoft.com/office/officeart/2005/8/layout/vList5"/>
    <dgm:cxn modelId="{BBF04BD8-4886-4D80-8661-8EAD35330124}" type="presOf" srcId="{B46CDA1C-3EEB-4DB9-A248-E474A14BBB03}" destId="{171AA019-FD05-49DD-9301-3E13566657A0}" srcOrd="0" destOrd="2" presId="urn:microsoft.com/office/officeart/2005/8/layout/vList5"/>
    <dgm:cxn modelId="{D354EF7F-4DE5-43E1-AC13-98D2F1AF1AE1}" srcId="{6CBAB586-87A3-4BB5-A63F-1767336BAF51}" destId="{84F48F02-F28A-44F5-877B-0D2B6702C086}" srcOrd="0" destOrd="0" parTransId="{CF83E66E-12A1-40D4-9511-8DA18EC7CBBD}" sibTransId="{EE209590-B76A-41DF-BFDC-4613016B12D7}"/>
    <dgm:cxn modelId="{8208B7DC-9F5B-4B25-AFB3-F8DB7D83E769}" type="presOf" srcId="{6CBAB586-87A3-4BB5-A63F-1767336BAF51}" destId="{FB6A8291-5D7E-4456-9B32-824E84317454}" srcOrd="0" destOrd="0" presId="urn:microsoft.com/office/officeart/2005/8/layout/vList5"/>
    <dgm:cxn modelId="{BDDE9214-2ED1-4469-8888-8FB981305802}" type="presOf" srcId="{174291BC-1117-4C88-B8DF-41671824AA7E}" destId="{171AA019-FD05-49DD-9301-3E13566657A0}" srcOrd="0" destOrd="3" presId="urn:microsoft.com/office/officeart/2005/8/layout/vList5"/>
    <dgm:cxn modelId="{843E731B-A277-4E6D-9E9B-CB142FEBA8C8}" type="presOf" srcId="{B1AB98FE-9043-47C3-AF40-B642AE3CE52C}" destId="{FC9D7B0F-AC74-4E0E-9ADB-85DCC972144F}" srcOrd="0" destOrd="0" presId="urn:microsoft.com/office/officeart/2005/8/layout/vList5"/>
    <dgm:cxn modelId="{E594BAFE-FEA3-4CEF-B19D-BAE2645C118B}" srcId="{6CBAB586-87A3-4BB5-A63F-1767336BAF51}" destId="{C318C69B-E170-43A9-812E-76686C464DA3}" srcOrd="2" destOrd="0" parTransId="{4CF1A4F5-DC0E-4DD8-BCD3-8EE839EAE8DB}" sibTransId="{3548B874-6EA1-4202-A80C-6751DFF8F37D}"/>
    <dgm:cxn modelId="{860AB315-9B65-48DB-BC1C-842667354271}" srcId="{C318C69B-E170-43A9-812E-76686C464DA3}" destId="{E63F1B77-0811-4F00-A5C3-258A13F56D88}" srcOrd="3" destOrd="0" parTransId="{D79576A0-0D16-4AAB-9F0A-C36500619865}" sibTransId="{951895D8-A186-48FA-B19B-364613100C58}"/>
    <dgm:cxn modelId="{B601369C-E5C7-4D43-B04A-5A587D60DD82}" type="presOf" srcId="{7BBE89C5-138A-4512-AEE5-D5786926BBBD}" destId="{8C04F018-ACB2-4299-88CD-8F410B02D5C1}" srcOrd="0" destOrd="0" presId="urn:microsoft.com/office/officeart/2005/8/layout/vList5"/>
    <dgm:cxn modelId="{E0A61BA3-051B-43DF-80B8-3C4CAC12D686}" type="presOf" srcId="{069FEBB9-C68F-473C-8C2C-C2330086C47F}" destId="{FA82C049-E65F-4E3F-B4DC-E4F2A0712E87}" srcOrd="0" destOrd="1" presId="urn:microsoft.com/office/officeart/2005/8/layout/vList5"/>
    <dgm:cxn modelId="{2DDFBB56-D34C-4401-A320-D4E4736AE79C}" type="presOf" srcId="{288BA725-8DFF-4CE8-A6F2-CA5D4065260E}" destId="{171AA019-FD05-49DD-9301-3E13566657A0}" srcOrd="0" destOrd="1" presId="urn:microsoft.com/office/officeart/2005/8/layout/vList5"/>
    <dgm:cxn modelId="{541E46EF-60EA-4BA5-BF9D-B3BC21102724}" srcId="{C318C69B-E170-43A9-812E-76686C464DA3}" destId="{ADB77E3E-28DA-494F-976B-B09B3F11D0BD}" srcOrd="2" destOrd="0" parTransId="{299DFB7C-475A-46D1-86AD-06FADF9B87F9}" sibTransId="{A057C18C-0595-444A-9DD0-3DF6497C1CA7}"/>
    <dgm:cxn modelId="{40CBEA95-E6F4-4181-BC35-327BEC288223}" type="presOf" srcId="{ADB77E3E-28DA-494F-976B-B09B3F11D0BD}" destId="{8C04F018-ACB2-4299-88CD-8F410B02D5C1}" srcOrd="0" destOrd="2" presId="urn:microsoft.com/office/officeart/2005/8/layout/vList5"/>
    <dgm:cxn modelId="{9FD1AADB-4500-41DA-89F1-B8A031064105}" type="presOf" srcId="{D12BBF1F-DF6F-4B62-AF92-0F7014376F80}" destId="{FA82C049-E65F-4E3F-B4DC-E4F2A0712E87}" srcOrd="0" destOrd="0" presId="urn:microsoft.com/office/officeart/2005/8/layout/vList5"/>
    <dgm:cxn modelId="{7C331F26-4169-482F-85AF-80956D7530FD}" srcId="{EAF66DFE-37EF-4C4C-B5A8-F184BD535C6A}" destId="{B46CDA1C-3EEB-4DB9-A248-E474A14BBB03}" srcOrd="2" destOrd="0" parTransId="{99463122-212F-4E4F-8834-9D1DEB38F702}" sibTransId="{3BB3EBEE-598C-4670-8549-E134E515A1D1}"/>
    <dgm:cxn modelId="{FD10E534-01B8-419C-BDEE-FA7E1DF76362}" srcId="{C318C69B-E170-43A9-812E-76686C464DA3}" destId="{7BBE89C5-138A-4512-AEE5-D5786926BBBD}" srcOrd="0" destOrd="0" parTransId="{46054592-F405-46EB-B8DA-664218D7566B}" sibTransId="{41F558A3-8A8D-4F70-AE94-C48DCC78A976}"/>
    <dgm:cxn modelId="{BD871C36-FD4C-4F40-AE56-88D9A6D8D054}" srcId="{EAF66DFE-37EF-4C4C-B5A8-F184BD535C6A}" destId="{174291BC-1117-4C88-B8DF-41671824AA7E}" srcOrd="3" destOrd="0" parTransId="{D215EA38-F78E-4735-9FF8-00931A39469C}" sibTransId="{02ED7340-10B6-4912-B098-51F12C1537CC}"/>
    <dgm:cxn modelId="{DF448C8D-F3E7-4335-98CA-A1F9883C7195}" type="presOf" srcId="{D16B834B-8C00-4F72-90F7-EA078B549606}" destId="{171AA019-FD05-49DD-9301-3E13566657A0}" srcOrd="0" destOrd="0" presId="urn:microsoft.com/office/officeart/2005/8/layout/vList5"/>
    <dgm:cxn modelId="{D80AEB76-1E80-41B0-B3D6-EE5F957A255E}" srcId="{EAF66DFE-37EF-4C4C-B5A8-F184BD535C6A}" destId="{288BA725-8DFF-4CE8-A6F2-CA5D4065260E}" srcOrd="1" destOrd="0" parTransId="{AED5477F-0D6E-4EE0-AFAD-63C4ED54CCDE}" sibTransId="{3B1E6E81-0BBC-4388-9EE2-531674B4386E}"/>
    <dgm:cxn modelId="{DC985177-D7C3-4250-A4D2-DDA0170D56BB}" srcId="{84F48F02-F28A-44F5-877B-0D2B6702C086}" destId="{D12BBF1F-DF6F-4B62-AF92-0F7014376F80}" srcOrd="0" destOrd="0" parTransId="{316A02B1-2B9B-4DC5-8CEB-A2EB4516CC32}" sibTransId="{95121658-0ECB-4691-B292-55F10DC0BD2D}"/>
    <dgm:cxn modelId="{E9F0C740-9647-4410-8B80-C3CB4A221D95}" type="presOf" srcId="{68E3D0C4-D442-4264-A090-20FC3406D084}" destId="{8C04F018-ACB2-4299-88CD-8F410B02D5C1}" srcOrd="0" destOrd="1" presId="urn:microsoft.com/office/officeart/2005/8/layout/vList5"/>
    <dgm:cxn modelId="{1CBAC807-BE95-4B77-9866-C2A0C3D4C163}" type="presOf" srcId="{EAF66DFE-37EF-4C4C-B5A8-F184BD535C6A}" destId="{3DEF753C-2419-4CC5-941C-E486C5D15708}" srcOrd="0" destOrd="0" presId="urn:microsoft.com/office/officeart/2005/8/layout/vList5"/>
    <dgm:cxn modelId="{B61F96E0-184F-48B1-A1E2-0932E5425D8A}" srcId="{C318C69B-E170-43A9-812E-76686C464DA3}" destId="{68E3D0C4-D442-4264-A090-20FC3406D084}" srcOrd="1" destOrd="0" parTransId="{8A9EF713-D150-4F16-9BB9-BDD538989A1B}" sibTransId="{B089A1A1-1CFE-44BE-B4EF-B6DC6021E063}"/>
    <dgm:cxn modelId="{4BEBCD74-6DF9-4A9B-9E34-AC007F413FE7}" type="presParOf" srcId="{FB6A8291-5D7E-4456-9B32-824E84317454}" destId="{325C29C8-38E8-458F-883D-39AD28AD5646}" srcOrd="0" destOrd="0" presId="urn:microsoft.com/office/officeart/2005/8/layout/vList5"/>
    <dgm:cxn modelId="{A4F7F598-A8DC-4992-BA59-2AA6371BE3EF}" type="presParOf" srcId="{325C29C8-38E8-458F-883D-39AD28AD5646}" destId="{21CE78F5-7BFF-46D4-B925-0A4555324AF2}" srcOrd="0" destOrd="0" presId="urn:microsoft.com/office/officeart/2005/8/layout/vList5"/>
    <dgm:cxn modelId="{33D1A8D3-C44F-4BCB-B64D-2E1D3422D687}" type="presParOf" srcId="{325C29C8-38E8-458F-883D-39AD28AD5646}" destId="{FA82C049-E65F-4E3F-B4DC-E4F2A0712E87}" srcOrd="1" destOrd="0" presId="urn:microsoft.com/office/officeart/2005/8/layout/vList5"/>
    <dgm:cxn modelId="{1A078C47-870B-4D82-8CAD-4AFF78CAD5C0}" type="presParOf" srcId="{FB6A8291-5D7E-4456-9B32-824E84317454}" destId="{CF85BEFB-A674-449D-8D20-1D2441846F1C}" srcOrd="1" destOrd="0" presId="urn:microsoft.com/office/officeart/2005/8/layout/vList5"/>
    <dgm:cxn modelId="{7EE5AE7A-38C1-4251-8F46-97E7A06A2544}" type="presParOf" srcId="{FB6A8291-5D7E-4456-9B32-824E84317454}" destId="{9F2C6132-7F85-4545-B29B-691D7D3430ED}" srcOrd="2" destOrd="0" presId="urn:microsoft.com/office/officeart/2005/8/layout/vList5"/>
    <dgm:cxn modelId="{693E63C9-F780-46B2-8BE7-99E3B86B2B5E}" type="presParOf" srcId="{9F2C6132-7F85-4545-B29B-691D7D3430ED}" destId="{3DEF753C-2419-4CC5-941C-E486C5D15708}" srcOrd="0" destOrd="0" presId="urn:microsoft.com/office/officeart/2005/8/layout/vList5"/>
    <dgm:cxn modelId="{C9AAA1B3-AA03-4EE5-81C5-36C893628D1A}" type="presParOf" srcId="{9F2C6132-7F85-4545-B29B-691D7D3430ED}" destId="{171AA019-FD05-49DD-9301-3E13566657A0}" srcOrd="1" destOrd="0" presId="urn:microsoft.com/office/officeart/2005/8/layout/vList5"/>
    <dgm:cxn modelId="{B71540A9-BF1C-444F-9606-C3B4D1FAA8D4}" type="presParOf" srcId="{FB6A8291-5D7E-4456-9B32-824E84317454}" destId="{82C2D33F-E942-4A72-A80F-291825D394E1}" srcOrd="3" destOrd="0" presId="urn:microsoft.com/office/officeart/2005/8/layout/vList5"/>
    <dgm:cxn modelId="{42669D39-E96F-4A5D-9B42-0541DB80D13A}" type="presParOf" srcId="{FB6A8291-5D7E-4456-9B32-824E84317454}" destId="{432A739A-42CF-43B7-A908-86E1239D6212}" srcOrd="4" destOrd="0" presId="urn:microsoft.com/office/officeart/2005/8/layout/vList5"/>
    <dgm:cxn modelId="{252A41D0-DDF6-4BF7-A47A-447CDBAB8076}" type="presParOf" srcId="{432A739A-42CF-43B7-A908-86E1239D6212}" destId="{064428C7-8B25-44D5-AC5D-FF036C3233EE}" srcOrd="0" destOrd="0" presId="urn:microsoft.com/office/officeart/2005/8/layout/vList5"/>
    <dgm:cxn modelId="{FB0ECDED-87F7-4FD4-8169-ABF17AE5AD5C}" type="presParOf" srcId="{432A739A-42CF-43B7-A908-86E1239D6212}" destId="{8C04F018-ACB2-4299-88CD-8F410B02D5C1}" srcOrd="1" destOrd="0" presId="urn:microsoft.com/office/officeart/2005/8/layout/vList5"/>
    <dgm:cxn modelId="{416F1E3A-3FD3-4627-96F6-EA94FCBB4AF8}" type="presParOf" srcId="{FB6A8291-5D7E-4456-9B32-824E84317454}" destId="{E5782554-9405-4FA1-B2DC-4967F47C2FB7}" srcOrd="5" destOrd="0" presId="urn:microsoft.com/office/officeart/2005/8/layout/vList5"/>
    <dgm:cxn modelId="{1498A5A2-E5C1-428F-B7AF-8C60FAAF5BFD}" type="presParOf" srcId="{FB6A8291-5D7E-4456-9B32-824E84317454}" destId="{067675D5-0155-4D8C-B8C5-50DC0B3F9069}" srcOrd="6" destOrd="0" presId="urn:microsoft.com/office/officeart/2005/8/layout/vList5"/>
    <dgm:cxn modelId="{803B9C4F-42BA-4BBD-8302-CBC7129065C6}" type="presParOf" srcId="{067675D5-0155-4D8C-B8C5-50DC0B3F9069}" destId="{D3A209B9-DBE3-4C39-B699-A890A60465FD}" srcOrd="0" destOrd="0" presId="urn:microsoft.com/office/officeart/2005/8/layout/vList5"/>
    <dgm:cxn modelId="{683DC6E4-1BAD-4036-920F-D96484840162}" type="presParOf" srcId="{FB6A8291-5D7E-4456-9B32-824E84317454}" destId="{5DBA0645-898C-4425-B971-F06D1A02B466}" srcOrd="7" destOrd="0" presId="urn:microsoft.com/office/officeart/2005/8/layout/vList5"/>
    <dgm:cxn modelId="{4B1EF4C3-E155-4505-85F2-9C3716E79CE4}" type="presParOf" srcId="{FB6A8291-5D7E-4456-9B32-824E84317454}" destId="{0D6D0FA0-B364-4006-8794-12A7A3D215D7}" srcOrd="8" destOrd="0" presId="urn:microsoft.com/office/officeart/2005/8/layout/vList5"/>
    <dgm:cxn modelId="{0212FEB3-F3DE-45B8-B7AC-F149508B38B9}" type="presParOf" srcId="{0D6D0FA0-B364-4006-8794-12A7A3D215D7}" destId="{FC9D7B0F-AC74-4E0E-9ADB-85DCC972144F}"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82C049-E65F-4E3F-B4DC-E4F2A0712E87}">
      <dsp:nvSpPr>
        <dsp:cNvPr id="0" name=""/>
        <dsp:cNvSpPr/>
      </dsp:nvSpPr>
      <dsp:spPr>
        <a:xfrm rot="16200000">
          <a:off x="1812904" y="-1680544"/>
          <a:ext cx="1343668" cy="4969478"/>
        </a:xfrm>
        <a:prstGeom prst="round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r" defTabSz="533400" rtl="1">
            <a:lnSpc>
              <a:spcPct val="90000"/>
            </a:lnSpc>
            <a:spcBef>
              <a:spcPct val="0"/>
            </a:spcBef>
            <a:spcAft>
              <a:spcPct val="15000"/>
            </a:spcAft>
            <a:buChar char="••"/>
          </a:pPr>
          <a:r>
            <a:rPr lang="ar-SA" sz="1200" b="0" kern="1200" dirty="0" smtClean="0">
              <a:latin typeface="+mn-lt"/>
              <a:cs typeface="+mn-cs"/>
            </a:rPr>
            <a:t>عمود  </a:t>
          </a:r>
          <a:r>
            <a:rPr lang="en-US" sz="1200" b="0" kern="1200" dirty="0" smtClean="0">
              <a:latin typeface="+mn-lt"/>
              <a:cs typeface="+mn-cs"/>
            </a:rPr>
            <a:t>A</a:t>
          </a:r>
          <a:r>
            <a:rPr lang="ar-SA" sz="1200" b="0" kern="1200" dirty="0" smtClean="0">
              <a:latin typeface="+mn-lt"/>
              <a:cs typeface="+mn-cs"/>
            </a:rPr>
            <a:t> للبيان.</a:t>
          </a:r>
          <a:endParaRPr lang="ar-SA" sz="1200" b="0" kern="1200" dirty="0"/>
        </a:p>
        <a:p>
          <a:pPr marL="114300" lvl="1" indent="-114300" algn="r" defTabSz="533400" rtl="1">
            <a:lnSpc>
              <a:spcPct val="90000"/>
            </a:lnSpc>
            <a:spcBef>
              <a:spcPct val="0"/>
            </a:spcBef>
            <a:spcAft>
              <a:spcPct val="15000"/>
            </a:spcAft>
            <a:buChar char="••"/>
          </a:pPr>
          <a:r>
            <a:rPr lang="ar-SA" sz="1200" b="0" kern="1200" dirty="0" smtClean="0">
              <a:latin typeface="+mn-lt"/>
              <a:cs typeface="+mn-cs"/>
            </a:rPr>
            <a:t>العمود </a:t>
          </a:r>
          <a:r>
            <a:rPr lang="en-US" sz="1200" b="0" kern="1200" dirty="0" smtClean="0">
              <a:latin typeface="+mn-lt"/>
              <a:cs typeface="+mn-cs"/>
            </a:rPr>
            <a:t>B</a:t>
          </a:r>
          <a:r>
            <a:rPr lang="ar-SA" sz="1200" b="0" kern="1200" dirty="0" smtClean="0">
              <a:latin typeface="+mn-lt"/>
              <a:cs typeface="+mn-cs"/>
            </a:rPr>
            <a:t> لإجمالي التكاليف الصناعية غير المباشرة لكل عنصر </a:t>
          </a:r>
          <a:endParaRPr lang="en-US" sz="1200" b="0" kern="1200" dirty="0">
            <a:latin typeface="+mn-lt"/>
            <a:cs typeface="+mn-cs"/>
          </a:endParaRPr>
        </a:p>
        <a:p>
          <a:pPr marL="114300" lvl="1" indent="-114300" algn="r" defTabSz="533400" rtl="1">
            <a:lnSpc>
              <a:spcPct val="90000"/>
            </a:lnSpc>
            <a:spcBef>
              <a:spcPct val="0"/>
            </a:spcBef>
            <a:spcAft>
              <a:spcPct val="15000"/>
            </a:spcAft>
            <a:buChar char="••"/>
          </a:pPr>
          <a:r>
            <a:rPr lang="ar-SA" sz="1200" b="0" kern="1200" dirty="0" smtClean="0">
              <a:latin typeface="+mn-lt"/>
              <a:cs typeface="+mn-cs"/>
            </a:rPr>
            <a:t>من العمود </a:t>
          </a:r>
          <a:r>
            <a:rPr lang="en-US" sz="1200" b="0" kern="1200" dirty="0" smtClean="0">
              <a:latin typeface="+mn-lt"/>
              <a:cs typeface="+mn-cs"/>
            </a:rPr>
            <a:t>C</a:t>
          </a:r>
          <a:r>
            <a:rPr lang="ar-SA" sz="1200" b="0" kern="1200" dirty="0" smtClean="0">
              <a:latin typeface="+mn-lt"/>
              <a:cs typeface="+mn-cs"/>
            </a:rPr>
            <a:t> الى </a:t>
          </a:r>
          <a:r>
            <a:rPr lang="en-US" sz="1200" b="0" kern="1200" dirty="0" smtClean="0">
              <a:latin typeface="+mn-lt"/>
              <a:cs typeface="+mn-cs"/>
            </a:rPr>
            <a:t>F </a:t>
          </a:r>
          <a:r>
            <a:rPr lang="ar-SA" sz="1200" b="0" kern="1200" dirty="0" smtClean="0">
              <a:latin typeface="+mn-lt"/>
              <a:cs typeface="+mn-cs"/>
            </a:rPr>
            <a:t>الأقسام: التصوير "أ" , الطباعة "ب" , المناولة "س" و   التكييف "ص".</a:t>
          </a:r>
          <a:endParaRPr lang="en-US" sz="1200" b="0" kern="1200" dirty="0">
            <a:latin typeface="+mn-lt"/>
            <a:cs typeface="+mn-cs"/>
          </a:endParaRPr>
        </a:p>
        <a:p>
          <a:pPr marL="114300" lvl="1" indent="-114300" algn="r" defTabSz="533400" rtl="1">
            <a:lnSpc>
              <a:spcPct val="90000"/>
            </a:lnSpc>
            <a:spcBef>
              <a:spcPct val="0"/>
            </a:spcBef>
            <a:spcAft>
              <a:spcPct val="15000"/>
            </a:spcAft>
            <a:buChar char="••"/>
          </a:pPr>
          <a:r>
            <a:rPr lang="ar-SA" sz="1200" b="0" kern="1200" dirty="0" smtClean="0">
              <a:latin typeface="+mn-lt"/>
              <a:cs typeface="+mn-cs"/>
            </a:rPr>
            <a:t>في العمود </a:t>
          </a:r>
          <a:r>
            <a:rPr lang="en-US" sz="1200" b="0" kern="1200" dirty="0" smtClean="0">
              <a:latin typeface="+mn-lt"/>
              <a:cs typeface="+mn-cs"/>
            </a:rPr>
            <a:t>I</a:t>
          </a:r>
          <a:r>
            <a:rPr lang="ar-SA" sz="1200" b="0" kern="1200" dirty="0" smtClean="0">
              <a:latin typeface="+mn-lt"/>
              <a:cs typeface="+mn-cs"/>
            </a:rPr>
            <a:t>نسب استفادة كل قسم.</a:t>
          </a:r>
          <a:endParaRPr lang="en-US" sz="1200" b="0" kern="1200" dirty="0">
            <a:latin typeface="+mn-lt"/>
            <a:cs typeface="+mn-cs"/>
          </a:endParaRPr>
        </a:p>
        <a:p>
          <a:pPr marL="114300" lvl="1" indent="-114300" algn="r" defTabSz="533400" rtl="1">
            <a:lnSpc>
              <a:spcPct val="90000"/>
            </a:lnSpc>
            <a:spcBef>
              <a:spcPct val="0"/>
            </a:spcBef>
            <a:spcAft>
              <a:spcPct val="15000"/>
            </a:spcAft>
            <a:buChar char="••"/>
          </a:pPr>
          <a:r>
            <a:rPr lang="ar-SA" sz="1200" b="0" kern="1200" dirty="0" smtClean="0">
              <a:latin typeface="+mn-lt"/>
              <a:cs typeface="+mn-cs"/>
            </a:rPr>
            <a:t>في العمود </a:t>
          </a:r>
          <a:r>
            <a:rPr lang="en-US" sz="1200" b="0" kern="1200" dirty="0" smtClean="0">
              <a:latin typeface="+mn-lt"/>
              <a:cs typeface="+mn-cs"/>
            </a:rPr>
            <a:t>K </a:t>
          </a:r>
          <a:r>
            <a:rPr lang="ar-SA" sz="1200" b="0" kern="1200" dirty="0" smtClean="0">
              <a:latin typeface="+mn-lt"/>
              <a:cs typeface="+mn-cs"/>
            </a:rPr>
            <a:t>مجموع نسب الاستفادة لكل قسم من الأقسام السابقة.</a:t>
          </a:r>
          <a:endParaRPr lang="ar-SA" sz="1200" b="0" kern="1200" dirty="0">
            <a:latin typeface="+mn-lt"/>
            <a:cs typeface="+mn-cs"/>
          </a:endParaRPr>
        </a:p>
      </dsp:txBody>
      <dsp:txXfrm rot="5400000">
        <a:off x="65591" y="197953"/>
        <a:ext cx="4838294" cy="1212484"/>
      </dsp:txXfrm>
    </dsp:sp>
    <dsp:sp modelId="{21CE78F5-7BFF-46D4-B925-0A4555324AF2}">
      <dsp:nvSpPr>
        <dsp:cNvPr id="0" name=""/>
        <dsp:cNvSpPr/>
      </dsp:nvSpPr>
      <dsp:spPr>
        <a:xfrm>
          <a:off x="4952997" y="177328"/>
          <a:ext cx="2795331" cy="13288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1">
            <a:lnSpc>
              <a:spcPct val="90000"/>
            </a:lnSpc>
            <a:spcBef>
              <a:spcPct val="0"/>
            </a:spcBef>
            <a:spcAft>
              <a:spcPct val="35000"/>
            </a:spcAft>
          </a:pPr>
          <a:r>
            <a:rPr lang="ar-SA" sz="1800" b="1" kern="1200" dirty="0" smtClean="0"/>
            <a:t>الخطوة 1 </a:t>
          </a:r>
        </a:p>
        <a:p>
          <a:pPr lvl="0" algn="ctr" defTabSz="800100" rtl="1">
            <a:lnSpc>
              <a:spcPct val="90000"/>
            </a:lnSpc>
            <a:spcBef>
              <a:spcPct val="0"/>
            </a:spcBef>
            <a:spcAft>
              <a:spcPct val="35000"/>
            </a:spcAft>
          </a:pPr>
          <a:r>
            <a:rPr lang="ar-SA" sz="1800" b="1" kern="1200" dirty="0" smtClean="0"/>
            <a:t>إدخال البيانات الأساسية:</a:t>
          </a:r>
          <a:endParaRPr lang="ar-SA" sz="1800" b="1" kern="1200" dirty="0"/>
        </a:p>
      </dsp:txBody>
      <dsp:txXfrm>
        <a:off x="5017867" y="242198"/>
        <a:ext cx="2665591" cy="1199120"/>
      </dsp:txXfrm>
    </dsp:sp>
    <dsp:sp modelId="{0589196F-9462-47FA-A699-0D6839D6F7FC}">
      <dsp:nvSpPr>
        <dsp:cNvPr id="0" name=""/>
        <dsp:cNvSpPr/>
      </dsp:nvSpPr>
      <dsp:spPr>
        <a:xfrm rot="16200000">
          <a:off x="1998503" y="-225235"/>
          <a:ext cx="972470" cy="4969478"/>
        </a:xfrm>
        <a:prstGeom prst="round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r" defTabSz="533400" rtl="1">
            <a:lnSpc>
              <a:spcPct val="90000"/>
            </a:lnSpc>
            <a:spcBef>
              <a:spcPct val="0"/>
            </a:spcBef>
            <a:spcAft>
              <a:spcPct val="15000"/>
            </a:spcAft>
            <a:buChar char="••"/>
          </a:pPr>
          <a:r>
            <a:rPr lang="ar-SA" sz="1200" b="0" kern="1200" dirty="0" smtClean="0">
              <a:latin typeface="+mn-lt"/>
              <a:cs typeface="+mn-cs"/>
            </a:rPr>
            <a:t>حساب مجموع نسب الاستفادة من المواد الغير مباشرة.</a:t>
          </a:r>
          <a:endParaRPr lang="ar-SA" sz="1200" b="0" kern="1200" dirty="0">
            <a:latin typeface="+mn-lt"/>
            <a:cs typeface="+mn-cs"/>
          </a:endParaRPr>
        </a:p>
        <a:p>
          <a:pPr marL="114300" lvl="1" indent="-114300" algn="r" defTabSz="533400" rtl="1">
            <a:lnSpc>
              <a:spcPct val="90000"/>
            </a:lnSpc>
            <a:spcBef>
              <a:spcPct val="0"/>
            </a:spcBef>
            <a:spcAft>
              <a:spcPct val="15000"/>
            </a:spcAft>
            <a:buChar char="••"/>
          </a:pPr>
          <a:r>
            <a:rPr lang="ar-SA" sz="1200" b="0" kern="1200" dirty="0" smtClean="0">
              <a:latin typeface="+mn-lt"/>
              <a:cs typeface="+mn-cs"/>
            </a:rPr>
            <a:t>نصيب القسم الإنتاجي  " أ " من المواد الغير مباشرة =(مبلغ التكاليف (تثبيت) * نسبة استفادة القسم أ) </a:t>
          </a:r>
          <a:r>
            <a:rPr lang="en-US" sz="1200" b="0" kern="1200" dirty="0" smtClean="0">
              <a:latin typeface="+mn-lt"/>
              <a:cs typeface="+mn-cs"/>
            </a:rPr>
            <a:t>/</a:t>
          </a:r>
          <a:r>
            <a:rPr lang="ar-SA" sz="1200" b="0" kern="1200" dirty="0" smtClean="0">
              <a:latin typeface="+mn-lt"/>
              <a:cs typeface="+mn-cs"/>
            </a:rPr>
            <a:t> مجموع نسب الاستفادة من المواد غير المباشرة (تثبيت) .  </a:t>
          </a:r>
          <a:endParaRPr lang="ar-SA" sz="1200" b="0" kern="1200" dirty="0">
            <a:latin typeface="+mn-lt"/>
            <a:cs typeface="+mn-cs"/>
          </a:endParaRPr>
        </a:p>
        <a:p>
          <a:pPr marL="114300" lvl="1" indent="-114300" algn="r" defTabSz="533400" rtl="1">
            <a:lnSpc>
              <a:spcPct val="90000"/>
            </a:lnSpc>
            <a:spcBef>
              <a:spcPct val="0"/>
            </a:spcBef>
            <a:spcAft>
              <a:spcPct val="15000"/>
            </a:spcAft>
            <a:buChar char="••"/>
          </a:pPr>
          <a:r>
            <a:rPr lang="ar-SA" sz="1200" b="0" kern="1200" dirty="0" smtClean="0">
              <a:latin typeface="+mn-lt"/>
              <a:cs typeface="+mn-cs"/>
            </a:rPr>
            <a:t>تكرر الخطوة " 2 " لكل قسم من الأقسام المستفيدة باستخدام طريقة سحب الخلية (للأقسام ب,س,ص)</a:t>
          </a:r>
          <a:endParaRPr lang="ar-SA" sz="1200" b="0" kern="1200" dirty="0">
            <a:latin typeface="+mn-lt"/>
            <a:cs typeface="+mn-cs"/>
          </a:endParaRPr>
        </a:p>
      </dsp:txBody>
      <dsp:txXfrm rot="5400000">
        <a:off x="47471" y="1820741"/>
        <a:ext cx="4874534" cy="877526"/>
      </dsp:txXfrm>
    </dsp:sp>
    <dsp:sp modelId="{6FF99444-5108-47A0-A62A-31A05CC66B4E}">
      <dsp:nvSpPr>
        <dsp:cNvPr id="0" name=""/>
        <dsp:cNvSpPr/>
      </dsp:nvSpPr>
      <dsp:spPr>
        <a:xfrm>
          <a:off x="4952997" y="1773269"/>
          <a:ext cx="2795331" cy="98893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1">
            <a:lnSpc>
              <a:spcPct val="90000"/>
            </a:lnSpc>
            <a:spcBef>
              <a:spcPct val="0"/>
            </a:spcBef>
            <a:spcAft>
              <a:spcPct val="35000"/>
            </a:spcAft>
          </a:pPr>
          <a:r>
            <a:rPr lang="ar-SA" sz="1600" b="1" kern="1200" dirty="0" smtClean="0"/>
            <a:t>الخطوة 2 </a:t>
          </a:r>
        </a:p>
        <a:p>
          <a:pPr lvl="0" algn="ctr" defTabSz="711200" rtl="1">
            <a:lnSpc>
              <a:spcPct val="90000"/>
            </a:lnSpc>
            <a:spcBef>
              <a:spcPct val="0"/>
            </a:spcBef>
            <a:spcAft>
              <a:spcPct val="35000"/>
            </a:spcAft>
          </a:pPr>
          <a:r>
            <a:rPr lang="ar-SA" sz="1600" b="1" kern="1200" dirty="0" smtClean="0"/>
            <a:t>توزيع عناصر المواد غير المباشرة على أقسام الإنتاج والخدمات:</a:t>
          </a:r>
        </a:p>
      </dsp:txBody>
      <dsp:txXfrm>
        <a:off x="5001273" y="1821545"/>
        <a:ext cx="2698779" cy="892386"/>
      </dsp:txXfrm>
    </dsp:sp>
    <dsp:sp modelId="{171AA019-FD05-49DD-9301-3E13566657A0}">
      <dsp:nvSpPr>
        <dsp:cNvPr id="0" name=""/>
        <dsp:cNvSpPr/>
      </dsp:nvSpPr>
      <dsp:spPr>
        <a:xfrm rot="16200000">
          <a:off x="2091047" y="939924"/>
          <a:ext cx="787383" cy="4969478"/>
        </a:xfrm>
        <a:prstGeom prst="round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r" defTabSz="533400" rtl="1">
            <a:lnSpc>
              <a:spcPct val="90000"/>
            </a:lnSpc>
            <a:spcBef>
              <a:spcPct val="0"/>
            </a:spcBef>
            <a:spcAft>
              <a:spcPct val="15000"/>
            </a:spcAft>
            <a:buChar char="••"/>
          </a:pPr>
          <a:endParaRPr lang="ar-SA" sz="1200" kern="1200" dirty="0"/>
        </a:p>
        <a:p>
          <a:pPr marL="114300" lvl="1" indent="-114300" algn="r" defTabSz="533400" rtl="1">
            <a:lnSpc>
              <a:spcPct val="90000"/>
            </a:lnSpc>
            <a:spcBef>
              <a:spcPct val="0"/>
            </a:spcBef>
            <a:spcAft>
              <a:spcPct val="15000"/>
            </a:spcAft>
            <a:buChar char="••"/>
          </a:pPr>
          <a:r>
            <a:rPr lang="ar-SA" sz="1200" kern="1200" dirty="0" smtClean="0">
              <a:latin typeface="+mn-lt"/>
              <a:cs typeface="+mn-cs"/>
            </a:rPr>
            <a:t>بنفس الطريقة التي تمت بالنسبة لعنصر المواد الغير مباشرة يمكن تكرار العمل بالنسبة لباقي عناصر التكاليف غير المباشرة </a:t>
          </a:r>
          <a:r>
            <a:rPr lang="ar-SA" sz="1200" kern="1200" dirty="0" smtClean="0">
              <a:latin typeface="Arial" pitchFamily="34" charset="0"/>
              <a:cs typeface="Arial" pitchFamily="34" charset="0"/>
            </a:rPr>
            <a:t>(أجور غير مباشرة , مصروفات غير مباشرة).</a:t>
          </a:r>
          <a:endParaRPr lang="en-US" sz="1200" kern="1200" dirty="0"/>
        </a:p>
      </dsp:txBody>
      <dsp:txXfrm rot="5400000">
        <a:off x="38437" y="3069408"/>
        <a:ext cx="4892604" cy="710509"/>
      </dsp:txXfrm>
    </dsp:sp>
    <dsp:sp modelId="{3DEF753C-2419-4CC5-941C-E486C5D15708}">
      <dsp:nvSpPr>
        <dsp:cNvPr id="0" name=""/>
        <dsp:cNvSpPr/>
      </dsp:nvSpPr>
      <dsp:spPr>
        <a:xfrm>
          <a:off x="4952997" y="2956990"/>
          <a:ext cx="2795331" cy="87899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1">
            <a:lnSpc>
              <a:spcPct val="90000"/>
            </a:lnSpc>
            <a:spcBef>
              <a:spcPct val="0"/>
            </a:spcBef>
            <a:spcAft>
              <a:spcPct val="35000"/>
            </a:spcAft>
          </a:pPr>
          <a:r>
            <a:rPr lang="ar-SA" sz="1600" b="1" kern="1200" dirty="0" smtClean="0"/>
            <a:t>الخطوة 3</a:t>
          </a:r>
        </a:p>
        <a:p>
          <a:pPr lvl="0" algn="ctr" defTabSz="711200" rtl="1">
            <a:lnSpc>
              <a:spcPct val="90000"/>
            </a:lnSpc>
            <a:spcBef>
              <a:spcPct val="0"/>
            </a:spcBef>
            <a:spcAft>
              <a:spcPct val="35000"/>
            </a:spcAft>
          </a:pPr>
          <a:r>
            <a:rPr lang="ar-SA" sz="1600" b="1" kern="1200" dirty="0" smtClean="0"/>
            <a:t>توزيع عناصر التكاليف الاخرى</a:t>
          </a:r>
        </a:p>
      </dsp:txBody>
      <dsp:txXfrm>
        <a:off x="4995906" y="2999899"/>
        <a:ext cx="2709513" cy="793178"/>
      </dsp:txXfrm>
    </dsp:sp>
    <dsp:sp modelId="{8C04F018-ACB2-4299-88CD-8F410B02D5C1}">
      <dsp:nvSpPr>
        <dsp:cNvPr id="0" name=""/>
        <dsp:cNvSpPr/>
      </dsp:nvSpPr>
      <dsp:spPr>
        <a:xfrm rot="16200000">
          <a:off x="2110372" y="1882385"/>
          <a:ext cx="731464" cy="4952184"/>
        </a:xfrm>
        <a:prstGeom prst="roundRect">
          <a:avLst/>
        </a:prstGeom>
        <a:solidFill>
          <a:srgbClr val="FFD9CE">
            <a:alpha val="89804"/>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r" defTabSz="533400" rtl="1">
            <a:lnSpc>
              <a:spcPct val="90000"/>
            </a:lnSpc>
            <a:spcBef>
              <a:spcPct val="0"/>
            </a:spcBef>
            <a:spcAft>
              <a:spcPct val="15000"/>
            </a:spcAft>
            <a:buChar char="••"/>
          </a:pPr>
          <a:endParaRPr lang="ar-SA" sz="1200" kern="1200" dirty="0"/>
        </a:p>
        <a:p>
          <a:pPr marL="114300" lvl="1" indent="-114300" algn="r" defTabSz="533400" rtl="1">
            <a:lnSpc>
              <a:spcPct val="90000"/>
            </a:lnSpc>
            <a:spcBef>
              <a:spcPct val="0"/>
            </a:spcBef>
            <a:spcAft>
              <a:spcPct val="15000"/>
            </a:spcAft>
            <a:buChar char="••"/>
          </a:pPr>
          <a:r>
            <a:rPr lang="ar-SA" sz="1200" kern="1200" dirty="0" smtClean="0">
              <a:latin typeface="+mn-lt"/>
              <a:cs typeface="+mn-cs"/>
            </a:rPr>
            <a:t>حساب إجمالي التكاليف : ويشمل حساب إجمالي التكاليف الصناعية الغير مباشرة التي تم توزيعها على الأقسام المستفيدة  و إجمالي نصيب الأقسام أ, ب , س , ص .</a:t>
          </a:r>
          <a:endParaRPr lang="en-US" sz="1200" kern="1200" dirty="0"/>
        </a:p>
      </dsp:txBody>
      <dsp:txXfrm rot="5400000">
        <a:off x="35719" y="4028452"/>
        <a:ext cx="4880770" cy="660050"/>
      </dsp:txXfrm>
    </dsp:sp>
    <dsp:sp modelId="{064428C7-8B25-44D5-AC5D-FF036C3233EE}">
      <dsp:nvSpPr>
        <dsp:cNvPr id="0" name=""/>
        <dsp:cNvSpPr/>
      </dsp:nvSpPr>
      <dsp:spPr>
        <a:xfrm>
          <a:off x="4952997" y="3992746"/>
          <a:ext cx="2795331" cy="79356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1">
            <a:lnSpc>
              <a:spcPct val="90000"/>
            </a:lnSpc>
            <a:spcBef>
              <a:spcPct val="0"/>
            </a:spcBef>
            <a:spcAft>
              <a:spcPct val="35000"/>
            </a:spcAft>
          </a:pPr>
          <a:r>
            <a:rPr lang="ar-SA" sz="1600" b="1" kern="1200" dirty="0" smtClean="0"/>
            <a:t>الخطوة 4</a:t>
          </a:r>
        </a:p>
        <a:p>
          <a:pPr lvl="0" algn="ctr" defTabSz="711200" rtl="1">
            <a:lnSpc>
              <a:spcPct val="90000"/>
            </a:lnSpc>
            <a:spcBef>
              <a:spcPct val="0"/>
            </a:spcBef>
            <a:spcAft>
              <a:spcPct val="35000"/>
            </a:spcAft>
          </a:pPr>
          <a:r>
            <a:rPr lang="ar-SA" sz="1600" b="1" kern="1200" dirty="0" smtClean="0"/>
            <a:t>حساب اجمالي التكاليف</a:t>
          </a:r>
        </a:p>
      </dsp:txBody>
      <dsp:txXfrm>
        <a:off x="4991736" y="4031485"/>
        <a:ext cx="2717853" cy="716091"/>
      </dsp:txXfrm>
    </dsp:sp>
    <dsp:sp modelId="{D3A209B9-DBE3-4C39-B699-A890A60465FD}">
      <dsp:nvSpPr>
        <dsp:cNvPr id="0" name=""/>
        <dsp:cNvSpPr/>
      </dsp:nvSpPr>
      <dsp:spPr>
        <a:xfrm>
          <a:off x="4953007" y="4952597"/>
          <a:ext cx="2795331" cy="99100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1">
            <a:lnSpc>
              <a:spcPct val="90000"/>
            </a:lnSpc>
            <a:spcBef>
              <a:spcPct val="0"/>
            </a:spcBef>
            <a:spcAft>
              <a:spcPct val="35000"/>
            </a:spcAft>
          </a:pPr>
          <a:r>
            <a:rPr lang="ar-SA" sz="1600" b="1" kern="1200" dirty="0" smtClean="0"/>
            <a:t>الخطوة 5</a:t>
          </a:r>
        </a:p>
        <a:p>
          <a:pPr lvl="0" algn="ctr" defTabSz="711200" rtl="1">
            <a:lnSpc>
              <a:spcPct val="90000"/>
            </a:lnSpc>
            <a:spcBef>
              <a:spcPct val="0"/>
            </a:spcBef>
            <a:spcAft>
              <a:spcPct val="35000"/>
            </a:spcAft>
          </a:pPr>
          <a:r>
            <a:rPr lang="ar-SA" sz="1600" b="1" kern="1200" dirty="0" smtClean="0"/>
            <a:t>ادخال نسب الاستفادة المعطاه</a:t>
          </a:r>
        </a:p>
      </dsp:txBody>
      <dsp:txXfrm>
        <a:off x="5001384" y="5000974"/>
        <a:ext cx="2698577" cy="894248"/>
      </dsp:txXfrm>
    </dsp:sp>
    <dsp:sp modelId="{FC9D7B0F-AC74-4E0E-9ADB-85DCC972144F}">
      <dsp:nvSpPr>
        <dsp:cNvPr id="0" name=""/>
        <dsp:cNvSpPr/>
      </dsp:nvSpPr>
      <dsp:spPr>
        <a:xfrm>
          <a:off x="0" y="5031108"/>
          <a:ext cx="4934990" cy="912491"/>
        </a:xfrm>
        <a:prstGeom prst="roundRect">
          <a:avLst/>
        </a:prstGeom>
        <a:solidFill>
          <a:srgbClr val="FFD9C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r" defTabSz="533400" rtl="1">
            <a:lnSpc>
              <a:spcPct val="90000"/>
            </a:lnSpc>
            <a:spcBef>
              <a:spcPct val="0"/>
            </a:spcBef>
            <a:spcAft>
              <a:spcPct val="35000"/>
            </a:spcAft>
          </a:pPr>
          <a:r>
            <a:rPr lang="ar-SA" sz="1200" kern="1200" dirty="0" smtClean="0">
              <a:solidFill>
                <a:schemeClr val="tx1"/>
              </a:solidFill>
              <a:latin typeface="+mn-lt"/>
              <a:cs typeface="+mn-cs"/>
            </a:rPr>
            <a:t>إدخال البيانات الأساسية اللازمة لتوزيع تكاليف أقسام الخدمات على أقسام الإنتاج.</a:t>
          </a:r>
        </a:p>
        <a:p>
          <a:pPr lvl="0" algn="r" defTabSz="533400" rtl="1">
            <a:lnSpc>
              <a:spcPct val="90000"/>
            </a:lnSpc>
            <a:spcBef>
              <a:spcPct val="0"/>
            </a:spcBef>
            <a:spcAft>
              <a:spcPct val="35000"/>
            </a:spcAft>
          </a:pPr>
          <a:r>
            <a:rPr lang="ar-SA" sz="1200" kern="1200" dirty="0" smtClean="0">
              <a:solidFill>
                <a:schemeClr val="tx1"/>
              </a:solidFill>
              <a:latin typeface="+mn-lt"/>
              <a:cs typeface="+mn-cs"/>
            </a:rPr>
            <a:t>-البيانات الأساسية تشمل</a:t>
          </a:r>
        </a:p>
        <a:p>
          <a:pPr lvl="0" algn="r" defTabSz="533400" rtl="1">
            <a:lnSpc>
              <a:spcPct val="90000"/>
            </a:lnSpc>
            <a:spcBef>
              <a:spcPct val="0"/>
            </a:spcBef>
            <a:spcAft>
              <a:spcPct val="35000"/>
            </a:spcAft>
          </a:pPr>
          <a:r>
            <a:rPr lang="ar-SA" sz="1200" kern="1200" dirty="0" smtClean="0">
              <a:solidFill>
                <a:schemeClr val="tx1"/>
              </a:solidFill>
              <a:latin typeface="+mn-lt"/>
              <a:cs typeface="+mn-cs"/>
            </a:rPr>
            <a:t>- نسب استفاد القسم أ من  قسم الخدمات س وص </a:t>
          </a:r>
        </a:p>
        <a:p>
          <a:pPr lvl="0" algn="r" defTabSz="533400" rtl="1">
            <a:lnSpc>
              <a:spcPct val="90000"/>
            </a:lnSpc>
            <a:spcBef>
              <a:spcPct val="0"/>
            </a:spcBef>
            <a:spcAft>
              <a:spcPct val="35000"/>
            </a:spcAft>
          </a:pPr>
          <a:r>
            <a:rPr lang="ar-SA" sz="1200" kern="1200" dirty="0" smtClean="0">
              <a:solidFill>
                <a:schemeClr val="tx1"/>
              </a:solidFill>
              <a:latin typeface="Arial" pitchFamily="34" charset="0"/>
              <a:cs typeface="Arial" pitchFamily="34" charset="0"/>
            </a:rPr>
            <a:t>- نسب استفاد القسم ب من قسم الخدمات س وص</a:t>
          </a:r>
          <a:r>
            <a:rPr lang="ar-SA" sz="700" kern="1200" dirty="0" smtClean="0">
              <a:solidFill>
                <a:schemeClr val="tx1"/>
              </a:solidFill>
              <a:latin typeface="Arial" pitchFamily="34" charset="0"/>
              <a:cs typeface="Arial" pitchFamily="34" charset="0"/>
            </a:rPr>
            <a:t> </a:t>
          </a:r>
          <a:endParaRPr lang="en-US" sz="700" kern="1200" dirty="0">
            <a:solidFill>
              <a:schemeClr val="tx1"/>
            </a:solidFill>
          </a:endParaRPr>
        </a:p>
      </dsp:txBody>
      <dsp:txXfrm>
        <a:off x="44544" y="5075652"/>
        <a:ext cx="4845902" cy="8234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82C049-E65F-4E3F-B4DC-E4F2A0712E87}">
      <dsp:nvSpPr>
        <dsp:cNvPr id="0" name=""/>
        <dsp:cNvSpPr/>
      </dsp:nvSpPr>
      <dsp:spPr>
        <a:xfrm rot="16200000">
          <a:off x="1821221" y="-388176"/>
          <a:ext cx="1136821" cy="4779264"/>
        </a:xfrm>
        <a:prstGeom prst="round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r" defTabSz="533400" rtl="1">
            <a:lnSpc>
              <a:spcPct val="90000"/>
            </a:lnSpc>
            <a:spcBef>
              <a:spcPct val="0"/>
            </a:spcBef>
            <a:spcAft>
              <a:spcPct val="15000"/>
            </a:spcAft>
            <a:buChar char="••"/>
          </a:pPr>
          <a:r>
            <a:rPr lang="ar-SA" sz="1200" kern="1200" dirty="0" smtClean="0">
              <a:latin typeface="+mn-lt"/>
              <a:cs typeface="+mn-cs"/>
            </a:rPr>
            <a:t>توزيع تكاليف قسم المناولة " س " :</a:t>
          </a:r>
          <a:endParaRPr lang="ar-SA" sz="1200" kern="1200" dirty="0"/>
        </a:p>
        <a:p>
          <a:pPr marL="114300" lvl="1" indent="-114300" algn="r" defTabSz="533400" rtl="1">
            <a:lnSpc>
              <a:spcPct val="90000"/>
            </a:lnSpc>
            <a:spcBef>
              <a:spcPct val="0"/>
            </a:spcBef>
            <a:spcAft>
              <a:spcPct val="15000"/>
            </a:spcAft>
            <a:buChar char="••"/>
          </a:pPr>
          <a:r>
            <a:rPr lang="ar-SA" sz="1200" kern="1200" dirty="0" smtClean="0">
              <a:latin typeface="+mn-lt"/>
              <a:cs typeface="+mn-cs"/>
            </a:rPr>
            <a:t>1- نصيب القسم الإنتاجي " أ " من تكاليف قسم الخدمة " س " =( إجمالي تكاليف قسم الخدمات " س " (تثبيت) </a:t>
          </a:r>
          <a:r>
            <a:rPr lang="en-US" sz="1200" kern="1200" dirty="0" smtClean="0">
              <a:latin typeface="+mn-lt"/>
              <a:cs typeface="+mn-cs"/>
            </a:rPr>
            <a:t>X</a:t>
          </a:r>
          <a:r>
            <a:rPr lang="ar-SA" sz="1200" kern="1200" dirty="0" smtClean="0">
              <a:latin typeface="+mn-lt"/>
              <a:cs typeface="+mn-cs"/>
            </a:rPr>
            <a:t> نسبة استفادة القسم الإنتاج " أ " ) </a:t>
          </a:r>
          <a:r>
            <a:rPr lang="en-US" sz="1200" kern="1200" dirty="0" smtClean="0">
              <a:latin typeface="+mn-lt"/>
              <a:cs typeface="+mn-cs"/>
            </a:rPr>
            <a:t>/</a:t>
          </a:r>
          <a:r>
            <a:rPr lang="ar-SA" sz="1200" kern="1200" dirty="0" smtClean="0">
              <a:latin typeface="+mn-lt"/>
              <a:cs typeface="+mn-cs"/>
            </a:rPr>
            <a:t> إجمالي نسب الاستفادة من قسم الخدمة " س" (تثبيت).</a:t>
          </a:r>
          <a:endParaRPr lang="ar-SA" sz="1200" kern="1200" dirty="0"/>
        </a:p>
        <a:p>
          <a:pPr marL="114300" lvl="1" indent="-114300" algn="r" defTabSz="533400" rtl="1">
            <a:lnSpc>
              <a:spcPct val="90000"/>
            </a:lnSpc>
            <a:spcBef>
              <a:spcPct val="0"/>
            </a:spcBef>
            <a:spcAft>
              <a:spcPct val="15000"/>
            </a:spcAft>
            <a:buChar char="••"/>
          </a:pPr>
          <a:r>
            <a:rPr lang="ar-SA" sz="1200" kern="1200" dirty="0" smtClean="0">
              <a:latin typeface="+mn-lt"/>
              <a:cs typeface="+mn-cs"/>
            </a:rPr>
            <a:t>تكرار الخطوة ( 1 ) للحصول على نصيب القسم الإنتاجي " ب " من " س " </a:t>
          </a:r>
          <a:r>
            <a:rPr lang="ar-SA" sz="1200" kern="1200" dirty="0" smtClean="0">
              <a:latin typeface="Arial" pitchFamily="34" charset="0"/>
              <a:cs typeface="Arial" pitchFamily="34" charset="0"/>
            </a:rPr>
            <a:t>بطريقة سحب الخلية</a:t>
          </a:r>
          <a:r>
            <a:rPr lang="ar-SA" sz="1200" kern="1200" dirty="0" smtClean="0">
              <a:latin typeface="+mn-lt"/>
              <a:cs typeface="+mn-cs"/>
            </a:rPr>
            <a:t>.</a:t>
          </a:r>
          <a:endParaRPr lang="en-US" sz="1200" kern="1200" dirty="0">
            <a:latin typeface="+mn-lt"/>
            <a:cs typeface="+mn-cs"/>
          </a:endParaRPr>
        </a:p>
      </dsp:txBody>
      <dsp:txXfrm rot="5400000">
        <a:off x="55495" y="1488540"/>
        <a:ext cx="4668274" cy="1025831"/>
      </dsp:txXfrm>
    </dsp:sp>
    <dsp:sp modelId="{21CE78F5-7BFF-46D4-B925-0A4555324AF2}">
      <dsp:nvSpPr>
        <dsp:cNvPr id="0" name=""/>
        <dsp:cNvSpPr/>
      </dsp:nvSpPr>
      <dsp:spPr>
        <a:xfrm>
          <a:off x="4779263" y="1357594"/>
          <a:ext cx="2688336" cy="12064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rtl="1">
            <a:lnSpc>
              <a:spcPct val="90000"/>
            </a:lnSpc>
            <a:spcBef>
              <a:spcPct val="0"/>
            </a:spcBef>
            <a:spcAft>
              <a:spcPct val="35000"/>
            </a:spcAft>
          </a:pPr>
          <a:r>
            <a:rPr lang="ar-SA" sz="1400" b="1" kern="1200" dirty="0" smtClean="0"/>
            <a:t>الخطوة 7 </a:t>
          </a:r>
        </a:p>
        <a:p>
          <a:pPr lvl="0" algn="ctr" defTabSz="622300" rtl="1">
            <a:lnSpc>
              <a:spcPct val="90000"/>
            </a:lnSpc>
            <a:spcBef>
              <a:spcPct val="0"/>
            </a:spcBef>
            <a:spcAft>
              <a:spcPct val="35000"/>
            </a:spcAft>
          </a:pPr>
          <a:r>
            <a:rPr lang="ar-SA" sz="1400" b="1" kern="1200" dirty="0" smtClean="0"/>
            <a:t>توزيع تكاليف الخدمات الثاني على الانتاج </a:t>
          </a:r>
        </a:p>
      </dsp:txBody>
      <dsp:txXfrm>
        <a:off x="4838155" y="1416486"/>
        <a:ext cx="2570552" cy="1088626"/>
      </dsp:txXfrm>
    </dsp:sp>
    <dsp:sp modelId="{0589196F-9462-47FA-A699-0D6839D6F7FC}">
      <dsp:nvSpPr>
        <dsp:cNvPr id="0" name=""/>
        <dsp:cNvSpPr/>
      </dsp:nvSpPr>
      <dsp:spPr>
        <a:xfrm rot="16200000">
          <a:off x="1982028" y="989769"/>
          <a:ext cx="815207" cy="4779264"/>
        </a:xfrm>
        <a:prstGeom prst="round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r" defTabSz="533400" rtl="1">
            <a:lnSpc>
              <a:spcPct val="90000"/>
            </a:lnSpc>
            <a:spcBef>
              <a:spcPct val="0"/>
            </a:spcBef>
            <a:spcAft>
              <a:spcPct val="15000"/>
            </a:spcAft>
            <a:buChar char="••"/>
          </a:pPr>
          <a:endParaRPr lang="ar-SA" sz="1200" kern="1200" dirty="0"/>
        </a:p>
        <a:p>
          <a:pPr marL="114300" lvl="1" indent="-114300" algn="r" defTabSz="533400" rtl="1">
            <a:lnSpc>
              <a:spcPct val="90000"/>
            </a:lnSpc>
            <a:spcBef>
              <a:spcPct val="0"/>
            </a:spcBef>
            <a:spcAft>
              <a:spcPct val="15000"/>
            </a:spcAft>
            <a:buChar char="••"/>
          </a:pPr>
          <a:r>
            <a:rPr lang="ar-SA" sz="1200" kern="1200" dirty="0" smtClean="0">
              <a:latin typeface="+mn-lt"/>
              <a:cs typeface="+mn-cs"/>
            </a:rPr>
            <a:t>حساب إجمالي تكاليف أقسام الإنتاج:                                        </a:t>
          </a:r>
          <a:r>
            <a:rPr lang="en-US" sz="1200" kern="1200" dirty="0" smtClean="0">
              <a:latin typeface="+mn-lt"/>
              <a:cs typeface="+mn-cs"/>
            </a:rPr>
            <a:t>               </a:t>
          </a:r>
          <a:r>
            <a:rPr lang="ar-SA" sz="1200" kern="1200" dirty="0" smtClean="0">
              <a:latin typeface="+mn-lt"/>
              <a:cs typeface="+mn-cs"/>
            </a:rPr>
            <a:t>   وهو عبارة عن جمع إجمالي تكاليف قسم الإنتاج  " أ " + توزيع تكاليف قسم المناولة " س " لقسم الإنتاج " أ " + توزيع تكاليف قسم المناولة " ص " لقسم الإنتاج " أ " .</a:t>
          </a:r>
          <a:endParaRPr lang="ar-SA" sz="1200" kern="1200" dirty="0">
            <a:latin typeface="+mn-lt"/>
            <a:cs typeface="+mn-cs"/>
          </a:endParaRPr>
        </a:p>
        <a:p>
          <a:pPr marL="114300" lvl="1" indent="-114300" algn="r" defTabSz="533400" rtl="1">
            <a:lnSpc>
              <a:spcPct val="90000"/>
            </a:lnSpc>
            <a:spcBef>
              <a:spcPct val="0"/>
            </a:spcBef>
            <a:spcAft>
              <a:spcPct val="15000"/>
            </a:spcAft>
            <a:buChar char="••"/>
          </a:pPr>
          <a:r>
            <a:rPr lang="ar-SA" sz="1200" kern="1200" dirty="0" smtClean="0">
              <a:latin typeface="+mn-lt"/>
              <a:cs typeface="+mn-cs"/>
            </a:rPr>
            <a:t>( تكرر الخطوة السابقة  لقسم الإنتاج " ب " بطريقة سحب الخلية) .</a:t>
          </a:r>
          <a:endParaRPr lang="en-US" sz="1200" kern="1200" dirty="0">
            <a:latin typeface="+mn-lt"/>
            <a:cs typeface="+mn-cs"/>
          </a:endParaRPr>
        </a:p>
      </dsp:txBody>
      <dsp:txXfrm rot="5400000">
        <a:off x="39795" y="3011592"/>
        <a:ext cx="4699674" cy="735617"/>
      </dsp:txXfrm>
    </dsp:sp>
    <dsp:sp modelId="{6FF99444-5108-47A0-A62A-31A05CC66B4E}">
      <dsp:nvSpPr>
        <dsp:cNvPr id="0" name=""/>
        <dsp:cNvSpPr/>
      </dsp:nvSpPr>
      <dsp:spPr>
        <a:xfrm>
          <a:off x="4779263" y="2971793"/>
          <a:ext cx="2688336" cy="87178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rtl="1">
            <a:lnSpc>
              <a:spcPct val="90000"/>
            </a:lnSpc>
            <a:spcBef>
              <a:spcPct val="0"/>
            </a:spcBef>
            <a:spcAft>
              <a:spcPct val="35000"/>
            </a:spcAft>
          </a:pPr>
          <a:r>
            <a:rPr lang="ar-SA" sz="1400" b="1" kern="1200" dirty="0" smtClean="0"/>
            <a:t>الخطوة  8</a:t>
          </a:r>
        </a:p>
        <a:p>
          <a:pPr lvl="0" algn="ctr" defTabSz="622300" rtl="1">
            <a:lnSpc>
              <a:spcPct val="90000"/>
            </a:lnSpc>
            <a:spcBef>
              <a:spcPct val="0"/>
            </a:spcBef>
            <a:spcAft>
              <a:spcPct val="35000"/>
            </a:spcAft>
          </a:pPr>
          <a:r>
            <a:rPr lang="ar-SA" sz="1400" b="1" kern="1200" dirty="0" smtClean="0"/>
            <a:t>حساب اجمالي تكلفة اقسام الانتاج    </a:t>
          </a:r>
        </a:p>
      </dsp:txBody>
      <dsp:txXfrm>
        <a:off x="4821820" y="3014350"/>
        <a:ext cx="2603222" cy="786675"/>
      </dsp:txXfrm>
    </dsp:sp>
    <dsp:sp modelId="{171AA019-FD05-49DD-9301-3E13566657A0}">
      <dsp:nvSpPr>
        <dsp:cNvPr id="0" name=""/>
        <dsp:cNvSpPr/>
      </dsp:nvSpPr>
      <dsp:spPr>
        <a:xfrm rot="16200000">
          <a:off x="1629649" y="2486560"/>
          <a:ext cx="1529882" cy="4774596"/>
        </a:xfrm>
        <a:prstGeom prst="round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r" defTabSz="533400" rtl="1">
            <a:lnSpc>
              <a:spcPct val="90000"/>
            </a:lnSpc>
            <a:spcBef>
              <a:spcPct val="0"/>
            </a:spcBef>
            <a:spcAft>
              <a:spcPct val="15000"/>
            </a:spcAft>
            <a:buChar char="••"/>
          </a:pPr>
          <a:r>
            <a:rPr lang="ar-SA" sz="1200" kern="1200" dirty="0" smtClean="0">
              <a:latin typeface="+mn-lt"/>
              <a:cs typeface="+mn-cs"/>
            </a:rPr>
            <a:t>بناء معدلات التحميل :</a:t>
          </a:r>
          <a:endParaRPr lang="ar-SA" sz="1200" kern="1200" dirty="0"/>
        </a:p>
        <a:p>
          <a:pPr marL="114300" lvl="1" indent="-114300" algn="r" defTabSz="533400" rtl="1">
            <a:lnSpc>
              <a:spcPct val="90000"/>
            </a:lnSpc>
            <a:spcBef>
              <a:spcPct val="0"/>
            </a:spcBef>
            <a:spcAft>
              <a:spcPct val="15000"/>
            </a:spcAft>
            <a:buChar char="••"/>
          </a:pPr>
          <a:r>
            <a:rPr lang="ar-SA" sz="1200" kern="1200" dirty="0" smtClean="0">
              <a:latin typeface="+mn-lt"/>
              <a:cs typeface="+mn-cs"/>
            </a:rPr>
            <a:t>أولاَ :                                                                                                            - إدخال أسس التحميل                                                                                     – عدد ساعات العمل المباشر للقسم الإنتاجي " أ "                                           – عدد ساعات العمل المباشر للقسم الإنتاجي " ب " .</a:t>
          </a:r>
          <a:endParaRPr lang="en-US" sz="1200" kern="1200" dirty="0">
            <a:latin typeface="+mn-lt"/>
            <a:cs typeface="+mn-cs"/>
          </a:endParaRPr>
        </a:p>
        <a:p>
          <a:pPr marL="114300" lvl="1" indent="-114300" algn="r" defTabSz="533400" rtl="1">
            <a:lnSpc>
              <a:spcPct val="90000"/>
            </a:lnSpc>
            <a:spcBef>
              <a:spcPct val="0"/>
            </a:spcBef>
            <a:spcAft>
              <a:spcPct val="15000"/>
            </a:spcAft>
            <a:buChar char="••"/>
          </a:pPr>
          <a:r>
            <a:rPr lang="ar-SA" sz="1200" kern="1200" dirty="0" smtClean="0">
              <a:latin typeface="+mn-lt"/>
              <a:cs typeface="+mn-cs"/>
            </a:rPr>
            <a:t>ثانيا:                                                                                                      - معدل التحميل لكل قسم إنتاجي = إجمالي التكاليف غير المباشرة ( مثلاَ " أ " )</a:t>
          </a:r>
          <a:r>
            <a:rPr lang="en-US" sz="1200" kern="1200" dirty="0" smtClean="0">
              <a:latin typeface="+mn-lt"/>
              <a:cs typeface="+mn-cs"/>
            </a:rPr>
            <a:t> / </a:t>
          </a:r>
          <a:r>
            <a:rPr lang="ar-SA" sz="1200" kern="1200" dirty="0" smtClean="0">
              <a:latin typeface="+mn-lt"/>
              <a:cs typeface="+mn-cs"/>
            </a:rPr>
            <a:t> أساس التحميل لكل قسم إنتاجي( مثلاَ للقسم الإنتاجي " أ " ).</a:t>
          </a:r>
          <a:endParaRPr lang="ar-SA" sz="1200" kern="1200" dirty="0">
            <a:latin typeface="+mn-lt"/>
            <a:cs typeface="+mn-cs"/>
          </a:endParaRPr>
        </a:p>
        <a:p>
          <a:pPr marL="114300" lvl="1" indent="-114300" algn="r" defTabSz="533400" rtl="1">
            <a:lnSpc>
              <a:spcPct val="90000"/>
            </a:lnSpc>
            <a:spcBef>
              <a:spcPct val="0"/>
            </a:spcBef>
            <a:spcAft>
              <a:spcPct val="15000"/>
            </a:spcAft>
            <a:buChar char="••"/>
          </a:pPr>
          <a:r>
            <a:rPr lang="ar-SA" sz="1200" kern="1200" dirty="0" smtClean="0">
              <a:latin typeface="+mn-lt"/>
              <a:cs typeface="+mn-cs"/>
            </a:rPr>
            <a:t>تكرر للقسم الإنتاجي " ب " أيضاَ </a:t>
          </a:r>
          <a:r>
            <a:rPr lang="ar-SA" sz="1200" kern="1200" dirty="0" smtClean="0">
              <a:latin typeface="Arial" pitchFamily="34" charset="0"/>
              <a:cs typeface="Arial" pitchFamily="34" charset="0"/>
            </a:rPr>
            <a:t>بطريقة سحب الخلية</a:t>
          </a:r>
          <a:r>
            <a:rPr lang="ar-SA" sz="1200" kern="1200" dirty="0" smtClean="0">
              <a:latin typeface="+mn-lt"/>
              <a:cs typeface="+mn-cs"/>
            </a:rPr>
            <a:t>.</a:t>
          </a:r>
          <a:endParaRPr lang="ar-SA" sz="1200" kern="1200" dirty="0">
            <a:latin typeface="+mn-lt"/>
            <a:cs typeface="+mn-cs"/>
          </a:endParaRPr>
        </a:p>
      </dsp:txBody>
      <dsp:txXfrm rot="5400000">
        <a:off x="81975" y="4183600"/>
        <a:ext cx="4625230" cy="1380516"/>
      </dsp:txXfrm>
    </dsp:sp>
    <dsp:sp modelId="{3DEF753C-2419-4CC5-941C-E486C5D15708}">
      <dsp:nvSpPr>
        <dsp:cNvPr id="0" name=""/>
        <dsp:cNvSpPr/>
      </dsp:nvSpPr>
      <dsp:spPr>
        <a:xfrm>
          <a:off x="4781889" y="4142894"/>
          <a:ext cx="2685710" cy="148771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rtl="1">
            <a:lnSpc>
              <a:spcPct val="90000"/>
            </a:lnSpc>
            <a:spcBef>
              <a:spcPct val="0"/>
            </a:spcBef>
            <a:spcAft>
              <a:spcPct val="35000"/>
            </a:spcAft>
          </a:pPr>
          <a:r>
            <a:rPr lang="ar-SA" sz="1400" b="1" kern="1200" dirty="0" smtClean="0"/>
            <a:t>الخطوة 9</a:t>
          </a:r>
        </a:p>
        <a:p>
          <a:pPr lvl="0" algn="ctr" defTabSz="622300" rtl="1">
            <a:lnSpc>
              <a:spcPct val="90000"/>
            </a:lnSpc>
            <a:spcBef>
              <a:spcPct val="0"/>
            </a:spcBef>
            <a:spcAft>
              <a:spcPct val="35000"/>
            </a:spcAft>
          </a:pPr>
          <a:r>
            <a:rPr lang="ar-SA" sz="1400" b="1" kern="1200" dirty="0" smtClean="0"/>
            <a:t>حساب معدلات التحميل</a:t>
          </a:r>
        </a:p>
      </dsp:txBody>
      <dsp:txXfrm>
        <a:off x="4854513" y="4215518"/>
        <a:ext cx="2540462" cy="1342470"/>
      </dsp:txXfrm>
    </dsp:sp>
    <dsp:sp modelId="{2611CD47-6139-44EE-94B7-8B04167E1772}">
      <dsp:nvSpPr>
        <dsp:cNvPr id="0" name=""/>
        <dsp:cNvSpPr/>
      </dsp:nvSpPr>
      <dsp:spPr>
        <a:xfrm>
          <a:off x="4821927" y="433357"/>
          <a:ext cx="2645672" cy="8017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rtl="1">
            <a:lnSpc>
              <a:spcPct val="90000"/>
            </a:lnSpc>
            <a:spcBef>
              <a:spcPct val="0"/>
            </a:spcBef>
            <a:spcAft>
              <a:spcPct val="35000"/>
            </a:spcAft>
          </a:pPr>
          <a:r>
            <a:rPr lang="ar-SA" sz="1400" b="1" kern="1200" dirty="0" smtClean="0"/>
            <a:t>الخطوه 6</a:t>
          </a:r>
        </a:p>
        <a:p>
          <a:pPr lvl="0" algn="ctr" defTabSz="622300" rtl="1">
            <a:lnSpc>
              <a:spcPct val="90000"/>
            </a:lnSpc>
            <a:spcBef>
              <a:spcPct val="0"/>
            </a:spcBef>
            <a:spcAft>
              <a:spcPct val="35000"/>
            </a:spcAft>
          </a:pPr>
          <a:r>
            <a:rPr lang="ar-SA" sz="1400" b="1" kern="1200" dirty="0" smtClean="0"/>
            <a:t>توزيع تكاليف الخدمات الاول على الانتاج</a:t>
          </a:r>
        </a:p>
      </dsp:txBody>
      <dsp:txXfrm>
        <a:off x="4861064" y="472494"/>
        <a:ext cx="2567398" cy="723454"/>
      </dsp:txXfrm>
    </dsp:sp>
    <dsp:sp modelId="{D49940E8-EAA3-4857-B6DE-EAF036B7D798}">
      <dsp:nvSpPr>
        <dsp:cNvPr id="0" name=""/>
        <dsp:cNvSpPr/>
      </dsp:nvSpPr>
      <dsp:spPr>
        <a:xfrm>
          <a:off x="0" y="357910"/>
          <a:ext cx="4855107" cy="952110"/>
        </a:xfrm>
        <a:prstGeom prst="roundRect">
          <a:avLst/>
        </a:prstGeom>
        <a:solidFill>
          <a:srgbClr val="FFD9C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rtl="1">
            <a:lnSpc>
              <a:spcPct val="90000"/>
            </a:lnSpc>
            <a:spcBef>
              <a:spcPct val="0"/>
            </a:spcBef>
            <a:spcAft>
              <a:spcPct val="35000"/>
            </a:spcAft>
          </a:pPr>
          <a:r>
            <a:rPr lang="ar-SA" sz="1200" kern="1200" dirty="0" smtClean="0">
              <a:solidFill>
                <a:schemeClr val="tx1"/>
              </a:solidFill>
              <a:latin typeface="+mn-lt"/>
              <a:cs typeface="+mn-cs"/>
            </a:rPr>
            <a:t>توزيع تكاليف قسم التكييف " ص " = (إجمالي تكاليف قسم الخدمات " ص " (تثبيت) </a:t>
          </a:r>
          <a:r>
            <a:rPr lang="en-US" sz="1200" kern="1200" dirty="0" smtClean="0">
              <a:solidFill>
                <a:schemeClr val="tx1"/>
              </a:solidFill>
              <a:latin typeface="+mn-lt"/>
              <a:cs typeface="+mn-cs"/>
            </a:rPr>
            <a:t>X  </a:t>
          </a:r>
          <a:r>
            <a:rPr lang="ar-SA" sz="1200" kern="1200" dirty="0" smtClean="0">
              <a:solidFill>
                <a:schemeClr val="tx1"/>
              </a:solidFill>
              <a:latin typeface="+mn-lt"/>
              <a:cs typeface="+mn-cs"/>
            </a:rPr>
            <a:t> نسبة استفادة القسم الإنتاجي " أ " من " ص " ) </a:t>
          </a:r>
          <a:r>
            <a:rPr lang="en-US" sz="1200" kern="1200" dirty="0" smtClean="0">
              <a:solidFill>
                <a:schemeClr val="tx1"/>
              </a:solidFill>
              <a:latin typeface="+mn-lt"/>
              <a:cs typeface="+mn-cs"/>
            </a:rPr>
            <a:t>/</a:t>
          </a:r>
          <a:r>
            <a:rPr lang="ar-SA" sz="1200" kern="1200" dirty="0" smtClean="0">
              <a:solidFill>
                <a:schemeClr val="tx1"/>
              </a:solidFill>
              <a:latin typeface="+mn-lt"/>
              <a:cs typeface="+mn-cs"/>
            </a:rPr>
            <a:t> مجموع نسب الاستفادة من قسم الخدمة " ص " (تثبيت).</a:t>
          </a:r>
        </a:p>
        <a:p>
          <a:pPr lvl="0" algn="ctr" defTabSz="533400" rtl="1">
            <a:lnSpc>
              <a:spcPct val="90000"/>
            </a:lnSpc>
            <a:spcBef>
              <a:spcPct val="0"/>
            </a:spcBef>
            <a:spcAft>
              <a:spcPct val="35000"/>
            </a:spcAft>
          </a:pPr>
          <a:r>
            <a:rPr lang="ar-SA" sz="1200" kern="1200" dirty="0" smtClean="0">
              <a:solidFill>
                <a:schemeClr val="tx1"/>
              </a:solidFill>
              <a:latin typeface="+mn-lt"/>
              <a:cs typeface="+mn-cs"/>
            </a:rPr>
            <a:t>- تكرر الخطوة السابقة للقسم الإنتاجي " ب ” </a:t>
          </a:r>
          <a:r>
            <a:rPr lang="ar-SA" sz="1200" kern="1200" dirty="0" smtClean="0">
              <a:solidFill>
                <a:schemeClr val="tx1"/>
              </a:solidFill>
              <a:latin typeface="Arial" pitchFamily="34" charset="0"/>
              <a:cs typeface="Arial" pitchFamily="34" charset="0"/>
            </a:rPr>
            <a:t>بطريقة سحب الخلية.</a:t>
          </a:r>
          <a:endParaRPr lang="en-US" sz="1200" kern="1200" dirty="0">
            <a:solidFill>
              <a:schemeClr val="tx1"/>
            </a:solidFill>
          </a:endParaRPr>
        </a:p>
      </dsp:txBody>
      <dsp:txXfrm>
        <a:off x="46478" y="404388"/>
        <a:ext cx="4762151" cy="8591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82C049-E65F-4E3F-B4DC-E4F2A0712E87}">
      <dsp:nvSpPr>
        <dsp:cNvPr id="0" name=""/>
        <dsp:cNvSpPr/>
      </dsp:nvSpPr>
      <dsp:spPr>
        <a:xfrm rot="16200000">
          <a:off x="1963253" y="-1959650"/>
          <a:ext cx="1000887" cy="4920757"/>
        </a:xfrm>
        <a:prstGeom prst="round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r" defTabSz="533400" rtl="1">
            <a:lnSpc>
              <a:spcPct val="90000"/>
            </a:lnSpc>
            <a:spcBef>
              <a:spcPct val="0"/>
            </a:spcBef>
            <a:spcAft>
              <a:spcPct val="15000"/>
            </a:spcAft>
            <a:buChar char="••"/>
          </a:pPr>
          <a:r>
            <a:rPr lang="ar-SA" sz="1200" b="0" kern="1200" dirty="0" smtClean="0"/>
            <a:t>اضيفي كلمة التقديريه الى عنوان النموذج بحيث يصبح (قائمة توزيع وتخصيص التكاليف الصناعية غير المباشره التقديرية ) ”التوزيع المباشر“</a:t>
          </a:r>
          <a:endParaRPr lang="ar-SA" sz="1200" b="0" kern="1200" dirty="0"/>
        </a:p>
        <a:p>
          <a:pPr marL="114300" lvl="1" indent="-114300" algn="r" defTabSz="533400" rtl="1">
            <a:lnSpc>
              <a:spcPct val="90000"/>
            </a:lnSpc>
            <a:spcBef>
              <a:spcPct val="0"/>
            </a:spcBef>
            <a:spcAft>
              <a:spcPct val="15000"/>
            </a:spcAft>
            <a:buChar char="••"/>
          </a:pPr>
          <a:r>
            <a:rPr lang="ar-SA" sz="1200" b="0" kern="1200" dirty="0" smtClean="0">
              <a:latin typeface="+mn-lt"/>
              <a:cs typeface="+mn-cs"/>
            </a:rPr>
            <a:t> انسخي النموذج من ورقة التوزيع المباشر الى ورقة عمل جديدة واطلقي عليها اسم نموذج تحديد الانحرافات للتوزيع المباشر</a:t>
          </a:r>
          <a:r>
            <a:rPr lang="ar-SA" sz="1200" b="0" kern="1200" dirty="0" smtClean="0"/>
            <a:t>(قائمة توزيع وتخصيص التكاليف الصناعية غير المباشره االفعلية ) ”التوزيع المباشر“</a:t>
          </a:r>
          <a:endParaRPr lang="ar-SA" sz="1200" b="0" kern="1200" dirty="0">
            <a:latin typeface="+mn-lt"/>
            <a:cs typeface="+mn-cs"/>
          </a:endParaRPr>
        </a:p>
      </dsp:txBody>
      <dsp:txXfrm rot="5400000">
        <a:off x="52177" y="49144"/>
        <a:ext cx="4823039" cy="903169"/>
      </dsp:txXfrm>
    </dsp:sp>
    <dsp:sp modelId="{21CE78F5-7BFF-46D4-B925-0A4555324AF2}">
      <dsp:nvSpPr>
        <dsp:cNvPr id="0" name=""/>
        <dsp:cNvSpPr/>
      </dsp:nvSpPr>
      <dsp:spPr>
        <a:xfrm>
          <a:off x="4872335" y="14642"/>
          <a:ext cx="2767926" cy="96521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1">
            <a:lnSpc>
              <a:spcPct val="90000"/>
            </a:lnSpc>
            <a:spcBef>
              <a:spcPct val="0"/>
            </a:spcBef>
            <a:spcAft>
              <a:spcPct val="35000"/>
            </a:spcAft>
          </a:pPr>
          <a:r>
            <a:rPr lang="ar-SA" sz="1800" b="1" kern="1200" dirty="0" smtClean="0"/>
            <a:t>الخطوة 1</a:t>
          </a:r>
        </a:p>
      </dsp:txBody>
      <dsp:txXfrm>
        <a:off x="4919453" y="61760"/>
        <a:ext cx="2673690" cy="870981"/>
      </dsp:txXfrm>
    </dsp:sp>
    <dsp:sp modelId="{171AA019-FD05-49DD-9301-3E13566657A0}">
      <dsp:nvSpPr>
        <dsp:cNvPr id="0" name=""/>
        <dsp:cNvSpPr/>
      </dsp:nvSpPr>
      <dsp:spPr>
        <a:xfrm rot="16200000">
          <a:off x="1963253" y="-695912"/>
          <a:ext cx="1000887" cy="4920757"/>
        </a:xfrm>
        <a:prstGeom prst="round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r" defTabSz="533400" rtl="1">
            <a:lnSpc>
              <a:spcPct val="90000"/>
            </a:lnSpc>
            <a:spcBef>
              <a:spcPct val="0"/>
            </a:spcBef>
            <a:spcAft>
              <a:spcPct val="15000"/>
            </a:spcAft>
            <a:buChar char="••"/>
          </a:pPr>
          <a:r>
            <a:rPr lang="ar-SA" sz="1200" kern="1200" dirty="0" smtClean="0"/>
            <a:t>ادخلي البيانات الفعلية الخاصة بمبالغ التكاليف الصناعيه غير المباشرة كالتالي :</a:t>
          </a:r>
          <a:endParaRPr lang="ar-SA" sz="1200" kern="1200" dirty="0"/>
        </a:p>
        <a:p>
          <a:pPr marL="114300" lvl="1" indent="-114300" algn="r" defTabSz="533400" rtl="1">
            <a:lnSpc>
              <a:spcPct val="90000"/>
            </a:lnSpc>
            <a:spcBef>
              <a:spcPct val="0"/>
            </a:spcBef>
            <a:spcAft>
              <a:spcPct val="15000"/>
            </a:spcAft>
            <a:buChar char="••"/>
          </a:pPr>
          <a:r>
            <a:rPr lang="ar-SA" sz="1200" kern="1200" dirty="0" smtClean="0"/>
            <a:t>مواد غير مباشرة                    250000</a:t>
          </a:r>
          <a:endParaRPr lang="ar-SA" sz="1200" kern="1200" dirty="0"/>
        </a:p>
        <a:p>
          <a:pPr marL="114300" lvl="1" indent="-114300" algn="r" defTabSz="533400" rtl="1">
            <a:lnSpc>
              <a:spcPct val="90000"/>
            </a:lnSpc>
            <a:spcBef>
              <a:spcPct val="0"/>
            </a:spcBef>
            <a:spcAft>
              <a:spcPct val="15000"/>
            </a:spcAft>
            <a:buChar char="••"/>
          </a:pPr>
          <a:r>
            <a:rPr lang="ar-SA" sz="1200" kern="1200" dirty="0" smtClean="0"/>
            <a:t>اجور غير مباشرة                   310000</a:t>
          </a:r>
          <a:endParaRPr lang="ar-SA" sz="1200" kern="1200" dirty="0"/>
        </a:p>
        <a:p>
          <a:pPr marL="114300" lvl="1" indent="-114300" algn="r" defTabSz="533400" rtl="1">
            <a:lnSpc>
              <a:spcPct val="90000"/>
            </a:lnSpc>
            <a:spcBef>
              <a:spcPct val="0"/>
            </a:spcBef>
            <a:spcAft>
              <a:spcPct val="15000"/>
            </a:spcAft>
            <a:buChar char="••"/>
          </a:pPr>
          <a:r>
            <a:rPr lang="ar-SA" sz="1200" kern="1200" dirty="0" smtClean="0"/>
            <a:t>مصروفات غير مباشرة اخرى    130000</a:t>
          </a:r>
          <a:endParaRPr lang="ar-SA" sz="1200" kern="1200" dirty="0"/>
        </a:p>
      </dsp:txBody>
      <dsp:txXfrm rot="5400000">
        <a:off x="52177" y="1312882"/>
        <a:ext cx="4823039" cy="903169"/>
      </dsp:txXfrm>
    </dsp:sp>
    <dsp:sp modelId="{3DEF753C-2419-4CC5-941C-E486C5D15708}">
      <dsp:nvSpPr>
        <dsp:cNvPr id="0" name=""/>
        <dsp:cNvSpPr/>
      </dsp:nvSpPr>
      <dsp:spPr>
        <a:xfrm>
          <a:off x="4907764" y="1264023"/>
          <a:ext cx="2767926" cy="9734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1">
            <a:lnSpc>
              <a:spcPct val="90000"/>
            </a:lnSpc>
            <a:spcBef>
              <a:spcPct val="0"/>
            </a:spcBef>
            <a:spcAft>
              <a:spcPct val="35000"/>
            </a:spcAft>
          </a:pPr>
          <a:r>
            <a:rPr lang="ar-SA" sz="1600" b="1" kern="1200" dirty="0" smtClean="0"/>
            <a:t>الخطوة 2</a:t>
          </a:r>
        </a:p>
      </dsp:txBody>
      <dsp:txXfrm>
        <a:off x="4955285" y="1311544"/>
        <a:ext cx="2672884" cy="878432"/>
      </dsp:txXfrm>
    </dsp:sp>
    <dsp:sp modelId="{8C04F018-ACB2-4299-88CD-8F410B02D5C1}">
      <dsp:nvSpPr>
        <dsp:cNvPr id="0" name=""/>
        <dsp:cNvSpPr/>
      </dsp:nvSpPr>
      <dsp:spPr>
        <a:xfrm rot="16200000">
          <a:off x="2026844" y="499813"/>
          <a:ext cx="1000887" cy="5054576"/>
        </a:xfrm>
        <a:prstGeom prst="roundRect">
          <a:avLst/>
        </a:prstGeom>
        <a:solidFill>
          <a:srgbClr val="FFD9CE">
            <a:alpha val="89804"/>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r" defTabSz="533400" rtl="1">
            <a:lnSpc>
              <a:spcPct val="90000"/>
            </a:lnSpc>
            <a:spcBef>
              <a:spcPct val="0"/>
            </a:spcBef>
            <a:spcAft>
              <a:spcPct val="15000"/>
            </a:spcAft>
            <a:buChar char="••"/>
          </a:pPr>
          <a:r>
            <a:rPr lang="ar-SA" sz="1200" kern="1200" dirty="0" smtClean="0"/>
            <a:t>انقر الخلية</a:t>
          </a:r>
          <a:r>
            <a:rPr lang="en-US" sz="1200" kern="1200" dirty="0" smtClean="0"/>
            <a:t>B15  </a:t>
          </a:r>
          <a:r>
            <a:rPr lang="ar-SA" sz="1200" kern="1200" dirty="0" smtClean="0"/>
            <a:t> واكتبي عنوان نموذج تحديد الانحرافات للتكاليف غير المباشرة (معدلات التحميل )</a:t>
          </a:r>
          <a:endParaRPr lang="ar-SA" sz="1200" kern="1200" dirty="0"/>
        </a:p>
        <a:p>
          <a:pPr marL="114300" lvl="1" indent="-114300" algn="r" defTabSz="533400" rtl="1">
            <a:lnSpc>
              <a:spcPct val="90000"/>
            </a:lnSpc>
            <a:spcBef>
              <a:spcPct val="0"/>
            </a:spcBef>
            <a:spcAft>
              <a:spcPct val="15000"/>
            </a:spcAft>
            <a:buChar char="••"/>
          </a:pPr>
          <a:r>
            <a:rPr lang="ar-SA" sz="1200" kern="1200" dirty="0" smtClean="0"/>
            <a:t>ثم انقر الخليه</a:t>
          </a:r>
          <a:r>
            <a:rPr lang="en-US" sz="1200" kern="1200" dirty="0" smtClean="0"/>
            <a:t>A17 </a:t>
          </a:r>
          <a:r>
            <a:rPr lang="ar-SA" sz="1200" kern="1200" dirty="0" smtClean="0"/>
            <a:t> اكتب القسم</a:t>
          </a:r>
          <a:endParaRPr lang="ar-SA" sz="1200" kern="1200" dirty="0"/>
        </a:p>
        <a:p>
          <a:pPr marL="114300" lvl="1" indent="-114300" algn="r" defTabSz="533400" rtl="1">
            <a:lnSpc>
              <a:spcPct val="90000"/>
            </a:lnSpc>
            <a:spcBef>
              <a:spcPct val="0"/>
            </a:spcBef>
            <a:spcAft>
              <a:spcPct val="15000"/>
            </a:spcAft>
            <a:buChar char="••"/>
          </a:pPr>
          <a:r>
            <a:rPr lang="ar-SA" sz="1200" kern="1200" dirty="0" smtClean="0"/>
            <a:t>ثم انقر الاعمده من   </a:t>
          </a:r>
          <a:r>
            <a:rPr lang="en-US" sz="1200" kern="1200" dirty="0" smtClean="0"/>
            <a:t>B17</a:t>
          </a:r>
          <a:r>
            <a:rPr lang="ar-SA" sz="1200" kern="1200" dirty="0" smtClean="0"/>
            <a:t> الى</a:t>
          </a:r>
          <a:r>
            <a:rPr lang="en-US" sz="1200" kern="1200" dirty="0" smtClean="0"/>
            <a:t>E17  </a:t>
          </a:r>
          <a:r>
            <a:rPr lang="ar-SA" sz="1200" kern="1200" dirty="0" smtClean="0"/>
            <a:t>واكتب تقديري، فعلي ، الانحرافات ، تحليل الانحرافات على التوالي</a:t>
          </a:r>
          <a:endParaRPr lang="ar-SA" sz="1200" kern="1200" dirty="0"/>
        </a:p>
        <a:p>
          <a:pPr marL="114300" lvl="1" indent="-114300" algn="r" defTabSz="533400" rtl="1">
            <a:lnSpc>
              <a:spcPct val="90000"/>
            </a:lnSpc>
            <a:spcBef>
              <a:spcPct val="0"/>
            </a:spcBef>
            <a:spcAft>
              <a:spcPct val="15000"/>
            </a:spcAft>
            <a:buChar char="••"/>
          </a:pPr>
          <a:r>
            <a:rPr lang="ar-SA" sz="1200" kern="1200" dirty="0" smtClean="0"/>
            <a:t>ثم اكتبي تحت عمود القسم القسم( أ) والقسم (ب )</a:t>
          </a:r>
          <a:endParaRPr lang="ar-SA" sz="1200" kern="1200" dirty="0"/>
        </a:p>
      </dsp:txBody>
      <dsp:txXfrm rot="5400000">
        <a:off x="48859" y="2575516"/>
        <a:ext cx="4956858" cy="903169"/>
      </dsp:txXfrm>
    </dsp:sp>
    <dsp:sp modelId="{064428C7-8B25-44D5-AC5D-FF036C3233EE}">
      <dsp:nvSpPr>
        <dsp:cNvPr id="0" name=""/>
        <dsp:cNvSpPr/>
      </dsp:nvSpPr>
      <dsp:spPr>
        <a:xfrm>
          <a:off x="5035854" y="2526658"/>
          <a:ext cx="2640758" cy="104220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1">
            <a:lnSpc>
              <a:spcPct val="90000"/>
            </a:lnSpc>
            <a:spcBef>
              <a:spcPct val="0"/>
            </a:spcBef>
            <a:spcAft>
              <a:spcPct val="35000"/>
            </a:spcAft>
          </a:pPr>
          <a:r>
            <a:rPr lang="ar-SA" sz="1600" b="1" kern="1200" dirty="0" smtClean="0"/>
            <a:t>الخطوة 3</a:t>
          </a:r>
        </a:p>
      </dsp:txBody>
      <dsp:txXfrm>
        <a:off x="5086730" y="2577534"/>
        <a:ext cx="2539006" cy="940453"/>
      </dsp:txXfrm>
    </dsp:sp>
    <dsp:sp modelId="{D3A209B9-DBE3-4C39-B699-A890A60465FD}">
      <dsp:nvSpPr>
        <dsp:cNvPr id="0" name=""/>
        <dsp:cNvSpPr/>
      </dsp:nvSpPr>
      <dsp:spPr>
        <a:xfrm>
          <a:off x="4876800" y="4038600"/>
          <a:ext cx="2767926" cy="12511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1">
            <a:lnSpc>
              <a:spcPct val="90000"/>
            </a:lnSpc>
            <a:spcBef>
              <a:spcPct val="0"/>
            </a:spcBef>
            <a:spcAft>
              <a:spcPct val="35000"/>
            </a:spcAft>
          </a:pPr>
          <a:r>
            <a:rPr lang="ar-SA" sz="1600" b="1" kern="1200" dirty="0" smtClean="0"/>
            <a:t>الخطوة 4</a:t>
          </a:r>
        </a:p>
      </dsp:txBody>
      <dsp:txXfrm>
        <a:off x="4937874" y="4099674"/>
        <a:ext cx="2645778" cy="1128961"/>
      </dsp:txXfrm>
    </dsp:sp>
    <dsp:sp modelId="{FC9D7B0F-AC74-4E0E-9ADB-85DCC972144F}">
      <dsp:nvSpPr>
        <dsp:cNvPr id="0" name=""/>
        <dsp:cNvSpPr/>
      </dsp:nvSpPr>
      <dsp:spPr>
        <a:xfrm>
          <a:off x="0" y="3962401"/>
          <a:ext cx="4886607" cy="1251109"/>
        </a:xfrm>
        <a:prstGeom prst="roundRect">
          <a:avLst/>
        </a:prstGeom>
        <a:solidFill>
          <a:srgbClr val="FFD9C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r" defTabSz="533400" rtl="1">
            <a:lnSpc>
              <a:spcPct val="90000"/>
            </a:lnSpc>
            <a:spcBef>
              <a:spcPct val="0"/>
            </a:spcBef>
            <a:spcAft>
              <a:spcPct val="35000"/>
            </a:spcAft>
          </a:pPr>
          <a:r>
            <a:rPr lang="ar-SA" sz="1200" b="1" kern="1200" dirty="0" smtClean="0">
              <a:solidFill>
                <a:schemeClr val="tx1"/>
              </a:solidFill>
            </a:rPr>
            <a:t> </a:t>
          </a:r>
          <a:endParaRPr lang="en-US" sz="1200" b="1" kern="1200" dirty="0" smtClean="0">
            <a:solidFill>
              <a:schemeClr val="tx1"/>
            </a:solidFill>
          </a:endParaRPr>
        </a:p>
        <a:p>
          <a:pPr lvl="0" algn="r" defTabSz="533400" rtl="1">
            <a:lnSpc>
              <a:spcPct val="90000"/>
            </a:lnSpc>
            <a:spcBef>
              <a:spcPct val="0"/>
            </a:spcBef>
            <a:spcAft>
              <a:spcPct val="35000"/>
            </a:spcAft>
          </a:pPr>
          <a:endParaRPr lang="en-US" sz="1200" b="1" kern="1200" dirty="0" smtClean="0">
            <a:solidFill>
              <a:schemeClr val="tx1"/>
            </a:solidFill>
          </a:endParaRPr>
        </a:p>
        <a:p>
          <a:pPr lvl="0" algn="r" defTabSz="533400" rtl="1">
            <a:lnSpc>
              <a:spcPct val="90000"/>
            </a:lnSpc>
            <a:spcBef>
              <a:spcPct val="0"/>
            </a:spcBef>
            <a:spcAft>
              <a:spcPct val="35000"/>
            </a:spcAft>
          </a:pPr>
          <a:endParaRPr lang="ar-SA" sz="1200" b="1" kern="1200" dirty="0" smtClean="0">
            <a:solidFill>
              <a:schemeClr val="tx1"/>
            </a:solidFill>
          </a:endParaRPr>
        </a:p>
        <a:p>
          <a:pPr lvl="0" algn="r" defTabSz="533400" rtl="1">
            <a:lnSpc>
              <a:spcPct val="90000"/>
            </a:lnSpc>
            <a:spcBef>
              <a:spcPct val="0"/>
            </a:spcBef>
            <a:spcAft>
              <a:spcPct val="35000"/>
            </a:spcAft>
          </a:pPr>
          <a:endParaRPr lang="ar-SA" sz="1200" b="1" kern="1200" dirty="0" smtClean="0">
            <a:solidFill>
              <a:schemeClr val="tx1"/>
            </a:solidFill>
          </a:endParaRPr>
        </a:p>
        <a:p>
          <a:pPr lvl="0" algn="just" defTabSz="533400" rtl="1">
            <a:lnSpc>
              <a:spcPct val="90000"/>
            </a:lnSpc>
            <a:spcBef>
              <a:spcPct val="0"/>
            </a:spcBef>
            <a:spcAft>
              <a:spcPct val="35000"/>
            </a:spcAft>
          </a:pPr>
          <a:r>
            <a:rPr lang="ar-SA" sz="1200" b="1" kern="1200" dirty="0" smtClean="0">
              <a:solidFill>
                <a:schemeClr val="tx1"/>
              </a:solidFill>
            </a:rPr>
            <a:t>. </a:t>
          </a:r>
          <a:r>
            <a:rPr lang="ar-SA" sz="1200" kern="1200" dirty="0" smtClean="0">
              <a:solidFill>
                <a:schemeClr val="tx1"/>
              </a:solidFill>
            </a:rPr>
            <a:t>تحت عمود التقديري واأمام القسم أ ادرج معدل التحميل التقديري باستخدام صيغة المعادلات  للقسم أ وعمل نفس الخطوه للقسم ب</a:t>
          </a:r>
        </a:p>
        <a:p>
          <a:pPr lvl="0" algn="just" defTabSz="533400" rtl="1">
            <a:lnSpc>
              <a:spcPct val="90000"/>
            </a:lnSpc>
            <a:spcBef>
              <a:spcPct val="0"/>
            </a:spcBef>
            <a:spcAft>
              <a:spcPct val="35000"/>
            </a:spcAft>
          </a:pPr>
          <a:r>
            <a:rPr lang="ar-SA" sz="1200" b="1" kern="1200" dirty="0" smtClean="0">
              <a:solidFill>
                <a:schemeClr val="tx1"/>
              </a:solidFill>
            </a:rPr>
            <a:t>. </a:t>
          </a:r>
          <a:r>
            <a:rPr lang="ar-SA" sz="1200" kern="1200" dirty="0" smtClean="0">
              <a:solidFill>
                <a:schemeClr val="tx1"/>
              </a:solidFill>
            </a:rPr>
            <a:t>تحت عمود الفعلي وامام القسم أ ادرج معدل التحميل الفعلي باستخدام صيغة المعادلات  للقسم أ وعمل نفس الخطوه للقسم ب</a:t>
          </a:r>
        </a:p>
        <a:p>
          <a:pPr lvl="0" algn="just" defTabSz="533400" rtl="1">
            <a:lnSpc>
              <a:spcPct val="90000"/>
            </a:lnSpc>
            <a:spcBef>
              <a:spcPct val="0"/>
            </a:spcBef>
            <a:spcAft>
              <a:spcPct val="35000"/>
            </a:spcAft>
          </a:pPr>
          <a:r>
            <a:rPr lang="ar-SA" sz="1200" kern="1200" dirty="0" smtClean="0">
              <a:solidFill>
                <a:schemeClr val="tx1"/>
              </a:solidFill>
            </a:rPr>
            <a:t>. تحت عمود الانحرافات ادرج المعادله = االمعدل لتقديري – المعدل الفعلي لتحديد الانحراف </a:t>
          </a:r>
        </a:p>
        <a:p>
          <a:pPr lvl="0" algn="just" defTabSz="533400" rtl="1">
            <a:lnSpc>
              <a:spcPct val="90000"/>
            </a:lnSpc>
            <a:spcBef>
              <a:spcPct val="0"/>
            </a:spcBef>
            <a:spcAft>
              <a:spcPct val="35000"/>
            </a:spcAft>
          </a:pPr>
          <a:r>
            <a:rPr lang="ar-SA" sz="1200" kern="1200" dirty="0" smtClean="0">
              <a:solidFill>
                <a:schemeClr val="tx1"/>
              </a:solidFill>
            </a:rPr>
            <a:t>. تحت عمود تحليل الانحرافات استخدم الداله </a:t>
          </a:r>
          <a:r>
            <a:rPr lang="en-US" sz="1200" kern="1200" dirty="0" smtClean="0">
              <a:solidFill>
                <a:schemeClr val="tx1"/>
              </a:solidFill>
            </a:rPr>
            <a:t>IF </a:t>
          </a:r>
          <a:r>
            <a:rPr lang="ar-SA" sz="1200" kern="1200" dirty="0" smtClean="0">
              <a:solidFill>
                <a:schemeClr val="tx1"/>
              </a:solidFill>
            </a:rPr>
            <a:t> </a:t>
          </a:r>
          <a:r>
            <a:rPr lang="ar-SA" sz="1200" b="0" kern="1200" dirty="0" smtClean="0">
              <a:solidFill>
                <a:schemeClr val="tx1"/>
              </a:solidFill>
            </a:rPr>
            <a:t>إذا كان معدل التحميل التقديري اكبر من الفعلي يكون الانحراف في صالح المنشاة أما إذا حدث العكس يكون الانحراف في غير صالحها </a:t>
          </a:r>
        </a:p>
        <a:p>
          <a:pPr lvl="0" algn="r" defTabSz="533400" rtl="1">
            <a:lnSpc>
              <a:spcPct val="90000"/>
            </a:lnSpc>
            <a:spcBef>
              <a:spcPct val="0"/>
            </a:spcBef>
            <a:spcAft>
              <a:spcPct val="35000"/>
            </a:spcAft>
          </a:pPr>
          <a:r>
            <a:rPr lang="ar-SA" sz="1200" kern="1200" dirty="0" smtClean="0">
              <a:solidFill>
                <a:schemeClr val="tx1"/>
              </a:solidFill>
            </a:rPr>
            <a:t>.</a:t>
          </a:r>
        </a:p>
        <a:p>
          <a:pPr lvl="0" algn="r" defTabSz="533400" rtl="1">
            <a:lnSpc>
              <a:spcPct val="90000"/>
            </a:lnSpc>
            <a:spcBef>
              <a:spcPct val="0"/>
            </a:spcBef>
            <a:spcAft>
              <a:spcPct val="35000"/>
            </a:spcAft>
          </a:pPr>
          <a:endParaRPr lang="ar-SA" sz="1200" kern="1200" dirty="0" smtClean="0">
            <a:solidFill>
              <a:schemeClr val="tx1"/>
            </a:solidFill>
          </a:endParaRPr>
        </a:p>
        <a:p>
          <a:pPr lvl="0" algn="r" defTabSz="533400" rtl="1">
            <a:lnSpc>
              <a:spcPct val="90000"/>
            </a:lnSpc>
            <a:spcBef>
              <a:spcPct val="0"/>
            </a:spcBef>
            <a:spcAft>
              <a:spcPct val="35000"/>
            </a:spcAft>
          </a:pPr>
          <a:endParaRPr lang="ar-SA" sz="1200" kern="1200" dirty="0" smtClean="0">
            <a:solidFill>
              <a:schemeClr val="tx1"/>
            </a:solidFill>
          </a:endParaRPr>
        </a:p>
        <a:p>
          <a:pPr lvl="0" algn="r" defTabSz="533400" rtl="1">
            <a:lnSpc>
              <a:spcPct val="90000"/>
            </a:lnSpc>
            <a:spcBef>
              <a:spcPct val="0"/>
            </a:spcBef>
            <a:spcAft>
              <a:spcPct val="35000"/>
            </a:spcAft>
          </a:pPr>
          <a:endParaRPr lang="en-US" sz="700" kern="1200" dirty="0">
            <a:solidFill>
              <a:schemeClr val="tx1"/>
            </a:solidFill>
          </a:endParaRPr>
        </a:p>
      </dsp:txBody>
      <dsp:txXfrm>
        <a:off x="61074" y="4023475"/>
        <a:ext cx="4764459" cy="112896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82C049-E65F-4E3F-B4DC-E4F2A0712E87}">
      <dsp:nvSpPr>
        <dsp:cNvPr id="0" name=""/>
        <dsp:cNvSpPr/>
      </dsp:nvSpPr>
      <dsp:spPr>
        <a:xfrm rot="16200000">
          <a:off x="2008853" y="-1876976"/>
          <a:ext cx="805610" cy="4823317"/>
        </a:xfrm>
        <a:prstGeom prst="round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r" defTabSz="533400" rtl="1">
            <a:lnSpc>
              <a:spcPct val="90000"/>
            </a:lnSpc>
            <a:spcBef>
              <a:spcPct val="0"/>
            </a:spcBef>
            <a:spcAft>
              <a:spcPct val="15000"/>
            </a:spcAft>
            <a:buChar char="••"/>
          </a:pPr>
          <a:r>
            <a:rPr lang="ar-SA" sz="1200" b="0" kern="1200" dirty="0" smtClean="0">
              <a:latin typeface="+mn-lt"/>
              <a:cs typeface="+mn-cs"/>
            </a:rPr>
            <a:t>نفرض في المثال السابق ان شركة الاهرام تتبع طريقة التوزيع التنازلي</a:t>
          </a:r>
          <a:endParaRPr lang="ar-SA" sz="1200" b="0" kern="1200" dirty="0"/>
        </a:p>
        <a:p>
          <a:pPr marL="114300" lvl="1" indent="-114300" algn="r" defTabSz="533400" rtl="1">
            <a:lnSpc>
              <a:spcPct val="90000"/>
            </a:lnSpc>
            <a:spcBef>
              <a:spcPct val="0"/>
            </a:spcBef>
            <a:spcAft>
              <a:spcPct val="15000"/>
            </a:spcAft>
            <a:buChar char="••"/>
          </a:pPr>
          <a:r>
            <a:rPr lang="ar-SA" sz="1200" b="0" kern="1200" dirty="0" smtClean="0">
              <a:latin typeface="+mn-lt"/>
              <a:cs typeface="+mn-cs"/>
            </a:rPr>
            <a:t>عند اعادة توزيع اقسام الخدمات على اقسام الانتاج نلاحظ  قيام قسم خدمة التكييف (ص) بخدمة مركزي الانتاج (أ) و(ب) وقسم الخدمه المناولة (س)</a:t>
          </a:r>
          <a:endParaRPr lang="ar-SA" sz="1200" b="0" kern="1200" dirty="0">
            <a:latin typeface="+mn-lt"/>
            <a:cs typeface="+mn-cs"/>
          </a:endParaRPr>
        </a:p>
        <a:p>
          <a:pPr marL="114300" lvl="1" indent="-114300" algn="r" defTabSz="533400" rtl="1">
            <a:lnSpc>
              <a:spcPct val="90000"/>
            </a:lnSpc>
            <a:spcBef>
              <a:spcPct val="0"/>
            </a:spcBef>
            <a:spcAft>
              <a:spcPct val="15000"/>
            </a:spcAft>
            <a:buChar char="••"/>
          </a:pPr>
          <a:r>
            <a:rPr lang="ar-SA" sz="1200" b="0" kern="1200" dirty="0" smtClean="0">
              <a:latin typeface="+mn-lt"/>
              <a:cs typeface="+mn-cs"/>
            </a:rPr>
            <a:t>نسب الاستفادة من القسم  التكييف (ص) :  </a:t>
          </a:r>
          <a:r>
            <a:rPr lang="ar-SA" sz="1200" b="0" u="sng" kern="1200" dirty="0" smtClean="0">
              <a:latin typeface="+mn-lt"/>
              <a:cs typeface="+mn-cs"/>
            </a:rPr>
            <a:t>آ   </a:t>
          </a:r>
          <a:r>
            <a:rPr lang="ar-SA" sz="1200" b="0" u="none" kern="1200" dirty="0" smtClean="0">
              <a:latin typeface="+mn-lt"/>
              <a:cs typeface="+mn-cs"/>
            </a:rPr>
            <a:t>      </a:t>
          </a:r>
          <a:r>
            <a:rPr lang="ar-SA" sz="1200" b="0" u="sng" kern="1200" dirty="0" smtClean="0">
              <a:latin typeface="+mn-lt"/>
              <a:cs typeface="+mn-cs"/>
            </a:rPr>
            <a:t>  </a:t>
          </a:r>
          <a:r>
            <a:rPr lang="ar-SA" sz="1200" b="0" u="sng" kern="1200" smtClean="0">
              <a:latin typeface="+mn-lt"/>
              <a:cs typeface="+mn-cs"/>
            </a:rPr>
            <a:t>ب  </a:t>
          </a:r>
          <a:r>
            <a:rPr lang="ar-SA" sz="1200" b="0" u="none" kern="1200" smtClean="0">
              <a:latin typeface="+mn-lt"/>
              <a:cs typeface="+mn-cs"/>
            </a:rPr>
            <a:t>         </a:t>
          </a:r>
          <a:r>
            <a:rPr lang="ar-SA" sz="1200" b="0" u="sng" kern="1200" smtClean="0">
              <a:latin typeface="+mn-lt"/>
              <a:cs typeface="+mn-cs"/>
            </a:rPr>
            <a:t> س</a:t>
          </a:r>
          <a:endParaRPr lang="ar-SA" sz="1200" b="0" u="none" kern="1200" dirty="0">
            <a:latin typeface="+mn-lt"/>
            <a:cs typeface="+mn-cs"/>
          </a:endParaRPr>
        </a:p>
        <a:p>
          <a:pPr marL="114300" lvl="1" indent="-114300" algn="r" defTabSz="533400" rtl="1">
            <a:lnSpc>
              <a:spcPct val="90000"/>
            </a:lnSpc>
            <a:spcBef>
              <a:spcPct val="0"/>
            </a:spcBef>
            <a:spcAft>
              <a:spcPct val="15000"/>
            </a:spcAft>
            <a:buChar char="••"/>
          </a:pPr>
          <a:r>
            <a:rPr lang="ar-SA" sz="1200" b="0" kern="1200" dirty="0" smtClean="0">
              <a:latin typeface="+mn-lt"/>
              <a:cs typeface="+mn-cs"/>
            </a:rPr>
            <a:t>                                                      3           7             2</a:t>
          </a:r>
          <a:endParaRPr lang="ar-SA" sz="1200" b="0" kern="1200" dirty="0">
            <a:latin typeface="+mn-lt"/>
            <a:cs typeface="+mn-cs"/>
          </a:endParaRPr>
        </a:p>
      </dsp:txBody>
      <dsp:txXfrm rot="5400000">
        <a:off x="39327" y="171204"/>
        <a:ext cx="4744663" cy="726956"/>
      </dsp:txXfrm>
    </dsp:sp>
    <dsp:sp modelId="{21CE78F5-7BFF-46D4-B925-0A4555324AF2}">
      <dsp:nvSpPr>
        <dsp:cNvPr id="0" name=""/>
        <dsp:cNvSpPr/>
      </dsp:nvSpPr>
      <dsp:spPr>
        <a:xfrm>
          <a:off x="4807321" y="66238"/>
          <a:ext cx="2713115" cy="9653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1">
            <a:lnSpc>
              <a:spcPct val="90000"/>
            </a:lnSpc>
            <a:spcBef>
              <a:spcPct val="0"/>
            </a:spcBef>
            <a:spcAft>
              <a:spcPct val="35000"/>
            </a:spcAft>
          </a:pPr>
          <a:r>
            <a:rPr lang="ar-SA" sz="1800" b="1" kern="1200" dirty="0" smtClean="0"/>
            <a:t>المثال </a:t>
          </a:r>
          <a:endParaRPr lang="ar-SA" sz="1800" b="1" kern="1200" dirty="0"/>
        </a:p>
      </dsp:txBody>
      <dsp:txXfrm>
        <a:off x="4854443" y="113360"/>
        <a:ext cx="2618871" cy="871056"/>
      </dsp:txXfrm>
    </dsp:sp>
    <dsp:sp modelId="{0589196F-9462-47FA-A699-0D6839D6F7FC}">
      <dsp:nvSpPr>
        <dsp:cNvPr id="0" name=""/>
        <dsp:cNvSpPr/>
      </dsp:nvSpPr>
      <dsp:spPr>
        <a:xfrm rot="16200000">
          <a:off x="2037825" y="-818626"/>
          <a:ext cx="747666" cy="4823317"/>
        </a:xfrm>
        <a:prstGeom prst="round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r" defTabSz="533400" rtl="1">
            <a:lnSpc>
              <a:spcPct val="90000"/>
            </a:lnSpc>
            <a:spcBef>
              <a:spcPct val="0"/>
            </a:spcBef>
            <a:spcAft>
              <a:spcPct val="15000"/>
            </a:spcAft>
            <a:buChar char="••"/>
          </a:pPr>
          <a:r>
            <a:rPr lang="ar-SA" sz="1200" kern="1200" dirty="0" smtClean="0"/>
            <a:t>تنفيذ الخطوات السابقه الذكر عند  بناء نموذج  التوزيع المباشر من 1 الى  4 والتي تتعلق بالمرحله الاولى</a:t>
          </a:r>
          <a:endParaRPr lang="ar-SA" sz="1200" b="0" kern="1200" dirty="0">
            <a:latin typeface="+mn-lt"/>
            <a:cs typeface="+mn-cs"/>
          </a:endParaRPr>
        </a:p>
      </dsp:txBody>
      <dsp:txXfrm rot="5400000">
        <a:off x="36498" y="1255697"/>
        <a:ext cx="4750321" cy="674670"/>
      </dsp:txXfrm>
    </dsp:sp>
    <dsp:sp modelId="{6FF99444-5108-47A0-A62A-31A05CC66B4E}">
      <dsp:nvSpPr>
        <dsp:cNvPr id="0" name=""/>
        <dsp:cNvSpPr/>
      </dsp:nvSpPr>
      <dsp:spPr>
        <a:xfrm>
          <a:off x="4830684" y="1183630"/>
          <a:ext cx="2713115" cy="7761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1">
            <a:lnSpc>
              <a:spcPct val="90000"/>
            </a:lnSpc>
            <a:spcBef>
              <a:spcPct val="0"/>
            </a:spcBef>
            <a:spcAft>
              <a:spcPct val="35000"/>
            </a:spcAft>
          </a:pPr>
          <a:r>
            <a:rPr lang="ar-SA" sz="1600" b="1" kern="1200" dirty="0" smtClean="0"/>
            <a:t>الخطوة 1 </a:t>
          </a:r>
        </a:p>
      </dsp:txBody>
      <dsp:txXfrm>
        <a:off x="4868572" y="1221518"/>
        <a:ext cx="2637339" cy="700367"/>
      </dsp:txXfrm>
    </dsp:sp>
    <dsp:sp modelId="{171AA019-FD05-49DD-9301-3E13566657A0}">
      <dsp:nvSpPr>
        <dsp:cNvPr id="0" name=""/>
        <dsp:cNvSpPr/>
      </dsp:nvSpPr>
      <dsp:spPr>
        <a:xfrm rot="16200000">
          <a:off x="2072243" y="150461"/>
          <a:ext cx="678830" cy="4823317"/>
        </a:xfrm>
        <a:prstGeom prst="round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r" defTabSz="533400" rtl="1">
            <a:lnSpc>
              <a:spcPct val="90000"/>
            </a:lnSpc>
            <a:spcBef>
              <a:spcPct val="0"/>
            </a:spcBef>
            <a:spcAft>
              <a:spcPct val="15000"/>
            </a:spcAft>
            <a:buChar char="••"/>
          </a:pPr>
          <a:r>
            <a:rPr lang="ar-SA" sz="1200" kern="1200" dirty="0" smtClean="0">
              <a:solidFill>
                <a:schemeClr val="tx1"/>
              </a:solidFill>
              <a:latin typeface="+mn-lt"/>
              <a:cs typeface="+mn-cs"/>
            </a:rPr>
            <a:t>إدخال البيانات الأساسية اللازمة لتوزيع تكاليف أقسام الخدمات على أقسام الإنتاج.</a:t>
          </a:r>
          <a:endParaRPr lang="ar-SA" sz="1200" kern="1200" dirty="0"/>
        </a:p>
        <a:p>
          <a:pPr marL="114300" lvl="1" indent="-114300" algn="r" defTabSz="533400" rtl="1">
            <a:lnSpc>
              <a:spcPct val="90000"/>
            </a:lnSpc>
            <a:spcBef>
              <a:spcPct val="0"/>
            </a:spcBef>
            <a:spcAft>
              <a:spcPct val="15000"/>
            </a:spcAft>
            <a:buChar char="••"/>
          </a:pPr>
          <a:r>
            <a:rPr lang="ar-SA" sz="1200" kern="1200" dirty="0" smtClean="0">
              <a:solidFill>
                <a:schemeClr val="tx1"/>
              </a:solidFill>
              <a:latin typeface="+mn-lt"/>
              <a:cs typeface="+mn-cs"/>
            </a:rPr>
            <a:t>-البيانات الأساسية تشمل</a:t>
          </a:r>
        </a:p>
        <a:p>
          <a:pPr marL="114300" lvl="1" indent="-114300" algn="r" defTabSz="533400" rtl="1">
            <a:lnSpc>
              <a:spcPct val="90000"/>
            </a:lnSpc>
            <a:spcBef>
              <a:spcPct val="0"/>
            </a:spcBef>
            <a:spcAft>
              <a:spcPct val="15000"/>
            </a:spcAft>
            <a:buChar char="••"/>
          </a:pPr>
          <a:r>
            <a:rPr lang="ar-SA" sz="1200" kern="1200" dirty="0" smtClean="0">
              <a:solidFill>
                <a:schemeClr val="tx1"/>
              </a:solidFill>
              <a:latin typeface="+mn-lt"/>
              <a:cs typeface="+mn-cs"/>
            </a:rPr>
            <a:t>- نسب استفادة كل من القسم أ وب و س من القسم ص</a:t>
          </a:r>
        </a:p>
        <a:p>
          <a:pPr marL="114300" lvl="1" indent="-114300" algn="r" defTabSz="533400" rtl="1">
            <a:lnSpc>
              <a:spcPct val="90000"/>
            </a:lnSpc>
            <a:spcBef>
              <a:spcPct val="0"/>
            </a:spcBef>
            <a:spcAft>
              <a:spcPct val="15000"/>
            </a:spcAft>
            <a:buChar char="••"/>
          </a:pPr>
          <a:r>
            <a:rPr lang="ar-SA" sz="1200" kern="1200" dirty="0" smtClean="0">
              <a:solidFill>
                <a:schemeClr val="tx1"/>
              </a:solidFill>
              <a:latin typeface="Arial" pitchFamily="34" charset="0"/>
              <a:cs typeface="Arial" pitchFamily="34" charset="0"/>
            </a:rPr>
            <a:t>- نسب استفادة كل من القسم أ و ب من قسم الخدمات س </a:t>
          </a:r>
          <a:endParaRPr lang="en-US" sz="1200" kern="1200" dirty="0"/>
        </a:p>
      </dsp:txBody>
      <dsp:txXfrm rot="5400000">
        <a:off x="33138" y="2255842"/>
        <a:ext cx="4757041" cy="612554"/>
      </dsp:txXfrm>
    </dsp:sp>
    <dsp:sp modelId="{3DEF753C-2419-4CC5-941C-E486C5D15708}">
      <dsp:nvSpPr>
        <dsp:cNvPr id="0" name=""/>
        <dsp:cNvSpPr/>
      </dsp:nvSpPr>
      <dsp:spPr>
        <a:xfrm>
          <a:off x="4830684" y="2158703"/>
          <a:ext cx="2713115" cy="79932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1">
            <a:lnSpc>
              <a:spcPct val="90000"/>
            </a:lnSpc>
            <a:spcBef>
              <a:spcPct val="0"/>
            </a:spcBef>
            <a:spcAft>
              <a:spcPct val="35000"/>
            </a:spcAft>
          </a:pPr>
          <a:r>
            <a:rPr lang="ar-SA" sz="1600" b="1" kern="1200" dirty="0" smtClean="0"/>
            <a:t>الخطوة2</a:t>
          </a:r>
        </a:p>
        <a:p>
          <a:pPr lvl="0" algn="ctr" defTabSz="711200" rtl="1">
            <a:lnSpc>
              <a:spcPct val="90000"/>
            </a:lnSpc>
            <a:spcBef>
              <a:spcPct val="0"/>
            </a:spcBef>
            <a:spcAft>
              <a:spcPct val="35000"/>
            </a:spcAft>
          </a:pPr>
          <a:r>
            <a:rPr lang="ar-SA" sz="1600" b="1" kern="1200" dirty="0" smtClean="0"/>
            <a:t>ادخال نسب الاستفادة المعطاه</a:t>
          </a:r>
        </a:p>
      </dsp:txBody>
      <dsp:txXfrm>
        <a:off x="4869704" y="2197723"/>
        <a:ext cx="2635075" cy="721284"/>
      </dsp:txXfrm>
    </dsp:sp>
    <dsp:sp modelId="{8C04F018-ACB2-4299-88CD-8F410B02D5C1}">
      <dsp:nvSpPr>
        <dsp:cNvPr id="0" name=""/>
        <dsp:cNvSpPr/>
      </dsp:nvSpPr>
      <dsp:spPr>
        <a:xfrm rot="16200000">
          <a:off x="2000472" y="1084437"/>
          <a:ext cx="805610" cy="4806531"/>
        </a:xfrm>
        <a:prstGeom prst="roundRect">
          <a:avLst/>
        </a:prstGeom>
        <a:solidFill>
          <a:srgbClr val="FFD9CE">
            <a:alpha val="89804"/>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r" defTabSz="533400" rtl="1">
            <a:lnSpc>
              <a:spcPct val="90000"/>
            </a:lnSpc>
            <a:spcBef>
              <a:spcPct val="0"/>
            </a:spcBef>
            <a:spcAft>
              <a:spcPct val="15000"/>
            </a:spcAft>
            <a:buChar char="••"/>
          </a:pPr>
          <a:endParaRPr lang="ar-SA" sz="1200" kern="1200" dirty="0"/>
        </a:p>
        <a:p>
          <a:pPr marL="114300" lvl="1" indent="-114300" algn="r" defTabSz="533400" rtl="1">
            <a:lnSpc>
              <a:spcPct val="90000"/>
            </a:lnSpc>
            <a:spcBef>
              <a:spcPct val="0"/>
            </a:spcBef>
            <a:spcAft>
              <a:spcPct val="15000"/>
            </a:spcAft>
            <a:buChar char="••"/>
          </a:pPr>
          <a:r>
            <a:rPr lang="ar-SA" sz="1200" kern="1200" dirty="0" smtClean="0">
              <a:latin typeface="Arial" pitchFamily="34" charset="0"/>
              <a:cs typeface="Arial" pitchFamily="34" charset="0"/>
            </a:rPr>
            <a:t>توزيع تكاليف قسم التكييف " ص " = (الخلية التي بها تكاليف العنصر " ص "(تثبيت)  </a:t>
          </a:r>
          <a:r>
            <a:rPr lang="en-US" sz="1200" kern="1200" dirty="0" smtClean="0">
              <a:latin typeface="Arial" pitchFamily="34" charset="0"/>
              <a:cs typeface="Arial" pitchFamily="34" charset="0"/>
            </a:rPr>
            <a:t>X</a:t>
          </a:r>
          <a:r>
            <a:rPr lang="ar-SA" sz="1200" kern="1200" dirty="0" smtClean="0">
              <a:latin typeface="Arial" pitchFamily="34" charset="0"/>
              <a:cs typeface="Arial" pitchFamily="34" charset="0"/>
            </a:rPr>
            <a:t> الخلية التي بها نسبة استفادة القسم الإنتاجي " أ "  ) </a:t>
          </a:r>
          <a:r>
            <a:rPr lang="en-US" sz="1200" kern="1200" dirty="0" smtClean="0">
              <a:latin typeface="Arial" pitchFamily="34" charset="0"/>
              <a:cs typeface="Arial" pitchFamily="34" charset="0"/>
            </a:rPr>
            <a:t>/</a:t>
          </a:r>
          <a:r>
            <a:rPr lang="ar-SA" sz="1200" kern="1200" dirty="0" smtClean="0">
              <a:latin typeface="Arial" pitchFamily="34" charset="0"/>
              <a:cs typeface="Arial" pitchFamily="34" charset="0"/>
            </a:rPr>
            <a:t> مجموع نسب استفادة  القسم الإنتاجي أ (تثبيت)</a:t>
          </a:r>
          <a:endParaRPr lang="en-US" sz="1200" kern="1200" dirty="0">
            <a:latin typeface="Arial" pitchFamily="34" charset="0"/>
            <a:cs typeface="Arial" pitchFamily="34" charset="0"/>
          </a:endParaRPr>
        </a:p>
        <a:p>
          <a:pPr marL="114300" lvl="1" indent="-114300" algn="r" defTabSz="533400" rtl="1">
            <a:lnSpc>
              <a:spcPct val="90000"/>
            </a:lnSpc>
            <a:spcBef>
              <a:spcPct val="0"/>
            </a:spcBef>
            <a:spcAft>
              <a:spcPct val="15000"/>
            </a:spcAft>
            <a:buChar char="••"/>
          </a:pPr>
          <a:r>
            <a:rPr lang="ar-SA" sz="1200" kern="1200" dirty="0" smtClean="0">
              <a:latin typeface="Arial" pitchFamily="34" charset="0"/>
              <a:cs typeface="Arial" pitchFamily="34" charset="0"/>
            </a:rPr>
            <a:t>- تكرر الخطوة  السابقة للقسم الإنتاجي " ب "  وللقسم "س" بطريقة سحب الخلية</a:t>
          </a:r>
          <a:endParaRPr lang="en-US" sz="1200" kern="1200" dirty="0">
            <a:latin typeface="Arial" pitchFamily="34" charset="0"/>
            <a:cs typeface="Arial" pitchFamily="34" charset="0"/>
          </a:endParaRPr>
        </a:p>
      </dsp:txBody>
      <dsp:txXfrm rot="5400000">
        <a:off x="39339" y="3124224"/>
        <a:ext cx="4727877" cy="726956"/>
      </dsp:txXfrm>
    </dsp:sp>
    <dsp:sp modelId="{064428C7-8B25-44D5-AC5D-FF036C3233EE}">
      <dsp:nvSpPr>
        <dsp:cNvPr id="0" name=""/>
        <dsp:cNvSpPr/>
      </dsp:nvSpPr>
      <dsp:spPr>
        <a:xfrm>
          <a:off x="4830684" y="3129437"/>
          <a:ext cx="2713115" cy="72116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1">
            <a:lnSpc>
              <a:spcPct val="90000"/>
            </a:lnSpc>
            <a:spcBef>
              <a:spcPct val="0"/>
            </a:spcBef>
            <a:spcAft>
              <a:spcPct val="35000"/>
            </a:spcAft>
          </a:pPr>
          <a:r>
            <a:rPr lang="ar-SA" sz="1600" b="1" kern="1200" dirty="0" smtClean="0"/>
            <a:t>الخطوة 3</a:t>
          </a:r>
        </a:p>
        <a:p>
          <a:pPr lvl="0" algn="ctr" defTabSz="711200" rtl="1">
            <a:lnSpc>
              <a:spcPct val="90000"/>
            </a:lnSpc>
            <a:spcBef>
              <a:spcPct val="0"/>
            </a:spcBef>
            <a:spcAft>
              <a:spcPct val="35000"/>
            </a:spcAft>
          </a:pPr>
          <a:r>
            <a:rPr lang="ar-SA" sz="1600" b="1" kern="1200" dirty="0" smtClean="0"/>
            <a:t>توزيع تكاليف الخدمات الاول على الانتاج</a:t>
          </a:r>
        </a:p>
      </dsp:txBody>
      <dsp:txXfrm>
        <a:off x="4865888" y="3164641"/>
        <a:ext cx="2642707" cy="650757"/>
      </dsp:txXfrm>
    </dsp:sp>
    <dsp:sp modelId="{D3A209B9-DBE3-4C39-B699-A890A60465FD}">
      <dsp:nvSpPr>
        <dsp:cNvPr id="0" name=""/>
        <dsp:cNvSpPr/>
      </dsp:nvSpPr>
      <dsp:spPr>
        <a:xfrm>
          <a:off x="4830684" y="3953733"/>
          <a:ext cx="2713115" cy="100701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1">
            <a:lnSpc>
              <a:spcPct val="90000"/>
            </a:lnSpc>
            <a:spcBef>
              <a:spcPct val="0"/>
            </a:spcBef>
            <a:spcAft>
              <a:spcPct val="35000"/>
            </a:spcAft>
          </a:pPr>
          <a:r>
            <a:rPr lang="ar-SA" sz="1600" b="1" kern="1200" dirty="0" smtClean="0"/>
            <a:t>الخطوة4</a:t>
          </a:r>
        </a:p>
        <a:p>
          <a:pPr lvl="0" algn="ctr" defTabSz="711200" rtl="1">
            <a:lnSpc>
              <a:spcPct val="90000"/>
            </a:lnSpc>
            <a:spcBef>
              <a:spcPct val="0"/>
            </a:spcBef>
            <a:spcAft>
              <a:spcPct val="35000"/>
            </a:spcAft>
          </a:pPr>
          <a:r>
            <a:rPr lang="ar-SA" sz="1600" b="1" kern="1200" dirty="0" smtClean="0"/>
            <a:t>توزيع تكاليف الخدمات الثاني على الانتاج</a:t>
          </a:r>
        </a:p>
      </dsp:txBody>
      <dsp:txXfrm>
        <a:off x="4879842" y="4002891"/>
        <a:ext cx="2614799" cy="908697"/>
      </dsp:txXfrm>
    </dsp:sp>
    <dsp:sp modelId="{FC9D7B0F-AC74-4E0E-9ADB-85DCC972144F}">
      <dsp:nvSpPr>
        <dsp:cNvPr id="0" name=""/>
        <dsp:cNvSpPr/>
      </dsp:nvSpPr>
      <dsp:spPr>
        <a:xfrm>
          <a:off x="0" y="4026298"/>
          <a:ext cx="4789843" cy="960272"/>
        </a:xfrm>
        <a:prstGeom prst="roundRect">
          <a:avLst/>
        </a:prstGeom>
        <a:solidFill>
          <a:srgbClr val="FFD9C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r" defTabSz="533400" rtl="1">
            <a:lnSpc>
              <a:spcPct val="90000"/>
            </a:lnSpc>
            <a:spcBef>
              <a:spcPct val="0"/>
            </a:spcBef>
            <a:spcAft>
              <a:spcPct val="35000"/>
            </a:spcAft>
          </a:pPr>
          <a:r>
            <a:rPr lang="ar-SA" sz="1200" kern="1200" dirty="0" smtClean="0">
              <a:solidFill>
                <a:schemeClr val="tx1"/>
              </a:solidFill>
              <a:latin typeface="Arial" pitchFamily="34" charset="0"/>
              <a:cs typeface="Arial" pitchFamily="34" charset="0"/>
            </a:rPr>
            <a:t>توزيع تكاليف قسم المناولة " س " = (الخلية التي بها تكاليف العنصر " س "(تثبيت)  </a:t>
          </a:r>
          <a:r>
            <a:rPr lang="en-US" sz="1200" kern="1200" dirty="0" smtClean="0">
              <a:solidFill>
                <a:schemeClr val="tx1"/>
              </a:solidFill>
              <a:latin typeface="Arial" pitchFamily="34" charset="0"/>
              <a:cs typeface="Arial" pitchFamily="34" charset="0"/>
            </a:rPr>
            <a:t>X</a:t>
          </a:r>
          <a:r>
            <a:rPr lang="ar-SA" sz="1200" kern="1200" dirty="0" smtClean="0">
              <a:solidFill>
                <a:schemeClr val="tx1"/>
              </a:solidFill>
              <a:latin typeface="Arial" pitchFamily="34" charset="0"/>
              <a:cs typeface="Arial" pitchFamily="34" charset="0"/>
            </a:rPr>
            <a:t> الخلية التي بها نسبة استفادة القسم الإنتاجي " أ "  ) </a:t>
          </a:r>
          <a:r>
            <a:rPr lang="en-US" sz="1200" kern="1200" dirty="0" smtClean="0">
              <a:solidFill>
                <a:schemeClr val="tx1"/>
              </a:solidFill>
              <a:latin typeface="Arial" pitchFamily="34" charset="0"/>
              <a:cs typeface="Arial" pitchFamily="34" charset="0"/>
            </a:rPr>
            <a:t>/</a:t>
          </a:r>
          <a:r>
            <a:rPr lang="ar-SA" sz="1200" kern="1200" dirty="0" smtClean="0">
              <a:solidFill>
                <a:schemeClr val="tx1"/>
              </a:solidFill>
              <a:latin typeface="Arial" pitchFamily="34" charset="0"/>
              <a:cs typeface="Arial" pitchFamily="34" charset="0"/>
            </a:rPr>
            <a:t> مجموع نسب استفادة جميع الأقسام (تثبيت)</a:t>
          </a:r>
          <a:endParaRPr lang="en-US" sz="1200" kern="1200" dirty="0" smtClean="0">
            <a:solidFill>
              <a:schemeClr val="tx1"/>
            </a:solidFill>
            <a:latin typeface="Arial" pitchFamily="34" charset="0"/>
            <a:cs typeface="Arial" pitchFamily="34" charset="0"/>
          </a:endParaRPr>
        </a:p>
        <a:p>
          <a:pPr lvl="0" algn="r" defTabSz="533400">
            <a:lnSpc>
              <a:spcPct val="90000"/>
            </a:lnSpc>
            <a:spcBef>
              <a:spcPct val="0"/>
            </a:spcBef>
            <a:spcAft>
              <a:spcPct val="35000"/>
            </a:spcAft>
          </a:pPr>
          <a:r>
            <a:rPr lang="ar-SA" sz="1200" kern="1200" dirty="0" smtClean="0">
              <a:solidFill>
                <a:schemeClr val="tx1"/>
              </a:solidFill>
              <a:latin typeface="Arial" pitchFamily="34" charset="0"/>
              <a:cs typeface="Arial" pitchFamily="34" charset="0"/>
            </a:rPr>
            <a:t>تكرر الخطوة  السابقة للقسم الإنتاجي " ب " بطريقة سحب الخلية</a:t>
          </a:r>
        </a:p>
        <a:p>
          <a:pPr lvl="0" algn="r" defTabSz="533400">
            <a:lnSpc>
              <a:spcPct val="90000"/>
            </a:lnSpc>
            <a:spcBef>
              <a:spcPct val="0"/>
            </a:spcBef>
            <a:spcAft>
              <a:spcPct val="35000"/>
            </a:spcAft>
          </a:pPr>
          <a:r>
            <a:rPr lang="ar-SA" sz="1200" kern="1200" dirty="0" smtClean="0">
              <a:solidFill>
                <a:schemeClr val="accent1">
                  <a:lumMod val="50000"/>
                </a:schemeClr>
              </a:solidFill>
              <a:latin typeface="Arial" pitchFamily="34" charset="0"/>
              <a:cs typeface="Arial" pitchFamily="34" charset="0"/>
            </a:rPr>
            <a:t>تكاليف العنصر(س) = إجمالي التكلفة الخاصة به + التكاليف التي  حصل عليها من (ص) في الخطوة السابقة.</a:t>
          </a:r>
          <a:endParaRPr lang="en-US" sz="700" kern="1200" dirty="0">
            <a:solidFill>
              <a:schemeClr val="tx1"/>
            </a:solidFill>
          </a:endParaRPr>
        </a:p>
      </dsp:txBody>
      <dsp:txXfrm>
        <a:off x="46877" y="4073175"/>
        <a:ext cx="4696089" cy="86651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1AA019-FD05-49DD-9301-3E13566657A0}">
      <dsp:nvSpPr>
        <dsp:cNvPr id="0" name=""/>
        <dsp:cNvSpPr/>
      </dsp:nvSpPr>
      <dsp:spPr>
        <a:xfrm rot="16200000">
          <a:off x="1267630" y="-1190846"/>
          <a:ext cx="2239335" cy="4774596"/>
        </a:xfrm>
        <a:prstGeom prst="round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r" defTabSz="622300" rtl="1">
            <a:lnSpc>
              <a:spcPct val="90000"/>
            </a:lnSpc>
            <a:spcBef>
              <a:spcPct val="0"/>
            </a:spcBef>
            <a:spcAft>
              <a:spcPct val="15000"/>
            </a:spcAft>
            <a:buChar char="••"/>
          </a:pPr>
          <a:r>
            <a:rPr lang="ar-SA" sz="1400" kern="1200" dirty="0" smtClean="0">
              <a:latin typeface="+mn-lt"/>
              <a:cs typeface="+mn-cs"/>
            </a:rPr>
            <a:t>حساب إجمالي تكاليف أقسام الإنتاج:                                        </a:t>
          </a:r>
          <a:r>
            <a:rPr lang="en-US" sz="1400" kern="1200" dirty="0" smtClean="0">
              <a:latin typeface="+mn-lt"/>
              <a:cs typeface="+mn-cs"/>
            </a:rPr>
            <a:t>    </a:t>
          </a:r>
          <a:r>
            <a:rPr lang="ar-SA" sz="1400" kern="1200" dirty="0" smtClean="0">
              <a:latin typeface="+mn-lt"/>
              <a:cs typeface="+mn-cs"/>
            </a:rPr>
            <a:t>وهو عبارة عن جمع إجمالي تكاليف قسم الإنتاج  " أ " + توزيع تكاليف قسم المناولة " س " لقسم الإنتاج " أ " + توزيع تكاليف قسم المناولة " ص " لقسم الإنتاج " أ " .</a:t>
          </a:r>
          <a:endParaRPr lang="ar-SA" sz="1400" kern="1200" dirty="0"/>
        </a:p>
        <a:p>
          <a:pPr marL="114300" lvl="1" indent="-114300" algn="r" defTabSz="622300" rtl="1">
            <a:lnSpc>
              <a:spcPct val="90000"/>
            </a:lnSpc>
            <a:spcBef>
              <a:spcPct val="0"/>
            </a:spcBef>
            <a:spcAft>
              <a:spcPct val="15000"/>
            </a:spcAft>
            <a:buChar char="••"/>
          </a:pPr>
          <a:r>
            <a:rPr lang="ar-SA" sz="1400" kern="1200" dirty="0" smtClean="0">
              <a:latin typeface="+mn-lt"/>
              <a:cs typeface="+mn-cs"/>
            </a:rPr>
            <a:t>( تكرر الخطوة السابقة  لقسم الإنتاج " ب " بطريقة سحب الخلية) .</a:t>
          </a:r>
          <a:endParaRPr lang="en-US" sz="1400" kern="1200" dirty="0">
            <a:latin typeface="+mn-lt"/>
            <a:cs typeface="+mn-cs"/>
          </a:endParaRPr>
        </a:p>
      </dsp:txBody>
      <dsp:txXfrm rot="5400000">
        <a:off x="109315" y="186099"/>
        <a:ext cx="4555966" cy="2020705"/>
      </dsp:txXfrm>
    </dsp:sp>
    <dsp:sp modelId="{3DEF753C-2419-4CC5-941C-E486C5D15708}">
      <dsp:nvSpPr>
        <dsp:cNvPr id="0" name=""/>
        <dsp:cNvSpPr/>
      </dsp:nvSpPr>
      <dsp:spPr>
        <a:xfrm>
          <a:off x="4781889" y="0"/>
          <a:ext cx="2685710" cy="250625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1">
            <a:lnSpc>
              <a:spcPct val="90000"/>
            </a:lnSpc>
            <a:spcBef>
              <a:spcPct val="0"/>
            </a:spcBef>
            <a:spcAft>
              <a:spcPct val="35000"/>
            </a:spcAft>
          </a:pPr>
          <a:r>
            <a:rPr lang="ar-SA" sz="1600" b="1" kern="1200" dirty="0" smtClean="0"/>
            <a:t>الخطوة5</a:t>
          </a:r>
        </a:p>
        <a:p>
          <a:pPr lvl="0" algn="ctr" defTabSz="711200" rtl="1">
            <a:lnSpc>
              <a:spcPct val="90000"/>
            </a:lnSpc>
            <a:spcBef>
              <a:spcPct val="0"/>
            </a:spcBef>
            <a:spcAft>
              <a:spcPct val="35000"/>
            </a:spcAft>
          </a:pPr>
          <a:r>
            <a:rPr lang="ar-SA" sz="1600" b="1" kern="1200" dirty="0" smtClean="0"/>
            <a:t>حساب اجمالي تكلفة اقسام الانتاج    </a:t>
          </a:r>
        </a:p>
      </dsp:txBody>
      <dsp:txXfrm>
        <a:off x="4904234" y="122345"/>
        <a:ext cx="2441020" cy="2261563"/>
      </dsp:txXfrm>
    </dsp:sp>
    <dsp:sp modelId="{8C04F018-ACB2-4299-88CD-8F410B02D5C1}">
      <dsp:nvSpPr>
        <dsp:cNvPr id="0" name=""/>
        <dsp:cNvSpPr/>
      </dsp:nvSpPr>
      <dsp:spPr>
        <a:xfrm rot="16200000">
          <a:off x="1394443" y="1196368"/>
          <a:ext cx="1969116" cy="4757981"/>
        </a:xfrm>
        <a:prstGeom prst="roundRect">
          <a:avLst/>
        </a:prstGeom>
        <a:solidFill>
          <a:srgbClr val="FFD9CE">
            <a:alpha val="89804"/>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r" defTabSz="533400" rtl="1">
            <a:lnSpc>
              <a:spcPct val="90000"/>
            </a:lnSpc>
            <a:spcBef>
              <a:spcPct val="0"/>
            </a:spcBef>
            <a:spcAft>
              <a:spcPct val="15000"/>
            </a:spcAft>
            <a:buChar char="••"/>
          </a:pPr>
          <a:endParaRPr lang="ar-SA" sz="1200" kern="1200" dirty="0"/>
        </a:p>
        <a:p>
          <a:pPr marL="114300" lvl="1" indent="-114300" algn="r" defTabSz="622300" rtl="1">
            <a:lnSpc>
              <a:spcPct val="90000"/>
            </a:lnSpc>
            <a:spcBef>
              <a:spcPct val="0"/>
            </a:spcBef>
            <a:spcAft>
              <a:spcPct val="15000"/>
            </a:spcAft>
            <a:buChar char="••"/>
          </a:pPr>
          <a:r>
            <a:rPr lang="ar-SA" sz="1400" kern="1200" dirty="0" smtClean="0">
              <a:latin typeface="+mn-lt"/>
              <a:cs typeface="+mn-cs"/>
            </a:rPr>
            <a:t>بناء معدلات التحميل :</a:t>
          </a:r>
          <a:endParaRPr lang="en-US" sz="1400" kern="1200" dirty="0">
            <a:latin typeface="Arial" pitchFamily="34" charset="0"/>
            <a:cs typeface="Arial" pitchFamily="34" charset="0"/>
          </a:endParaRPr>
        </a:p>
        <a:p>
          <a:pPr marL="114300" lvl="1" indent="-114300" algn="r" defTabSz="622300" rtl="1">
            <a:lnSpc>
              <a:spcPct val="90000"/>
            </a:lnSpc>
            <a:spcBef>
              <a:spcPct val="0"/>
            </a:spcBef>
            <a:spcAft>
              <a:spcPct val="15000"/>
            </a:spcAft>
            <a:buChar char="••"/>
          </a:pPr>
          <a:r>
            <a:rPr lang="ar-SA" sz="1400" kern="1200" dirty="0" smtClean="0">
              <a:latin typeface="+mn-lt"/>
              <a:cs typeface="+mn-cs"/>
            </a:rPr>
            <a:t>أولاَ :                                                                                                            - إدخال أسس التحميل                                                                                     – عدد ساعات العمل المباشر للقسم الإنتاجي " أ "                                           – عدد ساعات العمل المباشر للقسم الإنتاجي " ب " .</a:t>
          </a:r>
          <a:endParaRPr lang="en-US" sz="1400" kern="1200" dirty="0">
            <a:latin typeface="+mn-lt"/>
            <a:cs typeface="+mn-cs"/>
          </a:endParaRPr>
        </a:p>
        <a:p>
          <a:pPr marL="114300" lvl="1" indent="-114300" algn="r" defTabSz="622300" rtl="1">
            <a:lnSpc>
              <a:spcPct val="90000"/>
            </a:lnSpc>
            <a:spcBef>
              <a:spcPct val="0"/>
            </a:spcBef>
            <a:spcAft>
              <a:spcPct val="15000"/>
            </a:spcAft>
            <a:buChar char="••"/>
          </a:pPr>
          <a:r>
            <a:rPr lang="ar-SA" sz="1400" kern="1200" dirty="0" smtClean="0">
              <a:latin typeface="+mn-lt"/>
              <a:cs typeface="+mn-cs"/>
            </a:rPr>
            <a:t>ثانيا:                                                                                                      - معدل التحميل لكل قسم إنتاجي = إجمالي التكاليف غير المباشرة ( مثلاَ " أ " )</a:t>
          </a:r>
          <a:r>
            <a:rPr lang="en-US" sz="1400" kern="1200" dirty="0" smtClean="0">
              <a:latin typeface="+mn-lt"/>
              <a:cs typeface="+mn-cs"/>
            </a:rPr>
            <a:t> / </a:t>
          </a:r>
          <a:r>
            <a:rPr lang="ar-SA" sz="1400" kern="1200" dirty="0" smtClean="0">
              <a:latin typeface="+mn-lt"/>
              <a:cs typeface="+mn-cs"/>
            </a:rPr>
            <a:t> أساس التحميل لكل قسم إنتاجي( مثلاَ للقسم الإنتاجي " أ " ).</a:t>
          </a:r>
          <a:endParaRPr lang="ar-SA" sz="1400" kern="1200" dirty="0">
            <a:latin typeface="+mn-lt"/>
            <a:cs typeface="+mn-cs"/>
          </a:endParaRPr>
        </a:p>
        <a:p>
          <a:pPr marL="114300" lvl="1" indent="-114300" algn="r" defTabSz="622300" rtl="1">
            <a:lnSpc>
              <a:spcPct val="90000"/>
            </a:lnSpc>
            <a:spcBef>
              <a:spcPct val="0"/>
            </a:spcBef>
            <a:spcAft>
              <a:spcPct val="15000"/>
            </a:spcAft>
            <a:buChar char="••"/>
          </a:pPr>
          <a:r>
            <a:rPr lang="ar-SA" sz="1400" kern="1200" dirty="0" smtClean="0">
              <a:latin typeface="+mn-lt"/>
              <a:cs typeface="+mn-cs"/>
            </a:rPr>
            <a:t>تكرر للقسم الإنتاجي " ب " أيضاَ </a:t>
          </a:r>
          <a:r>
            <a:rPr lang="ar-SA" sz="1400" kern="1200" dirty="0" smtClean="0">
              <a:latin typeface="Arial" pitchFamily="34" charset="0"/>
              <a:cs typeface="Arial" pitchFamily="34" charset="0"/>
            </a:rPr>
            <a:t>بطريقة سحب الخلية</a:t>
          </a:r>
          <a:r>
            <a:rPr lang="ar-SA" sz="1400" kern="1200" dirty="0" smtClean="0">
              <a:latin typeface="+mn-lt"/>
              <a:cs typeface="+mn-cs"/>
            </a:rPr>
            <a:t>.</a:t>
          </a:r>
          <a:endParaRPr lang="ar-SA" sz="1400" kern="1200" dirty="0">
            <a:latin typeface="+mn-lt"/>
            <a:cs typeface="+mn-cs"/>
          </a:endParaRPr>
        </a:p>
      </dsp:txBody>
      <dsp:txXfrm rot="5400000">
        <a:off x="96135" y="2686924"/>
        <a:ext cx="4565733" cy="1776868"/>
      </dsp:txXfrm>
    </dsp:sp>
    <dsp:sp modelId="{064428C7-8B25-44D5-AC5D-FF036C3233EE}">
      <dsp:nvSpPr>
        <dsp:cNvPr id="0" name=""/>
        <dsp:cNvSpPr/>
      </dsp:nvSpPr>
      <dsp:spPr>
        <a:xfrm>
          <a:off x="4781889" y="2537107"/>
          <a:ext cx="2685710" cy="218729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1">
            <a:lnSpc>
              <a:spcPct val="90000"/>
            </a:lnSpc>
            <a:spcBef>
              <a:spcPct val="0"/>
            </a:spcBef>
            <a:spcAft>
              <a:spcPct val="35000"/>
            </a:spcAft>
          </a:pPr>
          <a:r>
            <a:rPr lang="ar-SA" sz="1600" b="1" kern="1200" dirty="0" smtClean="0"/>
            <a:t>الخطوة 6</a:t>
          </a:r>
        </a:p>
        <a:p>
          <a:pPr lvl="0" algn="ctr" defTabSz="711200" rtl="1">
            <a:lnSpc>
              <a:spcPct val="90000"/>
            </a:lnSpc>
            <a:spcBef>
              <a:spcPct val="0"/>
            </a:spcBef>
            <a:spcAft>
              <a:spcPct val="35000"/>
            </a:spcAft>
          </a:pPr>
          <a:r>
            <a:rPr lang="ar-SA" sz="1600" b="1" kern="1200" dirty="0" smtClean="0"/>
            <a:t>حساب معدلت التحميل  </a:t>
          </a:r>
        </a:p>
      </dsp:txBody>
      <dsp:txXfrm>
        <a:off x="4888664" y="2643882"/>
        <a:ext cx="2472160" cy="197374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82C049-E65F-4E3F-B4DC-E4F2A0712E87}">
      <dsp:nvSpPr>
        <dsp:cNvPr id="0" name=""/>
        <dsp:cNvSpPr/>
      </dsp:nvSpPr>
      <dsp:spPr>
        <a:xfrm rot="16200000">
          <a:off x="1963253" y="-1959650"/>
          <a:ext cx="1000887" cy="4920757"/>
        </a:xfrm>
        <a:prstGeom prst="round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r" defTabSz="533400" rtl="1">
            <a:lnSpc>
              <a:spcPct val="90000"/>
            </a:lnSpc>
            <a:spcBef>
              <a:spcPct val="0"/>
            </a:spcBef>
            <a:spcAft>
              <a:spcPct val="15000"/>
            </a:spcAft>
            <a:buChar char="••"/>
          </a:pPr>
          <a:r>
            <a:rPr lang="ar-SA" sz="1200" b="0" kern="1200" dirty="0" smtClean="0"/>
            <a:t>اضيفي كلمة التقديريه الى عنوان النموذج بحيث يصبح (قائمة توزيع وتخصيص التكاليف الصناعية غير المباشره التقديرية ) ”التوزيع االتنازلي“</a:t>
          </a:r>
          <a:endParaRPr lang="ar-SA" sz="1200" b="0" kern="1200" dirty="0"/>
        </a:p>
        <a:p>
          <a:pPr marL="114300" lvl="1" indent="-114300" algn="r" defTabSz="533400" rtl="1">
            <a:lnSpc>
              <a:spcPct val="90000"/>
            </a:lnSpc>
            <a:spcBef>
              <a:spcPct val="0"/>
            </a:spcBef>
            <a:spcAft>
              <a:spcPct val="15000"/>
            </a:spcAft>
            <a:buChar char="••"/>
          </a:pPr>
          <a:r>
            <a:rPr lang="ar-SA" sz="1200" b="0" kern="1200" dirty="0" smtClean="0">
              <a:latin typeface="+mn-lt"/>
              <a:cs typeface="+mn-cs"/>
            </a:rPr>
            <a:t> انسخي النموذج من ورقة التوزيع المباشر الى ورقة عمل جديدة واطلقي عليها اسم نموذج تحديد الانحرافات للتوزيع المباشر</a:t>
          </a:r>
          <a:r>
            <a:rPr lang="ar-SA" sz="1200" b="0" kern="1200" dirty="0" smtClean="0"/>
            <a:t>(قائمة توزيع وتخصيص التكاليف الصناعية غير المباشره االفعلية ) ”التوزيع التنازلي“</a:t>
          </a:r>
          <a:endParaRPr lang="ar-SA" sz="1200" b="0" kern="1200" dirty="0">
            <a:latin typeface="+mn-lt"/>
            <a:cs typeface="+mn-cs"/>
          </a:endParaRPr>
        </a:p>
      </dsp:txBody>
      <dsp:txXfrm rot="5400000">
        <a:off x="52177" y="49144"/>
        <a:ext cx="4823039" cy="903169"/>
      </dsp:txXfrm>
    </dsp:sp>
    <dsp:sp modelId="{21CE78F5-7BFF-46D4-B925-0A4555324AF2}">
      <dsp:nvSpPr>
        <dsp:cNvPr id="0" name=""/>
        <dsp:cNvSpPr/>
      </dsp:nvSpPr>
      <dsp:spPr>
        <a:xfrm>
          <a:off x="4872335" y="14642"/>
          <a:ext cx="2767926" cy="96521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1">
            <a:lnSpc>
              <a:spcPct val="90000"/>
            </a:lnSpc>
            <a:spcBef>
              <a:spcPct val="0"/>
            </a:spcBef>
            <a:spcAft>
              <a:spcPct val="35000"/>
            </a:spcAft>
          </a:pPr>
          <a:r>
            <a:rPr lang="ar-SA" sz="1800" b="1" kern="1200" dirty="0" smtClean="0"/>
            <a:t>الخطوة 1</a:t>
          </a:r>
        </a:p>
      </dsp:txBody>
      <dsp:txXfrm>
        <a:off x="4919453" y="61760"/>
        <a:ext cx="2673690" cy="870981"/>
      </dsp:txXfrm>
    </dsp:sp>
    <dsp:sp modelId="{171AA019-FD05-49DD-9301-3E13566657A0}">
      <dsp:nvSpPr>
        <dsp:cNvPr id="0" name=""/>
        <dsp:cNvSpPr/>
      </dsp:nvSpPr>
      <dsp:spPr>
        <a:xfrm rot="16200000">
          <a:off x="1963253" y="-695912"/>
          <a:ext cx="1000887" cy="4920757"/>
        </a:xfrm>
        <a:prstGeom prst="round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r" defTabSz="533400" rtl="1">
            <a:lnSpc>
              <a:spcPct val="90000"/>
            </a:lnSpc>
            <a:spcBef>
              <a:spcPct val="0"/>
            </a:spcBef>
            <a:spcAft>
              <a:spcPct val="15000"/>
            </a:spcAft>
            <a:buChar char="••"/>
          </a:pPr>
          <a:r>
            <a:rPr lang="ar-SA" sz="1200" kern="1200" dirty="0" smtClean="0"/>
            <a:t>ادخلي البيانات الفعلية الخاصة بمبالغ التكاليف الصناعيه غير المباشرة كالتالي :</a:t>
          </a:r>
          <a:endParaRPr lang="ar-SA" sz="1200" kern="1200" dirty="0"/>
        </a:p>
        <a:p>
          <a:pPr marL="114300" lvl="1" indent="-114300" algn="r" defTabSz="533400" rtl="1">
            <a:lnSpc>
              <a:spcPct val="90000"/>
            </a:lnSpc>
            <a:spcBef>
              <a:spcPct val="0"/>
            </a:spcBef>
            <a:spcAft>
              <a:spcPct val="15000"/>
            </a:spcAft>
            <a:buChar char="••"/>
          </a:pPr>
          <a:r>
            <a:rPr lang="ar-SA" sz="1200" kern="1200" dirty="0" smtClean="0"/>
            <a:t>مواد غير مباشرة                    230000</a:t>
          </a:r>
          <a:endParaRPr lang="ar-SA" sz="1200" kern="1200" dirty="0"/>
        </a:p>
        <a:p>
          <a:pPr marL="114300" lvl="1" indent="-114300" algn="r" defTabSz="533400" rtl="1">
            <a:lnSpc>
              <a:spcPct val="90000"/>
            </a:lnSpc>
            <a:spcBef>
              <a:spcPct val="0"/>
            </a:spcBef>
            <a:spcAft>
              <a:spcPct val="15000"/>
            </a:spcAft>
            <a:buChar char="••"/>
          </a:pPr>
          <a:r>
            <a:rPr lang="ar-SA" sz="1200" kern="1200" dirty="0" smtClean="0"/>
            <a:t>اجور غير مباشرة                   250000</a:t>
          </a:r>
          <a:endParaRPr lang="ar-SA" sz="1200" kern="1200" dirty="0"/>
        </a:p>
        <a:p>
          <a:pPr marL="114300" lvl="1" indent="-114300" algn="r" defTabSz="533400" rtl="1">
            <a:lnSpc>
              <a:spcPct val="90000"/>
            </a:lnSpc>
            <a:spcBef>
              <a:spcPct val="0"/>
            </a:spcBef>
            <a:spcAft>
              <a:spcPct val="15000"/>
            </a:spcAft>
            <a:buChar char="••"/>
          </a:pPr>
          <a:r>
            <a:rPr lang="ar-SA" sz="1200" kern="1200" dirty="0" smtClean="0"/>
            <a:t>مصروفات غير مباشرة اخرى    160000</a:t>
          </a:r>
          <a:endParaRPr lang="ar-SA" sz="1200" kern="1200" dirty="0"/>
        </a:p>
      </dsp:txBody>
      <dsp:txXfrm rot="5400000">
        <a:off x="52177" y="1312882"/>
        <a:ext cx="4823039" cy="903169"/>
      </dsp:txXfrm>
    </dsp:sp>
    <dsp:sp modelId="{3DEF753C-2419-4CC5-941C-E486C5D15708}">
      <dsp:nvSpPr>
        <dsp:cNvPr id="0" name=""/>
        <dsp:cNvSpPr/>
      </dsp:nvSpPr>
      <dsp:spPr>
        <a:xfrm>
          <a:off x="4907764" y="1264023"/>
          <a:ext cx="2767926" cy="9734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1">
            <a:lnSpc>
              <a:spcPct val="90000"/>
            </a:lnSpc>
            <a:spcBef>
              <a:spcPct val="0"/>
            </a:spcBef>
            <a:spcAft>
              <a:spcPct val="35000"/>
            </a:spcAft>
          </a:pPr>
          <a:r>
            <a:rPr lang="ar-SA" sz="1600" b="1" kern="1200" dirty="0" smtClean="0"/>
            <a:t>الخطوة 2</a:t>
          </a:r>
        </a:p>
      </dsp:txBody>
      <dsp:txXfrm>
        <a:off x="4955285" y="1311544"/>
        <a:ext cx="2672884" cy="878432"/>
      </dsp:txXfrm>
    </dsp:sp>
    <dsp:sp modelId="{8C04F018-ACB2-4299-88CD-8F410B02D5C1}">
      <dsp:nvSpPr>
        <dsp:cNvPr id="0" name=""/>
        <dsp:cNvSpPr/>
      </dsp:nvSpPr>
      <dsp:spPr>
        <a:xfrm rot="16200000">
          <a:off x="2026844" y="499813"/>
          <a:ext cx="1000887" cy="5054576"/>
        </a:xfrm>
        <a:prstGeom prst="roundRect">
          <a:avLst/>
        </a:prstGeom>
        <a:solidFill>
          <a:srgbClr val="FFD9CE">
            <a:alpha val="89804"/>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r" defTabSz="533400" rtl="1">
            <a:lnSpc>
              <a:spcPct val="90000"/>
            </a:lnSpc>
            <a:spcBef>
              <a:spcPct val="0"/>
            </a:spcBef>
            <a:spcAft>
              <a:spcPct val="15000"/>
            </a:spcAft>
            <a:buChar char="••"/>
          </a:pPr>
          <a:r>
            <a:rPr lang="ar-SA" sz="1200" kern="1200" dirty="0" smtClean="0"/>
            <a:t>انقر الخلية</a:t>
          </a:r>
          <a:r>
            <a:rPr lang="en-US" sz="1200" kern="1200" dirty="0" smtClean="0"/>
            <a:t>B15  </a:t>
          </a:r>
          <a:r>
            <a:rPr lang="ar-SA" sz="1200" kern="1200" dirty="0" smtClean="0"/>
            <a:t> واكتبي عنوان نموذج تحديد الانحرافات للتكاليف غير المباشرة (معدلات التحميل )</a:t>
          </a:r>
          <a:endParaRPr lang="ar-SA" sz="1200" kern="1200" dirty="0"/>
        </a:p>
        <a:p>
          <a:pPr marL="114300" lvl="1" indent="-114300" algn="r" defTabSz="533400" rtl="1">
            <a:lnSpc>
              <a:spcPct val="90000"/>
            </a:lnSpc>
            <a:spcBef>
              <a:spcPct val="0"/>
            </a:spcBef>
            <a:spcAft>
              <a:spcPct val="15000"/>
            </a:spcAft>
            <a:buChar char="••"/>
          </a:pPr>
          <a:r>
            <a:rPr lang="ar-SA" sz="1200" kern="1200" dirty="0" smtClean="0"/>
            <a:t>ثم انقر الخليه</a:t>
          </a:r>
          <a:r>
            <a:rPr lang="en-US" sz="1200" kern="1200" dirty="0" smtClean="0"/>
            <a:t>A17 </a:t>
          </a:r>
          <a:r>
            <a:rPr lang="ar-SA" sz="1200" kern="1200" dirty="0" smtClean="0"/>
            <a:t> اكتب القسم</a:t>
          </a:r>
          <a:endParaRPr lang="ar-SA" sz="1200" kern="1200" dirty="0"/>
        </a:p>
        <a:p>
          <a:pPr marL="114300" lvl="1" indent="-114300" algn="r" defTabSz="533400" rtl="1">
            <a:lnSpc>
              <a:spcPct val="90000"/>
            </a:lnSpc>
            <a:spcBef>
              <a:spcPct val="0"/>
            </a:spcBef>
            <a:spcAft>
              <a:spcPct val="15000"/>
            </a:spcAft>
            <a:buChar char="••"/>
          </a:pPr>
          <a:r>
            <a:rPr lang="ar-SA" sz="1200" kern="1200" dirty="0" smtClean="0"/>
            <a:t>ثم انقر الاعمده من   </a:t>
          </a:r>
          <a:r>
            <a:rPr lang="en-US" sz="1200" kern="1200" dirty="0" smtClean="0"/>
            <a:t>B17</a:t>
          </a:r>
          <a:r>
            <a:rPr lang="ar-SA" sz="1200" kern="1200" dirty="0" smtClean="0"/>
            <a:t> الى</a:t>
          </a:r>
          <a:r>
            <a:rPr lang="en-US" sz="1200" kern="1200" dirty="0" smtClean="0"/>
            <a:t>E17  </a:t>
          </a:r>
          <a:r>
            <a:rPr lang="ar-SA" sz="1200" kern="1200" dirty="0" smtClean="0"/>
            <a:t>واكتب تقديري، فعلي ، الانحرافات ، تحليل الانحرافات على التوالي</a:t>
          </a:r>
          <a:endParaRPr lang="ar-SA" sz="1200" kern="1200" dirty="0"/>
        </a:p>
        <a:p>
          <a:pPr marL="114300" lvl="1" indent="-114300" algn="r" defTabSz="533400" rtl="1">
            <a:lnSpc>
              <a:spcPct val="90000"/>
            </a:lnSpc>
            <a:spcBef>
              <a:spcPct val="0"/>
            </a:spcBef>
            <a:spcAft>
              <a:spcPct val="15000"/>
            </a:spcAft>
            <a:buChar char="••"/>
          </a:pPr>
          <a:r>
            <a:rPr lang="ar-SA" sz="1200" kern="1200" dirty="0" smtClean="0"/>
            <a:t>ثم اكتبي تحت عمود القسم القسم( أ) والقسم (ب )</a:t>
          </a:r>
          <a:endParaRPr lang="ar-SA" sz="1200" kern="1200" dirty="0"/>
        </a:p>
      </dsp:txBody>
      <dsp:txXfrm rot="5400000">
        <a:off x="48859" y="2575516"/>
        <a:ext cx="4956858" cy="903169"/>
      </dsp:txXfrm>
    </dsp:sp>
    <dsp:sp modelId="{064428C7-8B25-44D5-AC5D-FF036C3233EE}">
      <dsp:nvSpPr>
        <dsp:cNvPr id="0" name=""/>
        <dsp:cNvSpPr/>
      </dsp:nvSpPr>
      <dsp:spPr>
        <a:xfrm>
          <a:off x="5035854" y="2526658"/>
          <a:ext cx="2640758" cy="104220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1">
            <a:lnSpc>
              <a:spcPct val="90000"/>
            </a:lnSpc>
            <a:spcBef>
              <a:spcPct val="0"/>
            </a:spcBef>
            <a:spcAft>
              <a:spcPct val="35000"/>
            </a:spcAft>
          </a:pPr>
          <a:r>
            <a:rPr lang="ar-SA" sz="1600" b="1" kern="1200" dirty="0" smtClean="0"/>
            <a:t>الخطوة 3</a:t>
          </a:r>
        </a:p>
      </dsp:txBody>
      <dsp:txXfrm>
        <a:off x="5086730" y="2577534"/>
        <a:ext cx="2539006" cy="940453"/>
      </dsp:txXfrm>
    </dsp:sp>
    <dsp:sp modelId="{D3A209B9-DBE3-4C39-B699-A890A60465FD}">
      <dsp:nvSpPr>
        <dsp:cNvPr id="0" name=""/>
        <dsp:cNvSpPr/>
      </dsp:nvSpPr>
      <dsp:spPr>
        <a:xfrm>
          <a:off x="4876800" y="4038600"/>
          <a:ext cx="2767926" cy="12511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1">
            <a:lnSpc>
              <a:spcPct val="90000"/>
            </a:lnSpc>
            <a:spcBef>
              <a:spcPct val="0"/>
            </a:spcBef>
            <a:spcAft>
              <a:spcPct val="35000"/>
            </a:spcAft>
          </a:pPr>
          <a:r>
            <a:rPr lang="ar-SA" sz="1600" b="1" kern="1200" dirty="0" smtClean="0"/>
            <a:t>الخطوة 4</a:t>
          </a:r>
        </a:p>
      </dsp:txBody>
      <dsp:txXfrm>
        <a:off x="4937874" y="4099674"/>
        <a:ext cx="2645778" cy="1128961"/>
      </dsp:txXfrm>
    </dsp:sp>
    <dsp:sp modelId="{FC9D7B0F-AC74-4E0E-9ADB-85DCC972144F}">
      <dsp:nvSpPr>
        <dsp:cNvPr id="0" name=""/>
        <dsp:cNvSpPr/>
      </dsp:nvSpPr>
      <dsp:spPr>
        <a:xfrm>
          <a:off x="0" y="3962401"/>
          <a:ext cx="4886607" cy="1251109"/>
        </a:xfrm>
        <a:prstGeom prst="roundRect">
          <a:avLst/>
        </a:prstGeom>
        <a:solidFill>
          <a:srgbClr val="FFD9C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r" defTabSz="533400" rtl="1">
            <a:lnSpc>
              <a:spcPct val="90000"/>
            </a:lnSpc>
            <a:spcBef>
              <a:spcPct val="0"/>
            </a:spcBef>
            <a:spcAft>
              <a:spcPct val="35000"/>
            </a:spcAft>
          </a:pPr>
          <a:r>
            <a:rPr lang="ar-SA" sz="1200" b="1" kern="1200" dirty="0" smtClean="0">
              <a:solidFill>
                <a:schemeClr val="tx1"/>
              </a:solidFill>
            </a:rPr>
            <a:t> </a:t>
          </a:r>
          <a:endParaRPr lang="en-US" sz="1200" b="1" kern="1200" dirty="0" smtClean="0">
            <a:solidFill>
              <a:schemeClr val="tx1"/>
            </a:solidFill>
          </a:endParaRPr>
        </a:p>
        <a:p>
          <a:pPr lvl="0" algn="r" defTabSz="533400" rtl="1">
            <a:lnSpc>
              <a:spcPct val="90000"/>
            </a:lnSpc>
            <a:spcBef>
              <a:spcPct val="0"/>
            </a:spcBef>
            <a:spcAft>
              <a:spcPct val="35000"/>
            </a:spcAft>
          </a:pPr>
          <a:endParaRPr lang="en-US" sz="1200" b="1" kern="1200" dirty="0" smtClean="0">
            <a:solidFill>
              <a:schemeClr val="tx1"/>
            </a:solidFill>
          </a:endParaRPr>
        </a:p>
        <a:p>
          <a:pPr lvl="0" algn="r" defTabSz="533400" rtl="1">
            <a:lnSpc>
              <a:spcPct val="90000"/>
            </a:lnSpc>
            <a:spcBef>
              <a:spcPct val="0"/>
            </a:spcBef>
            <a:spcAft>
              <a:spcPct val="35000"/>
            </a:spcAft>
          </a:pPr>
          <a:endParaRPr lang="ar-SA" sz="1200" b="1" kern="1200" dirty="0" smtClean="0">
            <a:solidFill>
              <a:schemeClr val="tx1"/>
            </a:solidFill>
          </a:endParaRPr>
        </a:p>
        <a:p>
          <a:pPr lvl="0" algn="r" defTabSz="533400" rtl="1">
            <a:lnSpc>
              <a:spcPct val="90000"/>
            </a:lnSpc>
            <a:spcBef>
              <a:spcPct val="0"/>
            </a:spcBef>
            <a:spcAft>
              <a:spcPct val="35000"/>
            </a:spcAft>
          </a:pPr>
          <a:endParaRPr lang="ar-SA" sz="1200" b="1" kern="1200" dirty="0" smtClean="0">
            <a:solidFill>
              <a:schemeClr val="tx1"/>
            </a:solidFill>
          </a:endParaRPr>
        </a:p>
        <a:p>
          <a:pPr lvl="0" algn="just" defTabSz="533400" rtl="1">
            <a:lnSpc>
              <a:spcPct val="90000"/>
            </a:lnSpc>
            <a:spcBef>
              <a:spcPct val="0"/>
            </a:spcBef>
            <a:spcAft>
              <a:spcPct val="35000"/>
            </a:spcAft>
          </a:pPr>
          <a:r>
            <a:rPr lang="ar-SA" sz="1200" b="1" kern="1200" dirty="0" smtClean="0">
              <a:solidFill>
                <a:schemeClr val="tx1"/>
              </a:solidFill>
            </a:rPr>
            <a:t>. </a:t>
          </a:r>
          <a:r>
            <a:rPr lang="ar-SA" sz="1200" kern="1200" dirty="0" smtClean="0">
              <a:solidFill>
                <a:schemeClr val="tx1"/>
              </a:solidFill>
            </a:rPr>
            <a:t>تحت عمود التقديري واأمام القسم أ ادرج معدل التحميل التقديري باستخدام صيغة المعادلات  للقسم أ وعمل نفس الخطوه للقسم ب</a:t>
          </a:r>
        </a:p>
        <a:p>
          <a:pPr lvl="0" algn="just" defTabSz="533400" rtl="1">
            <a:lnSpc>
              <a:spcPct val="90000"/>
            </a:lnSpc>
            <a:spcBef>
              <a:spcPct val="0"/>
            </a:spcBef>
            <a:spcAft>
              <a:spcPct val="35000"/>
            </a:spcAft>
          </a:pPr>
          <a:r>
            <a:rPr lang="ar-SA" sz="1200" b="1" kern="1200" dirty="0" smtClean="0">
              <a:solidFill>
                <a:schemeClr val="tx1"/>
              </a:solidFill>
            </a:rPr>
            <a:t>. </a:t>
          </a:r>
          <a:r>
            <a:rPr lang="ar-SA" sz="1200" kern="1200" dirty="0" smtClean="0">
              <a:solidFill>
                <a:schemeClr val="tx1"/>
              </a:solidFill>
            </a:rPr>
            <a:t>تحت عمود الفعلي وامام القسم أ ادرج معدل التحميل الفعلي باستخدام صيغة المعادلات  للقسم أ وعمل نفس الخطوه للقسم ب</a:t>
          </a:r>
        </a:p>
        <a:p>
          <a:pPr lvl="0" algn="just" defTabSz="533400" rtl="1">
            <a:lnSpc>
              <a:spcPct val="90000"/>
            </a:lnSpc>
            <a:spcBef>
              <a:spcPct val="0"/>
            </a:spcBef>
            <a:spcAft>
              <a:spcPct val="35000"/>
            </a:spcAft>
          </a:pPr>
          <a:r>
            <a:rPr lang="ar-SA" sz="1200" kern="1200" dirty="0" smtClean="0">
              <a:solidFill>
                <a:schemeClr val="tx1"/>
              </a:solidFill>
            </a:rPr>
            <a:t>. تحت عمود الانحرافات ادرج المعادله = االمعدل لتقديري – المعدل الفعلي لتحديد الانحراف </a:t>
          </a:r>
        </a:p>
        <a:p>
          <a:pPr lvl="0" algn="just" defTabSz="533400" rtl="1">
            <a:lnSpc>
              <a:spcPct val="90000"/>
            </a:lnSpc>
            <a:spcBef>
              <a:spcPct val="0"/>
            </a:spcBef>
            <a:spcAft>
              <a:spcPct val="35000"/>
            </a:spcAft>
          </a:pPr>
          <a:r>
            <a:rPr lang="ar-SA" sz="1200" kern="1200" dirty="0" smtClean="0">
              <a:solidFill>
                <a:schemeClr val="tx1"/>
              </a:solidFill>
            </a:rPr>
            <a:t>. تحت عمود تحليل الانحرافات استخدم الداله </a:t>
          </a:r>
          <a:r>
            <a:rPr lang="en-US" sz="1200" kern="1200" dirty="0" smtClean="0">
              <a:solidFill>
                <a:schemeClr val="tx1"/>
              </a:solidFill>
            </a:rPr>
            <a:t>IF </a:t>
          </a:r>
          <a:r>
            <a:rPr lang="ar-SA" sz="1200" kern="1200" dirty="0" smtClean="0">
              <a:solidFill>
                <a:schemeClr val="tx1"/>
              </a:solidFill>
            </a:rPr>
            <a:t> </a:t>
          </a:r>
          <a:r>
            <a:rPr lang="ar-SA" sz="1200" b="0" kern="1200" dirty="0" smtClean="0">
              <a:solidFill>
                <a:schemeClr val="tx1"/>
              </a:solidFill>
            </a:rPr>
            <a:t>إذا كان معدل التحميل التقديري اكبر من الفعلي يكون الانحراف في صالح المنشاة أما إذا حدث العكس يكون الانحراف في غير صالحها </a:t>
          </a:r>
        </a:p>
        <a:p>
          <a:pPr lvl="0" algn="r" defTabSz="533400" rtl="1">
            <a:lnSpc>
              <a:spcPct val="90000"/>
            </a:lnSpc>
            <a:spcBef>
              <a:spcPct val="0"/>
            </a:spcBef>
            <a:spcAft>
              <a:spcPct val="35000"/>
            </a:spcAft>
          </a:pPr>
          <a:r>
            <a:rPr lang="ar-SA" sz="1200" kern="1200" dirty="0" smtClean="0">
              <a:solidFill>
                <a:schemeClr val="tx1"/>
              </a:solidFill>
            </a:rPr>
            <a:t>.</a:t>
          </a:r>
        </a:p>
        <a:p>
          <a:pPr lvl="0" algn="r" defTabSz="533400" rtl="1">
            <a:lnSpc>
              <a:spcPct val="90000"/>
            </a:lnSpc>
            <a:spcBef>
              <a:spcPct val="0"/>
            </a:spcBef>
            <a:spcAft>
              <a:spcPct val="35000"/>
            </a:spcAft>
          </a:pPr>
          <a:endParaRPr lang="ar-SA" sz="1200" kern="1200" dirty="0" smtClean="0">
            <a:solidFill>
              <a:schemeClr val="tx1"/>
            </a:solidFill>
          </a:endParaRPr>
        </a:p>
        <a:p>
          <a:pPr lvl="0" algn="r" defTabSz="533400" rtl="1">
            <a:lnSpc>
              <a:spcPct val="90000"/>
            </a:lnSpc>
            <a:spcBef>
              <a:spcPct val="0"/>
            </a:spcBef>
            <a:spcAft>
              <a:spcPct val="35000"/>
            </a:spcAft>
          </a:pPr>
          <a:endParaRPr lang="ar-SA" sz="1200" kern="1200" dirty="0" smtClean="0">
            <a:solidFill>
              <a:schemeClr val="tx1"/>
            </a:solidFill>
          </a:endParaRPr>
        </a:p>
        <a:p>
          <a:pPr lvl="0" algn="r" defTabSz="533400" rtl="1">
            <a:lnSpc>
              <a:spcPct val="90000"/>
            </a:lnSpc>
            <a:spcBef>
              <a:spcPct val="0"/>
            </a:spcBef>
            <a:spcAft>
              <a:spcPct val="35000"/>
            </a:spcAft>
          </a:pPr>
          <a:endParaRPr lang="en-US" sz="700" kern="1200" dirty="0">
            <a:solidFill>
              <a:schemeClr val="tx1"/>
            </a:solidFill>
          </a:endParaRPr>
        </a:p>
      </dsp:txBody>
      <dsp:txXfrm>
        <a:off x="61074" y="4023475"/>
        <a:ext cx="4764459" cy="1128961"/>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5D35E3C1-B0F4-46B7-AEED-D584F9B586F1}" type="datetimeFigureOut">
              <a:rPr lang="en-US" smtClean="0"/>
              <a:pPr/>
              <a:t>3/1/2014</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C679B5E3-DEB7-416F-AA0D-1F05DBE68D2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35E3C1-B0F4-46B7-AEED-D584F9B586F1}" type="datetimeFigureOut">
              <a:rPr lang="en-US" smtClean="0"/>
              <a:pPr/>
              <a:t>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79B5E3-DEB7-416F-AA0D-1F05DBE68D2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35E3C1-B0F4-46B7-AEED-D584F9B586F1}" type="datetimeFigureOut">
              <a:rPr lang="en-US" smtClean="0"/>
              <a:pPr/>
              <a:t>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79B5E3-DEB7-416F-AA0D-1F05DBE68D2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5D35E3C1-B0F4-46B7-AEED-D584F9B586F1}" type="datetimeFigureOut">
              <a:rPr lang="en-US" smtClean="0"/>
              <a:pPr/>
              <a:t>3/1/2014</a:t>
            </a:fld>
            <a:endParaRPr lang="en-US" dirty="0"/>
          </a:p>
        </p:txBody>
      </p:sp>
      <p:sp>
        <p:nvSpPr>
          <p:cNvPr id="9" name="Slide Number Placeholder 8"/>
          <p:cNvSpPr>
            <a:spLocks noGrp="1"/>
          </p:cNvSpPr>
          <p:nvPr>
            <p:ph type="sldNum" sz="quarter" idx="15"/>
          </p:nvPr>
        </p:nvSpPr>
        <p:spPr/>
        <p:txBody>
          <a:bodyPr rtlCol="0"/>
          <a:lstStyle/>
          <a:p>
            <a:fld id="{C679B5E3-DEB7-416F-AA0D-1F05DBE68D21}"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D35E3C1-B0F4-46B7-AEED-D584F9B586F1}" type="datetimeFigureOut">
              <a:rPr lang="en-US" smtClean="0"/>
              <a:pPr/>
              <a:t>3/1/2014</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C679B5E3-DEB7-416F-AA0D-1F05DBE68D21}"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D35E3C1-B0F4-46B7-AEED-D584F9B586F1}" type="datetimeFigureOut">
              <a:rPr lang="en-US" smtClean="0"/>
              <a:pPr/>
              <a:t>3/1/2014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79B5E3-DEB7-416F-AA0D-1F05DBE68D21}"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D35E3C1-B0F4-46B7-AEED-D584F9B586F1}" type="datetimeFigureOut">
              <a:rPr lang="en-US" smtClean="0"/>
              <a:pPr/>
              <a:t>3/1/2014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679B5E3-DEB7-416F-AA0D-1F05DBE68D21}"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5D35E3C1-B0F4-46B7-AEED-D584F9B586F1}" type="datetimeFigureOut">
              <a:rPr lang="en-US" smtClean="0"/>
              <a:pPr/>
              <a:t>3/1/2014</a:t>
            </a:fld>
            <a:endParaRPr lang="en-US" dirty="0"/>
          </a:p>
        </p:txBody>
      </p:sp>
      <p:sp>
        <p:nvSpPr>
          <p:cNvPr id="7" name="Slide Number Placeholder 6"/>
          <p:cNvSpPr>
            <a:spLocks noGrp="1"/>
          </p:cNvSpPr>
          <p:nvPr>
            <p:ph type="sldNum" sz="quarter" idx="11"/>
          </p:nvPr>
        </p:nvSpPr>
        <p:spPr/>
        <p:txBody>
          <a:bodyPr rtlCol="0"/>
          <a:lstStyle/>
          <a:p>
            <a:fld id="{C679B5E3-DEB7-416F-AA0D-1F05DBE68D21}"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35E3C1-B0F4-46B7-AEED-D584F9B586F1}" type="datetimeFigureOut">
              <a:rPr lang="en-US" smtClean="0"/>
              <a:pPr/>
              <a:t>3/1/2014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679B5E3-DEB7-416F-AA0D-1F05DBE68D2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5D35E3C1-B0F4-46B7-AEED-D584F9B586F1}" type="datetimeFigureOut">
              <a:rPr lang="en-US" smtClean="0"/>
              <a:pPr/>
              <a:t>3/1/2014</a:t>
            </a:fld>
            <a:endParaRPr lang="en-US" dirty="0"/>
          </a:p>
        </p:txBody>
      </p:sp>
      <p:sp>
        <p:nvSpPr>
          <p:cNvPr id="22" name="Slide Number Placeholder 21"/>
          <p:cNvSpPr>
            <a:spLocks noGrp="1"/>
          </p:cNvSpPr>
          <p:nvPr>
            <p:ph type="sldNum" sz="quarter" idx="15"/>
          </p:nvPr>
        </p:nvSpPr>
        <p:spPr/>
        <p:txBody>
          <a:bodyPr rtlCol="0"/>
          <a:lstStyle/>
          <a:p>
            <a:fld id="{C679B5E3-DEB7-416F-AA0D-1F05DBE68D21}"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D35E3C1-B0F4-46B7-AEED-D584F9B586F1}" type="datetimeFigureOut">
              <a:rPr lang="en-US" smtClean="0"/>
              <a:pPr/>
              <a:t>3/1/2014</a:t>
            </a:fld>
            <a:endParaRPr lang="en-US" dirty="0"/>
          </a:p>
        </p:txBody>
      </p:sp>
      <p:sp>
        <p:nvSpPr>
          <p:cNvPr id="18" name="Slide Number Placeholder 17"/>
          <p:cNvSpPr>
            <a:spLocks noGrp="1"/>
          </p:cNvSpPr>
          <p:nvPr>
            <p:ph type="sldNum" sz="quarter" idx="11"/>
          </p:nvPr>
        </p:nvSpPr>
        <p:spPr/>
        <p:txBody>
          <a:bodyPr rtlCol="0"/>
          <a:lstStyle/>
          <a:p>
            <a:fld id="{C679B5E3-DEB7-416F-AA0D-1F05DBE68D21}"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D35E3C1-B0F4-46B7-AEED-D584F9B586F1}" type="datetimeFigureOut">
              <a:rPr lang="en-US" smtClean="0"/>
              <a:pPr/>
              <a:t>3/1/2014</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679B5E3-DEB7-416F-AA0D-1F05DBE68D2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ar-SA" sz="3600" dirty="0" smtClean="0">
                <a:solidFill>
                  <a:schemeClr val="accent1">
                    <a:lumMod val="50000"/>
                  </a:schemeClr>
                </a:solidFill>
                <a:effectLst>
                  <a:outerShdw blurRad="38100" dist="38100" dir="2700000" algn="tl">
                    <a:srgbClr val="000000">
                      <a:alpha val="43137"/>
                    </a:srgbClr>
                  </a:outerShdw>
                </a:effectLst>
              </a:rPr>
              <a:t>نماذج تخصيص التكاليف غير المباشرة </a:t>
            </a:r>
            <a:br>
              <a:rPr lang="ar-SA" sz="3600" dirty="0" smtClean="0">
                <a:solidFill>
                  <a:schemeClr val="accent1">
                    <a:lumMod val="50000"/>
                  </a:schemeClr>
                </a:solidFill>
                <a:effectLst>
                  <a:outerShdw blurRad="38100" dist="38100" dir="2700000" algn="tl">
                    <a:srgbClr val="000000">
                      <a:alpha val="43137"/>
                    </a:srgbClr>
                  </a:outerShdw>
                </a:effectLst>
              </a:rPr>
            </a:br>
            <a:r>
              <a:rPr lang="ar-SA" sz="3600" dirty="0" smtClean="0">
                <a:solidFill>
                  <a:schemeClr val="accent1">
                    <a:lumMod val="50000"/>
                  </a:schemeClr>
                </a:solidFill>
                <a:effectLst>
                  <a:outerShdw blurRad="38100" dist="38100" dir="2700000" algn="tl">
                    <a:srgbClr val="000000">
                      <a:alpha val="43137"/>
                    </a:srgbClr>
                  </a:outerShdw>
                </a:effectLst>
              </a:rPr>
              <a:t>(المباشر و التنازلي )</a:t>
            </a:r>
            <a:endParaRPr lang="en-US" sz="3600" dirty="0">
              <a:solidFill>
                <a:schemeClr val="accent1">
                  <a:lumMod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pPr algn="ctr"/>
            <a:r>
              <a:rPr lang="ar-SA" dirty="0" smtClean="0">
                <a:solidFill>
                  <a:schemeClr val="accent1">
                    <a:lumMod val="50000"/>
                  </a:schemeClr>
                </a:solidFill>
                <a:effectLst>
                  <a:outerShdw blurRad="38100" dist="38100" dir="2700000" algn="tl">
                    <a:srgbClr val="000000">
                      <a:alpha val="43137"/>
                    </a:srgbClr>
                  </a:outerShdw>
                </a:effectLst>
              </a:rPr>
              <a:t>تابع خطوات بناء نموذج التوزيع المباشر</a:t>
            </a:r>
            <a:endParaRPr lang="en-US" dirty="0"/>
          </a:p>
        </p:txBody>
      </p:sp>
      <p:graphicFrame>
        <p:nvGraphicFramePr>
          <p:cNvPr id="4" name="Content Placeholder 3"/>
          <p:cNvGraphicFramePr>
            <a:graphicFrameLocks noGrp="1"/>
          </p:cNvGraphicFramePr>
          <p:nvPr>
            <p:ph sz="quarter" idx="1"/>
          </p:nvPr>
        </p:nvGraphicFramePr>
        <p:xfrm>
          <a:off x="457200" y="990600"/>
          <a:ext cx="74676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dirty="0" smtClean="0">
                <a:solidFill>
                  <a:schemeClr val="accent1">
                    <a:lumMod val="50000"/>
                  </a:schemeClr>
                </a:solidFill>
                <a:effectLst>
                  <a:outerShdw blurRad="38100" dist="38100" dir="2700000" algn="tl">
                    <a:srgbClr val="000000">
                      <a:alpha val="43137"/>
                    </a:srgbClr>
                  </a:outerShdw>
                </a:effectLst>
              </a:rPr>
              <a:t>نموذج التوزيع المباشر (النموذج النهائي)</a:t>
            </a:r>
            <a:endParaRPr lang="en-US" dirty="0">
              <a:solidFill>
                <a:schemeClr val="accent1">
                  <a:lumMod val="50000"/>
                </a:schemeClr>
              </a:solidFill>
              <a:effectLst>
                <a:outerShdw blurRad="38100" dist="38100" dir="2700000" algn="tl">
                  <a:srgbClr val="000000">
                    <a:alpha val="43137"/>
                  </a:srgbClr>
                </a:outerShdw>
              </a:effectLst>
            </a:endParaRPr>
          </a:p>
        </p:txBody>
      </p:sp>
      <p:pic>
        <p:nvPicPr>
          <p:cNvPr id="6" name="عنصر نائب للمحتوى 5"/>
          <p:cNvPicPr>
            <a:picLocks noGrp="1" noChangeAspect="1"/>
          </p:cNvPicPr>
          <p:nvPr>
            <p:ph sz="quarter" idx="1"/>
          </p:nvPr>
        </p:nvPicPr>
        <p:blipFill rotWithShape="1">
          <a:blip r:embed="rId2">
            <a:extLst>
              <a:ext uri="{28A0092B-C50C-407E-A947-70E740481C1C}">
                <a14:useLocalDpi xmlns:a14="http://schemas.microsoft.com/office/drawing/2010/main" val="0"/>
              </a:ext>
            </a:extLst>
          </a:blip>
          <a:srcRect l="-102" t="37237" r="7181" b="33536"/>
          <a:stretch/>
        </p:blipFill>
        <p:spPr>
          <a:xfrm>
            <a:off x="762000" y="1981200"/>
            <a:ext cx="7239000" cy="2971800"/>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solidFill>
                  <a:schemeClr val="accent1">
                    <a:lumMod val="50000"/>
                  </a:schemeClr>
                </a:solidFill>
                <a:effectLst>
                  <a:outerShdw blurRad="38100" dist="38100" dir="2700000" algn="tl">
                    <a:srgbClr val="000000">
                      <a:alpha val="43137"/>
                    </a:srgbClr>
                  </a:outerShdw>
                </a:effectLst>
              </a:rPr>
              <a:t>حساسية النموذج </a:t>
            </a:r>
            <a:endParaRPr lang="en-US" dirty="0">
              <a:solidFill>
                <a:schemeClr val="accent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lstStyle/>
          <a:p>
            <a:pPr algn="r" rtl="1"/>
            <a:r>
              <a:rPr lang="ar-SA" dirty="0" smtClean="0"/>
              <a:t>اذا تغيرت بيانات التكاليف او نسب الاستفادة فيمكننا التعديل بادخال البيانات الجديدة على نفس النموذج السابق </a:t>
            </a:r>
          </a:p>
          <a:p>
            <a:pPr algn="r" rtl="1">
              <a:buNone/>
            </a:pPr>
            <a:r>
              <a:rPr lang="ar-SA" dirty="0" smtClean="0">
                <a:solidFill>
                  <a:schemeClr val="accent3">
                    <a:lumMod val="50000"/>
                  </a:schemeClr>
                </a:solidFill>
                <a:effectLst>
                  <a:outerShdw blurRad="38100" dist="38100" dir="2700000" algn="tl">
                    <a:srgbClr val="000000">
                      <a:alpha val="43137"/>
                    </a:srgbClr>
                  </a:outerShdw>
                </a:effectLst>
              </a:rPr>
              <a:t>بافتراض ان تكاليف المواد غير المباشرة اصبحت 250000 بدلاً من 200000 </a:t>
            </a:r>
          </a:p>
          <a:p>
            <a:pPr algn="r" rtl="1"/>
            <a:r>
              <a:rPr lang="ar-SA" dirty="0" smtClean="0"/>
              <a:t>عند ظهور بند جديد وليكن قسم انتاج جديد او قسمه خدمه جديد فيمكننا التعديل على نفس النموذج وذلك بادراج صف جديد ثم ادخال  البيانات الاساسيه ونسخ المعادلات والوظائف الى الخلايا الجديده </a:t>
            </a:r>
          </a:p>
          <a:p>
            <a:pPr algn="r" rtl="1">
              <a:buNone/>
            </a:pPr>
            <a:endParaRPr lang="ar-SA"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12838"/>
          </a:xfrm>
        </p:spPr>
        <p:txBody>
          <a:bodyPr>
            <a:normAutofit fontScale="90000"/>
          </a:bodyPr>
          <a:lstStyle/>
          <a:p>
            <a:pPr algn="ctr"/>
            <a:r>
              <a:rPr lang="ar-SA" sz="3200" b="1" dirty="0" smtClean="0"/>
              <a:t/>
            </a:r>
            <a:br>
              <a:rPr lang="ar-SA" sz="3200" b="1" dirty="0" smtClean="0"/>
            </a:br>
            <a:r>
              <a:rPr lang="ar-SA" sz="3200" b="1" dirty="0" smtClean="0"/>
              <a:t/>
            </a:r>
            <a:br>
              <a:rPr lang="ar-SA" sz="3200" b="1" dirty="0" smtClean="0"/>
            </a:br>
            <a:r>
              <a:rPr lang="ar-SA" sz="3200" b="1" dirty="0" smtClean="0"/>
              <a:t/>
            </a:r>
            <a:br>
              <a:rPr lang="ar-SA" sz="3200" b="1" dirty="0" smtClean="0"/>
            </a:br>
            <a:r>
              <a:rPr lang="ar-SA" sz="2700" b="1" dirty="0" smtClean="0">
                <a:solidFill>
                  <a:schemeClr val="accent1">
                    <a:lumMod val="50000"/>
                  </a:schemeClr>
                </a:solidFill>
                <a:effectLst>
                  <a:outerShdw blurRad="38100" dist="38100" dir="2700000" algn="tl">
                    <a:srgbClr val="000000">
                      <a:alpha val="43137"/>
                    </a:srgbClr>
                  </a:outerShdw>
                </a:effectLst>
              </a:rPr>
              <a:t>نموذج تحديد الانحرافات للتكاليف غير المباشرة (خطوات بناء النموذج ):</a:t>
            </a:r>
            <a:r>
              <a:rPr lang="en-US" sz="2700" b="1" dirty="0" smtClean="0">
                <a:solidFill>
                  <a:schemeClr val="accent1">
                    <a:lumMod val="50000"/>
                  </a:schemeClr>
                </a:solidFill>
                <a:effectLst>
                  <a:outerShdw blurRad="38100" dist="38100" dir="2700000" algn="tl">
                    <a:srgbClr val="000000">
                      <a:alpha val="43137"/>
                    </a:srgbClr>
                  </a:outerShdw>
                </a:effectLst>
              </a:rPr>
              <a:t/>
            </a:r>
            <a:br>
              <a:rPr lang="en-US" sz="2700" b="1" dirty="0" smtClean="0">
                <a:solidFill>
                  <a:schemeClr val="accent1">
                    <a:lumMod val="50000"/>
                  </a:schemeClr>
                </a:solidFill>
                <a:effectLst>
                  <a:outerShdw blurRad="38100" dist="38100" dir="2700000" algn="tl">
                    <a:srgbClr val="000000">
                      <a:alpha val="43137"/>
                    </a:srgbClr>
                  </a:outerShdw>
                </a:effectLst>
              </a:rPr>
            </a:br>
            <a:endParaRPr lang="en-US" sz="2700" dirty="0">
              <a:solidFill>
                <a:schemeClr val="accent1">
                  <a:lumMod val="50000"/>
                </a:schemeClr>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sz="quarter" idx="1"/>
          </p:nvPr>
        </p:nvGraphicFramePr>
        <p:xfrm>
          <a:off x="381000" y="1143000"/>
          <a:ext cx="76962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1295400"/>
          </a:xfrm>
        </p:spPr>
        <p:txBody>
          <a:bodyPr>
            <a:noAutofit/>
          </a:bodyPr>
          <a:lstStyle/>
          <a:p>
            <a:pPr algn="ctr"/>
            <a:r>
              <a:rPr lang="en-US" sz="2800" b="1" dirty="0" smtClean="0">
                <a:solidFill>
                  <a:schemeClr val="accent1">
                    <a:lumMod val="50000"/>
                  </a:schemeClr>
                </a:solidFill>
                <a:effectLst>
                  <a:outerShdw blurRad="38100" dist="38100" dir="2700000" algn="tl">
                    <a:srgbClr val="000000">
                      <a:alpha val="43137"/>
                    </a:srgbClr>
                  </a:outerShdw>
                </a:effectLst>
              </a:rPr>
              <a:t/>
            </a:r>
            <a:br>
              <a:rPr lang="en-US" sz="2800" b="1" dirty="0" smtClean="0">
                <a:solidFill>
                  <a:schemeClr val="accent1">
                    <a:lumMod val="50000"/>
                  </a:schemeClr>
                </a:solidFill>
                <a:effectLst>
                  <a:outerShdw blurRad="38100" dist="38100" dir="2700000" algn="tl">
                    <a:srgbClr val="000000">
                      <a:alpha val="43137"/>
                    </a:srgbClr>
                  </a:outerShdw>
                </a:effectLst>
              </a:rPr>
            </a:br>
            <a:r>
              <a:rPr lang="en-US" sz="2800" b="1" dirty="0" smtClean="0">
                <a:solidFill>
                  <a:schemeClr val="accent1">
                    <a:lumMod val="50000"/>
                  </a:schemeClr>
                </a:solidFill>
                <a:effectLst>
                  <a:outerShdw blurRad="38100" dist="38100" dir="2700000" algn="tl">
                    <a:srgbClr val="000000">
                      <a:alpha val="43137"/>
                    </a:srgbClr>
                  </a:outerShdw>
                </a:effectLst>
              </a:rPr>
              <a:t/>
            </a:r>
            <a:br>
              <a:rPr lang="en-US" sz="2800" b="1" dirty="0" smtClean="0">
                <a:solidFill>
                  <a:schemeClr val="accent1">
                    <a:lumMod val="50000"/>
                  </a:schemeClr>
                </a:solidFill>
                <a:effectLst>
                  <a:outerShdw blurRad="38100" dist="38100" dir="2700000" algn="tl">
                    <a:srgbClr val="000000">
                      <a:alpha val="43137"/>
                    </a:srgbClr>
                  </a:outerShdw>
                </a:effectLst>
              </a:rPr>
            </a:br>
            <a:r>
              <a:rPr lang="ar-SA" sz="2800" b="1" dirty="0" smtClean="0">
                <a:solidFill>
                  <a:schemeClr val="accent1">
                    <a:lumMod val="50000"/>
                  </a:schemeClr>
                </a:solidFill>
                <a:effectLst>
                  <a:outerShdw blurRad="38100" dist="38100" dir="2700000" algn="tl">
                    <a:srgbClr val="000000">
                      <a:alpha val="43137"/>
                    </a:srgbClr>
                  </a:outerShdw>
                </a:effectLst>
              </a:rPr>
              <a:t>نموذج تحديد الانحرافات للتكاليف غير المباشرة</a:t>
            </a:r>
            <a:r>
              <a:rPr lang="en-US" sz="2800" b="1" dirty="0" smtClean="0">
                <a:solidFill>
                  <a:schemeClr val="accent1">
                    <a:lumMod val="50000"/>
                  </a:schemeClr>
                </a:solidFill>
                <a:effectLst>
                  <a:outerShdw blurRad="38100" dist="38100" dir="2700000" algn="tl">
                    <a:srgbClr val="000000">
                      <a:alpha val="43137"/>
                    </a:srgbClr>
                  </a:outerShdw>
                </a:effectLst>
              </a:rPr>
              <a:t/>
            </a:r>
            <a:br>
              <a:rPr lang="en-US" sz="2800" b="1" dirty="0" smtClean="0">
                <a:solidFill>
                  <a:schemeClr val="accent1">
                    <a:lumMod val="50000"/>
                  </a:schemeClr>
                </a:solidFill>
                <a:effectLst>
                  <a:outerShdw blurRad="38100" dist="38100" dir="2700000" algn="tl">
                    <a:srgbClr val="000000">
                      <a:alpha val="43137"/>
                    </a:srgbClr>
                  </a:outerShdw>
                </a:effectLst>
              </a:rPr>
            </a:br>
            <a:r>
              <a:rPr lang="ar-SA" sz="2800" b="1" dirty="0" smtClean="0">
                <a:solidFill>
                  <a:schemeClr val="accent1">
                    <a:lumMod val="50000"/>
                  </a:schemeClr>
                </a:solidFill>
                <a:effectLst>
                  <a:outerShdw blurRad="38100" dist="38100" dir="2700000" algn="tl">
                    <a:srgbClr val="000000">
                      <a:alpha val="43137"/>
                    </a:srgbClr>
                  </a:outerShdw>
                </a:effectLst>
              </a:rPr>
              <a:t>( النموذج النهائي):</a:t>
            </a:r>
            <a:r>
              <a:rPr lang="en-US" sz="2800" b="1" dirty="0" smtClean="0">
                <a:solidFill>
                  <a:schemeClr val="accent1">
                    <a:lumMod val="50000"/>
                  </a:schemeClr>
                </a:solidFill>
                <a:effectLst>
                  <a:outerShdw blurRad="38100" dist="38100" dir="2700000" algn="tl">
                    <a:srgbClr val="000000">
                      <a:alpha val="43137"/>
                    </a:srgbClr>
                  </a:outerShdw>
                </a:effectLst>
              </a:rPr>
              <a:t/>
            </a:r>
            <a:br>
              <a:rPr lang="en-US" sz="2800" b="1" dirty="0" smtClean="0">
                <a:solidFill>
                  <a:schemeClr val="accent1">
                    <a:lumMod val="50000"/>
                  </a:schemeClr>
                </a:solidFill>
                <a:effectLst>
                  <a:outerShdw blurRad="38100" dist="38100" dir="2700000" algn="tl">
                    <a:srgbClr val="000000">
                      <a:alpha val="43137"/>
                    </a:srgbClr>
                  </a:outerShdw>
                </a:effectLst>
              </a:rPr>
            </a:br>
            <a:endParaRPr lang="en-US" sz="2800" dirty="0">
              <a:solidFill>
                <a:schemeClr val="accent1">
                  <a:lumMod val="50000"/>
                </a:schemeClr>
              </a:solidFill>
              <a:effectLst>
                <a:outerShdw blurRad="38100" dist="38100" dir="2700000" algn="tl">
                  <a:srgbClr val="000000">
                    <a:alpha val="43137"/>
                  </a:srgbClr>
                </a:outerShdw>
              </a:effectLst>
            </a:endParaRPr>
          </a:p>
        </p:txBody>
      </p:sp>
      <p:pic>
        <p:nvPicPr>
          <p:cNvPr id="4" name="عنصر نائب للمحتوى 3"/>
          <p:cNvPicPr>
            <a:picLocks noGrp="1" noChangeAspect="1"/>
          </p:cNvPicPr>
          <p:nvPr>
            <p:ph sz="quarter" idx="1"/>
          </p:nvPr>
        </p:nvPicPr>
        <p:blipFill rotWithShape="1">
          <a:blip r:embed="rId2">
            <a:extLst>
              <a:ext uri="{28A0092B-C50C-407E-A947-70E740481C1C}">
                <a14:useLocalDpi xmlns:a14="http://schemas.microsoft.com/office/drawing/2010/main" val="0"/>
              </a:ext>
            </a:extLst>
          </a:blip>
          <a:srcRect l="28838" t="42789" r="-212" b="34045"/>
          <a:stretch/>
        </p:blipFill>
        <p:spPr>
          <a:xfrm>
            <a:off x="762000" y="1524000"/>
            <a:ext cx="7086600" cy="3657600"/>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Bef>
                <a:spcPts val="0"/>
              </a:spcBef>
              <a:spcAft>
                <a:spcPts val="0"/>
              </a:spcAft>
              <a:defRPr/>
            </a:pPr>
            <a:r>
              <a:rPr lang="ar-SA" sz="3200" b="1" dirty="0" smtClean="0">
                <a:solidFill>
                  <a:schemeClr val="accent1">
                    <a:lumMod val="50000"/>
                  </a:schemeClr>
                </a:solidFill>
                <a:effectLst>
                  <a:outerShdw blurRad="38100" dist="38100" dir="2700000" algn="tl">
                    <a:srgbClr val="000000">
                      <a:alpha val="43137"/>
                    </a:srgbClr>
                  </a:outerShdw>
                </a:effectLst>
              </a:rPr>
              <a:t>نموذج التوزيع التنازلي</a:t>
            </a:r>
            <a:r>
              <a:rPr lang="ar-SA" sz="3200" dirty="0" smtClean="0">
                <a:solidFill>
                  <a:schemeClr val="accent1">
                    <a:lumMod val="50000"/>
                  </a:schemeClr>
                </a:solidFill>
                <a:effectLst>
                  <a:outerShdw blurRad="38100" dist="38100" dir="2700000" algn="tl">
                    <a:srgbClr val="000000">
                      <a:alpha val="43137"/>
                    </a:srgbClr>
                  </a:outerShdw>
                </a:effectLst>
              </a:rPr>
              <a:t> </a:t>
            </a:r>
            <a:r>
              <a:rPr lang="ar-SA" sz="3200" b="1" dirty="0" smtClean="0">
                <a:solidFill>
                  <a:schemeClr val="accent1">
                    <a:lumMod val="50000"/>
                  </a:schemeClr>
                </a:solidFill>
                <a:effectLst>
                  <a:outerShdw blurRad="38100" dist="38100" dir="2700000" algn="tl">
                    <a:srgbClr val="000000">
                      <a:alpha val="43137"/>
                    </a:srgbClr>
                  </a:outerShdw>
                </a:effectLst>
              </a:rPr>
              <a:t>(خطوات بناء النموذج ):</a:t>
            </a:r>
            <a:r>
              <a:rPr lang="en-US" sz="3200" b="1" dirty="0" smtClean="0">
                <a:solidFill>
                  <a:schemeClr val="accent1">
                    <a:lumMod val="50000"/>
                  </a:schemeClr>
                </a:solidFill>
                <a:effectLst>
                  <a:outerShdw blurRad="38100" dist="38100" dir="2700000" algn="tl">
                    <a:srgbClr val="000000">
                      <a:alpha val="43137"/>
                    </a:srgbClr>
                  </a:outerShdw>
                </a:effectLst>
              </a:rPr>
              <a:t/>
            </a:r>
            <a:br>
              <a:rPr lang="en-US" sz="3200" b="1" dirty="0" smtClean="0">
                <a:solidFill>
                  <a:schemeClr val="accent1">
                    <a:lumMod val="50000"/>
                  </a:schemeClr>
                </a:solidFill>
                <a:effectLst>
                  <a:outerShdw blurRad="38100" dist="38100" dir="2700000" algn="tl">
                    <a:srgbClr val="000000">
                      <a:alpha val="43137"/>
                    </a:srgbClr>
                  </a:outerShdw>
                </a:effectLst>
              </a:rPr>
            </a:br>
            <a:endParaRPr lang="ar-SA" dirty="0">
              <a:solidFill>
                <a:schemeClr val="accent1">
                  <a:lumMod val="50000"/>
                </a:schemeClr>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sz="quarter" idx="1"/>
          </p:nvPr>
        </p:nvGraphicFramePr>
        <p:xfrm>
          <a:off x="381000" y="1143000"/>
          <a:ext cx="7543800" cy="53308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2800" b="1" dirty="0" smtClean="0">
                <a:solidFill>
                  <a:schemeClr val="accent1">
                    <a:lumMod val="50000"/>
                  </a:schemeClr>
                </a:solidFill>
                <a:effectLst>
                  <a:outerShdw blurRad="38100" dist="38100" dir="2700000" algn="tl">
                    <a:srgbClr val="000000">
                      <a:alpha val="43137"/>
                    </a:srgbClr>
                  </a:outerShdw>
                </a:effectLst>
              </a:rPr>
              <a:t>نموذج التوزيع التنازلي</a:t>
            </a:r>
            <a:r>
              <a:rPr lang="ar-SA" sz="2800" dirty="0" smtClean="0">
                <a:solidFill>
                  <a:schemeClr val="accent1">
                    <a:lumMod val="50000"/>
                  </a:schemeClr>
                </a:solidFill>
                <a:effectLst>
                  <a:outerShdw blurRad="38100" dist="38100" dir="2700000" algn="tl">
                    <a:srgbClr val="000000">
                      <a:alpha val="43137"/>
                    </a:srgbClr>
                  </a:outerShdw>
                </a:effectLst>
              </a:rPr>
              <a:t> </a:t>
            </a:r>
            <a:r>
              <a:rPr lang="ar-SA" sz="2800" b="1" dirty="0" smtClean="0">
                <a:solidFill>
                  <a:schemeClr val="accent1">
                    <a:lumMod val="50000"/>
                  </a:schemeClr>
                </a:solidFill>
                <a:effectLst>
                  <a:outerShdw blurRad="38100" dist="38100" dir="2700000" algn="tl">
                    <a:srgbClr val="000000">
                      <a:alpha val="43137"/>
                    </a:srgbClr>
                  </a:outerShdw>
                </a:effectLst>
              </a:rPr>
              <a:t>(خطوات بناء النموذج ):</a:t>
            </a:r>
            <a:endParaRPr lang="en-US" dirty="0"/>
          </a:p>
        </p:txBody>
      </p:sp>
      <p:graphicFrame>
        <p:nvGraphicFramePr>
          <p:cNvPr id="4" name="Content Placeholder 3"/>
          <p:cNvGraphicFramePr>
            <a:graphicFrameLocks noGrp="1"/>
          </p:cNvGraphicFramePr>
          <p:nvPr>
            <p:ph sz="quarter" idx="1"/>
          </p:nvPr>
        </p:nvGraphicFramePr>
        <p:xfrm>
          <a:off x="457200" y="1600201"/>
          <a:ext cx="74676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2800" b="1" dirty="0" smtClean="0">
                <a:solidFill>
                  <a:schemeClr val="accent1">
                    <a:lumMod val="50000"/>
                  </a:schemeClr>
                </a:solidFill>
                <a:effectLst>
                  <a:outerShdw blurRad="38100" dist="38100" dir="2700000" algn="tl">
                    <a:srgbClr val="000000">
                      <a:alpha val="43137"/>
                    </a:srgbClr>
                  </a:outerShdw>
                </a:effectLst>
              </a:rPr>
              <a:t>نموذج التوزيع التنازلي</a:t>
            </a:r>
            <a:r>
              <a:rPr lang="ar-SA" sz="2800" dirty="0" smtClean="0">
                <a:solidFill>
                  <a:schemeClr val="accent1">
                    <a:lumMod val="50000"/>
                  </a:schemeClr>
                </a:solidFill>
                <a:effectLst>
                  <a:outerShdw blurRad="38100" dist="38100" dir="2700000" algn="tl">
                    <a:srgbClr val="000000">
                      <a:alpha val="43137"/>
                    </a:srgbClr>
                  </a:outerShdw>
                </a:effectLst>
              </a:rPr>
              <a:t> </a:t>
            </a:r>
            <a:r>
              <a:rPr lang="ar-SA" sz="2800" b="1" dirty="0" smtClean="0">
                <a:solidFill>
                  <a:schemeClr val="accent1">
                    <a:lumMod val="50000"/>
                  </a:schemeClr>
                </a:solidFill>
                <a:effectLst>
                  <a:outerShdw blurRad="38100" dist="38100" dir="2700000" algn="tl">
                    <a:srgbClr val="000000">
                      <a:alpha val="43137"/>
                    </a:srgbClr>
                  </a:outerShdw>
                </a:effectLst>
              </a:rPr>
              <a:t>(النموذج النهائي ):</a:t>
            </a:r>
            <a:r>
              <a:rPr lang="en-US" sz="2800" b="1" dirty="0" smtClean="0">
                <a:solidFill>
                  <a:schemeClr val="accent1">
                    <a:lumMod val="50000"/>
                  </a:schemeClr>
                </a:solidFill>
                <a:effectLst>
                  <a:outerShdw blurRad="38100" dist="38100" dir="2700000" algn="tl">
                    <a:srgbClr val="000000">
                      <a:alpha val="43137"/>
                    </a:srgbClr>
                  </a:outerShdw>
                </a:effectLst>
              </a:rPr>
              <a:t/>
            </a:r>
            <a:br>
              <a:rPr lang="en-US" sz="2800" b="1" dirty="0" smtClean="0">
                <a:solidFill>
                  <a:schemeClr val="accent1">
                    <a:lumMod val="50000"/>
                  </a:schemeClr>
                </a:solidFill>
                <a:effectLst>
                  <a:outerShdw blurRad="38100" dist="38100" dir="2700000" algn="tl">
                    <a:srgbClr val="000000">
                      <a:alpha val="43137"/>
                    </a:srgbClr>
                  </a:outerShdw>
                </a:effectLst>
              </a:rPr>
            </a:br>
            <a:endParaRPr lang="en-US" sz="2800" dirty="0">
              <a:solidFill>
                <a:schemeClr val="accent1">
                  <a:lumMod val="50000"/>
                </a:schemeClr>
              </a:solidFill>
              <a:effectLst>
                <a:outerShdw blurRad="38100" dist="38100" dir="2700000" algn="tl">
                  <a:srgbClr val="000000">
                    <a:alpha val="43137"/>
                  </a:srgbClr>
                </a:outerShdw>
              </a:effectLst>
            </a:endParaRPr>
          </a:p>
        </p:txBody>
      </p:sp>
      <p:pic>
        <p:nvPicPr>
          <p:cNvPr id="4" name="عنصر نائب للمحتوى 3"/>
          <p:cNvPicPr>
            <a:picLocks noGrp="1" noChangeAspect="1"/>
          </p:cNvPicPr>
          <p:nvPr>
            <p:ph sz="quarter" idx="1"/>
          </p:nvPr>
        </p:nvPicPr>
        <p:blipFill rotWithShape="1">
          <a:blip r:embed="rId2">
            <a:extLst>
              <a:ext uri="{28A0092B-C50C-407E-A947-70E740481C1C}">
                <a14:useLocalDpi xmlns:a14="http://schemas.microsoft.com/office/drawing/2010/main" val="0"/>
              </a:ext>
            </a:extLst>
          </a:blip>
          <a:srcRect l="9080" t="15795" r="95" b="50127"/>
          <a:stretch/>
        </p:blipFill>
        <p:spPr>
          <a:xfrm>
            <a:off x="609600" y="1524000"/>
            <a:ext cx="7239000" cy="3886200"/>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solidFill>
                  <a:schemeClr val="accent1">
                    <a:lumMod val="50000"/>
                  </a:schemeClr>
                </a:solidFill>
              </a:rPr>
              <a:t>النشاط العملي </a:t>
            </a:r>
            <a:endParaRPr lang="en-US" dirty="0">
              <a:solidFill>
                <a:schemeClr val="accent1">
                  <a:lumMod val="50000"/>
                </a:schemeClr>
              </a:solidFill>
            </a:endParaRPr>
          </a:p>
        </p:txBody>
      </p:sp>
      <p:sp>
        <p:nvSpPr>
          <p:cNvPr id="3" name="Content Placeholder 2"/>
          <p:cNvSpPr>
            <a:spLocks noGrp="1"/>
          </p:cNvSpPr>
          <p:nvPr>
            <p:ph sz="quarter" idx="1"/>
          </p:nvPr>
        </p:nvSpPr>
        <p:spPr/>
        <p:txBody>
          <a:bodyPr/>
          <a:lstStyle/>
          <a:p>
            <a:pPr algn="r" rtl="1"/>
            <a:r>
              <a:rPr lang="ar-SA" dirty="0" smtClean="0"/>
              <a:t>بفرض البيانات الفعليه في نهاية الفتره كانت على النحو التالي :</a:t>
            </a:r>
          </a:p>
          <a:p>
            <a:pPr algn="r" rtl="1">
              <a:buNone/>
            </a:pPr>
            <a:r>
              <a:rPr lang="ar-SA" dirty="0" smtClean="0"/>
              <a:t>المواد غير المباشره                    230000</a:t>
            </a:r>
          </a:p>
          <a:p>
            <a:pPr algn="r" rtl="1">
              <a:buNone/>
            </a:pPr>
            <a:r>
              <a:rPr lang="ar-SA" dirty="0" smtClean="0"/>
              <a:t>الاجور غير المباشره                  250000</a:t>
            </a:r>
          </a:p>
          <a:p>
            <a:pPr algn="r" rtl="1">
              <a:buNone/>
            </a:pPr>
            <a:r>
              <a:rPr lang="ar-SA" dirty="0" smtClean="0"/>
              <a:t>المصروفات غير المباشره الاخرى 160000</a:t>
            </a:r>
          </a:p>
          <a:p>
            <a:pPr algn="r" rtl="1">
              <a:buNone/>
            </a:pPr>
            <a:endParaRPr lang="ar-SA" dirty="0" smtClean="0"/>
          </a:p>
          <a:p>
            <a:pPr algn="r" rtl="1"/>
            <a:r>
              <a:rPr lang="ar-SA" dirty="0" smtClean="0">
                <a:solidFill>
                  <a:schemeClr val="accent3">
                    <a:lumMod val="50000"/>
                  </a:schemeClr>
                </a:solidFill>
                <a:effectLst>
                  <a:outerShdw blurRad="38100" dist="38100" dir="2700000" algn="tl">
                    <a:srgbClr val="000000">
                      <a:alpha val="43137"/>
                    </a:srgbClr>
                  </a:outerShdw>
                </a:effectLst>
              </a:rPr>
              <a:t>المطلوب : </a:t>
            </a:r>
            <a:r>
              <a:rPr lang="ar-SA" dirty="0" smtClean="0"/>
              <a:t>اعداد نموذج تحديد الانحرافات للتكاليف غير المباشره لنموذج التوزيع التنازلي مع بيان ما اذا كانت هذه الانحرافات في صالح او في غير صالح الشركه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12838"/>
          </a:xfrm>
        </p:spPr>
        <p:txBody>
          <a:bodyPr>
            <a:normAutofit fontScale="90000"/>
          </a:bodyPr>
          <a:lstStyle/>
          <a:p>
            <a:pPr algn="ctr"/>
            <a:r>
              <a:rPr lang="ar-SA" sz="3200" b="1" dirty="0" smtClean="0"/>
              <a:t/>
            </a:r>
            <a:br>
              <a:rPr lang="ar-SA" sz="3200" b="1" dirty="0" smtClean="0"/>
            </a:br>
            <a:r>
              <a:rPr lang="ar-SA" sz="3200" b="1" dirty="0" smtClean="0"/>
              <a:t/>
            </a:r>
            <a:br>
              <a:rPr lang="ar-SA" sz="3200" b="1" dirty="0" smtClean="0"/>
            </a:br>
            <a:r>
              <a:rPr lang="ar-SA" sz="3200" b="1" dirty="0" smtClean="0"/>
              <a:t/>
            </a:r>
            <a:br>
              <a:rPr lang="ar-SA" sz="3200" b="1" dirty="0" smtClean="0"/>
            </a:br>
            <a:r>
              <a:rPr lang="ar-SA" sz="2700" b="1" dirty="0" smtClean="0">
                <a:solidFill>
                  <a:schemeClr val="accent1">
                    <a:lumMod val="50000"/>
                  </a:schemeClr>
                </a:solidFill>
                <a:effectLst>
                  <a:outerShdw blurRad="38100" dist="38100" dir="2700000" algn="tl">
                    <a:srgbClr val="000000">
                      <a:alpha val="43137"/>
                    </a:srgbClr>
                  </a:outerShdw>
                </a:effectLst>
              </a:rPr>
              <a:t>نموذج تحديد الانحرافات للتكاليف غير المباشرة (خطوات بناء النموذج ):</a:t>
            </a:r>
            <a:r>
              <a:rPr lang="en-US" sz="2700" b="1" dirty="0" smtClean="0">
                <a:solidFill>
                  <a:schemeClr val="accent1">
                    <a:lumMod val="50000"/>
                  </a:schemeClr>
                </a:solidFill>
                <a:effectLst>
                  <a:outerShdw blurRad="38100" dist="38100" dir="2700000" algn="tl">
                    <a:srgbClr val="000000">
                      <a:alpha val="43137"/>
                    </a:srgbClr>
                  </a:outerShdw>
                </a:effectLst>
              </a:rPr>
              <a:t/>
            </a:r>
            <a:br>
              <a:rPr lang="en-US" sz="2700" b="1" dirty="0" smtClean="0">
                <a:solidFill>
                  <a:schemeClr val="accent1">
                    <a:lumMod val="50000"/>
                  </a:schemeClr>
                </a:solidFill>
                <a:effectLst>
                  <a:outerShdw blurRad="38100" dist="38100" dir="2700000" algn="tl">
                    <a:srgbClr val="000000">
                      <a:alpha val="43137"/>
                    </a:srgbClr>
                  </a:outerShdw>
                </a:effectLst>
              </a:rPr>
            </a:br>
            <a:endParaRPr lang="en-US" sz="2700" dirty="0">
              <a:solidFill>
                <a:schemeClr val="accent1">
                  <a:lumMod val="50000"/>
                </a:schemeClr>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sz="quarter" idx="1"/>
          </p:nvPr>
        </p:nvGraphicFramePr>
        <p:xfrm>
          <a:off x="381000" y="1143000"/>
          <a:ext cx="76962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3200" dirty="0" smtClean="0">
                <a:solidFill>
                  <a:schemeClr val="accent1">
                    <a:lumMod val="50000"/>
                  </a:schemeClr>
                </a:solidFill>
                <a:effectLst>
                  <a:outerShdw blurRad="38100" dist="38100" dir="2700000" algn="tl">
                    <a:srgbClr val="000000">
                      <a:alpha val="43137"/>
                    </a:srgbClr>
                  </a:outerShdw>
                </a:effectLst>
              </a:rPr>
              <a:t>الاهداف </a:t>
            </a:r>
            <a:endParaRPr lang="en-US" sz="3200" dirty="0">
              <a:solidFill>
                <a:schemeClr val="accent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lstStyle/>
          <a:p>
            <a:pPr algn="just" fontAlgn="auto">
              <a:spcBef>
                <a:spcPts val="0"/>
              </a:spcBef>
              <a:spcAft>
                <a:spcPts val="0"/>
              </a:spcAft>
              <a:defRPr/>
            </a:pPr>
            <a:endParaRPr lang="en-US" sz="2800" b="1" dirty="0" smtClean="0">
              <a:solidFill>
                <a:srgbClr val="28144C"/>
              </a:solidFill>
            </a:endParaRPr>
          </a:p>
          <a:p>
            <a:pPr algn="just" rtl="1" fontAlgn="auto">
              <a:spcAft>
                <a:spcPts val="600"/>
              </a:spcAft>
              <a:buFont typeface="Wingdings" pitchFamily="2" charset="2"/>
              <a:buChar char="Ø"/>
              <a:defRPr/>
            </a:pPr>
            <a:r>
              <a:rPr lang="ar-SA" b="1" dirty="0" smtClean="0">
                <a:solidFill>
                  <a:schemeClr val="accent3">
                    <a:lumMod val="50000"/>
                  </a:schemeClr>
                </a:solidFill>
              </a:rPr>
              <a:t>مراجعة تخصيص التكاليف الصناعية غير المباشرة .</a:t>
            </a:r>
          </a:p>
          <a:p>
            <a:pPr algn="just" rtl="1" fontAlgn="auto">
              <a:spcAft>
                <a:spcPts val="600"/>
              </a:spcAft>
              <a:buFont typeface="Wingdings" pitchFamily="2" charset="2"/>
              <a:buChar char="Ø"/>
              <a:defRPr/>
            </a:pPr>
            <a:endParaRPr lang="en-US" b="1" dirty="0" smtClean="0">
              <a:solidFill>
                <a:schemeClr val="accent3">
                  <a:lumMod val="50000"/>
                </a:schemeClr>
              </a:solidFill>
            </a:endParaRPr>
          </a:p>
          <a:p>
            <a:pPr algn="just" rtl="1" fontAlgn="auto">
              <a:spcAft>
                <a:spcPts val="600"/>
              </a:spcAft>
              <a:buFont typeface="Wingdings" pitchFamily="2" charset="2"/>
              <a:buChar char="Ø"/>
              <a:defRPr/>
            </a:pPr>
            <a:r>
              <a:rPr lang="ar-SA" b="1" dirty="0" smtClean="0">
                <a:solidFill>
                  <a:schemeClr val="accent3">
                    <a:lumMod val="50000"/>
                  </a:schemeClr>
                </a:solidFill>
              </a:rPr>
              <a:t>بناء نموذج تخصيص التكاليف الصناعية غير المباشرة .</a:t>
            </a:r>
          </a:p>
          <a:p>
            <a:pPr algn="just" rtl="1" fontAlgn="auto">
              <a:spcAft>
                <a:spcPts val="600"/>
              </a:spcAft>
              <a:buFont typeface="Wingdings" pitchFamily="2" charset="2"/>
              <a:buChar char="Ø"/>
              <a:defRPr/>
            </a:pPr>
            <a:endParaRPr lang="en-US" b="1" dirty="0" smtClean="0">
              <a:solidFill>
                <a:schemeClr val="accent3">
                  <a:lumMod val="50000"/>
                </a:schemeClr>
              </a:solidFill>
            </a:endParaRPr>
          </a:p>
          <a:p>
            <a:pPr algn="just" rtl="1" fontAlgn="auto">
              <a:spcAft>
                <a:spcPts val="600"/>
              </a:spcAft>
              <a:buFont typeface="Wingdings" pitchFamily="2" charset="2"/>
              <a:buChar char="Ø"/>
              <a:defRPr/>
            </a:pPr>
            <a:r>
              <a:rPr lang="ar-SA" b="1" dirty="0" smtClean="0">
                <a:solidFill>
                  <a:schemeClr val="accent3">
                    <a:lumMod val="50000"/>
                  </a:schemeClr>
                </a:solidFill>
              </a:rPr>
              <a:t>بناء نموذج تحديد الانحرافات للتكاليف الصناعية غير المباشرة .</a:t>
            </a:r>
          </a:p>
          <a:p>
            <a:pPr algn="just" rtl="1" fontAlgn="auto">
              <a:spcAft>
                <a:spcPts val="600"/>
              </a:spcAft>
              <a:buFont typeface="Wingdings" pitchFamily="2" charset="2"/>
              <a:buChar char="Ø"/>
              <a:defRPr/>
            </a:pPr>
            <a:endParaRPr lang="en-US" b="1" dirty="0" smtClean="0">
              <a:solidFill>
                <a:schemeClr val="accent3">
                  <a:lumMod val="50000"/>
                </a:schemeClr>
              </a:solidFill>
            </a:endParaRPr>
          </a:p>
          <a:p>
            <a:pPr algn="just" rtl="1" fontAlgn="auto">
              <a:spcAft>
                <a:spcPts val="600"/>
              </a:spcAft>
              <a:buFont typeface="Wingdings" pitchFamily="2" charset="2"/>
              <a:buChar char="Ø"/>
              <a:defRPr/>
            </a:pPr>
            <a:r>
              <a:rPr lang="ar-SA" b="1" dirty="0" smtClean="0">
                <a:solidFill>
                  <a:schemeClr val="accent3">
                    <a:lumMod val="50000"/>
                  </a:schemeClr>
                </a:solidFill>
              </a:rPr>
              <a:t>إتقان مهارة تكوين وكتابة المعادلات الرياضية .</a:t>
            </a:r>
          </a:p>
          <a:p>
            <a:pPr algn="just" rtl="1">
              <a:spcAft>
                <a:spcPts val="600"/>
              </a:spcAft>
              <a:buFont typeface="Wingdings" pitchFamily="2" charset="2"/>
              <a:buChar char="Ø"/>
            </a:pPr>
            <a:endParaRPr lang="en-US"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solidFill>
                  <a:schemeClr val="accent1">
                    <a:lumMod val="50000"/>
                  </a:schemeClr>
                </a:solidFill>
                <a:effectLst>
                  <a:outerShdw blurRad="38100" dist="38100" dir="2700000" algn="tl">
                    <a:srgbClr val="000000">
                      <a:alpha val="43137"/>
                    </a:srgbClr>
                  </a:outerShdw>
                </a:effectLst>
              </a:rPr>
              <a:t>حل النشاط العملي</a:t>
            </a:r>
            <a:r>
              <a:rPr lang="ar-SA" dirty="0" smtClean="0"/>
              <a:t> </a:t>
            </a:r>
            <a:endParaRPr lang="en-US" dirty="0"/>
          </a:p>
        </p:txBody>
      </p:sp>
      <p:pic>
        <p:nvPicPr>
          <p:cNvPr id="5" name="عنصر نائب للمحتوى 4"/>
          <p:cNvPicPr>
            <a:picLocks noGrp="1" noChangeAspect="1"/>
          </p:cNvPicPr>
          <p:nvPr>
            <p:ph sz="quarter" idx="1"/>
          </p:nvPr>
        </p:nvPicPr>
        <p:blipFill rotWithShape="1">
          <a:blip r:embed="rId2">
            <a:extLst>
              <a:ext uri="{28A0092B-C50C-407E-A947-70E740481C1C}">
                <a14:useLocalDpi xmlns:a14="http://schemas.microsoft.com/office/drawing/2010/main" val="0"/>
              </a:ext>
            </a:extLst>
          </a:blip>
          <a:srcRect l="33354" t="43049" r="94" b="40746"/>
          <a:stretch/>
        </p:blipFill>
        <p:spPr>
          <a:xfrm>
            <a:off x="533400" y="2323322"/>
            <a:ext cx="7315199" cy="2858278"/>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3600" b="1" dirty="0" smtClean="0">
                <a:solidFill>
                  <a:schemeClr val="accent1">
                    <a:lumMod val="50000"/>
                  </a:schemeClr>
                </a:solidFill>
                <a:effectLst>
                  <a:outerShdw blurRad="38100" dist="38100" dir="2700000" algn="tl">
                    <a:srgbClr val="000000">
                      <a:alpha val="43137"/>
                    </a:srgbClr>
                  </a:outerShdw>
                </a:effectLst>
              </a:rPr>
              <a:t>الواجب </a:t>
            </a:r>
            <a:endParaRPr lang="en-US" sz="3600" b="1" dirty="0">
              <a:solidFill>
                <a:schemeClr val="accent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a:bodyPr>
          <a:lstStyle/>
          <a:p>
            <a:pPr algn="ctr" rtl="1">
              <a:buNone/>
            </a:pPr>
            <a:endParaRPr lang="ar-SA" sz="3200" dirty="0" smtClean="0">
              <a:solidFill>
                <a:schemeClr val="accent3">
                  <a:lumMod val="50000"/>
                </a:schemeClr>
              </a:solidFill>
            </a:endParaRPr>
          </a:p>
          <a:p>
            <a:pPr algn="ctr" rtl="1">
              <a:buNone/>
            </a:pPr>
            <a:endParaRPr lang="ar-SA" sz="3200" dirty="0" smtClean="0">
              <a:solidFill>
                <a:schemeClr val="accent3">
                  <a:lumMod val="50000"/>
                </a:schemeClr>
              </a:solidFill>
            </a:endParaRPr>
          </a:p>
          <a:p>
            <a:pPr algn="ctr" rtl="1">
              <a:buNone/>
            </a:pPr>
            <a:r>
              <a:rPr lang="ar-SA" sz="4000" dirty="0" smtClean="0">
                <a:solidFill>
                  <a:schemeClr val="accent3">
                    <a:lumMod val="50000"/>
                  </a:schemeClr>
                </a:solidFill>
              </a:rPr>
              <a:t>الحاله الاولى </a:t>
            </a:r>
          </a:p>
          <a:p>
            <a:pPr algn="ctr" rtl="1">
              <a:buNone/>
            </a:pPr>
            <a:r>
              <a:rPr lang="ar-SA" sz="4000" dirty="0" smtClean="0">
                <a:solidFill>
                  <a:schemeClr val="accent3">
                    <a:lumMod val="50000"/>
                  </a:schemeClr>
                </a:solidFill>
              </a:rPr>
              <a:t>صفحة 134 </a:t>
            </a:r>
          </a:p>
          <a:p>
            <a:pPr algn="ctr" rtl="1">
              <a:buNone/>
            </a:pPr>
            <a:r>
              <a:rPr lang="ar-SA" sz="4000" dirty="0" smtClean="0">
                <a:solidFill>
                  <a:schemeClr val="accent3">
                    <a:lumMod val="50000"/>
                  </a:schemeClr>
                </a:solidFill>
              </a:rPr>
              <a:t>حلها وفقاً للتوزيع التنازلي </a:t>
            </a:r>
            <a:endParaRPr lang="en-US" sz="4000" dirty="0">
              <a:solidFill>
                <a:schemeClr val="accent3">
                  <a:lumMod val="5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0" y="0"/>
            <a:ext cx="9144000" cy="6858000"/>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pPr algn="ctr" fontAlgn="auto">
              <a:spcBef>
                <a:spcPts val="0"/>
              </a:spcBef>
              <a:spcAft>
                <a:spcPts val="0"/>
              </a:spcAft>
              <a:defRPr/>
            </a:pPr>
            <a:endParaRPr lang="ar-SA"/>
          </a:p>
        </p:txBody>
      </p:sp>
      <p:sp>
        <p:nvSpPr>
          <p:cNvPr id="7" name="مستطيل 6"/>
          <p:cNvSpPr/>
          <p:nvPr/>
        </p:nvSpPr>
        <p:spPr>
          <a:xfrm>
            <a:off x="1219200" y="228600"/>
            <a:ext cx="6553200" cy="1066800"/>
          </a:xfrm>
          <a:prstGeom prst="rect">
            <a:avLst/>
          </a:prstGeom>
        </p:spPr>
        <p:style>
          <a:lnRef idx="1">
            <a:schemeClr val="accent1"/>
          </a:lnRef>
          <a:fillRef idx="2">
            <a:schemeClr val="accent1"/>
          </a:fillRef>
          <a:effectRef idx="1">
            <a:schemeClr val="accent1"/>
          </a:effectRef>
          <a:fontRef idx="minor">
            <a:schemeClr val="dk1"/>
          </a:fontRef>
        </p:style>
        <p:txBody>
          <a:bodyPr rtlCol="1" anchor="b"/>
          <a:lstStyle/>
          <a:p>
            <a:pPr algn="ctr" fontAlgn="auto">
              <a:spcBef>
                <a:spcPts val="0"/>
              </a:spcBef>
              <a:spcAft>
                <a:spcPts val="0"/>
              </a:spcAft>
              <a:defRPr/>
            </a:pPr>
            <a:endParaRPr lang="ar-SA" sz="2800" dirty="0" smtClean="0"/>
          </a:p>
          <a:p>
            <a:pPr algn="ctr" fontAlgn="auto">
              <a:spcBef>
                <a:spcPts val="0"/>
              </a:spcBef>
              <a:spcAft>
                <a:spcPts val="0"/>
              </a:spcAft>
              <a:defRPr/>
            </a:pPr>
            <a:endParaRPr lang="ar-SA" sz="2800" dirty="0"/>
          </a:p>
          <a:p>
            <a:pPr algn="ctr" fontAlgn="auto">
              <a:spcBef>
                <a:spcPts val="0"/>
              </a:spcBef>
              <a:spcAft>
                <a:spcPts val="0"/>
              </a:spcAft>
              <a:defRPr/>
            </a:pPr>
            <a:endParaRPr lang="ar-SA" sz="2800" dirty="0" smtClean="0"/>
          </a:p>
          <a:p>
            <a:pPr algn="ctr" fontAlgn="auto">
              <a:spcBef>
                <a:spcPts val="0"/>
              </a:spcBef>
              <a:spcAft>
                <a:spcPts val="0"/>
              </a:spcAft>
              <a:defRPr/>
            </a:pPr>
            <a:endParaRPr lang="ar-SA" sz="2800" dirty="0"/>
          </a:p>
          <a:p>
            <a:pPr algn="ctr" fontAlgn="auto">
              <a:spcBef>
                <a:spcPts val="0"/>
              </a:spcBef>
              <a:spcAft>
                <a:spcPts val="0"/>
              </a:spcAft>
              <a:defRPr/>
            </a:pPr>
            <a:endParaRPr lang="ar-SA" sz="2800" dirty="0" smtClean="0"/>
          </a:p>
          <a:p>
            <a:pPr algn="ctr" fontAlgn="auto">
              <a:spcBef>
                <a:spcPts val="0"/>
              </a:spcBef>
              <a:spcAft>
                <a:spcPts val="0"/>
              </a:spcAft>
              <a:defRPr/>
            </a:pPr>
            <a:endParaRPr lang="ar-SA" sz="2800" dirty="0" smtClean="0"/>
          </a:p>
          <a:p>
            <a:pPr algn="ctr" fontAlgn="auto">
              <a:spcBef>
                <a:spcPts val="0"/>
              </a:spcBef>
              <a:spcAft>
                <a:spcPts val="0"/>
              </a:spcAft>
              <a:defRPr/>
            </a:pPr>
            <a:endParaRPr lang="ar-SA" sz="2800" dirty="0" smtClean="0"/>
          </a:p>
          <a:p>
            <a:pPr algn="ctr" fontAlgn="auto">
              <a:spcBef>
                <a:spcPts val="0"/>
              </a:spcBef>
              <a:spcAft>
                <a:spcPts val="0"/>
              </a:spcAft>
              <a:defRPr/>
            </a:pPr>
            <a:endParaRPr lang="ar-SA" sz="2800" dirty="0"/>
          </a:p>
          <a:p>
            <a:pPr algn="ctr" fontAlgn="auto">
              <a:spcBef>
                <a:spcPts val="0"/>
              </a:spcBef>
              <a:spcAft>
                <a:spcPts val="0"/>
              </a:spcAft>
              <a:defRPr/>
            </a:pPr>
            <a:endParaRPr lang="ar-SA" sz="2800" dirty="0" smtClean="0"/>
          </a:p>
          <a:p>
            <a:pPr algn="ctr" fontAlgn="auto">
              <a:spcBef>
                <a:spcPts val="0"/>
              </a:spcBef>
              <a:spcAft>
                <a:spcPts val="0"/>
              </a:spcAft>
              <a:defRPr/>
            </a:pPr>
            <a:endParaRPr lang="ar-SA" sz="2800" dirty="0" smtClean="0"/>
          </a:p>
          <a:p>
            <a:pPr algn="ctr" fontAlgn="auto">
              <a:spcBef>
                <a:spcPts val="0"/>
              </a:spcBef>
              <a:spcAft>
                <a:spcPts val="0"/>
              </a:spcAft>
              <a:defRPr/>
            </a:pPr>
            <a:endParaRPr lang="ar-SA" sz="2800" dirty="0"/>
          </a:p>
          <a:p>
            <a:pPr algn="ctr" fontAlgn="auto">
              <a:spcBef>
                <a:spcPts val="0"/>
              </a:spcBef>
              <a:spcAft>
                <a:spcPts val="0"/>
              </a:spcAft>
              <a:defRPr/>
            </a:pPr>
            <a:endParaRPr lang="ar-SA" sz="2800" dirty="0" smtClean="0"/>
          </a:p>
          <a:p>
            <a:pPr algn="ctr" fontAlgn="auto">
              <a:spcBef>
                <a:spcPts val="0"/>
              </a:spcBef>
              <a:spcAft>
                <a:spcPts val="0"/>
              </a:spcAft>
              <a:defRPr/>
            </a:pPr>
            <a:endParaRPr lang="ar-SA" sz="2800" dirty="0"/>
          </a:p>
          <a:p>
            <a:pPr algn="ctr" fontAlgn="auto">
              <a:spcBef>
                <a:spcPts val="0"/>
              </a:spcBef>
              <a:spcAft>
                <a:spcPts val="0"/>
              </a:spcAft>
              <a:defRPr/>
            </a:pPr>
            <a:endParaRPr lang="ar-SA" sz="2800" dirty="0" smtClean="0"/>
          </a:p>
          <a:p>
            <a:pPr algn="ctr" fontAlgn="auto">
              <a:spcBef>
                <a:spcPts val="0"/>
              </a:spcBef>
              <a:spcAft>
                <a:spcPts val="0"/>
              </a:spcAft>
              <a:defRPr/>
            </a:pPr>
            <a:endParaRPr lang="ar-SA" sz="2800" dirty="0"/>
          </a:p>
          <a:p>
            <a:pPr algn="ctr" fontAlgn="auto">
              <a:spcBef>
                <a:spcPts val="0"/>
              </a:spcBef>
              <a:spcAft>
                <a:spcPts val="0"/>
              </a:spcAft>
              <a:defRPr/>
            </a:pPr>
            <a:endParaRPr lang="ar-SA" sz="2800" dirty="0" smtClean="0"/>
          </a:p>
          <a:p>
            <a:pPr algn="ctr" fontAlgn="auto">
              <a:spcBef>
                <a:spcPts val="0"/>
              </a:spcBef>
              <a:spcAft>
                <a:spcPts val="0"/>
              </a:spcAft>
              <a:defRPr/>
            </a:pPr>
            <a:r>
              <a:rPr lang="ar-SA" sz="2800" dirty="0" smtClean="0">
                <a:solidFill>
                  <a:schemeClr val="accent1">
                    <a:lumMod val="50000"/>
                  </a:schemeClr>
                </a:solidFill>
                <a:effectLst>
                  <a:outerShdw blurRad="38100" dist="38100" dir="2700000" algn="tl">
                    <a:srgbClr val="000000">
                      <a:alpha val="43137"/>
                    </a:srgbClr>
                  </a:outerShdw>
                </a:effectLst>
              </a:rPr>
              <a:t>مراجعة </a:t>
            </a:r>
            <a:r>
              <a:rPr lang="ar-SA" sz="2800" dirty="0">
                <a:solidFill>
                  <a:schemeClr val="accent1">
                    <a:lumMod val="50000"/>
                  </a:schemeClr>
                </a:solidFill>
                <a:effectLst>
                  <a:outerShdw blurRad="38100" dist="38100" dir="2700000" algn="tl">
                    <a:srgbClr val="000000">
                      <a:alpha val="43137"/>
                    </a:srgbClr>
                  </a:outerShdw>
                </a:effectLst>
              </a:rPr>
              <a:t>تخصيص التكاليف الصناعية غير المباشرة:</a:t>
            </a:r>
            <a:endParaRPr lang="en-US" sz="2800" dirty="0">
              <a:solidFill>
                <a:schemeClr val="accent1">
                  <a:lumMod val="50000"/>
                </a:schemeClr>
              </a:solidFill>
              <a:effectLst>
                <a:outerShdw blurRad="38100" dist="38100" dir="2700000" algn="tl">
                  <a:srgbClr val="000000">
                    <a:alpha val="43137"/>
                  </a:srgbClr>
                </a:outerShdw>
              </a:effectLst>
            </a:endParaRPr>
          </a:p>
          <a:p>
            <a:pPr algn="ctr" fontAlgn="auto">
              <a:spcBef>
                <a:spcPts val="0"/>
              </a:spcBef>
              <a:spcAft>
                <a:spcPts val="0"/>
              </a:spcAft>
              <a:defRPr/>
            </a:pPr>
            <a:endParaRPr lang="ar-SA" sz="2800" dirty="0"/>
          </a:p>
        </p:txBody>
      </p:sp>
      <p:sp>
        <p:nvSpPr>
          <p:cNvPr id="9" name="مربع نص 8"/>
          <p:cNvSpPr txBox="1"/>
          <p:nvPr/>
        </p:nvSpPr>
        <p:spPr>
          <a:xfrm>
            <a:off x="611188" y="1700213"/>
            <a:ext cx="7632700" cy="1816100"/>
          </a:xfrm>
          <a:prstGeom prst="rect">
            <a:avLst/>
          </a:prstGeom>
          <a:noFill/>
        </p:spPr>
        <p:txBody>
          <a:bodyPr rtlCol="1">
            <a:spAutoFit/>
          </a:bodyPr>
          <a:lstStyle/>
          <a:p>
            <a:pPr algn="just" rtl="1" fontAlgn="auto">
              <a:spcBef>
                <a:spcPts val="0"/>
              </a:spcBef>
              <a:spcAft>
                <a:spcPts val="0"/>
              </a:spcAft>
              <a:defRPr/>
            </a:pPr>
            <a:r>
              <a:rPr lang="ar-SA" sz="2800" dirty="0">
                <a:solidFill>
                  <a:schemeClr val="accent3">
                    <a:lumMod val="50000"/>
                  </a:schemeClr>
                </a:solidFill>
                <a:latin typeface="+mn-lt"/>
                <a:cs typeface="+mn-cs"/>
              </a:rPr>
              <a:t>يعد تخصيص التكاليف غير المباشرة من المشاكل الرئيسية في محاسبة التكاليف نظرا لزيادة أهميتها النسبية وتعدد عناصرها .</a:t>
            </a:r>
          </a:p>
          <a:p>
            <a:pPr algn="r" rtl="1" fontAlgn="auto">
              <a:spcBef>
                <a:spcPts val="0"/>
              </a:spcBef>
              <a:spcAft>
                <a:spcPts val="0"/>
              </a:spcAft>
              <a:defRPr/>
            </a:pPr>
            <a:endParaRPr lang="en-US" sz="2800" dirty="0">
              <a:solidFill>
                <a:schemeClr val="accent2">
                  <a:lumMod val="75000"/>
                </a:schemeClr>
              </a:solidFill>
              <a:latin typeface="+mn-lt"/>
              <a:cs typeface="+mn-cs"/>
            </a:endParaRPr>
          </a:p>
          <a:p>
            <a:pPr algn="r" fontAlgn="auto">
              <a:spcBef>
                <a:spcPts val="0"/>
              </a:spcBef>
              <a:spcAft>
                <a:spcPts val="0"/>
              </a:spcAft>
              <a:defRPr/>
            </a:pPr>
            <a:r>
              <a:rPr lang="ar-SA" sz="2800" dirty="0">
                <a:solidFill>
                  <a:schemeClr val="accent1">
                    <a:lumMod val="50000"/>
                  </a:schemeClr>
                </a:solidFill>
                <a:latin typeface="+mn-lt"/>
                <a:cs typeface="+mn-cs"/>
              </a:rPr>
              <a:t>يمر تخصيص التكاليف الصناعية غير المباشرة بعدة مراحل :</a:t>
            </a:r>
            <a:endParaRPr lang="en-US" sz="2800" dirty="0">
              <a:solidFill>
                <a:schemeClr val="accent1">
                  <a:lumMod val="50000"/>
                </a:schemeClr>
              </a:solidFill>
              <a:latin typeface="+mn-lt"/>
              <a:cs typeface="+mn-cs"/>
            </a:endParaRPr>
          </a:p>
        </p:txBody>
      </p:sp>
      <p:sp>
        <p:nvSpPr>
          <p:cNvPr id="10" name="مستطيل مستدير الزوايا 9"/>
          <p:cNvSpPr/>
          <p:nvPr/>
        </p:nvSpPr>
        <p:spPr>
          <a:xfrm>
            <a:off x="6019800" y="4038600"/>
            <a:ext cx="2519363" cy="2303462"/>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fontAlgn="auto">
              <a:spcBef>
                <a:spcPts val="0"/>
              </a:spcBef>
              <a:spcAft>
                <a:spcPts val="0"/>
              </a:spcAft>
              <a:defRPr/>
            </a:pPr>
            <a:r>
              <a:rPr lang="ar-SA" sz="2400" dirty="0">
                <a:solidFill>
                  <a:schemeClr val="accent1">
                    <a:lumMod val="50000"/>
                  </a:schemeClr>
                </a:solidFill>
              </a:rPr>
              <a:t>المرحلة الأولى :</a:t>
            </a:r>
          </a:p>
          <a:p>
            <a:pPr algn="ctr" fontAlgn="auto">
              <a:spcBef>
                <a:spcPts val="0"/>
              </a:spcBef>
              <a:spcAft>
                <a:spcPts val="0"/>
              </a:spcAft>
              <a:defRPr/>
            </a:pPr>
            <a:r>
              <a:rPr lang="ar-SA" sz="2400" dirty="0"/>
              <a:t> توزيع عناصر التكاليف غير المباشرة على أقسام الإنتاج والخدمات </a:t>
            </a:r>
          </a:p>
        </p:txBody>
      </p:sp>
      <p:sp>
        <p:nvSpPr>
          <p:cNvPr id="11" name="مستطيل مستدير الزوايا 10"/>
          <p:cNvSpPr/>
          <p:nvPr/>
        </p:nvSpPr>
        <p:spPr>
          <a:xfrm>
            <a:off x="3352800" y="4038600"/>
            <a:ext cx="2519362" cy="2303462"/>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fontAlgn="auto">
              <a:spcBef>
                <a:spcPts val="0"/>
              </a:spcBef>
              <a:spcAft>
                <a:spcPts val="0"/>
              </a:spcAft>
              <a:defRPr/>
            </a:pPr>
            <a:r>
              <a:rPr lang="ar-SA" sz="2400" dirty="0" smtClean="0">
                <a:solidFill>
                  <a:schemeClr val="accent1">
                    <a:lumMod val="50000"/>
                  </a:schemeClr>
                </a:solidFill>
              </a:rPr>
              <a:t>المرحلة </a:t>
            </a:r>
            <a:r>
              <a:rPr lang="ar-SA" sz="2400" dirty="0">
                <a:solidFill>
                  <a:schemeClr val="accent1">
                    <a:lumMod val="50000"/>
                  </a:schemeClr>
                </a:solidFill>
              </a:rPr>
              <a:t>الثانية </a:t>
            </a:r>
            <a:r>
              <a:rPr lang="ar-SA" sz="2400" dirty="0" smtClean="0">
                <a:solidFill>
                  <a:schemeClr val="accent1">
                    <a:lumMod val="50000"/>
                  </a:schemeClr>
                </a:solidFill>
              </a:rPr>
              <a:t>:</a:t>
            </a:r>
          </a:p>
          <a:p>
            <a:pPr algn="ctr" fontAlgn="auto">
              <a:spcBef>
                <a:spcPts val="0"/>
              </a:spcBef>
              <a:spcAft>
                <a:spcPts val="0"/>
              </a:spcAft>
              <a:defRPr/>
            </a:pPr>
            <a:endParaRPr lang="ar-SA" sz="2400" dirty="0">
              <a:solidFill>
                <a:schemeClr val="accent1">
                  <a:lumMod val="50000"/>
                </a:schemeClr>
              </a:solidFill>
            </a:endParaRPr>
          </a:p>
          <a:p>
            <a:pPr algn="ctr" fontAlgn="auto">
              <a:spcBef>
                <a:spcPts val="0"/>
              </a:spcBef>
              <a:spcAft>
                <a:spcPts val="0"/>
              </a:spcAft>
              <a:defRPr/>
            </a:pPr>
            <a:r>
              <a:rPr lang="ar-SA" sz="2400" dirty="0" smtClean="0">
                <a:solidFill>
                  <a:schemeClr val="accent1">
                    <a:lumMod val="50000"/>
                  </a:schemeClr>
                </a:solidFill>
              </a:rPr>
              <a:t> </a:t>
            </a:r>
            <a:r>
              <a:rPr lang="ar-SA" sz="2400" dirty="0"/>
              <a:t>توزيع تكاليف أقسام الخدمات على أقسام الإنتاج</a:t>
            </a:r>
          </a:p>
        </p:txBody>
      </p:sp>
      <p:sp>
        <p:nvSpPr>
          <p:cNvPr id="12" name="مستطيل مستدير الزوايا 11"/>
          <p:cNvSpPr/>
          <p:nvPr/>
        </p:nvSpPr>
        <p:spPr>
          <a:xfrm>
            <a:off x="684213" y="4005263"/>
            <a:ext cx="2519362" cy="2303462"/>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fontAlgn="auto">
              <a:spcBef>
                <a:spcPts val="0"/>
              </a:spcBef>
              <a:spcAft>
                <a:spcPts val="0"/>
              </a:spcAft>
              <a:defRPr/>
            </a:pPr>
            <a:r>
              <a:rPr lang="ar-SA" sz="2400" dirty="0" smtClean="0">
                <a:solidFill>
                  <a:schemeClr val="accent1">
                    <a:lumMod val="50000"/>
                  </a:schemeClr>
                </a:solidFill>
              </a:rPr>
              <a:t> المرحلة </a:t>
            </a:r>
            <a:r>
              <a:rPr lang="ar-SA" sz="2400" dirty="0">
                <a:solidFill>
                  <a:schemeClr val="accent1">
                    <a:lumMod val="50000"/>
                  </a:schemeClr>
                </a:solidFill>
              </a:rPr>
              <a:t>الثالثة </a:t>
            </a:r>
            <a:r>
              <a:rPr lang="ar-SA" sz="2400" dirty="0" smtClean="0">
                <a:solidFill>
                  <a:schemeClr val="accent1">
                    <a:lumMod val="50000"/>
                  </a:schemeClr>
                </a:solidFill>
              </a:rPr>
              <a:t>: </a:t>
            </a:r>
          </a:p>
          <a:p>
            <a:pPr algn="ctr" fontAlgn="auto">
              <a:spcBef>
                <a:spcPts val="0"/>
              </a:spcBef>
              <a:spcAft>
                <a:spcPts val="0"/>
              </a:spcAft>
              <a:defRPr/>
            </a:pPr>
            <a:endParaRPr lang="ar-SA" sz="2400" dirty="0">
              <a:solidFill>
                <a:schemeClr val="accent1">
                  <a:lumMod val="50000"/>
                </a:schemeClr>
              </a:solidFill>
            </a:endParaRPr>
          </a:p>
          <a:p>
            <a:pPr algn="ctr" fontAlgn="auto">
              <a:spcBef>
                <a:spcPts val="0"/>
              </a:spcBef>
              <a:spcAft>
                <a:spcPts val="0"/>
              </a:spcAft>
              <a:defRPr/>
            </a:pPr>
            <a:r>
              <a:rPr lang="ar-SA" sz="2400" dirty="0"/>
              <a:t> حساب </a:t>
            </a:r>
            <a:r>
              <a:rPr lang="ar-SA" sz="2400" dirty="0" smtClean="0"/>
              <a:t>معدلات </a:t>
            </a:r>
            <a:r>
              <a:rPr lang="ar-SA" sz="2400" dirty="0"/>
              <a:t>التحميل </a:t>
            </a:r>
          </a:p>
        </p:txBody>
      </p:sp>
      <p:sp>
        <p:nvSpPr>
          <p:cNvPr id="5129" name="عنصر نائب لرقم الشريحة 12"/>
          <p:cNvSpPr>
            <a:spLocks noGrp="1"/>
          </p:cNvSpPr>
          <p:nvPr>
            <p:ph type="sldNum" sz="quarter" idx="15"/>
          </p:nvPr>
        </p:nvSpPr>
        <p:spPr>
          <a:xfrm>
            <a:off x="6553200" y="6521450"/>
            <a:ext cx="2133600" cy="244475"/>
          </a:xfrm>
          <a:prstGeom prst="rect">
            <a:avLst/>
          </a:prstGeom>
          <a:noFill/>
        </p:spPr>
        <p:txBody>
          <a:bodyPr/>
          <a:lstStyle/>
          <a:p>
            <a:fld id="{4A3BB632-A55A-4A4C-8EB5-27E15432BF8E}" type="slidenum">
              <a:rPr lang="ar-SA" smtClean="0">
                <a:latin typeface="Arial" charset="0"/>
                <a:cs typeface="Arial" charset="0"/>
              </a:rPr>
              <a:pPr/>
              <a:t>3</a:t>
            </a:fld>
            <a:endParaRPr lang="ar-SA" smtClean="0">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Effect transition="in" filter="blinds(horizontal)">
                                      <p:cBhvr>
                                        <p:cTn id="7" dur="500"/>
                                        <p:tgtEl>
                                          <p:spTgt spid="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3200" dirty="0" smtClean="0">
                <a:solidFill>
                  <a:schemeClr val="accent1">
                    <a:lumMod val="50000"/>
                  </a:schemeClr>
                </a:solidFill>
                <a:effectLst>
                  <a:outerShdw blurRad="38100" dist="38100" dir="2700000" algn="tl">
                    <a:srgbClr val="000000">
                      <a:alpha val="43137"/>
                    </a:srgbClr>
                  </a:outerShdw>
                </a:effectLst>
              </a:rPr>
              <a:t>المرحلة الأولى : توزيع عناصر التكاليف غير المباشرة على أقسام الإنتاج والخدمات :</a:t>
            </a:r>
            <a:endParaRPr lang="en-US" dirty="0">
              <a:solidFill>
                <a:schemeClr val="accent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lstStyle/>
          <a:p>
            <a:pPr algn="just" rtl="1">
              <a:lnSpc>
                <a:spcPct val="150000"/>
              </a:lnSpc>
              <a:spcBef>
                <a:spcPts val="1200"/>
              </a:spcBef>
              <a:spcAft>
                <a:spcPts val="600"/>
              </a:spcAft>
              <a:buNone/>
            </a:pPr>
            <a:r>
              <a:rPr lang="ar-SA" sz="3200" dirty="0" smtClean="0">
                <a:solidFill>
                  <a:schemeClr val="accent3">
                    <a:lumMod val="50000"/>
                  </a:schemeClr>
                </a:solidFill>
              </a:rPr>
              <a:t>يتم في هذه المرحلة تحديد عناصر التكاليف الصناعية غير المباشرة وتحديد الأقسام المستفيدة منها وتحديد (أساس) أسس معينة تعكس درجة استفادة الأقسام من عناصر التكاليف غير المباشرة ثم تتم عملية التوزيع .</a:t>
            </a:r>
          </a:p>
          <a:p>
            <a:pPr algn="r" rtl="1"/>
            <a:endParaRPr lang="en-US"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3200" dirty="0" smtClean="0">
                <a:solidFill>
                  <a:schemeClr val="accent1">
                    <a:lumMod val="50000"/>
                  </a:schemeClr>
                </a:solidFill>
                <a:effectLst>
                  <a:outerShdw blurRad="38100" dist="38100" dir="2700000" algn="tl">
                    <a:srgbClr val="000000">
                      <a:alpha val="43137"/>
                    </a:srgbClr>
                  </a:outerShdw>
                </a:effectLst>
              </a:rPr>
              <a:t>المرحلة الثانية : توزيع تكاليف أقسام الخدمات على أقسام الإنتاج:</a:t>
            </a:r>
            <a:endParaRPr lang="en-US" dirty="0">
              <a:solidFill>
                <a:schemeClr val="accent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lstStyle/>
          <a:p>
            <a:pPr algn="r" rtl="1">
              <a:buNone/>
            </a:pPr>
            <a:r>
              <a:rPr lang="ar-SA" dirty="0" smtClean="0"/>
              <a:t>ويتم ذلك باستخدام أحد الطرق التالية :</a:t>
            </a:r>
          </a:p>
          <a:p>
            <a:pPr algn="r" rtl="1">
              <a:buNone/>
            </a:pPr>
            <a:endParaRPr lang="en-US" dirty="0"/>
          </a:p>
        </p:txBody>
      </p:sp>
      <p:sp>
        <p:nvSpPr>
          <p:cNvPr id="4" name="مستطيل مستدير الزوايا 9"/>
          <p:cNvSpPr/>
          <p:nvPr/>
        </p:nvSpPr>
        <p:spPr>
          <a:xfrm>
            <a:off x="5791200" y="2286000"/>
            <a:ext cx="2519363" cy="4098925"/>
          </a:xfrm>
          <a:prstGeom prst="roundRect">
            <a:avLst/>
          </a:prstGeom>
        </p:spPr>
        <p:style>
          <a:lnRef idx="1">
            <a:schemeClr val="accent1"/>
          </a:lnRef>
          <a:fillRef idx="2">
            <a:schemeClr val="accent1"/>
          </a:fillRef>
          <a:effectRef idx="1">
            <a:schemeClr val="accent1"/>
          </a:effectRef>
          <a:fontRef idx="minor">
            <a:schemeClr val="dk1"/>
          </a:fontRef>
        </p:style>
        <p:txBody>
          <a:bodyPr rtlCol="1"/>
          <a:lstStyle/>
          <a:p>
            <a:pPr algn="ctr" fontAlgn="auto">
              <a:spcBef>
                <a:spcPts val="0"/>
              </a:spcBef>
              <a:spcAft>
                <a:spcPts val="0"/>
              </a:spcAft>
              <a:defRPr/>
            </a:pPr>
            <a:r>
              <a:rPr lang="ar-SA" b="1" dirty="0">
                <a:solidFill>
                  <a:schemeClr val="accent1">
                    <a:lumMod val="50000"/>
                  </a:schemeClr>
                </a:solidFill>
              </a:rPr>
              <a:t>طريقة التوزيع </a:t>
            </a:r>
            <a:r>
              <a:rPr lang="ar-SA" b="1" dirty="0" smtClean="0">
                <a:solidFill>
                  <a:schemeClr val="accent1">
                    <a:lumMod val="50000"/>
                  </a:schemeClr>
                </a:solidFill>
              </a:rPr>
              <a:t>المباشر </a:t>
            </a:r>
            <a:r>
              <a:rPr lang="en-US" b="1" dirty="0">
                <a:solidFill>
                  <a:schemeClr val="accent1">
                    <a:lumMod val="50000"/>
                  </a:schemeClr>
                </a:solidFill>
              </a:rPr>
              <a:t>Direct Allocation </a:t>
            </a:r>
            <a:endParaRPr lang="ar-SA" b="1" dirty="0">
              <a:solidFill>
                <a:schemeClr val="accent1">
                  <a:lumMod val="50000"/>
                </a:schemeClr>
              </a:solidFill>
            </a:endParaRPr>
          </a:p>
          <a:p>
            <a:pPr algn="ctr" fontAlgn="auto">
              <a:spcBef>
                <a:spcPts val="0"/>
              </a:spcBef>
              <a:spcAft>
                <a:spcPts val="0"/>
              </a:spcAft>
              <a:defRPr/>
            </a:pPr>
            <a:r>
              <a:rPr lang="en-US" b="1" dirty="0" smtClean="0">
                <a:solidFill>
                  <a:schemeClr val="accent1">
                    <a:lumMod val="50000"/>
                  </a:schemeClr>
                </a:solidFill>
              </a:rPr>
              <a:t>Method</a:t>
            </a:r>
            <a:endParaRPr lang="ar-SA" b="1" dirty="0" smtClean="0">
              <a:solidFill>
                <a:schemeClr val="accent1">
                  <a:lumMod val="50000"/>
                </a:schemeClr>
              </a:solidFill>
            </a:endParaRPr>
          </a:p>
          <a:p>
            <a:pPr algn="ctr" fontAlgn="auto">
              <a:spcBef>
                <a:spcPts val="0"/>
              </a:spcBef>
              <a:spcAft>
                <a:spcPts val="0"/>
              </a:spcAft>
              <a:defRPr/>
            </a:pPr>
            <a:endParaRPr lang="en-US" sz="1600" b="1" dirty="0">
              <a:solidFill>
                <a:schemeClr val="accent1">
                  <a:lumMod val="50000"/>
                </a:schemeClr>
              </a:solidFill>
            </a:endParaRPr>
          </a:p>
          <a:p>
            <a:pPr algn="just" rtl="1" fontAlgn="auto">
              <a:spcBef>
                <a:spcPts val="0"/>
              </a:spcBef>
              <a:spcAft>
                <a:spcPts val="0"/>
              </a:spcAft>
              <a:defRPr/>
            </a:pPr>
            <a:r>
              <a:rPr lang="ar-SA" b="1" dirty="0"/>
              <a:t>تستخدم هذه الطريقة في حالة عدم وجود خدمات متبادلة بين أقسام الخدمات أو عدم قيام أحد أو بعض أقسام الخدمات بخدمة أقسام الخدمات الأخرى .</a:t>
            </a:r>
            <a:endParaRPr lang="en-US" b="1" dirty="0"/>
          </a:p>
        </p:txBody>
      </p:sp>
      <p:sp>
        <p:nvSpPr>
          <p:cNvPr id="5" name="مستطيل مستدير الزوايا 10"/>
          <p:cNvSpPr/>
          <p:nvPr/>
        </p:nvSpPr>
        <p:spPr>
          <a:xfrm>
            <a:off x="3124200" y="2286000"/>
            <a:ext cx="2519362" cy="4098925"/>
          </a:xfrm>
          <a:prstGeom prst="roundRect">
            <a:avLst/>
          </a:prstGeom>
        </p:spPr>
        <p:style>
          <a:lnRef idx="1">
            <a:schemeClr val="accent1"/>
          </a:lnRef>
          <a:fillRef idx="2">
            <a:schemeClr val="accent1"/>
          </a:fillRef>
          <a:effectRef idx="1">
            <a:schemeClr val="accent1"/>
          </a:effectRef>
          <a:fontRef idx="minor">
            <a:schemeClr val="dk1"/>
          </a:fontRef>
        </p:style>
        <p:txBody>
          <a:bodyPr rtlCol="1"/>
          <a:lstStyle/>
          <a:p>
            <a:pPr algn="ctr" fontAlgn="auto">
              <a:spcBef>
                <a:spcPts val="0"/>
              </a:spcBef>
              <a:spcAft>
                <a:spcPts val="0"/>
              </a:spcAft>
              <a:defRPr/>
            </a:pPr>
            <a:r>
              <a:rPr lang="ar-SA" b="1" dirty="0">
                <a:solidFill>
                  <a:schemeClr val="accent1">
                    <a:lumMod val="50000"/>
                  </a:schemeClr>
                </a:solidFill>
              </a:rPr>
              <a:t>طريقة التوزيع التنازلي</a:t>
            </a:r>
          </a:p>
          <a:p>
            <a:pPr algn="ctr" fontAlgn="auto">
              <a:spcBef>
                <a:spcPts val="0"/>
              </a:spcBef>
              <a:spcAft>
                <a:spcPts val="0"/>
              </a:spcAft>
              <a:defRPr/>
            </a:pPr>
            <a:r>
              <a:rPr lang="en-US" b="1" dirty="0" smtClean="0">
                <a:solidFill>
                  <a:schemeClr val="accent1">
                    <a:lumMod val="50000"/>
                  </a:schemeClr>
                </a:solidFill>
              </a:rPr>
              <a:t>Step-Down </a:t>
            </a:r>
            <a:r>
              <a:rPr lang="en-US" b="1" dirty="0">
                <a:solidFill>
                  <a:schemeClr val="accent1">
                    <a:lumMod val="50000"/>
                  </a:schemeClr>
                </a:solidFill>
              </a:rPr>
              <a:t>Allocation </a:t>
            </a:r>
            <a:r>
              <a:rPr lang="en-US" b="1" dirty="0" smtClean="0">
                <a:solidFill>
                  <a:schemeClr val="accent1">
                    <a:lumMod val="50000"/>
                  </a:schemeClr>
                </a:solidFill>
              </a:rPr>
              <a:t>Method</a:t>
            </a:r>
            <a:endParaRPr lang="en-US" b="1" dirty="0">
              <a:solidFill>
                <a:schemeClr val="accent1">
                  <a:lumMod val="50000"/>
                </a:schemeClr>
              </a:solidFill>
            </a:endParaRPr>
          </a:p>
          <a:p>
            <a:pPr algn="just" rtl="1" fontAlgn="auto">
              <a:spcBef>
                <a:spcPts val="0"/>
              </a:spcBef>
              <a:spcAft>
                <a:spcPts val="0"/>
              </a:spcAft>
              <a:defRPr/>
            </a:pPr>
            <a:r>
              <a:rPr lang="ar-SA" b="1" dirty="0"/>
              <a:t>تطبق هذه الطريقة في حالة قيام أحد أو بعض أقسام الخدمات بخدمة واحد أو أكثر من أقسام الخدمات الأخرى بالإضافة إلى أقسام الإنتاج, وتبدأ عملية التوزيع بقسم الخدمة الأكثر خدمة لأقسام الخدمات الأخرى ثم الذي يليه وهكذا. </a:t>
            </a:r>
            <a:endParaRPr lang="en-US" b="1" dirty="0"/>
          </a:p>
        </p:txBody>
      </p:sp>
      <p:sp>
        <p:nvSpPr>
          <p:cNvPr id="6" name="مستطيل مستدير الزوايا 11"/>
          <p:cNvSpPr/>
          <p:nvPr/>
        </p:nvSpPr>
        <p:spPr>
          <a:xfrm>
            <a:off x="457200" y="2286000"/>
            <a:ext cx="2519362" cy="4098925"/>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rtl="1" fontAlgn="auto">
              <a:spcBef>
                <a:spcPts val="0"/>
              </a:spcBef>
              <a:spcAft>
                <a:spcPts val="0"/>
              </a:spcAft>
              <a:defRPr/>
            </a:pPr>
            <a:r>
              <a:rPr lang="ar-SA" b="1" dirty="0">
                <a:solidFill>
                  <a:schemeClr val="accent1">
                    <a:lumMod val="50000"/>
                  </a:schemeClr>
                </a:solidFill>
              </a:rPr>
              <a:t>طريقة التوزيع التبادلي </a:t>
            </a:r>
            <a:r>
              <a:rPr lang="en-US" b="1" dirty="0" smtClean="0">
                <a:solidFill>
                  <a:schemeClr val="accent1">
                    <a:lumMod val="50000"/>
                  </a:schemeClr>
                </a:solidFill>
              </a:rPr>
              <a:t>Reciprocal </a:t>
            </a:r>
            <a:r>
              <a:rPr lang="en-US" b="1" dirty="0">
                <a:solidFill>
                  <a:schemeClr val="accent1">
                    <a:lumMod val="50000"/>
                  </a:schemeClr>
                </a:solidFill>
              </a:rPr>
              <a:t>Allocation </a:t>
            </a:r>
            <a:r>
              <a:rPr lang="en-US" b="1" dirty="0" smtClean="0">
                <a:solidFill>
                  <a:schemeClr val="accent1">
                    <a:lumMod val="50000"/>
                  </a:schemeClr>
                </a:solidFill>
              </a:rPr>
              <a:t>Method</a:t>
            </a:r>
            <a:endParaRPr lang="en-US" b="1" dirty="0">
              <a:solidFill>
                <a:schemeClr val="accent1">
                  <a:lumMod val="50000"/>
                </a:schemeClr>
              </a:solidFill>
            </a:endParaRPr>
          </a:p>
          <a:p>
            <a:pPr algn="just" rtl="1" fontAlgn="auto">
              <a:spcBef>
                <a:spcPts val="0"/>
              </a:spcBef>
              <a:spcAft>
                <a:spcPts val="0"/>
              </a:spcAft>
              <a:defRPr/>
            </a:pPr>
            <a:r>
              <a:rPr lang="ar-SA" b="1" dirty="0"/>
              <a:t>تطبق هذه الطريقة في حالة وجود خدمات متبادلة بين أقسام الخدمات, حيث تقوم أقسام الخدمات بخدمة بعضها البعض, لذلك تبدأ الإجراءات بفصل الخدمات المتبادلة بين أقسام الخدمات عن طريق تكوين المعادلات التي تعكس التبادل </a:t>
            </a:r>
            <a:r>
              <a:rPr lang="ar-SA" b="1" dirty="0" smtClean="0"/>
              <a:t>المنفعي </a:t>
            </a:r>
            <a:r>
              <a:rPr lang="ar-SA" b="1" dirty="0"/>
              <a:t>بين أقسام الخدمات وحلها.</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3200" dirty="0" smtClean="0">
                <a:solidFill>
                  <a:schemeClr val="accent1">
                    <a:lumMod val="50000"/>
                  </a:schemeClr>
                </a:solidFill>
                <a:effectLst>
                  <a:outerShdw blurRad="38100" dist="38100" dir="2700000" algn="tl">
                    <a:srgbClr val="000000">
                      <a:alpha val="43137"/>
                    </a:srgbClr>
                  </a:outerShdw>
                </a:effectLst>
              </a:rPr>
              <a:t>المرحلة الثالثة : حساب معدلات التحميل : </a:t>
            </a:r>
            <a:br>
              <a:rPr lang="ar-SA" sz="3200" dirty="0" smtClean="0">
                <a:solidFill>
                  <a:schemeClr val="accent1">
                    <a:lumMod val="50000"/>
                  </a:schemeClr>
                </a:solidFill>
                <a:effectLst>
                  <a:outerShdw blurRad="38100" dist="38100" dir="2700000" algn="tl">
                    <a:srgbClr val="000000">
                      <a:alpha val="43137"/>
                    </a:srgbClr>
                  </a:outerShdw>
                </a:effectLst>
              </a:rPr>
            </a:br>
            <a:endParaRPr lang="en-US" dirty="0">
              <a:solidFill>
                <a:schemeClr val="accent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a:bodyPr>
          <a:lstStyle/>
          <a:p>
            <a:pPr algn="r" rtl="1">
              <a:lnSpc>
                <a:spcPct val="150000"/>
              </a:lnSpc>
              <a:buNone/>
            </a:pPr>
            <a:r>
              <a:rPr lang="ar-SA" sz="2800" dirty="0" smtClean="0">
                <a:solidFill>
                  <a:schemeClr val="accent3">
                    <a:lumMod val="50000"/>
                  </a:schemeClr>
                </a:solidFill>
              </a:rPr>
              <a:t>يتم حساب معدلات التحميل لأقسام الإنتاج تمهيداً لتحديد نصيب كل وحدة إنتاج من التكاليف الصناعية غير المباشرة</a:t>
            </a:r>
            <a:endParaRPr lang="en-US" sz="2800"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0" y="0"/>
            <a:ext cx="9144000" cy="6858000"/>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pPr algn="ctr" fontAlgn="auto">
              <a:spcBef>
                <a:spcPts val="0"/>
              </a:spcBef>
              <a:spcAft>
                <a:spcPts val="0"/>
              </a:spcAft>
              <a:defRPr/>
            </a:pPr>
            <a:endParaRPr lang="ar-SA"/>
          </a:p>
        </p:txBody>
      </p:sp>
      <p:sp>
        <p:nvSpPr>
          <p:cNvPr id="6" name="مستطيل مستدير الزوايا 5"/>
          <p:cNvSpPr/>
          <p:nvPr/>
        </p:nvSpPr>
        <p:spPr>
          <a:xfrm>
            <a:off x="250825" y="0"/>
            <a:ext cx="8642350" cy="6858000"/>
          </a:xfrm>
          <a:prstGeom prst="roundRect">
            <a:avLst/>
          </a:prstGeom>
        </p:spPr>
        <p:style>
          <a:lnRef idx="2">
            <a:schemeClr val="accent1"/>
          </a:lnRef>
          <a:fillRef idx="1">
            <a:schemeClr val="lt1"/>
          </a:fillRef>
          <a:effectRef idx="0">
            <a:schemeClr val="accent1"/>
          </a:effectRef>
          <a:fontRef idx="minor">
            <a:schemeClr val="dk1"/>
          </a:fontRef>
        </p:style>
        <p:txBody>
          <a:bodyPr rtlCol="1" anchor="ctr"/>
          <a:lstStyle/>
          <a:p>
            <a:pPr algn="ctr" fontAlgn="auto">
              <a:spcBef>
                <a:spcPts val="0"/>
              </a:spcBef>
              <a:spcAft>
                <a:spcPts val="0"/>
              </a:spcAft>
              <a:defRPr/>
            </a:pPr>
            <a:endParaRPr lang="ar-SA" dirty="0"/>
          </a:p>
        </p:txBody>
      </p:sp>
      <p:sp>
        <p:nvSpPr>
          <p:cNvPr id="7" name="مستطيل 6"/>
          <p:cNvSpPr/>
          <p:nvPr/>
        </p:nvSpPr>
        <p:spPr>
          <a:xfrm>
            <a:off x="1258888" y="188913"/>
            <a:ext cx="6553200" cy="792162"/>
          </a:xfrm>
          <a:prstGeom prst="rect">
            <a:avLst/>
          </a:prstGeom>
        </p:spPr>
        <p:style>
          <a:lnRef idx="1">
            <a:schemeClr val="accent1"/>
          </a:lnRef>
          <a:fillRef idx="2">
            <a:schemeClr val="accent1"/>
          </a:fillRef>
          <a:effectRef idx="1">
            <a:schemeClr val="accent1"/>
          </a:effectRef>
          <a:fontRef idx="minor">
            <a:schemeClr val="dk1"/>
          </a:fontRef>
        </p:style>
        <p:txBody>
          <a:bodyPr rtlCol="1" anchor="b"/>
          <a:lstStyle/>
          <a:p>
            <a:pPr algn="ctr" fontAlgn="auto">
              <a:spcBef>
                <a:spcPts val="0"/>
              </a:spcBef>
              <a:spcAft>
                <a:spcPts val="0"/>
              </a:spcAft>
              <a:defRPr/>
            </a:pPr>
            <a:r>
              <a:rPr lang="ar-SA" sz="3200" b="1" dirty="0">
                <a:solidFill>
                  <a:schemeClr val="accent1">
                    <a:lumMod val="50000"/>
                  </a:schemeClr>
                </a:solidFill>
              </a:rPr>
              <a:t>بناء نماذج تخصيص </a:t>
            </a:r>
            <a:r>
              <a:rPr lang="ar-SA" sz="3200" b="1" dirty="0" smtClean="0">
                <a:solidFill>
                  <a:schemeClr val="accent1">
                    <a:lumMod val="50000"/>
                  </a:schemeClr>
                </a:solidFill>
              </a:rPr>
              <a:t>التكاليف</a:t>
            </a:r>
            <a:endParaRPr lang="en-US" sz="3200" b="1" dirty="0">
              <a:solidFill>
                <a:schemeClr val="accent1">
                  <a:lumMod val="50000"/>
                </a:schemeClr>
              </a:solidFill>
            </a:endParaRPr>
          </a:p>
          <a:p>
            <a:pPr algn="ctr" fontAlgn="auto">
              <a:spcBef>
                <a:spcPts val="0"/>
              </a:spcBef>
              <a:spcAft>
                <a:spcPts val="0"/>
              </a:spcAft>
              <a:defRPr/>
            </a:pPr>
            <a:endParaRPr lang="ar-SA" dirty="0"/>
          </a:p>
        </p:txBody>
      </p:sp>
      <p:sp>
        <p:nvSpPr>
          <p:cNvPr id="9" name="مربع نص 8"/>
          <p:cNvSpPr txBox="1"/>
          <p:nvPr/>
        </p:nvSpPr>
        <p:spPr>
          <a:xfrm>
            <a:off x="381000" y="1700213"/>
            <a:ext cx="7862888" cy="3477875"/>
          </a:xfrm>
          <a:prstGeom prst="rect">
            <a:avLst/>
          </a:prstGeom>
          <a:noFill/>
        </p:spPr>
        <p:txBody>
          <a:bodyPr wrap="square" rtlCol="1">
            <a:spAutoFit/>
          </a:bodyPr>
          <a:lstStyle/>
          <a:p>
            <a:pPr fontAlgn="auto">
              <a:spcBef>
                <a:spcPts val="0"/>
              </a:spcBef>
              <a:spcAft>
                <a:spcPts val="0"/>
              </a:spcAft>
              <a:buFont typeface="Arial" pitchFamily="34" charset="0"/>
              <a:buChar char="•"/>
              <a:defRPr/>
            </a:pPr>
            <a:endParaRPr lang="ar-SA" sz="2400" b="1" dirty="0">
              <a:solidFill>
                <a:schemeClr val="accent2">
                  <a:lumMod val="75000"/>
                </a:schemeClr>
              </a:solidFill>
              <a:latin typeface="+mn-lt"/>
              <a:cs typeface="+mn-cs"/>
            </a:endParaRPr>
          </a:p>
          <a:p>
            <a:pPr algn="r" rtl="1" fontAlgn="auto">
              <a:spcBef>
                <a:spcPts val="0"/>
              </a:spcBef>
              <a:spcAft>
                <a:spcPts val="0"/>
              </a:spcAft>
              <a:buFont typeface="Wingdings" pitchFamily="2" charset="2"/>
              <a:buChar char="Ø"/>
              <a:defRPr/>
            </a:pPr>
            <a:r>
              <a:rPr lang="ar-SA" sz="2400" b="1" dirty="0">
                <a:solidFill>
                  <a:schemeClr val="accent3">
                    <a:lumMod val="50000"/>
                  </a:schemeClr>
                </a:solidFill>
                <a:latin typeface="+mn-lt"/>
                <a:cs typeface="+mn-cs"/>
              </a:rPr>
              <a:t>نموذج التوزيع المباشر ( </a:t>
            </a:r>
            <a:r>
              <a:rPr lang="en-US" sz="2400" b="1" dirty="0">
                <a:solidFill>
                  <a:schemeClr val="accent3">
                    <a:lumMod val="50000"/>
                  </a:schemeClr>
                </a:solidFill>
                <a:latin typeface="+mn-lt"/>
                <a:cs typeface="+mn-cs"/>
              </a:rPr>
              <a:t>Direct Allocation Method </a:t>
            </a:r>
            <a:r>
              <a:rPr lang="ar-SA" sz="2400" b="1" dirty="0">
                <a:solidFill>
                  <a:schemeClr val="accent3">
                    <a:lumMod val="50000"/>
                  </a:schemeClr>
                </a:solidFill>
                <a:latin typeface="+mn-lt"/>
                <a:cs typeface="+mn-cs"/>
              </a:rPr>
              <a:t> )</a:t>
            </a:r>
          </a:p>
          <a:p>
            <a:pPr algn="r" rtl="1" fontAlgn="auto">
              <a:spcBef>
                <a:spcPts val="0"/>
              </a:spcBef>
              <a:spcAft>
                <a:spcPts val="0"/>
              </a:spcAft>
              <a:buFont typeface="Wingdings" pitchFamily="2" charset="2"/>
              <a:buChar char="Ø"/>
              <a:defRPr/>
            </a:pPr>
            <a:endParaRPr lang="ar-SA" sz="2400" b="1" dirty="0">
              <a:solidFill>
                <a:schemeClr val="accent3">
                  <a:lumMod val="50000"/>
                </a:schemeClr>
              </a:solidFill>
              <a:latin typeface="+mn-lt"/>
              <a:cs typeface="+mn-cs"/>
            </a:endParaRPr>
          </a:p>
          <a:p>
            <a:pPr algn="r" rtl="1" fontAlgn="auto">
              <a:spcBef>
                <a:spcPts val="0"/>
              </a:spcBef>
              <a:spcAft>
                <a:spcPts val="0"/>
              </a:spcAft>
              <a:buFont typeface="Wingdings" pitchFamily="2" charset="2"/>
              <a:buChar char="Ø"/>
              <a:defRPr/>
            </a:pPr>
            <a:r>
              <a:rPr lang="ar-SA" sz="2400" b="1" dirty="0">
                <a:solidFill>
                  <a:schemeClr val="accent3">
                    <a:lumMod val="50000"/>
                  </a:schemeClr>
                </a:solidFill>
                <a:latin typeface="+mn-lt"/>
                <a:cs typeface="+mn-cs"/>
              </a:rPr>
              <a:t>نموذج التوزيع التنازلي( </a:t>
            </a:r>
            <a:r>
              <a:rPr lang="en-US" sz="2400" b="1" dirty="0">
                <a:solidFill>
                  <a:schemeClr val="accent3">
                    <a:lumMod val="50000"/>
                  </a:schemeClr>
                </a:solidFill>
                <a:latin typeface="+mn-lt"/>
                <a:cs typeface="+mn-cs"/>
              </a:rPr>
              <a:t>Step-Down Allocation </a:t>
            </a:r>
            <a:r>
              <a:rPr lang="en-US" sz="2400" b="1" dirty="0" err="1" smtClean="0">
                <a:solidFill>
                  <a:schemeClr val="accent3">
                    <a:lumMod val="50000"/>
                  </a:schemeClr>
                </a:solidFill>
                <a:latin typeface="+mn-lt"/>
                <a:cs typeface="+mn-cs"/>
              </a:rPr>
              <a:t>Metho</a:t>
            </a:r>
            <a:r>
              <a:rPr lang="ar-SA" sz="2400" b="1" dirty="0" smtClean="0">
                <a:solidFill>
                  <a:schemeClr val="accent3">
                    <a:lumMod val="50000"/>
                  </a:schemeClr>
                </a:solidFill>
                <a:latin typeface="+mn-lt"/>
                <a:cs typeface="+mn-cs"/>
              </a:rPr>
              <a:t> </a:t>
            </a:r>
            <a:r>
              <a:rPr lang="ar-SA" sz="2400" b="1" dirty="0">
                <a:solidFill>
                  <a:schemeClr val="accent3">
                    <a:lumMod val="50000"/>
                  </a:schemeClr>
                </a:solidFill>
                <a:latin typeface="+mn-lt"/>
                <a:cs typeface="+mn-cs"/>
              </a:rPr>
              <a:t>)</a:t>
            </a:r>
          </a:p>
          <a:p>
            <a:pPr algn="r" rtl="1" fontAlgn="auto">
              <a:spcBef>
                <a:spcPts val="0"/>
              </a:spcBef>
              <a:spcAft>
                <a:spcPts val="0"/>
              </a:spcAft>
              <a:buFont typeface="Wingdings" pitchFamily="2" charset="2"/>
              <a:buChar char="Ø"/>
              <a:defRPr/>
            </a:pPr>
            <a:endParaRPr lang="ar-SA" sz="2400" b="1" dirty="0">
              <a:solidFill>
                <a:schemeClr val="accent3">
                  <a:lumMod val="50000"/>
                </a:schemeClr>
              </a:solidFill>
              <a:latin typeface="+mn-lt"/>
              <a:cs typeface="+mn-cs"/>
            </a:endParaRPr>
          </a:p>
          <a:p>
            <a:pPr algn="r" rtl="1" fontAlgn="auto">
              <a:spcBef>
                <a:spcPts val="0"/>
              </a:spcBef>
              <a:spcAft>
                <a:spcPts val="0"/>
              </a:spcAft>
              <a:buFont typeface="Wingdings" pitchFamily="2" charset="2"/>
              <a:buChar char="Ø"/>
              <a:defRPr/>
            </a:pPr>
            <a:r>
              <a:rPr lang="ar-SA" sz="2400" b="1" dirty="0">
                <a:solidFill>
                  <a:schemeClr val="accent3">
                    <a:lumMod val="50000"/>
                  </a:schemeClr>
                </a:solidFill>
                <a:latin typeface="+mn-lt"/>
                <a:cs typeface="+mn-cs"/>
              </a:rPr>
              <a:t>نموذج التوزيع التبادلي ( </a:t>
            </a:r>
            <a:r>
              <a:rPr lang="en-US" sz="2400" b="1" dirty="0">
                <a:solidFill>
                  <a:schemeClr val="accent3">
                    <a:lumMod val="50000"/>
                  </a:schemeClr>
                </a:solidFill>
                <a:latin typeface="+mn-lt"/>
                <a:cs typeface="+mn-cs"/>
              </a:rPr>
              <a:t>Reciprocal Allocation </a:t>
            </a:r>
            <a:r>
              <a:rPr lang="en-US" sz="2400" b="1" dirty="0" smtClean="0">
                <a:solidFill>
                  <a:schemeClr val="accent3">
                    <a:lumMod val="50000"/>
                  </a:schemeClr>
                </a:solidFill>
                <a:latin typeface="+mn-lt"/>
                <a:cs typeface="+mn-cs"/>
              </a:rPr>
              <a:t>Method</a:t>
            </a:r>
            <a:r>
              <a:rPr lang="ar-SA" sz="2400" b="1" dirty="0">
                <a:solidFill>
                  <a:schemeClr val="accent3">
                    <a:lumMod val="50000"/>
                  </a:schemeClr>
                </a:solidFill>
              </a:rPr>
              <a:t>)</a:t>
            </a:r>
            <a:endParaRPr lang="ar-SA" sz="2400" b="1" dirty="0" smtClean="0">
              <a:solidFill>
                <a:schemeClr val="accent3">
                  <a:lumMod val="50000"/>
                </a:schemeClr>
              </a:solidFill>
              <a:latin typeface="+mn-lt"/>
              <a:cs typeface="+mn-cs"/>
            </a:endParaRPr>
          </a:p>
          <a:p>
            <a:pPr algn="r" rtl="1" fontAlgn="auto">
              <a:spcBef>
                <a:spcPts val="0"/>
              </a:spcBef>
              <a:spcAft>
                <a:spcPts val="0"/>
              </a:spcAft>
              <a:buFont typeface="Wingdings" pitchFamily="2" charset="2"/>
              <a:buChar char="Ø"/>
              <a:defRPr/>
            </a:pPr>
            <a:endParaRPr lang="ar-SA" sz="2400" b="1" dirty="0">
              <a:solidFill>
                <a:schemeClr val="accent3">
                  <a:lumMod val="50000"/>
                </a:schemeClr>
              </a:solidFill>
              <a:latin typeface="+mn-lt"/>
              <a:cs typeface="+mn-cs"/>
            </a:endParaRPr>
          </a:p>
          <a:p>
            <a:pPr fontAlgn="auto">
              <a:spcBef>
                <a:spcPts val="0"/>
              </a:spcBef>
              <a:spcAft>
                <a:spcPts val="0"/>
              </a:spcAft>
              <a:buFont typeface="Arial" pitchFamily="34" charset="0"/>
              <a:buChar char="•"/>
              <a:defRPr/>
            </a:pPr>
            <a:endParaRPr lang="en-US" sz="2400" b="1" dirty="0">
              <a:solidFill>
                <a:schemeClr val="accent2">
                  <a:lumMod val="75000"/>
                </a:schemeClr>
              </a:solidFill>
              <a:latin typeface="+mn-lt"/>
              <a:cs typeface="+mn-cs"/>
            </a:endParaRPr>
          </a:p>
          <a:p>
            <a:pPr fontAlgn="auto">
              <a:spcBef>
                <a:spcPts val="0"/>
              </a:spcBef>
              <a:spcAft>
                <a:spcPts val="0"/>
              </a:spcAft>
              <a:buFont typeface="Arial" pitchFamily="34" charset="0"/>
              <a:buChar char="•"/>
              <a:defRPr/>
            </a:pPr>
            <a:endParaRPr lang="en-US" sz="2800" b="1" dirty="0">
              <a:solidFill>
                <a:schemeClr val="accent2">
                  <a:lumMod val="75000"/>
                </a:schemeClr>
              </a:solidFill>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blinds(horizontal)">
                                      <p:cBhvr>
                                        <p:cTn id="7" dur="500"/>
                                        <p:tgtEl>
                                          <p:spTgt spid="9">
                                            <p:txEl>
                                              <p:pRg st="1" end="1"/>
                                            </p:txEl>
                                          </p:spTgt>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9">
                                            <p:txEl>
                                              <p:pRg st="3" end="3"/>
                                            </p:txEl>
                                          </p:spTgt>
                                        </p:tgtEl>
                                        <p:attrNameLst>
                                          <p:attrName>style.visibility</p:attrName>
                                        </p:attrNameLst>
                                      </p:cBhvr>
                                      <p:to>
                                        <p:strVal val="visible"/>
                                      </p:to>
                                    </p:set>
                                    <p:animEffect transition="in" filter="blinds(horizontal)">
                                      <p:cBhvr>
                                        <p:cTn id="11" dur="500"/>
                                        <p:tgtEl>
                                          <p:spTgt spid="9">
                                            <p:txEl>
                                              <p:pRg st="3" end="3"/>
                                            </p:txEl>
                                          </p:spTgt>
                                        </p:tgtEl>
                                      </p:cBhvr>
                                    </p:animEffect>
                                  </p:childTnLst>
                                </p:cTn>
                              </p:par>
                            </p:childTnLst>
                          </p:cTn>
                        </p:par>
                        <p:par>
                          <p:cTn id="12" fill="hold">
                            <p:stCondLst>
                              <p:cond delay="1000"/>
                            </p:stCondLst>
                            <p:childTnLst>
                              <p:par>
                                <p:cTn id="13" presetID="3" presetClass="entr" presetSubtype="10" fill="hold" nodeType="afterEffect">
                                  <p:stCondLst>
                                    <p:cond delay="0"/>
                                  </p:stCondLst>
                                  <p:childTnLst>
                                    <p:set>
                                      <p:cBhvr>
                                        <p:cTn id="14" dur="1" fill="hold">
                                          <p:stCondLst>
                                            <p:cond delay="0"/>
                                          </p:stCondLst>
                                        </p:cTn>
                                        <p:tgtEl>
                                          <p:spTgt spid="9">
                                            <p:txEl>
                                              <p:pRg st="5" end="5"/>
                                            </p:txEl>
                                          </p:spTgt>
                                        </p:tgtEl>
                                        <p:attrNameLst>
                                          <p:attrName>style.visibility</p:attrName>
                                        </p:attrNameLst>
                                      </p:cBhvr>
                                      <p:to>
                                        <p:strVal val="visible"/>
                                      </p:to>
                                    </p:set>
                                    <p:animEffect transition="in" filter="blinds(horizontal)">
                                      <p:cBhvr>
                                        <p:cTn id="15"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pPr algn="ctr"/>
            <a:r>
              <a:rPr lang="ar-SA" dirty="0" smtClean="0">
                <a:solidFill>
                  <a:schemeClr val="accent1">
                    <a:lumMod val="50000"/>
                  </a:schemeClr>
                </a:solidFill>
                <a:effectLst>
                  <a:outerShdw blurRad="38100" dist="38100" dir="2700000" algn="tl">
                    <a:srgbClr val="000000">
                      <a:alpha val="43137"/>
                    </a:srgbClr>
                  </a:outerShdw>
                </a:effectLst>
              </a:rPr>
              <a:t>بناء نموذج التوزيع المباشر</a:t>
            </a:r>
            <a:endParaRPr lang="en-US" dirty="0">
              <a:solidFill>
                <a:schemeClr val="accent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457200" y="1143000"/>
            <a:ext cx="7696200" cy="5330952"/>
          </a:xfrm>
        </p:spPr>
        <p:txBody>
          <a:bodyPr>
            <a:normAutofit fontScale="85000" lnSpcReduction="20000"/>
          </a:bodyPr>
          <a:lstStyle/>
          <a:p>
            <a:pPr algn="r" rtl="1">
              <a:buNone/>
            </a:pPr>
            <a:r>
              <a:rPr lang="ar-SA" dirty="0" smtClean="0"/>
              <a:t>لبيان خطوات بناء نموذج التوزيع المباشر نأخذ المثال التالي :</a:t>
            </a:r>
          </a:p>
          <a:p>
            <a:pPr algn="r" rtl="1">
              <a:buNone/>
            </a:pPr>
            <a:r>
              <a:rPr lang="ar-SA" dirty="0" smtClean="0">
                <a:solidFill>
                  <a:schemeClr val="accent1">
                    <a:lumMod val="50000"/>
                  </a:schemeClr>
                </a:solidFill>
                <a:effectLst>
                  <a:outerShdw blurRad="38100" dist="38100" dir="2700000" algn="tl">
                    <a:srgbClr val="000000">
                      <a:alpha val="43137"/>
                    </a:srgbClr>
                  </a:outerShdw>
                </a:effectLst>
              </a:rPr>
              <a:t>مثال : </a:t>
            </a:r>
          </a:p>
          <a:p>
            <a:pPr algn="r" rtl="1">
              <a:buNone/>
            </a:pPr>
            <a:r>
              <a:rPr lang="ar-SA" dirty="0" smtClean="0">
                <a:solidFill>
                  <a:schemeClr val="accent3">
                    <a:lumMod val="50000"/>
                  </a:schemeClr>
                </a:solidFill>
              </a:rPr>
              <a:t>شركة الاهرام بعنيزه لديها قسمان للانتاج هما : قسم التصوير (أ) وقسم الطباعه (ب) وقسمان للخدمات هما : قسم المناولة (س) وقسم التكييف (ص) وقد توفرت البيانات التاليه :</a:t>
            </a:r>
          </a:p>
          <a:p>
            <a:pPr algn="r" rtl="1">
              <a:buNone/>
            </a:pPr>
            <a:r>
              <a:rPr lang="ar-SA" dirty="0" smtClean="0">
                <a:solidFill>
                  <a:schemeClr val="accent1">
                    <a:lumMod val="50000"/>
                  </a:schemeClr>
                </a:solidFill>
                <a:effectLst>
                  <a:outerShdw blurRad="38100" dist="38100" dir="2700000" algn="tl">
                    <a:srgbClr val="000000">
                      <a:alpha val="43137"/>
                    </a:srgbClr>
                  </a:outerShdw>
                </a:effectLst>
              </a:rPr>
              <a:t>اولاً :</a:t>
            </a:r>
            <a:r>
              <a:rPr lang="ar-SA" dirty="0" smtClean="0">
                <a:solidFill>
                  <a:schemeClr val="accent3">
                    <a:lumMod val="50000"/>
                  </a:schemeClr>
                </a:solidFill>
              </a:rPr>
              <a:t>عناصر التكاليف غير المباشرة واسس توزيعها على الاقسام :</a:t>
            </a:r>
          </a:p>
          <a:p>
            <a:pPr algn="r" rtl="1">
              <a:buNone/>
            </a:pPr>
            <a:r>
              <a:rPr lang="ar-SA" dirty="0" smtClean="0">
                <a:solidFill>
                  <a:schemeClr val="accent3">
                    <a:lumMod val="50000"/>
                  </a:schemeClr>
                </a:solidFill>
              </a:rPr>
              <a:t>1- المواد غير المباشرة 200000 توزع بالتساوي </a:t>
            </a:r>
          </a:p>
          <a:p>
            <a:pPr algn="r" rtl="1">
              <a:buNone/>
            </a:pPr>
            <a:r>
              <a:rPr lang="ar-SA" dirty="0" smtClean="0">
                <a:solidFill>
                  <a:schemeClr val="accent3">
                    <a:lumMod val="50000"/>
                  </a:schemeClr>
                </a:solidFill>
              </a:rPr>
              <a:t>2- اجور غير مباشرة 300000 توزع بنسبة ساعات الاشراف الاداري على الاقسام والتي بلغت : 1،2،4،8 على الترتيب</a:t>
            </a:r>
          </a:p>
          <a:p>
            <a:pPr algn="r" rtl="1">
              <a:buNone/>
            </a:pPr>
            <a:r>
              <a:rPr lang="ar-SA" dirty="0" smtClean="0">
                <a:solidFill>
                  <a:schemeClr val="accent3">
                    <a:lumMod val="50000"/>
                  </a:schemeClr>
                </a:solidFill>
              </a:rPr>
              <a:t>3- مصروفات اخرى غير مباشرة 150000 توزع بنسبة عدد افراد كل قسم وكان عددهم كالتالي :8،10،35،20 على التوالي </a:t>
            </a:r>
          </a:p>
          <a:p>
            <a:pPr algn="r" rtl="1">
              <a:buNone/>
            </a:pPr>
            <a:r>
              <a:rPr lang="ar-SA" dirty="0" smtClean="0">
                <a:solidFill>
                  <a:schemeClr val="accent1">
                    <a:lumMod val="50000"/>
                  </a:schemeClr>
                </a:solidFill>
                <a:effectLst>
                  <a:outerShdw blurRad="38100" dist="38100" dir="2700000" algn="tl">
                    <a:srgbClr val="000000">
                      <a:alpha val="43137"/>
                    </a:srgbClr>
                  </a:outerShdw>
                </a:effectLst>
              </a:rPr>
              <a:t>ثانياً : </a:t>
            </a:r>
            <a:r>
              <a:rPr lang="ar-SA" dirty="0" smtClean="0">
                <a:solidFill>
                  <a:schemeClr val="accent3">
                    <a:lumMod val="50000"/>
                  </a:schemeClr>
                </a:solidFill>
              </a:rPr>
              <a:t>تتبع الشركه طريقة التوزيع المباشر </a:t>
            </a:r>
          </a:p>
          <a:p>
            <a:pPr algn="r" rtl="1">
              <a:buFont typeface="Arial" pitchFamily="34" charset="0"/>
              <a:buChar char="•"/>
            </a:pPr>
            <a:r>
              <a:rPr lang="ar-SA" dirty="0" smtClean="0">
                <a:solidFill>
                  <a:schemeClr val="accent3">
                    <a:lumMod val="50000"/>
                  </a:schemeClr>
                </a:solidFill>
              </a:rPr>
              <a:t>توزع تكلفة قسم التكييف بنسبة 11: 5 </a:t>
            </a:r>
          </a:p>
          <a:p>
            <a:pPr algn="r" rtl="1">
              <a:buFont typeface="Arial" pitchFamily="34" charset="0"/>
              <a:buChar char="•"/>
            </a:pPr>
            <a:r>
              <a:rPr lang="ar-SA" dirty="0" smtClean="0">
                <a:solidFill>
                  <a:schemeClr val="accent3">
                    <a:lumMod val="50000"/>
                  </a:schemeClr>
                </a:solidFill>
              </a:rPr>
              <a:t>توزع تكلفة قسم المناولة على اساس كمية المواد المنصرفه لكل قسم </a:t>
            </a:r>
            <a:r>
              <a:rPr lang="ar-SA" smtClean="0">
                <a:solidFill>
                  <a:schemeClr val="accent3">
                    <a:lumMod val="50000"/>
                  </a:schemeClr>
                </a:solidFill>
              </a:rPr>
              <a:t>وتبلغ 8،10،35،20</a:t>
            </a:r>
            <a:endParaRPr lang="ar-SA" dirty="0" smtClean="0">
              <a:solidFill>
                <a:schemeClr val="accent3">
                  <a:lumMod val="50000"/>
                </a:schemeClr>
              </a:solidFill>
            </a:endParaRPr>
          </a:p>
          <a:p>
            <a:pPr algn="r" rtl="1">
              <a:buNone/>
            </a:pPr>
            <a:r>
              <a:rPr lang="ar-SA" dirty="0" smtClean="0">
                <a:solidFill>
                  <a:schemeClr val="accent1">
                    <a:lumMod val="50000"/>
                  </a:schemeClr>
                </a:solidFill>
                <a:effectLst>
                  <a:outerShdw blurRad="38100" dist="38100" dir="2700000" algn="tl">
                    <a:srgbClr val="000000">
                      <a:alpha val="43137"/>
                    </a:srgbClr>
                  </a:outerShdw>
                </a:effectLst>
              </a:rPr>
              <a:t>ثالثاً : </a:t>
            </a:r>
            <a:r>
              <a:rPr lang="ar-SA" dirty="0" smtClean="0">
                <a:solidFill>
                  <a:schemeClr val="accent3">
                    <a:lumMod val="50000"/>
                  </a:schemeClr>
                </a:solidFill>
              </a:rPr>
              <a:t>يتم اعداد معدلات التحميل على اساس ساعات العمل المباشر بكل قسم على النحو التالي :</a:t>
            </a:r>
          </a:p>
          <a:p>
            <a:pPr algn="r" rtl="1">
              <a:buNone/>
            </a:pPr>
            <a:r>
              <a:rPr lang="ar-SA" dirty="0" smtClean="0">
                <a:solidFill>
                  <a:schemeClr val="accent3">
                    <a:lumMod val="50000"/>
                  </a:schemeClr>
                </a:solidFill>
              </a:rPr>
              <a:t>عدد ساعات قسم التصوير 3000 ساعه وعدد ساعات قسم الطباعه 2500 ساعه</a:t>
            </a:r>
          </a:p>
          <a:p>
            <a:pPr algn="r" rtl="1">
              <a:buNone/>
            </a:pPr>
            <a:r>
              <a:rPr lang="ar-SA" dirty="0" smtClean="0">
                <a:solidFill>
                  <a:schemeClr val="accent1">
                    <a:lumMod val="50000"/>
                  </a:schemeClr>
                </a:solidFill>
                <a:effectLst>
                  <a:outerShdw blurRad="38100" dist="38100" dir="2700000" algn="tl">
                    <a:srgbClr val="000000">
                      <a:alpha val="43137"/>
                    </a:srgbClr>
                  </a:outerShdw>
                </a:effectLst>
              </a:rPr>
              <a:t>المطلوب : </a:t>
            </a:r>
            <a:r>
              <a:rPr lang="ar-SA" dirty="0" smtClean="0">
                <a:solidFill>
                  <a:schemeClr val="accent3">
                    <a:lumMod val="50000"/>
                  </a:schemeClr>
                </a:solidFill>
              </a:rPr>
              <a:t>بناء نموذج يساعد على تخصيص التكاليف وحساب معدلات التحميل تلقائياً </a:t>
            </a:r>
          </a:p>
          <a:p>
            <a:pPr algn="r" rtl="1">
              <a:buNone/>
            </a:pPr>
            <a:endParaRPr lang="en-US" dirty="0">
              <a:solidFill>
                <a:schemeClr val="accent3">
                  <a:lumMod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639762"/>
          </a:xfrm>
        </p:spPr>
        <p:txBody>
          <a:bodyPr/>
          <a:lstStyle/>
          <a:p>
            <a:pPr algn="ctr"/>
            <a:r>
              <a:rPr lang="ar-SA" dirty="0" smtClean="0">
                <a:solidFill>
                  <a:schemeClr val="accent1">
                    <a:lumMod val="50000"/>
                  </a:schemeClr>
                </a:solidFill>
                <a:effectLst>
                  <a:outerShdw blurRad="38100" dist="38100" dir="2700000" algn="tl">
                    <a:srgbClr val="000000">
                      <a:alpha val="43137"/>
                    </a:srgbClr>
                  </a:outerShdw>
                </a:effectLst>
              </a:rPr>
              <a:t>خطوات بناء نموذج التوزيع المباشر</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4280864972"/>
              </p:ext>
            </p:extLst>
          </p:nvPr>
        </p:nvGraphicFramePr>
        <p:xfrm>
          <a:off x="457200" y="762000"/>
          <a:ext cx="77724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3864</TotalTime>
  <Words>2091</Words>
  <Application>Microsoft Office PowerPoint</Application>
  <PresentationFormat>On-screen Show (4:3)</PresentationFormat>
  <Paragraphs>226</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Century Schoolbook</vt:lpstr>
      <vt:lpstr>Times New Roman</vt:lpstr>
      <vt:lpstr>Wingdings</vt:lpstr>
      <vt:lpstr>Wingdings 2</vt:lpstr>
      <vt:lpstr>Oriel</vt:lpstr>
      <vt:lpstr>نماذج تخصيص التكاليف غير المباشرة  (المباشر و التنازلي )</vt:lpstr>
      <vt:lpstr>الاهداف </vt:lpstr>
      <vt:lpstr>PowerPoint Presentation</vt:lpstr>
      <vt:lpstr>المرحلة الأولى : توزيع عناصر التكاليف غير المباشرة على أقسام الإنتاج والخدمات :</vt:lpstr>
      <vt:lpstr>المرحلة الثانية : توزيع تكاليف أقسام الخدمات على أقسام الإنتاج:</vt:lpstr>
      <vt:lpstr>المرحلة الثالثة : حساب معدلات التحميل :  </vt:lpstr>
      <vt:lpstr>PowerPoint Presentation</vt:lpstr>
      <vt:lpstr>بناء نموذج التوزيع المباشر</vt:lpstr>
      <vt:lpstr>خطوات بناء نموذج التوزيع المباشر</vt:lpstr>
      <vt:lpstr>تابع خطوات بناء نموذج التوزيع المباشر</vt:lpstr>
      <vt:lpstr>نموذج التوزيع المباشر (النموذج النهائي)</vt:lpstr>
      <vt:lpstr>حساسية النموذج </vt:lpstr>
      <vt:lpstr>   نموذج تحديد الانحرافات للتكاليف غير المباشرة (خطوات بناء النموذج ): </vt:lpstr>
      <vt:lpstr>  نموذج تحديد الانحرافات للتكاليف غير المباشرة ( النموذج النهائي): </vt:lpstr>
      <vt:lpstr>نموذج التوزيع التنازلي (خطوات بناء النموذج ): </vt:lpstr>
      <vt:lpstr>نموذج التوزيع التنازلي (خطوات بناء النموذج ):</vt:lpstr>
      <vt:lpstr>نموذج التوزيع التنازلي (النموذج النهائي ): </vt:lpstr>
      <vt:lpstr>النشاط العملي </vt:lpstr>
      <vt:lpstr>   نموذج تحديد الانحرافات للتكاليف غير المباشرة (خطوات بناء النموذج ): </vt:lpstr>
      <vt:lpstr>حل النشاط العملي </vt:lpstr>
      <vt:lpstr>الواجب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لينا باعارمة</cp:lastModifiedBy>
  <cp:revision>106</cp:revision>
  <dcterms:created xsi:type="dcterms:W3CDTF">2013-09-27T05:11:15Z</dcterms:created>
  <dcterms:modified xsi:type="dcterms:W3CDTF">2014-03-01T19:12:11Z</dcterms:modified>
</cp:coreProperties>
</file>