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Lst>
  <p:sldSz cx="12192000" cy="6858000"/>
  <p:notesSz cx="6858000" cy="9144000"/>
  <p:custDataLst>
    <p:tags r:id="rId6"/>
  </p:custDataLst>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956" autoAdjust="0"/>
    <p:restoredTop sz="94660"/>
  </p:normalViewPr>
  <p:slideViewPr>
    <p:cSldViewPr snapToGrid="0">
      <p:cViewPr varScale="1">
        <p:scale>
          <a:sx n="91" d="100"/>
          <a:sy n="91" d="100"/>
        </p:scale>
        <p:origin x="-126" y="-12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38EDEE1-B143-48D6-8CAA-0EB7E79E4B86}" type="datetimeFigureOut">
              <a:rPr lang="ar-SA" smtClean="0"/>
              <a:t>24/07/1436</a:t>
            </a:fld>
            <a:endParaRPr lang="ar-SA"/>
          </a:p>
        </p:txBody>
      </p:sp>
      <p:sp>
        <p:nvSpPr>
          <p:cNvPr id="5" name="Footer Placeholder 4"/>
          <p:cNvSpPr>
            <a:spLocks noGrp="1"/>
          </p:cNvSpPr>
          <p:nvPr>
            <p:ph type="ftr" sz="quarter" idx="11"/>
          </p:nvPr>
        </p:nvSpPr>
        <p:spPr/>
        <p:txBody>
          <a:bodyPr/>
          <a:lstStyle/>
          <a:p>
            <a:endParaRPr lang="ar-SA"/>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600D8F7-8029-4F1A-B335-4658706ABA32}" type="slidenum">
              <a:rPr lang="ar-SA" smtClean="0"/>
              <a:t>‹#›</a:t>
            </a:fld>
            <a:endParaRPr lang="ar-SA"/>
          </a:p>
        </p:txBody>
      </p:sp>
    </p:spTree>
    <p:extLst>
      <p:ext uri="{BB962C8B-B14F-4D97-AF65-F5344CB8AC3E}">
        <p14:creationId xmlns:p14="http://schemas.microsoft.com/office/powerpoint/2010/main" val="2101870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38EDEE1-B143-48D6-8CAA-0EB7E79E4B86}" type="datetimeFigureOut">
              <a:rPr lang="ar-SA" smtClean="0"/>
              <a:t>24/07/1436</a:t>
            </a:fld>
            <a:endParaRPr lang="ar-SA"/>
          </a:p>
        </p:txBody>
      </p:sp>
      <p:sp>
        <p:nvSpPr>
          <p:cNvPr id="5" name="Footer Placeholder 4"/>
          <p:cNvSpPr>
            <a:spLocks noGrp="1"/>
          </p:cNvSpPr>
          <p:nvPr>
            <p:ph type="ftr" sz="quarter" idx="11"/>
          </p:nvPr>
        </p:nvSpPr>
        <p:spPr/>
        <p:txBody>
          <a:bodyPr/>
          <a:lstStyle/>
          <a:p>
            <a:endParaRPr lang="ar-S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600D8F7-8029-4F1A-B335-4658706ABA32}" type="slidenum">
              <a:rPr lang="ar-SA" smtClean="0"/>
              <a:t>‹#›</a:t>
            </a:fld>
            <a:endParaRPr lang="ar-SA"/>
          </a:p>
        </p:txBody>
      </p:sp>
    </p:spTree>
    <p:extLst>
      <p:ext uri="{BB962C8B-B14F-4D97-AF65-F5344CB8AC3E}">
        <p14:creationId xmlns:p14="http://schemas.microsoft.com/office/powerpoint/2010/main" val="988378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38EDEE1-B143-48D6-8CAA-0EB7E79E4B86}" type="datetimeFigureOut">
              <a:rPr lang="ar-SA" smtClean="0"/>
              <a:t>24/07/1436</a:t>
            </a:fld>
            <a:endParaRPr lang="ar-SA"/>
          </a:p>
        </p:txBody>
      </p:sp>
      <p:sp>
        <p:nvSpPr>
          <p:cNvPr id="5" name="Footer Placeholder 4"/>
          <p:cNvSpPr>
            <a:spLocks noGrp="1"/>
          </p:cNvSpPr>
          <p:nvPr>
            <p:ph type="ftr" sz="quarter" idx="11"/>
          </p:nvPr>
        </p:nvSpPr>
        <p:spPr/>
        <p:txBody>
          <a:bodyPr/>
          <a:lstStyle/>
          <a:p>
            <a:endParaRPr lang="ar-SA"/>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600D8F7-8029-4F1A-B335-4658706ABA32}" type="slidenum">
              <a:rPr lang="ar-SA" smtClean="0"/>
              <a:t>‹#›</a:t>
            </a:fld>
            <a:endParaRPr lang="ar-SA"/>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999205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B38EDEE1-B143-48D6-8CAA-0EB7E79E4B86}" type="datetimeFigureOut">
              <a:rPr lang="ar-SA" smtClean="0"/>
              <a:t>24/07/1436</a:t>
            </a:fld>
            <a:endParaRPr lang="ar-SA"/>
          </a:p>
        </p:txBody>
      </p:sp>
      <p:sp>
        <p:nvSpPr>
          <p:cNvPr id="6" name="Footer Placeholder 5"/>
          <p:cNvSpPr>
            <a:spLocks noGrp="1"/>
          </p:cNvSpPr>
          <p:nvPr>
            <p:ph type="ftr" sz="quarter" idx="11"/>
          </p:nvPr>
        </p:nvSpPr>
        <p:spPr/>
        <p:txBody>
          <a:bodyPr/>
          <a:lstStyle/>
          <a:p>
            <a:endParaRPr lang="ar-S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600D8F7-8029-4F1A-B335-4658706ABA32}" type="slidenum">
              <a:rPr lang="ar-SA" smtClean="0"/>
              <a:t>‹#›</a:t>
            </a:fld>
            <a:endParaRPr lang="ar-SA"/>
          </a:p>
        </p:txBody>
      </p:sp>
    </p:spTree>
    <p:extLst>
      <p:ext uri="{BB962C8B-B14F-4D97-AF65-F5344CB8AC3E}">
        <p14:creationId xmlns:p14="http://schemas.microsoft.com/office/powerpoint/2010/main" val="19322862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B38EDEE1-B143-48D6-8CAA-0EB7E79E4B86}" type="datetimeFigureOut">
              <a:rPr lang="ar-SA" smtClean="0"/>
              <a:t>24/07/1436</a:t>
            </a:fld>
            <a:endParaRPr lang="ar-SA"/>
          </a:p>
        </p:txBody>
      </p:sp>
      <p:sp>
        <p:nvSpPr>
          <p:cNvPr id="6" name="Footer Placeholder 5"/>
          <p:cNvSpPr>
            <a:spLocks noGrp="1"/>
          </p:cNvSpPr>
          <p:nvPr>
            <p:ph type="ftr" sz="quarter" idx="11"/>
          </p:nvPr>
        </p:nvSpPr>
        <p:spPr/>
        <p:txBody>
          <a:bodyPr/>
          <a:lstStyle/>
          <a:p>
            <a:endParaRPr lang="ar-SA"/>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600D8F7-8029-4F1A-B335-4658706ABA32}" type="slidenum">
              <a:rPr lang="ar-SA" smtClean="0"/>
              <a:t>‹#›</a:t>
            </a:fld>
            <a:endParaRPr lang="ar-SA"/>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562078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B38EDEE1-B143-48D6-8CAA-0EB7E79E4B86}" type="datetimeFigureOut">
              <a:rPr lang="ar-SA" smtClean="0"/>
              <a:t>24/07/1436</a:t>
            </a:fld>
            <a:endParaRPr lang="ar-SA"/>
          </a:p>
        </p:txBody>
      </p:sp>
      <p:sp>
        <p:nvSpPr>
          <p:cNvPr id="6" name="Footer Placeholder 5"/>
          <p:cNvSpPr>
            <a:spLocks noGrp="1"/>
          </p:cNvSpPr>
          <p:nvPr>
            <p:ph type="ftr" sz="quarter" idx="11"/>
          </p:nvPr>
        </p:nvSpPr>
        <p:spPr/>
        <p:txBody>
          <a:bodyPr/>
          <a:lstStyle/>
          <a:p>
            <a:endParaRPr lang="ar-S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600D8F7-8029-4F1A-B335-4658706ABA32}" type="slidenum">
              <a:rPr lang="ar-SA" smtClean="0"/>
              <a:t>‹#›</a:t>
            </a:fld>
            <a:endParaRPr lang="ar-SA"/>
          </a:p>
        </p:txBody>
      </p:sp>
    </p:spTree>
    <p:extLst>
      <p:ext uri="{BB962C8B-B14F-4D97-AF65-F5344CB8AC3E}">
        <p14:creationId xmlns:p14="http://schemas.microsoft.com/office/powerpoint/2010/main" val="27551340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38EDEE1-B143-48D6-8CAA-0EB7E79E4B86}" type="datetimeFigureOut">
              <a:rPr lang="ar-SA" smtClean="0"/>
              <a:t>24/07/1436</a:t>
            </a:fld>
            <a:endParaRPr lang="ar-SA"/>
          </a:p>
        </p:txBody>
      </p:sp>
      <p:sp>
        <p:nvSpPr>
          <p:cNvPr id="5" name="Footer Placeholder 4"/>
          <p:cNvSpPr>
            <a:spLocks noGrp="1"/>
          </p:cNvSpPr>
          <p:nvPr>
            <p:ph type="ftr" sz="quarter" idx="11"/>
          </p:nvPr>
        </p:nvSpPr>
        <p:spPr/>
        <p:txBody>
          <a:bodyPr/>
          <a:lstStyle/>
          <a:p>
            <a:endParaRPr lang="ar-S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600D8F7-8029-4F1A-B335-4658706ABA32}" type="slidenum">
              <a:rPr lang="ar-SA" smtClean="0"/>
              <a:t>‹#›</a:t>
            </a:fld>
            <a:endParaRPr lang="ar-SA"/>
          </a:p>
        </p:txBody>
      </p:sp>
    </p:spTree>
    <p:extLst>
      <p:ext uri="{BB962C8B-B14F-4D97-AF65-F5344CB8AC3E}">
        <p14:creationId xmlns:p14="http://schemas.microsoft.com/office/powerpoint/2010/main" val="26895949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38EDEE1-B143-48D6-8CAA-0EB7E79E4B86}" type="datetimeFigureOut">
              <a:rPr lang="ar-SA" smtClean="0"/>
              <a:t>24/07/1436</a:t>
            </a:fld>
            <a:endParaRPr lang="ar-SA"/>
          </a:p>
        </p:txBody>
      </p:sp>
      <p:sp>
        <p:nvSpPr>
          <p:cNvPr id="5" name="Footer Placeholder 4"/>
          <p:cNvSpPr>
            <a:spLocks noGrp="1"/>
          </p:cNvSpPr>
          <p:nvPr>
            <p:ph type="ftr" sz="quarter" idx="11"/>
          </p:nvPr>
        </p:nvSpPr>
        <p:spPr/>
        <p:txBody>
          <a:bodyPr/>
          <a:lstStyle/>
          <a:p>
            <a:endParaRPr lang="ar-S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600D8F7-8029-4F1A-B335-4658706ABA32}" type="slidenum">
              <a:rPr lang="ar-SA" smtClean="0"/>
              <a:t>‹#›</a:t>
            </a:fld>
            <a:endParaRPr lang="ar-SA"/>
          </a:p>
        </p:txBody>
      </p:sp>
    </p:spTree>
    <p:extLst>
      <p:ext uri="{BB962C8B-B14F-4D97-AF65-F5344CB8AC3E}">
        <p14:creationId xmlns:p14="http://schemas.microsoft.com/office/powerpoint/2010/main" val="3301475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38EDEE1-B143-48D6-8CAA-0EB7E79E4B86}" type="datetimeFigureOut">
              <a:rPr lang="ar-SA" smtClean="0"/>
              <a:t>24/07/1436</a:t>
            </a:fld>
            <a:endParaRPr lang="ar-SA"/>
          </a:p>
        </p:txBody>
      </p:sp>
      <p:sp>
        <p:nvSpPr>
          <p:cNvPr id="5" name="Footer Placeholder 4"/>
          <p:cNvSpPr>
            <a:spLocks noGrp="1"/>
          </p:cNvSpPr>
          <p:nvPr>
            <p:ph type="ftr" sz="quarter" idx="11"/>
          </p:nvPr>
        </p:nvSpPr>
        <p:spPr/>
        <p:txBody>
          <a:bodyPr/>
          <a:lstStyle/>
          <a:p>
            <a:endParaRPr lang="ar-S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600D8F7-8029-4F1A-B335-4658706ABA32}" type="slidenum">
              <a:rPr lang="ar-SA" smtClean="0"/>
              <a:t>‹#›</a:t>
            </a:fld>
            <a:endParaRPr lang="ar-SA"/>
          </a:p>
        </p:txBody>
      </p:sp>
    </p:spTree>
    <p:extLst>
      <p:ext uri="{BB962C8B-B14F-4D97-AF65-F5344CB8AC3E}">
        <p14:creationId xmlns:p14="http://schemas.microsoft.com/office/powerpoint/2010/main" val="336016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38EDEE1-B143-48D6-8CAA-0EB7E79E4B86}" type="datetimeFigureOut">
              <a:rPr lang="ar-SA" smtClean="0"/>
              <a:t>24/07/1436</a:t>
            </a:fld>
            <a:endParaRPr lang="ar-SA"/>
          </a:p>
        </p:txBody>
      </p:sp>
      <p:sp>
        <p:nvSpPr>
          <p:cNvPr id="5" name="Footer Placeholder 4"/>
          <p:cNvSpPr>
            <a:spLocks noGrp="1"/>
          </p:cNvSpPr>
          <p:nvPr>
            <p:ph type="ftr" sz="quarter" idx="11"/>
          </p:nvPr>
        </p:nvSpPr>
        <p:spPr/>
        <p:txBody>
          <a:bodyPr/>
          <a:lstStyle/>
          <a:p>
            <a:endParaRPr lang="ar-S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600D8F7-8029-4F1A-B335-4658706ABA32}" type="slidenum">
              <a:rPr lang="ar-SA" smtClean="0"/>
              <a:t>‹#›</a:t>
            </a:fld>
            <a:endParaRPr lang="ar-SA"/>
          </a:p>
        </p:txBody>
      </p:sp>
    </p:spTree>
    <p:extLst>
      <p:ext uri="{BB962C8B-B14F-4D97-AF65-F5344CB8AC3E}">
        <p14:creationId xmlns:p14="http://schemas.microsoft.com/office/powerpoint/2010/main" val="2951205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38EDEE1-B143-48D6-8CAA-0EB7E79E4B86}" type="datetimeFigureOut">
              <a:rPr lang="ar-SA" smtClean="0"/>
              <a:t>24/07/1436</a:t>
            </a:fld>
            <a:endParaRPr lang="ar-SA"/>
          </a:p>
        </p:txBody>
      </p:sp>
      <p:sp>
        <p:nvSpPr>
          <p:cNvPr id="6" name="Footer Placeholder 5"/>
          <p:cNvSpPr>
            <a:spLocks noGrp="1"/>
          </p:cNvSpPr>
          <p:nvPr>
            <p:ph type="ftr" sz="quarter" idx="11"/>
          </p:nvPr>
        </p:nvSpPr>
        <p:spPr/>
        <p:txBody>
          <a:bodyPr/>
          <a:lstStyle/>
          <a:p>
            <a:endParaRPr lang="ar-SA"/>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600D8F7-8029-4F1A-B335-4658706ABA32}" type="slidenum">
              <a:rPr lang="ar-SA" smtClean="0"/>
              <a:t>‹#›</a:t>
            </a:fld>
            <a:endParaRPr lang="ar-SA"/>
          </a:p>
        </p:txBody>
      </p:sp>
    </p:spTree>
    <p:extLst>
      <p:ext uri="{BB962C8B-B14F-4D97-AF65-F5344CB8AC3E}">
        <p14:creationId xmlns:p14="http://schemas.microsoft.com/office/powerpoint/2010/main" val="3163940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38EDEE1-B143-48D6-8CAA-0EB7E79E4B86}" type="datetimeFigureOut">
              <a:rPr lang="ar-SA" smtClean="0"/>
              <a:t>24/07/1436</a:t>
            </a:fld>
            <a:endParaRPr lang="ar-SA"/>
          </a:p>
        </p:txBody>
      </p:sp>
      <p:sp>
        <p:nvSpPr>
          <p:cNvPr id="8" name="Footer Placeholder 7"/>
          <p:cNvSpPr>
            <a:spLocks noGrp="1"/>
          </p:cNvSpPr>
          <p:nvPr>
            <p:ph type="ftr" sz="quarter" idx="11"/>
          </p:nvPr>
        </p:nvSpPr>
        <p:spPr/>
        <p:txBody>
          <a:bodyPr/>
          <a:lstStyle/>
          <a:p>
            <a:endParaRPr lang="ar-SA"/>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600D8F7-8029-4F1A-B335-4658706ABA32}" type="slidenum">
              <a:rPr lang="ar-SA" smtClean="0"/>
              <a:t>‹#›</a:t>
            </a:fld>
            <a:endParaRPr lang="ar-SA"/>
          </a:p>
        </p:txBody>
      </p:sp>
    </p:spTree>
    <p:extLst>
      <p:ext uri="{BB962C8B-B14F-4D97-AF65-F5344CB8AC3E}">
        <p14:creationId xmlns:p14="http://schemas.microsoft.com/office/powerpoint/2010/main" val="1565593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38EDEE1-B143-48D6-8CAA-0EB7E79E4B86}" type="datetimeFigureOut">
              <a:rPr lang="ar-SA" smtClean="0"/>
              <a:t>24/07/1436</a:t>
            </a:fld>
            <a:endParaRPr lang="ar-SA"/>
          </a:p>
        </p:txBody>
      </p:sp>
      <p:sp>
        <p:nvSpPr>
          <p:cNvPr id="4" name="Footer Placeholder 3"/>
          <p:cNvSpPr>
            <a:spLocks noGrp="1"/>
          </p:cNvSpPr>
          <p:nvPr>
            <p:ph type="ftr" sz="quarter" idx="11"/>
          </p:nvPr>
        </p:nvSpPr>
        <p:spPr/>
        <p:txBody>
          <a:bodyPr/>
          <a:lstStyle/>
          <a:p>
            <a:endParaRPr lang="ar-SA"/>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600D8F7-8029-4F1A-B335-4658706ABA32}" type="slidenum">
              <a:rPr lang="ar-SA" smtClean="0"/>
              <a:t>‹#›</a:t>
            </a:fld>
            <a:endParaRPr lang="ar-SA"/>
          </a:p>
        </p:txBody>
      </p:sp>
    </p:spTree>
    <p:extLst>
      <p:ext uri="{BB962C8B-B14F-4D97-AF65-F5344CB8AC3E}">
        <p14:creationId xmlns:p14="http://schemas.microsoft.com/office/powerpoint/2010/main" val="4130014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8EDEE1-B143-48D6-8CAA-0EB7E79E4B86}" type="datetimeFigureOut">
              <a:rPr lang="ar-SA" smtClean="0"/>
              <a:t>24/07/1436</a:t>
            </a:fld>
            <a:endParaRPr lang="ar-SA"/>
          </a:p>
        </p:txBody>
      </p:sp>
      <p:sp>
        <p:nvSpPr>
          <p:cNvPr id="3" name="Footer Placeholder 2"/>
          <p:cNvSpPr>
            <a:spLocks noGrp="1"/>
          </p:cNvSpPr>
          <p:nvPr>
            <p:ph type="ftr" sz="quarter" idx="11"/>
          </p:nvPr>
        </p:nvSpPr>
        <p:spPr/>
        <p:txBody>
          <a:bodyPr/>
          <a:lstStyle/>
          <a:p>
            <a:endParaRPr lang="ar-SA"/>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600D8F7-8029-4F1A-B335-4658706ABA32}" type="slidenum">
              <a:rPr lang="ar-SA" smtClean="0"/>
              <a:t>‹#›</a:t>
            </a:fld>
            <a:endParaRPr lang="ar-SA"/>
          </a:p>
        </p:txBody>
      </p:sp>
    </p:spTree>
    <p:extLst>
      <p:ext uri="{BB962C8B-B14F-4D97-AF65-F5344CB8AC3E}">
        <p14:creationId xmlns:p14="http://schemas.microsoft.com/office/powerpoint/2010/main" val="1095635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38EDEE1-B143-48D6-8CAA-0EB7E79E4B86}" type="datetimeFigureOut">
              <a:rPr lang="ar-SA" smtClean="0"/>
              <a:t>24/07/1436</a:t>
            </a:fld>
            <a:endParaRPr lang="ar-SA"/>
          </a:p>
        </p:txBody>
      </p:sp>
      <p:sp>
        <p:nvSpPr>
          <p:cNvPr id="6" name="Footer Placeholder 5"/>
          <p:cNvSpPr>
            <a:spLocks noGrp="1"/>
          </p:cNvSpPr>
          <p:nvPr>
            <p:ph type="ftr" sz="quarter" idx="11"/>
          </p:nvPr>
        </p:nvSpPr>
        <p:spPr/>
        <p:txBody>
          <a:bodyPr/>
          <a:lstStyle/>
          <a:p>
            <a:endParaRPr lang="ar-SA"/>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600D8F7-8029-4F1A-B335-4658706ABA32}" type="slidenum">
              <a:rPr lang="ar-SA" smtClean="0"/>
              <a:t>‹#›</a:t>
            </a:fld>
            <a:endParaRPr lang="ar-SA"/>
          </a:p>
        </p:txBody>
      </p:sp>
    </p:spTree>
    <p:extLst>
      <p:ext uri="{BB962C8B-B14F-4D97-AF65-F5344CB8AC3E}">
        <p14:creationId xmlns:p14="http://schemas.microsoft.com/office/powerpoint/2010/main" val="1647830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38EDEE1-B143-48D6-8CAA-0EB7E79E4B86}" type="datetimeFigureOut">
              <a:rPr lang="ar-SA" smtClean="0"/>
              <a:t>24/07/1436</a:t>
            </a:fld>
            <a:endParaRPr lang="ar-SA"/>
          </a:p>
        </p:txBody>
      </p:sp>
      <p:sp>
        <p:nvSpPr>
          <p:cNvPr id="6" name="Footer Placeholder 5"/>
          <p:cNvSpPr>
            <a:spLocks noGrp="1"/>
          </p:cNvSpPr>
          <p:nvPr>
            <p:ph type="ftr" sz="quarter" idx="11"/>
          </p:nvPr>
        </p:nvSpPr>
        <p:spPr/>
        <p:txBody>
          <a:bodyPr/>
          <a:lstStyle/>
          <a:p>
            <a:endParaRPr lang="ar-S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600D8F7-8029-4F1A-B335-4658706ABA32}" type="slidenum">
              <a:rPr lang="ar-SA" smtClean="0"/>
              <a:t>‹#›</a:t>
            </a:fld>
            <a:endParaRPr lang="ar-SA"/>
          </a:p>
        </p:txBody>
      </p:sp>
    </p:spTree>
    <p:extLst>
      <p:ext uri="{BB962C8B-B14F-4D97-AF65-F5344CB8AC3E}">
        <p14:creationId xmlns:p14="http://schemas.microsoft.com/office/powerpoint/2010/main" val="509463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38EDEE1-B143-48D6-8CAA-0EB7E79E4B86}" type="datetimeFigureOut">
              <a:rPr lang="ar-SA" smtClean="0"/>
              <a:t>24/07/1436</a:t>
            </a:fld>
            <a:endParaRPr lang="ar-SA"/>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SA"/>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600D8F7-8029-4F1A-B335-4658706ABA32}" type="slidenum">
              <a:rPr lang="ar-SA" smtClean="0"/>
              <a:t>‹#›</a:t>
            </a:fld>
            <a:endParaRPr lang="ar-SA"/>
          </a:p>
        </p:txBody>
      </p:sp>
    </p:spTree>
    <p:extLst>
      <p:ext uri="{BB962C8B-B14F-4D97-AF65-F5344CB8AC3E}">
        <p14:creationId xmlns:p14="http://schemas.microsoft.com/office/powerpoint/2010/main" val="283693656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206501" y="698500"/>
            <a:ext cx="10985500" cy="3200400"/>
          </a:xfrm>
        </p:spPr>
        <p:txBody>
          <a:bodyPr>
            <a:normAutofit/>
          </a:bodyPr>
          <a:lstStyle/>
          <a:p>
            <a:pPr algn="ctr"/>
            <a:r>
              <a:rPr lang="ar-SA" sz="4800" b="1" dirty="0" smtClean="0">
                <a:solidFill>
                  <a:srgbClr val="C00000"/>
                </a:solidFill>
              </a:rPr>
              <a:t>التجهيزات الأساسية للحفلات والمؤتمرات </a:t>
            </a:r>
            <a:endParaRPr lang="ar-SA" sz="4800" b="1" dirty="0">
              <a:solidFill>
                <a:srgbClr val="C00000"/>
              </a:solidFill>
            </a:endParaRPr>
          </a:p>
        </p:txBody>
      </p:sp>
    </p:spTree>
    <p:custDataLst>
      <p:tags r:id="rId1"/>
    </p:custDataLst>
    <p:extLst>
      <p:ext uri="{BB962C8B-B14F-4D97-AF65-F5344CB8AC3E}">
        <p14:creationId xmlns:p14="http://schemas.microsoft.com/office/powerpoint/2010/main" val="139519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89212" y="586010"/>
            <a:ext cx="8911687" cy="1280890"/>
          </a:xfrm>
        </p:spPr>
        <p:txBody>
          <a:bodyPr/>
          <a:lstStyle/>
          <a:p>
            <a:pPr algn="r"/>
            <a:r>
              <a:rPr lang="ar-SA" b="1" dirty="0" smtClean="0">
                <a:solidFill>
                  <a:srgbClr val="C00000"/>
                </a:solidFill>
              </a:rPr>
              <a:t>طريقة التجهيز :</a:t>
            </a:r>
            <a:endParaRPr lang="ar-SA" b="1" dirty="0">
              <a:solidFill>
                <a:srgbClr val="C00000"/>
              </a:solidFill>
            </a:endParaRPr>
          </a:p>
        </p:txBody>
      </p:sp>
      <p:sp>
        <p:nvSpPr>
          <p:cNvPr id="3" name="عنصر نائب للمحتوى 2"/>
          <p:cNvSpPr>
            <a:spLocks noGrp="1"/>
          </p:cNvSpPr>
          <p:nvPr>
            <p:ph idx="1"/>
          </p:nvPr>
        </p:nvSpPr>
        <p:spPr>
          <a:xfrm>
            <a:off x="1562100" y="1993900"/>
            <a:ext cx="10323512" cy="3777622"/>
          </a:xfrm>
        </p:spPr>
        <p:txBody>
          <a:bodyPr/>
          <a:lstStyle/>
          <a:p>
            <a:r>
              <a:rPr lang="ar-SA" sz="2800" b="1" dirty="0" smtClean="0"/>
              <a:t>يتم تجهيز قاعات الحفل في الخطوات الأساسية التالية على الرغم من طريقة التجهيز هذه تختلف من منشأه الى أخرى على حسب سعة قاعات الحفل المتاحة وكذلك نوع الحفل أو المناسبة أو الغرض من إقامة الحفل : </a:t>
            </a:r>
          </a:p>
          <a:p>
            <a:endParaRPr lang="ar-SA" dirty="0"/>
          </a:p>
        </p:txBody>
      </p:sp>
    </p:spTree>
    <p:custDataLst>
      <p:tags r:id="rId1"/>
    </p:custDataLst>
    <p:extLst>
      <p:ext uri="{BB962C8B-B14F-4D97-AF65-F5344CB8AC3E}">
        <p14:creationId xmlns:p14="http://schemas.microsoft.com/office/powerpoint/2010/main" val="2997098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3400" y="952500"/>
            <a:ext cx="11658600" cy="5410200"/>
          </a:xfrm>
        </p:spPr>
        <p:txBody>
          <a:bodyPr>
            <a:normAutofit/>
          </a:bodyPr>
          <a:lstStyle/>
          <a:p>
            <a:r>
              <a:rPr lang="ar-SA" sz="2000" b="1" dirty="0" smtClean="0"/>
              <a:t>الإعلان عن الحفل او المؤتمر ( الوقت – المكان - الوسيلة)</a:t>
            </a:r>
          </a:p>
          <a:p>
            <a:r>
              <a:rPr lang="ar-SA" sz="2000" b="1" dirty="0" smtClean="0"/>
              <a:t>ترتيب الموائد وتجهيز البوفيهات او مراكز الخدمة التي ستخدم الحفل </a:t>
            </a:r>
          </a:p>
          <a:p>
            <a:r>
              <a:rPr lang="ar-SA" sz="2000" b="1" dirty="0" smtClean="0"/>
              <a:t>ترتيب منصة الخطابة فمن الأهمية وضع اعلام الدول المشاركة و الزهور على الطاولة والاسماء</a:t>
            </a:r>
          </a:p>
          <a:p>
            <a:r>
              <a:rPr lang="ar-SA" sz="2000" b="1" dirty="0" smtClean="0"/>
              <a:t>تجهيز طاقم لصيانة الأجهزة السمعية والمرئية واختبارها قبل الحفل مثل: مكبرات الصوت وأجهزة تصوير الفيديو و أجهزة العرض وأجهزة الترجمة الفورية </a:t>
            </a:r>
          </a:p>
          <a:p>
            <a:r>
              <a:rPr lang="ar-SA" sz="2000" b="1" dirty="0" smtClean="0"/>
              <a:t>يعقد مدير الخدمة اجتماعا مع طاقم الخدمة يشرح لهم فيه تفصيلات الحفل والجدول الزمني للتجهيز وفرش البوفيهات والموائد .... وخلافه</a:t>
            </a:r>
          </a:p>
          <a:p>
            <a:r>
              <a:rPr lang="ar-SA" sz="2000" b="1" dirty="0" smtClean="0"/>
              <a:t>يتولى مدير الخدمة الاشراف على تنفيذ كافة التجهيزات المتفق عليها </a:t>
            </a:r>
          </a:p>
          <a:p>
            <a:r>
              <a:rPr lang="ar-SA" sz="2000" b="1" dirty="0" smtClean="0"/>
              <a:t>توزيع العاملين على الأقسام المختلفة بالقاعة وتحديد المسئوليات والوقت المحدد وذلك بمعرفة مدير الخدمة </a:t>
            </a:r>
          </a:p>
          <a:p>
            <a:r>
              <a:rPr lang="ar-SA" sz="2000" b="1" dirty="0" smtClean="0"/>
              <a:t>انهاء جميع الأعمال المكلف بها العاملين في الخدمة </a:t>
            </a:r>
          </a:p>
          <a:p>
            <a:r>
              <a:rPr lang="ar-SA" sz="2000" b="1" dirty="0" smtClean="0"/>
              <a:t>يعطي مدير الخدمة إشارة البد لأفراد طاقم الخدمة لبدء الأطعمة والمشروبات على البوفيهات وذلك بعد مروره بالقاعة لألقاء نظره على البوفيهات </a:t>
            </a:r>
          </a:p>
          <a:p>
            <a:pPr marL="0" indent="0">
              <a:buNone/>
            </a:pPr>
            <a:endParaRPr lang="ar-SA" sz="2000" b="1" dirty="0"/>
          </a:p>
        </p:txBody>
      </p:sp>
    </p:spTree>
    <p:custDataLst>
      <p:tags r:id="rId1"/>
    </p:custDataLst>
    <p:extLst>
      <p:ext uri="{BB962C8B-B14F-4D97-AF65-F5344CB8AC3E}">
        <p14:creationId xmlns:p14="http://schemas.microsoft.com/office/powerpoint/2010/main" val="3038193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651000" y="203200"/>
            <a:ext cx="10325100" cy="6654800"/>
          </a:xfrm>
        </p:spPr>
        <p:txBody>
          <a:bodyPr/>
          <a:lstStyle/>
          <a:p>
            <a:r>
              <a:rPr lang="ar-SA" sz="2000" b="1" dirty="0" smtClean="0"/>
              <a:t>تنظيف المداخل </a:t>
            </a:r>
            <a:r>
              <a:rPr lang="ar-SA" sz="2000" b="1" dirty="0"/>
              <a:t>جيدا لأنها جزء لا يتجزأ من القاعة </a:t>
            </a:r>
          </a:p>
          <a:p>
            <a:r>
              <a:rPr lang="ar-SA" sz="2000" b="1" dirty="0"/>
              <a:t>تنظيف أرضية القاعة جيدا </a:t>
            </a:r>
            <a:endParaRPr lang="ar-SA" sz="2000" b="1" dirty="0" smtClean="0"/>
          </a:p>
          <a:p>
            <a:r>
              <a:rPr lang="ar-SA" sz="2000" b="1" dirty="0" smtClean="0"/>
              <a:t>تنظيف </a:t>
            </a:r>
            <a:r>
              <a:rPr lang="ar-SA" sz="2000" b="1" dirty="0"/>
              <a:t>دورات المياه واستكمالها بالصابون وورق التواليت ومزيل الرائحة مع التأكد من عمل مناشف الهوائية (من مهام عمال النظافة</a:t>
            </a:r>
            <a:r>
              <a:rPr lang="ar-SA" sz="2000" b="1" dirty="0" smtClean="0"/>
              <a:t>)</a:t>
            </a:r>
          </a:p>
          <a:p>
            <a:r>
              <a:rPr lang="ar-SA" sz="2000" b="1" dirty="0" smtClean="0"/>
              <a:t>التأكد من وجود المعدات اللازمة للإطفاء داخل القاعات وخارجها واختبارها من وقت لآخر (من مهام قسم الصيانة)</a:t>
            </a:r>
          </a:p>
          <a:p>
            <a:r>
              <a:rPr lang="ar-SA" sz="2000" b="1" dirty="0"/>
              <a:t>مراجعة الإضاءة وأجهزة التكييف والتأكد من انها تعمل بصورة جيدة </a:t>
            </a:r>
            <a:endParaRPr lang="ar-SA" sz="2000" b="1" dirty="0" smtClean="0"/>
          </a:p>
          <a:p>
            <a:r>
              <a:rPr lang="ar-SA" sz="2000" b="1" dirty="0" smtClean="0"/>
              <a:t>الاسعاف والطوارئ : من الممكن تامين سيارة اسعاف او طبيب خلال انعقاد المؤتمر وخاصة في المؤتمرات الكبيرة وتامين بعض الأدوية الضرورية </a:t>
            </a:r>
            <a:endParaRPr lang="ar-SA" sz="2000" b="1" dirty="0"/>
          </a:p>
          <a:p>
            <a:r>
              <a:rPr lang="ar-SA" sz="2000" b="1" dirty="0" smtClean="0"/>
              <a:t>بعد انتهاء التجهيزات يبدأ الانتظار لاستقبال المدعوين</a:t>
            </a:r>
          </a:p>
          <a:p>
            <a:r>
              <a:rPr lang="ar-SA" sz="2000" b="1" dirty="0" smtClean="0"/>
              <a:t>وأخيرا تقييم الحفل والمؤتمر وتحديد أسباب الفشل والاخفاق</a:t>
            </a:r>
          </a:p>
          <a:p>
            <a:pPr marL="0" indent="0">
              <a:buNone/>
            </a:pPr>
            <a:endParaRPr lang="ar-SA" sz="2000" b="1" dirty="0"/>
          </a:p>
          <a:p>
            <a:pPr marL="0" indent="0">
              <a:buNone/>
            </a:pPr>
            <a:r>
              <a:rPr lang="ar-SA" sz="2000" b="1" dirty="0" smtClean="0">
                <a:solidFill>
                  <a:srgbClr val="C00000"/>
                </a:solidFill>
              </a:rPr>
              <a:t>وبهذا ستكون قادرا على تجهيز وتنظيم العديد من الحفلات والمؤتمرات </a:t>
            </a:r>
          </a:p>
          <a:p>
            <a:pPr marL="0" indent="0">
              <a:buNone/>
            </a:pPr>
            <a:r>
              <a:rPr lang="ar-SA" sz="2000" b="1" dirty="0" smtClean="0">
                <a:solidFill>
                  <a:srgbClr val="C00000"/>
                </a:solidFill>
              </a:rPr>
              <a:t>بمختلف المجالات عند اتباع القواعد الأساسية وتطبيقها على اكمل وجه . </a:t>
            </a:r>
          </a:p>
          <a:p>
            <a:pPr marL="0" indent="0">
              <a:buNone/>
            </a:pPr>
            <a:endParaRPr lang="ar-SA" sz="2000" b="1" dirty="0"/>
          </a:p>
          <a:p>
            <a:pPr marL="0" indent="0">
              <a:buNone/>
            </a:pPr>
            <a:endParaRPr lang="ar-SA" sz="2000" b="1" dirty="0"/>
          </a:p>
        </p:txBody>
      </p:sp>
    </p:spTree>
    <p:custDataLst>
      <p:tags r:id="rId1"/>
    </p:custDataLst>
    <p:extLst>
      <p:ext uri="{BB962C8B-B14F-4D97-AF65-F5344CB8AC3E}">
        <p14:creationId xmlns:p14="http://schemas.microsoft.com/office/powerpoint/2010/main" val="14069259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4"/>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ربطة">
  <a:themeElements>
    <a:clrScheme name="ربطة">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ربط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بطة">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64</TotalTime>
  <Words>294</Words>
  <Application>Microsoft Office PowerPoint</Application>
  <PresentationFormat>Custom</PresentationFormat>
  <Paragraphs>23</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ربطة</vt:lpstr>
      <vt:lpstr>التجهيزات الأساسية للحفلات والمؤتمرات </vt:lpstr>
      <vt:lpstr>طريقة التجهيز :</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التجهيزات الأساسية للحفلات والمؤتمرات</dc:title>
  <dc:creator>User</dc:creator>
  <cp:lastModifiedBy>User</cp:lastModifiedBy>
  <cp:revision>9</cp:revision>
  <dcterms:created xsi:type="dcterms:W3CDTF">2015-04-11T21:23:39Z</dcterms:created>
  <dcterms:modified xsi:type="dcterms:W3CDTF">2015-05-12T09:45:06Z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A9562444-C1DE-4778-B194-E101814173AB</vt:lpwstr>
  </property>
  <property fmtid="{D5CDD505-2E9C-101B-9397-08002B2CF9AE}" pid="3" name="ArticulatePath">
    <vt:lpwstr>التجهيزات الأساسية للحفلات والمؤتمرات</vt:lpwstr>
  </property>
</Properties>
</file>