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24"/>
  </p:notesMasterIdLst>
  <p:sldIdLst>
    <p:sldId id="286" r:id="rId5"/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87" r:id="rId15"/>
    <p:sldId id="266" r:id="rId16"/>
    <p:sldId id="267" r:id="rId17"/>
    <p:sldId id="270" r:id="rId18"/>
    <p:sldId id="288" r:id="rId19"/>
    <p:sldId id="268" r:id="rId20"/>
    <p:sldId id="290" r:id="rId21"/>
    <p:sldId id="289" r:id="rId22"/>
    <p:sldId id="291" r:id="rId2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13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D5A78-7918-49FC-92D4-FB1CA19C629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91A8A923-D60B-4F44-B74C-F4729C10D829}">
      <dgm:prSet/>
      <dgm:spPr/>
      <dgm:t>
        <a:bodyPr/>
        <a:lstStyle/>
        <a:p>
          <a:pPr marR="0" algn="ctr" rtl="1"/>
          <a:r>
            <a:rPr lang="ar-SA" b="1" baseline="0" smtClean="0">
              <a:solidFill>
                <a:srgbClr val="FFFFFF"/>
              </a:solidFill>
              <a:latin typeface="Arial"/>
              <a:cs typeface="Arial"/>
            </a:rPr>
            <a:t>البرامج التطبيقية</a:t>
          </a:r>
          <a:endParaRPr lang="ar-SA" b="1" smtClean="0"/>
        </a:p>
      </dgm:t>
    </dgm:pt>
    <dgm:pt modelId="{CF2E606B-6102-4A03-970D-ED0B355C958A}" type="parTrans" cxnId="{72F3EC12-0C5B-4DAE-84FD-5643B1E327BE}">
      <dgm:prSet/>
      <dgm:spPr/>
      <dgm:t>
        <a:bodyPr/>
        <a:lstStyle/>
        <a:p>
          <a:pPr rtl="1"/>
          <a:endParaRPr lang="ar-SA"/>
        </a:p>
      </dgm:t>
    </dgm:pt>
    <dgm:pt modelId="{488528D0-851A-4F9A-8CDB-7A2FE2F25500}" type="sibTrans" cxnId="{72F3EC12-0C5B-4DAE-84FD-5643B1E327BE}">
      <dgm:prSet/>
      <dgm:spPr/>
      <dgm:t>
        <a:bodyPr/>
        <a:lstStyle/>
        <a:p>
          <a:pPr rtl="1"/>
          <a:endParaRPr lang="ar-SA"/>
        </a:p>
      </dgm:t>
    </dgm:pt>
    <dgm:pt modelId="{9A0317D2-27DF-4356-B17F-811AF8FB9C52}">
      <dgm:prSet/>
      <dgm:spPr/>
      <dgm:t>
        <a:bodyPr/>
        <a:lstStyle/>
        <a:p>
          <a:pPr marR="0" algn="ctr" rtl="1"/>
          <a:r>
            <a:rPr lang="ar-SA" b="1" baseline="0" dirty="0" smtClean="0">
              <a:solidFill>
                <a:srgbClr val="FFFFFF"/>
              </a:solidFill>
              <a:latin typeface="Arial"/>
              <a:cs typeface="Arial"/>
            </a:rPr>
            <a:t>برامج التشغيل </a:t>
          </a:r>
        </a:p>
        <a:p>
          <a:pPr marR="0" algn="ctr" rtl="1"/>
          <a:r>
            <a:rPr lang="ar-SA" b="1" baseline="0" dirty="0" smtClean="0">
              <a:solidFill>
                <a:srgbClr val="FFFFFF"/>
              </a:solidFill>
              <a:latin typeface="Arial"/>
              <a:cs typeface="Arial"/>
            </a:rPr>
            <a:t>المساعدة</a:t>
          </a:r>
          <a:endParaRPr lang="ar-SA" b="1" dirty="0" smtClean="0"/>
        </a:p>
      </dgm:t>
    </dgm:pt>
    <dgm:pt modelId="{62EF54EA-8277-4C20-8AB9-B518A977D033}" type="parTrans" cxnId="{B3E541E1-CE5C-4AF4-AF46-E490AC7B7080}">
      <dgm:prSet/>
      <dgm:spPr/>
      <dgm:t>
        <a:bodyPr/>
        <a:lstStyle/>
        <a:p>
          <a:pPr rtl="1"/>
          <a:endParaRPr lang="ar-SA"/>
        </a:p>
      </dgm:t>
    </dgm:pt>
    <dgm:pt modelId="{17160820-EECD-471F-8C50-DB249FD0A4C3}" type="sibTrans" cxnId="{B3E541E1-CE5C-4AF4-AF46-E490AC7B7080}">
      <dgm:prSet/>
      <dgm:spPr/>
      <dgm:t>
        <a:bodyPr/>
        <a:lstStyle/>
        <a:p>
          <a:pPr rtl="1"/>
          <a:endParaRPr lang="ar-SA"/>
        </a:p>
      </dgm:t>
    </dgm:pt>
    <dgm:pt modelId="{3CEF965B-C53B-4F55-A8F8-CAFCDB82CA86}">
      <dgm:prSet/>
      <dgm:spPr/>
      <dgm:t>
        <a:bodyPr/>
        <a:lstStyle/>
        <a:p>
          <a:pPr marR="0" algn="ctr" rtl="1"/>
          <a:r>
            <a:rPr lang="ar-SA" b="1" baseline="0" smtClean="0">
              <a:solidFill>
                <a:srgbClr val="FFFFFF"/>
              </a:solidFill>
              <a:latin typeface="Arial"/>
              <a:cs typeface="Arial"/>
            </a:rPr>
            <a:t>لغات البرمجة</a:t>
          </a:r>
          <a:endParaRPr lang="ar-SA" b="1" smtClean="0"/>
        </a:p>
      </dgm:t>
    </dgm:pt>
    <dgm:pt modelId="{7D7C29BC-CB2F-4455-937F-DC954AEA5F0F}" type="parTrans" cxnId="{D6CB80AA-022E-4C27-805B-774A582E7563}">
      <dgm:prSet/>
      <dgm:spPr/>
      <dgm:t>
        <a:bodyPr/>
        <a:lstStyle/>
        <a:p>
          <a:pPr rtl="1"/>
          <a:endParaRPr lang="ar-SA"/>
        </a:p>
      </dgm:t>
    </dgm:pt>
    <dgm:pt modelId="{141A3155-19F2-4C4E-B33A-8816DD95F990}" type="sibTrans" cxnId="{D6CB80AA-022E-4C27-805B-774A582E7563}">
      <dgm:prSet/>
      <dgm:spPr/>
      <dgm:t>
        <a:bodyPr/>
        <a:lstStyle/>
        <a:p>
          <a:pPr rtl="1"/>
          <a:endParaRPr lang="ar-SA"/>
        </a:p>
      </dgm:t>
    </dgm:pt>
    <dgm:pt modelId="{EB4B9692-2981-4EBF-950C-314CE7E7CA09}">
      <dgm:prSet/>
      <dgm:spPr/>
      <dgm:t>
        <a:bodyPr/>
        <a:lstStyle/>
        <a:p>
          <a:pPr marR="0" algn="ctr" rtl="1"/>
          <a:r>
            <a:rPr lang="ar-SA" b="1" baseline="0" dirty="0" smtClean="0">
              <a:solidFill>
                <a:srgbClr val="FFFFFF"/>
              </a:solidFill>
              <a:latin typeface="Arial"/>
              <a:cs typeface="Arial"/>
            </a:rPr>
            <a:t>أنظمة التشغيل</a:t>
          </a:r>
          <a:endParaRPr lang="ar-SA" b="1" dirty="0" smtClean="0"/>
        </a:p>
      </dgm:t>
    </dgm:pt>
    <dgm:pt modelId="{8DCC7797-9F66-4AE4-AAB5-B7365E47E049}" type="parTrans" cxnId="{0D39DFB3-3ABB-4ED9-BCFD-257B4CB94A75}">
      <dgm:prSet/>
      <dgm:spPr/>
      <dgm:t>
        <a:bodyPr/>
        <a:lstStyle/>
        <a:p>
          <a:pPr rtl="1"/>
          <a:endParaRPr lang="ar-SA"/>
        </a:p>
      </dgm:t>
    </dgm:pt>
    <dgm:pt modelId="{F5F510FE-0879-4237-B174-58C815257DDC}" type="sibTrans" cxnId="{0D39DFB3-3ABB-4ED9-BCFD-257B4CB94A75}">
      <dgm:prSet/>
      <dgm:spPr/>
      <dgm:t>
        <a:bodyPr/>
        <a:lstStyle/>
        <a:p>
          <a:pPr rtl="1"/>
          <a:endParaRPr lang="ar-SA"/>
        </a:p>
      </dgm:t>
    </dgm:pt>
    <dgm:pt modelId="{2C017E7E-279D-480E-A3EB-252EADAFB369}">
      <dgm:prSet/>
      <dgm:spPr/>
      <dgm:t>
        <a:bodyPr/>
        <a:lstStyle/>
        <a:p>
          <a:pPr marR="0" algn="ctr" rtl="1"/>
          <a:r>
            <a:rPr lang="ar-SA" b="1" baseline="0" smtClean="0">
              <a:solidFill>
                <a:srgbClr val="FFFFFF"/>
              </a:solidFill>
              <a:latin typeface="Arial"/>
              <a:cs typeface="Arial"/>
            </a:rPr>
            <a:t>مكونات البرامج</a:t>
          </a:r>
          <a:endParaRPr lang="ar-SA" b="1" smtClean="0"/>
        </a:p>
      </dgm:t>
    </dgm:pt>
    <dgm:pt modelId="{1F176EC4-49F2-4A97-B733-13D8E77731AC}" type="sibTrans" cxnId="{19AD19C3-BB88-49A4-B932-F50C7F0B623A}">
      <dgm:prSet/>
      <dgm:spPr/>
      <dgm:t>
        <a:bodyPr/>
        <a:lstStyle/>
        <a:p>
          <a:pPr rtl="1"/>
          <a:endParaRPr lang="ar-SA"/>
        </a:p>
      </dgm:t>
    </dgm:pt>
    <dgm:pt modelId="{11183BB6-05DE-4C32-93E8-ED0A51CC1283}" type="parTrans" cxnId="{19AD19C3-BB88-49A4-B932-F50C7F0B623A}">
      <dgm:prSet/>
      <dgm:spPr/>
      <dgm:t>
        <a:bodyPr/>
        <a:lstStyle/>
        <a:p>
          <a:pPr rtl="1"/>
          <a:endParaRPr lang="ar-SA"/>
        </a:p>
      </dgm:t>
    </dgm:pt>
    <dgm:pt modelId="{5A4B2B4B-2534-409E-8918-FEE1F9BB5607}" type="pres">
      <dgm:prSet presAssocID="{CF1D5A78-7918-49FC-92D4-FB1CA19C62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5B3FFD0-B12E-4B05-B92B-2920775316FB}" type="pres">
      <dgm:prSet presAssocID="{2C017E7E-279D-480E-A3EB-252EADAFB369}" presName="hierRoot1" presStyleCnt="0">
        <dgm:presLayoutVars>
          <dgm:hierBranch/>
        </dgm:presLayoutVars>
      </dgm:prSet>
      <dgm:spPr/>
    </dgm:pt>
    <dgm:pt modelId="{A8BAAAD3-D92E-471B-A890-94D8541277B4}" type="pres">
      <dgm:prSet presAssocID="{2C017E7E-279D-480E-A3EB-252EADAFB369}" presName="rootComposite1" presStyleCnt="0"/>
      <dgm:spPr/>
    </dgm:pt>
    <dgm:pt modelId="{5BBDAF3C-F02A-496B-91A4-8CF3EE0604F6}" type="pres">
      <dgm:prSet presAssocID="{2C017E7E-279D-480E-A3EB-252EADAFB369}" presName="rootText1" presStyleLbl="node0" presStyleIdx="0" presStyleCnt="1" custLinFactY="-12032" custLinFactNeighborX="-910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80595E-5CA1-41C2-9F75-EE14B1C5663A}" type="pres">
      <dgm:prSet presAssocID="{2C017E7E-279D-480E-A3EB-252EADAFB369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1F0922B3-BCDC-48AB-A691-603270AE01AF}" type="pres">
      <dgm:prSet presAssocID="{2C017E7E-279D-480E-A3EB-252EADAFB369}" presName="hierChild2" presStyleCnt="0"/>
      <dgm:spPr/>
    </dgm:pt>
    <dgm:pt modelId="{933C8E31-6461-4852-AEDD-74983A1CA99B}" type="pres">
      <dgm:prSet presAssocID="{CF2E606B-6102-4A03-970D-ED0B355C958A}" presName="Name35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85CC4FD3-C56D-4BE0-891E-7F1D129AC554}" type="pres">
      <dgm:prSet presAssocID="{91A8A923-D60B-4F44-B74C-F4729C10D829}" presName="hierRoot2" presStyleCnt="0">
        <dgm:presLayoutVars>
          <dgm:hierBranch/>
        </dgm:presLayoutVars>
      </dgm:prSet>
      <dgm:spPr/>
    </dgm:pt>
    <dgm:pt modelId="{CABF4209-7D80-4836-BFF4-101593500607}" type="pres">
      <dgm:prSet presAssocID="{91A8A923-D60B-4F44-B74C-F4729C10D829}" presName="rootComposite" presStyleCnt="0"/>
      <dgm:spPr/>
    </dgm:pt>
    <dgm:pt modelId="{C85FAF8C-105D-4A37-8EB4-34C5506FF7E2}" type="pres">
      <dgm:prSet presAssocID="{91A8A923-D60B-4F44-B74C-F4729C10D829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835B5B2-0115-4F69-A4AA-9404A2A8B0C6}" type="pres">
      <dgm:prSet presAssocID="{91A8A923-D60B-4F44-B74C-F4729C10D829}" presName="rootConnector" presStyleLbl="node2" presStyleIdx="0" presStyleCnt="4"/>
      <dgm:spPr/>
      <dgm:t>
        <a:bodyPr/>
        <a:lstStyle/>
        <a:p>
          <a:pPr rtl="1"/>
          <a:endParaRPr lang="ar-SA"/>
        </a:p>
      </dgm:t>
    </dgm:pt>
    <dgm:pt modelId="{6DF0173D-E630-430D-8B7E-40DD8AD21EB6}" type="pres">
      <dgm:prSet presAssocID="{91A8A923-D60B-4F44-B74C-F4729C10D829}" presName="hierChild4" presStyleCnt="0"/>
      <dgm:spPr/>
    </dgm:pt>
    <dgm:pt modelId="{A4D393D4-9092-4D1C-B988-52DE5AC30A39}" type="pres">
      <dgm:prSet presAssocID="{91A8A923-D60B-4F44-B74C-F4729C10D829}" presName="hierChild5" presStyleCnt="0"/>
      <dgm:spPr/>
    </dgm:pt>
    <dgm:pt modelId="{7924B2C1-62A9-4F00-BF6C-DA8E970116FA}" type="pres">
      <dgm:prSet presAssocID="{62EF54EA-8277-4C20-8AB9-B518A977D033}" presName="Name35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BAF57483-3474-43A7-9CCE-BD3DF06BA56D}" type="pres">
      <dgm:prSet presAssocID="{9A0317D2-27DF-4356-B17F-811AF8FB9C52}" presName="hierRoot2" presStyleCnt="0">
        <dgm:presLayoutVars>
          <dgm:hierBranch/>
        </dgm:presLayoutVars>
      </dgm:prSet>
      <dgm:spPr/>
    </dgm:pt>
    <dgm:pt modelId="{B9172674-BFFF-4295-AF85-3799AC46B00D}" type="pres">
      <dgm:prSet presAssocID="{9A0317D2-27DF-4356-B17F-811AF8FB9C52}" presName="rootComposite" presStyleCnt="0"/>
      <dgm:spPr/>
    </dgm:pt>
    <dgm:pt modelId="{BD473038-DAF5-469A-A5E3-C19136C6ADC9}" type="pres">
      <dgm:prSet presAssocID="{9A0317D2-27DF-4356-B17F-811AF8FB9C52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9BAC90-D5FD-46DA-A0DB-637B02798D76}" type="pres">
      <dgm:prSet presAssocID="{9A0317D2-27DF-4356-B17F-811AF8FB9C52}" presName="rootConnector" presStyleLbl="node2" presStyleIdx="1" presStyleCnt="4"/>
      <dgm:spPr/>
      <dgm:t>
        <a:bodyPr/>
        <a:lstStyle/>
        <a:p>
          <a:pPr rtl="1"/>
          <a:endParaRPr lang="ar-SA"/>
        </a:p>
      </dgm:t>
    </dgm:pt>
    <dgm:pt modelId="{DB1BA5D6-B425-4109-9528-9389663E751B}" type="pres">
      <dgm:prSet presAssocID="{9A0317D2-27DF-4356-B17F-811AF8FB9C52}" presName="hierChild4" presStyleCnt="0"/>
      <dgm:spPr/>
    </dgm:pt>
    <dgm:pt modelId="{425AEE56-3A75-4CB2-B657-DAE3810C0EFB}" type="pres">
      <dgm:prSet presAssocID="{9A0317D2-27DF-4356-B17F-811AF8FB9C52}" presName="hierChild5" presStyleCnt="0"/>
      <dgm:spPr/>
    </dgm:pt>
    <dgm:pt modelId="{69B098F7-30F8-4490-910F-64BF86A7A750}" type="pres">
      <dgm:prSet presAssocID="{7D7C29BC-CB2F-4455-937F-DC954AEA5F0F}" presName="Name35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90EA616A-84DC-44BD-ACC8-24CB5891E036}" type="pres">
      <dgm:prSet presAssocID="{3CEF965B-C53B-4F55-A8F8-CAFCDB82CA86}" presName="hierRoot2" presStyleCnt="0">
        <dgm:presLayoutVars>
          <dgm:hierBranch/>
        </dgm:presLayoutVars>
      </dgm:prSet>
      <dgm:spPr/>
    </dgm:pt>
    <dgm:pt modelId="{19F215E0-DD4A-4AE4-B49B-6EE35F2D5FB5}" type="pres">
      <dgm:prSet presAssocID="{3CEF965B-C53B-4F55-A8F8-CAFCDB82CA86}" presName="rootComposite" presStyleCnt="0"/>
      <dgm:spPr/>
    </dgm:pt>
    <dgm:pt modelId="{AA2FE515-8A92-4D0B-BCB8-1FBA6AFD839B}" type="pres">
      <dgm:prSet presAssocID="{3CEF965B-C53B-4F55-A8F8-CAFCDB82CA86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AFFC9F6-43E1-4941-97CF-A6E0761E8145}" type="pres">
      <dgm:prSet presAssocID="{3CEF965B-C53B-4F55-A8F8-CAFCDB82CA86}" presName="rootConnector" presStyleLbl="node2" presStyleIdx="2" presStyleCnt="4"/>
      <dgm:spPr/>
      <dgm:t>
        <a:bodyPr/>
        <a:lstStyle/>
        <a:p>
          <a:pPr rtl="1"/>
          <a:endParaRPr lang="ar-SA"/>
        </a:p>
      </dgm:t>
    </dgm:pt>
    <dgm:pt modelId="{CE04EDC5-1299-4EC5-A886-E4A0D7AC2CE4}" type="pres">
      <dgm:prSet presAssocID="{3CEF965B-C53B-4F55-A8F8-CAFCDB82CA86}" presName="hierChild4" presStyleCnt="0"/>
      <dgm:spPr/>
    </dgm:pt>
    <dgm:pt modelId="{F774AA8B-C725-4529-AAE2-29DECFC0D002}" type="pres">
      <dgm:prSet presAssocID="{3CEF965B-C53B-4F55-A8F8-CAFCDB82CA86}" presName="hierChild5" presStyleCnt="0"/>
      <dgm:spPr/>
    </dgm:pt>
    <dgm:pt modelId="{AEB1F855-4155-49E4-9C03-5A43B18D58FA}" type="pres">
      <dgm:prSet presAssocID="{8DCC7797-9F66-4AE4-AAB5-B7365E47E049}" presName="Name35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32764389-316B-471A-9010-CC40DF10042E}" type="pres">
      <dgm:prSet presAssocID="{EB4B9692-2981-4EBF-950C-314CE7E7CA09}" presName="hierRoot2" presStyleCnt="0">
        <dgm:presLayoutVars>
          <dgm:hierBranch/>
        </dgm:presLayoutVars>
      </dgm:prSet>
      <dgm:spPr/>
    </dgm:pt>
    <dgm:pt modelId="{B29F1438-2C9E-4CA5-BF87-269926C6A74D}" type="pres">
      <dgm:prSet presAssocID="{EB4B9692-2981-4EBF-950C-314CE7E7CA09}" presName="rootComposite" presStyleCnt="0"/>
      <dgm:spPr/>
    </dgm:pt>
    <dgm:pt modelId="{4B414537-DD5D-4380-B6F1-3B6AAE98D1B4}" type="pres">
      <dgm:prSet presAssocID="{EB4B9692-2981-4EBF-950C-314CE7E7CA09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8AEE034-F6D1-4502-AB23-228300982202}" type="pres">
      <dgm:prSet presAssocID="{EB4B9692-2981-4EBF-950C-314CE7E7CA09}" presName="rootConnector" presStyleLbl="node2" presStyleIdx="3" presStyleCnt="4"/>
      <dgm:spPr/>
      <dgm:t>
        <a:bodyPr/>
        <a:lstStyle/>
        <a:p>
          <a:pPr rtl="1"/>
          <a:endParaRPr lang="ar-SA"/>
        </a:p>
      </dgm:t>
    </dgm:pt>
    <dgm:pt modelId="{2FF64EBA-534E-4E67-8266-B6DEA0410E6B}" type="pres">
      <dgm:prSet presAssocID="{EB4B9692-2981-4EBF-950C-314CE7E7CA09}" presName="hierChild4" presStyleCnt="0"/>
      <dgm:spPr/>
    </dgm:pt>
    <dgm:pt modelId="{8BF091F3-2356-4AF6-B636-926D1EF7D46D}" type="pres">
      <dgm:prSet presAssocID="{EB4B9692-2981-4EBF-950C-314CE7E7CA09}" presName="hierChild5" presStyleCnt="0"/>
      <dgm:spPr/>
    </dgm:pt>
    <dgm:pt modelId="{1777A0C0-0D40-461C-9CBB-D6B40789D5AC}" type="pres">
      <dgm:prSet presAssocID="{2C017E7E-279D-480E-A3EB-252EADAFB369}" presName="hierChild3" presStyleCnt="0"/>
      <dgm:spPr/>
    </dgm:pt>
  </dgm:ptLst>
  <dgm:cxnLst>
    <dgm:cxn modelId="{6F21C7F2-6650-49F1-B97D-138D9826A3BB}" type="presOf" srcId="{CF2E606B-6102-4A03-970D-ED0B355C958A}" destId="{933C8E31-6461-4852-AEDD-74983A1CA99B}" srcOrd="0" destOrd="0" presId="urn:microsoft.com/office/officeart/2005/8/layout/orgChart1"/>
    <dgm:cxn modelId="{58CE09D6-CAAC-414D-82CC-B0F6A97B3E0A}" type="presOf" srcId="{91A8A923-D60B-4F44-B74C-F4729C10D829}" destId="{C85FAF8C-105D-4A37-8EB4-34C5506FF7E2}" srcOrd="0" destOrd="0" presId="urn:microsoft.com/office/officeart/2005/8/layout/orgChart1"/>
    <dgm:cxn modelId="{0F292C6A-52B1-46CD-8652-A3CE5D38E562}" type="presOf" srcId="{9A0317D2-27DF-4356-B17F-811AF8FB9C52}" destId="{BD473038-DAF5-469A-A5E3-C19136C6ADC9}" srcOrd="0" destOrd="0" presId="urn:microsoft.com/office/officeart/2005/8/layout/orgChart1"/>
    <dgm:cxn modelId="{4518708E-48E7-443E-A8D0-8CFA664F05AF}" type="presOf" srcId="{CF1D5A78-7918-49FC-92D4-FB1CA19C629C}" destId="{5A4B2B4B-2534-409E-8918-FEE1F9BB5607}" srcOrd="0" destOrd="0" presId="urn:microsoft.com/office/officeart/2005/8/layout/orgChart1"/>
    <dgm:cxn modelId="{D6CB80AA-022E-4C27-805B-774A582E7563}" srcId="{2C017E7E-279D-480E-A3EB-252EADAFB369}" destId="{3CEF965B-C53B-4F55-A8F8-CAFCDB82CA86}" srcOrd="2" destOrd="0" parTransId="{7D7C29BC-CB2F-4455-937F-DC954AEA5F0F}" sibTransId="{141A3155-19F2-4C4E-B33A-8816DD95F990}"/>
    <dgm:cxn modelId="{DCADADFA-8BAF-4E08-9232-0E7E45F34AB6}" type="presOf" srcId="{2C017E7E-279D-480E-A3EB-252EADAFB369}" destId="{5A80595E-5CA1-41C2-9F75-EE14B1C5663A}" srcOrd="1" destOrd="0" presId="urn:microsoft.com/office/officeart/2005/8/layout/orgChart1"/>
    <dgm:cxn modelId="{E9E0B8DE-0F9B-4C7A-A226-E6A50A0EF38C}" type="presOf" srcId="{9A0317D2-27DF-4356-B17F-811AF8FB9C52}" destId="{DB9BAC90-D5FD-46DA-A0DB-637B02798D76}" srcOrd="1" destOrd="0" presId="urn:microsoft.com/office/officeart/2005/8/layout/orgChart1"/>
    <dgm:cxn modelId="{B3E541E1-CE5C-4AF4-AF46-E490AC7B7080}" srcId="{2C017E7E-279D-480E-A3EB-252EADAFB369}" destId="{9A0317D2-27DF-4356-B17F-811AF8FB9C52}" srcOrd="1" destOrd="0" parTransId="{62EF54EA-8277-4C20-8AB9-B518A977D033}" sibTransId="{17160820-EECD-471F-8C50-DB249FD0A4C3}"/>
    <dgm:cxn modelId="{C97B0E28-D6AC-42D8-86EC-90D34D24C76A}" type="presOf" srcId="{EB4B9692-2981-4EBF-950C-314CE7E7CA09}" destId="{F8AEE034-F6D1-4502-AB23-228300982202}" srcOrd="1" destOrd="0" presId="urn:microsoft.com/office/officeart/2005/8/layout/orgChart1"/>
    <dgm:cxn modelId="{194B24DA-74DC-4108-B178-7EC1D5F846E0}" type="presOf" srcId="{62EF54EA-8277-4C20-8AB9-B518A977D033}" destId="{7924B2C1-62A9-4F00-BF6C-DA8E970116FA}" srcOrd="0" destOrd="0" presId="urn:microsoft.com/office/officeart/2005/8/layout/orgChart1"/>
    <dgm:cxn modelId="{6C286714-6DC3-4EDE-BA28-4F1D0EFE0C98}" type="presOf" srcId="{91A8A923-D60B-4F44-B74C-F4729C10D829}" destId="{C835B5B2-0115-4F69-A4AA-9404A2A8B0C6}" srcOrd="1" destOrd="0" presId="urn:microsoft.com/office/officeart/2005/8/layout/orgChart1"/>
    <dgm:cxn modelId="{72F3EC12-0C5B-4DAE-84FD-5643B1E327BE}" srcId="{2C017E7E-279D-480E-A3EB-252EADAFB369}" destId="{91A8A923-D60B-4F44-B74C-F4729C10D829}" srcOrd="0" destOrd="0" parTransId="{CF2E606B-6102-4A03-970D-ED0B355C958A}" sibTransId="{488528D0-851A-4F9A-8CDB-7A2FE2F25500}"/>
    <dgm:cxn modelId="{0D39DFB3-3ABB-4ED9-BCFD-257B4CB94A75}" srcId="{2C017E7E-279D-480E-A3EB-252EADAFB369}" destId="{EB4B9692-2981-4EBF-950C-314CE7E7CA09}" srcOrd="3" destOrd="0" parTransId="{8DCC7797-9F66-4AE4-AAB5-B7365E47E049}" sibTransId="{F5F510FE-0879-4237-B174-58C815257DDC}"/>
    <dgm:cxn modelId="{19AD19C3-BB88-49A4-B932-F50C7F0B623A}" srcId="{CF1D5A78-7918-49FC-92D4-FB1CA19C629C}" destId="{2C017E7E-279D-480E-A3EB-252EADAFB369}" srcOrd="0" destOrd="0" parTransId="{11183BB6-05DE-4C32-93E8-ED0A51CC1283}" sibTransId="{1F176EC4-49F2-4A97-B733-13D8E77731AC}"/>
    <dgm:cxn modelId="{909FA636-F17B-4D62-8C70-578A30DA9751}" type="presOf" srcId="{7D7C29BC-CB2F-4455-937F-DC954AEA5F0F}" destId="{69B098F7-30F8-4490-910F-64BF86A7A750}" srcOrd="0" destOrd="0" presId="urn:microsoft.com/office/officeart/2005/8/layout/orgChart1"/>
    <dgm:cxn modelId="{9C46D3FB-9D51-4854-A13F-0F6A690AE81E}" type="presOf" srcId="{EB4B9692-2981-4EBF-950C-314CE7E7CA09}" destId="{4B414537-DD5D-4380-B6F1-3B6AAE98D1B4}" srcOrd="0" destOrd="0" presId="urn:microsoft.com/office/officeart/2005/8/layout/orgChart1"/>
    <dgm:cxn modelId="{69B48EF4-13A6-42CC-B1B8-64736A4028C9}" type="presOf" srcId="{3CEF965B-C53B-4F55-A8F8-CAFCDB82CA86}" destId="{AA2FE515-8A92-4D0B-BCB8-1FBA6AFD839B}" srcOrd="0" destOrd="0" presId="urn:microsoft.com/office/officeart/2005/8/layout/orgChart1"/>
    <dgm:cxn modelId="{90706F10-1674-484B-A087-DEA4E10ABA25}" type="presOf" srcId="{2C017E7E-279D-480E-A3EB-252EADAFB369}" destId="{5BBDAF3C-F02A-496B-91A4-8CF3EE0604F6}" srcOrd="0" destOrd="0" presId="urn:microsoft.com/office/officeart/2005/8/layout/orgChart1"/>
    <dgm:cxn modelId="{7CAB6D18-7EE5-4FB6-AC4F-627653645042}" type="presOf" srcId="{8DCC7797-9F66-4AE4-AAB5-B7365E47E049}" destId="{AEB1F855-4155-49E4-9C03-5A43B18D58FA}" srcOrd="0" destOrd="0" presId="urn:microsoft.com/office/officeart/2005/8/layout/orgChart1"/>
    <dgm:cxn modelId="{109CB030-9DC5-4B82-A5EB-A962AE066895}" type="presOf" srcId="{3CEF965B-C53B-4F55-A8F8-CAFCDB82CA86}" destId="{AAFFC9F6-43E1-4941-97CF-A6E0761E8145}" srcOrd="1" destOrd="0" presId="urn:microsoft.com/office/officeart/2005/8/layout/orgChart1"/>
    <dgm:cxn modelId="{004E3A3D-B0C7-485D-B1CE-4AF7EECA30E3}" type="presParOf" srcId="{5A4B2B4B-2534-409E-8918-FEE1F9BB5607}" destId="{05B3FFD0-B12E-4B05-B92B-2920775316FB}" srcOrd="0" destOrd="0" presId="urn:microsoft.com/office/officeart/2005/8/layout/orgChart1"/>
    <dgm:cxn modelId="{44279C73-8842-48B9-B9A7-E3AC335C0E86}" type="presParOf" srcId="{05B3FFD0-B12E-4B05-B92B-2920775316FB}" destId="{A8BAAAD3-D92E-471B-A890-94D8541277B4}" srcOrd="0" destOrd="0" presId="urn:microsoft.com/office/officeart/2005/8/layout/orgChart1"/>
    <dgm:cxn modelId="{57F2210A-6612-485A-88A6-6C38D0FF7D4E}" type="presParOf" srcId="{A8BAAAD3-D92E-471B-A890-94D8541277B4}" destId="{5BBDAF3C-F02A-496B-91A4-8CF3EE0604F6}" srcOrd="0" destOrd="0" presId="urn:microsoft.com/office/officeart/2005/8/layout/orgChart1"/>
    <dgm:cxn modelId="{BC66AAE3-7186-4FD0-9B4F-8E35DFAEE410}" type="presParOf" srcId="{A8BAAAD3-D92E-471B-A890-94D8541277B4}" destId="{5A80595E-5CA1-41C2-9F75-EE14B1C5663A}" srcOrd="1" destOrd="0" presId="urn:microsoft.com/office/officeart/2005/8/layout/orgChart1"/>
    <dgm:cxn modelId="{11004F7E-F548-4CB9-8239-30CFCE34FBE1}" type="presParOf" srcId="{05B3FFD0-B12E-4B05-B92B-2920775316FB}" destId="{1F0922B3-BCDC-48AB-A691-603270AE01AF}" srcOrd="1" destOrd="0" presId="urn:microsoft.com/office/officeart/2005/8/layout/orgChart1"/>
    <dgm:cxn modelId="{11E5B417-6B8A-4411-A1FC-E7D8E677F928}" type="presParOf" srcId="{1F0922B3-BCDC-48AB-A691-603270AE01AF}" destId="{933C8E31-6461-4852-AEDD-74983A1CA99B}" srcOrd="0" destOrd="0" presId="urn:microsoft.com/office/officeart/2005/8/layout/orgChart1"/>
    <dgm:cxn modelId="{1789A085-41F4-4571-8116-6BA942330FC7}" type="presParOf" srcId="{1F0922B3-BCDC-48AB-A691-603270AE01AF}" destId="{85CC4FD3-C56D-4BE0-891E-7F1D129AC554}" srcOrd="1" destOrd="0" presId="urn:microsoft.com/office/officeart/2005/8/layout/orgChart1"/>
    <dgm:cxn modelId="{F47C3135-2435-4E84-ABC5-A9630F58DD54}" type="presParOf" srcId="{85CC4FD3-C56D-4BE0-891E-7F1D129AC554}" destId="{CABF4209-7D80-4836-BFF4-101593500607}" srcOrd="0" destOrd="0" presId="urn:microsoft.com/office/officeart/2005/8/layout/orgChart1"/>
    <dgm:cxn modelId="{E389AF27-80DC-472D-86AD-9A4F45702B29}" type="presParOf" srcId="{CABF4209-7D80-4836-BFF4-101593500607}" destId="{C85FAF8C-105D-4A37-8EB4-34C5506FF7E2}" srcOrd="0" destOrd="0" presId="urn:microsoft.com/office/officeart/2005/8/layout/orgChart1"/>
    <dgm:cxn modelId="{7665F522-C339-47DF-863F-B6B33CA1CD42}" type="presParOf" srcId="{CABF4209-7D80-4836-BFF4-101593500607}" destId="{C835B5B2-0115-4F69-A4AA-9404A2A8B0C6}" srcOrd="1" destOrd="0" presId="urn:microsoft.com/office/officeart/2005/8/layout/orgChart1"/>
    <dgm:cxn modelId="{F1031586-E1A1-4ACC-BA52-EE908A5A44C2}" type="presParOf" srcId="{85CC4FD3-C56D-4BE0-891E-7F1D129AC554}" destId="{6DF0173D-E630-430D-8B7E-40DD8AD21EB6}" srcOrd="1" destOrd="0" presId="urn:microsoft.com/office/officeart/2005/8/layout/orgChart1"/>
    <dgm:cxn modelId="{8C17C293-632B-4FA6-96C6-3A6AA7D340A4}" type="presParOf" srcId="{85CC4FD3-C56D-4BE0-891E-7F1D129AC554}" destId="{A4D393D4-9092-4D1C-B988-52DE5AC30A39}" srcOrd="2" destOrd="0" presId="urn:microsoft.com/office/officeart/2005/8/layout/orgChart1"/>
    <dgm:cxn modelId="{6BEA4F4F-B411-4208-A0E0-E072CDF7CE09}" type="presParOf" srcId="{1F0922B3-BCDC-48AB-A691-603270AE01AF}" destId="{7924B2C1-62A9-4F00-BF6C-DA8E970116FA}" srcOrd="2" destOrd="0" presId="urn:microsoft.com/office/officeart/2005/8/layout/orgChart1"/>
    <dgm:cxn modelId="{AEACF8A1-4E37-4CCE-B55C-397564346872}" type="presParOf" srcId="{1F0922B3-BCDC-48AB-A691-603270AE01AF}" destId="{BAF57483-3474-43A7-9CCE-BD3DF06BA56D}" srcOrd="3" destOrd="0" presId="urn:microsoft.com/office/officeart/2005/8/layout/orgChart1"/>
    <dgm:cxn modelId="{F9A81B86-7E8D-4722-AB27-E98B8697F341}" type="presParOf" srcId="{BAF57483-3474-43A7-9CCE-BD3DF06BA56D}" destId="{B9172674-BFFF-4295-AF85-3799AC46B00D}" srcOrd="0" destOrd="0" presId="urn:microsoft.com/office/officeart/2005/8/layout/orgChart1"/>
    <dgm:cxn modelId="{2E9C9EA5-233A-4A2E-81AE-CFE47E781CAA}" type="presParOf" srcId="{B9172674-BFFF-4295-AF85-3799AC46B00D}" destId="{BD473038-DAF5-469A-A5E3-C19136C6ADC9}" srcOrd="0" destOrd="0" presId="urn:microsoft.com/office/officeart/2005/8/layout/orgChart1"/>
    <dgm:cxn modelId="{F4AD8A54-9EF4-4418-9124-F470F18D1E1B}" type="presParOf" srcId="{B9172674-BFFF-4295-AF85-3799AC46B00D}" destId="{DB9BAC90-D5FD-46DA-A0DB-637B02798D76}" srcOrd="1" destOrd="0" presId="urn:microsoft.com/office/officeart/2005/8/layout/orgChart1"/>
    <dgm:cxn modelId="{400A60FB-AC14-42D1-9CA0-477750B532D5}" type="presParOf" srcId="{BAF57483-3474-43A7-9CCE-BD3DF06BA56D}" destId="{DB1BA5D6-B425-4109-9528-9389663E751B}" srcOrd="1" destOrd="0" presId="urn:microsoft.com/office/officeart/2005/8/layout/orgChart1"/>
    <dgm:cxn modelId="{BD719478-EF95-462E-8BCE-3ED6B47DFF29}" type="presParOf" srcId="{BAF57483-3474-43A7-9CCE-BD3DF06BA56D}" destId="{425AEE56-3A75-4CB2-B657-DAE3810C0EFB}" srcOrd="2" destOrd="0" presId="urn:microsoft.com/office/officeart/2005/8/layout/orgChart1"/>
    <dgm:cxn modelId="{C9A33837-1E10-4E5C-9F68-ED8A28272C34}" type="presParOf" srcId="{1F0922B3-BCDC-48AB-A691-603270AE01AF}" destId="{69B098F7-30F8-4490-910F-64BF86A7A750}" srcOrd="4" destOrd="0" presId="urn:microsoft.com/office/officeart/2005/8/layout/orgChart1"/>
    <dgm:cxn modelId="{3CB8870D-5DE9-4A5A-B160-85E8CC7BE882}" type="presParOf" srcId="{1F0922B3-BCDC-48AB-A691-603270AE01AF}" destId="{90EA616A-84DC-44BD-ACC8-24CB5891E036}" srcOrd="5" destOrd="0" presId="urn:microsoft.com/office/officeart/2005/8/layout/orgChart1"/>
    <dgm:cxn modelId="{BC65AAA8-13CC-4C03-B1AE-4CFA77FEC051}" type="presParOf" srcId="{90EA616A-84DC-44BD-ACC8-24CB5891E036}" destId="{19F215E0-DD4A-4AE4-B49B-6EE35F2D5FB5}" srcOrd="0" destOrd="0" presId="urn:microsoft.com/office/officeart/2005/8/layout/orgChart1"/>
    <dgm:cxn modelId="{BC54320D-C88B-46B9-8044-87F66DE4F02A}" type="presParOf" srcId="{19F215E0-DD4A-4AE4-B49B-6EE35F2D5FB5}" destId="{AA2FE515-8A92-4D0B-BCB8-1FBA6AFD839B}" srcOrd="0" destOrd="0" presId="urn:microsoft.com/office/officeart/2005/8/layout/orgChart1"/>
    <dgm:cxn modelId="{56D099EB-72B2-4C75-926F-FBEC034A1DE2}" type="presParOf" srcId="{19F215E0-DD4A-4AE4-B49B-6EE35F2D5FB5}" destId="{AAFFC9F6-43E1-4941-97CF-A6E0761E8145}" srcOrd="1" destOrd="0" presId="urn:microsoft.com/office/officeart/2005/8/layout/orgChart1"/>
    <dgm:cxn modelId="{4DD6A2E3-CF96-43DC-9D38-985D17A142D2}" type="presParOf" srcId="{90EA616A-84DC-44BD-ACC8-24CB5891E036}" destId="{CE04EDC5-1299-4EC5-A886-E4A0D7AC2CE4}" srcOrd="1" destOrd="0" presId="urn:microsoft.com/office/officeart/2005/8/layout/orgChart1"/>
    <dgm:cxn modelId="{833AB6AB-E47A-4CE0-9C51-6497BDA40B29}" type="presParOf" srcId="{90EA616A-84DC-44BD-ACC8-24CB5891E036}" destId="{F774AA8B-C725-4529-AAE2-29DECFC0D002}" srcOrd="2" destOrd="0" presId="urn:microsoft.com/office/officeart/2005/8/layout/orgChart1"/>
    <dgm:cxn modelId="{E92E2ABD-B245-41DC-B564-474B26B90552}" type="presParOf" srcId="{1F0922B3-BCDC-48AB-A691-603270AE01AF}" destId="{AEB1F855-4155-49E4-9C03-5A43B18D58FA}" srcOrd="6" destOrd="0" presId="urn:microsoft.com/office/officeart/2005/8/layout/orgChart1"/>
    <dgm:cxn modelId="{5AC54282-4E11-4789-953E-1DA881AD80CF}" type="presParOf" srcId="{1F0922B3-BCDC-48AB-A691-603270AE01AF}" destId="{32764389-316B-471A-9010-CC40DF10042E}" srcOrd="7" destOrd="0" presId="urn:microsoft.com/office/officeart/2005/8/layout/orgChart1"/>
    <dgm:cxn modelId="{2A82E7D5-1EE6-4CE9-B02B-16066B4A0E49}" type="presParOf" srcId="{32764389-316B-471A-9010-CC40DF10042E}" destId="{B29F1438-2C9E-4CA5-BF87-269926C6A74D}" srcOrd="0" destOrd="0" presId="urn:microsoft.com/office/officeart/2005/8/layout/orgChart1"/>
    <dgm:cxn modelId="{EDE4843F-10C6-4201-8BE8-A24735B217CF}" type="presParOf" srcId="{B29F1438-2C9E-4CA5-BF87-269926C6A74D}" destId="{4B414537-DD5D-4380-B6F1-3B6AAE98D1B4}" srcOrd="0" destOrd="0" presId="urn:microsoft.com/office/officeart/2005/8/layout/orgChart1"/>
    <dgm:cxn modelId="{281CEC39-2E40-435C-84E9-D233CFD36015}" type="presParOf" srcId="{B29F1438-2C9E-4CA5-BF87-269926C6A74D}" destId="{F8AEE034-F6D1-4502-AB23-228300982202}" srcOrd="1" destOrd="0" presId="urn:microsoft.com/office/officeart/2005/8/layout/orgChart1"/>
    <dgm:cxn modelId="{EE37702E-2596-4BCF-8E4D-60CC5024E43B}" type="presParOf" srcId="{32764389-316B-471A-9010-CC40DF10042E}" destId="{2FF64EBA-534E-4E67-8266-B6DEA0410E6B}" srcOrd="1" destOrd="0" presId="urn:microsoft.com/office/officeart/2005/8/layout/orgChart1"/>
    <dgm:cxn modelId="{0614D065-2037-461D-AE87-EA8D8A26EDFB}" type="presParOf" srcId="{32764389-316B-471A-9010-CC40DF10042E}" destId="{8BF091F3-2356-4AF6-B636-926D1EF7D46D}" srcOrd="2" destOrd="0" presId="urn:microsoft.com/office/officeart/2005/8/layout/orgChart1"/>
    <dgm:cxn modelId="{003EF033-534C-4992-B85A-B6EA2AD3FB1C}" type="presParOf" srcId="{05B3FFD0-B12E-4B05-B92B-2920775316FB}" destId="{1777A0C0-0D40-461C-9CBB-D6B40789D5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1F855-4155-49E4-9C03-5A43B18D58FA}">
      <dsp:nvSpPr>
        <dsp:cNvPr id="0" name=""/>
        <dsp:cNvSpPr/>
      </dsp:nvSpPr>
      <dsp:spPr>
        <a:xfrm>
          <a:off x="4057627" y="1267564"/>
          <a:ext cx="3206483" cy="1353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247"/>
              </a:lnTo>
              <a:lnTo>
                <a:pt x="3206483" y="1169247"/>
              </a:lnTo>
              <a:lnTo>
                <a:pt x="3206483" y="1353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B098F7-30F8-4490-910F-64BF86A7A750}">
      <dsp:nvSpPr>
        <dsp:cNvPr id="0" name=""/>
        <dsp:cNvSpPr/>
      </dsp:nvSpPr>
      <dsp:spPr>
        <a:xfrm>
          <a:off x="4057627" y="1267564"/>
          <a:ext cx="1079492" cy="1353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9247"/>
              </a:lnTo>
              <a:lnTo>
                <a:pt x="1079492" y="1169247"/>
              </a:lnTo>
              <a:lnTo>
                <a:pt x="1079492" y="1353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4B2C1-62A9-4F00-BF6C-DA8E970116FA}">
      <dsp:nvSpPr>
        <dsp:cNvPr id="0" name=""/>
        <dsp:cNvSpPr/>
      </dsp:nvSpPr>
      <dsp:spPr>
        <a:xfrm>
          <a:off x="3010128" y="1267564"/>
          <a:ext cx="1047499" cy="1353821"/>
        </a:xfrm>
        <a:custGeom>
          <a:avLst/>
          <a:gdLst/>
          <a:ahLst/>
          <a:cxnLst/>
          <a:rect l="0" t="0" r="0" b="0"/>
          <a:pathLst>
            <a:path>
              <a:moveTo>
                <a:pt x="1047499" y="0"/>
              </a:moveTo>
              <a:lnTo>
                <a:pt x="1047499" y="1169247"/>
              </a:lnTo>
              <a:lnTo>
                <a:pt x="0" y="1169247"/>
              </a:lnTo>
              <a:lnTo>
                <a:pt x="0" y="1353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3C8E31-6461-4852-AEDD-74983A1CA99B}">
      <dsp:nvSpPr>
        <dsp:cNvPr id="0" name=""/>
        <dsp:cNvSpPr/>
      </dsp:nvSpPr>
      <dsp:spPr>
        <a:xfrm>
          <a:off x="883136" y="1267564"/>
          <a:ext cx="3174491" cy="1353821"/>
        </a:xfrm>
        <a:custGeom>
          <a:avLst/>
          <a:gdLst/>
          <a:ahLst/>
          <a:cxnLst/>
          <a:rect l="0" t="0" r="0" b="0"/>
          <a:pathLst>
            <a:path>
              <a:moveTo>
                <a:pt x="3174491" y="0"/>
              </a:moveTo>
              <a:lnTo>
                <a:pt x="3174491" y="1169247"/>
              </a:lnTo>
              <a:lnTo>
                <a:pt x="0" y="1169247"/>
              </a:lnTo>
              <a:lnTo>
                <a:pt x="0" y="1353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BDAF3C-F02A-496B-91A4-8CF3EE0604F6}">
      <dsp:nvSpPr>
        <dsp:cNvPr id="0" name=""/>
        <dsp:cNvSpPr/>
      </dsp:nvSpPr>
      <dsp:spPr>
        <a:xfrm>
          <a:off x="3178705" y="388642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smtClean="0">
              <a:solidFill>
                <a:srgbClr val="FFFFFF"/>
              </a:solidFill>
              <a:latin typeface="Arial"/>
              <a:cs typeface="Arial"/>
            </a:rPr>
            <a:t>مكونات البرامج</a:t>
          </a:r>
          <a:endParaRPr lang="ar-SA" sz="2600" b="1" kern="1200" smtClean="0"/>
        </a:p>
      </dsp:txBody>
      <dsp:txXfrm>
        <a:off x="3178705" y="388642"/>
        <a:ext cx="1757844" cy="878922"/>
      </dsp:txXfrm>
    </dsp:sp>
    <dsp:sp modelId="{C85FAF8C-105D-4A37-8EB4-34C5506FF7E2}">
      <dsp:nvSpPr>
        <dsp:cNvPr id="0" name=""/>
        <dsp:cNvSpPr/>
      </dsp:nvSpPr>
      <dsp:spPr>
        <a:xfrm>
          <a:off x="4214" y="2621386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smtClean="0">
              <a:solidFill>
                <a:srgbClr val="FFFFFF"/>
              </a:solidFill>
              <a:latin typeface="Arial"/>
              <a:cs typeface="Arial"/>
            </a:rPr>
            <a:t>البرامج التطبيقية</a:t>
          </a:r>
          <a:endParaRPr lang="ar-SA" sz="2600" b="1" kern="1200" smtClean="0"/>
        </a:p>
      </dsp:txBody>
      <dsp:txXfrm>
        <a:off x="4214" y="2621386"/>
        <a:ext cx="1757844" cy="878922"/>
      </dsp:txXfrm>
    </dsp:sp>
    <dsp:sp modelId="{BD473038-DAF5-469A-A5E3-C19136C6ADC9}">
      <dsp:nvSpPr>
        <dsp:cNvPr id="0" name=""/>
        <dsp:cNvSpPr/>
      </dsp:nvSpPr>
      <dsp:spPr>
        <a:xfrm>
          <a:off x="2131206" y="2621386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dirty="0" smtClean="0">
              <a:solidFill>
                <a:srgbClr val="FFFFFF"/>
              </a:solidFill>
              <a:latin typeface="Arial"/>
              <a:cs typeface="Arial"/>
            </a:rPr>
            <a:t>برامج التشغيل </a:t>
          </a:r>
        </a:p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dirty="0" smtClean="0">
              <a:solidFill>
                <a:srgbClr val="FFFFFF"/>
              </a:solidFill>
              <a:latin typeface="Arial"/>
              <a:cs typeface="Arial"/>
            </a:rPr>
            <a:t>المساعدة</a:t>
          </a:r>
          <a:endParaRPr lang="ar-SA" sz="2600" b="1" kern="1200" dirty="0" smtClean="0"/>
        </a:p>
      </dsp:txBody>
      <dsp:txXfrm>
        <a:off x="2131206" y="2621386"/>
        <a:ext cx="1757844" cy="878922"/>
      </dsp:txXfrm>
    </dsp:sp>
    <dsp:sp modelId="{AA2FE515-8A92-4D0B-BCB8-1FBA6AFD839B}">
      <dsp:nvSpPr>
        <dsp:cNvPr id="0" name=""/>
        <dsp:cNvSpPr/>
      </dsp:nvSpPr>
      <dsp:spPr>
        <a:xfrm>
          <a:off x="4258197" y="2621386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smtClean="0">
              <a:solidFill>
                <a:srgbClr val="FFFFFF"/>
              </a:solidFill>
              <a:latin typeface="Arial"/>
              <a:cs typeface="Arial"/>
            </a:rPr>
            <a:t>لغات البرمجة</a:t>
          </a:r>
          <a:endParaRPr lang="ar-SA" sz="2600" b="1" kern="1200" smtClean="0"/>
        </a:p>
      </dsp:txBody>
      <dsp:txXfrm>
        <a:off x="4258197" y="2621386"/>
        <a:ext cx="1757844" cy="878922"/>
      </dsp:txXfrm>
    </dsp:sp>
    <dsp:sp modelId="{4B414537-DD5D-4380-B6F1-3B6AAE98D1B4}">
      <dsp:nvSpPr>
        <dsp:cNvPr id="0" name=""/>
        <dsp:cNvSpPr/>
      </dsp:nvSpPr>
      <dsp:spPr>
        <a:xfrm>
          <a:off x="6385189" y="2621386"/>
          <a:ext cx="1757844" cy="8789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R="0"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b="1" kern="1200" baseline="0" dirty="0" smtClean="0">
              <a:solidFill>
                <a:srgbClr val="FFFFFF"/>
              </a:solidFill>
              <a:latin typeface="Arial"/>
              <a:cs typeface="Arial"/>
            </a:rPr>
            <a:t>أنظمة التشغيل</a:t>
          </a:r>
          <a:endParaRPr lang="ar-SA" sz="2600" b="1" kern="1200" dirty="0" smtClean="0"/>
        </a:p>
      </dsp:txBody>
      <dsp:txXfrm>
        <a:off x="6385189" y="2621386"/>
        <a:ext cx="1757844" cy="878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EF4D05-6B63-4A93-B687-8BB0B79CB52A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439C0B-97A9-439F-84F7-381AED70402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5713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437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DE153B-8D93-4BB4-8019-D7FB0D4098E3}" type="datetimeFigureOut">
              <a:rPr lang="ar-SA" smtClean="0"/>
              <a:pPr/>
              <a:t>07/01/1438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A7F96A-0F11-4C20-9E75-83A4C5848C1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381000"/>
            <a:ext cx="6858000" cy="1894362"/>
          </a:xfrm>
        </p:spPr>
        <p:txBody>
          <a:bodyPr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4000" dirty="0" smtClean="0">
                <a:cs typeface="Led Italic Font" pitchFamily="2" charset="-78"/>
              </a:rPr>
              <a:t>تطبيقات </a:t>
            </a:r>
            <a:r>
              <a:rPr lang="ar-SA" sz="4000" dirty="0">
                <a:cs typeface="Led Italic Font" pitchFamily="2" charset="-78"/>
              </a:rPr>
              <a:t>على الحاسب </a:t>
            </a:r>
            <a:r>
              <a:rPr lang="ar-SA" sz="4000" dirty="0" smtClean="0">
                <a:cs typeface="Led Italic Font" pitchFamily="2" charset="-78"/>
              </a:rPr>
              <a:t>الشخصي</a:t>
            </a:r>
            <a:endParaRPr lang="en-US" sz="4000" dirty="0">
              <a:cs typeface="Led Italic Font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2438400"/>
            <a:ext cx="6172200" cy="2133600"/>
          </a:xfrm>
        </p:spPr>
        <p:txBody>
          <a:bodyPr>
            <a:noAutofit/>
          </a:bodyPr>
          <a:lstStyle/>
          <a:p>
            <a:pPr algn="ctr"/>
            <a:r>
              <a:rPr lang="ar-SA" sz="2800" dirty="0">
                <a:cs typeface="Led Italic Font" pitchFamily="2" charset="-78"/>
              </a:rPr>
              <a:t>1103 حال</a:t>
            </a:r>
            <a:endParaRPr lang="ar-SA" sz="2800" dirty="0"/>
          </a:p>
          <a:p>
            <a:pPr algn="ctr"/>
            <a:endParaRPr lang="ar-SA" sz="2800" dirty="0" smtClean="0"/>
          </a:p>
          <a:p>
            <a:pPr algn="ctr"/>
            <a:r>
              <a:rPr lang="ar-SA" sz="2800" dirty="0" smtClean="0"/>
              <a:t>المحاضرة الثانية</a:t>
            </a:r>
            <a:endParaRPr lang="ar-SA" sz="2800" dirty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D7D37F4-11AE-4739-B7F3-61FC564D9001}" type="slidenum">
              <a:rPr lang="ar-SA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058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برامج التشغيل </a:t>
            </a:r>
            <a:r>
              <a:rPr lang="ar-SA" sz="41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المساعدة</a:t>
            </a:r>
            <a:endParaRPr lang="ar-SA" sz="4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19872" y="1600200"/>
            <a:ext cx="4504928" cy="4873752"/>
          </a:xfrm>
        </p:spPr>
        <p:txBody>
          <a:bodyPr>
            <a:normAutofit/>
          </a:bodyPr>
          <a:lstStyle/>
          <a:p>
            <a:r>
              <a:rPr lang="ar-SA" sz="3200" b="1" dirty="0" smtClean="0"/>
              <a:t>هي </a:t>
            </a:r>
            <a:r>
              <a:rPr lang="ar-SA" sz="3200" b="1" dirty="0"/>
              <a:t>البرامج التي تقوم بوظيفة معينة وعلى الغالب تكون بسيطة.</a:t>
            </a:r>
            <a:endParaRPr lang="en-US" sz="3200" b="1" dirty="0"/>
          </a:p>
          <a:p>
            <a:r>
              <a:rPr lang="ar-SA" sz="3200" b="1" dirty="0"/>
              <a:t>مثل: الرسام, الآلة الحاسبة, دفتر الملاحظات.</a:t>
            </a:r>
            <a:endParaRPr lang="en-US" sz="3200" b="1" dirty="0"/>
          </a:p>
          <a:p>
            <a:r>
              <a:rPr lang="ar-SA" sz="3200" b="1" dirty="0"/>
              <a:t>تعتبر بمثابة الأدوات. </a:t>
            </a:r>
            <a:endParaRPr lang="en-US" sz="3200" b="1" dirty="0"/>
          </a:p>
          <a:p>
            <a:endParaRPr lang="ar-SA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807132" cy="26380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476" y="4415237"/>
            <a:ext cx="1981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43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82354"/>
          </a:xfrm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يمكن تقسيم الحاسبات من وجهات نظر مختلفه كما يلي </a:t>
            </a:r>
            <a:r>
              <a:rPr lang="ar-SA" sz="41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&gt;&gt;</a:t>
            </a:r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/>
            </a:r>
            <a:b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</a:br>
            <a:endParaRPr lang="ar-SA" sz="4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9699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نوعية العمل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ar-SA" sz="3600" b="1" u="sng" dirty="0" smtClean="0"/>
              <a:t>حاسبات </a:t>
            </a:r>
            <a:r>
              <a:rPr lang="ar-SA" sz="3600" b="1" u="sng" dirty="0"/>
              <a:t>محدودة الغرض : </a:t>
            </a:r>
            <a:endParaRPr lang="en-US" sz="3600" dirty="0"/>
          </a:p>
          <a:p>
            <a:pPr marL="365760" lvl="1" indent="0">
              <a:buNone/>
            </a:pPr>
            <a:r>
              <a:rPr lang="ar-SA" sz="3200" dirty="0"/>
              <a:t>مبرمجة لأداء عمل معين، في المصانع والمحلات التجارية التي تتطلب نوعية معينه من العمل الخاص مثل  بلاي ستيشن  لها غرض خاص وهو الترفيه </a:t>
            </a:r>
            <a:r>
              <a:rPr lang="ar-SA" sz="3200" dirty="0" smtClean="0"/>
              <a:t>.</a:t>
            </a:r>
          </a:p>
          <a:p>
            <a:pPr marL="365760" lvl="1" indent="0">
              <a:buNone/>
            </a:pPr>
            <a:endParaRPr lang="en-US" sz="3200" dirty="0"/>
          </a:p>
          <a:p>
            <a:pPr marL="457200" lvl="0" indent="-457200">
              <a:buFont typeface="+mj-lt"/>
              <a:buAutoNum type="arabicPeriod"/>
            </a:pPr>
            <a:r>
              <a:rPr lang="ar-SA" sz="3600" b="1" u="sng" dirty="0"/>
              <a:t>حاسبات متعددة الأغراض :</a:t>
            </a:r>
            <a:endParaRPr lang="en-US" sz="3600" dirty="0"/>
          </a:p>
          <a:p>
            <a:pPr marL="365760" lvl="1" indent="0">
              <a:buNone/>
            </a:pPr>
            <a:r>
              <a:rPr lang="ar-SA" sz="3200" dirty="0"/>
              <a:t>حاسبات آلية رقمية ، يمكن أن تقوم بأي عمل تبرمج له ، من كتابة نصوص أو ترفيه أو عمليات حسابية مثل الحاسب الشخصي </a:t>
            </a:r>
            <a:endParaRPr lang="en-US" sz="3200" dirty="0"/>
          </a:p>
          <a:p>
            <a:pPr marL="365760" lvl="1" indent="0">
              <a:buNone/>
            </a:pP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690368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تقنية عملها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003232" cy="5256584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ar-SA" sz="2800" b="1" u="sng" dirty="0" smtClean="0"/>
              <a:t>الحاسبات </a:t>
            </a:r>
            <a:r>
              <a:rPr lang="ar-SA" sz="2800" b="1" u="sng" dirty="0"/>
              <a:t>الرقمية </a:t>
            </a:r>
            <a:r>
              <a:rPr lang="en-US" sz="2800" b="1" u="sng" dirty="0"/>
              <a:t>(Digital Computers)</a:t>
            </a:r>
            <a:endParaRPr lang="en-US" sz="2800" dirty="0"/>
          </a:p>
          <a:p>
            <a:pPr lvl="1"/>
            <a:r>
              <a:rPr lang="ar-SA" sz="2400" dirty="0"/>
              <a:t>تعالج البيانات الرقمية فقط، بقيم محدوده و تستخدم في حل المشاكل الحسابية المعقدة و تنظيم الملفات و قواعد البيانات  .</a:t>
            </a:r>
            <a:endParaRPr lang="en-US" sz="2400" dirty="0"/>
          </a:p>
          <a:p>
            <a:pPr lvl="1"/>
            <a:r>
              <a:rPr lang="ar-SA" sz="2400" dirty="0"/>
              <a:t>مجال هذه الحاسبات الرقمية هي: التعليم و تنظيم الإدارة و المحاسبة.</a:t>
            </a:r>
            <a:endParaRPr lang="en-US" sz="2400" dirty="0"/>
          </a:p>
          <a:p>
            <a:pPr lvl="1"/>
            <a:r>
              <a:rPr lang="ar-SA" sz="2400" dirty="0"/>
              <a:t>و تتميز بالسرعات العالية و إمكانية إجراء أكثر من عملية حسابية في نفس الوقت.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marL="457200" lvl="0" indent="-457200">
              <a:buFont typeface="+mj-lt"/>
              <a:buAutoNum type="arabicPeriod"/>
            </a:pPr>
            <a:r>
              <a:rPr lang="ar-SA" sz="2800" b="1" u="sng" dirty="0"/>
              <a:t>حاسبات قياسية ( </a:t>
            </a:r>
            <a:r>
              <a:rPr lang="en-US" sz="2800" b="1" u="sng" dirty="0"/>
              <a:t>(Analogue Computer</a:t>
            </a:r>
            <a:endParaRPr lang="en-US" sz="2800" dirty="0"/>
          </a:p>
          <a:p>
            <a:pPr lvl="1"/>
            <a:r>
              <a:rPr lang="ar-SA" sz="2400" dirty="0"/>
              <a:t>تستخدم بيانات قياسية و هي البيانات التي تأخذ قيماً عديدة مثل (شدة الصوت، درجة الحرارة).</a:t>
            </a:r>
            <a:endParaRPr lang="en-US" sz="2400" dirty="0"/>
          </a:p>
          <a:p>
            <a:pPr lvl="1"/>
            <a:r>
              <a:rPr lang="ar-SA" sz="2400" dirty="0"/>
              <a:t>تستخدم في حساب الخصائص الفيزيائية مثل (الأوزان، الضغوط، الحرارة)</a:t>
            </a:r>
            <a:endParaRPr lang="en-US" sz="2400" dirty="0"/>
          </a:p>
          <a:p>
            <a:pPr lvl="1"/>
            <a:r>
              <a:rPr lang="ar-SA" sz="2400" dirty="0"/>
              <a:t>تستخدم في المراكز العلمية و الطبية و مراكز الأرصاد الجوية</a:t>
            </a:r>
            <a:endParaRPr lang="en-US" sz="2400" dirty="0"/>
          </a:p>
          <a:p>
            <a:pPr lvl="1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713255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 fontScale="90000"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 الحجم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71800" y="1772816"/>
            <a:ext cx="5976664" cy="450912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ar-SA" sz="2800" b="1" u="sng" dirty="0" smtClean="0"/>
              <a:t>حاسبات </a:t>
            </a:r>
            <a:r>
              <a:rPr lang="ar-SA" sz="2800" b="1" u="sng" dirty="0"/>
              <a:t>عملاقة </a:t>
            </a:r>
            <a:r>
              <a:rPr lang="en-US" sz="2800" b="1" u="sng" dirty="0" err="1"/>
              <a:t>SuperComputer</a:t>
            </a:r>
            <a:r>
              <a:rPr lang="ar-SA" sz="2800" b="1" u="sng" dirty="0"/>
              <a:t> :</a:t>
            </a:r>
            <a:endParaRPr lang="en-US" sz="2800" dirty="0"/>
          </a:p>
          <a:p>
            <a:pPr lvl="1"/>
            <a:r>
              <a:rPr lang="ar-SA" sz="2800" dirty="0"/>
              <a:t>تعتبر من أفضل الحاسبات من حيث القوة والسرعة والكفائة ، لها القدرة على القيام بعمليات حسابية معقدة كالتي يحتاجها العلماء في مراكز الأبحاث، كمراكز الفضاء أو المصانع الحربية لتصنيع أسلحة الكترونية ”الصواريخ الالكترونية“ .</a:t>
            </a:r>
            <a:endParaRPr lang="en-US" sz="2800" dirty="0"/>
          </a:p>
          <a:p>
            <a:pPr lvl="1"/>
            <a:r>
              <a:rPr lang="ar-SA" sz="2800" dirty="0"/>
              <a:t>تستطيع معالجة بيانات 10000 مستخدم في نفس الوقت وتعتبر ذات تكلفه عاليه قد تصل الى مليون دولار أو أكثر للحاسب الواحد </a:t>
            </a:r>
            <a:r>
              <a:rPr lang="ar-SA" sz="2800" dirty="0" smtClean="0"/>
              <a:t>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95536" y="1052736"/>
            <a:ext cx="8100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u="sng" dirty="0">
                <a:solidFill>
                  <a:srgbClr val="FF0000"/>
                </a:solidFill>
              </a:rPr>
              <a:t>جميعها تعتبر حاسبات متعددة الأغراض لكنها تختلف من حيث قدرة الجهاز</a:t>
            </a:r>
            <a:endParaRPr lang="en-US" sz="2400" u="sng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270276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59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424" y="332656"/>
            <a:ext cx="5080992" cy="6141296"/>
          </a:xfrm>
        </p:spPr>
        <p:txBody>
          <a:bodyPr vert="horz"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ar-SA" b="1" u="sng" dirty="0"/>
              <a:t>حاسبات كبيرة </a:t>
            </a:r>
            <a:r>
              <a:rPr lang="en-US" b="1" u="sng" dirty="0" err="1"/>
              <a:t>MainFrame</a:t>
            </a:r>
            <a:r>
              <a:rPr lang="ar-SA" b="1" u="sng" dirty="0"/>
              <a:t> :</a:t>
            </a:r>
            <a:endParaRPr lang="en-US" b="1" u="sng" dirty="0"/>
          </a:p>
          <a:p>
            <a:pPr lvl="1"/>
            <a:endParaRPr lang="ar-SA" sz="2000" dirty="0" smtClean="0"/>
          </a:p>
          <a:p>
            <a:pPr lvl="1"/>
            <a:r>
              <a:rPr lang="ar-SA" sz="2000" dirty="0" smtClean="0"/>
              <a:t>من </a:t>
            </a:r>
            <a:r>
              <a:rPr lang="ar-SA" sz="2000" dirty="0"/>
              <a:t>أوائل الكمبيوترات التي استخدمت في المجالات التجارية وقطاع الأعمال وهي </a:t>
            </a:r>
            <a:endParaRPr lang="en-US" sz="2000" dirty="0"/>
          </a:p>
          <a:p>
            <a:pPr lvl="1"/>
            <a:r>
              <a:rPr lang="ar-SA" sz="2000" dirty="0"/>
              <a:t>حاسبات ذات معالجات كبيرة تسمح بتعدد المشاركة في العمل حيث تعتمد على امكانية المشاركة بمعلومات أو قاعدة بيانات موحدة على جهاز واحد يسمى مضيف أو خادم </a:t>
            </a:r>
            <a:r>
              <a:rPr lang="en-US" sz="2000" dirty="0"/>
              <a:t>  Server</a:t>
            </a:r>
            <a:r>
              <a:rPr lang="ar-SA" sz="2000" dirty="0"/>
              <a:t>يعمل عليها عدد كبير من الأشخاص من خلال وحدات طرفية عبارة عن شاشة ولوحة مفاتيح أو حاسبات صغيرة متصلة بها بكابل أو إتصال لاسلكي .</a:t>
            </a:r>
            <a:endParaRPr lang="en-US" sz="2000" dirty="0"/>
          </a:p>
          <a:p>
            <a:pPr lvl="1"/>
            <a:r>
              <a:rPr lang="ar-SA" sz="2000" dirty="0"/>
              <a:t>تستطيع معالجة بيانات المئات من المستخدمين في نفس الوقت و تتأثر في عملها بنوع وجودة وحدات الإدخال والإخراج والتخزين من حيث السعة والسرعة و تستخدم في المؤسسات الكبيرة مثل شركات الطيران، الجامعات ، البنوك  بتكلفه عاليه تصل الى مئة الف دولار </a:t>
            </a:r>
            <a:r>
              <a:rPr lang="ar-SA" sz="2000" dirty="0" smtClean="0"/>
              <a:t>.</a:t>
            </a:r>
            <a:endParaRPr lang="en-US" sz="2000" dirty="0"/>
          </a:p>
          <a:p>
            <a:pPr marL="457200" indent="-457200">
              <a:buFont typeface="+mj-lt"/>
              <a:buAutoNum type="arabicPeriod" startAt="2"/>
            </a:pPr>
            <a:endParaRPr lang="ar-SA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5" y="548680"/>
            <a:ext cx="3029845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0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07904" y="332656"/>
            <a:ext cx="4216896" cy="6141296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ar-SA" b="1" u="sng" dirty="0"/>
              <a:t>حاسبات مُتوسطة </a:t>
            </a:r>
            <a:r>
              <a:rPr lang="en-US" b="1" u="sng" dirty="0"/>
              <a:t>minicomputers</a:t>
            </a:r>
            <a:endParaRPr lang="en-US" dirty="0"/>
          </a:p>
          <a:p>
            <a:endParaRPr lang="ar-SA" dirty="0" smtClean="0"/>
          </a:p>
          <a:p>
            <a:r>
              <a:rPr lang="ar-SA" dirty="0" smtClean="0"/>
              <a:t>تقع </a:t>
            </a:r>
            <a:r>
              <a:rPr lang="ar-SA" dirty="0"/>
              <a:t>متوسطة بين الحاسبات الدقيقة والحاسبات الكبيرة فهي تشبه في شكلها الحاسبات الدقيقة ولكنها أكثر كفائة منها لأنها مصممة لخدمة عدد من المستخدمين ( العشرات ) فهي تعمل كخادم أو </a:t>
            </a:r>
            <a:r>
              <a:rPr lang="en-US" dirty="0"/>
              <a:t>Server </a:t>
            </a:r>
            <a:r>
              <a:rPr lang="ar-SA" dirty="0"/>
              <a:t>وتعتبر قليلة التكلفة الى حد ما تتراوح اسعارها من 20000 الى 250000 دولار 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85774"/>
            <a:ext cx="3033983" cy="575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246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99992" y="404664"/>
            <a:ext cx="3424808" cy="6069288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4"/>
            </a:pPr>
            <a:r>
              <a:rPr lang="ar-SA" b="1" u="sng" dirty="0"/>
              <a:t>حاسبات دقيقة </a:t>
            </a:r>
            <a:r>
              <a:rPr lang="en-US" b="1" u="sng" dirty="0"/>
              <a:t>microcomputers</a:t>
            </a:r>
            <a:endParaRPr lang="en-US" dirty="0"/>
          </a:p>
          <a:p>
            <a:endParaRPr lang="ar-SA" dirty="0" smtClean="0"/>
          </a:p>
          <a:p>
            <a:r>
              <a:rPr lang="ar-SA" dirty="0" smtClean="0"/>
              <a:t>وهي </a:t>
            </a:r>
            <a:r>
              <a:rPr lang="ar-SA" dirty="0"/>
              <a:t>الحاسبات الشخصية مصممة لخدمة مستخدم واحد في نفس الوقت تعتبر الاصغر والأقل قوة وكفائه وتكلفه يدخل من ضمنها الحاسب المكتبي , المحمول ، الحواسب اللوحيه , الحواسب الكفية  تتراوح اسعارها من 100 الى 1000 دولار 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2808312" cy="30153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09" y="4149080"/>
            <a:ext cx="2982202" cy="211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564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79912" y="836712"/>
            <a:ext cx="4144888" cy="5637240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5"/>
            </a:pPr>
            <a:r>
              <a:rPr lang="ar-SA" b="1" u="sng" dirty="0"/>
              <a:t>محطة العمل </a:t>
            </a:r>
            <a:r>
              <a:rPr lang="en-US" b="1" u="sng" dirty="0"/>
              <a:t>work station</a:t>
            </a:r>
            <a:endParaRPr lang="en-US" dirty="0"/>
          </a:p>
          <a:p>
            <a:endParaRPr lang="ar-SA" dirty="0" smtClean="0"/>
          </a:p>
          <a:p>
            <a:r>
              <a:rPr lang="ar-SA" dirty="0" smtClean="0"/>
              <a:t>تشبه </a:t>
            </a:r>
            <a:r>
              <a:rPr lang="ar-SA" dirty="0"/>
              <a:t>شكل الحاسب الشخصي ولكن يتوفر بها أكثر من معالج ، تحتوي على ملحقات اضافية وهي للمتخصصين مثل المهندسين والعلماء في المختبرات والمصانع 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44648"/>
            <a:ext cx="3332715" cy="559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39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03576" y="836712"/>
            <a:ext cx="3928864" cy="5637240"/>
          </a:xfrm>
        </p:spPr>
        <p:txBody>
          <a:bodyPr/>
          <a:lstStyle/>
          <a:p>
            <a:pPr marL="457200" lvl="0" indent="-457200">
              <a:buFont typeface="+mj-lt"/>
              <a:buAutoNum type="arabicPeriod" startAt="6"/>
            </a:pPr>
            <a:r>
              <a:rPr lang="ar-SA" b="1" u="sng" dirty="0"/>
              <a:t>حاسب التحكم</a:t>
            </a:r>
            <a:r>
              <a:rPr lang="ar-SA" u="sng" dirty="0"/>
              <a:t> </a:t>
            </a:r>
            <a:r>
              <a:rPr lang="en-US" b="1" u="sng" dirty="0"/>
              <a:t>control computers</a:t>
            </a:r>
            <a:endParaRPr lang="en-US" dirty="0"/>
          </a:p>
          <a:p>
            <a:endParaRPr lang="ar-SA" dirty="0" smtClean="0"/>
          </a:p>
          <a:p>
            <a:r>
              <a:rPr lang="ar-SA" dirty="0" smtClean="0"/>
              <a:t>یُستخدم </a:t>
            </a:r>
            <a:r>
              <a:rPr lang="ar-SA" dirty="0"/>
              <a:t>في التحكم و المُراقبة للأجھزة </a:t>
            </a:r>
            <a:endParaRPr lang="en-US" dirty="0"/>
          </a:p>
          <a:p>
            <a:r>
              <a:rPr lang="ar-SA" dirty="0"/>
              <a:t>مثل: الأجھزة الصناعیة و الطبیة و وسائل التخزین لإصدار إشارات تنبیھ عند حدوث خلل ما</a:t>
            </a:r>
            <a:r>
              <a:rPr lang="ar-SA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96752"/>
            <a:ext cx="2114550" cy="2162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90" y="3717032"/>
            <a:ext cx="420141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50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/>
              <a:t>تابع مكونات الحاسب الآلي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8246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المنافذ </a:t>
            </a:r>
            <a:r>
              <a:rPr lang="en-US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(ports)</a:t>
            </a:r>
            <a:endParaRPr lang="ar-SA" sz="4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07904" y="1600200"/>
            <a:ext cx="4978896" cy="4853136"/>
          </a:xfrm>
        </p:spPr>
        <p:txBody>
          <a:bodyPr>
            <a:normAutofit/>
          </a:bodyPr>
          <a:lstStyle/>
          <a:p>
            <a:r>
              <a:rPr lang="ar-SA" sz="2400" dirty="0" smtClean="0"/>
              <a:t>المنفذ </a:t>
            </a:r>
            <a:r>
              <a:rPr lang="ar-SA" sz="2400" dirty="0"/>
              <a:t>هو مكان توصيل يوجد في اللوحة الخلفية لجهاز الحاسب, وهو يمكنك من توصيل أي جهاز خارجي مع الحاسوب ، ويوجد أما على اللوحة الأم أو على بطاقات التوسعة</a:t>
            </a:r>
            <a:endParaRPr lang="en-US" sz="2400" dirty="0"/>
          </a:p>
          <a:p>
            <a:r>
              <a:rPr lang="ar-SA" sz="2400" dirty="0"/>
              <a:t>أنواعه:</a:t>
            </a:r>
            <a:endParaRPr lang="en-US" sz="2400" dirty="0"/>
          </a:p>
          <a:p>
            <a:pPr lvl="0"/>
            <a:r>
              <a:rPr lang="ar-SA" sz="2400" b="1" dirty="0"/>
              <a:t>منفذ متوازي</a:t>
            </a:r>
            <a:r>
              <a:rPr lang="ar-LB" sz="2400" dirty="0"/>
              <a:t> ( الطابعة-الشاشة) </a:t>
            </a:r>
            <a:endParaRPr lang="en-US" sz="2400" dirty="0"/>
          </a:p>
          <a:p>
            <a:pPr lvl="0"/>
            <a:r>
              <a:rPr lang="ar-SA" sz="2400" b="1" dirty="0"/>
              <a:t>منفذ متسلسل </a:t>
            </a:r>
            <a:r>
              <a:rPr lang="ar-LB" sz="2400" dirty="0"/>
              <a:t>(الفأرة-لوحة المفاتيح) </a:t>
            </a:r>
            <a:endParaRPr lang="en-US" sz="2400" dirty="0"/>
          </a:p>
          <a:p>
            <a:pPr lvl="0"/>
            <a:r>
              <a:rPr lang="ar-LB" sz="2400" b="1" dirty="0"/>
              <a:t>منفذ </a:t>
            </a:r>
            <a:r>
              <a:rPr lang="en-US" sz="2400" b="1" dirty="0"/>
              <a:t>USB  </a:t>
            </a:r>
            <a:r>
              <a:rPr lang="ar-LB" sz="2400" dirty="0"/>
              <a:t>ويعتبر أهم منفذ حالياً</a:t>
            </a:r>
            <a:r>
              <a:rPr lang="ar-LB" sz="2400" b="1" dirty="0"/>
              <a:t> </a:t>
            </a:r>
            <a:r>
              <a:rPr lang="ar-LB" sz="2400" dirty="0"/>
              <a:t>يمكن من توصيل أغلب الأجهزة  الحديثة (الفأرة – لوحة المفاتيح – الطابعات – الكاميرات - الجوالات </a:t>
            </a:r>
            <a:r>
              <a:rPr lang="ar-SA" sz="2400" dirty="0"/>
              <a:t>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ar-SA" sz="2400" dirty="0"/>
          </a:p>
        </p:txBody>
      </p:sp>
      <p:pic>
        <p:nvPicPr>
          <p:cNvPr id="4" name="Content Placeholder 3" descr="Motherboard2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302433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10) بطاقات التوسعة </a:t>
            </a:r>
            <a:r>
              <a:rPr lang="en-US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expansion card) </a:t>
            </a:r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23928" y="1600200"/>
            <a:ext cx="4762872" cy="4525963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بطاقة تتصل اتصال مباشر باللوحة الأم وتمكن المستخدم من إضافة بعض المزايا والخصائص الجديدة إلى جهاز الحاسب</a:t>
            </a:r>
          </a:p>
          <a:p>
            <a:r>
              <a:rPr lang="ar-SA" sz="2800" dirty="0" smtClean="0"/>
              <a:t>مثل : الفيديو(يمكن من توصيل الكامير أو جهاز الفديو ) , الصوت ( يمكن من توصيل المايكروفون او السماعات ) , المودم (يمكن من توصيل خط الهاتف لتوصيل الانتر نت).</a:t>
            </a:r>
          </a:p>
          <a:p>
            <a:endParaRPr lang="ar-SA" sz="2800" dirty="0"/>
          </a:p>
        </p:txBody>
      </p:sp>
      <p:pic>
        <p:nvPicPr>
          <p:cNvPr id="4" name="Picture 3" descr="sblive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3384376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0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724942"/>
          </a:xfrm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وحدة تزويد الطاقة( </a:t>
            </a:r>
            <a:r>
              <a:rPr lang="en-US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power supply</a:t>
            </a:r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39952" y="1600200"/>
            <a:ext cx="3784848" cy="4873752"/>
          </a:xfrm>
        </p:spPr>
        <p:txBody>
          <a:bodyPr>
            <a:normAutofit/>
          </a:bodyPr>
          <a:lstStyle/>
          <a:p>
            <a:pPr algn="just"/>
            <a:r>
              <a:rPr lang="ar-SA" sz="3200" dirty="0" smtClean="0"/>
              <a:t>وهي </a:t>
            </a:r>
            <a:r>
              <a:rPr lang="ar-SA" sz="3200" dirty="0"/>
              <a:t>الوحدة التي تزود كامل الجهاز بالطاقة الكهربائية  فتقوم بتحويل الكهرباء من 110 فولت 220 فولت إلى 12 فولت </a:t>
            </a:r>
            <a:endParaRPr lang="en-US" sz="3200" dirty="0"/>
          </a:p>
          <a:p>
            <a:pPr algn="just"/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1886743"/>
            <a:ext cx="3024337" cy="4422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882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البرامج </a:t>
            </a:r>
            <a:r>
              <a:rPr lang="en-US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Software  :</a:t>
            </a:r>
            <a:endParaRPr lang="ar-SA" sz="4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  <a:ea typeface="+mn-ea"/>
              <a:cs typeface="+mn-cs"/>
            </a:endParaRPr>
          </a:p>
        </p:txBody>
      </p:sp>
      <p:graphicFrame>
        <p:nvGraphicFramePr>
          <p:cNvPr id="4" name="Organization Chart 1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82298029"/>
              </p:ext>
            </p:extLst>
          </p:nvPr>
        </p:nvGraphicFramePr>
        <p:xfrm>
          <a:off x="457200" y="1600200"/>
          <a:ext cx="8147248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53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796950"/>
          </a:xfrm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أنظمة التشغيل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هي </a:t>
            </a:r>
            <a:r>
              <a:rPr lang="ar-SA" dirty="0"/>
              <a:t>البرامج التي تتحكم في سير العمل على الحاسب وفي تنفيذ البرامج الأخرى وتعتبر هي حلقة الوصل بين المستخدم وجهاز الحاسب </a:t>
            </a:r>
            <a:endParaRPr lang="en-US" dirty="0"/>
          </a:p>
          <a:p>
            <a:r>
              <a:rPr lang="ar-SA" dirty="0"/>
              <a:t>وتكون مخزنة  </a:t>
            </a:r>
            <a:r>
              <a:rPr lang="ar-SA" b="1" dirty="0"/>
              <a:t>اما</a:t>
            </a:r>
            <a:r>
              <a:rPr lang="ar-SA" dirty="0"/>
              <a:t> على </a:t>
            </a:r>
            <a:r>
              <a:rPr lang="en-US" dirty="0"/>
              <a:t>ROM </a:t>
            </a:r>
            <a:r>
              <a:rPr lang="ar-SA" dirty="0"/>
              <a:t>فقط وبهذا تكون غير قابله للإزالة وهذا ماتفعله بعض الشركات ليكون موجودا بصفة دائمة على بعض الحاسبات الصغرى </a:t>
            </a:r>
            <a:r>
              <a:rPr lang="ar-SA" b="1" dirty="0"/>
              <a:t>أو</a:t>
            </a:r>
            <a:r>
              <a:rPr lang="ar-SA" dirty="0"/>
              <a:t> يكون مخزنا على القرص الصلب حيث يمكن حذفه واستبداله بنظام آخر .وعند بدء تشغيل الجهاز فإن نظام التشغيل يأخذ مكانه على الذاكرة </a:t>
            </a:r>
            <a:r>
              <a:rPr lang="en-US" dirty="0"/>
              <a:t>RAM </a:t>
            </a:r>
            <a:r>
              <a:rPr lang="ar-SA" dirty="0"/>
              <a:t> ليبدأ العمل .</a:t>
            </a:r>
            <a:endParaRPr lang="en-US" dirty="0"/>
          </a:p>
          <a:p>
            <a:r>
              <a:rPr lang="ar-SA" b="1" dirty="0"/>
              <a:t>من الأمثلة على نظم التشغيل :</a:t>
            </a:r>
            <a:endParaRPr lang="en-US" dirty="0"/>
          </a:p>
          <a:p>
            <a:r>
              <a:rPr lang="en-US" b="1" dirty="0"/>
              <a:t>Windows XP , DOS , UNIX, MAC OS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8415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 البرامج </a:t>
            </a:r>
            <a:r>
              <a:rPr lang="ar-SA" sz="41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التطبيقية</a:t>
            </a:r>
            <a:endParaRPr lang="ar-SA" sz="4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59832" y="1600200"/>
            <a:ext cx="4864968" cy="4873752"/>
          </a:xfrm>
        </p:spPr>
        <p:txBody>
          <a:bodyPr>
            <a:normAutofit lnSpcReduction="10000"/>
          </a:bodyPr>
          <a:lstStyle/>
          <a:p>
            <a:r>
              <a:rPr lang="ar-SA" sz="3200" dirty="0" smtClean="0"/>
              <a:t>هي </a:t>
            </a:r>
            <a:r>
              <a:rPr lang="ar-SA" sz="3200" dirty="0"/>
              <a:t>البرامج متخصصه التي تخدم الهدف الذي كتبت من أجله وتخزن على القرص الصلب. من أمثلتها: </a:t>
            </a:r>
            <a:r>
              <a:rPr lang="en-US" sz="3200" dirty="0"/>
              <a:t>Word</a:t>
            </a:r>
            <a:r>
              <a:rPr lang="ar-SA" sz="3200" dirty="0"/>
              <a:t>, </a:t>
            </a:r>
            <a:r>
              <a:rPr lang="en-US" sz="3200" dirty="0"/>
              <a:t>Excel </a:t>
            </a:r>
            <a:r>
              <a:rPr lang="ar-SA" sz="3200" dirty="0"/>
              <a:t>,</a:t>
            </a:r>
            <a:r>
              <a:rPr lang="en-US" sz="3200" dirty="0"/>
              <a:t>Access </a:t>
            </a:r>
            <a:r>
              <a:rPr lang="ar-SA" sz="3200" dirty="0"/>
              <a:t>, </a:t>
            </a:r>
            <a:r>
              <a:rPr lang="en-US" sz="3200" dirty="0"/>
              <a:t>Power Point </a:t>
            </a:r>
            <a:r>
              <a:rPr lang="ar-SA" sz="3200" dirty="0"/>
              <a:t>, </a:t>
            </a:r>
            <a:r>
              <a:rPr lang="en-US" sz="3200" dirty="0"/>
              <a:t>Adobe Photoshop</a:t>
            </a:r>
          </a:p>
          <a:p>
            <a:r>
              <a:rPr lang="ar-SA" sz="3200" dirty="0"/>
              <a:t>عندما يقوم المستخدم بطلب أحد البرامج التطبيقية تنتقل من القرص الصلب إلى الذاكرة العشوائية لتبدأ عملها. </a:t>
            </a:r>
            <a:endParaRPr lang="en-US" sz="3200" dirty="0"/>
          </a:p>
          <a:p>
            <a:pPr rtl="0"/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5900"/>
            <a:ext cx="1224136" cy="12241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14" y="2996952"/>
            <a:ext cx="1151012" cy="11510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581128"/>
            <a:ext cx="1296144" cy="150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60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anchor="ctr">
            <a:normAutofit/>
          </a:bodyPr>
          <a:lstStyle/>
          <a:p>
            <a:pPr algn="ctr" eaLnBrk="0" hangingPunct="0"/>
            <a:r>
              <a:rPr lang="ar-SA" sz="41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 لغات </a:t>
            </a:r>
            <a:r>
              <a:rPr lang="ar-SA" sz="41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  <a:ea typeface="+mn-ea"/>
                <a:cs typeface="+mn-cs"/>
              </a:rPr>
              <a:t>البرمجة</a:t>
            </a:r>
            <a:endParaRPr lang="ar-SA" sz="41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 Unicode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sz="2800" b="1" dirty="0" smtClean="0"/>
              <a:t>هي </a:t>
            </a:r>
            <a:r>
              <a:rPr lang="ar-SA" sz="2800" b="1" dirty="0"/>
              <a:t>اللغة التي تكتب بها الأوامر لجهاز الحاسب الآلي ويفهمها جهاز الحاسب وينفذها.</a:t>
            </a:r>
            <a:endParaRPr lang="en-US" sz="2800" b="1" dirty="0"/>
          </a:p>
          <a:p>
            <a:r>
              <a:rPr lang="ar-SA" sz="2800" b="1" dirty="0"/>
              <a:t>الحاسب لا يستطيع فهم لغة البشر وتعليماتهم.</a:t>
            </a:r>
            <a:endParaRPr lang="en-US" sz="2800" b="1" dirty="0"/>
          </a:p>
          <a:p>
            <a:r>
              <a:rPr lang="ar-SA" sz="2800" b="1" dirty="0"/>
              <a:t>لغة البرمجة تُترجم أوامر البشر إلى لغة مفهومة للحاسب(لغة الآلة).</a:t>
            </a:r>
            <a:endParaRPr lang="en-US" sz="2800" b="1" dirty="0"/>
          </a:p>
          <a:p>
            <a:r>
              <a:rPr lang="ar-SA" sz="2800" b="1" dirty="0"/>
              <a:t>لا يمكن للحاسب حل مشكلة إلا عندما يتم تزويده بطريقة الحل على شكل تعليمات.</a:t>
            </a:r>
            <a:endParaRPr lang="en-US" sz="2800" b="1" dirty="0"/>
          </a:p>
          <a:p>
            <a:r>
              <a:rPr lang="ar-SA" sz="2800" b="1" dirty="0"/>
              <a:t>تُعرف عملية كتابة البرامج بالبرمجة.</a:t>
            </a:r>
            <a:endParaRPr lang="en-US" sz="2800" b="1" dirty="0"/>
          </a:p>
          <a:p>
            <a:r>
              <a:rPr lang="ar-SA" sz="2800" b="1" dirty="0"/>
              <a:t>أمثلة: لغة الفجوال بيسك, لغة الجافا.</a:t>
            </a:r>
            <a:endParaRPr lang="en-US" sz="2800" b="1" dirty="0"/>
          </a:p>
          <a:p>
            <a:endParaRPr lang="ar-SA" sz="2800" b="1" dirty="0"/>
          </a:p>
        </p:txBody>
      </p:sp>
    </p:spTree>
    <p:extLst>
      <p:ext uri="{BB962C8B-B14F-4D97-AF65-F5344CB8AC3E}">
        <p14:creationId xmlns:p14="http://schemas.microsoft.com/office/powerpoint/2010/main" val="2899098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DA05AD79450340B57F5F54783C91B8" ma:contentTypeVersion="0" ma:contentTypeDescription="Create a new document." ma:contentTypeScope="" ma:versionID="6e555df91d303b68220cf5587511e2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E62220-9EC5-4825-B8EC-2EBFCDEFC780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EEFDCC-BE3C-465A-9749-3657A5436A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CB53B1-4CE5-4D0E-AF66-84864D6164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290</TotalTime>
  <Words>914</Words>
  <Application>Microsoft Office PowerPoint</Application>
  <PresentationFormat>On-screen Show (4:3)</PresentationFormat>
  <Paragraphs>83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Led Italic Font</vt:lpstr>
      <vt:lpstr>Lucida Sans Unicode</vt:lpstr>
      <vt:lpstr>Palatino Linotype</vt:lpstr>
      <vt:lpstr>Times New Roman</vt:lpstr>
      <vt:lpstr>Wingdings</vt:lpstr>
      <vt:lpstr>Wingdings 2</vt:lpstr>
      <vt:lpstr>Oriel</vt:lpstr>
      <vt:lpstr>تطبيقات على الحاسب الشخصي</vt:lpstr>
      <vt:lpstr>تابع مكونات الحاسب الآلي</vt:lpstr>
      <vt:lpstr>المنافذ (ports)</vt:lpstr>
      <vt:lpstr>10) بطاقات التوسعة expansion card)  )</vt:lpstr>
      <vt:lpstr>وحدة تزويد الطاقة( power supply )</vt:lpstr>
      <vt:lpstr>البرامج Software  :</vt:lpstr>
      <vt:lpstr>أنظمة التشغيل </vt:lpstr>
      <vt:lpstr> البرامج التطبيقية</vt:lpstr>
      <vt:lpstr> لغات البرمجة</vt:lpstr>
      <vt:lpstr>برامج التشغيل المساعدة</vt:lpstr>
      <vt:lpstr>يمكن تقسيم الحاسبات من وجهات نظر مختلفه كما يلي &gt;&gt; </vt:lpstr>
      <vt:lpstr>نوعية العمل </vt:lpstr>
      <vt:lpstr>تقنية عملها </vt:lpstr>
      <vt:lpstr> الحجم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asoma</dc:creator>
  <cp:lastModifiedBy>Toshiba</cp:lastModifiedBy>
  <cp:revision>21</cp:revision>
  <dcterms:created xsi:type="dcterms:W3CDTF">2011-10-02T13:55:47Z</dcterms:created>
  <dcterms:modified xsi:type="dcterms:W3CDTF">2016-10-08T14:03:50Z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0x010100FCDA05AD79450340B57F5F54783C91B8</vt:lpwstr>
  </property>
</Properties>
</file>