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0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FF3DAA-875F-46C1-9160-8666F19D6153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4618AD7-4A72-4B84-8266-6E521DEA41C7}">
      <dgm:prSet phldrT="[نص]"/>
      <dgm:spPr/>
      <dgm:t>
        <a:bodyPr/>
        <a:lstStyle/>
        <a:p>
          <a:pPr rtl="1"/>
          <a:r>
            <a:rPr lang="ar-SA" dirty="0"/>
            <a:t>تحليل </a:t>
          </a:r>
        </a:p>
        <a:p>
          <a:pPr rtl="1"/>
          <a:r>
            <a:rPr lang="en-US" dirty="0"/>
            <a:t>SWOT</a:t>
          </a:r>
          <a:endParaRPr lang="ar-SA" dirty="0"/>
        </a:p>
      </dgm:t>
    </dgm:pt>
    <dgm:pt modelId="{7A2EA6C5-A0E1-4313-A1E0-52D842ED3D67}" type="parTrans" cxnId="{17001F22-3402-43C2-BBF3-8FCB1D2D8757}">
      <dgm:prSet/>
      <dgm:spPr/>
      <dgm:t>
        <a:bodyPr/>
        <a:lstStyle/>
        <a:p>
          <a:pPr rtl="1"/>
          <a:endParaRPr lang="ar-SA"/>
        </a:p>
      </dgm:t>
    </dgm:pt>
    <dgm:pt modelId="{132DCB50-F718-4082-9200-F3979CA1D771}" type="sibTrans" cxnId="{17001F22-3402-43C2-BBF3-8FCB1D2D8757}">
      <dgm:prSet/>
      <dgm:spPr/>
      <dgm:t>
        <a:bodyPr/>
        <a:lstStyle/>
        <a:p>
          <a:pPr rtl="1"/>
          <a:endParaRPr lang="ar-SA"/>
        </a:p>
      </dgm:t>
    </dgm:pt>
    <dgm:pt modelId="{8CD05B2B-0F12-4BF2-8802-FD8906D8C5DC}">
      <dgm:prSet phldrT="[نص]"/>
      <dgm:spPr/>
      <dgm:t>
        <a:bodyPr/>
        <a:lstStyle/>
        <a:p>
          <a:pPr rtl="1"/>
          <a:r>
            <a:rPr lang="ar-SA" dirty="0"/>
            <a:t>قلة الموتيلات</a:t>
          </a:r>
        </a:p>
      </dgm:t>
    </dgm:pt>
    <dgm:pt modelId="{432FCCDA-0354-419C-8987-9DEF834821FC}" type="parTrans" cxnId="{21B97E53-4FD4-4D15-8E2A-496FBEF30B41}">
      <dgm:prSet/>
      <dgm:spPr/>
      <dgm:t>
        <a:bodyPr/>
        <a:lstStyle/>
        <a:p>
          <a:pPr rtl="1"/>
          <a:endParaRPr lang="ar-SA"/>
        </a:p>
      </dgm:t>
    </dgm:pt>
    <dgm:pt modelId="{E290279B-1C47-4FC5-83C5-ACEDB78FB371}" type="sibTrans" cxnId="{21B97E53-4FD4-4D15-8E2A-496FBEF30B41}">
      <dgm:prSet/>
      <dgm:spPr/>
      <dgm:t>
        <a:bodyPr/>
        <a:lstStyle/>
        <a:p>
          <a:pPr rtl="1"/>
          <a:endParaRPr lang="ar-SA"/>
        </a:p>
      </dgm:t>
    </dgm:pt>
    <dgm:pt modelId="{B73444A9-4364-4844-B2ED-A9ED6997851D}">
      <dgm:prSet phldrT="[نص]"/>
      <dgm:spPr/>
      <dgm:t>
        <a:bodyPr/>
        <a:lstStyle/>
        <a:p>
          <a:pPr rtl="1"/>
          <a:r>
            <a:rPr lang="ar-SA" dirty="0"/>
            <a:t>السيطرة على الموتيلات بوضع قوانين صارمة </a:t>
          </a:r>
        </a:p>
      </dgm:t>
    </dgm:pt>
    <dgm:pt modelId="{1E7BBD3E-6A57-407D-95F3-D3D36FDC7343}" type="parTrans" cxnId="{DC41099C-36EE-4A4D-97B1-AEB29A3CABF3}">
      <dgm:prSet/>
      <dgm:spPr/>
      <dgm:t>
        <a:bodyPr/>
        <a:lstStyle/>
        <a:p>
          <a:pPr rtl="1"/>
          <a:endParaRPr lang="ar-SA"/>
        </a:p>
      </dgm:t>
    </dgm:pt>
    <dgm:pt modelId="{A2FFF8AB-8B67-438F-A447-024C49B21B31}" type="sibTrans" cxnId="{DC41099C-36EE-4A4D-97B1-AEB29A3CABF3}">
      <dgm:prSet/>
      <dgm:spPr/>
      <dgm:t>
        <a:bodyPr/>
        <a:lstStyle/>
        <a:p>
          <a:pPr rtl="1"/>
          <a:endParaRPr lang="ar-SA"/>
        </a:p>
      </dgm:t>
    </dgm:pt>
    <dgm:pt modelId="{3CFF0645-3275-45F2-AF34-6856A5D1746F}">
      <dgm:prSet phldrT="[نص]"/>
      <dgm:spPr/>
      <dgm:t>
        <a:bodyPr/>
        <a:lstStyle/>
        <a:p>
          <a:pPr rtl="1"/>
          <a:r>
            <a:rPr lang="ar-SA" dirty="0"/>
            <a:t>اندثار الموتيلات بسبب كثرة الفنادق </a:t>
          </a:r>
        </a:p>
      </dgm:t>
    </dgm:pt>
    <dgm:pt modelId="{D8CE57A5-FC33-49F4-A613-1636033EF7FD}" type="parTrans" cxnId="{E1F9DED5-60B9-49BC-9CC8-BDE85DD765F4}">
      <dgm:prSet/>
      <dgm:spPr/>
      <dgm:t>
        <a:bodyPr/>
        <a:lstStyle/>
        <a:p>
          <a:pPr rtl="1"/>
          <a:endParaRPr lang="ar-SA"/>
        </a:p>
      </dgm:t>
    </dgm:pt>
    <dgm:pt modelId="{73CE399A-7F51-4D44-84DA-84E0FF1E297B}" type="sibTrans" cxnId="{E1F9DED5-60B9-49BC-9CC8-BDE85DD765F4}">
      <dgm:prSet/>
      <dgm:spPr/>
      <dgm:t>
        <a:bodyPr/>
        <a:lstStyle/>
        <a:p>
          <a:pPr rtl="1"/>
          <a:endParaRPr lang="ar-SA"/>
        </a:p>
      </dgm:t>
    </dgm:pt>
    <dgm:pt modelId="{E129989B-B26A-4ACE-BDB8-1689105928E4}">
      <dgm:prSet phldrT="[نص]"/>
      <dgm:spPr/>
      <dgm:t>
        <a:bodyPr/>
        <a:lstStyle/>
        <a:p>
          <a:pPr rtl="1"/>
          <a:r>
            <a:rPr lang="ar-SA" dirty="0"/>
            <a:t>محاولة إضافة دول من خارج </a:t>
          </a:r>
          <a:r>
            <a:rPr lang="ar-SA" dirty="0" smtClean="0"/>
            <a:t>اوروبا </a:t>
          </a:r>
          <a:endParaRPr lang="ar-SA" dirty="0"/>
        </a:p>
      </dgm:t>
    </dgm:pt>
    <dgm:pt modelId="{AF38D645-C83F-467E-AE40-6FB53008BEAA}" type="parTrans" cxnId="{64A70C0D-0D6B-45CC-9096-6942AF6D9DD4}">
      <dgm:prSet/>
      <dgm:spPr/>
      <dgm:t>
        <a:bodyPr/>
        <a:lstStyle/>
        <a:p>
          <a:pPr rtl="1"/>
          <a:endParaRPr lang="ar-SA"/>
        </a:p>
      </dgm:t>
    </dgm:pt>
    <dgm:pt modelId="{71FEE329-A06D-4092-8DBD-2AA199563036}" type="sibTrans" cxnId="{64A70C0D-0D6B-45CC-9096-6942AF6D9DD4}">
      <dgm:prSet/>
      <dgm:spPr/>
      <dgm:t>
        <a:bodyPr/>
        <a:lstStyle/>
        <a:p>
          <a:pPr rtl="1"/>
          <a:endParaRPr lang="ar-SA"/>
        </a:p>
      </dgm:t>
    </dgm:pt>
    <dgm:pt modelId="{20CBF453-13E5-48F0-B996-D52C5480A22D}" type="pres">
      <dgm:prSet presAssocID="{08FF3DAA-875F-46C1-9160-8666F19D615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369464-16CD-4839-8C65-C97213286D64}" type="pres">
      <dgm:prSet presAssocID="{08FF3DAA-875F-46C1-9160-8666F19D6153}" presName="matrix" presStyleCnt="0"/>
      <dgm:spPr/>
    </dgm:pt>
    <dgm:pt modelId="{0643D276-089F-427A-AC9F-23CAA428F2C6}" type="pres">
      <dgm:prSet presAssocID="{08FF3DAA-875F-46C1-9160-8666F19D6153}" presName="tile1" presStyleLbl="node1" presStyleIdx="0" presStyleCnt="4"/>
      <dgm:spPr/>
      <dgm:t>
        <a:bodyPr/>
        <a:lstStyle/>
        <a:p>
          <a:endParaRPr lang="en-US"/>
        </a:p>
      </dgm:t>
    </dgm:pt>
    <dgm:pt modelId="{C14AD4A0-9AA7-47AA-B076-DE73F38FA030}" type="pres">
      <dgm:prSet presAssocID="{08FF3DAA-875F-46C1-9160-8666F19D615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B31F9B-9950-474C-B8E6-B495A344138A}" type="pres">
      <dgm:prSet presAssocID="{08FF3DAA-875F-46C1-9160-8666F19D6153}" presName="tile2" presStyleLbl="node1" presStyleIdx="1" presStyleCnt="4" custLinFactNeighborX="2774" custLinFactNeighborY="0"/>
      <dgm:spPr/>
      <dgm:t>
        <a:bodyPr/>
        <a:lstStyle/>
        <a:p>
          <a:endParaRPr lang="en-US"/>
        </a:p>
      </dgm:t>
    </dgm:pt>
    <dgm:pt modelId="{3652E902-ED81-4813-9365-376774EC485C}" type="pres">
      <dgm:prSet presAssocID="{08FF3DAA-875F-46C1-9160-8666F19D615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F1D955-2047-4E7A-900C-546EDD42AB54}" type="pres">
      <dgm:prSet presAssocID="{08FF3DAA-875F-46C1-9160-8666F19D6153}" presName="tile3" presStyleLbl="node1" presStyleIdx="2" presStyleCnt="4"/>
      <dgm:spPr/>
      <dgm:t>
        <a:bodyPr/>
        <a:lstStyle/>
        <a:p>
          <a:endParaRPr lang="en-US"/>
        </a:p>
      </dgm:t>
    </dgm:pt>
    <dgm:pt modelId="{6599A668-110D-4418-B271-132358635300}" type="pres">
      <dgm:prSet presAssocID="{08FF3DAA-875F-46C1-9160-8666F19D615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9DEF75-69B8-4181-97BD-DB52734F4D62}" type="pres">
      <dgm:prSet presAssocID="{08FF3DAA-875F-46C1-9160-8666F19D6153}" presName="tile4" presStyleLbl="node1" presStyleIdx="3" presStyleCnt="4"/>
      <dgm:spPr/>
      <dgm:t>
        <a:bodyPr/>
        <a:lstStyle/>
        <a:p>
          <a:endParaRPr lang="en-US"/>
        </a:p>
      </dgm:t>
    </dgm:pt>
    <dgm:pt modelId="{CF06B96B-0D3B-47B0-AA02-F524A6DB543E}" type="pres">
      <dgm:prSet presAssocID="{08FF3DAA-875F-46C1-9160-8666F19D615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1DE07D-EEFA-4571-B51F-43AC7C37C9CB}" type="pres">
      <dgm:prSet presAssocID="{08FF3DAA-875F-46C1-9160-8666F19D615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51BFB827-5779-4849-9215-94DD7F0E5638}" type="presOf" srcId="{54618AD7-4A72-4B84-8266-6E521DEA41C7}" destId="{3C1DE07D-EEFA-4571-B51F-43AC7C37C9CB}" srcOrd="0" destOrd="0" presId="urn:microsoft.com/office/officeart/2005/8/layout/matrix1"/>
    <dgm:cxn modelId="{5397FE0C-1BAA-45FD-A3A3-6B9CC1C58ED6}" type="presOf" srcId="{8CD05B2B-0F12-4BF2-8802-FD8906D8C5DC}" destId="{0643D276-089F-427A-AC9F-23CAA428F2C6}" srcOrd="0" destOrd="0" presId="urn:microsoft.com/office/officeart/2005/8/layout/matrix1"/>
    <dgm:cxn modelId="{17001F22-3402-43C2-BBF3-8FCB1D2D8757}" srcId="{08FF3DAA-875F-46C1-9160-8666F19D6153}" destId="{54618AD7-4A72-4B84-8266-6E521DEA41C7}" srcOrd="0" destOrd="0" parTransId="{7A2EA6C5-A0E1-4313-A1E0-52D842ED3D67}" sibTransId="{132DCB50-F718-4082-9200-F3979CA1D771}"/>
    <dgm:cxn modelId="{C31A3594-9A6D-46F4-ACBE-1EA8CDCB7B81}" type="presOf" srcId="{E129989B-B26A-4ACE-BDB8-1689105928E4}" destId="{DA9DEF75-69B8-4181-97BD-DB52734F4D62}" srcOrd="0" destOrd="0" presId="urn:microsoft.com/office/officeart/2005/8/layout/matrix1"/>
    <dgm:cxn modelId="{59B100E0-4376-4D13-8904-082C47A8403B}" type="presOf" srcId="{B73444A9-4364-4844-B2ED-A9ED6997851D}" destId="{58B31F9B-9950-474C-B8E6-B495A344138A}" srcOrd="0" destOrd="0" presId="urn:microsoft.com/office/officeart/2005/8/layout/matrix1"/>
    <dgm:cxn modelId="{21B97E53-4FD4-4D15-8E2A-496FBEF30B41}" srcId="{54618AD7-4A72-4B84-8266-6E521DEA41C7}" destId="{8CD05B2B-0F12-4BF2-8802-FD8906D8C5DC}" srcOrd="0" destOrd="0" parTransId="{432FCCDA-0354-419C-8987-9DEF834821FC}" sibTransId="{E290279B-1C47-4FC5-83C5-ACEDB78FB371}"/>
    <dgm:cxn modelId="{677DD825-2067-43DF-98BB-C6BA81C75CAA}" type="presOf" srcId="{3CFF0645-3275-45F2-AF34-6856A5D1746F}" destId="{6599A668-110D-4418-B271-132358635300}" srcOrd="1" destOrd="0" presId="urn:microsoft.com/office/officeart/2005/8/layout/matrix1"/>
    <dgm:cxn modelId="{DC41099C-36EE-4A4D-97B1-AEB29A3CABF3}" srcId="{54618AD7-4A72-4B84-8266-6E521DEA41C7}" destId="{B73444A9-4364-4844-B2ED-A9ED6997851D}" srcOrd="1" destOrd="0" parTransId="{1E7BBD3E-6A57-407D-95F3-D3D36FDC7343}" sibTransId="{A2FFF8AB-8B67-438F-A447-024C49B21B31}"/>
    <dgm:cxn modelId="{B602766C-04FC-4330-BE85-CAE827DF05C8}" type="presOf" srcId="{08FF3DAA-875F-46C1-9160-8666F19D6153}" destId="{20CBF453-13E5-48F0-B996-D52C5480A22D}" srcOrd="0" destOrd="0" presId="urn:microsoft.com/office/officeart/2005/8/layout/matrix1"/>
    <dgm:cxn modelId="{3A1BF22A-A67A-4E49-BDF9-4A0660EE078C}" type="presOf" srcId="{3CFF0645-3275-45F2-AF34-6856A5D1746F}" destId="{0BF1D955-2047-4E7A-900C-546EDD42AB54}" srcOrd="0" destOrd="0" presId="urn:microsoft.com/office/officeart/2005/8/layout/matrix1"/>
    <dgm:cxn modelId="{D6C7151F-6819-429E-A078-2B75CCAE2FF6}" type="presOf" srcId="{B73444A9-4364-4844-B2ED-A9ED6997851D}" destId="{3652E902-ED81-4813-9365-376774EC485C}" srcOrd="1" destOrd="0" presId="urn:microsoft.com/office/officeart/2005/8/layout/matrix1"/>
    <dgm:cxn modelId="{A325DC4C-DCB9-41CB-B39D-A5E47997F30C}" type="presOf" srcId="{8CD05B2B-0F12-4BF2-8802-FD8906D8C5DC}" destId="{C14AD4A0-9AA7-47AA-B076-DE73F38FA030}" srcOrd="1" destOrd="0" presId="urn:microsoft.com/office/officeart/2005/8/layout/matrix1"/>
    <dgm:cxn modelId="{64A70C0D-0D6B-45CC-9096-6942AF6D9DD4}" srcId="{54618AD7-4A72-4B84-8266-6E521DEA41C7}" destId="{E129989B-B26A-4ACE-BDB8-1689105928E4}" srcOrd="3" destOrd="0" parTransId="{AF38D645-C83F-467E-AE40-6FB53008BEAA}" sibTransId="{71FEE329-A06D-4092-8DBD-2AA199563036}"/>
    <dgm:cxn modelId="{CE78E84C-3D23-4A66-ADC3-863BABFFDC9B}" type="presOf" srcId="{E129989B-B26A-4ACE-BDB8-1689105928E4}" destId="{CF06B96B-0D3B-47B0-AA02-F524A6DB543E}" srcOrd="1" destOrd="0" presId="urn:microsoft.com/office/officeart/2005/8/layout/matrix1"/>
    <dgm:cxn modelId="{E1F9DED5-60B9-49BC-9CC8-BDE85DD765F4}" srcId="{54618AD7-4A72-4B84-8266-6E521DEA41C7}" destId="{3CFF0645-3275-45F2-AF34-6856A5D1746F}" srcOrd="2" destOrd="0" parTransId="{D8CE57A5-FC33-49F4-A613-1636033EF7FD}" sibTransId="{73CE399A-7F51-4D44-84DA-84E0FF1E297B}"/>
    <dgm:cxn modelId="{BE8FDB5C-9874-403E-8030-86DE282D8EBD}" type="presParOf" srcId="{20CBF453-13E5-48F0-B996-D52C5480A22D}" destId="{58369464-16CD-4839-8C65-C97213286D64}" srcOrd="0" destOrd="0" presId="urn:microsoft.com/office/officeart/2005/8/layout/matrix1"/>
    <dgm:cxn modelId="{50EB0950-C5FC-4B1C-9D2A-DDAE692E757E}" type="presParOf" srcId="{58369464-16CD-4839-8C65-C97213286D64}" destId="{0643D276-089F-427A-AC9F-23CAA428F2C6}" srcOrd="0" destOrd="0" presId="urn:microsoft.com/office/officeart/2005/8/layout/matrix1"/>
    <dgm:cxn modelId="{49463D8A-78EF-45F4-8C77-4750A25AB820}" type="presParOf" srcId="{58369464-16CD-4839-8C65-C97213286D64}" destId="{C14AD4A0-9AA7-47AA-B076-DE73F38FA030}" srcOrd="1" destOrd="0" presId="urn:microsoft.com/office/officeart/2005/8/layout/matrix1"/>
    <dgm:cxn modelId="{534D3079-8377-4C27-B345-AE02534ADC76}" type="presParOf" srcId="{58369464-16CD-4839-8C65-C97213286D64}" destId="{58B31F9B-9950-474C-B8E6-B495A344138A}" srcOrd="2" destOrd="0" presId="urn:microsoft.com/office/officeart/2005/8/layout/matrix1"/>
    <dgm:cxn modelId="{5A0D4C92-92B8-4FCA-AAA1-FE40022AA1E4}" type="presParOf" srcId="{58369464-16CD-4839-8C65-C97213286D64}" destId="{3652E902-ED81-4813-9365-376774EC485C}" srcOrd="3" destOrd="0" presId="urn:microsoft.com/office/officeart/2005/8/layout/matrix1"/>
    <dgm:cxn modelId="{655F5AE4-D456-43BC-A97C-FBD1CB0B96DA}" type="presParOf" srcId="{58369464-16CD-4839-8C65-C97213286D64}" destId="{0BF1D955-2047-4E7A-900C-546EDD42AB54}" srcOrd="4" destOrd="0" presId="urn:microsoft.com/office/officeart/2005/8/layout/matrix1"/>
    <dgm:cxn modelId="{D8314251-1A48-4CAC-96FA-1020911E7C9B}" type="presParOf" srcId="{58369464-16CD-4839-8C65-C97213286D64}" destId="{6599A668-110D-4418-B271-132358635300}" srcOrd="5" destOrd="0" presId="urn:microsoft.com/office/officeart/2005/8/layout/matrix1"/>
    <dgm:cxn modelId="{9E627A63-B7B0-4588-9C7B-D3E98BC5F16F}" type="presParOf" srcId="{58369464-16CD-4839-8C65-C97213286D64}" destId="{DA9DEF75-69B8-4181-97BD-DB52734F4D62}" srcOrd="6" destOrd="0" presId="urn:microsoft.com/office/officeart/2005/8/layout/matrix1"/>
    <dgm:cxn modelId="{C440C98A-1403-40A7-A0CB-1329EAB5006A}" type="presParOf" srcId="{58369464-16CD-4839-8C65-C97213286D64}" destId="{CF06B96B-0D3B-47B0-AA02-F524A6DB543E}" srcOrd="7" destOrd="0" presId="urn:microsoft.com/office/officeart/2005/8/layout/matrix1"/>
    <dgm:cxn modelId="{2D5F9066-C2F4-4503-97EA-ACBD5F290A66}" type="presParOf" srcId="{20CBF453-13E5-48F0-B996-D52C5480A22D}" destId="{3C1DE07D-EEFA-4571-B51F-43AC7C37C9C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43D276-089F-427A-AC9F-23CAA428F2C6}">
      <dsp:nvSpPr>
        <dsp:cNvPr id="0" name=""/>
        <dsp:cNvSpPr/>
      </dsp:nvSpPr>
      <dsp:spPr>
        <a:xfrm rot="16200000">
          <a:off x="677333" y="-677333"/>
          <a:ext cx="2709333" cy="4064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/>
            <a:t>قلة الموتيلات</a:t>
          </a:r>
        </a:p>
      </dsp:txBody>
      <dsp:txXfrm rot="5400000">
        <a:off x="-1" y="1"/>
        <a:ext cx="4064000" cy="2032000"/>
      </dsp:txXfrm>
    </dsp:sp>
    <dsp:sp modelId="{58B31F9B-9950-474C-B8E6-B495A344138A}">
      <dsp:nvSpPr>
        <dsp:cNvPr id="0" name=""/>
        <dsp:cNvSpPr/>
      </dsp:nvSpPr>
      <dsp:spPr>
        <a:xfrm>
          <a:off x="4064000" y="0"/>
          <a:ext cx="4064000" cy="270933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/>
            <a:t>السيطرة على الموتيلات بوضع قوانين صارمة </a:t>
          </a:r>
        </a:p>
      </dsp:txBody>
      <dsp:txXfrm>
        <a:off x="4064000" y="0"/>
        <a:ext cx="4064000" cy="2032000"/>
      </dsp:txXfrm>
    </dsp:sp>
    <dsp:sp modelId="{0BF1D955-2047-4E7A-900C-546EDD42AB54}">
      <dsp:nvSpPr>
        <dsp:cNvPr id="0" name=""/>
        <dsp:cNvSpPr/>
      </dsp:nvSpPr>
      <dsp:spPr>
        <a:xfrm rot="10800000">
          <a:off x="0" y="2709333"/>
          <a:ext cx="4064000" cy="270933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/>
            <a:t>اندثار الموتيلات بسبب كثرة الفنادق </a:t>
          </a:r>
        </a:p>
      </dsp:txBody>
      <dsp:txXfrm rot="10800000">
        <a:off x="0" y="3386666"/>
        <a:ext cx="4064000" cy="2032000"/>
      </dsp:txXfrm>
    </dsp:sp>
    <dsp:sp modelId="{DA9DEF75-69B8-4181-97BD-DB52734F4D62}">
      <dsp:nvSpPr>
        <dsp:cNvPr id="0" name=""/>
        <dsp:cNvSpPr/>
      </dsp:nvSpPr>
      <dsp:spPr>
        <a:xfrm rot="5400000">
          <a:off x="4741333" y="2032000"/>
          <a:ext cx="2709333" cy="4064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/>
            <a:t>محاولة إضافة دول من خارج </a:t>
          </a:r>
          <a:r>
            <a:rPr lang="ar-SA" sz="2900" kern="1200" dirty="0" smtClean="0"/>
            <a:t>اوروبا </a:t>
          </a:r>
          <a:endParaRPr lang="ar-SA" sz="2900" kern="1200" dirty="0"/>
        </a:p>
      </dsp:txBody>
      <dsp:txXfrm rot="-5400000">
        <a:off x="4063999" y="3386666"/>
        <a:ext cx="4064000" cy="2032000"/>
      </dsp:txXfrm>
    </dsp:sp>
    <dsp:sp modelId="{3C1DE07D-EEFA-4571-B51F-43AC7C37C9CB}">
      <dsp:nvSpPr>
        <dsp:cNvPr id="0" name=""/>
        <dsp:cNvSpPr/>
      </dsp:nvSpPr>
      <dsp:spPr>
        <a:xfrm>
          <a:off x="2844799" y="2032000"/>
          <a:ext cx="2438400" cy="135466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/>
            <a:t>تحليل </a:t>
          </a:r>
        </a:p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/>
            <a:t>SWOT</a:t>
          </a:r>
          <a:endParaRPr lang="ar-SA" sz="2900" kern="1200" dirty="0"/>
        </a:p>
      </dsp:txBody>
      <dsp:txXfrm>
        <a:off x="2910928" y="2098129"/>
        <a:ext cx="2306142" cy="1222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2BF4-BA2C-41B3-8806-3FCBFCCA9B77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2C62-CB1A-4748-BD47-49743ADAA51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449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2BF4-BA2C-41B3-8806-3FCBFCCA9B77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2C62-CB1A-4748-BD47-49743ADAA51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247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2BF4-BA2C-41B3-8806-3FCBFCCA9B77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2C62-CB1A-4748-BD47-49743ADAA51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1538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2BF4-BA2C-41B3-8806-3FCBFCCA9B77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2C62-CB1A-4748-BD47-49743ADAA51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873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2BF4-BA2C-41B3-8806-3FCBFCCA9B77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2C62-CB1A-4748-BD47-49743ADAA51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8523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2BF4-BA2C-41B3-8806-3FCBFCCA9B77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2C62-CB1A-4748-BD47-49743ADAA51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173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2BF4-BA2C-41B3-8806-3FCBFCCA9B77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2C62-CB1A-4748-BD47-49743ADAA51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5834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2BF4-BA2C-41B3-8806-3FCBFCCA9B77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2C62-CB1A-4748-BD47-49743ADAA51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0173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2BF4-BA2C-41B3-8806-3FCBFCCA9B77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2C62-CB1A-4748-BD47-49743ADAA51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689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2BF4-BA2C-41B3-8806-3FCBFCCA9B77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0DD2C62-CB1A-4748-BD47-49743ADAA51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173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2BF4-BA2C-41B3-8806-3FCBFCCA9B77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2C62-CB1A-4748-BD47-49743ADAA51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397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2BF4-BA2C-41B3-8806-3FCBFCCA9B77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2C62-CB1A-4748-BD47-49743ADAA51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163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2BF4-BA2C-41B3-8806-3FCBFCCA9B77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2C62-CB1A-4748-BD47-49743ADAA51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294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2BF4-BA2C-41B3-8806-3FCBFCCA9B77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2C62-CB1A-4748-BD47-49743ADAA51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004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2BF4-BA2C-41B3-8806-3FCBFCCA9B77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2C62-CB1A-4748-BD47-49743ADAA51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460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2BF4-BA2C-41B3-8806-3FCBFCCA9B77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2C62-CB1A-4748-BD47-49743ADAA51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258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2BF4-BA2C-41B3-8806-3FCBFCCA9B77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D2C62-CB1A-4748-BD47-49743ADAA51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084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21C2BF4-BA2C-41B3-8806-3FCBFCCA9B77}" type="datetimeFigureOut">
              <a:rPr lang="ar-SA" smtClean="0"/>
              <a:t>05/06/1440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0DD2C62-CB1A-4748-BD47-49743ADAA51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714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29238E8F-4BED-4075-97A8-A4EA66D3F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1380069"/>
            <a:ext cx="8574622" cy="1388534"/>
          </a:xfrm>
        </p:spPr>
        <p:txBody>
          <a:bodyPr/>
          <a:lstStyle/>
          <a:p>
            <a:r>
              <a:rPr lang="ar-SA" dirty="0"/>
              <a:t>الاتحاد الأوربي للموتيلات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1ABB2336-0B0A-4D81-AB7E-60EFD3B4B8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3429000"/>
            <a:ext cx="6987645" cy="1955801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European motel federation </a:t>
            </a: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8096986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81F66A70-0A18-4F36-B5F5-875466840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11" y="0"/>
            <a:ext cx="9146689" cy="4747364"/>
          </a:xfrm>
        </p:spPr>
        <p:txBody>
          <a:bodyPr>
            <a:noAutofit/>
          </a:bodyPr>
          <a:lstStyle/>
          <a:p>
            <a:pPr algn="ctr"/>
            <a:r>
              <a:rPr lang="ar-SA" sz="3600" dirty="0"/>
              <a:t>الموتيل بالإنجليزية: </a:t>
            </a:r>
            <a:r>
              <a:rPr lang="en-US" sz="3600" dirty="0"/>
              <a:t>Motel </a:t>
            </a:r>
            <a:r>
              <a:rPr lang="ar-SA" sz="3600" dirty="0"/>
              <a:t/>
            </a:r>
            <a:br>
              <a:rPr lang="ar-SA" sz="3600" dirty="0"/>
            </a:br>
            <a:r>
              <a:rPr lang="ar-SA" sz="3600" dirty="0"/>
              <a:t>هو فندق مخصص لقائدي المركبات  يقع هذا النوع من الفنادق على الطرق البرية السريعة (</a:t>
            </a:r>
            <a:r>
              <a:rPr lang="en-US" sz="3600" dirty="0"/>
              <a:t>High Ways</a:t>
            </a:r>
            <a:r>
              <a:rPr lang="ar-SA" sz="3600" dirty="0"/>
              <a:t>) وضواحي المدن الكبرى بصورة رئيسية . الغرض من إنشائها إيواء المسافرين بالسيارات الخاصة الذين يقطعون مئات الكيلومترات حيث يحتاجون الى مكان للراحة والأكل وخدمات محددة لصيانة سياراتهم ..... الخ 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5A04E511-8A4F-4C25-90B7-85E6ECD605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66767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62753DFE-5AF8-493E-A326-B50E43D72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نشأة الاتحاد الأوربي للموتيلات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89787AEA-1D5B-45CC-A748-F8C8DF08D7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98612" y="2178486"/>
            <a:ext cx="4895055" cy="1905000"/>
          </a:xfrm>
        </p:spPr>
        <p:txBody>
          <a:bodyPr/>
          <a:lstStyle/>
          <a:p>
            <a:r>
              <a:rPr lang="ar-SA" sz="3600" dirty="0"/>
              <a:t>مقره : </a:t>
            </a:r>
          </a:p>
          <a:p>
            <a:pPr marL="0" indent="0">
              <a:buNone/>
            </a:pPr>
            <a:r>
              <a:rPr lang="ar-SA" sz="3600" dirty="0"/>
              <a:t>هولندا</a:t>
            </a:r>
          </a:p>
          <a:p>
            <a:endParaRPr lang="ar-SA" dirty="0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FF91B274-E3DB-43F6-929B-EEF28257A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7968" y="2178485"/>
            <a:ext cx="4895056" cy="1905001"/>
          </a:xfrm>
        </p:spPr>
        <p:txBody>
          <a:bodyPr>
            <a:normAutofit/>
          </a:bodyPr>
          <a:lstStyle/>
          <a:p>
            <a:r>
              <a:rPr lang="ar-SA" sz="3600" dirty="0"/>
              <a:t>انشأ هذا الاتحاد في عام 1956م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xmlns="" id="{361E2E8B-E252-4DEE-9C50-FB937079ACD3}"/>
              </a:ext>
            </a:extLst>
          </p:cNvPr>
          <p:cNvSpPr txBox="1"/>
          <p:nvPr/>
        </p:nvSpPr>
        <p:spPr>
          <a:xfrm>
            <a:off x="3113206" y="5085568"/>
            <a:ext cx="69895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dirty="0"/>
              <a:t>يضم هذ الاتحاد حوالي 100 عضوا من الدول </a:t>
            </a:r>
            <a:r>
              <a:rPr lang="ar-SA" sz="3600" dirty="0" err="1"/>
              <a:t>الوربية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36592872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>
            <a:extLst>
              <a:ext uri="{FF2B5EF4-FFF2-40B4-BE49-F238E27FC236}">
                <a16:creationId xmlns:a16="http://schemas.microsoft.com/office/drawing/2014/main" xmlns="" id="{DA576D7B-E22A-418E-97F4-A015B9DF6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أهدافه :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xmlns="" id="{B545137C-28FE-4A69-8004-0D5F0DF85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04373"/>
            <a:ext cx="10018713" cy="4158641"/>
          </a:xfrm>
        </p:spPr>
        <p:txBody>
          <a:bodyPr>
            <a:normAutofit/>
          </a:bodyPr>
          <a:lstStyle/>
          <a:p>
            <a:r>
              <a:rPr lang="ar-SA" sz="3200" dirty="0"/>
              <a:t>رعاية مصالح أصحاب الموتيلات الأوربية ودعم أنشطتهم .</a:t>
            </a:r>
          </a:p>
          <a:p>
            <a:r>
              <a:rPr lang="ar-SA" sz="3200" dirty="0"/>
              <a:t>الحد من القيود و المشكلات التي تواجه أصحاب الموتيلات والعاملين بها والمتعاملين معها .</a:t>
            </a:r>
          </a:p>
          <a:p>
            <a:r>
              <a:rPr lang="ar-SA" sz="3200" dirty="0"/>
              <a:t>تيسير التعاون وتسهيل تبادل المعلومات والخبرات والمساعدات الفنية بين الأعضاء . </a:t>
            </a:r>
          </a:p>
        </p:txBody>
      </p:sp>
    </p:spTree>
    <p:extLst>
      <p:ext uri="{BB962C8B-B14F-4D97-AF65-F5344CB8AC3E}">
        <p14:creationId xmlns:p14="http://schemas.microsoft.com/office/powerpoint/2010/main" val="42058323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420296B6-72B8-479C-BF34-445AC5827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تحليل </a:t>
            </a:r>
            <a:r>
              <a:rPr lang="ar-SA" dirty="0" err="1"/>
              <a:t>سوات</a:t>
            </a:r>
            <a:r>
              <a:rPr lang="ar-SA" dirty="0"/>
              <a:t> (</a:t>
            </a:r>
            <a:r>
              <a:rPr lang="en-US" dirty="0"/>
              <a:t>SWOT</a:t>
            </a:r>
            <a:r>
              <a:rPr lang="ar-SA" dirty="0"/>
              <a:t>)</a:t>
            </a:r>
          </a:p>
        </p:txBody>
      </p:sp>
      <p:graphicFrame>
        <p:nvGraphicFramePr>
          <p:cNvPr id="12" name="رسم تخطيطي 11">
            <a:extLst>
              <a:ext uri="{FF2B5EF4-FFF2-40B4-BE49-F238E27FC236}">
                <a16:creationId xmlns:a16="http://schemas.microsoft.com/office/drawing/2014/main" xmlns="" id="{1AB0E512-AF44-4FAF-8FA5-BA4F000722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654759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732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xmlns="" id="{6B71602B-91BC-42B1-8252-C9FD69381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8" name="عنصر نائب للمحتوى 7">
            <a:extLst>
              <a:ext uri="{FF2B5EF4-FFF2-40B4-BE49-F238E27FC236}">
                <a16:creationId xmlns:a16="http://schemas.microsoft.com/office/drawing/2014/main" xmlns="" id="{CAE677B1-BB79-4DB6-93E3-E4295C06009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23" y="1562622"/>
            <a:ext cx="5427677" cy="3732755"/>
          </a:xfrm>
        </p:spPr>
      </p:pic>
      <p:pic>
        <p:nvPicPr>
          <p:cNvPr id="10" name="عنصر نائب للمحتوى 9">
            <a:extLst>
              <a:ext uri="{FF2B5EF4-FFF2-40B4-BE49-F238E27FC236}">
                <a16:creationId xmlns:a16="http://schemas.microsoft.com/office/drawing/2014/main" xmlns="" id="{2524CDBD-1935-46AF-B44B-A0D4157E230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584" y="1562099"/>
            <a:ext cx="5313558" cy="3732755"/>
          </a:xfrm>
        </p:spPr>
      </p:pic>
    </p:spTree>
    <p:extLst>
      <p:ext uri="{BB962C8B-B14F-4D97-AF65-F5344CB8AC3E}">
        <p14:creationId xmlns:p14="http://schemas.microsoft.com/office/powerpoint/2010/main" val="952236269"/>
      </p:ext>
    </p:extLst>
  </p:cSld>
  <p:clrMapOvr>
    <a:masterClrMapping/>
  </p:clrMapOvr>
  <p:transition spd="slow">
    <p:comb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خداعي">
  <a:themeElements>
    <a:clrScheme name="خداعي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خداعي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خداعي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TM03457496[[fn=خداعي]]</Template>
  <TotalTime>258</TotalTime>
  <Words>94</Words>
  <Application>Microsoft Office PowerPoint</Application>
  <PresentationFormat>Custom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خداعي</vt:lpstr>
      <vt:lpstr>الاتحاد الأوربي للموتيلات</vt:lpstr>
      <vt:lpstr>الموتيل بالإنجليزية: Motel  هو فندق مخصص لقائدي المركبات  يقع هذا النوع من الفنادق على الطرق البرية السريعة (High Ways) وضواحي المدن الكبرى بصورة رئيسية . الغرض من إنشائها إيواء المسافرين بالسيارات الخاصة الذين يقطعون مئات الكيلومترات حيث يحتاجون الى مكان للراحة والأكل وخدمات محددة لصيانة سياراتهم ..... الخ </vt:lpstr>
      <vt:lpstr>نشأة الاتحاد الأوربي للموتيلات</vt:lpstr>
      <vt:lpstr>أهدافه :</vt:lpstr>
      <vt:lpstr>تحليل سوات (SWOT)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الاتحاد الأروبي للموتيلات</dc:title>
  <dc:creator>عبدالرحمن</dc:creator>
  <cp:lastModifiedBy>User</cp:lastModifiedBy>
  <cp:revision>11</cp:revision>
  <dcterms:created xsi:type="dcterms:W3CDTF">2019-01-28T18:34:27Z</dcterms:created>
  <dcterms:modified xsi:type="dcterms:W3CDTF">2019-02-10T09:58:03Z</dcterms:modified>
</cp:coreProperties>
</file>