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7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EB5C-BB5F-4FE9-B71D-4A881DE7E907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C0AF-36B8-4FC6-B199-22979D7015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EB5C-BB5F-4FE9-B71D-4A881DE7E907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C0AF-36B8-4FC6-B199-22979D7015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EB5C-BB5F-4FE9-B71D-4A881DE7E907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C0AF-36B8-4FC6-B199-22979D7015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EB5C-BB5F-4FE9-B71D-4A881DE7E907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C0AF-36B8-4FC6-B199-22979D7015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EB5C-BB5F-4FE9-B71D-4A881DE7E907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C0AF-36B8-4FC6-B199-22979D7015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EB5C-BB5F-4FE9-B71D-4A881DE7E907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C0AF-36B8-4FC6-B199-22979D7015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EB5C-BB5F-4FE9-B71D-4A881DE7E907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C0AF-36B8-4FC6-B199-22979D7015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EB5C-BB5F-4FE9-B71D-4A881DE7E907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C0AF-36B8-4FC6-B199-22979D7015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EB5C-BB5F-4FE9-B71D-4A881DE7E907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C0AF-36B8-4FC6-B199-22979D7015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EB5C-BB5F-4FE9-B71D-4A881DE7E907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C0AF-36B8-4FC6-B199-22979D7015C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EB5C-BB5F-4FE9-B71D-4A881DE7E907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FC0AF-36B8-4FC6-B199-22979D7015C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FCFC0AF-36B8-4FC6-B199-22979D7015CE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00EB5C-BB5F-4FE9-B71D-4A881DE7E907}" type="datetimeFigureOut">
              <a:rPr lang="en-GB" smtClean="0"/>
              <a:t>31/01/2019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ta-dmc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ucn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772400" cy="1470025"/>
          </a:xfrm>
        </p:spPr>
        <p:txBody>
          <a:bodyPr/>
          <a:lstStyle/>
          <a:p>
            <a:pPr algn="ctr"/>
            <a:r>
              <a:rPr lang="ar-SA" sz="3600" dirty="0" smtClean="0"/>
              <a:t>الإتحاد العالمي لوكلات السفر</a:t>
            </a:r>
            <a:br>
              <a:rPr lang="ar-SA" sz="3600" dirty="0" smtClean="0"/>
            </a:br>
            <a:r>
              <a:rPr lang="en-US" sz="3600" dirty="0" smtClean="0"/>
              <a:t>World Association Of Travel Agencies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Blades\Desktop\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32855"/>
            <a:ext cx="5162550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400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Blades\Desktop\swot-analys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6660232" cy="670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5696" y="980728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 smtClean="0"/>
              <a:t>-تسهم بشكل كبيرفي المحافظة على الطبيعة من الشركات التي لا تهتم إلى بالمال</a:t>
            </a:r>
          </a:p>
          <a:p>
            <a:pPr algn="r"/>
            <a:endParaRPr lang="ar-SA" dirty="0"/>
          </a:p>
          <a:p>
            <a:pPr algn="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90872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 smtClean="0"/>
              <a:t>-إقاف العمليات التي تفيد إقتصاد البلد بدون أي ضرر للطبيعة  خوفا لضررها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499992" y="3645024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 smtClean="0"/>
              <a:t>-قطع العلاقات ما بين الدول النامية و المنظمة, من شدت قواعدها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763688" y="3645024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 smtClean="0"/>
              <a:t>-فتح المصادر الطبيعية السياحية للدول لتحسين السياحة لهم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65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موقعها </a:t>
            </a:r>
            <a:r>
              <a:rPr lang="ar-SA" dirty="0" smtClean="0"/>
              <a:t>و نشأتها </a:t>
            </a:r>
            <a:r>
              <a:rPr lang="ar-SA" dirty="0" smtClean="0"/>
              <a:t>و معلومات إضافية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r">
              <a:buNone/>
            </a:pPr>
            <a:r>
              <a:rPr lang="ar-SA" dirty="0" smtClean="0"/>
              <a:t>أنشأت المنظمة في عام 1949 إبريل </a:t>
            </a:r>
          </a:p>
          <a:p>
            <a:pPr marL="114300" indent="0" algn="r">
              <a:buNone/>
            </a:pPr>
            <a:r>
              <a:rPr lang="ar-SA" dirty="0" smtClean="0"/>
              <a:t>يقع </a:t>
            </a:r>
            <a:r>
              <a:rPr lang="ar-SA" dirty="0" smtClean="0"/>
              <a:t>مقر المنظمة في سويسرا </a:t>
            </a:r>
            <a:endParaRPr lang="ar-SA" dirty="0" smtClean="0"/>
          </a:p>
          <a:p>
            <a:pPr marL="114300" indent="0" algn="r">
              <a:buNone/>
            </a:pPr>
            <a:endParaRPr lang="ar-SA" dirty="0"/>
          </a:p>
          <a:p>
            <a:pPr marL="114300" indent="0" algn="r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www.wata-dmc.net/</a:t>
            </a:r>
            <a:r>
              <a:rPr lang="ar-SA" dirty="0"/>
              <a:t> </a:t>
            </a:r>
            <a:r>
              <a:rPr lang="ar-SA" dirty="0" smtClean="0"/>
              <a:t>موقعها الإلكتروني:</a:t>
            </a:r>
          </a:p>
          <a:p>
            <a:pPr marL="114300" indent="0" algn="r">
              <a:buNone/>
            </a:pPr>
            <a:endParaRPr lang="ar-SA" dirty="0"/>
          </a:p>
          <a:p>
            <a:pPr marL="114300" indent="0" algn="r">
              <a:buNone/>
            </a:pPr>
            <a:r>
              <a:rPr lang="ar-SA" dirty="0" smtClean="0"/>
              <a:t>دول الأعضاء</a:t>
            </a:r>
            <a:r>
              <a:rPr lang="ar-SA" dirty="0"/>
              <a:t>: فرنسا و إيطاليا و بلجيكا وسويسرا     </a:t>
            </a:r>
          </a:p>
        </p:txBody>
      </p:sp>
    </p:spTree>
    <p:extLst>
      <p:ext uri="{BB962C8B-B14F-4D97-AF65-F5344CB8AC3E}">
        <p14:creationId xmlns:p14="http://schemas.microsoft.com/office/powerpoint/2010/main" val="97004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الأهداف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r">
              <a:buNone/>
            </a:pPr>
            <a:r>
              <a:rPr lang="ar-SA" dirty="0" smtClean="0"/>
              <a:t>-تشجيع السياحة الدولية و المشاركة في تنميتها</a:t>
            </a:r>
          </a:p>
          <a:p>
            <a:pPr marL="114300" indent="0" algn="r">
              <a:buNone/>
            </a:pPr>
            <a:endParaRPr lang="ar-SA" dirty="0" smtClean="0"/>
          </a:p>
          <a:p>
            <a:pPr marL="114300" indent="0" algn="r">
              <a:buNone/>
            </a:pPr>
            <a:r>
              <a:rPr lang="ar-SA" dirty="0" smtClean="0"/>
              <a:t>-المساهمة في تكوين شبكة من الوكلات السفر الدولية المظمة و المتعاونة</a:t>
            </a:r>
          </a:p>
          <a:p>
            <a:pPr marL="114300" indent="0" algn="r">
              <a:buNone/>
            </a:pPr>
            <a:endParaRPr lang="ar-SA" dirty="0" smtClean="0"/>
          </a:p>
          <a:p>
            <a:pPr marL="114300" indent="0" algn="r">
              <a:buNone/>
            </a:pPr>
            <a:r>
              <a:rPr lang="ar-SA" dirty="0" smtClean="0"/>
              <a:t>-تبادل المعلومات و البيانات و النشرات و المطبوعات السياحية بين الأعضاء</a:t>
            </a:r>
          </a:p>
          <a:p>
            <a:pPr marL="114300" indent="0" algn="r">
              <a:buNone/>
            </a:pPr>
            <a:endParaRPr lang="ar-SA" dirty="0" smtClean="0"/>
          </a:p>
          <a:p>
            <a:pPr marL="114300" indent="0" algn="r">
              <a:buNone/>
            </a:pPr>
            <a:r>
              <a:rPr lang="ar-SA" dirty="0" smtClean="0"/>
              <a:t>-عقد الإتفاقيات المختلفة بين مقدمى الخدمات السياحية الأخرى مثل الشركات الفندقية</a:t>
            </a:r>
          </a:p>
          <a:p>
            <a:pPr marL="114300" indent="0" algn="r">
              <a:buNone/>
            </a:pPr>
            <a:endParaRPr lang="ar-SA" dirty="0" smtClean="0"/>
          </a:p>
          <a:p>
            <a:pPr marL="114300" indent="0" algn="r">
              <a:buNone/>
            </a:pPr>
            <a:r>
              <a:rPr lang="ar-SA" dirty="0" smtClean="0"/>
              <a:t>-القيام بأعمال التأمينات المختلفة للأعضاء وسداد المستحقات التي لا يقومون بسدادها نتيجة ظروف مهينة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401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الأهداف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r">
              <a:buNone/>
            </a:pPr>
            <a:r>
              <a:rPr lang="ar-SA" dirty="0" smtClean="0"/>
              <a:t>-أثدار الوثائق و المطبوعات المرتبطة بصناعة السياحية مثل المعلومات المختلفة عن الدول السياحية , وقائمة بأسماء أعضاء الإتحاد و الخدمات التي يقدمها كل عضو منهم , و قائمة بأسماء الفنادق التي ترتبط مع الإتحاد بإتفاقيات التعاون المختلفة , بالإضافة لأس</a:t>
            </a:r>
            <a:r>
              <a:rPr lang="ar-SA" dirty="0"/>
              <a:t>ع</a:t>
            </a:r>
            <a:r>
              <a:rPr lang="ar-SA" dirty="0" smtClean="0"/>
              <a:t>ار الخدمات السياحية المتنوعة.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05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lades\Desktop\swot-analys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4624"/>
            <a:ext cx="6660232" cy="670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907704" y="620688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 smtClean="0"/>
              <a:t>-إندراج كل الوكلات تحت نظام فعال محدد</a:t>
            </a:r>
            <a:endParaRPr lang="ar-SA" dirty="0"/>
          </a:p>
          <a:p>
            <a:pPr algn="r"/>
            <a:r>
              <a:rPr lang="ar-SA" dirty="0" smtClean="0"/>
              <a:t>-تحسين العلاقات ما بين الوكلات السفرية مع الفنادق السياحية</a:t>
            </a:r>
          </a:p>
          <a:p>
            <a:pPr algn="r"/>
            <a:r>
              <a:rPr lang="ar-SA" dirty="0" smtClean="0"/>
              <a:t>-المعلومات التي </a:t>
            </a:r>
            <a:r>
              <a:rPr lang="ar-SA" dirty="0"/>
              <a:t>ي</a:t>
            </a:r>
            <a:r>
              <a:rPr lang="ar-SA" dirty="0" smtClean="0"/>
              <a:t>نشروها ما بين الأعضاء تسهم في البحوث</a:t>
            </a:r>
            <a:endParaRPr lang="ar-SA" dirty="0"/>
          </a:p>
        </p:txBody>
      </p:sp>
      <p:sp>
        <p:nvSpPr>
          <p:cNvPr id="11" name="TextBox 10"/>
          <p:cNvSpPr txBox="1"/>
          <p:nvPr/>
        </p:nvSpPr>
        <p:spPr>
          <a:xfrm>
            <a:off x="4427984" y="764704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 smtClean="0"/>
              <a:t>-بما أن المنظمة لا </a:t>
            </a:r>
            <a:r>
              <a:rPr lang="ar-SA" dirty="0"/>
              <a:t>تعتمد على لغة واحدة ، فإنها تجعل من الصعب عليها العمل في كل بلد في العالم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763688" y="342900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 smtClean="0"/>
              <a:t>-المنظمة تحفز على السياحة الداخلية و من الممكن أن تعمل إتفاقيات مع دولتين لتدعيم السفر ما بينهم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427984" y="350100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 smtClean="0"/>
              <a:t>-تشويه السمعة من كثر المتطليت للسفر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688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143000"/>
          </a:xfrm>
        </p:spPr>
        <p:txBody>
          <a:bodyPr/>
          <a:lstStyle/>
          <a:p>
            <a:pPr algn="r"/>
            <a:r>
              <a:rPr lang="ar-SA" sz="4000" dirty="0" smtClean="0"/>
              <a:t>الإتحاد الدولي للمحافظة على الطبيعية و الموارد الطبيعية 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International Union For Conservation Of Nature and Natural Resources ( I.U.C.N)</a:t>
            </a:r>
            <a:endParaRPr lang="en-GB" sz="3600" dirty="0"/>
          </a:p>
        </p:txBody>
      </p:sp>
      <p:pic>
        <p:nvPicPr>
          <p:cNvPr id="3074" name="Picture 2" descr="C:\Users\Blades\Desktop\1200px-IUCN_log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57121"/>
            <a:ext cx="3612829" cy="3444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256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موقعها </a:t>
            </a:r>
            <a:r>
              <a:rPr lang="ar-SA" dirty="0" smtClean="0"/>
              <a:t>و </a:t>
            </a:r>
            <a:r>
              <a:rPr lang="ar-SA" dirty="0" smtClean="0"/>
              <a:t>نشأتها ومعلومات إضافية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r">
              <a:buNone/>
            </a:pPr>
            <a:r>
              <a:rPr lang="ar-SA" dirty="0" smtClean="0"/>
              <a:t>أنشأت </a:t>
            </a:r>
            <a:r>
              <a:rPr lang="ar-SA" dirty="0" smtClean="0"/>
              <a:t>في عام 1948 </a:t>
            </a:r>
            <a:endParaRPr lang="ar-SA" dirty="0" smtClean="0"/>
          </a:p>
          <a:p>
            <a:pPr marL="114300" indent="0" algn="r">
              <a:buNone/>
            </a:pPr>
            <a:endParaRPr lang="en-US" dirty="0" smtClean="0"/>
          </a:p>
          <a:p>
            <a:pPr marL="114300" indent="0" algn="r">
              <a:buNone/>
            </a:pPr>
            <a:r>
              <a:rPr lang="ar-SA" dirty="0" smtClean="0"/>
              <a:t>مقرها </a:t>
            </a:r>
            <a:r>
              <a:rPr lang="ar-SA" dirty="0" smtClean="0"/>
              <a:t>في </a:t>
            </a:r>
            <a:r>
              <a:rPr lang="ar-SA" dirty="0" smtClean="0"/>
              <a:t>سويسرا</a:t>
            </a:r>
          </a:p>
          <a:p>
            <a:pPr marL="114300" indent="0" algn="r">
              <a:buNone/>
            </a:pPr>
            <a:endParaRPr lang="en-US" dirty="0"/>
          </a:p>
          <a:p>
            <a:pPr marL="114300" indent="0" algn="r">
              <a:buNone/>
            </a:pPr>
            <a:r>
              <a:rPr lang="en-GB" dirty="0">
                <a:hlinkClick r:id="rId2"/>
              </a:rPr>
              <a:t>https://www.iucn.org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  </a:t>
            </a:r>
            <a:r>
              <a:rPr lang="ar-SA" dirty="0" smtClean="0"/>
              <a:t>موقعها الإكتروني:</a:t>
            </a:r>
          </a:p>
          <a:p>
            <a:pPr marL="114300" indent="0" algn="r">
              <a:buNone/>
            </a:pPr>
            <a:endParaRPr lang="en-US" dirty="0" smtClean="0"/>
          </a:p>
          <a:p>
            <a:pPr marL="114300" indent="0" algn="r">
              <a:buNone/>
            </a:pPr>
            <a:r>
              <a:rPr lang="en-US" dirty="0" smtClean="0"/>
              <a:t>(I.U.C.N</a:t>
            </a:r>
            <a:r>
              <a:rPr lang="ar-SA" dirty="0"/>
              <a:t>دول الأعضاء تتضمن جميع البلاد و أكثر من 1300 منظمة تأيد ال( </a:t>
            </a:r>
            <a:endParaRPr lang="en-GB" dirty="0"/>
          </a:p>
          <a:p>
            <a:pPr marL="114300" indent="0" algn="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8385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الأهداف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r">
              <a:buNone/>
            </a:pPr>
            <a:r>
              <a:rPr lang="ar-SA" dirty="0" smtClean="0"/>
              <a:t>-تشجيع التاعون بين الدول المختلفة للمحافظة على الطبيعة و مواردها</a:t>
            </a:r>
          </a:p>
          <a:p>
            <a:pPr marL="114300" indent="0" algn="r">
              <a:buNone/>
            </a:pPr>
            <a:endParaRPr lang="ar-SA" dirty="0" smtClean="0"/>
          </a:p>
          <a:p>
            <a:pPr marL="114300" indent="0" algn="r">
              <a:buNone/>
            </a:pPr>
            <a:r>
              <a:rPr lang="ar-SA" dirty="0" smtClean="0"/>
              <a:t>-دعم الأنشطة القومية و العالمية الهادفة للحفاظ على البيئة</a:t>
            </a:r>
          </a:p>
          <a:p>
            <a:pPr marL="114300" indent="0" algn="r">
              <a:buNone/>
            </a:pPr>
            <a:endParaRPr lang="ar-SA" dirty="0"/>
          </a:p>
          <a:p>
            <a:pPr marL="114300" indent="0" algn="r">
              <a:buNone/>
            </a:pPr>
            <a:r>
              <a:rPr lang="ar-SA" dirty="0" smtClean="0"/>
              <a:t>-الدعوة لسن القوانين و التشريعات المختلفة النتعلقة بالمحافظة على الغابات و النباتات ومجارى المياه ومصدرها وغيرهم من مكونات و عناصر البيئة الطبيعية</a:t>
            </a:r>
          </a:p>
          <a:p>
            <a:pPr marL="114300" indent="0" algn="r">
              <a:buNone/>
            </a:pPr>
            <a:endParaRPr lang="ar-SA" dirty="0" smtClean="0"/>
          </a:p>
          <a:p>
            <a:pPr marL="114300" indent="0" algn="r">
              <a:buNone/>
            </a:pPr>
            <a:r>
              <a:rPr lang="ar-SA" dirty="0" smtClean="0"/>
              <a:t>-المحافظة على الأنواع النادرة أو المهددة بالإندثار سواء كانت من النباتات أو الطيور أو الحيوانات...إلخ</a:t>
            </a:r>
          </a:p>
          <a:p>
            <a:pPr marL="114300" indent="0" algn="r">
              <a:buNone/>
            </a:pPr>
            <a:endParaRPr lang="ar-SA" dirty="0"/>
          </a:p>
          <a:p>
            <a:pPr marL="114300" indent="0" algn="r">
              <a:buNone/>
            </a:pPr>
            <a:r>
              <a:rPr lang="ar-SA" dirty="0" smtClean="0"/>
              <a:t>-نشر البرامج الوعية المختلفة التي تدعو إلى الحفاظ على الطبيعة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696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الأهداف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FontTx/>
              <a:buChar char="-"/>
            </a:pPr>
            <a:r>
              <a:rPr lang="ar-SA" dirty="0" smtClean="0"/>
              <a:t>الإهتمام بالأبحاث و الدراسات التي تهدف إلى لصناعية الموارد الطبيعية و حمايتها</a:t>
            </a:r>
          </a:p>
          <a:p>
            <a:pPr algn="r">
              <a:buFontTx/>
              <a:buChar char="-"/>
            </a:pPr>
            <a:endParaRPr lang="ar-SA" dirty="0"/>
          </a:p>
          <a:p>
            <a:pPr marL="114300" indent="0" algn="r">
              <a:buNone/>
            </a:pPr>
            <a:r>
              <a:rPr lang="ar-SA" dirty="0" smtClean="0"/>
              <a:t>-دعم التعاون مع المنظمات الدولية التي ترتبط أنشطتها بمجال عمل الإتحاد مثل منظمة اليونيسكو , و الصندوق العالمي للحياة البرية و منظمة السياحة العالمية و غيرهم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831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109</TotalTime>
  <Words>434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الإتحاد العالمي لوكلات السفر World Association Of Travel Agencies</vt:lpstr>
      <vt:lpstr>موقعها و نشأتها و معلومات إضافية</vt:lpstr>
      <vt:lpstr>الأهداف</vt:lpstr>
      <vt:lpstr>الأهداف</vt:lpstr>
      <vt:lpstr>PowerPoint Presentation</vt:lpstr>
      <vt:lpstr>الإتحاد الدولي للمحافظة على الطبيعية و الموارد الطبيعية </vt:lpstr>
      <vt:lpstr>موقعها و نشأتها ومعلومات إضافية</vt:lpstr>
      <vt:lpstr>الأهداف</vt:lpstr>
      <vt:lpstr>الأهداف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الإتحاد العالمي لوكلات السفر World Association Of Travel Agencies</dc:title>
  <dc:creator>Blades</dc:creator>
  <cp:lastModifiedBy>Blades</cp:lastModifiedBy>
  <cp:revision>12</cp:revision>
  <dcterms:created xsi:type="dcterms:W3CDTF">2019-01-28T18:21:05Z</dcterms:created>
  <dcterms:modified xsi:type="dcterms:W3CDTF">2019-01-31T07:17:20Z</dcterms:modified>
</cp:coreProperties>
</file>