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ons.wikimedia.org/wiki/File:UNWTO_logo.sv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ommons.wikimedia.org/wiki/File:UNWTO_logo.sv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ommons.wikimedia.org/wiki/File:UNWTO_logo.sv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ommons.wikimedia.org/wiki/File:UNWTO_logo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857B9ED-7405-4D34-80F7-24DA68E109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8746" y="235131"/>
            <a:ext cx="8001000" cy="2971801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الإتحاد الدولي للمراكز السياحية </a:t>
            </a:r>
            <a:b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b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INTERNATIONAL FEDERATION OF TOURIST CENTERS</a:t>
            </a:r>
            <a:r>
              <a:rPr lang="ar-SA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E33FFB9-0AB6-4064-9B08-8692C57605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07972" y="5777169"/>
            <a:ext cx="6400800" cy="1947333"/>
          </a:xfrm>
        </p:spPr>
        <p:txBody>
          <a:bodyPr/>
          <a:lstStyle/>
          <a:p>
            <a:r>
              <a:rPr lang="ar-SA" dirty="0"/>
              <a:t>أداء الطالب/فهد منصور بن سريّع </a:t>
            </a:r>
            <a:endParaRPr lang="en-US" dirty="0"/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7261D6FE-DEA9-4B14-83BC-3324C68052D9}"/>
              </a:ext>
            </a:extLst>
          </p:cNvPr>
          <p:cNvSpPr txBox="1"/>
          <p:nvPr/>
        </p:nvSpPr>
        <p:spPr>
          <a:xfrm>
            <a:off x="419690" y="5793618"/>
            <a:ext cx="57737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100" dirty="0">
                <a:solidFill>
                  <a:schemeClr val="bg2">
                    <a:lumMod val="75000"/>
                  </a:schemeClr>
                </a:solidFill>
              </a:rPr>
              <a:t>اشراف الدكتور/ عبدالله محمد </a:t>
            </a:r>
            <a:r>
              <a:rPr lang="ar-SA" sz="2100" dirty="0" err="1">
                <a:solidFill>
                  <a:schemeClr val="bg2">
                    <a:lumMod val="75000"/>
                  </a:schemeClr>
                </a:solidFill>
              </a:rPr>
              <a:t>الحميداني</a:t>
            </a:r>
            <a:endParaRPr lang="en-US" sz="21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32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C4AC81F-7831-4F92-A22F-9CCCC4930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035" y="3429000"/>
            <a:ext cx="8534400" cy="1507067"/>
          </a:xfrm>
        </p:spPr>
        <p:txBody>
          <a:bodyPr>
            <a:noAutofit/>
          </a:bodyPr>
          <a:lstStyle/>
          <a:p>
            <a:pPr algn="r"/>
            <a:r>
              <a:rPr lang="ar-SA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أنشئ الاتحاد الدولي للمراكز السياحية سنة 1949 ومقره في بلوزان (سويسرا) وهو تابع لمنظمة السياحة العالمية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br>
              <a:rPr lang="ar-SA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ar-SA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ويهدف الى :- </a:t>
            </a:r>
            <a:br>
              <a:rPr lang="ar-SA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ar-SA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1- رعاية مصالح الأعضاء والاهتمام بالتنسيق بينهم </a:t>
            </a:r>
            <a:br>
              <a:rPr lang="ar-SA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br>
              <a:rPr lang="ar-SA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ar-SA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2- تشجيع السياحة الدولية والعمل على نموها وتطورها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id="{4EF4A04A-BBA7-4D47-BDD3-07A7590AE3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0624" y="474547"/>
            <a:ext cx="2487342" cy="2033521"/>
          </a:xfr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4A60A5D6-5702-4B8C-90DB-2004D40998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916091" y="474547"/>
            <a:ext cx="3549787" cy="2033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66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id="{E4DABC3B-9698-4DD7-826E-DA32D6CA965C}"/>
              </a:ext>
            </a:extLst>
          </p:cNvPr>
          <p:cNvSpPr txBox="1"/>
          <p:nvPr/>
        </p:nvSpPr>
        <p:spPr>
          <a:xfrm>
            <a:off x="3931920" y="1491307"/>
            <a:ext cx="4167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مبادراتها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EF13D164-80A1-42E8-8504-40F5F7498A54}"/>
              </a:ext>
            </a:extLst>
          </p:cNvPr>
          <p:cNvSpPr txBox="1"/>
          <p:nvPr/>
        </p:nvSpPr>
        <p:spPr>
          <a:xfrm>
            <a:off x="3317966" y="2808515"/>
            <a:ext cx="53949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 استراتيجيات لتنمية المواهب والتعليم في تحديد القدرة التنافسية للمراكز السياحية.</a:t>
            </a:r>
          </a:p>
          <a:p>
            <a:pPr algn="r"/>
            <a:endParaRPr lang="ar-SA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ar-SA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 تعزيز شراكة الدول في </a:t>
            </a:r>
            <a:r>
              <a:rPr lang="ar-SA" sz="2000">
                <a:solidFill>
                  <a:schemeClr val="tx2">
                    <a:lumMod val="60000"/>
                    <a:lumOff val="40000"/>
                  </a:schemeClr>
                </a:solidFill>
              </a:rPr>
              <a:t>تنمية المراكز السياحة </a:t>
            </a:r>
            <a:r>
              <a:rPr lang="ar-SA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حول العالم وازدهاره.</a:t>
            </a:r>
          </a:p>
          <a:p>
            <a:pPr algn="r"/>
            <a:endParaRPr lang="ar-SA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ar-SA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 تنمية الموارد البشرية، حيث تهتم المنظمة في الكادر البشري والأيدي العاملة، وذلك من خلال تأهيل وتدريب عدد من العاملين لمساعدتهم في كيفية التعامل في مجال السياحة</a:t>
            </a:r>
          </a:p>
        </p:txBody>
      </p:sp>
      <p:pic>
        <p:nvPicPr>
          <p:cNvPr id="4" name="عنصر نائب للمحتوى 4">
            <a:extLst>
              <a:ext uri="{FF2B5EF4-FFF2-40B4-BE49-F238E27FC236}">
                <a16:creationId xmlns:a16="http://schemas.microsoft.com/office/drawing/2014/main" id="{99EE4641-844E-4C6C-A3F3-49E3094C68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624" y="474547"/>
            <a:ext cx="2487342" cy="2033521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79D4FFFF-8053-4E30-8A68-C8B3A01D26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916091" y="474547"/>
            <a:ext cx="3549787" cy="2033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852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عنصر نائب للمحتوى 4">
            <a:extLst>
              <a:ext uri="{FF2B5EF4-FFF2-40B4-BE49-F238E27FC236}">
                <a16:creationId xmlns:a16="http://schemas.microsoft.com/office/drawing/2014/main" id="{F4E76FB4-B091-4870-98C6-2FCBC62B7D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624" y="474547"/>
            <a:ext cx="2487342" cy="2033521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0499420E-3F7F-4209-930B-596A961EE7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916091" y="474547"/>
            <a:ext cx="3549787" cy="2033521"/>
          </a:xfrm>
          <a:prstGeom prst="rect">
            <a:avLst/>
          </a:prstGeom>
        </p:spPr>
      </p:pic>
      <p:sp>
        <p:nvSpPr>
          <p:cNvPr id="4" name="مربع نص 3">
            <a:extLst>
              <a:ext uri="{FF2B5EF4-FFF2-40B4-BE49-F238E27FC236}">
                <a16:creationId xmlns:a16="http://schemas.microsoft.com/office/drawing/2014/main" id="{AA270311-F123-46E9-A296-430704A7E3CA}"/>
              </a:ext>
            </a:extLst>
          </p:cNvPr>
          <p:cNvSpPr txBox="1"/>
          <p:nvPr/>
        </p:nvSpPr>
        <p:spPr>
          <a:xfrm>
            <a:off x="3892731" y="1711233"/>
            <a:ext cx="3291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دول الأعضاء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626E7EEA-E91A-40C2-8E37-5AFBDD34247C}"/>
              </a:ext>
            </a:extLst>
          </p:cNvPr>
          <p:cNvSpPr txBox="1"/>
          <p:nvPr/>
        </p:nvSpPr>
        <p:spPr>
          <a:xfrm>
            <a:off x="1933304" y="2939142"/>
            <a:ext cx="74197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من اشهرها :- </a:t>
            </a:r>
          </a:p>
          <a:p>
            <a:pPr algn="r"/>
            <a:endParaRPr lang="ar-SA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ar-SA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الولايات المتحدة </a:t>
            </a:r>
          </a:p>
          <a:p>
            <a:pPr algn="r"/>
            <a:r>
              <a:rPr lang="ar-SA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فرنسا </a:t>
            </a:r>
          </a:p>
          <a:p>
            <a:pPr algn="r"/>
            <a:r>
              <a:rPr lang="ar-SA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النمسا </a:t>
            </a:r>
          </a:p>
          <a:p>
            <a:pPr algn="r"/>
            <a:r>
              <a:rPr lang="ar-SA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المكسيك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25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عنصر نائب للمحتوى 4">
            <a:extLst>
              <a:ext uri="{FF2B5EF4-FFF2-40B4-BE49-F238E27FC236}">
                <a16:creationId xmlns:a16="http://schemas.microsoft.com/office/drawing/2014/main" id="{E704955C-B8F2-4990-9315-EBF375526E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624" y="474547"/>
            <a:ext cx="2487342" cy="2033521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033D2B46-D7AE-4ACD-A7B5-7833B71A3C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916091" y="474547"/>
            <a:ext cx="3549787" cy="2033521"/>
          </a:xfrm>
          <a:prstGeom prst="rect">
            <a:avLst/>
          </a:prstGeom>
        </p:spPr>
      </p:pic>
      <p:sp>
        <p:nvSpPr>
          <p:cNvPr id="4" name="مستطيل 3">
            <a:extLst>
              <a:ext uri="{FF2B5EF4-FFF2-40B4-BE49-F238E27FC236}">
                <a16:creationId xmlns:a16="http://schemas.microsoft.com/office/drawing/2014/main" id="{36B07B55-8899-4E30-B00D-CF665D5E9A75}"/>
              </a:ext>
            </a:extLst>
          </p:cNvPr>
          <p:cNvSpPr/>
          <p:nvPr/>
        </p:nvSpPr>
        <p:spPr>
          <a:xfrm>
            <a:off x="6096000" y="2577773"/>
            <a:ext cx="2869474" cy="18679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نقاط القوة </a:t>
            </a:r>
          </a:p>
          <a:p>
            <a:pPr algn="ctr"/>
            <a:endParaRPr lang="ar-SA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جودة تنمية السياحة </a:t>
            </a: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اختصاصها في المراكز السياحية وتطورها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D2242D92-77C7-4420-8E63-EC0C3900CF1E}"/>
              </a:ext>
            </a:extLst>
          </p:cNvPr>
          <p:cNvSpPr/>
          <p:nvPr/>
        </p:nvSpPr>
        <p:spPr>
          <a:xfrm>
            <a:off x="3135088" y="2577772"/>
            <a:ext cx="2869474" cy="18679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نقاط الضعف </a:t>
            </a:r>
          </a:p>
          <a:p>
            <a:pPr algn="ctr"/>
            <a:endParaRPr lang="ar-SA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محدوديتها في شيء معين</a:t>
            </a: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A9AAC1F4-9DE8-4062-9400-BE5A529A944A}"/>
              </a:ext>
            </a:extLst>
          </p:cNvPr>
          <p:cNvSpPr/>
          <p:nvPr/>
        </p:nvSpPr>
        <p:spPr>
          <a:xfrm>
            <a:off x="6096000" y="4515466"/>
            <a:ext cx="2869474" cy="1867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الفرص</a:t>
            </a:r>
          </a:p>
          <a:p>
            <a:pPr algn="ctr"/>
            <a:endParaRPr lang="ar-SA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مستقبلية وواعدة لتنوع نشاطات السياحة وتحسن جودتها</a:t>
            </a: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918ABC19-7C79-4B47-BC76-5FBE3F7F9953}"/>
              </a:ext>
            </a:extLst>
          </p:cNvPr>
          <p:cNvSpPr/>
          <p:nvPr/>
        </p:nvSpPr>
        <p:spPr>
          <a:xfrm>
            <a:off x="3135088" y="4515466"/>
            <a:ext cx="2869474" cy="18679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التهديدات</a:t>
            </a:r>
          </a:p>
          <a:p>
            <a:pPr algn="ctr"/>
            <a:endParaRPr lang="ar-SA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عدم استقلاليتها</a:t>
            </a: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37DE31F1-9582-4565-AA01-D9C3813B63F7}"/>
              </a:ext>
            </a:extLst>
          </p:cNvPr>
          <p:cNvSpPr txBox="1"/>
          <p:nvPr/>
        </p:nvSpPr>
        <p:spPr>
          <a:xfrm>
            <a:off x="3814354" y="1121975"/>
            <a:ext cx="3709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SWOT Analysis </a:t>
            </a:r>
            <a:r>
              <a:rPr lang="ar-SA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تحليل </a:t>
            </a:r>
            <a:r>
              <a:rPr lang="ar-SA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سوات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239679"/>
      </p:ext>
    </p:extLst>
  </p:cSld>
  <p:clrMapOvr>
    <a:masterClrMapping/>
  </p:clrMapOvr>
</p:sld>
</file>

<file path=ppt/theme/theme1.xml><?xml version="1.0" encoding="utf-8"?>
<a:theme xmlns:a="http://schemas.openxmlformats.org/drawingml/2006/main" name="شريحة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98</TotalTime>
  <Words>134</Words>
  <Application>Microsoft Office PowerPoint</Application>
  <PresentationFormat>شاشة عريضة</PresentationFormat>
  <Paragraphs>35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شريحة</vt:lpstr>
      <vt:lpstr>الإتحاد الدولي للمراكز السياحية   INTERNATIONAL FEDERATION OF TOURIST CENTERS       </vt:lpstr>
      <vt:lpstr>أنشئ الاتحاد الدولي للمراكز السياحية سنة 1949 ومقره في بلوزان (سويسرا) وهو تابع لمنظمة السياحة العالمية   ويهدف الى :-  1- رعاية مصالح الأعضاء والاهتمام بالتنسيق بينهم   2- تشجيع السياحة الدولية والعمل على نموها وتطورها 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الإتحاد الدولي للمراكز السياحية</dc:title>
  <dc:creator>Nasser</dc:creator>
  <cp:lastModifiedBy>Nasser</cp:lastModifiedBy>
  <cp:revision>8</cp:revision>
  <dcterms:created xsi:type="dcterms:W3CDTF">2019-02-04T14:02:24Z</dcterms:created>
  <dcterms:modified xsi:type="dcterms:W3CDTF">2019-02-04T15:41:06Z</dcterms:modified>
</cp:coreProperties>
</file>