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96DA-6CB2-4238-ACE2-AF3AACF12C4C}" type="datetimeFigureOut">
              <a:rPr lang="ar-SA" smtClean="0"/>
              <a:pPr/>
              <a:t>10/06/40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5BF6-7B5F-4CF2-B54F-C21636684CB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96DA-6CB2-4238-ACE2-AF3AACF12C4C}" type="datetimeFigureOut">
              <a:rPr lang="ar-SA" smtClean="0"/>
              <a:pPr/>
              <a:t>10/06/40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5BF6-7B5F-4CF2-B54F-C21636684C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96DA-6CB2-4238-ACE2-AF3AACF12C4C}" type="datetimeFigureOut">
              <a:rPr lang="ar-SA" smtClean="0"/>
              <a:pPr/>
              <a:t>10/06/40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5BF6-7B5F-4CF2-B54F-C21636684C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96DA-6CB2-4238-ACE2-AF3AACF12C4C}" type="datetimeFigureOut">
              <a:rPr lang="ar-SA" smtClean="0"/>
              <a:pPr/>
              <a:t>10/06/40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5BF6-7B5F-4CF2-B54F-C21636684C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96DA-6CB2-4238-ACE2-AF3AACF12C4C}" type="datetimeFigureOut">
              <a:rPr lang="ar-SA" smtClean="0"/>
              <a:pPr/>
              <a:t>10/06/40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7F55BF6-7B5F-4CF2-B54F-C21636684C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96DA-6CB2-4238-ACE2-AF3AACF12C4C}" type="datetimeFigureOut">
              <a:rPr lang="ar-SA" smtClean="0"/>
              <a:pPr/>
              <a:t>10/06/40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5BF6-7B5F-4CF2-B54F-C21636684C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96DA-6CB2-4238-ACE2-AF3AACF12C4C}" type="datetimeFigureOut">
              <a:rPr lang="ar-SA" smtClean="0"/>
              <a:pPr/>
              <a:t>10/06/40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5BF6-7B5F-4CF2-B54F-C21636684C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96DA-6CB2-4238-ACE2-AF3AACF12C4C}" type="datetimeFigureOut">
              <a:rPr lang="ar-SA" smtClean="0"/>
              <a:pPr/>
              <a:t>10/06/40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5BF6-7B5F-4CF2-B54F-C21636684C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96DA-6CB2-4238-ACE2-AF3AACF12C4C}" type="datetimeFigureOut">
              <a:rPr lang="ar-SA" smtClean="0"/>
              <a:pPr/>
              <a:t>10/06/40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5BF6-7B5F-4CF2-B54F-C21636684C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96DA-6CB2-4238-ACE2-AF3AACF12C4C}" type="datetimeFigureOut">
              <a:rPr lang="ar-SA" smtClean="0"/>
              <a:pPr/>
              <a:t>10/06/40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5BF6-7B5F-4CF2-B54F-C21636684C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96DA-6CB2-4238-ACE2-AF3AACF12C4C}" type="datetimeFigureOut">
              <a:rPr lang="ar-SA" smtClean="0"/>
              <a:pPr/>
              <a:t>10/06/40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5BF6-7B5F-4CF2-B54F-C21636684C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1B96DA-6CB2-4238-ACE2-AF3AACF12C4C}" type="datetimeFigureOut">
              <a:rPr lang="ar-SA" smtClean="0"/>
              <a:pPr/>
              <a:t>10/06/40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F55BF6-7B5F-4CF2-B54F-C21636684CB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maps/ETLUQkLiao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24" y="17144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الاتحاد الدولي للدراجات </a:t>
            </a:r>
            <a:br>
              <a:rPr lang="ar-SA" dirty="0" smtClean="0"/>
            </a:br>
            <a:r>
              <a:rPr lang="en-US" dirty="0" smtClean="0"/>
              <a:t>International Federation of Cycling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929190" y="5286388"/>
            <a:ext cx="3857652" cy="1071570"/>
          </a:xfrm>
        </p:spPr>
        <p:txBody>
          <a:bodyPr/>
          <a:lstStyle/>
          <a:p>
            <a:r>
              <a:rPr lang="ar-SA" dirty="0" smtClean="0"/>
              <a:t> </a:t>
            </a:r>
            <a:endParaRPr lang="ar-SA" dirty="0"/>
          </a:p>
        </p:txBody>
      </p:sp>
      <p:pic>
        <p:nvPicPr>
          <p:cNvPr id="4" name="صورة 3" descr="Union_Cycliste_Internationa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3571876"/>
            <a:ext cx="3857652" cy="23559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143372" y="500042"/>
            <a:ext cx="4757742" cy="179704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- مقرها : جنيف (سويسرا)</a:t>
            </a:r>
            <a:br>
              <a:rPr lang="ar-SA" dirty="0" smtClean="0"/>
            </a:br>
            <a:r>
              <a:rPr lang="ar-SA" dirty="0" smtClean="0"/>
              <a:t>- أنشئت عام 1900م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3786190"/>
            <a:ext cx="8229600" cy="2840039"/>
          </a:xfrm>
        </p:spPr>
        <p:txBody>
          <a:bodyPr/>
          <a:lstStyle/>
          <a:p>
            <a:r>
              <a:rPr lang="ar-SA" dirty="0" err="1" smtClean="0"/>
              <a:t>الاهداف</a:t>
            </a:r>
            <a:r>
              <a:rPr lang="ar-SA" dirty="0" smtClean="0"/>
              <a:t> :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رفع مستوى </a:t>
            </a:r>
            <a:r>
              <a:rPr lang="ar-SA" dirty="0" err="1" smtClean="0"/>
              <a:t>الاداء</a:t>
            </a:r>
            <a:r>
              <a:rPr lang="ar-SA" dirty="0" smtClean="0"/>
              <a:t> الفني للاعبين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احتواء الشباب الهواة المهتمين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نشر ثقافة ممارسة رياضة الدراجات الهوائية . </a:t>
            </a:r>
          </a:p>
          <a:p>
            <a:pPr marL="514350" indent="-514350">
              <a:buNone/>
            </a:pPr>
            <a:endParaRPr lang="ar-SA" dirty="0" smtClean="0"/>
          </a:p>
        </p:txBody>
      </p:sp>
      <p:pic>
        <p:nvPicPr>
          <p:cNvPr id="6" name="صورة 5" descr="260px-Henninger_Turm-2005-Finale-Runde2-Spitzengrupp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71480"/>
            <a:ext cx="3302000" cy="2476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4414" y="1214422"/>
            <a:ext cx="7158062" cy="1428760"/>
          </a:xfrm>
        </p:spPr>
        <p:txBody>
          <a:bodyPr>
            <a:normAutofit fontScale="90000"/>
          </a:bodyPr>
          <a:lstStyle/>
          <a:p>
            <a:r>
              <a:rPr lang="ar-SA" sz="4000" dirty="0" smtClean="0"/>
              <a:t>الموقع الالكتروني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hlinkClick r:id="rId2"/>
              </a:rPr>
              <a:t>https://goo.gl/maps/ETLUQkLiaoy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- قد تم تأسيس اتحاد عربي يهتم برياضة الدراجات في عام 1975م كان مقره مدينة الرياض ، ثم انتقل مقر الاتحاد إلى القاهرة ومن ثم إلى دبي ثم انتقل إلى الشارقة .</a:t>
            </a:r>
          </a:p>
          <a:p>
            <a:endParaRPr lang="ar-SA" dirty="0" smtClean="0"/>
          </a:p>
          <a:p>
            <a:pPr>
              <a:buNone/>
            </a:pPr>
            <a:r>
              <a:rPr lang="ar-SA" dirty="0" smtClean="0"/>
              <a:t>- وتم الاعتراف رسمياً بسباقات وبطولات الاتحاد العربي للدراجات ، واعتبارها بطولات رسمية مثل البطولات الدولية والعالمية 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Analysis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343160">
                <a:tc>
                  <a:txBody>
                    <a:bodyPr/>
                    <a:lstStyle/>
                    <a:p>
                      <a:pPr rtl="1"/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نقاط القوة :</a:t>
                      </a:r>
                    </a:p>
                    <a:p>
                      <a:pPr rtl="1"/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1_تنوع</a:t>
                      </a:r>
                      <a:r>
                        <a:rPr lang="ar-SA" sz="1800" b="1" kern="1200" baseline="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المسابقات والبطولات التي يقيمها</a:t>
                      </a:r>
                      <a:r>
                        <a:rPr lang="ar-SA" sz="1800" b="1" kern="1200" baseline="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الاتحاد.</a:t>
                      </a: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2000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نقاط الضعف : </a:t>
                      </a:r>
                    </a:p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1_قلة</a:t>
                      </a:r>
                      <a:r>
                        <a:rPr lang="ar-SA" sz="1800" kern="1200" baseline="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اهتمام الاتحاد عند العالم.</a:t>
                      </a:r>
                      <a:endParaRPr lang="ar-SA" sz="1800" kern="1200" dirty="0" smtClean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pPr rtl="1"/>
                      <a:endParaRPr lang="ar-SA" sz="1800" b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43160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</a:t>
                      </a: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لفرص :</a:t>
                      </a:r>
                    </a:p>
                    <a:p>
                      <a:pPr rtl="1"/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1_نشر</a:t>
                      </a:r>
                      <a:r>
                        <a:rPr lang="ar-SA" sz="1800" b="1" kern="1200" baseline="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مواقع المسابقات </a:t>
                      </a:r>
                      <a:r>
                        <a:rPr lang="ar-SA" sz="1800" b="1" kern="1200" baseline="0" dirty="0" err="1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و</a:t>
                      </a:r>
                      <a:r>
                        <a:rPr lang="ar-SA" sz="1800" b="1" kern="1200" baseline="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البطولات في العالم.</a:t>
                      </a:r>
                      <a:endParaRPr lang="ar-SA" sz="1800" b="1" kern="1200" dirty="0" smtClean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pPr marL="0" algn="r" defTabSz="914400" rtl="1" eaLnBrk="1" latinLnBrk="0" hangingPunct="1"/>
                      <a:endParaRPr lang="ar-SA" sz="1800" b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التهديدات :</a:t>
                      </a:r>
                    </a:p>
                    <a:p>
                      <a:pPr marL="0" algn="r" defTabSz="914400" rtl="1" eaLnBrk="1" latinLnBrk="0" hangingPunct="1"/>
                      <a:r>
                        <a:rPr lang="ar-SA" sz="1800" b="1" kern="120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1_التقلبات</a:t>
                      </a:r>
                      <a:r>
                        <a:rPr lang="ar-SA" sz="1800" b="1" kern="1200" baseline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الجوية التي </a:t>
                      </a:r>
                      <a:r>
                        <a:rPr lang="ar-SA" sz="1800" b="1" kern="1200" baseline="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تؤثر على مجريات المسابقات 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2643</TotalTime>
  <Words>124</Words>
  <Application>Microsoft Office PowerPoint</Application>
  <PresentationFormat>عرض على الشاشة (3:4)‏</PresentationFormat>
  <Paragraphs>20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ذروة</vt:lpstr>
      <vt:lpstr>الاتحاد الدولي للدراجات  International Federation of Cycling </vt:lpstr>
      <vt:lpstr>- مقرها : جنيف (سويسرا) - أنشئت عام 1900م</vt:lpstr>
      <vt:lpstr>الموقع الالكتروني  https://goo.gl/maps/ETLUQkLiaoy </vt:lpstr>
      <vt:lpstr>SWOT Analysis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الاتحاد الدولي للدراجات  International Federation of Cycling</dc:title>
  <dc:creator>mb</dc:creator>
  <cp:lastModifiedBy>mb</cp:lastModifiedBy>
  <cp:revision>15</cp:revision>
  <dcterms:created xsi:type="dcterms:W3CDTF">2019-01-30T17:18:59Z</dcterms:created>
  <dcterms:modified xsi:type="dcterms:W3CDTF">2019-02-15T04:55:46Z</dcterms:modified>
</cp:coreProperties>
</file>