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6" r:id="rId7"/>
    <p:sldId id="265" r:id="rId8"/>
    <p:sldId id="271" r:id="rId9"/>
    <p:sldId id="270" r:id="rId10"/>
    <p:sldId id="269" r:id="rId11"/>
    <p:sldId id="272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7047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791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585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171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8563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0029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6536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4997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84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375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912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1B17-8A76-48F8-BF13-FF48470B7348}" type="datetimeFigureOut">
              <a:rPr lang="ar-SA" smtClean="0"/>
              <a:pPr/>
              <a:t>09/05/1438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716E-A85D-4FE6-AF4E-2512C4DF19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159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554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91848" y="187890"/>
            <a:ext cx="1023060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طرق علاج هذه الازمة :</a:t>
            </a:r>
          </a:p>
          <a:p>
            <a:pPr algn="ctr"/>
            <a:endParaRPr lang="ar-SA" sz="3600" b="1" dirty="0"/>
          </a:p>
          <a:p>
            <a:pPr algn="ctr"/>
            <a:r>
              <a:rPr lang="ar-SA" sz="3600" b="1" dirty="0"/>
              <a:t>1/ تحسين مستوى الأجور.</a:t>
            </a:r>
          </a:p>
          <a:p>
            <a:pPr algn="ctr"/>
            <a:r>
              <a:rPr lang="ar-SA" sz="3600" b="1" dirty="0"/>
              <a:t>2/زيادة السيولة من خلال إسقاط ضوابط </a:t>
            </a:r>
          </a:p>
          <a:p>
            <a:pPr algn="ctr"/>
            <a:r>
              <a:rPr lang="ar-SA" sz="3600" b="1" dirty="0"/>
              <a:t>على حركة رؤوس الأموال.</a:t>
            </a:r>
          </a:p>
          <a:p>
            <a:pPr algn="ctr"/>
            <a:r>
              <a:rPr lang="ar-SA" sz="3600" b="1" dirty="0"/>
              <a:t>3/ خفض قيمة عملتها.</a:t>
            </a:r>
          </a:p>
          <a:p>
            <a:pPr algn="ctr"/>
            <a:r>
              <a:rPr lang="ar-SA" sz="3600" b="1" dirty="0"/>
              <a:t> 4/خفض قيمة الديون، وإصلاح آلية تخصيص</a:t>
            </a:r>
          </a:p>
          <a:p>
            <a:pPr algn="ctr"/>
            <a:r>
              <a:rPr lang="ar-SA" sz="3600" b="1" dirty="0"/>
              <a:t> رؤوس الأموال.</a:t>
            </a:r>
          </a:p>
        </p:txBody>
      </p:sp>
    </p:spTree>
    <p:extLst>
      <p:ext uri="{BB962C8B-B14F-4D97-AF65-F5344CB8AC3E}">
        <p14:creationId xmlns:p14="http://schemas.microsoft.com/office/powerpoint/2010/main" xmlns="" val="21257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7301489"/>
              </p:ext>
            </p:extLst>
          </p:nvPr>
        </p:nvGraphicFramePr>
        <p:xfrm>
          <a:off x="3922494" y="1169233"/>
          <a:ext cx="7245178" cy="5231902"/>
        </p:xfrm>
        <a:graphic>
          <a:graphicData uri="http://schemas.openxmlformats.org/drawingml/2006/table">
            <a:tbl>
              <a:tblPr rtl="1" firstRow="1" firstCol="1" bandRow="1">
                <a:tableStyleId>{5FD0F851-EC5A-4D38-B0AD-8093EC10F338}</a:tableStyleId>
              </a:tblPr>
              <a:tblGrid>
                <a:gridCol w="3718035">
                  <a:extLst>
                    <a:ext uri="{9D8B030D-6E8A-4147-A177-3AD203B41FA5}">
                      <a16:colId xmlns:a16="http://schemas.microsoft.com/office/drawing/2014/main" xmlns="" val="155614388"/>
                    </a:ext>
                  </a:extLst>
                </a:gridCol>
                <a:gridCol w="3527143">
                  <a:extLst>
                    <a:ext uri="{9D8B030D-6E8A-4147-A177-3AD203B41FA5}">
                      <a16:colId xmlns:a16="http://schemas.microsoft.com/office/drawing/2014/main" xmlns="" val="871690831"/>
                    </a:ext>
                  </a:extLst>
                </a:gridCol>
              </a:tblGrid>
              <a:tr h="10310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اسم الطالبة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الرقم التسلسلي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2124376"/>
                  </a:ext>
                </a:extLst>
              </a:tr>
              <a:tr h="66113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 ريم السبيعي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25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0032690"/>
                  </a:ext>
                </a:extLst>
              </a:tr>
              <a:tr h="68988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ريما السكران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7168454"/>
                  </a:ext>
                </a:extLst>
              </a:tr>
              <a:tr h="68988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ريما الجربوع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22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867753"/>
                  </a:ext>
                </a:extLst>
              </a:tr>
              <a:tr h="68988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منال محارب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14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028363"/>
                  </a:ext>
                </a:extLst>
              </a:tr>
              <a:tr h="7801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شهد العمر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31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4665352"/>
                  </a:ext>
                </a:extLst>
              </a:tr>
              <a:tr h="68988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أمجاد آل حاتم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21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08181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52913" y="2695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25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76869" y="2286000"/>
            <a:ext cx="73549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latin typeface="Book Antiqua" panose="02040602050305030304" pitchFamily="18" charset="0"/>
              </a:rPr>
              <a:t>مراحل التمهيد للثورة الصناعية في الصين :</a:t>
            </a:r>
          </a:p>
        </p:txBody>
      </p:sp>
    </p:spTree>
    <p:extLst>
      <p:ext uri="{BB962C8B-B14F-4D97-AF65-F5344CB8AC3E}">
        <p14:creationId xmlns:p14="http://schemas.microsoft.com/office/powerpoint/2010/main" xmlns="" val="7769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597809" y="655983"/>
            <a:ext cx="40551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1- إعادة الاكتشاف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24280" y="1967948"/>
            <a:ext cx="442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/>
              <a:t>2- محاولات التقليد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91271" y="3279912"/>
            <a:ext cx="496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/>
              <a:t>3- فشل ونجاح النموذج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218748" y="4591876"/>
            <a:ext cx="4434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/>
              <a:t>4- الثورة الصناعية </a:t>
            </a:r>
          </a:p>
        </p:txBody>
      </p:sp>
    </p:spTree>
    <p:extLst>
      <p:ext uri="{BB962C8B-B14F-4D97-AF65-F5344CB8AC3E}">
        <p14:creationId xmlns:p14="http://schemas.microsoft.com/office/powerpoint/2010/main" xmlns="" val="21109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62330" y="2483629"/>
            <a:ext cx="62682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/>
              <a:t>الأزمة الصينية</a:t>
            </a:r>
          </a:p>
        </p:txBody>
      </p:sp>
    </p:spTree>
    <p:extLst>
      <p:ext uri="{BB962C8B-B14F-4D97-AF65-F5344CB8AC3E}">
        <p14:creationId xmlns:p14="http://schemas.microsoft.com/office/powerpoint/2010/main" xmlns="" val="180642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18012" y="1859340"/>
            <a:ext cx="86884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/>
              <a:t>انفجار الفقاعة</a:t>
            </a:r>
          </a:p>
          <a:p>
            <a:pPr algn="ctr"/>
            <a:r>
              <a:rPr lang="ar-SA" sz="4000" dirty="0"/>
              <a:t>يوم الاثنين الأسود 24 أغسطس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51950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863" y="614362"/>
            <a:ext cx="77152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94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114" y="940904"/>
            <a:ext cx="6953250" cy="41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94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717774" y="569843"/>
            <a:ext cx="5552661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/>
              <a:t>أثر الأزمة على الصين:</a:t>
            </a:r>
          </a:p>
          <a:p>
            <a:pPr algn="ctr"/>
            <a:endParaRPr lang="ar-SA" sz="4800" b="1" dirty="0"/>
          </a:p>
          <a:p>
            <a:pPr marL="685800" indent="-685800">
              <a:buFont typeface="Arial" pitchFamily="34" charset="0"/>
              <a:buChar char="•"/>
            </a:pPr>
            <a:r>
              <a:rPr lang="ar-SA" sz="4800" b="1" dirty="0"/>
              <a:t>انخفاض الصادرات.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ar-SA" sz="4800" b="1" dirty="0"/>
              <a:t>أزمة مديونية.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ar-SA" sz="4800" b="1" dirty="0"/>
              <a:t>سوق الأوراق المالية.</a:t>
            </a:r>
            <a:endParaRPr lang="en-US" sz="4800" b="1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12576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9"/>
          <a:stretch/>
        </p:blipFill>
        <p:spPr>
          <a:xfrm>
            <a:off x="0" y="0"/>
            <a:ext cx="311923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82846" y="629587"/>
            <a:ext cx="87092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/>
              <a:t>أثر الأزمة على الدول الأخرى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4000" dirty="0"/>
              <a:t>عجز في ايرادات دول الخليج خاصة السعودية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4000" dirty="0"/>
              <a:t>انخفاض حركة التجارة العالمية و تأثيرها على قناة السويس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4000" dirty="0"/>
              <a:t>زيادة الطلب على السلع الصينية بالنسبة للمستورد المصري.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4000" dirty="0"/>
              <a:t>زيادة طبع النقود في الدول الكبرى مثل أمريكا و فرنسا و المانيا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1257680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139</Words>
  <Application>Microsoft Office PowerPoint</Application>
  <PresentationFormat>مخصص</PresentationFormat>
  <Paragraphs>44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MEJO .. H</dc:creator>
  <cp:lastModifiedBy>ksu</cp:lastModifiedBy>
  <cp:revision>8</cp:revision>
  <dcterms:created xsi:type="dcterms:W3CDTF">2016-12-26T12:45:32Z</dcterms:created>
  <dcterms:modified xsi:type="dcterms:W3CDTF">2017-02-05T08:28:04Z</dcterms:modified>
</cp:coreProperties>
</file>