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6" r:id="rId1"/>
  </p:sldMasterIdLst>
  <p:sldIdLst>
    <p:sldId id="339" r:id="rId2"/>
    <p:sldId id="316" r:id="rId3"/>
    <p:sldId id="348" r:id="rId4"/>
    <p:sldId id="349" r:id="rId5"/>
    <p:sldId id="405" r:id="rId6"/>
    <p:sldId id="421" r:id="rId7"/>
    <p:sldId id="350" r:id="rId8"/>
    <p:sldId id="351" r:id="rId9"/>
    <p:sldId id="353" r:id="rId10"/>
    <p:sldId id="354" r:id="rId11"/>
    <p:sldId id="355" r:id="rId12"/>
    <p:sldId id="356" r:id="rId13"/>
    <p:sldId id="407" r:id="rId14"/>
    <p:sldId id="422" r:id="rId15"/>
    <p:sldId id="423" r:id="rId16"/>
    <p:sldId id="424" r:id="rId17"/>
    <p:sldId id="413" r:id="rId18"/>
    <p:sldId id="412" r:id="rId19"/>
    <p:sldId id="414" r:id="rId20"/>
    <p:sldId id="416" r:id="rId21"/>
    <p:sldId id="417" r:id="rId22"/>
    <p:sldId id="418" r:id="rId23"/>
    <p:sldId id="388" r:id="rId24"/>
    <p:sldId id="425" r:id="rId25"/>
    <p:sldId id="426" r:id="rId26"/>
    <p:sldId id="42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CC00CC"/>
    <a:srgbClr val="FF99FF"/>
    <a:srgbClr val="0066FF"/>
    <a:srgbClr val="99FF99"/>
    <a:srgbClr val="FF33CC"/>
    <a:srgbClr val="33CCFF"/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D3CCB60B-1A08-41E5-B3AB-214879000991}">
      <dgm:prSet phldrT="[Text]" custT="1"/>
      <dgm:spPr/>
      <dgm:t>
        <a:bodyPr/>
        <a:lstStyle/>
        <a:p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موقف الإسلام من الميل بين الجنسين</a:t>
          </a:r>
          <a:endParaRPr lang="en-US" sz="72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C00BE2D-8B28-4B30-8BB4-ED74290EBF87}" type="parTrans" cxnId="{3917E563-F6DC-474C-8F38-CECD88637658}">
      <dgm:prSet/>
      <dgm:spPr/>
      <dgm:t>
        <a:bodyPr/>
        <a:lstStyle/>
        <a:p>
          <a:endParaRPr lang="en-US"/>
        </a:p>
      </dgm:t>
    </dgm:pt>
    <dgm:pt modelId="{7CC44432-B1FA-4BD0-A2EC-59CFA211FF89}" type="sibTrans" cxnId="{3917E563-F6DC-474C-8F38-CECD88637658}">
      <dgm:prSet/>
      <dgm:spPr/>
      <dgm:t>
        <a:bodyPr/>
        <a:lstStyle/>
        <a:p>
          <a:endParaRPr lang="en-US"/>
        </a:p>
      </dgm:t>
    </dgm:pt>
    <dgm:pt modelId="{8CA0D45A-EE69-41AD-A8E8-7243ABBE0B2A}">
      <dgm:prSet phldrT="[Text]" custT="1"/>
      <dgm:spPr/>
      <dgm:t>
        <a:bodyPr/>
        <a:lstStyle/>
        <a:p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ضوابط العلاقة بين الجنسين</a:t>
          </a:r>
          <a:endParaRPr lang="en-US" sz="88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2C18403D-BD12-4786-B88F-C870B580E686}">
      <dgm:prSet phldrT="[Text]" custT="1"/>
      <dgm:spPr/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الزنا كبيرة من كبائر الذنوب</a:t>
          </a:r>
          <a:endParaRPr lang="en-US" sz="96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FEE179C4-D9D2-492A-87E1-FE9BD379EB9E}" type="parTrans" cxnId="{5503726F-F164-4C2D-9AFF-E9A21FF99945}">
      <dgm:prSet/>
      <dgm:spPr/>
      <dgm:t>
        <a:bodyPr/>
        <a:lstStyle/>
        <a:p>
          <a:endParaRPr lang="en-US"/>
        </a:p>
      </dgm:t>
    </dgm:pt>
    <dgm:pt modelId="{FA2B64B2-40C2-4DCB-AA0E-059166F711D9}" type="sibTrans" cxnId="{5503726F-F164-4C2D-9AFF-E9A21FF99945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F0D059C6-31C2-4994-B9F0-101456615808}" type="pres">
      <dgm:prSet presAssocID="{D3CCB60B-1A08-41E5-B3AB-214879000991}" presName="composite" presStyleCnt="0"/>
      <dgm:spPr/>
    </dgm:pt>
    <dgm:pt modelId="{02E48D08-684B-4EF7-8849-1DB9E8603BC3}" type="pres">
      <dgm:prSet presAssocID="{D3CCB60B-1A08-41E5-B3AB-214879000991}" presName="imgShp" presStyleLbl="fgImgPlace1" presStyleIdx="0" presStyleCnt="3" custLinFactX="29640" custLinFactNeighborX="100000" custLinFactNeighborY="-21"/>
      <dgm:spPr>
        <a:prstGeom prst="smileyFace">
          <a:avLst/>
        </a:prstGeom>
        <a:solidFill>
          <a:srgbClr val="0070C0"/>
        </a:solidFill>
        <a:ln>
          <a:solidFill>
            <a:schemeClr val="tx1"/>
          </a:solidFill>
        </a:ln>
      </dgm:spPr>
    </dgm:pt>
    <dgm:pt modelId="{E737CBBB-54BF-488E-860E-ED7DF88429C9}" type="pres">
      <dgm:prSet presAssocID="{D3CCB60B-1A08-41E5-B3AB-214879000991}" presName="txShp" presStyleLbl="node1" presStyleIdx="0" presStyleCnt="3" custScaleX="141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2CF66-58C7-47C4-8993-E51BE4728806}" type="pres">
      <dgm:prSet presAssocID="{7CC44432-B1FA-4BD0-A2EC-59CFA211FF89}" presName="spacing" presStyleCnt="0"/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1" presStyleCnt="3" custLinFactX="21890" custLinFactNeighborX="100000" custLinFactNeighborY="1528"/>
      <dgm:spPr>
        <a:prstGeom prst="smileyFace">
          <a:avLst/>
        </a:prstGeom>
        <a:solidFill>
          <a:srgbClr val="0070C0"/>
        </a:solidFill>
        <a:ln>
          <a:solidFill>
            <a:schemeClr val="tx1"/>
          </a:solidFill>
        </a:ln>
      </dgm:spPr>
    </dgm:pt>
    <dgm:pt modelId="{17D57BC0-786F-4E71-9857-3395E4E457E2}" type="pres">
      <dgm:prSet presAssocID="{8CA0D45A-EE69-41AD-A8E8-7243ABBE0B2A}" presName="txShp" presStyleLbl="node1" presStyleIdx="1" presStyleCnt="3" custScaleX="140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B7DE6-A476-4066-A9BB-B44E57AEE948}" type="pres">
      <dgm:prSet presAssocID="{5BBB6CB0-CCB8-4E6F-84F2-9C65F63482FC}" presName="spacing" presStyleCnt="0"/>
      <dgm:spPr/>
    </dgm:pt>
    <dgm:pt modelId="{2E9EF3E2-324E-4C6E-9C32-2B36E5283C6A}" type="pres">
      <dgm:prSet presAssocID="{2C18403D-BD12-4786-B88F-C870B580E686}" presName="composite" presStyleCnt="0"/>
      <dgm:spPr/>
    </dgm:pt>
    <dgm:pt modelId="{C2B3EEAD-A872-453B-8392-848176B73586}" type="pres">
      <dgm:prSet presAssocID="{2C18403D-BD12-4786-B88F-C870B580E686}" presName="imgShp" presStyleLbl="fgImgPlace1" presStyleIdx="2" presStyleCnt="3" custLinFactX="22000" custLinFactNeighborX="100000" custLinFactNeighborY="2724"/>
      <dgm:spPr>
        <a:prstGeom prst="smileyFace">
          <a:avLst/>
        </a:prstGeom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452C1C1-F05A-43B4-A033-398C1A07A5FF}" type="pres">
      <dgm:prSet presAssocID="{2C18403D-BD12-4786-B88F-C870B580E686}" presName="txShp" presStyleLbl="node1" presStyleIdx="2" presStyleCnt="3" custScaleX="140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F2E4A5-5366-4C9B-804E-D7F341B28C1C}" type="presOf" srcId="{8CA0D45A-EE69-41AD-A8E8-7243ABBE0B2A}" destId="{17D57BC0-786F-4E71-9857-3395E4E457E2}" srcOrd="0" destOrd="0" presId="urn:microsoft.com/office/officeart/2005/8/layout/vList3"/>
    <dgm:cxn modelId="{3917E563-F6DC-474C-8F38-CECD88637658}" srcId="{E2B2F456-D833-4A58-9419-41746105BBF3}" destId="{D3CCB60B-1A08-41E5-B3AB-214879000991}" srcOrd="0" destOrd="0" parTransId="{AC00BE2D-8B28-4B30-8BB4-ED74290EBF87}" sibTransId="{7CC44432-B1FA-4BD0-A2EC-59CFA211FF89}"/>
    <dgm:cxn modelId="{2BCDE2C3-8C3B-4570-8E2B-DFC755C521B7}" type="presOf" srcId="{E2B2F456-D833-4A58-9419-41746105BBF3}" destId="{AB82ADAD-7B40-4949-A495-7D444D4ADD6B}" srcOrd="0" destOrd="0" presId="urn:microsoft.com/office/officeart/2005/8/layout/vList3"/>
    <dgm:cxn modelId="{5503726F-F164-4C2D-9AFF-E9A21FF99945}" srcId="{E2B2F456-D833-4A58-9419-41746105BBF3}" destId="{2C18403D-BD12-4786-B88F-C870B580E686}" srcOrd="2" destOrd="0" parTransId="{FEE179C4-D9D2-492A-87E1-FE9BD379EB9E}" sibTransId="{FA2B64B2-40C2-4DCB-AA0E-059166F711D9}"/>
    <dgm:cxn modelId="{7F7F148A-FD31-4598-9134-D7043392C4EA}" type="presOf" srcId="{D3CCB60B-1A08-41E5-B3AB-214879000991}" destId="{E737CBBB-54BF-488E-860E-ED7DF88429C9}" srcOrd="0" destOrd="0" presId="urn:microsoft.com/office/officeart/2005/8/layout/vList3"/>
    <dgm:cxn modelId="{B6396A21-E07F-49F2-957E-E5543DDE67A8}" type="presOf" srcId="{2C18403D-BD12-4786-B88F-C870B580E686}" destId="{6452C1C1-F05A-43B4-A033-398C1A07A5FF}" srcOrd="0" destOrd="0" presId="urn:microsoft.com/office/officeart/2005/8/layout/vList3"/>
    <dgm:cxn modelId="{30454AFE-220A-4884-9C0A-6E1F1D28913A}" srcId="{E2B2F456-D833-4A58-9419-41746105BBF3}" destId="{8CA0D45A-EE69-41AD-A8E8-7243ABBE0B2A}" srcOrd="1" destOrd="0" parTransId="{A5BF1584-E52C-46D8-A794-F450E147FE09}" sibTransId="{5BBB6CB0-CCB8-4E6F-84F2-9C65F63482FC}"/>
    <dgm:cxn modelId="{5C5581DE-EA06-4CEF-BDF6-EB2BF468871E}" type="presParOf" srcId="{AB82ADAD-7B40-4949-A495-7D444D4ADD6B}" destId="{F0D059C6-31C2-4994-B9F0-101456615808}" srcOrd="0" destOrd="0" presId="urn:microsoft.com/office/officeart/2005/8/layout/vList3"/>
    <dgm:cxn modelId="{2AA57E77-2377-4555-A341-1DD1819E01C2}" type="presParOf" srcId="{F0D059C6-31C2-4994-B9F0-101456615808}" destId="{02E48D08-684B-4EF7-8849-1DB9E8603BC3}" srcOrd="0" destOrd="0" presId="urn:microsoft.com/office/officeart/2005/8/layout/vList3"/>
    <dgm:cxn modelId="{1D31E078-3464-4C81-94B9-8714EFEA48B4}" type="presParOf" srcId="{F0D059C6-31C2-4994-B9F0-101456615808}" destId="{E737CBBB-54BF-488E-860E-ED7DF88429C9}" srcOrd="1" destOrd="0" presId="urn:microsoft.com/office/officeart/2005/8/layout/vList3"/>
    <dgm:cxn modelId="{22809D27-218E-4864-A04B-F07E199F916E}" type="presParOf" srcId="{AB82ADAD-7B40-4949-A495-7D444D4ADD6B}" destId="{ACA2CF66-58C7-47C4-8993-E51BE4728806}" srcOrd="1" destOrd="0" presId="urn:microsoft.com/office/officeart/2005/8/layout/vList3"/>
    <dgm:cxn modelId="{9E29D586-E691-4847-9513-494AE0249E8B}" type="presParOf" srcId="{AB82ADAD-7B40-4949-A495-7D444D4ADD6B}" destId="{B06EB859-684C-4458-9D4A-A90FE58198F6}" srcOrd="2" destOrd="0" presId="urn:microsoft.com/office/officeart/2005/8/layout/vList3"/>
    <dgm:cxn modelId="{9629F680-7645-4D20-A896-93695B1A5450}" type="presParOf" srcId="{B06EB859-684C-4458-9D4A-A90FE58198F6}" destId="{760BB782-9FDA-49E9-8FB2-59ABC3E2B0FB}" srcOrd="0" destOrd="0" presId="urn:microsoft.com/office/officeart/2005/8/layout/vList3"/>
    <dgm:cxn modelId="{B0E6F334-3832-410D-BC7F-265E07DA38E9}" type="presParOf" srcId="{B06EB859-684C-4458-9D4A-A90FE58198F6}" destId="{17D57BC0-786F-4E71-9857-3395E4E457E2}" srcOrd="1" destOrd="0" presId="urn:microsoft.com/office/officeart/2005/8/layout/vList3"/>
    <dgm:cxn modelId="{BF79CAFB-5514-4F92-B14C-8158C422F98A}" type="presParOf" srcId="{AB82ADAD-7B40-4949-A495-7D444D4ADD6B}" destId="{474B7DE6-A476-4066-A9BB-B44E57AEE948}" srcOrd="3" destOrd="0" presId="urn:microsoft.com/office/officeart/2005/8/layout/vList3"/>
    <dgm:cxn modelId="{26408EDB-5845-4C63-9092-18AF1ABC09FB}" type="presParOf" srcId="{AB82ADAD-7B40-4949-A495-7D444D4ADD6B}" destId="{2E9EF3E2-324E-4C6E-9C32-2B36E5283C6A}" srcOrd="4" destOrd="0" presId="urn:microsoft.com/office/officeart/2005/8/layout/vList3"/>
    <dgm:cxn modelId="{593D1521-230B-485D-A413-B49357AD0096}" type="presParOf" srcId="{2E9EF3E2-324E-4C6E-9C32-2B36E5283C6A}" destId="{C2B3EEAD-A872-453B-8392-848176B73586}" srcOrd="0" destOrd="0" presId="urn:microsoft.com/office/officeart/2005/8/layout/vList3"/>
    <dgm:cxn modelId="{656E2360-2AE9-4703-9043-0F674EB0622D}" type="presParOf" srcId="{2E9EF3E2-324E-4C6E-9C32-2B36E5283C6A}" destId="{6452C1C1-F05A-43B4-A033-398C1A07A5F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96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محرم في الإسلام</a:t>
          </a:r>
          <a:endParaRPr lang="ar-SA" sz="9600" b="1" u="none" dirty="0" smtClean="0">
            <a:solidFill>
              <a:srgbClr val="CC00CC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algn="r"/>
          <a:r>
            <a:rPr lang="ar-SA" sz="54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حكم التبرج...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66FF33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 custLinFactNeighborX="-12023" custLinFactNeighborY="16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D0A7F7-A053-46DF-A5CA-7E1249527564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92780153-E1B5-4E46-8F71-E46E88340536}" type="presOf" srcId="{8CA0D45A-EE69-41AD-A8E8-7243ABBE0B2A}" destId="{17D57BC0-786F-4E71-9857-3395E4E457E2}" srcOrd="0" destOrd="0" presId="urn:microsoft.com/office/officeart/2005/8/layout/vList3"/>
    <dgm:cxn modelId="{2EDC81C4-84D9-45F9-8A85-874D4A8EE327}" type="presParOf" srcId="{AB82ADAD-7B40-4949-A495-7D444D4ADD6B}" destId="{B06EB859-684C-4458-9D4A-A90FE58198F6}" srcOrd="0" destOrd="0" presId="urn:microsoft.com/office/officeart/2005/8/layout/vList3"/>
    <dgm:cxn modelId="{B56C3A27-DE64-421C-A8A6-66FB02A9DC0F}" type="presParOf" srcId="{B06EB859-684C-4458-9D4A-A90FE58198F6}" destId="{760BB782-9FDA-49E9-8FB2-59ABC3E2B0FB}" srcOrd="0" destOrd="0" presId="urn:microsoft.com/office/officeart/2005/8/layout/vList3"/>
    <dgm:cxn modelId="{99756B13-C33C-4946-A88B-F171F4160FFF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يَا أَيُّهَا النَّبِيُّ قُل لِّأَزْوَاجِكَ وَبَنَاتِكَ وَنِسَاءِ الْمُؤْمِنِينَ يُدْنِينَ عَلَيْهِنَّ مِن جَلَابِيبِهِنَّ ذَٰلِكَ أَدْنَىٰ أَن يُعْرَفْنَ فَلَا يُؤْذَيْنَ وَكَانَ اللَّهُ غَفُورًا رَّحِيمًا } « </a:t>
          </a:r>
          <a:r>
            <a:rPr lang="ar-SA" sz="72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تحريم التبرج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68A227AF-8F65-40A2-9A54-986E4A5FC8C7}" type="presOf" srcId="{E2B2F456-D833-4A58-9419-41746105BBF3}" destId="{AB82ADAD-7B40-4949-A495-7D444D4ADD6B}" srcOrd="0" destOrd="0" presId="urn:microsoft.com/office/officeart/2005/8/layout/vList3"/>
    <dgm:cxn modelId="{8AD9789B-B95F-4B07-B2E7-63485AE6ACDF}" type="presOf" srcId="{8CA0D45A-EE69-41AD-A8E8-7243ABBE0B2A}" destId="{17D57BC0-786F-4E71-9857-3395E4E457E2}" srcOrd="0" destOrd="0" presId="urn:microsoft.com/office/officeart/2005/8/layout/vList3"/>
    <dgm:cxn modelId="{41CD0855-6D35-4949-87D9-8480F6BF4C6A}" type="presParOf" srcId="{AB82ADAD-7B40-4949-A495-7D444D4ADD6B}" destId="{B06EB859-684C-4458-9D4A-A90FE58198F6}" srcOrd="0" destOrd="0" presId="urn:microsoft.com/office/officeart/2005/8/layout/vList3"/>
    <dgm:cxn modelId="{80E90D4B-E922-45EF-8F24-3EEB16291124}" type="presParOf" srcId="{B06EB859-684C-4458-9D4A-A90FE58198F6}" destId="{760BB782-9FDA-49E9-8FB2-59ABC3E2B0FB}" srcOrd="0" destOrd="0" presId="urn:microsoft.com/office/officeart/2005/8/layout/vList3"/>
    <dgm:cxn modelId="{3BED409F-A3C7-44A9-977D-D09B19A8B8EE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وَالْقَوَاعِدُ مِنَ النِّسَاءِ اللَّاتِي لَا يَرْجُونَ نِكَاحًا فَلَيْسَ عَلَيْهِنَّ جُنَاحٌ أَن يَضَعْنَ ثِيَابَهُنَّ غَيْرَ مُتَبَرِّجَاتٍ بِزِينَةٍ </a:t>
          </a:r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تحريم التبرج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33CC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C38A24-7EEE-49C8-8A74-3961A7F37220}" type="presOf" srcId="{8CA0D45A-EE69-41AD-A8E8-7243ABBE0B2A}" destId="{17D57BC0-786F-4E71-9857-3395E4E457E2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6B7B39E8-E47B-47E4-855D-4BCD00304BD5}" type="presOf" srcId="{E2B2F456-D833-4A58-9419-41746105BBF3}" destId="{AB82ADAD-7B40-4949-A495-7D444D4ADD6B}" srcOrd="0" destOrd="0" presId="urn:microsoft.com/office/officeart/2005/8/layout/vList3"/>
    <dgm:cxn modelId="{57F80D04-5D54-482A-8565-BB2020CE8F93}" type="presParOf" srcId="{AB82ADAD-7B40-4949-A495-7D444D4ADD6B}" destId="{B06EB859-684C-4458-9D4A-A90FE58198F6}" srcOrd="0" destOrd="0" presId="urn:microsoft.com/office/officeart/2005/8/layout/vList3"/>
    <dgm:cxn modelId="{ACEDC7D9-1753-474E-8919-01A0D4DFF086}" type="presParOf" srcId="{B06EB859-684C-4458-9D4A-A90FE58198F6}" destId="{760BB782-9FDA-49E9-8FB2-59ABC3E2B0FB}" srcOrd="0" destOrd="0" presId="urn:microsoft.com/office/officeart/2005/8/layout/vList3"/>
    <dgm:cxn modelId="{9887CBB8-4919-4EC3-A14F-C7BC0B0B9A75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60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أُبَايِعُكِ عَلَى أَنْ لَا تُشْرِكِي بِاللَّهِ شَيْئًا وَلَا تَسْرِقِي وَلَا تَزْنِي ، وَلَا تَقْتُلِي وَلَدَكِ ، وَلَا تَأْتِي بِبُهْتَانٍ تَفْتَرِينَهُ بَيْنَ يَدَيْكِ وَرِجْلَيْكِ ، وَلَا تَنُوحِي ، وَلَا تَبَرَّجِي تَبَرُّجَ الْجَاهِلِيَّةِ الْأُولَى ) </a:t>
          </a:r>
          <a:r>
            <a:rPr lang="ar-SA" sz="66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u="none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تحريم التبرج</a:t>
          </a:r>
          <a:endParaRPr lang="ar-SA" sz="6600" b="1" dirty="0" smtClean="0">
            <a:solidFill>
              <a:srgbClr val="FF000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66FF33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 custLinFactNeighborX="-12023" custLinFactNeighborY="16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22C031B5-6CEC-46EE-8BDF-676C2C5F84D0}" type="presOf" srcId="{E2B2F456-D833-4A58-9419-41746105BBF3}" destId="{AB82ADAD-7B40-4949-A495-7D444D4ADD6B}" srcOrd="0" destOrd="0" presId="urn:microsoft.com/office/officeart/2005/8/layout/vList3"/>
    <dgm:cxn modelId="{A0A38E4E-62C8-41F7-95BF-D3392ED51ED4}" type="presOf" srcId="{8CA0D45A-EE69-41AD-A8E8-7243ABBE0B2A}" destId="{17D57BC0-786F-4E71-9857-3395E4E457E2}" srcOrd="0" destOrd="0" presId="urn:microsoft.com/office/officeart/2005/8/layout/vList3"/>
    <dgm:cxn modelId="{F5194B88-F218-4E5B-BBFC-DB05402DEB07}" type="presParOf" srcId="{AB82ADAD-7B40-4949-A495-7D444D4ADD6B}" destId="{B06EB859-684C-4458-9D4A-A90FE58198F6}" srcOrd="0" destOrd="0" presId="urn:microsoft.com/office/officeart/2005/8/layout/vList3"/>
    <dgm:cxn modelId="{00D4D8B3-BCB7-403B-846B-6152A47ECDC5}" type="presParOf" srcId="{B06EB859-684C-4458-9D4A-A90FE58198F6}" destId="{760BB782-9FDA-49E9-8FB2-59ABC3E2B0FB}" srcOrd="0" destOrd="0" presId="urn:microsoft.com/office/officeart/2005/8/layout/vList3"/>
    <dgm:cxn modelId="{F88B89CB-6488-4506-AA8C-BDD88DE97B99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رابعاً : النهي عن الاختلاط بين الجنسين</a:t>
          </a:r>
        </a:p>
        <a:p>
          <a:pPr algn="ctr"/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ضوابط العلاقة بين الجنسين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99FF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673A6E31-16D4-47BA-8009-568E7938D16C}" type="presOf" srcId="{8CA0D45A-EE69-41AD-A8E8-7243ABBE0B2A}" destId="{17D57BC0-786F-4E71-9857-3395E4E457E2}" srcOrd="0" destOrd="0" presId="urn:microsoft.com/office/officeart/2005/8/layout/vList3"/>
    <dgm:cxn modelId="{C413133B-B117-4D3B-BD84-311DC9CB5A2A}" type="presOf" srcId="{E2B2F456-D833-4A58-9419-41746105BBF3}" destId="{AB82ADAD-7B40-4949-A495-7D444D4ADD6B}" srcOrd="0" destOrd="0" presId="urn:microsoft.com/office/officeart/2005/8/layout/vList3"/>
    <dgm:cxn modelId="{EA59B919-42A7-496E-A815-48EB3A9C9D9A}" type="presParOf" srcId="{AB82ADAD-7B40-4949-A495-7D444D4ADD6B}" destId="{B06EB859-684C-4458-9D4A-A90FE58198F6}" srcOrd="0" destOrd="0" presId="urn:microsoft.com/office/officeart/2005/8/layout/vList3"/>
    <dgm:cxn modelId="{16449C79-0A98-4C16-9992-FB1CCB8C7AB6}" type="presParOf" srcId="{B06EB859-684C-4458-9D4A-A90FE58198F6}" destId="{760BB782-9FDA-49E9-8FB2-59ABC3E2B0FB}" srcOrd="0" destOrd="0" presId="urn:microsoft.com/office/officeart/2005/8/layout/vList3"/>
    <dgm:cxn modelId="{356D8B54-AB70-468A-BBEE-2D21F8D91E7D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حرم الإسلام الاختلاط بين الرجال والنساء </a:t>
          </a:r>
        </a:p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حكم الاختلاط</a:t>
          </a:r>
          <a:endParaRPr lang="ar-SA" sz="6600" b="1" dirty="0" smtClean="0">
            <a:solidFill>
              <a:srgbClr val="FF000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7EFF68FB-6FB3-43DC-94AD-0595D9E24E23}" type="presOf" srcId="{E2B2F456-D833-4A58-9419-41746105BBF3}" destId="{AB82ADAD-7B40-4949-A495-7D444D4ADD6B}" srcOrd="0" destOrd="0" presId="urn:microsoft.com/office/officeart/2005/8/layout/vList3"/>
    <dgm:cxn modelId="{CC456BE3-FF8E-4BCB-A527-A3EDDD169E75}" type="presOf" srcId="{8CA0D45A-EE69-41AD-A8E8-7243ABBE0B2A}" destId="{17D57BC0-786F-4E71-9857-3395E4E457E2}" srcOrd="0" destOrd="0" presId="urn:microsoft.com/office/officeart/2005/8/layout/vList3"/>
    <dgm:cxn modelId="{CD0AE80C-8885-44DF-B156-A66AC2F3214D}" type="presParOf" srcId="{AB82ADAD-7B40-4949-A495-7D444D4ADD6B}" destId="{B06EB859-684C-4458-9D4A-A90FE58198F6}" srcOrd="0" destOrd="0" presId="urn:microsoft.com/office/officeart/2005/8/layout/vList3"/>
    <dgm:cxn modelId="{40F235F0-D3AF-4D3A-BC4F-BAFE8A3DAC17}" type="presParOf" srcId="{B06EB859-684C-4458-9D4A-A90FE58198F6}" destId="{760BB782-9FDA-49E9-8FB2-59ABC3E2B0FB}" srcOrd="0" destOrd="0" presId="urn:microsoft.com/office/officeart/2005/8/layout/vList3"/>
    <dgm:cxn modelId="{48B48E8E-7F9A-4662-B685-8E5AED22806A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88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اتقوا الدنيا واتقوا النساءَ فإن أولَ فتنةِ بني إسرائيلَ كانت في النساءِ )</a:t>
          </a:r>
        </a:p>
        <a:p>
          <a:pPr algn="ctr" rtl="1"/>
          <a:r>
            <a:rPr lang="ar-SA" sz="54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أدلة تحريم الاختلاط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...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66FF33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 custLinFactNeighborX="-12023" custLinFactNeighborY="16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0ABD5686-0FE2-426B-B93E-B89566ED04AC}" type="presOf" srcId="{8CA0D45A-EE69-41AD-A8E8-7243ABBE0B2A}" destId="{17D57BC0-786F-4E71-9857-3395E4E457E2}" srcOrd="0" destOrd="0" presId="urn:microsoft.com/office/officeart/2005/8/layout/vList3"/>
    <dgm:cxn modelId="{97BE0FE3-7ACF-4C04-9D43-45B4D06B8460}" type="presOf" srcId="{E2B2F456-D833-4A58-9419-41746105BBF3}" destId="{AB82ADAD-7B40-4949-A495-7D444D4ADD6B}" srcOrd="0" destOrd="0" presId="urn:microsoft.com/office/officeart/2005/8/layout/vList3"/>
    <dgm:cxn modelId="{7198F5FA-89D0-49E5-950B-7C06766D457E}" type="presParOf" srcId="{AB82ADAD-7B40-4949-A495-7D444D4ADD6B}" destId="{B06EB859-684C-4458-9D4A-A90FE58198F6}" srcOrd="0" destOrd="0" presId="urn:microsoft.com/office/officeart/2005/8/layout/vList3"/>
    <dgm:cxn modelId="{3040B959-E673-4CD7-B681-F7D3C97A6ED2}" type="presParOf" srcId="{B06EB859-684C-4458-9D4A-A90FE58198F6}" destId="{760BB782-9FDA-49E9-8FB2-59ABC3E2B0FB}" srcOrd="0" destOrd="0" presId="urn:microsoft.com/office/officeart/2005/8/layout/vList3"/>
    <dgm:cxn modelId="{6CB8A75B-8D85-4E43-87BA-37410F4DAF6E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{ 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وَقَرْنَ فِي بُيُوتِكُنَّ وَلَا تَبَرَّجْنَ تَبَرُّجَ الْجَاهِلِيَّةِ الْأُولَىٰ } </a:t>
          </a:r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أدلة تحريم الاختلاط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F5515169-320D-4278-B8CF-CE4CB0F4305A}" type="presOf" srcId="{E2B2F456-D833-4A58-9419-41746105BBF3}" destId="{AB82ADAD-7B40-4949-A495-7D444D4ADD6B}" srcOrd="0" destOrd="0" presId="urn:microsoft.com/office/officeart/2005/8/layout/vList3"/>
    <dgm:cxn modelId="{082A324D-6311-49CD-8D65-A09DAC687BB4}" type="presOf" srcId="{8CA0D45A-EE69-41AD-A8E8-7243ABBE0B2A}" destId="{17D57BC0-786F-4E71-9857-3395E4E457E2}" srcOrd="0" destOrd="0" presId="urn:microsoft.com/office/officeart/2005/8/layout/vList3"/>
    <dgm:cxn modelId="{E8E4894A-CC31-40BA-89B8-09D914ED9110}" type="presParOf" srcId="{AB82ADAD-7B40-4949-A495-7D444D4ADD6B}" destId="{B06EB859-684C-4458-9D4A-A90FE58198F6}" srcOrd="0" destOrd="0" presId="urn:microsoft.com/office/officeart/2005/8/layout/vList3"/>
    <dgm:cxn modelId="{7BB14179-FDF4-4B2E-960E-54951543E18C}" type="presParOf" srcId="{B06EB859-684C-4458-9D4A-A90FE58198F6}" destId="{760BB782-9FDA-49E9-8FB2-59ABC3E2B0FB}" srcOrd="0" destOrd="0" presId="urn:microsoft.com/office/officeart/2005/8/layout/vList3"/>
    <dgm:cxn modelId="{29AC0A31-D7A2-4F21-B7D8-09DC78117092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(1) مراعاة ما قضت به الفطرة من أن عمل المرأة داخل البيت وعمل الرجل خارجه </a:t>
          </a:r>
          <a:endParaRPr lang="ar-SA" sz="7200" b="1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المقاصد الشرعية في لزوم المرأة بيتها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99FF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940A24A7-7931-48C8-AFFE-5BFD032C4110}" type="presOf" srcId="{8CA0D45A-EE69-41AD-A8E8-7243ABBE0B2A}" destId="{17D57BC0-786F-4E71-9857-3395E4E457E2}" srcOrd="0" destOrd="0" presId="urn:microsoft.com/office/officeart/2005/8/layout/vList3"/>
    <dgm:cxn modelId="{D31E3D85-6B32-475F-9E62-F5BBD2B952EF}" type="presOf" srcId="{E2B2F456-D833-4A58-9419-41746105BBF3}" destId="{AB82ADAD-7B40-4949-A495-7D444D4ADD6B}" srcOrd="0" destOrd="0" presId="urn:microsoft.com/office/officeart/2005/8/layout/vList3"/>
    <dgm:cxn modelId="{8C393273-26C4-40F0-81D2-C8FCCBE3D5A9}" type="presParOf" srcId="{AB82ADAD-7B40-4949-A495-7D444D4ADD6B}" destId="{B06EB859-684C-4458-9D4A-A90FE58198F6}" srcOrd="0" destOrd="0" presId="urn:microsoft.com/office/officeart/2005/8/layout/vList3"/>
    <dgm:cxn modelId="{B369BFBD-0356-4DBB-B8C1-D77A827318AD}" type="presParOf" srcId="{B06EB859-684C-4458-9D4A-A90FE58198F6}" destId="{760BB782-9FDA-49E9-8FB2-59ABC3E2B0FB}" srcOrd="0" destOrd="0" presId="urn:microsoft.com/office/officeart/2005/8/layout/vList3"/>
    <dgm:cxn modelId="{EA60789B-CEBE-4D50-829C-FCA8B9DEFFAB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(2) قرار المرأة في بيتها يكسبها الوقت لأداء وظائفها المناطة بها </a:t>
          </a:r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72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المقاصد  الشرعية في لزوم المرأة بيتها</a:t>
          </a:r>
          <a:endParaRPr lang="ar-SA" sz="72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E57A1368-1DC9-44FD-A277-B5F153789CD0}" type="presOf" srcId="{8CA0D45A-EE69-41AD-A8E8-7243ABBE0B2A}" destId="{17D57BC0-786F-4E71-9857-3395E4E457E2}" srcOrd="0" destOrd="0" presId="urn:microsoft.com/office/officeart/2005/8/layout/vList3"/>
    <dgm:cxn modelId="{DD03C14E-8E92-40A6-8535-5505B99B463A}" type="presOf" srcId="{E2B2F456-D833-4A58-9419-41746105BBF3}" destId="{AB82ADAD-7B40-4949-A495-7D444D4ADD6B}" srcOrd="0" destOrd="0" presId="urn:microsoft.com/office/officeart/2005/8/layout/vList3"/>
    <dgm:cxn modelId="{DD188146-43F8-4853-A057-9AEE95EF5A76}" type="presParOf" srcId="{AB82ADAD-7B40-4949-A495-7D444D4ADD6B}" destId="{B06EB859-684C-4458-9D4A-A90FE58198F6}" srcOrd="0" destOrd="0" presId="urn:microsoft.com/office/officeart/2005/8/layout/vList3"/>
    <dgm:cxn modelId="{B290F68D-FB84-49E4-8595-80CBCA517292}" type="presParOf" srcId="{B06EB859-684C-4458-9D4A-A90FE58198F6}" destId="{760BB782-9FDA-49E9-8FB2-59ABC3E2B0FB}" srcOrd="0" destOrd="0" presId="urn:microsoft.com/office/officeart/2005/8/layout/vList3"/>
    <dgm:cxn modelId="{D5AAD520-753A-49C2-98FA-FB68F740AAC8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اعتدال الموقف الشرعي من الميل بين الجنسين...</a:t>
          </a:r>
          <a:endParaRPr lang="ar-SA" sz="9600" b="1" dirty="0" smtClean="0">
            <a:solidFill>
              <a:srgbClr val="7030A0"/>
            </a:solidFill>
            <a:latin typeface="+mn-lt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0A6E589D-CA81-4CC1-AB0A-1A3C83702D66}" type="presOf" srcId="{8CA0D45A-EE69-41AD-A8E8-7243ABBE0B2A}" destId="{17D57BC0-786F-4E71-9857-3395E4E457E2}" srcOrd="0" destOrd="0" presId="urn:microsoft.com/office/officeart/2005/8/layout/vList3"/>
    <dgm:cxn modelId="{840D8D7C-5147-4F58-8EE0-14E2BC003F24}" type="presOf" srcId="{E2B2F456-D833-4A58-9419-41746105BBF3}" destId="{AB82ADAD-7B40-4949-A495-7D444D4ADD6B}" srcOrd="0" destOrd="0" presId="urn:microsoft.com/office/officeart/2005/8/layout/vList3"/>
    <dgm:cxn modelId="{04354D4E-8D20-404B-8E84-25A4D993B0CA}" type="presParOf" srcId="{AB82ADAD-7B40-4949-A495-7D444D4ADD6B}" destId="{B06EB859-684C-4458-9D4A-A90FE58198F6}" srcOrd="0" destOrd="0" presId="urn:microsoft.com/office/officeart/2005/8/layout/vList3"/>
    <dgm:cxn modelId="{FF3A3C4E-02AD-4471-BADF-FA097F9465E6}" type="presParOf" srcId="{B06EB859-684C-4458-9D4A-A90FE58198F6}" destId="{760BB782-9FDA-49E9-8FB2-59ABC3E2B0FB}" srcOrd="0" destOrd="0" presId="urn:microsoft.com/office/officeart/2005/8/layout/vList3"/>
    <dgm:cxn modelId="{AAFB8575-9187-4B51-887D-FD9277CA4BBC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(3) حفظ كرامة المرأة وعفتها وحيائها </a:t>
          </a:r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80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المقاصد الشرعية في لزوم المرأة بيتها</a:t>
          </a:r>
          <a:endParaRPr lang="ar-SA" sz="80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CC00CC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5BD217-40A5-4F31-B41A-3C548100D8E4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A7B85E94-91C9-4163-9C74-C0027FA888D2}" type="presOf" srcId="{8CA0D45A-EE69-41AD-A8E8-7243ABBE0B2A}" destId="{17D57BC0-786F-4E71-9857-3395E4E457E2}" srcOrd="0" destOrd="0" presId="urn:microsoft.com/office/officeart/2005/8/layout/vList3"/>
    <dgm:cxn modelId="{C2ECCBA8-5409-45E7-B299-E5F0584DF924}" type="presParOf" srcId="{AB82ADAD-7B40-4949-A495-7D444D4ADD6B}" destId="{B06EB859-684C-4458-9D4A-A90FE58198F6}" srcOrd="0" destOrd="0" presId="urn:microsoft.com/office/officeart/2005/8/layout/vList3"/>
    <dgm:cxn modelId="{1833645F-AEE4-41DE-B824-E3F18F5C0F4F}" type="presParOf" srcId="{B06EB859-684C-4458-9D4A-A90FE58198F6}" destId="{760BB782-9FDA-49E9-8FB2-59ABC3E2B0FB}" srcOrd="0" destOrd="0" presId="urn:microsoft.com/office/officeart/2005/8/layout/vList3"/>
    <dgm:cxn modelId="{CE2340FE-B63C-4943-A024-635F2EDCC693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شبهة وردها</a:t>
          </a:r>
        </a:p>
        <a:p>
          <a:pPr algn="ctr"/>
          <a:r>
            <a:rPr lang="ar-SA" sz="9600" b="1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ص 27-28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8248D0-58E1-4ADC-BC3D-DAC8C45C344B}" type="presOf" srcId="{8CA0D45A-EE69-41AD-A8E8-7243ABBE0B2A}" destId="{17D57BC0-786F-4E71-9857-3395E4E457E2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265C76CE-1683-41EE-8D53-19096510955E}" type="presOf" srcId="{E2B2F456-D833-4A58-9419-41746105BBF3}" destId="{AB82ADAD-7B40-4949-A495-7D444D4ADD6B}" srcOrd="0" destOrd="0" presId="urn:microsoft.com/office/officeart/2005/8/layout/vList3"/>
    <dgm:cxn modelId="{6CDA61BC-A5D0-41A6-A105-42F1CDF88127}" type="presParOf" srcId="{AB82ADAD-7B40-4949-A495-7D444D4ADD6B}" destId="{B06EB859-684C-4458-9D4A-A90FE58198F6}" srcOrd="0" destOrd="0" presId="urn:microsoft.com/office/officeart/2005/8/layout/vList3"/>
    <dgm:cxn modelId="{ACD6FC80-F3DF-463F-BFE0-368ACA562089}" type="presParOf" srcId="{B06EB859-684C-4458-9D4A-A90FE58198F6}" destId="{760BB782-9FDA-49E9-8FB2-59ABC3E2B0FB}" srcOrd="0" destOrd="0" presId="urn:microsoft.com/office/officeart/2005/8/layout/vList3"/>
    <dgm:cxn modelId="{E8B781F8-2C0C-498F-A70D-533ECFF31F2D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خامساً: الأمر بحفظ البصر « </a:t>
          </a:r>
          <a:r>
            <a:rPr lang="ar-SA" sz="80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ضوابط العلاقة بين الجنسين</a:t>
          </a:r>
          <a:endParaRPr lang="ar-SA" sz="80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99FF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A71A62-A3FA-4618-A48B-434EDE09265D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109BA8E1-3B98-44CE-8227-1D60EAE8E0AA}" type="presOf" srcId="{8CA0D45A-EE69-41AD-A8E8-7243ABBE0B2A}" destId="{17D57BC0-786F-4E71-9857-3395E4E457E2}" srcOrd="0" destOrd="0" presId="urn:microsoft.com/office/officeart/2005/8/layout/vList3"/>
    <dgm:cxn modelId="{0E0BDCCA-B397-4B03-90D3-A614A7A1E89D}" type="presParOf" srcId="{AB82ADAD-7B40-4949-A495-7D444D4ADD6B}" destId="{B06EB859-684C-4458-9D4A-A90FE58198F6}" srcOrd="0" destOrd="0" presId="urn:microsoft.com/office/officeart/2005/8/layout/vList3"/>
    <dgm:cxn modelId="{A019A59B-6857-4346-8D29-5C89480BC0E5}" type="presParOf" srcId="{B06EB859-684C-4458-9D4A-A90FE58198F6}" destId="{760BB782-9FDA-49E9-8FB2-59ABC3E2B0FB}" srcOrd="0" destOrd="0" presId="urn:microsoft.com/office/officeart/2005/8/layout/vList3"/>
    <dgm:cxn modelId="{30791245-2A32-446E-9477-CEAE85DCC20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72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﴿ قُلْ لِلْمُؤْمِنِينَ يَغُضُّوا مِنْ أَبْصَارِهِمْ وَيَحْفَظُوا فُرُوجَهُمْ ذَلِكَ أَزْكَى لَهُمْ إِنَّ اللَّهَ خَبِيرٌ بِمَا يَصْنَعُونَ ﴾«</a:t>
          </a:r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الأمر بحفظ البصر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66FF33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 custLinFactNeighborX="-12023" custLinFactNeighborY="16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CF243E76-CDA5-45FD-A248-F673681FA51C}" type="presOf" srcId="{8CA0D45A-EE69-41AD-A8E8-7243ABBE0B2A}" destId="{17D57BC0-786F-4E71-9857-3395E4E457E2}" srcOrd="0" destOrd="0" presId="urn:microsoft.com/office/officeart/2005/8/layout/vList3"/>
    <dgm:cxn modelId="{B88E9519-EF44-48A6-9B9B-3E512B48C292}" type="presOf" srcId="{E2B2F456-D833-4A58-9419-41746105BBF3}" destId="{AB82ADAD-7B40-4949-A495-7D444D4ADD6B}" srcOrd="0" destOrd="0" presId="urn:microsoft.com/office/officeart/2005/8/layout/vList3"/>
    <dgm:cxn modelId="{4371A4F9-D5A4-47F2-AFB8-04529D26D2CE}" type="presParOf" srcId="{AB82ADAD-7B40-4949-A495-7D444D4ADD6B}" destId="{B06EB859-684C-4458-9D4A-A90FE58198F6}" srcOrd="0" destOrd="0" presId="urn:microsoft.com/office/officeart/2005/8/layout/vList3"/>
    <dgm:cxn modelId="{7E557CCA-C121-4D79-A90D-48D5CBC7B72F}" type="presParOf" srcId="{B06EB859-684C-4458-9D4A-A90FE58198F6}" destId="{760BB782-9FDA-49E9-8FB2-59ABC3E2B0FB}" srcOrd="0" destOrd="0" presId="urn:microsoft.com/office/officeart/2005/8/layout/vList3"/>
    <dgm:cxn modelId="{68D955A0-2BF7-4D14-BC27-A8DDD79BE6EA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80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﴿ وَقُل لِّلْمُؤْمِنَاتِ يَغْضُضْنَ مِنْ أَبْصَارِهِنَّ وَيَحْفَظْنَ فُرُوجَهُنَّ ﴾</a:t>
          </a:r>
        </a:p>
        <a:p>
          <a:pPr algn="r"/>
          <a:r>
            <a:rPr lang="ar-SA" sz="88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الأمر بحفظ البصر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66FF33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 custLinFactNeighborX="-12023" custLinFactNeighborY="16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82CA27CB-1073-44C3-ACDD-1363E1E20A14}" type="presOf" srcId="{8CA0D45A-EE69-41AD-A8E8-7243ABBE0B2A}" destId="{17D57BC0-786F-4E71-9857-3395E4E457E2}" srcOrd="0" destOrd="0" presId="urn:microsoft.com/office/officeart/2005/8/layout/vList3"/>
    <dgm:cxn modelId="{264A905B-44B6-4A4E-BADB-BA3E762E45C2}" type="presOf" srcId="{E2B2F456-D833-4A58-9419-41746105BBF3}" destId="{AB82ADAD-7B40-4949-A495-7D444D4ADD6B}" srcOrd="0" destOrd="0" presId="urn:microsoft.com/office/officeart/2005/8/layout/vList3"/>
    <dgm:cxn modelId="{3D4D5604-39F6-47C5-9BE5-E46E098A9640}" type="presParOf" srcId="{AB82ADAD-7B40-4949-A495-7D444D4ADD6B}" destId="{B06EB859-684C-4458-9D4A-A90FE58198F6}" srcOrd="0" destOrd="0" presId="urn:microsoft.com/office/officeart/2005/8/layout/vList3"/>
    <dgm:cxn modelId="{FEE67EC0-5302-4034-8F8C-41BE842EB0E9}" type="presParOf" srcId="{B06EB859-684C-4458-9D4A-A90FE58198F6}" destId="{760BB782-9FDA-49E9-8FB2-59ABC3E2B0FB}" srcOrd="0" destOrd="0" presId="urn:microsoft.com/office/officeart/2005/8/layout/vList3"/>
    <dgm:cxn modelId="{12C7DCB5-396A-451C-9893-E2F3556E1E72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الزنا كبيرة من كبائر الذنوب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66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AE75672F-C202-447D-8615-819A9EBD309D}" type="presOf" srcId="{E2B2F456-D833-4A58-9419-41746105BBF3}" destId="{AB82ADAD-7B40-4949-A495-7D444D4ADD6B}" srcOrd="0" destOrd="0" presId="urn:microsoft.com/office/officeart/2005/8/layout/vList3"/>
    <dgm:cxn modelId="{AD3FF32C-FFDE-410D-87DE-FE74A9D8D330}" type="presOf" srcId="{8CA0D45A-EE69-41AD-A8E8-7243ABBE0B2A}" destId="{17D57BC0-786F-4E71-9857-3395E4E457E2}" srcOrd="0" destOrd="0" presId="urn:microsoft.com/office/officeart/2005/8/layout/vList3"/>
    <dgm:cxn modelId="{FFD78C48-1286-4495-B710-895652323E6C}" type="presParOf" srcId="{AB82ADAD-7B40-4949-A495-7D444D4ADD6B}" destId="{B06EB859-684C-4458-9D4A-A90FE58198F6}" srcOrd="0" destOrd="0" presId="urn:microsoft.com/office/officeart/2005/8/layout/vList3"/>
    <dgm:cxn modelId="{5DFEB879-8FF4-4DB5-9E4D-04F3E7BA95B8}" type="presParOf" srcId="{B06EB859-684C-4458-9D4A-A90FE58198F6}" destId="{760BB782-9FDA-49E9-8FB2-59ABC3E2B0FB}" srcOrd="0" destOrd="0" presId="urn:microsoft.com/office/officeart/2005/8/layout/vList3"/>
    <dgm:cxn modelId="{9AA2B8EA-FE43-4536-9B0C-ABD8E58C8BD5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أولاً: الزواج هو الوسيلة الوحيدة للعلاقة الخاصة</a:t>
          </a:r>
        </a:p>
        <a:p>
          <a:pPr algn="r"/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80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ضوابط العلاقة بين الجنسين  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865572DE-13E5-4B01-8F39-71A9B9D6D149}" type="presOf" srcId="{8CA0D45A-EE69-41AD-A8E8-7243ABBE0B2A}" destId="{17D57BC0-786F-4E71-9857-3395E4E457E2}" srcOrd="0" destOrd="0" presId="urn:microsoft.com/office/officeart/2005/8/layout/vList3"/>
    <dgm:cxn modelId="{5D40FC80-237D-418E-9113-C8E139C01955}" type="presOf" srcId="{E2B2F456-D833-4A58-9419-41746105BBF3}" destId="{AB82ADAD-7B40-4949-A495-7D444D4ADD6B}" srcOrd="0" destOrd="0" presId="urn:microsoft.com/office/officeart/2005/8/layout/vList3"/>
    <dgm:cxn modelId="{DA18D6E4-C9C7-4BFC-910C-6DF223116A8B}" type="presParOf" srcId="{AB82ADAD-7B40-4949-A495-7D444D4ADD6B}" destId="{B06EB859-684C-4458-9D4A-A90FE58198F6}" srcOrd="0" destOrd="0" presId="urn:microsoft.com/office/officeart/2005/8/layout/vList3"/>
    <dgm:cxn modelId="{ACA956AF-BD56-44D2-A52A-A552DFD435D5}" type="presParOf" srcId="{B06EB859-684C-4458-9D4A-A90FE58198F6}" destId="{760BB782-9FDA-49E9-8FB2-59ABC3E2B0FB}" srcOrd="0" destOrd="0" presId="urn:microsoft.com/office/officeart/2005/8/layout/vList3"/>
    <dgm:cxn modelId="{D294A160-DE2A-4B29-BA14-6D4EF7AFED1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ثانياً: النهي عن الخلوة  غير الشرعية</a:t>
          </a:r>
        </a:p>
        <a:p>
          <a:pPr algn="r"/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88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ضوابط العلاقة بين الجنسين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549DD0B2-7462-49E9-BF63-FABF2B177F30}" type="presOf" srcId="{E2B2F456-D833-4A58-9419-41746105BBF3}" destId="{AB82ADAD-7B40-4949-A495-7D444D4ADD6B}" srcOrd="0" destOrd="0" presId="urn:microsoft.com/office/officeart/2005/8/layout/vList3"/>
    <dgm:cxn modelId="{786666D9-C63D-439D-ACA8-C141DA64F98C}" type="presOf" srcId="{8CA0D45A-EE69-41AD-A8E8-7243ABBE0B2A}" destId="{17D57BC0-786F-4E71-9857-3395E4E457E2}" srcOrd="0" destOrd="0" presId="urn:microsoft.com/office/officeart/2005/8/layout/vList3"/>
    <dgm:cxn modelId="{97EEF986-125F-4F0D-B6B4-2C45FF904EAE}" type="presParOf" srcId="{AB82ADAD-7B40-4949-A495-7D444D4ADD6B}" destId="{B06EB859-684C-4458-9D4A-A90FE58198F6}" srcOrd="0" destOrd="0" presId="urn:microsoft.com/office/officeart/2005/8/layout/vList3"/>
    <dgm:cxn modelId="{BB82BFFB-1221-42BB-8826-71CB6ACEFEDD}" type="presParOf" srcId="{B06EB859-684C-4458-9D4A-A90FE58198F6}" destId="{760BB782-9FDA-49E9-8FB2-59ABC3E2B0FB}" srcOrd="0" destOrd="0" presId="urn:microsoft.com/office/officeart/2005/8/layout/vList3"/>
    <dgm:cxn modelId="{AFEBB782-B073-41C5-A02F-52B7C2DD815D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انفراد الرجل بامرأة  أجنبية</a:t>
          </a:r>
          <a:endParaRPr lang="ar-SA" sz="9600" b="1" u="none" dirty="0" smtClean="0">
            <a:solidFill>
              <a:srgbClr val="CC00CC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algn="r"/>
          <a:r>
            <a:rPr lang="ar-SA" sz="54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8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ضابط الخلوة المحرمة..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66FF33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 custLinFactNeighborX="-12023" custLinFactNeighborY="16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884C0ECC-39F4-485D-970E-675C71B91D4A}" type="presOf" srcId="{E2B2F456-D833-4A58-9419-41746105BBF3}" destId="{AB82ADAD-7B40-4949-A495-7D444D4ADD6B}" srcOrd="0" destOrd="0" presId="urn:microsoft.com/office/officeart/2005/8/layout/vList3"/>
    <dgm:cxn modelId="{225A9DC6-996E-4A1E-AE2D-656E9188B80C}" type="presOf" srcId="{8CA0D45A-EE69-41AD-A8E8-7243ABBE0B2A}" destId="{17D57BC0-786F-4E71-9857-3395E4E457E2}" srcOrd="0" destOrd="0" presId="urn:microsoft.com/office/officeart/2005/8/layout/vList3"/>
    <dgm:cxn modelId="{3D5E58E6-5D71-4365-9642-3C17CD1F6616}" type="presParOf" srcId="{AB82ADAD-7B40-4949-A495-7D444D4ADD6B}" destId="{B06EB859-684C-4458-9D4A-A90FE58198F6}" srcOrd="0" destOrd="0" presId="urn:microsoft.com/office/officeart/2005/8/layout/vList3"/>
    <dgm:cxn modelId="{D6414AD3-9311-48C2-8982-9CC899CE4F7D}" type="presParOf" srcId="{B06EB859-684C-4458-9D4A-A90FE58198F6}" destId="{760BB782-9FDA-49E9-8FB2-59ABC3E2B0FB}" srcOrd="0" destOrd="0" presId="urn:microsoft.com/office/officeart/2005/8/layout/vList3"/>
    <dgm:cxn modelId="{A20CF44A-EBEF-48C5-9AA2-FB7A94461BDE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من كان يؤمن بالله واليوم الآخر فلا يخلونّ بامرأة ليس معها ذو محرم منها ، فإن ثالثهما الشيطان ) </a:t>
          </a:r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النهي عن الخلوة..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33CC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D2CB3AA2-1C74-42A1-B50A-F2EA3947C7AB}" type="presOf" srcId="{8CA0D45A-EE69-41AD-A8E8-7243ABBE0B2A}" destId="{17D57BC0-786F-4E71-9857-3395E4E457E2}" srcOrd="0" destOrd="0" presId="urn:microsoft.com/office/officeart/2005/8/layout/vList3"/>
    <dgm:cxn modelId="{B3F93963-40A7-41AE-BE99-A21ADBF2631B}" type="presOf" srcId="{E2B2F456-D833-4A58-9419-41746105BBF3}" destId="{AB82ADAD-7B40-4949-A495-7D444D4ADD6B}" srcOrd="0" destOrd="0" presId="urn:microsoft.com/office/officeart/2005/8/layout/vList3"/>
    <dgm:cxn modelId="{1F38889C-8075-44A4-9DC5-704CFF103283}" type="presParOf" srcId="{AB82ADAD-7B40-4949-A495-7D444D4ADD6B}" destId="{B06EB859-684C-4458-9D4A-A90FE58198F6}" srcOrd="0" destOrd="0" presId="urn:microsoft.com/office/officeart/2005/8/layout/vList3"/>
    <dgm:cxn modelId="{E5126862-CE27-4002-B270-E8C6B77365F4}" type="presParOf" srcId="{B06EB859-684C-4458-9D4A-A90FE58198F6}" destId="{760BB782-9FDA-49E9-8FB2-59ABC3E2B0FB}" srcOrd="0" destOrd="0" presId="urn:microsoft.com/office/officeart/2005/8/layout/vList3"/>
    <dgm:cxn modelId="{7E0A73E8-C172-49A3-9B0F-F74C8FAA41A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لا يخلونّ رجل بامرأة إلا ومعها ذو محرم )</a:t>
          </a:r>
        </a:p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النهي عن الخلوة ..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66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D19899-CF85-427F-924A-7E85DD8EC5B3}" type="presOf" srcId="{8CA0D45A-EE69-41AD-A8E8-7243ABBE0B2A}" destId="{17D57BC0-786F-4E71-9857-3395E4E457E2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E2B7B2C8-811A-4200-BDEB-B5F38F3A4308}" type="presOf" srcId="{E2B2F456-D833-4A58-9419-41746105BBF3}" destId="{AB82ADAD-7B40-4949-A495-7D444D4ADD6B}" srcOrd="0" destOrd="0" presId="urn:microsoft.com/office/officeart/2005/8/layout/vList3"/>
    <dgm:cxn modelId="{8813E474-978B-4A26-98EB-1B1132245D26}" type="presParOf" srcId="{AB82ADAD-7B40-4949-A495-7D444D4ADD6B}" destId="{B06EB859-684C-4458-9D4A-A90FE58198F6}" srcOrd="0" destOrd="0" presId="urn:microsoft.com/office/officeart/2005/8/layout/vList3"/>
    <dgm:cxn modelId="{2CA13FF6-A27A-4A73-B7AE-593823FBC6F5}" type="presParOf" srcId="{B06EB859-684C-4458-9D4A-A90FE58198F6}" destId="{760BB782-9FDA-49E9-8FB2-59ABC3E2B0FB}" srcOrd="0" destOrd="0" presId="urn:microsoft.com/office/officeart/2005/8/layout/vList3"/>
    <dgm:cxn modelId="{C0F0947B-5A07-4DC9-8732-C8E74B9A8A3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ثالثاً : تحريم التبرج</a:t>
          </a:r>
          <a:endParaRPr lang="ar-SA" sz="9600" b="1" dirty="0" smtClean="0">
            <a:solidFill>
              <a:srgbClr val="CC00CC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algn="r"/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80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ضوابط العلاقة بين الجنسين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CC00CC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66753CF4-63F8-48AF-BE33-18078D25AFD2}" type="presOf" srcId="{8CA0D45A-EE69-41AD-A8E8-7243ABBE0B2A}" destId="{17D57BC0-786F-4E71-9857-3395E4E457E2}" srcOrd="0" destOrd="0" presId="urn:microsoft.com/office/officeart/2005/8/layout/vList3"/>
    <dgm:cxn modelId="{5ADE45ED-A2FD-42FC-A921-6705F0BF4760}" type="presOf" srcId="{E2B2F456-D833-4A58-9419-41746105BBF3}" destId="{AB82ADAD-7B40-4949-A495-7D444D4ADD6B}" srcOrd="0" destOrd="0" presId="urn:microsoft.com/office/officeart/2005/8/layout/vList3"/>
    <dgm:cxn modelId="{345C3DB8-47D7-418D-BEED-2466313047CC}" type="presParOf" srcId="{AB82ADAD-7B40-4949-A495-7D444D4ADD6B}" destId="{B06EB859-684C-4458-9D4A-A90FE58198F6}" srcOrd="0" destOrd="0" presId="urn:microsoft.com/office/officeart/2005/8/layout/vList3"/>
    <dgm:cxn modelId="{B01D8EC5-C6C2-4DCF-8DFD-66ECFC3D4BE5}" type="presParOf" srcId="{B06EB859-684C-4458-9D4A-A90FE58198F6}" destId="{760BB782-9FDA-49E9-8FB2-59ABC3E2B0FB}" srcOrd="0" destOrd="0" presId="urn:microsoft.com/office/officeart/2005/8/layout/vList3"/>
    <dgm:cxn modelId="{6382279E-FE9D-4F2E-90BD-1B913446D92E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إظهار وجه المرأة أو غيره من البدن أو الزينة لغير محارمها من دون ضرورة</a:t>
          </a:r>
          <a:endParaRPr lang="ar-SA" sz="8800" b="1" dirty="0" smtClean="0">
            <a:solidFill>
              <a:srgbClr val="CC00CC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algn="r"/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88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تعريف التبرج...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E945E84E-FB55-4061-9D02-F0610C50B935}" type="presOf" srcId="{8CA0D45A-EE69-41AD-A8E8-7243ABBE0B2A}" destId="{17D57BC0-786F-4E71-9857-3395E4E457E2}" srcOrd="0" destOrd="0" presId="urn:microsoft.com/office/officeart/2005/8/layout/vList3"/>
    <dgm:cxn modelId="{8E4AFBAF-888E-4A67-9131-5A77B283D8EF}" type="presOf" srcId="{E2B2F456-D833-4A58-9419-41746105BBF3}" destId="{AB82ADAD-7B40-4949-A495-7D444D4ADD6B}" srcOrd="0" destOrd="0" presId="urn:microsoft.com/office/officeart/2005/8/layout/vList3"/>
    <dgm:cxn modelId="{59D0858A-2051-47DE-BC6A-F7A789F3E1C6}" type="presParOf" srcId="{AB82ADAD-7B40-4949-A495-7D444D4ADD6B}" destId="{B06EB859-684C-4458-9D4A-A90FE58198F6}" srcOrd="0" destOrd="0" presId="urn:microsoft.com/office/officeart/2005/8/layout/vList3"/>
    <dgm:cxn modelId="{5DFBDCB1-119A-4C4E-A1EA-7B76A734B862}" type="presParOf" srcId="{B06EB859-684C-4458-9D4A-A90FE58198F6}" destId="{760BB782-9FDA-49E9-8FB2-59ABC3E2B0FB}" srcOrd="0" destOrd="0" presId="urn:microsoft.com/office/officeart/2005/8/layout/vList3"/>
    <dgm:cxn modelId="{E34FB10F-BC27-4704-AB68-A2801CDDAC2F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7CBBB-54BF-488E-860E-ED7DF88429C9}">
      <dsp:nvSpPr>
        <dsp:cNvPr id="0" name=""/>
        <dsp:cNvSpPr/>
      </dsp:nvSpPr>
      <dsp:spPr>
        <a:xfrm>
          <a:off x="350899" y="1628"/>
          <a:ext cx="10816911" cy="1213401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64" tIns="274320" rIns="535076" bIns="2743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موقف الإسلام من الميل بين الجنسين</a:t>
          </a:r>
          <a:endParaRPr lang="en-US" sz="72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350899" y="1628"/>
        <a:ext cx="10513561" cy="1213401"/>
      </dsp:txXfrm>
    </dsp:sp>
    <dsp:sp modelId="{02E48D08-684B-4EF7-8849-1DB9E8603BC3}">
      <dsp:nvSpPr>
        <dsp:cNvPr id="0" name=""/>
        <dsp:cNvSpPr/>
      </dsp:nvSpPr>
      <dsp:spPr>
        <a:xfrm>
          <a:off x="10305309" y="1373"/>
          <a:ext cx="1213401" cy="1213401"/>
        </a:xfrm>
        <a:prstGeom prst="smileyFac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57BC0-786F-4E71-9857-3395E4E457E2}">
      <dsp:nvSpPr>
        <dsp:cNvPr id="0" name=""/>
        <dsp:cNvSpPr/>
      </dsp:nvSpPr>
      <dsp:spPr>
        <a:xfrm>
          <a:off x="366449" y="1554889"/>
          <a:ext cx="10785812" cy="1213401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335280" rIns="535076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ضوابط العلاقة بين الجنسين</a:t>
          </a:r>
          <a:endParaRPr lang="en-US" sz="88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366449" y="1554889"/>
        <a:ext cx="10482462" cy="1213401"/>
      </dsp:txXfrm>
    </dsp:sp>
    <dsp:sp modelId="{760BB782-9FDA-49E9-8FB2-59ABC3E2B0FB}">
      <dsp:nvSpPr>
        <dsp:cNvPr id="0" name=""/>
        <dsp:cNvSpPr/>
      </dsp:nvSpPr>
      <dsp:spPr>
        <a:xfrm>
          <a:off x="10305309" y="1573430"/>
          <a:ext cx="1213401" cy="1213401"/>
        </a:xfrm>
        <a:prstGeom prst="smileyFac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2C1C1-F05A-43B4-A033-398C1A07A5FF}">
      <dsp:nvSpPr>
        <dsp:cNvPr id="0" name=""/>
        <dsp:cNvSpPr/>
      </dsp:nvSpPr>
      <dsp:spPr>
        <a:xfrm>
          <a:off x="366449" y="3108150"/>
          <a:ext cx="10785812" cy="1213401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535076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الزنا كبيرة من كبائر الذنوب</a:t>
          </a:r>
          <a:endParaRPr lang="en-US" sz="96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366449" y="3108150"/>
        <a:ext cx="10482462" cy="1213401"/>
      </dsp:txXfrm>
    </dsp:sp>
    <dsp:sp modelId="{C2B3EEAD-A872-453B-8392-848176B73586}">
      <dsp:nvSpPr>
        <dsp:cNvPr id="0" name=""/>
        <dsp:cNvSpPr/>
      </dsp:nvSpPr>
      <dsp:spPr>
        <a:xfrm>
          <a:off x="10305309" y="3109779"/>
          <a:ext cx="1213401" cy="1213401"/>
        </a:xfrm>
        <a:prstGeom prst="smileyFac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109187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محرم في الإسلام</a:t>
          </a:r>
          <a:endParaRPr lang="ar-SA" sz="9600" b="1" u="none" kern="1200" dirty="0" smtClean="0">
            <a:solidFill>
              <a:srgbClr val="CC00CC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حكم التبرج...</a:t>
          </a:r>
        </a:p>
      </dsp:txBody>
      <dsp:txXfrm>
        <a:off x="-2" y="109187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66FF3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64" tIns="274320" rIns="1738217" bIns="274320" numCol="1" spcCol="1270" anchor="ctr" anchorCtr="0">
          <a:noAutofit/>
        </a:bodyPr>
        <a:lstStyle/>
        <a:p>
          <a:pPr lvl="0" algn="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يَا أَيُّهَا النَّبِيُّ قُل لِّأَزْوَاجِكَ وَبَنَاتِكَ وَنِسَاءِ الْمُؤْمِنِينَ يُدْنِينَ عَلَيْهِنَّ مِن جَلَابِيبِهِنَّ ذَٰلِكَ أَدْنَىٰ أَن يُعْرَفْنَ فَلَا يُؤْذَيْنَ وَكَانَ اللَّهُ غَفُورًا رَّحِيمًا } « </a:t>
          </a:r>
          <a:r>
            <a:rPr lang="ar-SA" sz="7200" b="1" kern="1200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تحريم التبرج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0" tIns="304800" rIns="1738217" bIns="304800" numCol="1" spcCol="1270" anchor="ctr" anchorCtr="0">
          <a:noAutofit/>
        </a:bodyPr>
        <a:lstStyle/>
        <a:p>
          <a:pPr lvl="0" algn="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وَالْقَوَاعِدُ مِنَ النِّسَاءِ اللَّاتِي لَا يَرْجُونَ نِكَاحًا فَلَيْسَ عَلَيْهِنَّ جُنَاحٌ أَن يَضَعْنَ ثِيَابَهُنَّ غَيْرَ مُتَبَرِّجَاتٍ بِزِينَةٍ </a:t>
          </a: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تحريم التبرج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33C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109187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228600" rIns="1738217" bIns="228600" numCol="1" spcCol="1270" anchor="ctr" anchorCtr="0">
          <a:noAutofit/>
        </a:bodyPr>
        <a:lstStyle/>
        <a:p>
          <a:pPr lvl="0" algn="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0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أُبَايِعُكِ عَلَى أَنْ لَا تُشْرِكِي بِاللَّهِ شَيْئًا وَلَا تَسْرِقِي وَلَا تَزْنِي ، وَلَا تَقْتُلِي وَلَدَكِ ، وَلَا تَأْتِي بِبُهْتَانٍ تَفْتَرِينَهُ بَيْنَ يَدَيْكِ وَرِجْلَيْكِ ، وَلَا تَنُوحِي ، وَلَا تَبَرَّجِي تَبَرُّجَ الْجَاهِلِيَّةِ الْأُولَى ) </a:t>
          </a:r>
          <a:r>
            <a:rPr lang="ar-SA" sz="66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u="none" kern="1200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تحريم التبرج</a:t>
          </a:r>
          <a:endParaRPr lang="ar-SA" sz="6600" b="1" kern="1200" dirty="0" smtClean="0">
            <a:solidFill>
              <a:srgbClr val="FF000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109187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66FF3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رابعاً : النهي عن الاختلاط بين الجنسين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ضوابط العلاقة بين الجنسين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99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حرم الإسلام الاختلاط بين الرجال والنساء 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kern="1200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حكم الاختلاط</a:t>
          </a:r>
          <a:endParaRPr lang="ar-SA" sz="6600" b="1" kern="1200" dirty="0" smtClean="0">
            <a:solidFill>
              <a:srgbClr val="FF000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109187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335280" rIns="1738217" bIns="335280" numCol="1" spcCol="1270" anchor="ctr" anchorCtr="0">
          <a:noAutofit/>
        </a:bodyPr>
        <a:lstStyle/>
        <a:p>
          <a:pPr lvl="0" algn="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اتقوا الدنيا واتقوا النساءَ فإن أولَ فتنةِ بني إسرائيلَ كانت في النساءِ )</a:t>
          </a:r>
        </a:p>
        <a:p>
          <a:pPr lvl="0" algn="ctr" defTabSz="3911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أدلة تحريم الاختلاط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...</a:t>
          </a:r>
        </a:p>
      </dsp:txBody>
      <dsp:txXfrm>
        <a:off x="-2" y="109187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66FF3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{ 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وَقَرْنَ فِي بُيُوتِكُنَّ وَلَا تَبَرَّجْنَ تَبَرُّجَ الْجَاهِلِيَّةِ الْأُولَىٰ } </a:t>
          </a: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أدلة تحريم الاختلاط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64" tIns="274320" rIns="1738217" bIns="2743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(1) مراعاة ما قضت به الفطرة من أن عمل المرأة داخل البيت وعمل الرجل خارجه </a:t>
          </a:r>
          <a:endParaRPr lang="ar-SA" sz="7200" b="1" kern="1200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المقاصد الشرعية في لزوم المرأة بيتها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99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335280" rIns="1738217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(2) قرار المرأة في بيتها يكسبها الوقت لأداء وظائفها المناطة بها </a:t>
          </a: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72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المقاصد  الشرعية في لزوم المرأة بيتها</a:t>
          </a:r>
          <a:endParaRPr lang="ar-SA" sz="72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اعتدال الموقف الشرعي من الميل بين الجنسين...</a:t>
          </a:r>
          <a:endParaRPr lang="ar-SA" sz="9600" b="1" kern="1200" dirty="0" smtClean="0">
            <a:solidFill>
              <a:srgbClr val="7030A0"/>
            </a:solidFill>
            <a:latin typeface="+mn-lt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(3) حفظ كرامة المرأة وعفتها وحيائها </a:t>
          </a: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80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المقاصد الشرعية في لزوم المرأة بيتها</a:t>
          </a:r>
          <a:endParaRPr lang="ar-SA" sz="80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CC00C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شبهة وردها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ص 27-28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00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خامساً: الأمر بحفظ البصر « </a:t>
          </a:r>
          <a:r>
            <a:rPr lang="ar-SA" sz="80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ضوابط العلاقة بين الجنسين</a:t>
          </a:r>
          <a:endParaRPr lang="ar-SA" sz="80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99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109187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64" tIns="274320" rIns="1738217" bIns="274320" numCol="1" spcCol="1270" anchor="ctr" anchorCtr="0">
          <a:noAutofit/>
        </a:bodyPr>
        <a:lstStyle/>
        <a:p>
          <a:pPr lvl="0" algn="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﴿ قُلْ لِلْمُؤْمِنِينَ يَغُضُّوا مِنْ أَبْصَارِهِمْ وَيَحْفَظُوا فُرُوجَهُمْ ذَلِكَ أَزْكَى لَهُمْ إِنَّ اللَّهَ خَبِيرٌ بِمَا يَصْنَعُونَ ﴾«</a:t>
          </a: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الأمر بحفظ البصر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109187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66FF3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109187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0" tIns="304800" rIns="1738217" bIns="304800" numCol="1" spcCol="1270" anchor="ctr" anchorCtr="0">
          <a:noAutofit/>
        </a:bodyPr>
        <a:lstStyle/>
        <a:p>
          <a:pPr lvl="0" algn="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﴿ وَقُل لِّلْمُؤْمِنَاتِ يَغْضُضْنَ مِنْ أَبْصَارِهِنَّ وَيَحْفَظْنَ فُرُوجَهُنَّ ﴾</a:t>
          </a:r>
        </a:p>
        <a:p>
          <a:pPr lvl="0" algn="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الأمر بحفظ البصر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109187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66FF3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الزنا كبيرة من كبائر الذنوب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66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أولاً: الزواج هو الوسيلة الوحيدة للعلاقة الخاصة</a:t>
          </a:r>
        </a:p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80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ضوابط العلاقة بين الجنسين  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ثانياً: النهي عن الخلوة  غير الشرعية</a:t>
          </a:r>
        </a:p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88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ضوابط العلاقة بين الجنسين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00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109187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انفراد الرجل بامرأة  أجنبية</a:t>
          </a:r>
          <a:endParaRPr lang="ar-SA" sz="9600" b="1" u="none" kern="1200" dirty="0" smtClean="0">
            <a:solidFill>
              <a:srgbClr val="CC00CC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8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ضابط الخلوة المحرمة..</a:t>
          </a:r>
        </a:p>
      </dsp:txBody>
      <dsp:txXfrm>
        <a:off x="-2" y="109187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66FF3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0" tIns="304800" rIns="1738217" bIns="304800" numCol="1" spcCol="1270" anchor="ctr" anchorCtr="0">
          <a:noAutofit/>
        </a:bodyPr>
        <a:lstStyle/>
        <a:p>
          <a:pPr lvl="0" algn="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من كان يؤمن بالله واليوم الآخر فلا يخلونّ بامرأة ليس معها ذو محرم منها ، فإن ثالثهما الشيطان ) </a:t>
          </a: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النهي عن الخلوة..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33C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لا يخلونّ رجل بامرأة إلا ومعها ذو محرم )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النهي عن الخلوة ..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66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ثالثاً : تحريم التبرج</a:t>
          </a:r>
          <a:endParaRPr lang="ar-SA" sz="9600" b="1" kern="1200" dirty="0" smtClean="0">
            <a:solidFill>
              <a:srgbClr val="CC00CC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80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ضوابط العلاقة بين الجنسين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CC00C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335280" rIns="1738217" bIns="335280" numCol="1" spcCol="1270" anchor="ctr" anchorCtr="0">
          <a:noAutofit/>
        </a:bodyPr>
        <a:lstStyle/>
        <a:p>
          <a:pPr lvl="0" algn="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إظهار وجه المرأة أو غيره من البدن أو الزينة لغير محارمها من دون ضرورة</a:t>
          </a:r>
          <a:endParaRPr lang="ar-SA" sz="8800" b="1" kern="1200" dirty="0" smtClean="0">
            <a:solidFill>
              <a:srgbClr val="CC00CC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88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تعريف التبرج...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00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4519822-18DA-4392-964B-D259F6C1A68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SA" sz="3200" dirty="0" smtClean="0"/>
              <a:t>الوحدة الثانية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166281"/>
            <a:ext cx="8839200" cy="1279954"/>
          </a:xfrm>
        </p:spPr>
        <p:txBody>
          <a:bodyPr>
            <a:noAutofit/>
          </a:bodyPr>
          <a:lstStyle/>
          <a:p>
            <a:pPr rtl="1"/>
            <a:r>
              <a:rPr lang="ar-SA" sz="8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ضوابط العلاقة بين الجنسين</a:t>
            </a:r>
            <a:endParaRPr lang="en-US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79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30159875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821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55114285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37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93319229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982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42345250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336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33926152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558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95478218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777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7270867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64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55037666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721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34470699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559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97031799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137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86854" y="796185"/>
            <a:ext cx="11054686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ar-SA" sz="8000" b="1" cap="all" spc="100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عناصر المحاضرة</a:t>
            </a:r>
            <a:endParaRPr lang="en-US" sz="8000" b="1" cap="all" spc="1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83880724"/>
              </p:ext>
            </p:extLst>
          </p:nvPr>
        </p:nvGraphicFramePr>
        <p:xfrm>
          <a:off x="272955" y="1815152"/>
          <a:ext cx="11518711" cy="4323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433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65502921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315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35271866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730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8623088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132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94134267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407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91939441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669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05101485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327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71727362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089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668910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264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01576935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676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46147431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274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83875541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489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8106660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910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13659516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479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82016982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552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6839</TotalTime>
  <Words>387</Words>
  <Application>Microsoft Office PowerPoint</Application>
  <PresentationFormat>Widescreen</PresentationFormat>
  <Paragraphs>43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Arabic Typesetting</vt:lpstr>
      <vt:lpstr>Arial</vt:lpstr>
      <vt:lpstr>Book Antiqua</vt:lpstr>
      <vt:lpstr>Century Gothic</vt:lpstr>
      <vt:lpstr>Tahoma</vt:lpstr>
      <vt:lpstr>Traditional Arabic</vt:lpstr>
      <vt:lpstr>Apothecary</vt:lpstr>
      <vt:lpstr>ضوابط العلاقة بين الجنسين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الوحدة الأولى: تعريف الثقافة الإسلامية وأهميتها ومجالاتها</dc:title>
  <dc:creator>nora nora</dc:creator>
  <cp:lastModifiedBy>dell</cp:lastModifiedBy>
  <cp:revision>112</cp:revision>
  <dcterms:created xsi:type="dcterms:W3CDTF">2017-10-01T16:18:48Z</dcterms:created>
  <dcterms:modified xsi:type="dcterms:W3CDTF">2018-02-10T18:22:41Z</dcterms:modified>
</cp:coreProperties>
</file>