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9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2CC7EC-ACE2-4BAB-8EEC-C9F756BEE0C0}" type="datetimeFigureOut">
              <a:rPr lang="ar-SA" smtClean="0"/>
              <a:t>29/04/34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45137A-9497-4CD3-BD9B-DA953D40533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5137A-9497-4CD3-BD9B-DA953D40533F}" type="slidenum">
              <a:rPr lang="ar-SA" smtClean="0"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18EE93-77CE-4659-98D1-85D42686B008}" type="datetime1">
              <a:rPr lang="ar-SA" smtClean="0"/>
              <a:t>29/04/34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FADB-7E86-42C5-A11B-B257AFDC893E}" type="datetime1">
              <a:rPr lang="ar-SA" smtClean="0"/>
              <a:t>29/04/34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2D8-43F7-49E5-AA31-884442ED6024}" type="datetime1">
              <a:rPr lang="ar-SA" smtClean="0"/>
              <a:t>29/04/34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8522-0064-41B1-A70F-BCA6E247B49A}" type="datetime1">
              <a:rPr lang="ar-SA" smtClean="0"/>
              <a:t>29/04/34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39864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9403-CD94-45B0-A84D-2331A52D12F1}" type="datetime1">
              <a:rPr lang="ar-SA" smtClean="0"/>
              <a:t>29/04/34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5B7-EAA3-4F85-BDEC-A02161DB0769}" type="datetime1">
              <a:rPr lang="ar-SA" smtClean="0"/>
              <a:t>29/04/34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2352-372F-417A-8440-7A28ED80928B}" type="datetime1">
              <a:rPr lang="ar-SA" smtClean="0"/>
              <a:t>29/04/34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8A2CE5-2BD8-41E8-9B94-C6DD2CCC7108}" type="datetime1">
              <a:rPr lang="ar-SA" smtClean="0"/>
              <a:t>29/04/34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24F7A9-D4ED-4A77-BDBF-618D4BB469EB}" type="datetime1">
              <a:rPr lang="ar-SA" smtClean="0"/>
              <a:t>29/04/34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7396-2790-4B9D-A4D4-9CCA1328D69F}" type="datetime1">
              <a:rPr lang="ar-SA" smtClean="0"/>
              <a:t>29/04/34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BC8E-366D-4C30-9C48-B9366AD8C763}" type="datetime1">
              <a:rPr lang="ar-SA" smtClean="0"/>
              <a:t>29/04/34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1EA8-4CF3-473F-BDEB-5DCBE8F56472}" type="datetime1">
              <a:rPr lang="ar-SA" smtClean="0"/>
              <a:t>29/04/34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5BDA1B-FA5E-44AA-BD92-481E6AC0B315}" type="datetime1">
              <a:rPr lang="ar-SA" smtClean="0"/>
              <a:t>29/04/34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EBEBE4-402E-4207-A7DF-843FD303E9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95832"/>
            <a:ext cx="7772400" cy="17543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الدليل الثاني من أدلة التشريع: </a:t>
            </a:r>
            <a:br>
              <a:rPr lang="ar-SA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ar-SA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السنة </a:t>
            </a:r>
            <a:r>
              <a:rPr lang="ar-SA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النبوية</a:t>
            </a:r>
            <a:endParaRPr lang="ar-SA" sz="5400" b="1" dirty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58477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الثانية في أدلة التشريع- أصول فقه 1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896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6944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أدلة </a:t>
            </a:r>
            <a:r>
              <a:rPr lang="ar-SA" sz="4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حجيتها:</a:t>
            </a:r>
            <a:endParaRPr lang="ar-SA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0289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6944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الأدلة من القرآن على حجية </a:t>
            </a:r>
            <a:r>
              <a:rPr lang="ar-SA" sz="4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السنة:</a:t>
            </a:r>
            <a:endParaRPr lang="ar-SA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601260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وَمَا 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آَتَاكُمُ الرَّسُولُ فَخُذُوهُ وَمَا نَهَاكُمْ عَنْهُ 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فَانْتَهُوا</a:t>
            </a:r>
            <a:r>
              <a:rPr lang="ar-SA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endParaRPr lang="ar-SA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(يَا أَيّهَا الّذِينَ آمَنُواْ أَطِيعُواْ اللّهَ وَأَطِيعُواْ الرّسُولَ  وَأُوْلِي الأمْرِ مِنْكُمْ فَإِن تَنَازَعْتُمْ فِي شَيْءٍ فَرُدّوهُ إِلَى اللّهِ  وَالرّسُولِ إِن كُنْتُمْ تُؤْمِنُونَ بِاللّهِ وَالْيَوْمِ الاَخِرِ ذَلِكَ خَيْرٌ وَأَحْسَنُ  </a:t>
            </a:r>
            <a:r>
              <a:rPr lang="ar-SA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تَأْوِيلاً )</a:t>
            </a:r>
            <a:endParaRPr lang="ar-SA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وقوله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(قُلْ إِنْ كُنْتُمْ تُحِبُّونَ اللَّهَ فَاتَّبِعُونِي يُحْبِبْكُمُ اللَّهُ وَيَغْفِرْ  لَكُمْ </a:t>
            </a:r>
            <a:r>
              <a:rPr lang="ar-SA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ذُنُوبَكُمْ ?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وَاللَّهُ غَفُورٌ </a:t>
            </a: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رَحِيمٌ</a:t>
            </a:r>
            <a:r>
              <a:rPr lang="ar-SA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).</a:t>
            </a:r>
            <a:endParaRPr lang="ar-SA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128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3862596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 :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 تركتُ فيكم ما إن تمسكتم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بهِ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لن  تضلوا بعدي أبدا كتاب الله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وسنتي )</a:t>
            </a:r>
            <a:endParaRPr lang="ar-SA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 :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(من أطاعني فقد أطاع الله، ومن  عصاني فقد عصى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الله،)</a:t>
            </a:r>
            <a:endParaRPr lang="ar-SA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وقوله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 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ألا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إني أوتيت القرآن ومثله  معه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).</a:t>
            </a:r>
            <a:endParaRPr lang="ar-SA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6944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الأدلة من السنة على حجية </a:t>
            </a:r>
            <a:r>
              <a:rPr lang="ar-SA" sz="4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السنة:</a:t>
            </a:r>
            <a:endParaRPr lang="ar-SA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710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070345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قال شيخ الإسلام ابن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تيمية :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 وليعلم أنه ليس أحد من الأئمة  المقبولين عند الأمة قبولا عاماً يتعمد مخالفة رسول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 صلى  الله عليه وسلم- فى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شىء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من سنته دقيق ولا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جليل .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فإنهم متفقون  اتفاقا يقينيا على وجوب اتباع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الرسول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وعلى أن كل أحد من  الناس يؤخذ من قوله ويترك إلا رسول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 " .</a:t>
            </a:r>
            <a:endParaRPr lang="ar-S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وقال الامام الشافعي رحمه الله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 أجمع الناس على أن  من استبانت له سنة رسول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 صلى الله عليه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 لم يكن  له أن يدعها لقول أحد من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الناس "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6944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الأدلة من الإجماع على حجية </a:t>
            </a:r>
            <a:r>
              <a:rPr lang="ar-SA" sz="4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السنة:</a:t>
            </a:r>
            <a:endParaRPr lang="ar-SA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3840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4824" y="1602580"/>
            <a:ext cx="15409712" cy="6146899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683568" y="1036186"/>
            <a:ext cx="77724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السنة النبوية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03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233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تعريفها</a:t>
            </a:r>
            <a:endParaRPr lang="ar-SA" sz="5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0738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00998"/>
            <a:ext cx="8229600" cy="92333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السنة </a:t>
            </a:r>
            <a:r>
              <a:rPr lang="ar-SA" sz="5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لغة:</a:t>
            </a:r>
            <a:r>
              <a:rPr lang="ar-SA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ar-SA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3477875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الطريقة: محمودة 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كانت أو 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مذمومة، قال 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الرسول صلى الله  عليه </a:t>
            </a:r>
            <a:r>
              <a:rPr lang="ar-SA" sz="4400" b="1" dirty="0" err="1" smtClean="0"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(من سن في الاسلام سنة حسنة فله اجرها و أجر  من عمل </a:t>
            </a:r>
            <a:r>
              <a:rPr lang="ar-SA" sz="4400" b="1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 الى يوم </a:t>
            </a:r>
            <a:r>
              <a:rPr lang="ar-SA" sz="4400" b="1" dirty="0" err="1" smtClean="0">
                <a:latin typeface="Sakkal Majalla" pitchFamily="2" charset="-78"/>
                <a:cs typeface="Sakkal Majalla" pitchFamily="2" charset="-78"/>
              </a:rPr>
              <a:t>القيامة 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، ومن سن في الاسلام سنة </a:t>
            </a:r>
            <a:r>
              <a:rPr lang="ar-SA" sz="4400" b="1" dirty="0" err="1" smtClean="0">
                <a:latin typeface="Sakkal Majalla" pitchFamily="2" charset="-78"/>
                <a:cs typeface="Sakkal Majalla" pitchFamily="2" charset="-78"/>
              </a:rPr>
              <a:t>سيىة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  فعيه وزرها و وزر من عمل </a:t>
            </a:r>
            <a:r>
              <a:rPr lang="ar-SA" sz="4400" b="1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sz="4400" b="1" dirty="0" smtClean="0">
                <a:latin typeface="Sakkal Majalla" pitchFamily="2" charset="-78"/>
                <a:cs typeface="Sakkal Majalla" pitchFamily="2" charset="-78"/>
              </a:rPr>
              <a:t> الى يوم </a:t>
            </a:r>
            <a:r>
              <a:rPr lang="ar-SA" sz="4400" b="1" dirty="0" err="1" smtClean="0">
                <a:latin typeface="Sakkal Majalla" pitchFamily="2" charset="-78"/>
                <a:cs typeface="Sakkal Majalla" pitchFamily="2" charset="-78"/>
              </a:rPr>
              <a:t>القيامة </a:t>
            </a:r>
            <a:r>
              <a:rPr lang="ar-SA" sz="4400" b="1" dirty="0" err="1" smtClean="0">
                <a:latin typeface="Sakkal Majalla" pitchFamily="2" charset="-78"/>
                <a:cs typeface="Sakkal Majalla" pitchFamily="2" charset="-78"/>
              </a:rPr>
              <a:t>).</a:t>
            </a:r>
            <a:endParaRPr lang="ar-SA" sz="4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238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1754326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 أثر عن النبي صلى الله عليه وسلم غير القرآن من </a:t>
            </a:r>
            <a:r>
              <a:rPr lang="ar-SA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 </a:t>
            </a: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أو  </a:t>
            </a:r>
            <a:r>
              <a:rPr lang="ar-SA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فعل </a:t>
            </a: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أو تقرير</a:t>
            </a: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800998"/>
            <a:ext cx="82296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السنة </a:t>
            </a:r>
            <a:r>
              <a:rPr kumimoji="0" lang="ar-SA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اصطلاحاً:</a:t>
            </a:r>
            <a:r>
              <a:rPr kumimoji="0" lang="ar-SA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endParaRPr kumimoji="0" lang="ar-SA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1620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395536" y="836712"/>
            <a:ext cx="82296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أنواع </a:t>
            </a:r>
            <a:r>
              <a:rPr kumimoji="0" lang="ar-SA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السنة: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1827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0788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النوع الأول: السنة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القولية: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193456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حديث عمر بن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الخطاب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-رضي الله عنه- أن النبي صلى الله  عليه  وسلم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قال: 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(إنما 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الاعمال بالنيات </a:t>
            </a:r>
            <a:r>
              <a:rPr lang="ar-SA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وانما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لكل امرئ </a:t>
            </a:r>
            <a:r>
              <a:rPr lang="ar-SA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مانوى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).</a:t>
            </a:r>
            <a:endParaRPr lang="ar-SA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أمره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علياً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-رضي الله عنه- بالكتابة يوم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الحديبية .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وقوله صلى  الله علية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 </a:t>
            </a:r>
            <a:r>
              <a:rPr lang="ar-SA" sz="4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أكتبو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لأبي 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شاة)،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وأمره بالكتابة للملوك ونحو 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ذلك.</a:t>
            </a: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4093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3123932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صلى الله عليه وسلم  في </a:t>
            </a: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أدائه للصلاة</a:t>
            </a:r>
          </a:p>
          <a:p>
            <a:pPr algn="justLow">
              <a:buNone/>
            </a:pPr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 </a:t>
            </a:r>
            <a:r>
              <a:rPr lang="ar-SA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صلو</a:t>
            </a:r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كما  رأيتموني </a:t>
            </a:r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أصلي</a:t>
            </a:r>
            <a:r>
              <a:rPr lang="ar-SA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).</a:t>
            </a:r>
            <a:endParaRPr lang="ar-SA" sz="4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قولة صلى الله عليه وسلم في </a:t>
            </a: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أدائه لمناسك </a:t>
            </a:r>
            <a:r>
              <a:rPr lang="ar-SA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الحج </a:t>
            </a:r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 </a:t>
            </a:r>
            <a:r>
              <a:rPr lang="ar-SA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خذو</a:t>
            </a:r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عني  </a:t>
            </a:r>
            <a:r>
              <a:rPr lang="ar-SA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مناسككم </a:t>
            </a:r>
            <a:r>
              <a:rPr lang="ar-SA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).</a:t>
            </a:r>
            <a:endParaRPr lang="ar-SA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836712"/>
            <a:ext cx="82296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النوع الثاني: السنة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الفعلية: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9545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439677"/>
          </a:xfrm>
        </p:spPr>
        <p:txBody>
          <a:bodyPr>
            <a:spAutoFit/>
          </a:bodyPr>
          <a:lstStyle/>
          <a:p>
            <a:pPr algn="justLow"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تقرير على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إقراره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صلى الله عليه وسلم للجارية حين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سألها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(أين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الله؟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قالت في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السماء .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قال :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(من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أنا؟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 قالت أنت  رسول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 .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قال أعتقها فأنها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مؤمنة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تقرير على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فعل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إقراره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صلى الله عليه وسلم قيس بن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عمرو  </a:t>
            </a: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-رضي الله عنه- على قضاء ركعتي الفجر بعد الصلاة من أن  الوقت وقت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نهي .</a:t>
            </a:r>
            <a:endParaRPr lang="ar-SA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0788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النوع الثالث: السنة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التقريرية: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EBE4-402E-4207-A7DF-843FD303E90A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5965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555</Words>
  <Application>Microsoft Office PowerPoint</Application>
  <PresentationFormat>عرض على الشاشة (3:4)‏</PresentationFormat>
  <Paragraphs>56</Paragraphs>
  <Slides>13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حضري</vt:lpstr>
      <vt:lpstr>الدليل الثاني من أدلة التشريع:  السنة النبوية</vt:lpstr>
      <vt:lpstr>الشريحة 2</vt:lpstr>
      <vt:lpstr>تعريفها</vt:lpstr>
      <vt:lpstr>السنة لغة: </vt:lpstr>
      <vt:lpstr>الشريحة 5</vt:lpstr>
      <vt:lpstr>الشريحة 6</vt:lpstr>
      <vt:lpstr>النوع الأول: السنة القولية: </vt:lpstr>
      <vt:lpstr>الشريحة 8</vt:lpstr>
      <vt:lpstr>النوع الثالث: السنة التقريرية: </vt:lpstr>
      <vt:lpstr>أدلة حجيتها:</vt:lpstr>
      <vt:lpstr>الأدلة من القرآن على حجية السنة:</vt:lpstr>
      <vt:lpstr>الأدلة من السنة على حجية السنة:</vt:lpstr>
      <vt:lpstr>الأدلة من الإجماع على حجية السنة: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السنة النبوية</dc:title>
  <dc:creator>semoo al_zahrany</dc:creator>
  <cp:lastModifiedBy>وفاء بنت محمد العيسى</cp:lastModifiedBy>
  <cp:revision>6</cp:revision>
  <dcterms:created xsi:type="dcterms:W3CDTF">2013-03-04T01:53:52Z</dcterms:created>
  <dcterms:modified xsi:type="dcterms:W3CDTF">2013-03-11T17:43:12Z</dcterms:modified>
</cp:coreProperties>
</file>