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56"/>
  </p:handoutMasterIdLst>
  <p:sldIdLst>
    <p:sldId id="256" r:id="rId2"/>
    <p:sldId id="280" r:id="rId3"/>
    <p:sldId id="288" r:id="rId4"/>
    <p:sldId id="265" r:id="rId5"/>
    <p:sldId id="273" r:id="rId6"/>
    <p:sldId id="274" r:id="rId7"/>
    <p:sldId id="275" r:id="rId8"/>
    <p:sldId id="276" r:id="rId9"/>
    <p:sldId id="285" r:id="rId10"/>
    <p:sldId id="266" r:id="rId11"/>
    <p:sldId id="289" r:id="rId12"/>
    <p:sldId id="267" r:id="rId13"/>
    <p:sldId id="269" r:id="rId14"/>
    <p:sldId id="286" r:id="rId15"/>
    <p:sldId id="271" r:id="rId16"/>
    <p:sldId id="272" r:id="rId17"/>
    <p:sldId id="287"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311" r:id="rId40"/>
    <p:sldId id="312" r:id="rId41"/>
    <p:sldId id="313" r:id="rId42"/>
    <p:sldId id="314" r:id="rId43"/>
    <p:sldId id="315" r:id="rId44"/>
    <p:sldId id="316" r:id="rId45"/>
    <p:sldId id="317" r:id="rId46"/>
    <p:sldId id="318" r:id="rId47"/>
    <p:sldId id="319" r:id="rId48"/>
    <p:sldId id="320" r:id="rId49"/>
    <p:sldId id="321" r:id="rId50"/>
    <p:sldId id="322" r:id="rId51"/>
    <p:sldId id="323" r:id="rId52"/>
    <p:sldId id="324" r:id="rId53"/>
    <p:sldId id="325" r:id="rId54"/>
    <p:sldId id="326" r:id="rId55"/>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4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759CB4-E42B-428B-B429-963E0C9F49BF}"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SA"/>
        </a:p>
      </dgm:t>
    </dgm:pt>
    <dgm:pt modelId="{D32CD91E-2EF6-4D3D-9ECA-189287B88D86}">
      <dgm:prSet phldrT="[نص]" custT="1"/>
      <dgm:spPr/>
      <dgm:t>
        <a:bodyPr/>
        <a:lstStyle/>
        <a:p>
          <a:pPr rtl="1"/>
          <a:r>
            <a:rPr lang="ar-SA" sz="3600" b="1" dirty="0" smtClean="0"/>
            <a:t>السلطة </a:t>
          </a:r>
          <a:r>
            <a:rPr lang="ar-SA" sz="3600" b="1" dirty="0" smtClean="0"/>
            <a:t>التنفيذية</a:t>
          </a:r>
          <a:endParaRPr lang="ar-MA" sz="3600" b="1" dirty="0" smtClean="0"/>
        </a:p>
        <a:p>
          <a:pPr rtl="1"/>
          <a:r>
            <a:rPr lang="ar-MA" sz="2400" dirty="0" smtClean="0"/>
            <a:t>الملك + مجلس الوزراء</a:t>
          </a:r>
          <a:endParaRPr lang="ar-SA" sz="2400" dirty="0"/>
        </a:p>
      </dgm:t>
    </dgm:pt>
    <dgm:pt modelId="{A341D00F-FFD1-4524-8A9F-403C04F5223A}" type="parTrans" cxnId="{FEC57C8B-1922-4552-8B15-ECA0158CFF7B}">
      <dgm:prSet/>
      <dgm:spPr/>
      <dgm:t>
        <a:bodyPr/>
        <a:lstStyle/>
        <a:p>
          <a:pPr rtl="1"/>
          <a:endParaRPr lang="ar-SA"/>
        </a:p>
      </dgm:t>
    </dgm:pt>
    <dgm:pt modelId="{950B6814-C038-437A-BC10-B8A98FD96825}" type="sibTrans" cxnId="{FEC57C8B-1922-4552-8B15-ECA0158CFF7B}">
      <dgm:prSet/>
      <dgm:spPr/>
      <dgm:t>
        <a:bodyPr/>
        <a:lstStyle/>
        <a:p>
          <a:pPr rtl="1"/>
          <a:endParaRPr lang="ar-SA"/>
        </a:p>
      </dgm:t>
    </dgm:pt>
    <dgm:pt modelId="{EE3D0BA4-4635-491A-BC83-3BE48E60922F}">
      <dgm:prSet phldrT="[نص]" custT="1"/>
      <dgm:spPr/>
      <dgm:t>
        <a:bodyPr/>
        <a:lstStyle/>
        <a:p>
          <a:pPr rtl="1"/>
          <a:r>
            <a:rPr lang="ar-SA" sz="3600" b="1" dirty="0" smtClean="0"/>
            <a:t>السلطة </a:t>
          </a:r>
          <a:r>
            <a:rPr lang="ar-SA" sz="3600" b="1" dirty="0" smtClean="0"/>
            <a:t>التشريعية</a:t>
          </a:r>
          <a:endParaRPr lang="ar-MA" sz="3600" b="1" dirty="0" smtClean="0"/>
        </a:p>
        <a:p>
          <a:pPr rtl="1"/>
          <a:r>
            <a:rPr lang="ar-MA" sz="2400" dirty="0" smtClean="0"/>
            <a:t>مجلس الوزراء + مجلس الشورى</a:t>
          </a:r>
          <a:endParaRPr lang="ar-SA" sz="2400" dirty="0"/>
        </a:p>
      </dgm:t>
    </dgm:pt>
    <dgm:pt modelId="{0D87C0CA-8739-4378-B6BD-F41C893F119E}" type="parTrans" cxnId="{67A1F698-BDCB-4C44-AE09-1E409DB01FDA}">
      <dgm:prSet/>
      <dgm:spPr/>
      <dgm:t>
        <a:bodyPr/>
        <a:lstStyle/>
        <a:p>
          <a:endParaRPr lang="en-US"/>
        </a:p>
      </dgm:t>
    </dgm:pt>
    <dgm:pt modelId="{FB9E9814-D35F-4733-82CB-7A1F9EBC7FC4}" type="sibTrans" cxnId="{67A1F698-BDCB-4C44-AE09-1E409DB01FDA}">
      <dgm:prSet/>
      <dgm:spPr/>
      <dgm:t>
        <a:bodyPr/>
        <a:lstStyle/>
        <a:p>
          <a:endParaRPr lang="en-US"/>
        </a:p>
      </dgm:t>
    </dgm:pt>
    <dgm:pt modelId="{E008F4C7-408E-4F50-A9D0-612DC407A035}">
      <dgm:prSet phldrT="[نص]" custT="1"/>
      <dgm:spPr/>
      <dgm:t>
        <a:bodyPr/>
        <a:lstStyle/>
        <a:p>
          <a:pPr rtl="1"/>
          <a:r>
            <a:rPr lang="ar-SA" sz="4000" b="1" dirty="0" smtClean="0"/>
            <a:t>السلطة القضائية</a:t>
          </a:r>
          <a:endParaRPr lang="ar-SA" sz="4000" b="1" dirty="0"/>
        </a:p>
      </dgm:t>
    </dgm:pt>
    <dgm:pt modelId="{A911EFB8-8450-4212-9DBB-25E4030BB9C7}" type="parTrans" cxnId="{AD4E741A-7A21-4A49-9D63-62FB5F91BC51}">
      <dgm:prSet/>
      <dgm:spPr/>
      <dgm:t>
        <a:bodyPr/>
        <a:lstStyle/>
        <a:p>
          <a:endParaRPr lang="en-US"/>
        </a:p>
      </dgm:t>
    </dgm:pt>
    <dgm:pt modelId="{FFCB46B9-DC01-4F1E-887B-A5E0A0DA0F2D}" type="sibTrans" cxnId="{AD4E741A-7A21-4A49-9D63-62FB5F91BC51}">
      <dgm:prSet/>
      <dgm:spPr/>
      <dgm:t>
        <a:bodyPr/>
        <a:lstStyle/>
        <a:p>
          <a:endParaRPr lang="en-US"/>
        </a:p>
      </dgm:t>
    </dgm:pt>
    <dgm:pt modelId="{57AA8164-4BAC-47A6-BB92-0E57BE397DC4}" type="pres">
      <dgm:prSet presAssocID="{88759CB4-E42B-428B-B429-963E0C9F49BF}" presName="compositeShape" presStyleCnt="0">
        <dgm:presLayoutVars>
          <dgm:chMax val="7"/>
          <dgm:dir/>
          <dgm:resizeHandles val="exact"/>
        </dgm:presLayoutVars>
      </dgm:prSet>
      <dgm:spPr/>
      <dgm:t>
        <a:bodyPr/>
        <a:lstStyle/>
        <a:p>
          <a:pPr rtl="1"/>
          <a:endParaRPr lang="ar-SA"/>
        </a:p>
      </dgm:t>
    </dgm:pt>
    <dgm:pt modelId="{E1FC2C19-E47A-4188-8068-A919EA2B4FF8}" type="pres">
      <dgm:prSet presAssocID="{D32CD91E-2EF6-4D3D-9ECA-189287B88D86}" presName="circ1" presStyleLbl="vennNode1" presStyleIdx="0" presStyleCnt="3"/>
      <dgm:spPr/>
      <dgm:t>
        <a:bodyPr/>
        <a:lstStyle/>
        <a:p>
          <a:pPr rtl="1"/>
          <a:endParaRPr lang="ar-SA"/>
        </a:p>
      </dgm:t>
    </dgm:pt>
    <dgm:pt modelId="{A1546B03-8FCD-4E23-9B43-E5ACEEE1D44A}" type="pres">
      <dgm:prSet presAssocID="{D32CD91E-2EF6-4D3D-9ECA-189287B88D86}" presName="circ1Tx" presStyleLbl="revTx" presStyleIdx="0" presStyleCnt="0">
        <dgm:presLayoutVars>
          <dgm:chMax val="0"/>
          <dgm:chPref val="0"/>
          <dgm:bulletEnabled val="1"/>
        </dgm:presLayoutVars>
      </dgm:prSet>
      <dgm:spPr/>
      <dgm:t>
        <a:bodyPr/>
        <a:lstStyle/>
        <a:p>
          <a:pPr rtl="1"/>
          <a:endParaRPr lang="ar-SA"/>
        </a:p>
      </dgm:t>
    </dgm:pt>
    <dgm:pt modelId="{B107FC5E-8BB8-487C-B4B8-B23462DAC477}" type="pres">
      <dgm:prSet presAssocID="{EE3D0BA4-4635-491A-BC83-3BE48E60922F}" presName="circ2" presStyleLbl="vennNode1" presStyleIdx="1" presStyleCnt="3" custLinFactNeighborY="4833"/>
      <dgm:spPr/>
      <dgm:t>
        <a:bodyPr/>
        <a:lstStyle/>
        <a:p>
          <a:pPr rtl="1"/>
          <a:endParaRPr lang="ar-SA"/>
        </a:p>
      </dgm:t>
    </dgm:pt>
    <dgm:pt modelId="{86EDB595-3025-48DD-9726-422CCF97B68E}" type="pres">
      <dgm:prSet presAssocID="{EE3D0BA4-4635-491A-BC83-3BE48E60922F}" presName="circ2Tx" presStyleLbl="revTx" presStyleIdx="0" presStyleCnt="0">
        <dgm:presLayoutVars>
          <dgm:chMax val="0"/>
          <dgm:chPref val="0"/>
          <dgm:bulletEnabled val="1"/>
        </dgm:presLayoutVars>
      </dgm:prSet>
      <dgm:spPr/>
      <dgm:t>
        <a:bodyPr/>
        <a:lstStyle/>
        <a:p>
          <a:pPr rtl="1"/>
          <a:endParaRPr lang="ar-SA"/>
        </a:p>
      </dgm:t>
    </dgm:pt>
    <dgm:pt modelId="{E543DDC7-2639-4B78-B84C-CBBA30A78227}" type="pres">
      <dgm:prSet presAssocID="{E008F4C7-408E-4F50-A9D0-612DC407A035}" presName="circ3" presStyleLbl="vennNode1" presStyleIdx="2" presStyleCnt="3" custLinFactNeighborY="4833"/>
      <dgm:spPr/>
      <dgm:t>
        <a:bodyPr/>
        <a:lstStyle/>
        <a:p>
          <a:pPr rtl="1"/>
          <a:endParaRPr lang="ar-SA"/>
        </a:p>
      </dgm:t>
    </dgm:pt>
    <dgm:pt modelId="{1D33A427-5D33-4ADA-A57A-EEE679AC526E}" type="pres">
      <dgm:prSet presAssocID="{E008F4C7-408E-4F50-A9D0-612DC407A035}" presName="circ3Tx" presStyleLbl="revTx" presStyleIdx="0" presStyleCnt="0">
        <dgm:presLayoutVars>
          <dgm:chMax val="0"/>
          <dgm:chPref val="0"/>
          <dgm:bulletEnabled val="1"/>
        </dgm:presLayoutVars>
      </dgm:prSet>
      <dgm:spPr/>
      <dgm:t>
        <a:bodyPr/>
        <a:lstStyle/>
        <a:p>
          <a:pPr rtl="1"/>
          <a:endParaRPr lang="ar-SA"/>
        </a:p>
      </dgm:t>
    </dgm:pt>
  </dgm:ptLst>
  <dgm:cxnLst>
    <dgm:cxn modelId="{DB16EA9C-B099-411A-B92F-C293B954D319}" type="presOf" srcId="{E008F4C7-408E-4F50-A9D0-612DC407A035}" destId="{1D33A427-5D33-4ADA-A57A-EEE679AC526E}" srcOrd="1" destOrd="0" presId="urn:microsoft.com/office/officeart/2005/8/layout/venn1"/>
    <dgm:cxn modelId="{271C6312-CC64-4CF0-AD61-6199DC169FC7}" type="presOf" srcId="{E008F4C7-408E-4F50-A9D0-612DC407A035}" destId="{E543DDC7-2639-4B78-B84C-CBBA30A78227}" srcOrd="0" destOrd="0" presId="urn:microsoft.com/office/officeart/2005/8/layout/venn1"/>
    <dgm:cxn modelId="{10962EE6-C6D3-4B9F-9CDB-00BB7EF68F70}" type="presOf" srcId="{D32CD91E-2EF6-4D3D-9ECA-189287B88D86}" destId="{A1546B03-8FCD-4E23-9B43-E5ACEEE1D44A}" srcOrd="1" destOrd="0" presId="urn:microsoft.com/office/officeart/2005/8/layout/venn1"/>
    <dgm:cxn modelId="{607572ED-9FD3-41E0-A0BD-E62C907942A2}" type="presOf" srcId="{88759CB4-E42B-428B-B429-963E0C9F49BF}" destId="{57AA8164-4BAC-47A6-BB92-0E57BE397DC4}" srcOrd="0" destOrd="0" presId="urn:microsoft.com/office/officeart/2005/8/layout/venn1"/>
    <dgm:cxn modelId="{AD4E741A-7A21-4A49-9D63-62FB5F91BC51}" srcId="{88759CB4-E42B-428B-B429-963E0C9F49BF}" destId="{E008F4C7-408E-4F50-A9D0-612DC407A035}" srcOrd="2" destOrd="0" parTransId="{A911EFB8-8450-4212-9DBB-25E4030BB9C7}" sibTransId="{FFCB46B9-DC01-4F1E-887B-A5E0A0DA0F2D}"/>
    <dgm:cxn modelId="{8CFAC9C0-5695-4EA6-A93E-2B3C2D5DDF37}" type="presOf" srcId="{EE3D0BA4-4635-491A-BC83-3BE48E60922F}" destId="{86EDB595-3025-48DD-9726-422CCF97B68E}" srcOrd="1" destOrd="0" presId="urn:microsoft.com/office/officeart/2005/8/layout/venn1"/>
    <dgm:cxn modelId="{AD333337-4A1F-4A01-BD1E-47E7229BFD1C}" type="presOf" srcId="{EE3D0BA4-4635-491A-BC83-3BE48E60922F}" destId="{B107FC5E-8BB8-487C-B4B8-B23462DAC477}" srcOrd="0" destOrd="0" presId="urn:microsoft.com/office/officeart/2005/8/layout/venn1"/>
    <dgm:cxn modelId="{64124012-B993-46AD-969B-596BE70B6B17}" type="presOf" srcId="{D32CD91E-2EF6-4D3D-9ECA-189287B88D86}" destId="{E1FC2C19-E47A-4188-8068-A919EA2B4FF8}" srcOrd="0" destOrd="0" presId="urn:microsoft.com/office/officeart/2005/8/layout/venn1"/>
    <dgm:cxn modelId="{FEC57C8B-1922-4552-8B15-ECA0158CFF7B}" srcId="{88759CB4-E42B-428B-B429-963E0C9F49BF}" destId="{D32CD91E-2EF6-4D3D-9ECA-189287B88D86}" srcOrd="0" destOrd="0" parTransId="{A341D00F-FFD1-4524-8A9F-403C04F5223A}" sibTransId="{950B6814-C038-437A-BC10-B8A98FD96825}"/>
    <dgm:cxn modelId="{67A1F698-BDCB-4C44-AE09-1E409DB01FDA}" srcId="{88759CB4-E42B-428B-B429-963E0C9F49BF}" destId="{EE3D0BA4-4635-491A-BC83-3BE48E60922F}" srcOrd="1" destOrd="0" parTransId="{0D87C0CA-8739-4378-B6BD-F41C893F119E}" sibTransId="{FB9E9814-D35F-4733-82CB-7A1F9EBC7FC4}"/>
    <dgm:cxn modelId="{1DE788C6-9B48-462B-B67E-210360230B80}" type="presParOf" srcId="{57AA8164-4BAC-47A6-BB92-0E57BE397DC4}" destId="{E1FC2C19-E47A-4188-8068-A919EA2B4FF8}" srcOrd="0" destOrd="0" presId="urn:microsoft.com/office/officeart/2005/8/layout/venn1"/>
    <dgm:cxn modelId="{072CAD1F-3B8C-4C47-87D3-FCF10F356D7C}" type="presParOf" srcId="{57AA8164-4BAC-47A6-BB92-0E57BE397DC4}" destId="{A1546B03-8FCD-4E23-9B43-E5ACEEE1D44A}" srcOrd="1" destOrd="0" presId="urn:microsoft.com/office/officeart/2005/8/layout/venn1"/>
    <dgm:cxn modelId="{024BEBEB-707E-4D3A-85F0-2ACE54C749D4}" type="presParOf" srcId="{57AA8164-4BAC-47A6-BB92-0E57BE397DC4}" destId="{B107FC5E-8BB8-487C-B4B8-B23462DAC477}" srcOrd="2" destOrd="0" presId="urn:microsoft.com/office/officeart/2005/8/layout/venn1"/>
    <dgm:cxn modelId="{9B39D0AD-4154-48B8-8F45-843BA935B94A}" type="presParOf" srcId="{57AA8164-4BAC-47A6-BB92-0E57BE397DC4}" destId="{86EDB595-3025-48DD-9726-422CCF97B68E}" srcOrd="3" destOrd="0" presId="urn:microsoft.com/office/officeart/2005/8/layout/venn1"/>
    <dgm:cxn modelId="{31A3E636-ED60-44F5-A3A0-507465FA9DEA}" type="presParOf" srcId="{57AA8164-4BAC-47A6-BB92-0E57BE397DC4}" destId="{E543DDC7-2639-4B78-B84C-CBBA30A78227}" srcOrd="4" destOrd="0" presId="urn:microsoft.com/office/officeart/2005/8/layout/venn1"/>
    <dgm:cxn modelId="{631C80FB-63C7-4B6A-B0C6-A3B26172585A}" type="presParOf" srcId="{57AA8164-4BAC-47A6-BB92-0E57BE397DC4}" destId="{1D33A427-5D33-4ADA-A57A-EEE679AC526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FED60EE-B47F-435B-A1C3-2EC2204FAC48}"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A076A12B-ABC0-4F9C-9EC9-3DBD6D150FE2}">
      <dgm:prSet/>
      <dgm:spPr/>
      <dgm:t>
        <a:bodyPr/>
        <a:lstStyle/>
        <a:p>
          <a:pPr rtl="1"/>
          <a:r>
            <a:rPr lang="ar-MA" dirty="0" smtClean="0"/>
            <a:t>4 سنوات غير قابلة للتجديد الا باتفاق إخوته على التجديد بعد موافقة الملك</a:t>
          </a:r>
          <a:endParaRPr lang="en-US" dirty="0"/>
        </a:p>
      </dgm:t>
    </dgm:pt>
    <dgm:pt modelId="{ADD58A86-2300-46EF-A2F1-86E0274DB99E}" type="parTrans" cxnId="{9E8711A0-7498-4618-81DF-807C3BE38D83}">
      <dgm:prSet/>
      <dgm:spPr/>
      <dgm:t>
        <a:bodyPr/>
        <a:lstStyle/>
        <a:p>
          <a:endParaRPr lang="en-US"/>
        </a:p>
      </dgm:t>
    </dgm:pt>
    <dgm:pt modelId="{77233229-392E-490F-91E6-4C03CF6E4204}" type="sibTrans" cxnId="{9E8711A0-7498-4618-81DF-807C3BE38D83}">
      <dgm:prSet/>
      <dgm:spPr/>
      <dgm:t>
        <a:bodyPr/>
        <a:lstStyle/>
        <a:p>
          <a:endParaRPr lang="en-US"/>
        </a:p>
      </dgm:t>
    </dgm:pt>
    <dgm:pt modelId="{D7EC4E79-C1B5-46DB-A05A-BEF23620EDCD}">
      <dgm:prSet phldrT="[نص]"/>
      <dgm:spPr/>
      <dgm:t>
        <a:bodyPr/>
        <a:lstStyle/>
        <a:p>
          <a:endParaRPr lang="en-US" dirty="0"/>
        </a:p>
      </dgm:t>
    </dgm:pt>
    <dgm:pt modelId="{B9B56589-3DA4-4F2E-8E0D-CD6A6BA59D5D}" type="sibTrans" cxnId="{617A8309-97C0-4B51-B84F-EEE82BE36804}">
      <dgm:prSet/>
      <dgm:spPr/>
      <dgm:t>
        <a:bodyPr/>
        <a:lstStyle/>
        <a:p>
          <a:endParaRPr lang="en-US"/>
        </a:p>
      </dgm:t>
    </dgm:pt>
    <dgm:pt modelId="{45508FC6-353C-4886-B55E-100CB863669C}" type="parTrans" cxnId="{617A8309-97C0-4B51-B84F-EEE82BE36804}">
      <dgm:prSet/>
      <dgm:spPr/>
      <dgm:t>
        <a:bodyPr/>
        <a:lstStyle/>
        <a:p>
          <a:endParaRPr lang="en-US"/>
        </a:p>
      </dgm:t>
    </dgm:pt>
    <dgm:pt modelId="{4FD4AD93-9D17-4F72-9E5E-E55BBA0F111F}" type="pres">
      <dgm:prSet presAssocID="{4FED60EE-B47F-435B-A1C3-2EC2204FAC48}" presName="linearFlow" presStyleCnt="0">
        <dgm:presLayoutVars>
          <dgm:dir val="rev"/>
          <dgm:animLvl val="lvl"/>
          <dgm:resizeHandles val="exact"/>
        </dgm:presLayoutVars>
      </dgm:prSet>
      <dgm:spPr/>
      <dgm:t>
        <a:bodyPr/>
        <a:lstStyle/>
        <a:p>
          <a:endParaRPr lang="en-US"/>
        </a:p>
      </dgm:t>
    </dgm:pt>
    <dgm:pt modelId="{2F1E59D8-01F7-4023-8D37-A477C88C0644}" type="pres">
      <dgm:prSet presAssocID="{D7EC4E79-C1B5-46DB-A05A-BEF23620EDCD}" presName="composite" presStyleCnt="0"/>
      <dgm:spPr/>
    </dgm:pt>
    <dgm:pt modelId="{56A0D952-28A8-4F60-99B7-8CC8B256A489}" type="pres">
      <dgm:prSet presAssocID="{D7EC4E79-C1B5-46DB-A05A-BEF23620EDCD}" presName="parentText" presStyleLbl="alignNode1" presStyleIdx="0" presStyleCnt="1">
        <dgm:presLayoutVars>
          <dgm:chMax val="1"/>
          <dgm:bulletEnabled val="1"/>
        </dgm:presLayoutVars>
      </dgm:prSet>
      <dgm:spPr/>
      <dgm:t>
        <a:bodyPr/>
        <a:lstStyle/>
        <a:p>
          <a:endParaRPr lang="en-US"/>
        </a:p>
      </dgm:t>
    </dgm:pt>
    <dgm:pt modelId="{928D4AC4-1A51-4AB5-ADCD-77BE70120541}" type="pres">
      <dgm:prSet presAssocID="{D7EC4E79-C1B5-46DB-A05A-BEF23620EDCD}" presName="descendantText" presStyleLbl="alignAcc1" presStyleIdx="0" presStyleCnt="1" custLinFactNeighborY="-10989">
        <dgm:presLayoutVars>
          <dgm:bulletEnabled val="1"/>
        </dgm:presLayoutVars>
      </dgm:prSet>
      <dgm:spPr/>
      <dgm:t>
        <a:bodyPr/>
        <a:lstStyle/>
        <a:p>
          <a:endParaRPr lang="en-US"/>
        </a:p>
      </dgm:t>
    </dgm:pt>
  </dgm:ptLst>
  <dgm:cxnLst>
    <dgm:cxn modelId="{C5699E16-12AA-4699-8D45-B7BD6BDF2886}" type="presOf" srcId="{D7EC4E79-C1B5-46DB-A05A-BEF23620EDCD}" destId="{56A0D952-28A8-4F60-99B7-8CC8B256A489}" srcOrd="0" destOrd="0" presId="urn:microsoft.com/office/officeart/2005/8/layout/chevron2"/>
    <dgm:cxn modelId="{9E8711A0-7498-4618-81DF-807C3BE38D83}" srcId="{D7EC4E79-C1B5-46DB-A05A-BEF23620EDCD}" destId="{A076A12B-ABC0-4F9C-9EC9-3DBD6D150FE2}" srcOrd="0" destOrd="0" parTransId="{ADD58A86-2300-46EF-A2F1-86E0274DB99E}" sibTransId="{77233229-392E-490F-91E6-4C03CF6E4204}"/>
    <dgm:cxn modelId="{87BB04C2-9A52-4AD7-A9BB-A5F01BC5073F}" type="presOf" srcId="{A076A12B-ABC0-4F9C-9EC9-3DBD6D150FE2}" destId="{928D4AC4-1A51-4AB5-ADCD-77BE70120541}" srcOrd="0" destOrd="0" presId="urn:microsoft.com/office/officeart/2005/8/layout/chevron2"/>
    <dgm:cxn modelId="{617A8309-97C0-4B51-B84F-EEE82BE36804}" srcId="{4FED60EE-B47F-435B-A1C3-2EC2204FAC48}" destId="{D7EC4E79-C1B5-46DB-A05A-BEF23620EDCD}" srcOrd="0" destOrd="0" parTransId="{45508FC6-353C-4886-B55E-100CB863669C}" sibTransId="{B9B56589-3DA4-4F2E-8E0D-CD6A6BA59D5D}"/>
    <dgm:cxn modelId="{BF06D5A9-67FB-4217-BDEF-9318743B2558}" type="presOf" srcId="{4FED60EE-B47F-435B-A1C3-2EC2204FAC48}" destId="{4FD4AD93-9D17-4F72-9E5E-E55BBA0F111F}" srcOrd="0" destOrd="0" presId="urn:microsoft.com/office/officeart/2005/8/layout/chevron2"/>
    <dgm:cxn modelId="{DDCF48D0-16D6-4F5A-9836-03C4C6564454}" type="presParOf" srcId="{4FD4AD93-9D17-4F72-9E5E-E55BBA0F111F}" destId="{2F1E59D8-01F7-4023-8D37-A477C88C0644}" srcOrd="0" destOrd="0" presId="urn:microsoft.com/office/officeart/2005/8/layout/chevron2"/>
    <dgm:cxn modelId="{A8E0FC4F-23A3-4BDE-9F38-925F8E2F1C1A}" type="presParOf" srcId="{2F1E59D8-01F7-4023-8D37-A477C88C0644}" destId="{56A0D952-28A8-4F60-99B7-8CC8B256A489}" srcOrd="0" destOrd="0" presId="urn:microsoft.com/office/officeart/2005/8/layout/chevron2"/>
    <dgm:cxn modelId="{861B5A45-BE4A-4138-A557-597DF20B500C}" type="presParOf" srcId="{2F1E59D8-01F7-4023-8D37-A477C88C0644}" destId="{928D4AC4-1A51-4AB5-ADCD-77BE70120541}"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FED60EE-B47F-435B-A1C3-2EC2204FAC48}"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A076A12B-ABC0-4F9C-9EC9-3DBD6D150FE2}">
      <dgm:prSet/>
      <dgm:spPr/>
      <dgm:t>
        <a:bodyPr/>
        <a:lstStyle/>
        <a:p>
          <a:pPr rtl="1"/>
          <a:r>
            <a:rPr lang="ar-MA" dirty="0" smtClean="0"/>
            <a:t>أكبر أعضائها سناً وينوب عنه الذي يليه سناً من اخوته, ثم ابناء الابناء</a:t>
          </a:r>
          <a:endParaRPr lang="en-US" dirty="0"/>
        </a:p>
      </dgm:t>
    </dgm:pt>
    <dgm:pt modelId="{ADD58A86-2300-46EF-A2F1-86E0274DB99E}" type="parTrans" cxnId="{9E8711A0-7498-4618-81DF-807C3BE38D83}">
      <dgm:prSet/>
      <dgm:spPr/>
      <dgm:t>
        <a:bodyPr/>
        <a:lstStyle/>
        <a:p>
          <a:endParaRPr lang="en-US"/>
        </a:p>
      </dgm:t>
    </dgm:pt>
    <dgm:pt modelId="{77233229-392E-490F-91E6-4C03CF6E4204}" type="sibTrans" cxnId="{9E8711A0-7498-4618-81DF-807C3BE38D83}">
      <dgm:prSet/>
      <dgm:spPr/>
      <dgm:t>
        <a:bodyPr/>
        <a:lstStyle/>
        <a:p>
          <a:endParaRPr lang="en-US"/>
        </a:p>
      </dgm:t>
    </dgm:pt>
    <dgm:pt modelId="{D7EC4E79-C1B5-46DB-A05A-BEF23620EDCD}">
      <dgm:prSet phldrT="[نص]"/>
      <dgm:spPr/>
      <dgm:t>
        <a:bodyPr/>
        <a:lstStyle/>
        <a:p>
          <a:endParaRPr lang="en-US" dirty="0"/>
        </a:p>
      </dgm:t>
    </dgm:pt>
    <dgm:pt modelId="{B9B56589-3DA4-4F2E-8E0D-CD6A6BA59D5D}" type="sibTrans" cxnId="{617A8309-97C0-4B51-B84F-EEE82BE36804}">
      <dgm:prSet/>
      <dgm:spPr/>
      <dgm:t>
        <a:bodyPr/>
        <a:lstStyle/>
        <a:p>
          <a:endParaRPr lang="en-US"/>
        </a:p>
      </dgm:t>
    </dgm:pt>
    <dgm:pt modelId="{45508FC6-353C-4886-B55E-100CB863669C}" type="parTrans" cxnId="{617A8309-97C0-4B51-B84F-EEE82BE36804}">
      <dgm:prSet/>
      <dgm:spPr/>
      <dgm:t>
        <a:bodyPr/>
        <a:lstStyle/>
        <a:p>
          <a:endParaRPr lang="en-US"/>
        </a:p>
      </dgm:t>
    </dgm:pt>
    <dgm:pt modelId="{4FD4AD93-9D17-4F72-9E5E-E55BBA0F111F}" type="pres">
      <dgm:prSet presAssocID="{4FED60EE-B47F-435B-A1C3-2EC2204FAC48}" presName="linearFlow" presStyleCnt="0">
        <dgm:presLayoutVars>
          <dgm:dir val="rev"/>
          <dgm:animLvl val="lvl"/>
          <dgm:resizeHandles val="exact"/>
        </dgm:presLayoutVars>
      </dgm:prSet>
      <dgm:spPr/>
      <dgm:t>
        <a:bodyPr/>
        <a:lstStyle/>
        <a:p>
          <a:endParaRPr lang="en-US"/>
        </a:p>
      </dgm:t>
    </dgm:pt>
    <dgm:pt modelId="{2F1E59D8-01F7-4023-8D37-A477C88C0644}" type="pres">
      <dgm:prSet presAssocID="{D7EC4E79-C1B5-46DB-A05A-BEF23620EDCD}" presName="composite" presStyleCnt="0"/>
      <dgm:spPr/>
    </dgm:pt>
    <dgm:pt modelId="{56A0D952-28A8-4F60-99B7-8CC8B256A489}" type="pres">
      <dgm:prSet presAssocID="{D7EC4E79-C1B5-46DB-A05A-BEF23620EDCD}" presName="parentText" presStyleLbl="alignNode1" presStyleIdx="0" presStyleCnt="1">
        <dgm:presLayoutVars>
          <dgm:chMax val="1"/>
          <dgm:bulletEnabled val="1"/>
        </dgm:presLayoutVars>
      </dgm:prSet>
      <dgm:spPr/>
      <dgm:t>
        <a:bodyPr/>
        <a:lstStyle/>
        <a:p>
          <a:endParaRPr lang="en-US"/>
        </a:p>
      </dgm:t>
    </dgm:pt>
    <dgm:pt modelId="{928D4AC4-1A51-4AB5-ADCD-77BE70120541}" type="pres">
      <dgm:prSet presAssocID="{D7EC4E79-C1B5-46DB-A05A-BEF23620EDCD}" presName="descendantText" presStyleLbl="alignAcc1" presStyleIdx="0" presStyleCnt="1">
        <dgm:presLayoutVars>
          <dgm:bulletEnabled val="1"/>
        </dgm:presLayoutVars>
      </dgm:prSet>
      <dgm:spPr/>
      <dgm:t>
        <a:bodyPr/>
        <a:lstStyle/>
        <a:p>
          <a:endParaRPr lang="en-US"/>
        </a:p>
      </dgm:t>
    </dgm:pt>
  </dgm:ptLst>
  <dgm:cxnLst>
    <dgm:cxn modelId="{BDE28756-4F22-454D-88C6-99A17DC19296}" type="presOf" srcId="{4FED60EE-B47F-435B-A1C3-2EC2204FAC48}" destId="{4FD4AD93-9D17-4F72-9E5E-E55BBA0F111F}" srcOrd="0" destOrd="0" presId="urn:microsoft.com/office/officeart/2005/8/layout/chevron2"/>
    <dgm:cxn modelId="{6FBD1D59-48F1-4F85-A534-ADE83F7B2F5A}" type="presOf" srcId="{D7EC4E79-C1B5-46DB-A05A-BEF23620EDCD}" destId="{56A0D952-28A8-4F60-99B7-8CC8B256A489}" srcOrd="0" destOrd="0" presId="urn:microsoft.com/office/officeart/2005/8/layout/chevron2"/>
    <dgm:cxn modelId="{9E8711A0-7498-4618-81DF-807C3BE38D83}" srcId="{D7EC4E79-C1B5-46DB-A05A-BEF23620EDCD}" destId="{A076A12B-ABC0-4F9C-9EC9-3DBD6D150FE2}" srcOrd="0" destOrd="0" parTransId="{ADD58A86-2300-46EF-A2F1-86E0274DB99E}" sibTransId="{77233229-392E-490F-91E6-4C03CF6E4204}"/>
    <dgm:cxn modelId="{D5B0B8CA-C419-4A8C-B0A1-CF46AC599E4D}" type="presOf" srcId="{A076A12B-ABC0-4F9C-9EC9-3DBD6D150FE2}" destId="{928D4AC4-1A51-4AB5-ADCD-77BE70120541}" srcOrd="0" destOrd="0" presId="urn:microsoft.com/office/officeart/2005/8/layout/chevron2"/>
    <dgm:cxn modelId="{617A8309-97C0-4B51-B84F-EEE82BE36804}" srcId="{4FED60EE-B47F-435B-A1C3-2EC2204FAC48}" destId="{D7EC4E79-C1B5-46DB-A05A-BEF23620EDCD}" srcOrd="0" destOrd="0" parTransId="{45508FC6-353C-4886-B55E-100CB863669C}" sibTransId="{B9B56589-3DA4-4F2E-8E0D-CD6A6BA59D5D}"/>
    <dgm:cxn modelId="{2BE73E25-5A77-4E9A-B68A-8575EA8427F3}" type="presParOf" srcId="{4FD4AD93-9D17-4F72-9E5E-E55BBA0F111F}" destId="{2F1E59D8-01F7-4023-8D37-A477C88C0644}" srcOrd="0" destOrd="0" presId="urn:microsoft.com/office/officeart/2005/8/layout/chevron2"/>
    <dgm:cxn modelId="{69F53435-DADD-458D-8566-6F2E4904B58C}" type="presParOf" srcId="{2F1E59D8-01F7-4023-8D37-A477C88C0644}" destId="{56A0D952-28A8-4F60-99B7-8CC8B256A489}" srcOrd="0" destOrd="0" presId="urn:microsoft.com/office/officeart/2005/8/layout/chevron2"/>
    <dgm:cxn modelId="{D09EABDF-0E1C-46A1-8C89-C495A71F7BC4}" type="presParOf" srcId="{2F1E59D8-01F7-4023-8D37-A477C88C0644}" destId="{928D4AC4-1A51-4AB5-ADCD-77BE70120541}" srcOrd="1" destOrd="0" presId="urn:microsoft.com/office/officeart/2005/8/layout/chevron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FED60EE-B47F-435B-A1C3-2EC2204FAC48}"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202BF5D0-6A4B-4D11-98A7-3B8A7FF2FE0C}">
      <dgm:prSet phldrT="[نص]" phldr="1"/>
      <dgm:spPr/>
      <dgm:t>
        <a:bodyPr/>
        <a:lstStyle/>
        <a:p>
          <a:endParaRPr lang="en-US" dirty="0"/>
        </a:p>
      </dgm:t>
    </dgm:pt>
    <dgm:pt modelId="{17ED1A9E-57D1-42F5-A74A-0917C4B328CD}" type="parTrans" cxnId="{2F97FBF7-02F8-4814-B2C9-17D78C27E414}">
      <dgm:prSet/>
      <dgm:spPr/>
      <dgm:t>
        <a:bodyPr/>
        <a:lstStyle/>
        <a:p>
          <a:endParaRPr lang="en-US"/>
        </a:p>
      </dgm:t>
    </dgm:pt>
    <dgm:pt modelId="{5AE0EF03-5BFD-4D75-9BAC-7C04F6CB36F4}" type="sibTrans" cxnId="{2F97FBF7-02F8-4814-B2C9-17D78C27E414}">
      <dgm:prSet/>
      <dgm:spPr/>
      <dgm:t>
        <a:bodyPr/>
        <a:lstStyle/>
        <a:p>
          <a:endParaRPr lang="en-US"/>
        </a:p>
      </dgm:t>
    </dgm:pt>
    <dgm:pt modelId="{FA587B48-0E8C-4B0C-9EDC-D9EF8EC8BBD3}">
      <dgm:prSet phldrT="[نص]" phldr="1"/>
      <dgm:spPr/>
      <dgm:t>
        <a:bodyPr/>
        <a:lstStyle/>
        <a:p>
          <a:endParaRPr lang="en-US" dirty="0"/>
        </a:p>
      </dgm:t>
    </dgm:pt>
    <dgm:pt modelId="{98D45727-7183-47E7-A311-6B6EE19E1CE5}" type="parTrans" cxnId="{39B3D294-AF84-4332-8CE5-DB19C34D3EAD}">
      <dgm:prSet/>
      <dgm:spPr/>
      <dgm:t>
        <a:bodyPr/>
        <a:lstStyle/>
        <a:p>
          <a:endParaRPr lang="en-US"/>
        </a:p>
      </dgm:t>
    </dgm:pt>
    <dgm:pt modelId="{03CC273C-2E3F-424E-9870-47EBDF9D6B19}" type="sibTrans" cxnId="{39B3D294-AF84-4332-8CE5-DB19C34D3EAD}">
      <dgm:prSet/>
      <dgm:spPr/>
      <dgm:t>
        <a:bodyPr/>
        <a:lstStyle/>
        <a:p>
          <a:endParaRPr lang="en-US"/>
        </a:p>
      </dgm:t>
    </dgm:pt>
    <dgm:pt modelId="{A076A12B-ABC0-4F9C-9EC9-3DBD6D150FE2}">
      <dgm:prSet/>
      <dgm:spPr/>
      <dgm:t>
        <a:bodyPr/>
        <a:lstStyle/>
        <a:p>
          <a:r>
            <a:rPr lang="ar-MA" dirty="0" smtClean="0"/>
            <a:t>دعوة الشعب لمبايعة </a:t>
          </a:r>
          <a:r>
            <a:rPr lang="ar-MA" dirty="0" smtClean="0"/>
            <a:t>ولي العهد </a:t>
          </a:r>
          <a:r>
            <a:rPr lang="ar-MA" dirty="0" smtClean="0"/>
            <a:t>ملكًا </a:t>
          </a:r>
          <a:r>
            <a:rPr lang="ar-MA" dirty="0" smtClean="0"/>
            <a:t>للبلاد</a:t>
          </a:r>
          <a:endParaRPr lang="en-US" dirty="0"/>
        </a:p>
      </dgm:t>
    </dgm:pt>
    <dgm:pt modelId="{ADD58A86-2300-46EF-A2F1-86E0274DB99E}" type="parTrans" cxnId="{9E8711A0-7498-4618-81DF-807C3BE38D83}">
      <dgm:prSet/>
      <dgm:spPr/>
      <dgm:t>
        <a:bodyPr/>
        <a:lstStyle/>
        <a:p>
          <a:endParaRPr lang="en-US"/>
        </a:p>
      </dgm:t>
    </dgm:pt>
    <dgm:pt modelId="{77233229-392E-490F-91E6-4C03CF6E4204}" type="sibTrans" cxnId="{9E8711A0-7498-4618-81DF-807C3BE38D83}">
      <dgm:prSet/>
      <dgm:spPr/>
      <dgm:t>
        <a:bodyPr/>
        <a:lstStyle/>
        <a:p>
          <a:endParaRPr lang="en-US"/>
        </a:p>
      </dgm:t>
    </dgm:pt>
    <dgm:pt modelId="{1D321683-32AC-43D3-B982-B5821ED7F69A}">
      <dgm:prSet/>
      <dgm:spPr/>
      <dgm:t>
        <a:bodyPr/>
        <a:lstStyle/>
        <a:p>
          <a:r>
            <a:rPr lang="ar-MA" dirty="0" smtClean="0"/>
            <a:t>الترشيح لمنصب ولي العهد بالمشاركة مع الملك او بصورة منفردة</a:t>
          </a:r>
          <a:endParaRPr lang="en-US" dirty="0"/>
        </a:p>
      </dgm:t>
    </dgm:pt>
    <dgm:pt modelId="{3FC64931-7FA5-449F-B9A7-9C55CCC60F37}" type="parTrans" cxnId="{1235F040-ED01-4391-ADFD-626FCE485A4B}">
      <dgm:prSet/>
      <dgm:spPr/>
      <dgm:t>
        <a:bodyPr/>
        <a:lstStyle/>
        <a:p>
          <a:endParaRPr lang="en-US"/>
        </a:p>
      </dgm:t>
    </dgm:pt>
    <dgm:pt modelId="{F572EFFB-CEFA-47E6-B2FF-BA331C439039}" type="sibTrans" cxnId="{1235F040-ED01-4391-ADFD-626FCE485A4B}">
      <dgm:prSet/>
      <dgm:spPr/>
      <dgm:t>
        <a:bodyPr/>
        <a:lstStyle/>
        <a:p>
          <a:endParaRPr lang="en-US"/>
        </a:p>
      </dgm:t>
    </dgm:pt>
    <dgm:pt modelId="{C3E55399-32B3-4B2C-81DE-E96694513D20}">
      <dgm:prSet/>
      <dgm:spPr/>
      <dgm:t>
        <a:bodyPr/>
        <a:lstStyle/>
        <a:p>
          <a:r>
            <a:rPr lang="ar-MA" dirty="0" smtClean="0"/>
            <a:t>تشكيل </a:t>
          </a:r>
          <a:r>
            <a:rPr lang="ar-MA" b="1" u="sng" dirty="0" smtClean="0"/>
            <a:t>مجلس مؤقت للحكم </a:t>
          </a:r>
          <a:r>
            <a:rPr lang="ar-MA" dirty="0" smtClean="0"/>
            <a:t>في حالتين: صدور تقرير طبي يثبت عدم قدرة الملك وولي العهد على ممارسة السلطة بصفة مؤقته او دائمة أو وفاتهما في وقت واحد</a:t>
          </a:r>
          <a:endParaRPr lang="en-US" dirty="0"/>
        </a:p>
      </dgm:t>
    </dgm:pt>
    <dgm:pt modelId="{3280FB6E-FCFA-495B-9C54-4529330926E4}" type="parTrans" cxnId="{1DAA20EA-9606-4104-9825-68EE5BACAF95}">
      <dgm:prSet/>
      <dgm:spPr/>
      <dgm:t>
        <a:bodyPr/>
        <a:lstStyle/>
        <a:p>
          <a:endParaRPr lang="en-US"/>
        </a:p>
      </dgm:t>
    </dgm:pt>
    <dgm:pt modelId="{E1E599D8-9DEF-40A7-80D0-8743B69113DE}" type="sibTrans" cxnId="{1DAA20EA-9606-4104-9825-68EE5BACAF95}">
      <dgm:prSet/>
      <dgm:spPr/>
      <dgm:t>
        <a:bodyPr/>
        <a:lstStyle/>
        <a:p>
          <a:endParaRPr lang="en-US"/>
        </a:p>
      </dgm:t>
    </dgm:pt>
    <dgm:pt modelId="{D7EC4E79-C1B5-46DB-A05A-BEF23620EDCD}">
      <dgm:prSet phldrT="[نص]"/>
      <dgm:spPr/>
      <dgm:t>
        <a:bodyPr/>
        <a:lstStyle/>
        <a:p>
          <a:endParaRPr lang="en-US" dirty="0"/>
        </a:p>
      </dgm:t>
    </dgm:pt>
    <dgm:pt modelId="{B9B56589-3DA4-4F2E-8E0D-CD6A6BA59D5D}" type="sibTrans" cxnId="{617A8309-97C0-4B51-B84F-EEE82BE36804}">
      <dgm:prSet/>
      <dgm:spPr/>
      <dgm:t>
        <a:bodyPr/>
        <a:lstStyle/>
        <a:p>
          <a:endParaRPr lang="en-US"/>
        </a:p>
      </dgm:t>
    </dgm:pt>
    <dgm:pt modelId="{45508FC6-353C-4886-B55E-100CB863669C}" type="parTrans" cxnId="{617A8309-97C0-4B51-B84F-EEE82BE36804}">
      <dgm:prSet/>
      <dgm:spPr/>
      <dgm:t>
        <a:bodyPr/>
        <a:lstStyle/>
        <a:p>
          <a:endParaRPr lang="en-US"/>
        </a:p>
      </dgm:t>
    </dgm:pt>
    <dgm:pt modelId="{78CF946A-DE6B-4470-94DE-B002CCDFAAF4}">
      <dgm:prSet/>
      <dgm:spPr/>
      <dgm:t>
        <a:bodyPr/>
        <a:lstStyle/>
        <a:p>
          <a:r>
            <a:rPr lang="ar-MA" dirty="0" smtClean="0"/>
            <a:t>في حالة توفر القناعة لدى الهيئة بعدم قدرة الملك على ممارسة سلطاته لأسباب صحية تقوم الهيئة بتكليف اللجنة الطبية المنصوص عليها في هذا النظام بإعداد تقرير طبي عن الحالة الصحية للملك</a:t>
          </a:r>
          <a:endParaRPr lang="en-US" dirty="0"/>
        </a:p>
      </dgm:t>
    </dgm:pt>
    <dgm:pt modelId="{2D473C76-ED5B-45F2-AA25-898C4FC777B0}" type="parTrans" cxnId="{E9C67AA9-BF18-4779-9CC0-B6E5B1030140}">
      <dgm:prSet/>
      <dgm:spPr/>
      <dgm:t>
        <a:bodyPr/>
        <a:lstStyle/>
        <a:p>
          <a:endParaRPr lang="en-US"/>
        </a:p>
      </dgm:t>
    </dgm:pt>
    <dgm:pt modelId="{1F20F448-BD46-48F5-87FF-1773B18F28D8}" type="sibTrans" cxnId="{E9C67AA9-BF18-4779-9CC0-B6E5B1030140}">
      <dgm:prSet/>
      <dgm:spPr/>
      <dgm:t>
        <a:bodyPr/>
        <a:lstStyle/>
        <a:p>
          <a:endParaRPr lang="en-US"/>
        </a:p>
      </dgm:t>
    </dgm:pt>
    <dgm:pt modelId="{FCB25B05-5E34-4052-B220-7767F3BF7654}">
      <dgm:prSet/>
      <dgm:spPr/>
      <dgm:t>
        <a:bodyPr/>
        <a:lstStyle/>
        <a:p>
          <a:endParaRPr lang="en-US" dirty="0"/>
        </a:p>
      </dgm:t>
    </dgm:pt>
    <dgm:pt modelId="{CBE16A84-9AD0-4A91-B7E5-00503D3DD8C4}" type="parTrans" cxnId="{4641105F-7E48-47D0-91B6-6DF4F082CA1D}">
      <dgm:prSet/>
      <dgm:spPr/>
      <dgm:t>
        <a:bodyPr/>
        <a:lstStyle/>
        <a:p>
          <a:endParaRPr lang="en-US"/>
        </a:p>
      </dgm:t>
    </dgm:pt>
    <dgm:pt modelId="{E47FA51A-D179-44CE-9288-D01DB586587C}" type="sibTrans" cxnId="{4641105F-7E48-47D0-91B6-6DF4F082CA1D}">
      <dgm:prSet/>
      <dgm:spPr/>
      <dgm:t>
        <a:bodyPr/>
        <a:lstStyle/>
        <a:p>
          <a:endParaRPr lang="en-US"/>
        </a:p>
      </dgm:t>
    </dgm:pt>
    <dgm:pt modelId="{4FD4AD93-9D17-4F72-9E5E-E55BBA0F111F}" type="pres">
      <dgm:prSet presAssocID="{4FED60EE-B47F-435B-A1C3-2EC2204FAC48}" presName="linearFlow" presStyleCnt="0">
        <dgm:presLayoutVars>
          <dgm:dir/>
          <dgm:animLvl val="lvl"/>
          <dgm:resizeHandles val="exact"/>
        </dgm:presLayoutVars>
      </dgm:prSet>
      <dgm:spPr/>
      <dgm:t>
        <a:bodyPr/>
        <a:lstStyle/>
        <a:p>
          <a:endParaRPr lang="en-US"/>
        </a:p>
      </dgm:t>
    </dgm:pt>
    <dgm:pt modelId="{2F1E59D8-01F7-4023-8D37-A477C88C0644}" type="pres">
      <dgm:prSet presAssocID="{D7EC4E79-C1B5-46DB-A05A-BEF23620EDCD}" presName="composite" presStyleCnt="0"/>
      <dgm:spPr/>
    </dgm:pt>
    <dgm:pt modelId="{56A0D952-28A8-4F60-99B7-8CC8B256A489}" type="pres">
      <dgm:prSet presAssocID="{D7EC4E79-C1B5-46DB-A05A-BEF23620EDCD}" presName="parentText" presStyleLbl="alignNode1" presStyleIdx="0" presStyleCnt="4">
        <dgm:presLayoutVars>
          <dgm:chMax val="1"/>
          <dgm:bulletEnabled val="1"/>
        </dgm:presLayoutVars>
      </dgm:prSet>
      <dgm:spPr/>
      <dgm:t>
        <a:bodyPr/>
        <a:lstStyle/>
        <a:p>
          <a:endParaRPr lang="en-US"/>
        </a:p>
      </dgm:t>
    </dgm:pt>
    <dgm:pt modelId="{928D4AC4-1A51-4AB5-ADCD-77BE70120541}" type="pres">
      <dgm:prSet presAssocID="{D7EC4E79-C1B5-46DB-A05A-BEF23620EDCD}" presName="descendantText" presStyleLbl="alignAcc1" presStyleIdx="0" presStyleCnt="4">
        <dgm:presLayoutVars>
          <dgm:bulletEnabled val="1"/>
        </dgm:presLayoutVars>
      </dgm:prSet>
      <dgm:spPr/>
      <dgm:t>
        <a:bodyPr/>
        <a:lstStyle/>
        <a:p>
          <a:endParaRPr lang="en-US"/>
        </a:p>
      </dgm:t>
    </dgm:pt>
    <dgm:pt modelId="{4013E827-84BE-46CB-A231-CFA4EC085CA5}" type="pres">
      <dgm:prSet presAssocID="{B9B56589-3DA4-4F2E-8E0D-CD6A6BA59D5D}" presName="sp" presStyleCnt="0"/>
      <dgm:spPr/>
    </dgm:pt>
    <dgm:pt modelId="{5584066C-A482-4022-93B9-C79C8415540D}" type="pres">
      <dgm:prSet presAssocID="{202BF5D0-6A4B-4D11-98A7-3B8A7FF2FE0C}" presName="composite" presStyleCnt="0"/>
      <dgm:spPr/>
    </dgm:pt>
    <dgm:pt modelId="{05D2C284-9BC6-4FC6-A69F-86541AB2B561}" type="pres">
      <dgm:prSet presAssocID="{202BF5D0-6A4B-4D11-98A7-3B8A7FF2FE0C}" presName="parentText" presStyleLbl="alignNode1" presStyleIdx="1" presStyleCnt="4">
        <dgm:presLayoutVars>
          <dgm:chMax val="1"/>
          <dgm:bulletEnabled val="1"/>
        </dgm:presLayoutVars>
      </dgm:prSet>
      <dgm:spPr/>
      <dgm:t>
        <a:bodyPr/>
        <a:lstStyle/>
        <a:p>
          <a:endParaRPr lang="en-US"/>
        </a:p>
      </dgm:t>
    </dgm:pt>
    <dgm:pt modelId="{6E9944C4-D070-4409-8D92-66B9901CC245}" type="pres">
      <dgm:prSet presAssocID="{202BF5D0-6A4B-4D11-98A7-3B8A7FF2FE0C}" presName="descendantText" presStyleLbl="alignAcc1" presStyleIdx="1" presStyleCnt="4">
        <dgm:presLayoutVars>
          <dgm:bulletEnabled val="1"/>
        </dgm:presLayoutVars>
      </dgm:prSet>
      <dgm:spPr/>
      <dgm:t>
        <a:bodyPr/>
        <a:lstStyle/>
        <a:p>
          <a:endParaRPr lang="en-US"/>
        </a:p>
      </dgm:t>
    </dgm:pt>
    <dgm:pt modelId="{7050B58B-CF42-49F1-8939-249F350838A0}" type="pres">
      <dgm:prSet presAssocID="{5AE0EF03-5BFD-4D75-9BAC-7C04F6CB36F4}" presName="sp" presStyleCnt="0"/>
      <dgm:spPr/>
    </dgm:pt>
    <dgm:pt modelId="{49D553C0-8398-4CBE-BCA7-5AE7370B8ADF}" type="pres">
      <dgm:prSet presAssocID="{FCB25B05-5E34-4052-B220-7767F3BF7654}" presName="composite" presStyleCnt="0"/>
      <dgm:spPr/>
    </dgm:pt>
    <dgm:pt modelId="{826F388A-C2AC-4FC9-8DBE-C6E316BEA2FC}" type="pres">
      <dgm:prSet presAssocID="{FCB25B05-5E34-4052-B220-7767F3BF7654}" presName="parentText" presStyleLbl="alignNode1" presStyleIdx="2" presStyleCnt="4">
        <dgm:presLayoutVars>
          <dgm:chMax val="1"/>
          <dgm:bulletEnabled val="1"/>
        </dgm:presLayoutVars>
      </dgm:prSet>
      <dgm:spPr/>
      <dgm:t>
        <a:bodyPr/>
        <a:lstStyle/>
        <a:p>
          <a:endParaRPr lang="en-US"/>
        </a:p>
      </dgm:t>
    </dgm:pt>
    <dgm:pt modelId="{A39F4F9A-AF4C-40F1-A08E-FDCF42033D89}" type="pres">
      <dgm:prSet presAssocID="{FCB25B05-5E34-4052-B220-7767F3BF7654}" presName="descendantText" presStyleLbl="alignAcc1" presStyleIdx="2" presStyleCnt="4">
        <dgm:presLayoutVars>
          <dgm:bulletEnabled val="1"/>
        </dgm:presLayoutVars>
      </dgm:prSet>
      <dgm:spPr/>
      <dgm:t>
        <a:bodyPr/>
        <a:lstStyle/>
        <a:p>
          <a:endParaRPr lang="en-US"/>
        </a:p>
      </dgm:t>
    </dgm:pt>
    <dgm:pt modelId="{ACD67605-AAB9-44E6-996E-2CA7121BA682}" type="pres">
      <dgm:prSet presAssocID="{E47FA51A-D179-44CE-9288-D01DB586587C}" presName="sp" presStyleCnt="0"/>
      <dgm:spPr/>
    </dgm:pt>
    <dgm:pt modelId="{FFDD4D95-29C2-4F93-9679-67177FE0F4E8}" type="pres">
      <dgm:prSet presAssocID="{FA587B48-0E8C-4B0C-9EDC-D9EF8EC8BBD3}" presName="composite" presStyleCnt="0"/>
      <dgm:spPr/>
    </dgm:pt>
    <dgm:pt modelId="{557504C2-4A0D-4670-85FD-4333F6B018B1}" type="pres">
      <dgm:prSet presAssocID="{FA587B48-0E8C-4B0C-9EDC-D9EF8EC8BBD3}" presName="parentText" presStyleLbl="alignNode1" presStyleIdx="3" presStyleCnt="4">
        <dgm:presLayoutVars>
          <dgm:chMax val="1"/>
          <dgm:bulletEnabled val="1"/>
        </dgm:presLayoutVars>
      </dgm:prSet>
      <dgm:spPr/>
      <dgm:t>
        <a:bodyPr/>
        <a:lstStyle/>
        <a:p>
          <a:endParaRPr lang="en-US"/>
        </a:p>
      </dgm:t>
    </dgm:pt>
    <dgm:pt modelId="{9F26C394-ADCD-4201-8C47-AD6F74832CC4}" type="pres">
      <dgm:prSet presAssocID="{FA587B48-0E8C-4B0C-9EDC-D9EF8EC8BBD3}" presName="descendantText" presStyleLbl="alignAcc1" presStyleIdx="3" presStyleCnt="4">
        <dgm:presLayoutVars>
          <dgm:bulletEnabled val="1"/>
        </dgm:presLayoutVars>
      </dgm:prSet>
      <dgm:spPr/>
      <dgm:t>
        <a:bodyPr/>
        <a:lstStyle/>
        <a:p>
          <a:endParaRPr lang="en-US"/>
        </a:p>
      </dgm:t>
    </dgm:pt>
  </dgm:ptLst>
  <dgm:cxnLst>
    <dgm:cxn modelId="{CADB9F74-F4AE-46CF-8692-6EDD48CD218C}" type="presOf" srcId="{1D321683-32AC-43D3-B982-B5821ED7F69A}" destId="{6E9944C4-D070-4409-8D92-66B9901CC245}" srcOrd="0" destOrd="0" presId="urn:microsoft.com/office/officeart/2005/8/layout/chevron2"/>
    <dgm:cxn modelId="{9E8711A0-7498-4618-81DF-807C3BE38D83}" srcId="{D7EC4E79-C1B5-46DB-A05A-BEF23620EDCD}" destId="{A076A12B-ABC0-4F9C-9EC9-3DBD6D150FE2}" srcOrd="0" destOrd="0" parTransId="{ADD58A86-2300-46EF-A2F1-86E0274DB99E}" sibTransId="{77233229-392E-490F-91E6-4C03CF6E4204}"/>
    <dgm:cxn modelId="{83DA2FE9-3A2F-4BA3-A699-98E1377FA440}" type="presOf" srcId="{4FED60EE-B47F-435B-A1C3-2EC2204FAC48}" destId="{4FD4AD93-9D17-4F72-9E5E-E55BBA0F111F}" srcOrd="0" destOrd="0" presId="urn:microsoft.com/office/officeart/2005/8/layout/chevron2"/>
    <dgm:cxn modelId="{66BD53EA-E87C-4E90-AE4B-3D0433437D0B}" type="presOf" srcId="{78CF946A-DE6B-4470-94DE-B002CCDFAAF4}" destId="{A39F4F9A-AF4C-40F1-A08E-FDCF42033D89}" srcOrd="0" destOrd="0" presId="urn:microsoft.com/office/officeart/2005/8/layout/chevron2"/>
    <dgm:cxn modelId="{34AF2F51-9401-452C-8965-8945855407D7}" type="presOf" srcId="{FA587B48-0E8C-4B0C-9EDC-D9EF8EC8BBD3}" destId="{557504C2-4A0D-4670-85FD-4333F6B018B1}" srcOrd="0" destOrd="0" presId="urn:microsoft.com/office/officeart/2005/8/layout/chevron2"/>
    <dgm:cxn modelId="{E9C67AA9-BF18-4779-9CC0-B6E5B1030140}" srcId="{FCB25B05-5E34-4052-B220-7767F3BF7654}" destId="{78CF946A-DE6B-4470-94DE-B002CCDFAAF4}" srcOrd="0" destOrd="0" parTransId="{2D473C76-ED5B-45F2-AA25-898C4FC777B0}" sibTransId="{1F20F448-BD46-48F5-87FF-1773B18F28D8}"/>
    <dgm:cxn modelId="{BE1F6F81-A547-4D58-B3C3-588FCFE4938C}" type="presOf" srcId="{C3E55399-32B3-4B2C-81DE-E96694513D20}" destId="{9F26C394-ADCD-4201-8C47-AD6F74832CC4}" srcOrd="0" destOrd="0" presId="urn:microsoft.com/office/officeart/2005/8/layout/chevron2"/>
    <dgm:cxn modelId="{2F97FBF7-02F8-4814-B2C9-17D78C27E414}" srcId="{4FED60EE-B47F-435B-A1C3-2EC2204FAC48}" destId="{202BF5D0-6A4B-4D11-98A7-3B8A7FF2FE0C}" srcOrd="1" destOrd="0" parTransId="{17ED1A9E-57D1-42F5-A74A-0917C4B328CD}" sibTransId="{5AE0EF03-5BFD-4D75-9BAC-7C04F6CB36F4}"/>
    <dgm:cxn modelId="{1DAA20EA-9606-4104-9825-68EE5BACAF95}" srcId="{FA587B48-0E8C-4B0C-9EDC-D9EF8EC8BBD3}" destId="{C3E55399-32B3-4B2C-81DE-E96694513D20}" srcOrd="0" destOrd="0" parTransId="{3280FB6E-FCFA-495B-9C54-4529330926E4}" sibTransId="{E1E599D8-9DEF-40A7-80D0-8743B69113DE}"/>
    <dgm:cxn modelId="{617A8309-97C0-4B51-B84F-EEE82BE36804}" srcId="{4FED60EE-B47F-435B-A1C3-2EC2204FAC48}" destId="{D7EC4E79-C1B5-46DB-A05A-BEF23620EDCD}" srcOrd="0" destOrd="0" parTransId="{45508FC6-353C-4886-B55E-100CB863669C}" sibTransId="{B9B56589-3DA4-4F2E-8E0D-CD6A6BA59D5D}"/>
    <dgm:cxn modelId="{3B2D9A69-18A1-410C-9188-BED97B3BD8DB}" type="presOf" srcId="{A076A12B-ABC0-4F9C-9EC9-3DBD6D150FE2}" destId="{928D4AC4-1A51-4AB5-ADCD-77BE70120541}" srcOrd="0" destOrd="0" presId="urn:microsoft.com/office/officeart/2005/8/layout/chevron2"/>
    <dgm:cxn modelId="{4641105F-7E48-47D0-91B6-6DF4F082CA1D}" srcId="{4FED60EE-B47F-435B-A1C3-2EC2204FAC48}" destId="{FCB25B05-5E34-4052-B220-7767F3BF7654}" srcOrd="2" destOrd="0" parTransId="{CBE16A84-9AD0-4A91-B7E5-00503D3DD8C4}" sibTransId="{E47FA51A-D179-44CE-9288-D01DB586587C}"/>
    <dgm:cxn modelId="{7BEFEF8D-144C-44E2-BECD-2F92A3575196}" type="presOf" srcId="{D7EC4E79-C1B5-46DB-A05A-BEF23620EDCD}" destId="{56A0D952-28A8-4F60-99B7-8CC8B256A489}" srcOrd="0" destOrd="0" presId="urn:microsoft.com/office/officeart/2005/8/layout/chevron2"/>
    <dgm:cxn modelId="{39B3D294-AF84-4332-8CE5-DB19C34D3EAD}" srcId="{4FED60EE-B47F-435B-A1C3-2EC2204FAC48}" destId="{FA587B48-0E8C-4B0C-9EDC-D9EF8EC8BBD3}" srcOrd="3" destOrd="0" parTransId="{98D45727-7183-47E7-A311-6B6EE19E1CE5}" sibTransId="{03CC273C-2E3F-424E-9870-47EBDF9D6B19}"/>
    <dgm:cxn modelId="{91EF5C7E-8E44-42C2-8A33-8AA24236CEEC}" type="presOf" srcId="{202BF5D0-6A4B-4D11-98A7-3B8A7FF2FE0C}" destId="{05D2C284-9BC6-4FC6-A69F-86541AB2B561}" srcOrd="0" destOrd="0" presId="urn:microsoft.com/office/officeart/2005/8/layout/chevron2"/>
    <dgm:cxn modelId="{1235F040-ED01-4391-ADFD-626FCE485A4B}" srcId="{202BF5D0-6A4B-4D11-98A7-3B8A7FF2FE0C}" destId="{1D321683-32AC-43D3-B982-B5821ED7F69A}" srcOrd="0" destOrd="0" parTransId="{3FC64931-7FA5-449F-B9A7-9C55CCC60F37}" sibTransId="{F572EFFB-CEFA-47E6-B2FF-BA331C439039}"/>
    <dgm:cxn modelId="{EDB1C9A9-4334-477B-A771-89692C25F3CE}" type="presOf" srcId="{FCB25B05-5E34-4052-B220-7767F3BF7654}" destId="{826F388A-C2AC-4FC9-8DBE-C6E316BEA2FC}" srcOrd="0" destOrd="0" presId="urn:microsoft.com/office/officeart/2005/8/layout/chevron2"/>
    <dgm:cxn modelId="{CC9E4636-E687-49C9-AB91-457B4CA72AF9}" type="presParOf" srcId="{4FD4AD93-9D17-4F72-9E5E-E55BBA0F111F}" destId="{2F1E59D8-01F7-4023-8D37-A477C88C0644}" srcOrd="0" destOrd="0" presId="urn:microsoft.com/office/officeart/2005/8/layout/chevron2"/>
    <dgm:cxn modelId="{382FA17B-1A87-4AE8-AE85-66F30F2650CF}" type="presParOf" srcId="{2F1E59D8-01F7-4023-8D37-A477C88C0644}" destId="{56A0D952-28A8-4F60-99B7-8CC8B256A489}" srcOrd="0" destOrd="0" presId="urn:microsoft.com/office/officeart/2005/8/layout/chevron2"/>
    <dgm:cxn modelId="{1BB492AD-0623-4949-B72F-CB6BE918153F}" type="presParOf" srcId="{2F1E59D8-01F7-4023-8D37-A477C88C0644}" destId="{928D4AC4-1A51-4AB5-ADCD-77BE70120541}" srcOrd="1" destOrd="0" presId="urn:microsoft.com/office/officeart/2005/8/layout/chevron2"/>
    <dgm:cxn modelId="{B265C16F-A947-4B8A-8FE6-087932FA2CAD}" type="presParOf" srcId="{4FD4AD93-9D17-4F72-9E5E-E55BBA0F111F}" destId="{4013E827-84BE-46CB-A231-CFA4EC085CA5}" srcOrd="1" destOrd="0" presId="urn:microsoft.com/office/officeart/2005/8/layout/chevron2"/>
    <dgm:cxn modelId="{7AC7B9EE-E139-411E-B437-3AB22DE7BCFA}" type="presParOf" srcId="{4FD4AD93-9D17-4F72-9E5E-E55BBA0F111F}" destId="{5584066C-A482-4022-93B9-C79C8415540D}" srcOrd="2" destOrd="0" presId="urn:microsoft.com/office/officeart/2005/8/layout/chevron2"/>
    <dgm:cxn modelId="{8E2DAED2-EFFA-42D8-8D44-DF25441A2098}" type="presParOf" srcId="{5584066C-A482-4022-93B9-C79C8415540D}" destId="{05D2C284-9BC6-4FC6-A69F-86541AB2B561}" srcOrd="0" destOrd="0" presId="urn:microsoft.com/office/officeart/2005/8/layout/chevron2"/>
    <dgm:cxn modelId="{934195C7-880F-487A-8883-BE3A7AA8A6C5}" type="presParOf" srcId="{5584066C-A482-4022-93B9-C79C8415540D}" destId="{6E9944C4-D070-4409-8D92-66B9901CC245}" srcOrd="1" destOrd="0" presId="urn:microsoft.com/office/officeart/2005/8/layout/chevron2"/>
    <dgm:cxn modelId="{4CAECCBE-464E-44C9-BBFD-2D81FDD433E3}" type="presParOf" srcId="{4FD4AD93-9D17-4F72-9E5E-E55BBA0F111F}" destId="{7050B58B-CF42-49F1-8939-249F350838A0}" srcOrd="3" destOrd="0" presId="urn:microsoft.com/office/officeart/2005/8/layout/chevron2"/>
    <dgm:cxn modelId="{E0D95893-A86C-445A-B1F9-79C70488372B}" type="presParOf" srcId="{4FD4AD93-9D17-4F72-9E5E-E55BBA0F111F}" destId="{49D553C0-8398-4CBE-BCA7-5AE7370B8ADF}" srcOrd="4" destOrd="0" presId="urn:microsoft.com/office/officeart/2005/8/layout/chevron2"/>
    <dgm:cxn modelId="{CAD7A0F2-CE42-45E3-95F6-08D3056F6448}" type="presParOf" srcId="{49D553C0-8398-4CBE-BCA7-5AE7370B8ADF}" destId="{826F388A-C2AC-4FC9-8DBE-C6E316BEA2FC}" srcOrd="0" destOrd="0" presId="urn:microsoft.com/office/officeart/2005/8/layout/chevron2"/>
    <dgm:cxn modelId="{F37C798F-9C13-4A9C-BDAA-0B0EF7DD97DF}" type="presParOf" srcId="{49D553C0-8398-4CBE-BCA7-5AE7370B8ADF}" destId="{A39F4F9A-AF4C-40F1-A08E-FDCF42033D89}" srcOrd="1" destOrd="0" presId="urn:microsoft.com/office/officeart/2005/8/layout/chevron2"/>
    <dgm:cxn modelId="{5BB80FF2-479B-408A-9698-A64B87D3C993}" type="presParOf" srcId="{4FD4AD93-9D17-4F72-9E5E-E55BBA0F111F}" destId="{ACD67605-AAB9-44E6-996E-2CA7121BA682}" srcOrd="5" destOrd="0" presId="urn:microsoft.com/office/officeart/2005/8/layout/chevron2"/>
    <dgm:cxn modelId="{7EC9ABC1-0C4A-4883-8E76-C0E0637D557F}" type="presParOf" srcId="{4FD4AD93-9D17-4F72-9E5E-E55BBA0F111F}" destId="{FFDD4D95-29C2-4F93-9679-67177FE0F4E8}" srcOrd="6" destOrd="0" presId="urn:microsoft.com/office/officeart/2005/8/layout/chevron2"/>
    <dgm:cxn modelId="{ED45CC77-DB32-454F-BA06-26238BB29DC8}" type="presParOf" srcId="{FFDD4D95-29C2-4F93-9679-67177FE0F4E8}" destId="{557504C2-4A0D-4670-85FD-4333F6B018B1}" srcOrd="0" destOrd="0" presId="urn:microsoft.com/office/officeart/2005/8/layout/chevron2"/>
    <dgm:cxn modelId="{36F02A7F-028E-4464-9DA3-A02BF5D1C725}" type="presParOf" srcId="{FFDD4D95-29C2-4F93-9679-67177FE0F4E8}" destId="{9F26C394-ADCD-4201-8C47-AD6F74832CC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FED60EE-B47F-435B-A1C3-2EC2204FAC48}"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202BF5D0-6A4B-4D11-98A7-3B8A7FF2FE0C}">
      <dgm:prSet phldrT="[نص]"/>
      <dgm:spPr/>
      <dgm:t>
        <a:bodyPr/>
        <a:lstStyle/>
        <a:p>
          <a:r>
            <a:rPr lang="ar-MA" dirty="0" smtClean="0"/>
            <a:t>حضور الاجتماعات</a:t>
          </a:r>
          <a:endParaRPr lang="en-US" dirty="0"/>
        </a:p>
      </dgm:t>
    </dgm:pt>
    <dgm:pt modelId="{17ED1A9E-57D1-42F5-A74A-0917C4B328CD}" type="parTrans" cxnId="{2F97FBF7-02F8-4814-B2C9-17D78C27E414}">
      <dgm:prSet/>
      <dgm:spPr/>
      <dgm:t>
        <a:bodyPr/>
        <a:lstStyle/>
        <a:p>
          <a:endParaRPr lang="en-US"/>
        </a:p>
      </dgm:t>
    </dgm:pt>
    <dgm:pt modelId="{5AE0EF03-5BFD-4D75-9BAC-7C04F6CB36F4}" type="sibTrans" cxnId="{2F97FBF7-02F8-4814-B2C9-17D78C27E414}">
      <dgm:prSet/>
      <dgm:spPr/>
      <dgm:t>
        <a:bodyPr/>
        <a:lstStyle/>
        <a:p>
          <a:endParaRPr lang="en-US"/>
        </a:p>
      </dgm:t>
    </dgm:pt>
    <dgm:pt modelId="{FA587B48-0E8C-4B0C-9EDC-D9EF8EC8BBD3}">
      <dgm:prSet phldrT="[نص]"/>
      <dgm:spPr/>
      <dgm:t>
        <a:bodyPr/>
        <a:lstStyle/>
        <a:p>
          <a:r>
            <a:rPr lang="ar-MA" dirty="0" smtClean="0"/>
            <a:t>نسبة التصويت</a:t>
          </a:r>
          <a:endParaRPr lang="en-US" dirty="0"/>
        </a:p>
      </dgm:t>
    </dgm:pt>
    <dgm:pt modelId="{98D45727-7183-47E7-A311-6B6EE19E1CE5}" type="parTrans" cxnId="{39B3D294-AF84-4332-8CE5-DB19C34D3EAD}">
      <dgm:prSet/>
      <dgm:spPr/>
      <dgm:t>
        <a:bodyPr/>
        <a:lstStyle/>
        <a:p>
          <a:endParaRPr lang="en-US"/>
        </a:p>
      </dgm:t>
    </dgm:pt>
    <dgm:pt modelId="{03CC273C-2E3F-424E-9870-47EBDF9D6B19}" type="sibTrans" cxnId="{39B3D294-AF84-4332-8CE5-DB19C34D3EAD}">
      <dgm:prSet/>
      <dgm:spPr/>
      <dgm:t>
        <a:bodyPr/>
        <a:lstStyle/>
        <a:p>
          <a:endParaRPr lang="en-US"/>
        </a:p>
      </dgm:t>
    </dgm:pt>
    <dgm:pt modelId="{A076A12B-ABC0-4F9C-9EC9-3DBD6D150FE2}">
      <dgm:prSet/>
      <dgm:spPr/>
      <dgm:t>
        <a:bodyPr/>
        <a:lstStyle/>
        <a:p>
          <a:r>
            <a:rPr lang="ar-MA" dirty="0" smtClean="0"/>
            <a:t> الاجتماعات سرية</a:t>
          </a:r>
          <a:endParaRPr lang="en-US" dirty="0"/>
        </a:p>
      </dgm:t>
    </dgm:pt>
    <dgm:pt modelId="{ADD58A86-2300-46EF-A2F1-86E0274DB99E}" type="parTrans" cxnId="{9E8711A0-7498-4618-81DF-807C3BE38D83}">
      <dgm:prSet/>
      <dgm:spPr/>
      <dgm:t>
        <a:bodyPr/>
        <a:lstStyle/>
        <a:p>
          <a:endParaRPr lang="en-US"/>
        </a:p>
      </dgm:t>
    </dgm:pt>
    <dgm:pt modelId="{77233229-392E-490F-91E6-4C03CF6E4204}" type="sibTrans" cxnId="{9E8711A0-7498-4618-81DF-807C3BE38D83}">
      <dgm:prSet/>
      <dgm:spPr/>
      <dgm:t>
        <a:bodyPr/>
        <a:lstStyle/>
        <a:p>
          <a:endParaRPr lang="en-US"/>
        </a:p>
      </dgm:t>
    </dgm:pt>
    <dgm:pt modelId="{1D321683-32AC-43D3-B982-B5821ED7F69A}">
      <dgm:prSet/>
      <dgm:spPr/>
      <dgm:t>
        <a:bodyPr/>
        <a:lstStyle/>
        <a:p>
          <a:r>
            <a:rPr lang="ar-MA" dirty="0" smtClean="0"/>
            <a:t>في الحالات العادية حتى ينعقد اجتماع الهيئة يجب حضور (الثلثين بمن فيهم رئيسها او من ينوب عنه)</a:t>
          </a:r>
          <a:endParaRPr lang="en-US" dirty="0"/>
        </a:p>
      </dgm:t>
    </dgm:pt>
    <dgm:pt modelId="{3FC64931-7FA5-449F-B9A7-9C55CCC60F37}" type="parTrans" cxnId="{1235F040-ED01-4391-ADFD-626FCE485A4B}">
      <dgm:prSet/>
      <dgm:spPr/>
      <dgm:t>
        <a:bodyPr/>
        <a:lstStyle/>
        <a:p>
          <a:endParaRPr lang="en-US"/>
        </a:p>
      </dgm:t>
    </dgm:pt>
    <dgm:pt modelId="{F572EFFB-CEFA-47E6-B2FF-BA331C439039}" type="sibTrans" cxnId="{1235F040-ED01-4391-ADFD-626FCE485A4B}">
      <dgm:prSet/>
      <dgm:spPr/>
      <dgm:t>
        <a:bodyPr/>
        <a:lstStyle/>
        <a:p>
          <a:endParaRPr lang="en-US"/>
        </a:p>
      </dgm:t>
    </dgm:pt>
    <dgm:pt modelId="{C3E55399-32B3-4B2C-81DE-E96694513D20}">
      <dgm:prSet/>
      <dgm:spPr/>
      <dgm:t>
        <a:bodyPr/>
        <a:lstStyle/>
        <a:p>
          <a:r>
            <a:rPr lang="ar-MA" dirty="0" smtClean="0"/>
            <a:t>حتى يصدر القرار سليمًا يجب في الحالات العادية أن يصدر القرار من  (اغلبية الحاضرين) وعند التساوي يرجح الجانب الذي صوت معه الرئيس</a:t>
          </a:r>
          <a:endParaRPr lang="en-US" dirty="0"/>
        </a:p>
      </dgm:t>
    </dgm:pt>
    <dgm:pt modelId="{3280FB6E-FCFA-495B-9C54-4529330926E4}" type="parTrans" cxnId="{1DAA20EA-9606-4104-9825-68EE5BACAF95}">
      <dgm:prSet/>
      <dgm:spPr/>
      <dgm:t>
        <a:bodyPr/>
        <a:lstStyle/>
        <a:p>
          <a:endParaRPr lang="en-US"/>
        </a:p>
      </dgm:t>
    </dgm:pt>
    <dgm:pt modelId="{E1E599D8-9DEF-40A7-80D0-8743B69113DE}" type="sibTrans" cxnId="{1DAA20EA-9606-4104-9825-68EE5BACAF95}">
      <dgm:prSet/>
      <dgm:spPr/>
      <dgm:t>
        <a:bodyPr/>
        <a:lstStyle/>
        <a:p>
          <a:endParaRPr lang="en-US"/>
        </a:p>
      </dgm:t>
    </dgm:pt>
    <dgm:pt modelId="{D7EC4E79-C1B5-46DB-A05A-BEF23620EDCD}">
      <dgm:prSet phldrT="[نص]"/>
      <dgm:spPr/>
      <dgm:t>
        <a:bodyPr/>
        <a:lstStyle/>
        <a:p>
          <a:endParaRPr lang="en-US" dirty="0"/>
        </a:p>
      </dgm:t>
    </dgm:pt>
    <dgm:pt modelId="{B9B56589-3DA4-4F2E-8E0D-CD6A6BA59D5D}" type="sibTrans" cxnId="{617A8309-97C0-4B51-B84F-EEE82BE36804}">
      <dgm:prSet/>
      <dgm:spPr/>
      <dgm:t>
        <a:bodyPr/>
        <a:lstStyle/>
        <a:p>
          <a:endParaRPr lang="en-US"/>
        </a:p>
      </dgm:t>
    </dgm:pt>
    <dgm:pt modelId="{45508FC6-353C-4886-B55E-100CB863669C}" type="parTrans" cxnId="{617A8309-97C0-4B51-B84F-EEE82BE36804}">
      <dgm:prSet/>
      <dgm:spPr/>
      <dgm:t>
        <a:bodyPr/>
        <a:lstStyle/>
        <a:p>
          <a:endParaRPr lang="en-US"/>
        </a:p>
      </dgm:t>
    </dgm:pt>
    <dgm:pt modelId="{010B8ABF-3118-464D-9CF2-C1081920642A}">
      <dgm:prSet/>
      <dgm:spPr/>
      <dgm:t>
        <a:bodyPr/>
        <a:lstStyle/>
        <a:p>
          <a:r>
            <a:rPr lang="ar-MA" dirty="0" smtClean="0"/>
            <a:t>تعقد الاجتماعات بناء على موافقة الملك</a:t>
          </a:r>
          <a:endParaRPr lang="en-US" dirty="0"/>
        </a:p>
      </dgm:t>
    </dgm:pt>
    <dgm:pt modelId="{DB0AAF87-0B2B-4B91-9A15-9C8A2E80F8A6}" type="parTrans" cxnId="{D204F4FC-992C-42B3-BDD6-BE233B6074CD}">
      <dgm:prSet/>
      <dgm:spPr/>
      <dgm:t>
        <a:bodyPr/>
        <a:lstStyle/>
        <a:p>
          <a:endParaRPr lang="en-US"/>
        </a:p>
      </dgm:t>
    </dgm:pt>
    <dgm:pt modelId="{8B53B68F-C9DC-4DB8-AFBE-D9CEAD5CECE2}" type="sibTrans" cxnId="{D204F4FC-992C-42B3-BDD6-BE233B6074CD}">
      <dgm:prSet/>
      <dgm:spPr/>
      <dgm:t>
        <a:bodyPr/>
        <a:lstStyle/>
        <a:p>
          <a:endParaRPr lang="en-US"/>
        </a:p>
      </dgm:t>
    </dgm:pt>
    <dgm:pt modelId="{5348C764-EE01-46C0-8DB1-859604B8B3FE}">
      <dgm:prSet/>
      <dgm:spPr/>
      <dgm:t>
        <a:bodyPr/>
        <a:lstStyle/>
        <a:p>
          <a:r>
            <a:rPr lang="ar-MA" dirty="0" smtClean="0"/>
            <a:t>حالات طارئة (نصف الاعضاء)</a:t>
          </a:r>
          <a:endParaRPr lang="en-US" dirty="0"/>
        </a:p>
      </dgm:t>
    </dgm:pt>
    <dgm:pt modelId="{A57AC564-BC52-411C-8C69-7625EEC11FFF}" type="parTrans" cxnId="{B876CD2C-D9E9-4B16-B744-C4E607D1B37D}">
      <dgm:prSet/>
      <dgm:spPr/>
      <dgm:t>
        <a:bodyPr/>
        <a:lstStyle/>
        <a:p>
          <a:endParaRPr lang="en-US"/>
        </a:p>
      </dgm:t>
    </dgm:pt>
    <dgm:pt modelId="{2DE102F8-8855-40FD-8836-FCA84B2AE70F}" type="sibTrans" cxnId="{B876CD2C-D9E9-4B16-B744-C4E607D1B37D}">
      <dgm:prSet/>
      <dgm:spPr/>
      <dgm:t>
        <a:bodyPr/>
        <a:lstStyle/>
        <a:p>
          <a:endParaRPr lang="en-US"/>
        </a:p>
      </dgm:t>
    </dgm:pt>
    <dgm:pt modelId="{924B031F-5665-417A-BAEE-98A3F33EEAA1}">
      <dgm:prSet/>
      <dgm:spPr/>
      <dgm:t>
        <a:bodyPr/>
        <a:lstStyle/>
        <a:p>
          <a:r>
            <a:rPr lang="ar-MA" dirty="0" smtClean="0"/>
            <a:t>الطارئة (ثلثين)</a:t>
          </a:r>
          <a:endParaRPr lang="en-US" dirty="0"/>
        </a:p>
      </dgm:t>
    </dgm:pt>
    <dgm:pt modelId="{D76CFB21-5DF7-4AB6-AF5D-A9F8EE457415}" type="parTrans" cxnId="{44D1A370-F35D-40DB-B24A-F112286F4655}">
      <dgm:prSet/>
      <dgm:spPr/>
      <dgm:t>
        <a:bodyPr/>
        <a:lstStyle/>
        <a:p>
          <a:endParaRPr lang="en-US"/>
        </a:p>
      </dgm:t>
    </dgm:pt>
    <dgm:pt modelId="{79A7EBF7-A1C2-4FC0-A31F-812C99A813B3}" type="sibTrans" cxnId="{44D1A370-F35D-40DB-B24A-F112286F4655}">
      <dgm:prSet/>
      <dgm:spPr/>
      <dgm:t>
        <a:bodyPr/>
        <a:lstStyle/>
        <a:p>
          <a:endParaRPr lang="en-US"/>
        </a:p>
      </dgm:t>
    </dgm:pt>
    <dgm:pt modelId="{E11D90AD-00CA-4556-947C-0CD0BCF170D8}">
      <dgm:prSet/>
      <dgm:spPr/>
      <dgm:t>
        <a:bodyPr/>
        <a:lstStyle/>
        <a:p>
          <a:r>
            <a:rPr lang="ar-MA" dirty="0" smtClean="0"/>
            <a:t>التصويت يكون سري بدون اسماء وانما تعد نماذج لذلك</a:t>
          </a:r>
          <a:endParaRPr lang="en-US" dirty="0"/>
        </a:p>
      </dgm:t>
    </dgm:pt>
    <dgm:pt modelId="{10A32B78-7EE3-4C62-B779-AC92AFDE178A}" type="parTrans" cxnId="{43430389-86C8-4B20-8CB0-FDE993357B83}">
      <dgm:prSet/>
      <dgm:spPr/>
      <dgm:t>
        <a:bodyPr/>
        <a:lstStyle/>
        <a:p>
          <a:endParaRPr lang="en-US"/>
        </a:p>
      </dgm:t>
    </dgm:pt>
    <dgm:pt modelId="{C96B6594-FEEF-4D83-94AB-AD6FD2249EC6}" type="sibTrans" cxnId="{43430389-86C8-4B20-8CB0-FDE993357B83}">
      <dgm:prSet/>
      <dgm:spPr/>
      <dgm:t>
        <a:bodyPr/>
        <a:lstStyle/>
        <a:p>
          <a:endParaRPr lang="en-US"/>
        </a:p>
      </dgm:t>
    </dgm:pt>
    <dgm:pt modelId="{4FD4AD93-9D17-4F72-9E5E-E55BBA0F111F}" type="pres">
      <dgm:prSet presAssocID="{4FED60EE-B47F-435B-A1C3-2EC2204FAC48}" presName="linearFlow" presStyleCnt="0">
        <dgm:presLayoutVars>
          <dgm:dir/>
          <dgm:animLvl val="lvl"/>
          <dgm:resizeHandles val="exact"/>
        </dgm:presLayoutVars>
      </dgm:prSet>
      <dgm:spPr/>
      <dgm:t>
        <a:bodyPr/>
        <a:lstStyle/>
        <a:p>
          <a:endParaRPr lang="en-US"/>
        </a:p>
      </dgm:t>
    </dgm:pt>
    <dgm:pt modelId="{2F1E59D8-01F7-4023-8D37-A477C88C0644}" type="pres">
      <dgm:prSet presAssocID="{D7EC4E79-C1B5-46DB-A05A-BEF23620EDCD}" presName="composite" presStyleCnt="0"/>
      <dgm:spPr/>
    </dgm:pt>
    <dgm:pt modelId="{56A0D952-28A8-4F60-99B7-8CC8B256A489}" type="pres">
      <dgm:prSet presAssocID="{D7EC4E79-C1B5-46DB-A05A-BEF23620EDCD}" presName="parentText" presStyleLbl="alignNode1" presStyleIdx="0" presStyleCnt="3">
        <dgm:presLayoutVars>
          <dgm:chMax val="1"/>
          <dgm:bulletEnabled val="1"/>
        </dgm:presLayoutVars>
      </dgm:prSet>
      <dgm:spPr/>
      <dgm:t>
        <a:bodyPr/>
        <a:lstStyle/>
        <a:p>
          <a:endParaRPr lang="en-US"/>
        </a:p>
      </dgm:t>
    </dgm:pt>
    <dgm:pt modelId="{928D4AC4-1A51-4AB5-ADCD-77BE70120541}" type="pres">
      <dgm:prSet presAssocID="{D7EC4E79-C1B5-46DB-A05A-BEF23620EDCD}" presName="descendantText" presStyleLbl="alignAcc1" presStyleIdx="0" presStyleCnt="3">
        <dgm:presLayoutVars>
          <dgm:bulletEnabled val="1"/>
        </dgm:presLayoutVars>
      </dgm:prSet>
      <dgm:spPr/>
      <dgm:t>
        <a:bodyPr/>
        <a:lstStyle/>
        <a:p>
          <a:endParaRPr lang="en-US"/>
        </a:p>
      </dgm:t>
    </dgm:pt>
    <dgm:pt modelId="{4013E827-84BE-46CB-A231-CFA4EC085CA5}" type="pres">
      <dgm:prSet presAssocID="{B9B56589-3DA4-4F2E-8E0D-CD6A6BA59D5D}" presName="sp" presStyleCnt="0"/>
      <dgm:spPr/>
    </dgm:pt>
    <dgm:pt modelId="{5584066C-A482-4022-93B9-C79C8415540D}" type="pres">
      <dgm:prSet presAssocID="{202BF5D0-6A4B-4D11-98A7-3B8A7FF2FE0C}" presName="composite" presStyleCnt="0"/>
      <dgm:spPr/>
    </dgm:pt>
    <dgm:pt modelId="{05D2C284-9BC6-4FC6-A69F-86541AB2B561}" type="pres">
      <dgm:prSet presAssocID="{202BF5D0-6A4B-4D11-98A7-3B8A7FF2FE0C}" presName="parentText" presStyleLbl="alignNode1" presStyleIdx="1" presStyleCnt="3">
        <dgm:presLayoutVars>
          <dgm:chMax val="1"/>
          <dgm:bulletEnabled val="1"/>
        </dgm:presLayoutVars>
      </dgm:prSet>
      <dgm:spPr/>
      <dgm:t>
        <a:bodyPr/>
        <a:lstStyle/>
        <a:p>
          <a:endParaRPr lang="en-US"/>
        </a:p>
      </dgm:t>
    </dgm:pt>
    <dgm:pt modelId="{6E9944C4-D070-4409-8D92-66B9901CC245}" type="pres">
      <dgm:prSet presAssocID="{202BF5D0-6A4B-4D11-98A7-3B8A7FF2FE0C}" presName="descendantText" presStyleLbl="alignAcc1" presStyleIdx="1" presStyleCnt="3">
        <dgm:presLayoutVars>
          <dgm:bulletEnabled val="1"/>
        </dgm:presLayoutVars>
      </dgm:prSet>
      <dgm:spPr/>
      <dgm:t>
        <a:bodyPr/>
        <a:lstStyle/>
        <a:p>
          <a:endParaRPr lang="en-US"/>
        </a:p>
      </dgm:t>
    </dgm:pt>
    <dgm:pt modelId="{7050B58B-CF42-49F1-8939-249F350838A0}" type="pres">
      <dgm:prSet presAssocID="{5AE0EF03-5BFD-4D75-9BAC-7C04F6CB36F4}" presName="sp" presStyleCnt="0"/>
      <dgm:spPr/>
    </dgm:pt>
    <dgm:pt modelId="{FFDD4D95-29C2-4F93-9679-67177FE0F4E8}" type="pres">
      <dgm:prSet presAssocID="{FA587B48-0E8C-4B0C-9EDC-D9EF8EC8BBD3}" presName="composite" presStyleCnt="0"/>
      <dgm:spPr/>
    </dgm:pt>
    <dgm:pt modelId="{557504C2-4A0D-4670-85FD-4333F6B018B1}" type="pres">
      <dgm:prSet presAssocID="{FA587B48-0E8C-4B0C-9EDC-D9EF8EC8BBD3}" presName="parentText" presStyleLbl="alignNode1" presStyleIdx="2" presStyleCnt="3">
        <dgm:presLayoutVars>
          <dgm:chMax val="1"/>
          <dgm:bulletEnabled val="1"/>
        </dgm:presLayoutVars>
      </dgm:prSet>
      <dgm:spPr/>
      <dgm:t>
        <a:bodyPr/>
        <a:lstStyle/>
        <a:p>
          <a:endParaRPr lang="en-US"/>
        </a:p>
      </dgm:t>
    </dgm:pt>
    <dgm:pt modelId="{9F26C394-ADCD-4201-8C47-AD6F74832CC4}" type="pres">
      <dgm:prSet presAssocID="{FA587B48-0E8C-4B0C-9EDC-D9EF8EC8BBD3}" presName="descendantText" presStyleLbl="alignAcc1" presStyleIdx="2" presStyleCnt="3">
        <dgm:presLayoutVars>
          <dgm:bulletEnabled val="1"/>
        </dgm:presLayoutVars>
      </dgm:prSet>
      <dgm:spPr/>
      <dgm:t>
        <a:bodyPr/>
        <a:lstStyle/>
        <a:p>
          <a:endParaRPr lang="en-US"/>
        </a:p>
      </dgm:t>
    </dgm:pt>
  </dgm:ptLst>
  <dgm:cxnLst>
    <dgm:cxn modelId="{421685BF-B0D4-4FE4-A9EC-88D320F7C228}" type="presOf" srcId="{E11D90AD-00CA-4556-947C-0CD0BCF170D8}" destId="{928D4AC4-1A51-4AB5-ADCD-77BE70120541}" srcOrd="0" destOrd="1" presId="urn:microsoft.com/office/officeart/2005/8/layout/chevron2"/>
    <dgm:cxn modelId="{183C1350-F342-4915-B254-92D80D1496BF}" type="presOf" srcId="{C3E55399-32B3-4B2C-81DE-E96694513D20}" destId="{9F26C394-ADCD-4201-8C47-AD6F74832CC4}" srcOrd="0" destOrd="0" presId="urn:microsoft.com/office/officeart/2005/8/layout/chevron2"/>
    <dgm:cxn modelId="{9E8711A0-7498-4618-81DF-807C3BE38D83}" srcId="{D7EC4E79-C1B5-46DB-A05A-BEF23620EDCD}" destId="{A076A12B-ABC0-4F9C-9EC9-3DBD6D150FE2}" srcOrd="0" destOrd="0" parTransId="{ADD58A86-2300-46EF-A2F1-86E0274DB99E}" sibTransId="{77233229-392E-490F-91E6-4C03CF6E4204}"/>
    <dgm:cxn modelId="{B876CD2C-D9E9-4B16-B744-C4E607D1B37D}" srcId="{202BF5D0-6A4B-4D11-98A7-3B8A7FF2FE0C}" destId="{5348C764-EE01-46C0-8DB1-859604B8B3FE}" srcOrd="1" destOrd="0" parTransId="{A57AC564-BC52-411C-8C69-7625EEC11FFF}" sibTransId="{2DE102F8-8855-40FD-8836-FCA84B2AE70F}"/>
    <dgm:cxn modelId="{50490293-9BF2-4017-9BD7-B252C606E212}" type="presOf" srcId="{924B031F-5665-417A-BAEE-98A3F33EEAA1}" destId="{9F26C394-ADCD-4201-8C47-AD6F74832CC4}" srcOrd="0" destOrd="1" presId="urn:microsoft.com/office/officeart/2005/8/layout/chevron2"/>
    <dgm:cxn modelId="{4C103AF4-DE88-4581-B549-A867CD9BC41D}" type="presOf" srcId="{FA587B48-0E8C-4B0C-9EDC-D9EF8EC8BBD3}" destId="{557504C2-4A0D-4670-85FD-4333F6B018B1}" srcOrd="0" destOrd="0" presId="urn:microsoft.com/office/officeart/2005/8/layout/chevron2"/>
    <dgm:cxn modelId="{1DAA20EA-9606-4104-9825-68EE5BACAF95}" srcId="{FA587B48-0E8C-4B0C-9EDC-D9EF8EC8BBD3}" destId="{C3E55399-32B3-4B2C-81DE-E96694513D20}" srcOrd="0" destOrd="0" parTransId="{3280FB6E-FCFA-495B-9C54-4529330926E4}" sibTransId="{E1E599D8-9DEF-40A7-80D0-8743B69113DE}"/>
    <dgm:cxn modelId="{2F97FBF7-02F8-4814-B2C9-17D78C27E414}" srcId="{4FED60EE-B47F-435B-A1C3-2EC2204FAC48}" destId="{202BF5D0-6A4B-4D11-98A7-3B8A7FF2FE0C}" srcOrd="1" destOrd="0" parTransId="{17ED1A9E-57D1-42F5-A74A-0917C4B328CD}" sibTransId="{5AE0EF03-5BFD-4D75-9BAC-7C04F6CB36F4}"/>
    <dgm:cxn modelId="{617A8309-97C0-4B51-B84F-EEE82BE36804}" srcId="{4FED60EE-B47F-435B-A1C3-2EC2204FAC48}" destId="{D7EC4E79-C1B5-46DB-A05A-BEF23620EDCD}" srcOrd="0" destOrd="0" parTransId="{45508FC6-353C-4886-B55E-100CB863669C}" sibTransId="{B9B56589-3DA4-4F2E-8E0D-CD6A6BA59D5D}"/>
    <dgm:cxn modelId="{F652C09A-6CA0-489B-BBCD-CC722C44A766}" type="presOf" srcId="{D7EC4E79-C1B5-46DB-A05A-BEF23620EDCD}" destId="{56A0D952-28A8-4F60-99B7-8CC8B256A489}" srcOrd="0" destOrd="0" presId="urn:microsoft.com/office/officeart/2005/8/layout/chevron2"/>
    <dgm:cxn modelId="{32350587-BDB7-45A1-82FE-28EF8F4AFABF}" type="presOf" srcId="{202BF5D0-6A4B-4D11-98A7-3B8A7FF2FE0C}" destId="{05D2C284-9BC6-4FC6-A69F-86541AB2B561}" srcOrd="0" destOrd="0" presId="urn:microsoft.com/office/officeart/2005/8/layout/chevron2"/>
    <dgm:cxn modelId="{93B9B68A-B147-4668-805C-DE22AC0BA4CE}" type="presOf" srcId="{4FED60EE-B47F-435B-A1C3-2EC2204FAC48}" destId="{4FD4AD93-9D17-4F72-9E5E-E55BBA0F111F}" srcOrd="0" destOrd="0" presId="urn:microsoft.com/office/officeart/2005/8/layout/chevron2"/>
    <dgm:cxn modelId="{241B5349-264D-4501-9907-CF12B060FB20}" type="presOf" srcId="{5348C764-EE01-46C0-8DB1-859604B8B3FE}" destId="{6E9944C4-D070-4409-8D92-66B9901CC245}" srcOrd="0" destOrd="1" presId="urn:microsoft.com/office/officeart/2005/8/layout/chevron2"/>
    <dgm:cxn modelId="{BAFA29FF-199E-4146-B901-40312C5221B2}" type="presOf" srcId="{1D321683-32AC-43D3-B982-B5821ED7F69A}" destId="{6E9944C4-D070-4409-8D92-66B9901CC245}" srcOrd="0" destOrd="0" presId="urn:microsoft.com/office/officeart/2005/8/layout/chevron2"/>
    <dgm:cxn modelId="{39B3D294-AF84-4332-8CE5-DB19C34D3EAD}" srcId="{4FED60EE-B47F-435B-A1C3-2EC2204FAC48}" destId="{FA587B48-0E8C-4B0C-9EDC-D9EF8EC8BBD3}" srcOrd="2" destOrd="0" parTransId="{98D45727-7183-47E7-A311-6B6EE19E1CE5}" sibTransId="{03CC273C-2E3F-424E-9870-47EBDF9D6B19}"/>
    <dgm:cxn modelId="{44D1A370-F35D-40DB-B24A-F112286F4655}" srcId="{FA587B48-0E8C-4B0C-9EDC-D9EF8EC8BBD3}" destId="{924B031F-5665-417A-BAEE-98A3F33EEAA1}" srcOrd="1" destOrd="0" parTransId="{D76CFB21-5DF7-4AB6-AF5D-A9F8EE457415}" sibTransId="{79A7EBF7-A1C2-4FC0-A31F-812C99A813B3}"/>
    <dgm:cxn modelId="{D204F4FC-992C-42B3-BDD6-BE233B6074CD}" srcId="{D7EC4E79-C1B5-46DB-A05A-BEF23620EDCD}" destId="{010B8ABF-3118-464D-9CF2-C1081920642A}" srcOrd="2" destOrd="0" parTransId="{DB0AAF87-0B2B-4B91-9A15-9C8A2E80F8A6}" sibTransId="{8B53B68F-C9DC-4DB8-AFBE-D9CEAD5CECE2}"/>
    <dgm:cxn modelId="{43430389-86C8-4B20-8CB0-FDE993357B83}" srcId="{D7EC4E79-C1B5-46DB-A05A-BEF23620EDCD}" destId="{E11D90AD-00CA-4556-947C-0CD0BCF170D8}" srcOrd="1" destOrd="0" parTransId="{10A32B78-7EE3-4C62-B779-AC92AFDE178A}" sibTransId="{C96B6594-FEEF-4D83-94AB-AD6FD2249EC6}"/>
    <dgm:cxn modelId="{78C0F270-9999-4F0A-AE4E-2AE63A2D6EC4}" type="presOf" srcId="{A076A12B-ABC0-4F9C-9EC9-3DBD6D150FE2}" destId="{928D4AC4-1A51-4AB5-ADCD-77BE70120541}" srcOrd="0" destOrd="0" presId="urn:microsoft.com/office/officeart/2005/8/layout/chevron2"/>
    <dgm:cxn modelId="{1235F040-ED01-4391-ADFD-626FCE485A4B}" srcId="{202BF5D0-6A4B-4D11-98A7-3B8A7FF2FE0C}" destId="{1D321683-32AC-43D3-B982-B5821ED7F69A}" srcOrd="0" destOrd="0" parTransId="{3FC64931-7FA5-449F-B9A7-9C55CCC60F37}" sibTransId="{F572EFFB-CEFA-47E6-B2FF-BA331C439039}"/>
    <dgm:cxn modelId="{E26BF3B9-B220-49D4-A3D5-5302C6710D08}" type="presOf" srcId="{010B8ABF-3118-464D-9CF2-C1081920642A}" destId="{928D4AC4-1A51-4AB5-ADCD-77BE70120541}" srcOrd="0" destOrd="2" presId="urn:microsoft.com/office/officeart/2005/8/layout/chevron2"/>
    <dgm:cxn modelId="{4DA8D7F0-0963-4112-B4EB-2E3CA1FB0E70}" type="presParOf" srcId="{4FD4AD93-9D17-4F72-9E5E-E55BBA0F111F}" destId="{2F1E59D8-01F7-4023-8D37-A477C88C0644}" srcOrd="0" destOrd="0" presId="urn:microsoft.com/office/officeart/2005/8/layout/chevron2"/>
    <dgm:cxn modelId="{64E47CB7-76C9-42C8-B3F1-5FFE736CC6CA}" type="presParOf" srcId="{2F1E59D8-01F7-4023-8D37-A477C88C0644}" destId="{56A0D952-28A8-4F60-99B7-8CC8B256A489}" srcOrd="0" destOrd="0" presId="urn:microsoft.com/office/officeart/2005/8/layout/chevron2"/>
    <dgm:cxn modelId="{BACADD66-F4CC-4FE8-B3E7-95FE22ADF316}" type="presParOf" srcId="{2F1E59D8-01F7-4023-8D37-A477C88C0644}" destId="{928D4AC4-1A51-4AB5-ADCD-77BE70120541}" srcOrd="1" destOrd="0" presId="urn:microsoft.com/office/officeart/2005/8/layout/chevron2"/>
    <dgm:cxn modelId="{AAB74CF0-CE7D-4817-8BAD-64BF3741B7D5}" type="presParOf" srcId="{4FD4AD93-9D17-4F72-9E5E-E55BBA0F111F}" destId="{4013E827-84BE-46CB-A231-CFA4EC085CA5}" srcOrd="1" destOrd="0" presId="urn:microsoft.com/office/officeart/2005/8/layout/chevron2"/>
    <dgm:cxn modelId="{7B48CAC5-8A09-43BF-A4AB-FC1D8A309790}" type="presParOf" srcId="{4FD4AD93-9D17-4F72-9E5E-E55BBA0F111F}" destId="{5584066C-A482-4022-93B9-C79C8415540D}" srcOrd="2" destOrd="0" presId="urn:microsoft.com/office/officeart/2005/8/layout/chevron2"/>
    <dgm:cxn modelId="{D27A26CF-C19C-4FD5-94D3-4A370B4F3126}" type="presParOf" srcId="{5584066C-A482-4022-93B9-C79C8415540D}" destId="{05D2C284-9BC6-4FC6-A69F-86541AB2B561}" srcOrd="0" destOrd="0" presId="urn:microsoft.com/office/officeart/2005/8/layout/chevron2"/>
    <dgm:cxn modelId="{5470E0EA-0C00-4244-AC53-7271EA503A3F}" type="presParOf" srcId="{5584066C-A482-4022-93B9-C79C8415540D}" destId="{6E9944C4-D070-4409-8D92-66B9901CC245}" srcOrd="1" destOrd="0" presId="urn:microsoft.com/office/officeart/2005/8/layout/chevron2"/>
    <dgm:cxn modelId="{1C32BA8C-95D7-4024-AD23-9151F50148B0}" type="presParOf" srcId="{4FD4AD93-9D17-4F72-9E5E-E55BBA0F111F}" destId="{7050B58B-CF42-49F1-8939-249F350838A0}" srcOrd="3" destOrd="0" presId="urn:microsoft.com/office/officeart/2005/8/layout/chevron2"/>
    <dgm:cxn modelId="{05D4A6F4-C07E-445E-A00D-A96561BC1E88}" type="presParOf" srcId="{4FD4AD93-9D17-4F72-9E5E-E55BBA0F111F}" destId="{FFDD4D95-29C2-4F93-9679-67177FE0F4E8}" srcOrd="4" destOrd="0" presId="urn:microsoft.com/office/officeart/2005/8/layout/chevron2"/>
    <dgm:cxn modelId="{478BF849-DC1D-4085-A0BD-2682BF9CE8B6}" type="presParOf" srcId="{FFDD4D95-29C2-4F93-9679-67177FE0F4E8}" destId="{557504C2-4A0D-4670-85FD-4333F6B018B1}" srcOrd="0" destOrd="0" presId="urn:microsoft.com/office/officeart/2005/8/layout/chevron2"/>
    <dgm:cxn modelId="{61B428A8-9DE8-46A7-A27E-BBCF7F2F307B}" type="presParOf" srcId="{FFDD4D95-29C2-4F93-9679-67177FE0F4E8}" destId="{9F26C394-ADCD-4201-8C47-AD6F74832CC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FED60EE-B47F-435B-A1C3-2EC2204FAC48}"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202BF5D0-6A4B-4D11-98A7-3B8A7FF2FE0C}">
      <dgm:prSet phldrT="[نص]"/>
      <dgm:spPr/>
      <dgm:t>
        <a:bodyPr/>
        <a:lstStyle/>
        <a:p>
          <a:r>
            <a:rPr lang="ar-MA" dirty="0" smtClean="0"/>
            <a:t>2</a:t>
          </a:r>
          <a:endParaRPr lang="en-US" dirty="0"/>
        </a:p>
      </dgm:t>
    </dgm:pt>
    <dgm:pt modelId="{17ED1A9E-57D1-42F5-A74A-0917C4B328CD}" type="parTrans" cxnId="{2F97FBF7-02F8-4814-B2C9-17D78C27E414}">
      <dgm:prSet/>
      <dgm:spPr/>
      <dgm:t>
        <a:bodyPr/>
        <a:lstStyle/>
        <a:p>
          <a:endParaRPr lang="en-US"/>
        </a:p>
      </dgm:t>
    </dgm:pt>
    <dgm:pt modelId="{5AE0EF03-5BFD-4D75-9BAC-7C04F6CB36F4}" type="sibTrans" cxnId="{2F97FBF7-02F8-4814-B2C9-17D78C27E414}">
      <dgm:prSet/>
      <dgm:spPr/>
      <dgm:t>
        <a:bodyPr/>
        <a:lstStyle/>
        <a:p>
          <a:endParaRPr lang="en-US"/>
        </a:p>
      </dgm:t>
    </dgm:pt>
    <dgm:pt modelId="{FA587B48-0E8C-4B0C-9EDC-D9EF8EC8BBD3}">
      <dgm:prSet phldrT="[نص]"/>
      <dgm:spPr/>
      <dgm:t>
        <a:bodyPr/>
        <a:lstStyle/>
        <a:p>
          <a:r>
            <a:rPr lang="ar-MA" dirty="0" smtClean="0"/>
            <a:t>3</a:t>
          </a:r>
          <a:endParaRPr lang="en-US" dirty="0"/>
        </a:p>
      </dgm:t>
    </dgm:pt>
    <dgm:pt modelId="{98D45727-7183-47E7-A311-6B6EE19E1CE5}" type="parTrans" cxnId="{39B3D294-AF84-4332-8CE5-DB19C34D3EAD}">
      <dgm:prSet/>
      <dgm:spPr/>
      <dgm:t>
        <a:bodyPr/>
        <a:lstStyle/>
        <a:p>
          <a:endParaRPr lang="en-US"/>
        </a:p>
      </dgm:t>
    </dgm:pt>
    <dgm:pt modelId="{03CC273C-2E3F-424E-9870-47EBDF9D6B19}" type="sibTrans" cxnId="{39B3D294-AF84-4332-8CE5-DB19C34D3EAD}">
      <dgm:prSet/>
      <dgm:spPr/>
      <dgm:t>
        <a:bodyPr/>
        <a:lstStyle/>
        <a:p>
          <a:endParaRPr lang="en-US"/>
        </a:p>
      </dgm:t>
    </dgm:pt>
    <dgm:pt modelId="{A076A12B-ABC0-4F9C-9EC9-3DBD6D150FE2}">
      <dgm:prSet/>
      <dgm:spPr/>
      <dgm:t>
        <a:bodyPr/>
        <a:lstStyle/>
        <a:p>
          <a:pPr rtl="1"/>
          <a:r>
            <a:rPr lang="ar-MA" dirty="0" smtClean="0"/>
            <a:t>يختار الملك بعد مبايعته، وبعد التشاور مع أعضاء الهيئة، واحدا، أو اثنين، أو ثلاثة، ممن يراه لولاية العهد ويعرض هذا الاختيار على الهيئة، وعليها بذل الجهد للوصول إلى ترشيح واحد من هؤلاء بالتوافق لتتم تسميته وليا للعهد. </a:t>
          </a:r>
          <a:endParaRPr lang="en-US" dirty="0"/>
        </a:p>
      </dgm:t>
    </dgm:pt>
    <dgm:pt modelId="{ADD58A86-2300-46EF-A2F1-86E0274DB99E}" type="parTrans" cxnId="{9E8711A0-7498-4618-81DF-807C3BE38D83}">
      <dgm:prSet/>
      <dgm:spPr/>
      <dgm:t>
        <a:bodyPr/>
        <a:lstStyle/>
        <a:p>
          <a:endParaRPr lang="en-US"/>
        </a:p>
      </dgm:t>
    </dgm:pt>
    <dgm:pt modelId="{77233229-392E-490F-91E6-4C03CF6E4204}" type="sibTrans" cxnId="{9E8711A0-7498-4618-81DF-807C3BE38D83}">
      <dgm:prSet/>
      <dgm:spPr/>
      <dgm:t>
        <a:bodyPr/>
        <a:lstStyle/>
        <a:p>
          <a:endParaRPr lang="en-US"/>
        </a:p>
      </dgm:t>
    </dgm:pt>
    <dgm:pt modelId="{1D321683-32AC-43D3-B982-B5821ED7F69A}">
      <dgm:prSet/>
      <dgm:spPr/>
      <dgm:t>
        <a:bodyPr/>
        <a:lstStyle/>
        <a:p>
          <a:pPr rtl="1"/>
          <a:r>
            <a:rPr lang="ar-MA" dirty="0" smtClean="0"/>
            <a:t>في حالة عدم ترشيح الهيئة لأي من هؤلاء فعليها ترشيح من تراه وليا للعهد.</a:t>
          </a:r>
          <a:endParaRPr lang="en-US" dirty="0"/>
        </a:p>
      </dgm:t>
    </dgm:pt>
    <dgm:pt modelId="{3FC64931-7FA5-449F-B9A7-9C55CCC60F37}" type="parTrans" cxnId="{1235F040-ED01-4391-ADFD-626FCE485A4B}">
      <dgm:prSet/>
      <dgm:spPr/>
      <dgm:t>
        <a:bodyPr/>
        <a:lstStyle/>
        <a:p>
          <a:endParaRPr lang="en-US"/>
        </a:p>
      </dgm:t>
    </dgm:pt>
    <dgm:pt modelId="{F572EFFB-CEFA-47E6-B2FF-BA331C439039}" type="sibTrans" cxnId="{1235F040-ED01-4391-ADFD-626FCE485A4B}">
      <dgm:prSet/>
      <dgm:spPr/>
      <dgm:t>
        <a:bodyPr/>
        <a:lstStyle/>
        <a:p>
          <a:endParaRPr lang="en-US"/>
        </a:p>
      </dgm:t>
    </dgm:pt>
    <dgm:pt modelId="{C3E55399-32B3-4B2C-81DE-E96694513D20}">
      <dgm:prSet/>
      <dgm:spPr/>
      <dgm:t>
        <a:bodyPr/>
        <a:lstStyle/>
        <a:p>
          <a:pPr algn="r" rtl="1"/>
          <a:r>
            <a:rPr lang="ar-MA" dirty="0" smtClean="0"/>
            <a:t>وفي حالة عدم موافقة الملك على من رشحته الهيئة، فعلى الهيئة التصويت على من رشحته وواحد يختاره الملك، وتتم تسمية الحاصل من بينهما على أكثر من الأصوات وليا للعهد.</a:t>
          </a:r>
          <a:endParaRPr lang="en-US" dirty="0"/>
        </a:p>
      </dgm:t>
    </dgm:pt>
    <dgm:pt modelId="{3280FB6E-FCFA-495B-9C54-4529330926E4}" type="parTrans" cxnId="{1DAA20EA-9606-4104-9825-68EE5BACAF95}">
      <dgm:prSet/>
      <dgm:spPr/>
      <dgm:t>
        <a:bodyPr/>
        <a:lstStyle/>
        <a:p>
          <a:endParaRPr lang="en-US"/>
        </a:p>
      </dgm:t>
    </dgm:pt>
    <dgm:pt modelId="{E1E599D8-9DEF-40A7-80D0-8743B69113DE}" type="sibTrans" cxnId="{1DAA20EA-9606-4104-9825-68EE5BACAF95}">
      <dgm:prSet/>
      <dgm:spPr/>
      <dgm:t>
        <a:bodyPr/>
        <a:lstStyle/>
        <a:p>
          <a:endParaRPr lang="en-US"/>
        </a:p>
      </dgm:t>
    </dgm:pt>
    <dgm:pt modelId="{D7EC4E79-C1B5-46DB-A05A-BEF23620EDCD}">
      <dgm:prSet phldrT="[نص]"/>
      <dgm:spPr/>
      <dgm:t>
        <a:bodyPr/>
        <a:lstStyle/>
        <a:p>
          <a:r>
            <a:rPr lang="ar-MA" dirty="0" smtClean="0"/>
            <a:t>1</a:t>
          </a:r>
          <a:endParaRPr lang="en-US" dirty="0"/>
        </a:p>
      </dgm:t>
    </dgm:pt>
    <dgm:pt modelId="{B9B56589-3DA4-4F2E-8E0D-CD6A6BA59D5D}" type="sibTrans" cxnId="{617A8309-97C0-4B51-B84F-EEE82BE36804}">
      <dgm:prSet/>
      <dgm:spPr/>
      <dgm:t>
        <a:bodyPr/>
        <a:lstStyle/>
        <a:p>
          <a:endParaRPr lang="en-US"/>
        </a:p>
      </dgm:t>
    </dgm:pt>
    <dgm:pt modelId="{45508FC6-353C-4886-B55E-100CB863669C}" type="parTrans" cxnId="{617A8309-97C0-4B51-B84F-EEE82BE36804}">
      <dgm:prSet/>
      <dgm:spPr/>
      <dgm:t>
        <a:bodyPr/>
        <a:lstStyle/>
        <a:p>
          <a:endParaRPr lang="en-US"/>
        </a:p>
      </dgm:t>
    </dgm:pt>
    <dgm:pt modelId="{8FEC0E26-57ED-4831-BB9B-222D3BEC4314}">
      <dgm:prSet/>
      <dgm:spPr/>
      <dgm:t>
        <a:bodyPr/>
        <a:lstStyle/>
        <a:p>
          <a:pPr rtl="1"/>
          <a:r>
            <a:rPr lang="ar-MA" dirty="0" smtClean="0"/>
            <a:t>قد يقوم الملك </a:t>
          </a:r>
          <a:r>
            <a:rPr lang="ar-MA" dirty="0" smtClean="0"/>
            <a:t>بتفويض الهيئة مباشرة لترشيح من تراه دون أن يرشح هو، وفي </a:t>
          </a:r>
          <a:r>
            <a:rPr lang="ar-MA" dirty="0" smtClean="0"/>
            <a:t>هذه الحالة نطبق فقرة </a:t>
          </a:r>
          <a:r>
            <a:rPr lang="en-US" dirty="0" smtClean="0"/>
            <a:t>(3)</a:t>
          </a:r>
          <a:r>
            <a:rPr lang="ar-MA" dirty="0" smtClean="0"/>
            <a:t> فقط.</a:t>
          </a:r>
          <a:endParaRPr lang="en-US" dirty="0"/>
        </a:p>
      </dgm:t>
    </dgm:pt>
    <dgm:pt modelId="{3A3CE422-EE0F-496F-8369-7B322DCC63E7}" type="parTrans" cxnId="{285F2E02-3C4D-49A6-AE9B-C3BBC0754C10}">
      <dgm:prSet/>
      <dgm:spPr/>
      <dgm:t>
        <a:bodyPr/>
        <a:lstStyle/>
        <a:p>
          <a:endParaRPr lang="en-US"/>
        </a:p>
      </dgm:t>
    </dgm:pt>
    <dgm:pt modelId="{139CCFC7-5800-4CDC-9819-821EEC250585}" type="sibTrans" cxnId="{285F2E02-3C4D-49A6-AE9B-C3BBC0754C10}">
      <dgm:prSet/>
      <dgm:spPr/>
      <dgm:t>
        <a:bodyPr/>
        <a:lstStyle/>
        <a:p>
          <a:endParaRPr lang="en-US"/>
        </a:p>
      </dgm:t>
    </dgm:pt>
    <dgm:pt modelId="{F74F5B4E-F0DD-4452-8694-A3BF21FAFF77}">
      <dgm:prSet/>
      <dgm:spPr/>
      <dgm:t>
        <a:bodyPr/>
        <a:lstStyle/>
        <a:p>
          <a:r>
            <a:rPr lang="ar-MA" dirty="0" smtClean="0"/>
            <a:t>ملاحظة</a:t>
          </a:r>
          <a:endParaRPr lang="en-US" dirty="0"/>
        </a:p>
      </dgm:t>
    </dgm:pt>
    <dgm:pt modelId="{B264F03C-ABD9-458B-830B-BF26EFD39DFC}" type="parTrans" cxnId="{5A5D1174-96F6-45F7-9578-A6F0108B0575}">
      <dgm:prSet/>
      <dgm:spPr/>
      <dgm:t>
        <a:bodyPr/>
        <a:lstStyle/>
        <a:p>
          <a:endParaRPr lang="en-US"/>
        </a:p>
      </dgm:t>
    </dgm:pt>
    <dgm:pt modelId="{946554B9-556A-44F1-8B82-538F409E4BBD}" type="sibTrans" cxnId="{5A5D1174-96F6-45F7-9578-A6F0108B0575}">
      <dgm:prSet/>
      <dgm:spPr/>
      <dgm:t>
        <a:bodyPr/>
        <a:lstStyle/>
        <a:p>
          <a:endParaRPr lang="en-US"/>
        </a:p>
      </dgm:t>
    </dgm:pt>
    <dgm:pt modelId="{4FD4AD93-9D17-4F72-9E5E-E55BBA0F111F}" type="pres">
      <dgm:prSet presAssocID="{4FED60EE-B47F-435B-A1C3-2EC2204FAC48}" presName="linearFlow" presStyleCnt="0">
        <dgm:presLayoutVars>
          <dgm:dir/>
          <dgm:animLvl val="lvl"/>
          <dgm:resizeHandles val="exact"/>
        </dgm:presLayoutVars>
      </dgm:prSet>
      <dgm:spPr/>
      <dgm:t>
        <a:bodyPr/>
        <a:lstStyle/>
        <a:p>
          <a:endParaRPr lang="en-US"/>
        </a:p>
      </dgm:t>
    </dgm:pt>
    <dgm:pt modelId="{2F1E59D8-01F7-4023-8D37-A477C88C0644}" type="pres">
      <dgm:prSet presAssocID="{D7EC4E79-C1B5-46DB-A05A-BEF23620EDCD}" presName="composite" presStyleCnt="0"/>
      <dgm:spPr/>
    </dgm:pt>
    <dgm:pt modelId="{56A0D952-28A8-4F60-99B7-8CC8B256A489}" type="pres">
      <dgm:prSet presAssocID="{D7EC4E79-C1B5-46DB-A05A-BEF23620EDCD}" presName="parentText" presStyleLbl="alignNode1" presStyleIdx="0" presStyleCnt="4">
        <dgm:presLayoutVars>
          <dgm:chMax val="1"/>
          <dgm:bulletEnabled val="1"/>
        </dgm:presLayoutVars>
      </dgm:prSet>
      <dgm:spPr/>
      <dgm:t>
        <a:bodyPr/>
        <a:lstStyle/>
        <a:p>
          <a:endParaRPr lang="en-US"/>
        </a:p>
      </dgm:t>
    </dgm:pt>
    <dgm:pt modelId="{928D4AC4-1A51-4AB5-ADCD-77BE70120541}" type="pres">
      <dgm:prSet presAssocID="{D7EC4E79-C1B5-46DB-A05A-BEF23620EDCD}" presName="descendantText" presStyleLbl="alignAcc1" presStyleIdx="0" presStyleCnt="4">
        <dgm:presLayoutVars>
          <dgm:bulletEnabled val="1"/>
        </dgm:presLayoutVars>
      </dgm:prSet>
      <dgm:spPr/>
      <dgm:t>
        <a:bodyPr/>
        <a:lstStyle/>
        <a:p>
          <a:endParaRPr lang="en-US"/>
        </a:p>
      </dgm:t>
    </dgm:pt>
    <dgm:pt modelId="{4013E827-84BE-46CB-A231-CFA4EC085CA5}" type="pres">
      <dgm:prSet presAssocID="{B9B56589-3DA4-4F2E-8E0D-CD6A6BA59D5D}" presName="sp" presStyleCnt="0"/>
      <dgm:spPr/>
    </dgm:pt>
    <dgm:pt modelId="{5584066C-A482-4022-93B9-C79C8415540D}" type="pres">
      <dgm:prSet presAssocID="{202BF5D0-6A4B-4D11-98A7-3B8A7FF2FE0C}" presName="composite" presStyleCnt="0"/>
      <dgm:spPr/>
    </dgm:pt>
    <dgm:pt modelId="{05D2C284-9BC6-4FC6-A69F-86541AB2B561}" type="pres">
      <dgm:prSet presAssocID="{202BF5D0-6A4B-4D11-98A7-3B8A7FF2FE0C}" presName="parentText" presStyleLbl="alignNode1" presStyleIdx="1" presStyleCnt="4">
        <dgm:presLayoutVars>
          <dgm:chMax val="1"/>
          <dgm:bulletEnabled val="1"/>
        </dgm:presLayoutVars>
      </dgm:prSet>
      <dgm:spPr/>
      <dgm:t>
        <a:bodyPr/>
        <a:lstStyle/>
        <a:p>
          <a:endParaRPr lang="en-US"/>
        </a:p>
      </dgm:t>
    </dgm:pt>
    <dgm:pt modelId="{6E9944C4-D070-4409-8D92-66B9901CC245}" type="pres">
      <dgm:prSet presAssocID="{202BF5D0-6A4B-4D11-98A7-3B8A7FF2FE0C}" presName="descendantText" presStyleLbl="alignAcc1" presStyleIdx="1" presStyleCnt="4">
        <dgm:presLayoutVars>
          <dgm:bulletEnabled val="1"/>
        </dgm:presLayoutVars>
      </dgm:prSet>
      <dgm:spPr/>
      <dgm:t>
        <a:bodyPr/>
        <a:lstStyle/>
        <a:p>
          <a:endParaRPr lang="en-US"/>
        </a:p>
      </dgm:t>
    </dgm:pt>
    <dgm:pt modelId="{7050B58B-CF42-49F1-8939-249F350838A0}" type="pres">
      <dgm:prSet presAssocID="{5AE0EF03-5BFD-4D75-9BAC-7C04F6CB36F4}" presName="sp" presStyleCnt="0"/>
      <dgm:spPr/>
    </dgm:pt>
    <dgm:pt modelId="{FFDD4D95-29C2-4F93-9679-67177FE0F4E8}" type="pres">
      <dgm:prSet presAssocID="{FA587B48-0E8C-4B0C-9EDC-D9EF8EC8BBD3}" presName="composite" presStyleCnt="0"/>
      <dgm:spPr/>
    </dgm:pt>
    <dgm:pt modelId="{557504C2-4A0D-4670-85FD-4333F6B018B1}" type="pres">
      <dgm:prSet presAssocID="{FA587B48-0E8C-4B0C-9EDC-D9EF8EC8BBD3}" presName="parentText" presStyleLbl="alignNode1" presStyleIdx="2" presStyleCnt="4">
        <dgm:presLayoutVars>
          <dgm:chMax val="1"/>
          <dgm:bulletEnabled val="1"/>
        </dgm:presLayoutVars>
      </dgm:prSet>
      <dgm:spPr/>
      <dgm:t>
        <a:bodyPr/>
        <a:lstStyle/>
        <a:p>
          <a:endParaRPr lang="en-US"/>
        </a:p>
      </dgm:t>
    </dgm:pt>
    <dgm:pt modelId="{9F26C394-ADCD-4201-8C47-AD6F74832CC4}" type="pres">
      <dgm:prSet presAssocID="{FA587B48-0E8C-4B0C-9EDC-D9EF8EC8BBD3}" presName="descendantText" presStyleLbl="alignAcc1" presStyleIdx="2" presStyleCnt="4">
        <dgm:presLayoutVars>
          <dgm:bulletEnabled val="1"/>
        </dgm:presLayoutVars>
      </dgm:prSet>
      <dgm:spPr/>
      <dgm:t>
        <a:bodyPr/>
        <a:lstStyle/>
        <a:p>
          <a:endParaRPr lang="en-US"/>
        </a:p>
      </dgm:t>
    </dgm:pt>
    <dgm:pt modelId="{EEDB92E3-77D3-4EB7-A7FE-FC4C5D2C8400}" type="pres">
      <dgm:prSet presAssocID="{03CC273C-2E3F-424E-9870-47EBDF9D6B19}" presName="sp" presStyleCnt="0"/>
      <dgm:spPr/>
    </dgm:pt>
    <dgm:pt modelId="{9B7E589F-8C14-4A6E-9774-292C4C1D9889}" type="pres">
      <dgm:prSet presAssocID="{F74F5B4E-F0DD-4452-8694-A3BF21FAFF77}" presName="composite" presStyleCnt="0"/>
      <dgm:spPr/>
    </dgm:pt>
    <dgm:pt modelId="{9C333F4A-6DD6-40A8-9F43-D80B7A106A96}" type="pres">
      <dgm:prSet presAssocID="{F74F5B4E-F0DD-4452-8694-A3BF21FAFF77}" presName="parentText" presStyleLbl="alignNode1" presStyleIdx="3" presStyleCnt="4">
        <dgm:presLayoutVars>
          <dgm:chMax val="1"/>
          <dgm:bulletEnabled val="1"/>
        </dgm:presLayoutVars>
      </dgm:prSet>
      <dgm:spPr/>
      <dgm:t>
        <a:bodyPr/>
        <a:lstStyle/>
        <a:p>
          <a:endParaRPr lang="en-US"/>
        </a:p>
      </dgm:t>
    </dgm:pt>
    <dgm:pt modelId="{223B366A-6ACE-4011-93FB-617603B4D8E9}" type="pres">
      <dgm:prSet presAssocID="{F74F5B4E-F0DD-4452-8694-A3BF21FAFF77}" presName="descendantText" presStyleLbl="alignAcc1" presStyleIdx="3" presStyleCnt="4">
        <dgm:presLayoutVars>
          <dgm:bulletEnabled val="1"/>
        </dgm:presLayoutVars>
      </dgm:prSet>
      <dgm:spPr/>
      <dgm:t>
        <a:bodyPr/>
        <a:lstStyle/>
        <a:p>
          <a:endParaRPr lang="en-US"/>
        </a:p>
      </dgm:t>
    </dgm:pt>
  </dgm:ptLst>
  <dgm:cxnLst>
    <dgm:cxn modelId="{B7CB18BC-A72C-49AB-9E7B-73F60DEADBD0}" type="presOf" srcId="{C3E55399-32B3-4B2C-81DE-E96694513D20}" destId="{9F26C394-ADCD-4201-8C47-AD6F74832CC4}" srcOrd="0" destOrd="0" presId="urn:microsoft.com/office/officeart/2005/8/layout/chevron2"/>
    <dgm:cxn modelId="{9E8711A0-7498-4618-81DF-807C3BE38D83}" srcId="{D7EC4E79-C1B5-46DB-A05A-BEF23620EDCD}" destId="{A076A12B-ABC0-4F9C-9EC9-3DBD6D150FE2}" srcOrd="0" destOrd="0" parTransId="{ADD58A86-2300-46EF-A2F1-86E0274DB99E}" sibTransId="{77233229-392E-490F-91E6-4C03CF6E4204}"/>
    <dgm:cxn modelId="{6BBD4FB1-CC14-4978-B24E-0D6D415D942A}" type="presOf" srcId="{1D321683-32AC-43D3-B982-B5821ED7F69A}" destId="{6E9944C4-D070-4409-8D92-66B9901CC245}" srcOrd="0" destOrd="0" presId="urn:microsoft.com/office/officeart/2005/8/layout/chevron2"/>
    <dgm:cxn modelId="{97AA4820-1C7B-499C-9616-97E072AF7E9A}" type="presOf" srcId="{8FEC0E26-57ED-4831-BB9B-222D3BEC4314}" destId="{223B366A-6ACE-4011-93FB-617603B4D8E9}" srcOrd="0" destOrd="0" presId="urn:microsoft.com/office/officeart/2005/8/layout/chevron2"/>
    <dgm:cxn modelId="{093F97AA-6BA9-40B3-98E8-32800D452C3A}" type="presOf" srcId="{FA587B48-0E8C-4B0C-9EDC-D9EF8EC8BBD3}" destId="{557504C2-4A0D-4670-85FD-4333F6B018B1}" srcOrd="0" destOrd="0" presId="urn:microsoft.com/office/officeart/2005/8/layout/chevron2"/>
    <dgm:cxn modelId="{285F2E02-3C4D-49A6-AE9B-C3BBC0754C10}" srcId="{F74F5B4E-F0DD-4452-8694-A3BF21FAFF77}" destId="{8FEC0E26-57ED-4831-BB9B-222D3BEC4314}" srcOrd="0" destOrd="0" parTransId="{3A3CE422-EE0F-496F-8369-7B322DCC63E7}" sibTransId="{139CCFC7-5800-4CDC-9819-821EEC250585}"/>
    <dgm:cxn modelId="{1DAA20EA-9606-4104-9825-68EE5BACAF95}" srcId="{FA587B48-0E8C-4B0C-9EDC-D9EF8EC8BBD3}" destId="{C3E55399-32B3-4B2C-81DE-E96694513D20}" srcOrd="0" destOrd="0" parTransId="{3280FB6E-FCFA-495B-9C54-4529330926E4}" sibTransId="{E1E599D8-9DEF-40A7-80D0-8743B69113DE}"/>
    <dgm:cxn modelId="{2F97FBF7-02F8-4814-B2C9-17D78C27E414}" srcId="{4FED60EE-B47F-435B-A1C3-2EC2204FAC48}" destId="{202BF5D0-6A4B-4D11-98A7-3B8A7FF2FE0C}" srcOrd="1" destOrd="0" parTransId="{17ED1A9E-57D1-42F5-A74A-0917C4B328CD}" sibTransId="{5AE0EF03-5BFD-4D75-9BAC-7C04F6CB36F4}"/>
    <dgm:cxn modelId="{617A8309-97C0-4B51-B84F-EEE82BE36804}" srcId="{4FED60EE-B47F-435B-A1C3-2EC2204FAC48}" destId="{D7EC4E79-C1B5-46DB-A05A-BEF23620EDCD}" srcOrd="0" destOrd="0" parTransId="{45508FC6-353C-4886-B55E-100CB863669C}" sibTransId="{B9B56589-3DA4-4F2E-8E0D-CD6A6BA59D5D}"/>
    <dgm:cxn modelId="{A58FA87A-BFA4-466E-B6EB-6E303A29E07B}" type="presOf" srcId="{D7EC4E79-C1B5-46DB-A05A-BEF23620EDCD}" destId="{56A0D952-28A8-4F60-99B7-8CC8B256A489}" srcOrd="0" destOrd="0" presId="urn:microsoft.com/office/officeart/2005/8/layout/chevron2"/>
    <dgm:cxn modelId="{AEB7C7E2-549F-4FFF-80F9-CAF7A70D4537}" type="presOf" srcId="{4FED60EE-B47F-435B-A1C3-2EC2204FAC48}" destId="{4FD4AD93-9D17-4F72-9E5E-E55BBA0F111F}" srcOrd="0" destOrd="0" presId="urn:microsoft.com/office/officeart/2005/8/layout/chevron2"/>
    <dgm:cxn modelId="{090F0181-5CFA-44EA-B65C-B2016CED75EB}" type="presOf" srcId="{A076A12B-ABC0-4F9C-9EC9-3DBD6D150FE2}" destId="{928D4AC4-1A51-4AB5-ADCD-77BE70120541}" srcOrd="0" destOrd="0" presId="urn:microsoft.com/office/officeart/2005/8/layout/chevron2"/>
    <dgm:cxn modelId="{39B3D294-AF84-4332-8CE5-DB19C34D3EAD}" srcId="{4FED60EE-B47F-435B-A1C3-2EC2204FAC48}" destId="{FA587B48-0E8C-4B0C-9EDC-D9EF8EC8BBD3}" srcOrd="2" destOrd="0" parTransId="{98D45727-7183-47E7-A311-6B6EE19E1CE5}" sibTransId="{03CC273C-2E3F-424E-9870-47EBDF9D6B19}"/>
    <dgm:cxn modelId="{85916219-15D2-47B7-9BB1-7319223D8FC7}" type="presOf" srcId="{202BF5D0-6A4B-4D11-98A7-3B8A7FF2FE0C}" destId="{05D2C284-9BC6-4FC6-A69F-86541AB2B561}" srcOrd="0" destOrd="0" presId="urn:microsoft.com/office/officeart/2005/8/layout/chevron2"/>
    <dgm:cxn modelId="{5A5D1174-96F6-45F7-9578-A6F0108B0575}" srcId="{4FED60EE-B47F-435B-A1C3-2EC2204FAC48}" destId="{F74F5B4E-F0DD-4452-8694-A3BF21FAFF77}" srcOrd="3" destOrd="0" parTransId="{B264F03C-ABD9-458B-830B-BF26EFD39DFC}" sibTransId="{946554B9-556A-44F1-8B82-538F409E4BBD}"/>
    <dgm:cxn modelId="{1235F040-ED01-4391-ADFD-626FCE485A4B}" srcId="{202BF5D0-6A4B-4D11-98A7-3B8A7FF2FE0C}" destId="{1D321683-32AC-43D3-B982-B5821ED7F69A}" srcOrd="0" destOrd="0" parTransId="{3FC64931-7FA5-449F-B9A7-9C55CCC60F37}" sibTransId="{F572EFFB-CEFA-47E6-B2FF-BA331C439039}"/>
    <dgm:cxn modelId="{83A22D10-C49F-4F59-AB0E-49603B3A096A}" type="presOf" srcId="{F74F5B4E-F0DD-4452-8694-A3BF21FAFF77}" destId="{9C333F4A-6DD6-40A8-9F43-D80B7A106A96}" srcOrd="0" destOrd="0" presId="urn:microsoft.com/office/officeart/2005/8/layout/chevron2"/>
    <dgm:cxn modelId="{C8A952ED-035B-415E-A95D-219A1E176E1F}" type="presParOf" srcId="{4FD4AD93-9D17-4F72-9E5E-E55BBA0F111F}" destId="{2F1E59D8-01F7-4023-8D37-A477C88C0644}" srcOrd="0" destOrd="0" presId="urn:microsoft.com/office/officeart/2005/8/layout/chevron2"/>
    <dgm:cxn modelId="{4B18ABB2-C02F-43D8-B8CA-4F3B8EA3ED38}" type="presParOf" srcId="{2F1E59D8-01F7-4023-8D37-A477C88C0644}" destId="{56A0D952-28A8-4F60-99B7-8CC8B256A489}" srcOrd="0" destOrd="0" presId="urn:microsoft.com/office/officeart/2005/8/layout/chevron2"/>
    <dgm:cxn modelId="{40E51BE9-517C-4BA7-A736-A5EB301EBA25}" type="presParOf" srcId="{2F1E59D8-01F7-4023-8D37-A477C88C0644}" destId="{928D4AC4-1A51-4AB5-ADCD-77BE70120541}" srcOrd="1" destOrd="0" presId="urn:microsoft.com/office/officeart/2005/8/layout/chevron2"/>
    <dgm:cxn modelId="{0DF0199A-9AA1-4DA4-A824-7A7AF5B7FF00}" type="presParOf" srcId="{4FD4AD93-9D17-4F72-9E5E-E55BBA0F111F}" destId="{4013E827-84BE-46CB-A231-CFA4EC085CA5}" srcOrd="1" destOrd="0" presId="urn:microsoft.com/office/officeart/2005/8/layout/chevron2"/>
    <dgm:cxn modelId="{2798CE1D-4484-468B-A203-ADE853CA9998}" type="presParOf" srcId="{4FD4AD93-9D17-4F72-9E5E-E55BBA0F111F}" destId="{5584066C-A482-4022-93B9-C79C8415540D}" srcOrd="2" destOrd="0" presId="urn:microsoft.com/office/officeart/2005/8/layout/chevron2"/>
    <dgm:cxn modelId="{260110F4-D3A6-45B3-9F47-CAE26FCFCEB2}" type="presParOf" srcId="{5584066C-A482-4022-93B9-C79C8415540D}" destId="{05D2C284-9BC6-4FC6-A69F-86541AB2B561}" srcOrd="0" destOrd="0" presId="urn:microsoft.com/office/officeart/2005/8/layout/chevron2"/>
    <dgm:cxn modelId="{5794E090-44BD-40EA-88B7-7CADDA73B013}" type="presParOf" srcId="{5584066C-A482-4022-93B9-C79C8415540D}" destId="{6E9944C4-D070-4409-8D92-66B9901CC245}" srcOrd="1" destOrd="0" presId="urn:microsoft.com/office/officeart/2005/8/layout/chevron2"/>
    <dgm:cxn modelId="{9CE61E9E-93B9-46E4-B667-35F41AA9DF65}" type="presParOf" srcId="{4FD4AD93-9D17-4F72-9E5E-E55BBA0F111F}" destId="{7050B58B-CF42-49F1-8939-249F350838A0}" srcOrd="3" destOrd="0" presId="urn:microsoft.com/office/officeart/2005/8/layout/chevron2"/>
    <dgm:cxn modelId="{C4578115-647B-4F37-9A32-18D7D6823BB5}" type="presParOf" srcId="{4FD4AD93-9D17-4F72-9E5E-E55BBA0F111F}" destId="{FFDD4D95-29C2-4F93-9679-67177FE0F4E8}" srcOrd="4" destOrd="0" presId="urn:microsoft.com/office/officeart/2005/8/layout/chevron2"/>
    <dgm:cxn modelId="{CF35DF31-0F52-4265-8383-D48C1FC02BE0}" type="presParOf" srcId="{FFDD4D95-29C2-4F93-9679-67177FE0F4E8}" destId="{557504C2-4A0D-4670-85FD-4333F6B018B1}" srcOrd="0" destOrd="0" presId="urn:microsoft.com/office/officeart/2005/8/layout/chevron2"/>
    <dgm:cxn modelId="{BD76B658-83E3-4E71-8BE0-CBA8757C3F85}" type="presParOf" srcId="{FFDD4D95-29C2-4F93-9679-67177FE0F4E8}" destId="{9F26C394-ADCD-4201-8C47-AD6F74832CC4}" srcOrd="1" destOrd="0" presId="urn:microsoft.com/office/officeart/2005/8/layout/chevron2"/>
    <dgm:cxn modelId="{D2203A2F-FEC2-4845-9814-1FAA28BB57C4}" type="presParOf" srcId="{4FD4AD93-9D17-4F72-9E5E-E55BBA0F111F}" destId="{EEDB92E3-77D3-4EB7-A7FE-FC4C5D2C8400}" srcOrd="5" destOrd="0" presId="urn:microsoft.com/office/officeart/2005/8/layout/chevron2"/>
    <dgm:cxn modelId="{0410DFE1-56F6-4C4C-9409-6D74E2EFD7FF}" type="presParOf" srcId="{4FD4AD93-9D17-4F72-9E5E-E55BBA0F111F}" destId="{9B7E589F-8C14-4A6E-9774-292C4C1D9889}" srcOrd="6" destOrd="0" presId="urn:microsoft.com/office/officeart/2005/8/layout/chevron2"/>
    <dgm:cxn modelId="{494510DA-7B6B-4C22-962E-CD0C440BEDB9}" type="presParOf" srcId="{9B7E589F-8C14-4A6E-9774-292C4C1D9889}" destId="{9C333F4A-6DD6-40A8-9F43-D80B7A106A96}" srcOrd="0" destOrd="0" presId="urn:microsoft.com/office/officeart/2005/8/layout/chevron2"/>
    <dgm:cxn modelId="{9D63E4FE-D53A-4417-9DFD-AF365CBF6669}" type="presParOf" srcId="{9B7E589F-8C14-4A6E-9774-292C4C1D9889}" destId="{223B366A-6ACE-4011-93FB-617603B4D8E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6078662-1DAD-4895-AA8E-BD35CCECD88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D1C6548-6F8C-4C1D-8C5C-5903CAE119E3}">
      <dgm:prSet phldrT="[نص]" custT="1"/>
      <dgm:spPr>
        <a:solidFill>
          <a:schemeClr val="accent5">
            <a:lumMod val="40000"/>
            <a:lumOff val="60000"/>
            <a:alpha val="90000"/>
          </a:schemeClr>
        </a:solidFill>
        <a:ln>
          <a:solidFill>
            <a:schemeClr val="accent5"/>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sz="1800" dirty="0" smtClean="0"/>
            <a:t>يرشح الملك من (1-3) أشخاص يراهم صالحين لولاية </a:t>
          </a:r>
          <a:r>
            <a:rPr lang="ar-MA" sz="1800" dirty="0" smtClean="0"/>
            <a:t>العهد</a:t>
          </a:r>
        </a:p>
        <a:p>
          <a:pPr marL="0" marR="0" indent="0" defTabSz="914400" eaLnBrk="1" fontAlgn="auto" latinLnBrk="0" hangingPunct="1">
            <a:lnSpc>
              <a:spcPct val="100000"/>
            </a:lnSpc>
            <a:spcBef>
              <a:spcPts val="0"/>
            </a:spcBef>
            <a:spcAft>
              <a:spcPts val="0"/>
            </a:spcAft>
            <a:buClrTx/>
            <a:buSzTx/>
            <a:buFontTx/>
            <a:buNone/>
            <a:tabLst/>
            <a:defRPr/>
          </a:pPr>
          <a:r>
            <a:rPr lang="ar-MA" sz="1800" dirty="0" smtClean="0"/>
            <a:t>خلال </a:t>
          </a:r>
          <a:r>
            <a:rPr lang="ar-MA" sz="1800" dirty="0" smtClean="0"/>
            <a:t>10 أيام من مبايعته</a:t>
          </a:r>
          <a:endParaRPr lang="en-US" sz="1800" dirty="0" smtClean="0"/>
        </a:p>
      </dgm:t>
    </dgm:pt>
    <dgm:pt modelId="{470E2AB3-6C3B-41F9-8E0A-EB9347B3C0E5}" type="parTrans" cxnId="{94024DAD-1F07-4D7F-A70E-F148CD0D5494}">
      <dgm:prSet/>
      <dgm:spPr/>
      <dgm:t>
        <a:bodyPr/>
        <a:lstStyle/>
        <a:p>
          <a:endParaRPr lang="en-US" sz="1600"/>
        </a:p>
      </dgm:t>
    </dgm:pt>
    <dgm:pt modelId="{5596DBCD-0215-4D01-831B-8A8E55A72C36}" type="sibTrans" cxnId="{94024DAD-1F07-4D7F-A70E-F148CD0D5494}">
      <dgm:prSet/>
      <dgm:spPr/>
      <dgm:t>
        <a:bodyPr/>
        <a:lstStyle/>
        <a:p>
          <a:endParaRPr lang="en-US"/>
        </a:p>
      </dgm:t>
    </dgm:pt>
    <dgm:pt modelId="{BA83F26A-EDF1-47D2-BFC9-DE6B4879514D}">
      <dgm:prSet phldrT="[نص]" custT="1"/>
      <dgm:spPr>
        <a:ln>
          <a:solidFill>
            <a:srgbClr val="00A452"/>
          </a:solidFill>
        </a:ln>
      </dgm:spPr>
      <dgm:t>
        <a:bodyPr/>
        <a:lstStyle/>
        <a:p>
          <a:r>
            <a:rPr lang="ar-MA" sz="1600" dirty="0" smtClean="0"/>
            <a:t>وافقت هيئة البيعة على أحدهم</a:t>
          </a:r>
          <a:endParaRPr lang="en-US" sz="1600" dirty="0"/>
        </a:p>
      </dgm:t>
    </dgm:pt>
    <dgm:pt modelId="{FC4AE79C-B804-4DE3-A577-D555D4322C28}" type="parTrans" cxnId="{B4FC4E1B-5023-4A86-91F0-A0818F4BEAF6}">
      <dgm:prSet/>
      <dgm:spPr/>
      <dgm:t>
        <a:bodyPr/>
        <a:lstStyle/>
        <a:p>
          <a:endParaRPr lang="en-US" sz="1600"/>
        </a:p>
      </dgm:t>
    </dgm:pt>
    <dgm:pt modelId="{036C8C65-8B28-4DC4-83BB-15D207F87016}" type="sibTrans" cxnId="{B4FC4E1B-5023-4A86-91F0-A0818F4BEAF6}">
      <dgm:prSet/>
      <dgm:spPr/>
      <dgm:t>
        <a:bodyPr/>
        <a:lstStyle/>
        <a:p>
          <a:endParaRPr lang="en-US"/>
        </a:p>
      </dgm:t>
    </dgm:pt>
    <dgm:pt modelId="{65447CAC-D6E8-4583-994B-3E09F44C9C06}">
      <dgm:prSet phldrT="[نص]" custT="1"/>
      <dgm:spPr/>
      <dgm:t>
        <a:bodyPr/>
        <a:lstStyle/>
        <a:p>
          <a:r>
            <a:rPr lang="ar-MA" sz="1600" dirty="0" smtClean="0"/>
            <a:t>لم توافق الهيئة على أي منهم</a:t>
          </a:r>
          <a:endParaRPr lang="en-US" sz="1600" dirty="0"/>
        </a:p>
      </dgm:t>
    </dgm:pt>
    <dgm:pt modelId="{4D0F90AE-57B4-44D3-A164-933A610E048E}" type="parTrans" cxnId="{24B7FA74-3AB8-4CAA-A99F-446C8C8F4227}">
      <dgm:prSet/>
      <dgm:spPr/>
      <dgm:t>
        <a:bodyPr/>
        <a:lstStyle/>
        <a:p>
          <a:endParaRPr lang="en-US" sz="1600"/>
        </a:p>
      </dgm:t>
    </dgm:pt>
    <dgm:pt modelId="{762E3984-D7E6-4ACF-A158-20DED2CA28CC}" type="sibTrans" cxnId="{24B7FA74-3AB8-4CAA-A99F-446C8C8F4227}">
      <dgm:prSet/>
      <dgm:spPr/>
      <dgm:t>
        <a:bodyPr/>
        <a:lstStyle/>
        <a:p>
          <a:endParaRPr lang="en-US"/>
        </a:p>
      </dgm:t>
    </dgm:pt>
    <dgm:pt modelId="{6CC1B4DD-4B85-41B5-A604-B787453ED640}">
      <dgm:prSet phldrT="[نص]" custT="1"/>
      <dgm:spPr/>
      <dgm:t>
        <a:bodyPr/>
        <a:lstStyle/>
        <a:p>
          <a:r>
            <a:rPr lang="ar-MA" sz="1600" dirty="0" smtClean="0"/>
            <a:t>ترشح  </a:t>
          </a:r>
          <a:r>
            <a:rPr lang="ar-MA" sz="1600" dirty="0" smtClean="0"/>
            <a:t>بنفسها من </a:t>
          </a:r>
          <a:r>
            <a:rPr lang="ar-MA" sz="1600" dirty="0" smtClean="0"/>
            <a:t>تراه مناسب</a:t>
          </a:r>
          <a:endParaRPr lang="en-US" sz="1600" dirty="0"/>
        </a:p>
      </dgm:t>
    </dgm:pt>
    <dgm:pt modelId="{26957EAE-0459-43E3-8014-44F23CF7EAFC}" type="parTrans" cxnId="{2CA2A4C8-07E1-4A91-B002-70A26DB6283C}">
      <dgm:prSet/>
      <dgm:spPr/>
      <dgm:t>
        <a:bodyPr/>
        <a:lstStyle/>
        <a:p>
          <a:endParaRPr lang="en-US" sz="1600"/>
        </a:p>
      </dgm:t>
    </dgm:pt>
    <dgm:pt modelId="{24F7A687-D225-44FE-A745-8B019E0AABAC}" type="sibTrans" cxnId="{2CA2A4C8-07E1-4A91-B002-70A26DB6283C}">
      <dgm:prSet/>
      <dgm:spPr/>
      <dgm:t>
        <a:bodyPr/>
        <a:lstStyle/>
        <a:p>
          <a:endParaRPr lang="en-US"/>
        </a:p>
      </dgm:t>
    </dgm:pt>
    <dgm:pt modelId="{CAA94E52-610C-4581-B201-64FC44B67EAE}">
      <dgm:prSet phldrT="[نص]" custT="1"/>
      <dgm:spPr/>
      <dgm:t>
        <a:bodyPr/>
        <a:lstStyle/>
        <a:p>
          <a:r>
            <a:rPr lang="ar-MA" sz="1600" dirty="0" smtClean="0"/>
            <a:t>وافق الملك على المرشح من الهيئة</a:t>
          </a:r>
          <a:endParaRPr lang="en-US" sz="1600" dirty="0"/>
        </a:p>
      </dgm:t>
    </dgm:pt>
    <dgm:pt modelId="{BB8A296D-2608-4E03-8638-E7C7CFBC9150}" type="parTrans" cxnId="{01275FC1-19B6-4A58-B6CD-AF786C007AA8}">
      <dgm:prSet/>
      <dgm:spPr/>
      <dgm:t>
        <a:bodyPr/>
        <a:lstStyle/>
        <a:p>
          <a:endParaRPr lang="en-US" sz="1600"/>
        </a:p>
      </dgm:t>
    </dgm:pt>
    <dgm:pt modelId="{5D704A2B-0B58-4A59-9077-CDB8E477CE8D}" type="sibTrans" cxnId="{01275FC1-19B6-4A58-B6CD-AF786C007AA8}">
      <dgm:prSet/>
      <dgm:spPr/>
      <dgm:t>
        <a:bodyPr/>
        <a:lstStyle/>
        <a:p>
          <a:endParaRPr lang="en-US"/>
        </a:p>
      </dgm:t>
    </dgm:pt>
    <dgm:pt modelId="{B1BC70C7-E1D0-43D1-8B43-0862F0EB387B}">
      <dgm:prSet phldrT="[نص]" custT="1"/>
      <dgm:spPr/>
      <dgm:t>
        <a:bodyPr/>
        <a:lstStyle/>
        <a:p>
          <a:r>
            <a:rPr lang="ar-MA" sz="1600" dirty="0" smtClean="0"/>
            <a:t>لم يوافق الملك على مرشح الهيئة</a:t>
          </a:r>
          <a:endParaRPr lang="en-US" sz="1600" dirty="0"/>
        </a:p>
      </dgm:t>
    </dgm:pt>
    <dgm:pt modelId="{D6FBB06F-D889-4B4E-A3EA-F184D2EB0DE1}" type="parTrans" cxnId="{41DB503B-C0B1-4212-BEA7-DB51D22EF997}">
      <dgm:prSet/>
      <dgm:spPr/>
      <dgm:t>
        <a:bodyPr/>
        <a:lstStyle/>
        <a:p>
          <a:endParaRPr lang="en-US" sz="1600"/>
        </a:p>
      </dgm:t>
    </dgm:pt>
    <dgm:pt modelId="{7F661B07-D536-452F-A7DB-C0A69573267B}" type="sibTrans" cxnId="{41DB503B-C0B1-4212-BEA7-DB51D22EF997}">
      <dgm:prSet/>
      <dgm:spPr/>
      <dgm:t>
        <a:bodyPr/>
        <a:lstStyle/>
        <a:p>
          <a:endParaRPr lang="en-US"/>
        </a:p>
      </dgm:t>
    </dgm:pt>
    <dgm:pt modelId="{9931CBFD-8595-4EC9-A923-680ECB7A7CF4}">
      <dgm:prSet phldrT="[نص]" custT="1"/>
      <dgm:spPr/>
      <dgm:t>
        <a:bodyPr/>
        <a:lstStyle/>
        <a:p>
          <a:r>
            <a:rPr lang="ar-MA" sz="1600" dirty="0" smtClean="0"/>
            <a:t>لا يوجد مشكلة ، يتم تعيين الشخص المتفق عليه وليًا للعهد</a:t>
          </a:r>
          <a:endParaRPr lang="en-US" sz="1600" dirty="0"/>
        </a:p>
      </dgm:t>
    </dgm:pt>
    <dgm:pt modelId="{71BFCB6B-E7D4-46AF-9E87-7CEC15568559}" type="parTrans" cxnId="{B2DCE704-9ED9-4176-90B1-C89247704847}">
      <dgm:prSet/>
      <dgm:spPr/>
      <dgm:t>
        <a:bodyPr/>
        <a:lstStyle/>
        <a:p>
          <a:endParaRPr lang="en-US" sz="1600"/>
        </a:p>
      </dgm:t>
    </dgm:pt>
    <dgm:pt modelId="{3D179FCD-74C6-4D97-9601-EBF9ADF2F73F}" type="sibTrans" cxnId="{B2DCE704-9ED9-4176-90B1-C89247704847}">
      <dgm:prSet/>
      <dgm:spPr/>
      <dgm:t>
        <a:bodyPr/>
        <a:lstStyle/>
        <a:p>
          <a:endParaRPr lang="en-US"/>
        </a:p>
      </dgm:t>
    </dgm:pt>
    <dgm:pt modelId="{24F73E55-8F3E-427F-9736-026CB2671D5F}">
      <dgm:prSet phldrT="[نص]" custT="1"/>
      <dgm:spPr/>
      <dgm:t>
        <a:bodyPr/>
        <a:lstStyle/>
        <a:p>
          <a:r>
            <a:rPr lang="ar-MA" sz="1600" dirty="0" smtClean="0"/>
            <a:t>يتم التصويت بين شخص يرشحه الملك والشخص الذي رشحته الهيئة وأكثر شخص يحصل على الأصوات يتم تعيينه وليًا للعهد</a:t>
          </a:r>
          <a:endParaRPr lang="en-US" sz="1600" dirty="0"/>
        </a:p>
      </dgm:t>
    </dgm:pt>
    <dgm:pt modelId="{BFA2E434-D124-41F3-8FFD-DAD6C60B0DE1}" type="parTrans" cxnId="{4A690674-5903-4074-9D4F-4F07E8D2F3CD}">
      <dgm:prSet/>
      <dgm:spPr/>
      <dgm:t>
        <a:bodyPr/>
        <a:lstStyle/>
        <a:p>
          <a:endParaRPr lang="en-US" sz="1600"/>
        </a:p>
      </dgm:t>
    </dgm:pt>
    <dgm:pt modelId="{67D0CED5-6BEE-4DDA-ACC2-83A645573745}" type="sibTrans" cxnId="{4A690674-5903-4074-9D4F-4F07E8D2F3CD}">
      <dgm:prSet/>
      <dgm:spPr/>
      <dgm:t>
        <a:bodyPr/>
        <a:lstStyle/>
        <a:p>
          <a:endParaRPr lang="en-US"/>
        </a:p>
      </dgm:t>
    </dgm:pt>
    <dgm:pt modelId="{31A98978-AB1B-4798-B187-79E870510791}">
      <dgm:prSet phldrT="[نص]" custT="1"/>
      <dgm:spPr>
        <a:ln>
          <a:solidFill>
            <a:srgbClr val="00A452"/>
          </a:solidFill>
        </a:ln>
      </dgm:spPr>
      <dgm:t>
        <a:bodyPr/>
        <a:lstStyle/>
        <a:p>
          <a:r>
            <a:rPr lang="ar-MA" sz="1600" dirty="0" smtClean="0"/>
            <a:t>لا يوجد مشكلة، يتم تعيين من حصل على أكثر الأصوات وليا للعهد</a:t>
          </a:r>
          <a:endParaRPr lang="en-US" sz="1600" dirty="0"/>
        </a:p>
      </dgm:t>
    </dgm:pt>
    <dgm:pt modelId="{E4BAA420-F875-4510-A5B8-30FE16796648}" type="sibTrans" cxnId="{295FADA9-81ED-4203-ACA3-BB2E33BFBC12}">
      <dgm:prSet/>
      <dgm:spPr/>
      <dgm:t>
        <a:bodyPr/>
        <a:lstStyle/>
        <a:p>
          <a:endParaRPr lang="en-US"/>
        </a:p>
      </dgm:t>
    </dgm:pt>
    <dgm:pt modelId="{A1061F83-1E2A-48B7-B9D2-7C6A11EE8083}" type="parTrans" cxnId="{295FADA9-81ED-4203-ACA3-BB2E33BFBC12}">
      <dgm:prSet/>
      <dgm:spPr>
        <a:ln>
          <a:solidFill>
            <a:srgbClr val="00A452"/>
          </a:solidFill>
        </a:ln>
      </dgm:spPr>
      <dgm:t>
        <a:bodyPr/>
        <a:lstStyle/>
        <a:p>
          <a:endParaRPr lang="en-US" sz="1600"/>
        </a:p>
      </dgm:t>
    </dgm:pt>
    <dgm:pt modelId="{223D6CCC-E5E8-4D26-A4B8-C74E3EA81BD2}" type="pres">
      <dgm:prSet presAssocID="{46078662-1DAD-4895-AA8E-BD35CCECD886}" presName="hierChild1" presStyleCnt="0">
        <dgm:presLayoutVars>
          <dgm:chPref val="1"/>
          <dgm:dir val="rev"/>
          <dgm:animOne val="branch"/>
          <dgm:animLvl val="lvl"/>
          <dgm:resizeHandles/>
        </dgm:presLayoutVars>
      </dgm:prSet>
      <dgm:spPr/>
      <dgm:t>
        <a:bodyPr/>
        <a:lstStyle/>
        <a:p>
          <a:pPr rtl="1"/>
          <a:endParaRPr lang="ar-SA"/>
        </a:p>
      </dgm:t>
    </dgm:pt>
    <dgm:pt modelId="{F98EE9D1-0E83-4EB3-B9DF-9236D2E57EF8}" type="pres">
      <dgm:prSet presAssocID="{0D1C6548-6F8C-4C1D-8C5C-5903CAE119E3}" presName="hierRoot1" presStyleCnt="0"/>
      <dgm:spPr/>
    </dgm:pt>
    <dgm:pt modelId="{5CCD8288-2D0A-481E-B6A5-2E0A386017E3}" type="pres">
      <dgm:prSet presAssocID="{0D1C6548-6F8C-4C1D-8C5C-5903CAE119E3}" presName="composite" presStyleCnt="0"/>
      <dgm:spPr/>
    </dgm:pt>
    <dgm:pt modelId="{24657D69-6A82-453E-96EB-26AF1188931E}" type="pres">
      <dgm:prSet presAssocID="{0D1C6548-6F8C-4C1D-8C5C-5903CAE119E3}" presName="background" presStyleLbl="node0" presStyleIdx="0" presStyleCnt="1"/>
      <dgm:spPr>
        <a:solidFill>
          <a:schemeClr val="accent5"/>
        </a:solidFill>
      </dgm:spPr>
      <dgm:t>
        <a:bodyPr/>
        <a:lstStyle/>
        <a:p>
          <a:endParaRPr lang="en-US"/>
        </a:p>
      </dgm:t>
    </dgm:pt>
    <dgm:pt modelId="{10CF6909-C052-42BD-9A0E-70209D412944}" type="pres">
      <dgm:prSet presAssocID="{0D1C6548-6F8C-4C1D-8C5C-5903CAE119E3}" presName="text" presStyleLbl="fgAcc0" presStyleIdx="0" presStyleCnt="1" custScaleX="378262" custLinFactNeighborX="-90648">
        <dgm:presLayoutVars>
          <dgm:chPref val="3"/>
        </dgm:presLayoutVars>
      </dgm:prSet>
      <dgm:spPr/>
      <dgm:t>
        <a:bodyPr/>
        <a:lstStyle/>
        <a:p>
          <a:endParaRPr lang="en-US"/>
        </a:p>
      </dgm:t>
    </dgm:pt>
    <dgm:pt modelId="{79F55B7C-9B56-480A-892C-616F6309E797}" type="pres">
      <dgm:prSet presAssocID="{0D1C6548-6F8C-4C1D-8C5C-5903CAE119E3}" presName="hierChild2" presStyleCnt="0"/>
      <dgm:spPr/>
    </dgm:pt>
    <dgm:pt modelId="{1C10A957-5BAB-4553-85C3-6C5CF0805839}" type="pres">
      <dgm:prSet presAssocID="{FC4AE79C-B804-4DE3-A577-D555D4322C28}" presName="Name10" presStyleLbl="parChTrans1D2" presStyleIdx="0" presStyleCnt="2"/>
      <dgm:spPr/>
      <dgm:t>
        <a:bodyPr/>
        <a:lstStyle/>
        <a:p>
          <a:endParaRPr lang="en-US"/>
        </a:p>
      </dgm:t>
    </dgm:pt>
    <dgm:pt modelId="{740BCC94-E577-4901-AE99-3A0B22EBAA62}" type="pres">
      <dgm:prSet presAssocID="{BA83F26A-EDF1-47D2-BFC9-DE6B4879514D}" presName="hierRoot2" presStyleCnt="0"/>
      <dgm:spPr/>
    </dgm:pt>
    <dgm:pt modelId="{A901355E-1FE7-4072-8C85-48162DDE737E}" type="pres">
      <dgm:prSet presAssocID="{BA83F26A-EDF1-47D2-BFC9-DE6B4879514D}" presName="composite2" presStyleCnt="0"/>
      <dgm:spPr/>
    </dgm:pt>
    <dgm:pt modelId="{3DFF5EC1-637B-4681-A43A-61CA5091AECC}" type="pres">
      <dgm:prSet presAssocID="{BA83F26A-EDF1-47D2-BFC9-DE6B4879514D}" presName="background2" presStyleLbl="node2" presStyleIdx="0" presStyleCnt="2"/>
      <dgm:spPr>
        <a:solidFill>
          <a:srgbClr val="00B050"/>
        </a:solidFill>
        <a:ln>
          <a:solidFill>
            <a:srgbClr val="00A452"/>
          </a:solidFill>
        </a:ln>
      </dgm:spPr>
      <dgm:t>
        <a:bodyPr/>
        <a:lstStyle/>
        <a:p>
          <a:endParaRPr lang="en-US"/>
        </a:p>
      </dgm:t>
    </dgm:pt>
    <dgm:pt modelId="{5A731D56-D563-489D-A0F7-394A2C8BC56F}" type="pres">
      <dgm:prSet presAssocID="{BA83F26A-EDF1-47D2-BFC9-DE6B4879514D}" presName="text2" presStyleLbl="fgAcc2" presStyleIdx="0" presStyleCnt="2" custScaleX="171895">
        <dgm:presLayoutVars>
          <dgm:chPref val="3"/>
        </dgm:presLayoutVars>
      </dgm:prSet>
      <dgm:spPr/>
      <dgm:t>
        <a:bodyPr/>
        <a:lstStyle/>
        <a:p>
          <a:endParaRPr lang="en-US"/>
        </a:p>
      </dgm:t>
    </dgm:pt>
    <dgm:pt modelId="{9414DD76-489E-4022-AD7F-7D18AA22BFCE}" type="pres">
      <dgm:prSet presAssocID="{BA83F26A-EDF1-47D2-BFC9-DE6B4879514D}" presName="hierChild3" presStyleCnt="0"/>
      <dgm:spPr/>
    </dgm:pt>
    <dgm:pt modelId="{DCBA7553-AD64-46B6-83BD-A4687CCCB77F}" type="pres">
      <dgm:prSet presAssocID="{A1061F83-1E2A-48B7-B9D2-7C6A11EE8083}" presName="Name17" presStyleLbl="parChTrans1D3" presStyleIdx="0" presStyleCnt="2"/>
      <dgm:spPr/>
      <dgm:t>
        <a:bodyPr/>
        <a:lstStyle/>
        <a:p>
          <a:endParaRPr lang="en-US"/>
        </a:p>
      </dgm:t>
    </dgm:pt>
    <dgm:pt modelId="{9B0FE494-E96B-45E6-92CC-91A4629BC9B8}" type="pres">
      <dgm:prSet presAssocID="{31A98978-AB1B-4798-B187-79E870510791}" presName="hierRoot3" presStyleCnt="0"/>
      <dgm:spPr/>
    </dgm:pt>
    <dgm:pt modelId="{70EE5440-63A0-4BFE-9053-763B31BCEE52}" type="pres">
      <dgm:prSet presAssocID="{31A98978-AB1B-4798-B187-79E870510791}" presName="composite3" presStyleCnt="0"/>
      <dgm:spPr/>
    </dgm:pt>
    <dgm:pt modelId="{5BCC0F94-C655-4A81-84BD-3BDC767145CD}" type="pres">
      <dgm:prSet presAssocID="{31A98978-AB1B-4798-B187-79E870510791}" presName="background3" presStyleLbl="node3" presStyleIdx="0" presStyleCnt="2"/>
      <dgm:spPr>
        <a:solidFill>
          <a:srgbClr val="00B050"/>
        </a:solidFill>
      </dgm:spPr>
      <dgm:t>
        <a:bodyPr/>
        <a:lstStyle/>
        <a:p>
          <a:endParaRPr lang="en-US"/>
        </a:p>
      </dgm:t>
    </dgm:pt>
    <dgm:pt modelId="{137C28B3-0B51-44D6-87DF-80D493D13840}" type="pres">
      <dgm:prSet presAssocID="{31A98978-AB1B-4798-B187-79E870510791}" presName="text3" presStyleLbl="fgAcc3" presStyleIdx="0" presStyleCnt="2" custScaleX="162906">
        <dgm:presLayoutVars>
          <dgm:chPref val="3"/>
        </dgm:presLayoutVars>
      </dgm:prSet>
      <dgm:spPr/>
      <dgm:t>
        <a:bodyPr/>
        <a:lstStyle/>
        <a:p>
          <a:endParaRPr lang="en-US"/>
        </a:p>
      </dgm:t>
    </dgm:pt>
    <dgm:pt modelId="{E7DD3F3D-B03F-429B-B1E0-56B8A18CC57B}" type="pres">
      <dgm:prSet presAssocID="{31A98978-AB1B-4798-B187-79E870510791}" presName="hierChild4" presStyleCnt="0"/>
      <dgm:spPr/>
    </dgm:pt>
    <dgm:pt modelId="{27EE5293-A6D4-4BC2-B939-0481F759BC10}" type="pres">
      <dgm:prSet presAssocID="{4D0F90AE-57B4-44D3-A164-933A610E048E}" presName="Name10" presStyleLbl="parChTrans1D2" presStyleIdx="1" presStyleCnt="2"/>
      <dgm:spPr/>
      <dgm:t>
        <a:bodyPr/>
        <a:lstStyle/>
        <a:p>
          <a:endParaRPr lang="en-US"/>
        </a:p>
      </dgm:t>
    </dgm:pt>
    <dgm:pt modelId="{FE4852D4-8BC4-4041-A661-C537D552F3FD}" type="pres">
      <dgm:prSet presAssocID="{65447CAC-D6E8-4583-994B-3E09F44C9C06}" presName="hierRoot2" presStyleCnt="0"/>
      <dgm:spPr/>
    </dgm:pt>
    <dgm:pt modelId="{CD750B11-3EF4-4854-8685-1FDEE75F2B3E}" type="pres">
      <dgm:prSet presAssocID="{65447CAC-D6E8-4583-994B-3E09F44C9C06}" presName="composite2" presStyleCnt="0"/>
      <dgm:spPr/>
    </dgm:pt>
    <dgm:pt modelId="{4F96BE79-D03E-489B-B5A5-58DD3F0400AE}" type="pres">
      <dgm:prSet presAssocID="{65447CAC-D6E8-4583-994B-3E09F44C9C06}" presName="background2" presStyleLbl="node2" presStyleIdx="1" presStyleCnt="2"/>
      <dgm:spPr>
        <a:solidFill>
          <a:srgbClr val="FF0000"/>
        </a:solidFill>
      </dgm:spPr>
      <dgm:t>
        <a:bodyPr/>
        <a:lstStyle/>
        <a:p>
          <a:endParaRPr lang="en-US"/>
        </a:p>
      </dgm:t>
    </dgm:pt>
    <dgm:pt modelId="{CA3A5421-376A-4BF1-9754-AD6BE919131D}" type="pres">
      <dgm:prSet presAssocID="{65447CAC-D6E8-4583-994B-3E09F44C9C06}" presName="text2" presStyleLbl="fgAcc2" presStyleIdx="1" presStyleCnt="2" custScaleX="162254" custLinFactX="-10678" custLinFactNeighborX="-100000">
        <dgm:presLayoutVars>
          <dgm:chPref val="3"/>
        </dgm:presLayoutVars>
      </dgm:prSet>
      <dgm:spPr/>
      <dgm:t>
        <a:bodyPr/>
        <a:lstStyle/>
        <a:p>
          <a:endParaRPr lang="en-US"/>
        </a:p>
      </dgm:t>
    </dgm:pt>
    <dgm:pt modelId="{E6F2697A-7C46-4392-AF43-CB77558ED79E}" type="pres">
      <dgm:prSet presAssocID="{65447CAC-D6E8-4583-994B-3E09F44C9C06}" presName="hierChild3" presStyleCnt="0"/>
      <dgm:spPr/>
    </dgm:pt>
    <dgm:pt modelId="{D55C995B-7830-4313-AF66-D077271D5525}" type="pres">
      <dgm:prSet presAssocID="{26957EAE-0459-43E3-8014-44F23CF7EAFC}" presName="Name17" presStyleLbl="parChTrans1D3" presStyleIdx="1" presStyleCnt="2"/>
      <dgm:spPr/>
      <dgm:t>
        <a:bodyPr/>
        <a:lstStyle/>
        <a:p>
          <a:endParaRPr lang="en-US"/>
        </a:p>
      </dgm:t>
    </dgm:pt>
    <dgm:pt modelId="{433C7308-D0BC-4D57-BF73-3328894681DF}" type="pres">
      <dgm:prSet presAssocID="{6CC1B4DD-4B85-41B5-A604-B787453ED640}" presName="hierRoot3" presStyleCnt="0"/>
      <dgm:spPr/>
    </dgm:pt>
    <dgm:pt modelId="{B596617A-C7AD-4361-AAC4-B2C9C97D195C}" type="pres">
      <dgm:prSet presAssocID="{6CC1B4DD-4B85-41B5-A604-B787453ED640}" presName="composite3" presStyleCnt="0"/>
      <dgm:spPr/>
    </dgm:pt>
    <dgm:pt modelId="{BBB37450-CD56-4669-BB50-199CA9B5817D}" type="pres">
      <dgm:prSet presAssocID="{6CC1B4DD-4B85-41B5-A604-B787453ED640}" presName="background3" presStyleLbl="node3" presStyleIdx="1" presStyleCnt="2"/>
      <dgm:spPr>
        <a:solidFill>
          <a:srgbClr val="FF0000"/>
        </a:solidFill>
      </dgm:spPr>
      <dgm:t>
        <a:bodyPr/>
        <a:lstStyle/>
        <a:p>
          <a:endParaRPr lang="en-US"/>
        </a:p>
      </dgm:t>
    </dgm:pt>
    <dgm:pt modelId="{104E3335-6D6E-4A3A-B0C1-0ACBB832EB5F}" type="pres">
      <dgm:prSet presAssocID="{6CC1B4DD-4B85-41B5-A604-B787453ED640}" presName="text3" presStyleLbl="fgAcc3" presStyleIdx="1" presStyleCnt="2" custScaleX="158938" custLinFactX="-11394" custLinFactNeighborX="-100000" custLinFactNeighborY="-16619">
        <dgm:presLayoutVars>
          <dgm:chPref val="3"/>
        </dgm:presLayoutVars>
      </dgm:prSet>
      <dgm:spPr/>
      <dgm:t>
        <a:bodyPr/>
        <a:lstStyle/>
        <a:p>
          <a:endParaRPr lang="en-US"/>
        </a:p>
      </dgm:t>
    </dgm:pt>
    <dgm:pt modelId="{A1BD3010-ED06-488F-B1E7-2384DC60AE82}" type="pres">
      <dgm:prSet presAssocID="{6CC1B4DD-4B85-41B5-A604-B787453ED640}" presName="hierChild4" presStyleCnt="0"/>
      <dgm:spPr/>
    </dgm:pt>
    <dgm:pt modelId="{2B7FFFBA-010E-4AB7-840E-AFBDA3AA804E}" type="pres">
      <dgm:prSet presAssocID="{BB8A296D-2608-4E03-8638-E7C7CFBC9150}" presName="Name23" presStyleLbl="parChTrans1D4" presStyleIdx="0" presStyleCnt="4"/>
      <dgm:spPr/>
      <dgm:t>
        <a:bodyPr/>
        <a:lstStyle/>
        <a:p>
          <a:pPr rtl="1"/>
          <a:endParaRPr lang="ar-SA"/>
        </a:p>
      </dgm:t>
    </dgm:pt>
    <dgm:pt modelId="{8AA0C00D-BAE6-4C48-9E7F-02C773625A82}" type="pres">
      <dgm:prSet presAssocID="{CAA94E52-610C-4581-B201-64FC44B67EAE}" presName="hierRoot4" presStyleCnt="0"/>
      <dgm:spPr/>
    </dgm:pt>
    <dgm:pt modelId="{83E4933B-B2EE-4249-A71C-BE5AA3DD76F6}" type="pres">
      <dgm:prSet presAssocID="{CAA94E52-610C-4581-B201-64FC44B67EAE}" presName="composite4" presStyleCnt="0"/>
      <dgm:spPr/>
    </dgm:pt>
    <dgm:pt modelId="{4E62605E-CF7F-4A2C-8E65-8E545779FFD0}" type="pres">
      <dgm:prSet presAssocID="{CAA94E52-610C-4581-B201-64FC44B67EAE}" presName="background4" presStyleLbl="node4" presStyleIdx="0" presStyleCnt="4"/>
      <dgm:spPr>
        <a:solidFill>
          <a:srgbClr val="00B050"/>
        </a:solidFill>
        <a:ln>
          <a:solidFill>
            <a:srgbClr val="00A452"/>
          </a:solidFill>
        </a:ln>
      </dgm:spPr>
      <dgm:t>
        <a:bodyPr/>
        <a:lstStyle/>
        <a:p>
          <a:endParaRPr lang="en-US"/>
        </a:p>
      </dgm:t>
    </dgm:pt>
    <dgm:pt modelId="{CC92A4EA-9E3C-42E4-AAD8-4CAE2D9BB50A}" type="pres">
      <dgm:prSet presAssocID="{CAA94E52-610C-4581-B201-64FC44B67EAE}" presName="text4" presStyleLbl="fgAcc4" presStyleIdx="0" presStyleCnt="4" custScaleX="166406" custScaleY="90259" custLinFactNeighborX="-38208" custLinFactNeighborY="-13579">
        <dgm:presLayoutVars>
          <dgm:chPref val="3"/>
        </dgm:presLayoutVars>
      </dgm:prSet>
      <dgm:spPr/>
      <dgm:t>
        <a:bodyPr/>
        <a:lstStyle/>
        <a:p>
          <a:endParaRPr lang="en-US"/>
        </a:p>
      </dgm:t>
    </dgm:pt>
    <dgm:pt modelId="{8A638CA8-EB17-4F86-9C6A-758151457B1A}" type="pres">
      <dgm:prSet presAssocID="{CAA94E52-610C-4581-B201-64FC44B67EAE}" presName="hierChild5" presStyleCnt="0"/>
      <dgm:spPr/>
    </dgm:pt>
    <dgm:pt modelId="{A29E8463-08CC-4F0C-B3AB-F6E98BE1D457}" type="pres">
      <dgm:prSet presAssocID="{71BFCB6B-E7D4-46AF-9E87-7CEC15568559}" presName="Name23" presStyleLbl="parChTrans1D4" presStyleIdx="1" presStyleCnt="4"/>
      <dgm:spPr/>
      <dgm:t>
        <a:bodyPr/>
        <a:lstStyle/>
        <a:p>
          <a:pPr rtl="1"/>
          <a:endParaRPr lang="ar-SA"/>
        </a:p>
      </dgm:t>
    </dgm:pt>
    <dgm:pt modelId="{4D9ED451-CCB9-4A1A-9E97-271F5DDEC638}" type="pres">
      <dgm:prSet presAssocID="{9931CBFD-8595-4EC9-A923-680ECB7A7CF4}" presName="hierRoot4" presStyleCnt="0"/>
      <dgm:spPr/>
    </dgm:pt>
    <dgm:pt modelId="{4584836E-493F-49C1-9188-51FF7F409DB7}" type="pres">
      <dgm:prSet presAssocID="{9931CBFD-8595-4EC9-A923-680ECB7A7CF4}" presName="composite4" presStyleCnt="0"/>
      <dgm:spPr/>
    </dgm:pt>
    <dgm:pt modelId="{380665B5-0578-4899-BCF9-E1923A408747}" type="pres">
      <dgm:prSet presAssocID="{9931CBFD-8595-4EC9-A923-680ECB7A7CF4}" presName="background4" presStyleLbl="node4" presStyleIdx="1" presStyleCnt="4"/>
      <dgm:spPr>
        <a:solidFill>
          <a:srgbClr val="00B050"/>
        </a:solidFill>
      </dgm:spPr>
      <dgm:t>
        <a:bodyPr/>
        <a:lstStyle/>
        <a:p>
          <a:endParaRPr lang="en-US"/>
        </a:p>
      </dgm:t>
    </dgm:pt>
    <dgm:pt modelId="{B21E4C2F-A6B6-4AD5-879D-7CBCE0320EEC}" type="pres">
      <dgm:prSet presAssocID="{9931CBFD-8595-4EC9-A923-680ECB7A7CF4}" presName="text4" presStyleLbl="fgAcc4" presStyleIdx="1" presStyleCnt="4" custScaleX="246813" custScaleY="124584" custLinFactNeighborX="-37203" custLinFactNeighborY="-13579">
        <dgm:presLayoutVars>
          <dgm:chPref val="3"/>
        </dgm:presLayoutVars>
      </dgm:prSet>
      <dgm:spPr/>
      <dgm:t>
        <a:bodyPr/>
        <a:lstStyle/>
        <a:p>
          <a:endParaRPr lang="en-US"/>
        </a:p>
      </dgm:t>
    </dgm:pt>
    <dgm:pt modelId="{2170AC40-CD4F-4106-8362-2E2ACE5867B2}" type="pres">
      <dgm:prSet presAssocID="{9931CBFD-8595-4EC9-A923-680ECB7A7CF4}" presName="hierChild5" presStyleCnt="0"/>
      <dgm:spPr/>
    </dgm:pt>
    <dgm:pt modelId="{27ECB0A8-B91B-44E4-BAAF-297D09D25F70}" type="pres">
      <dgm:prSet presAssocID="{D6FBB06F-D889-4B4E-A3EA-F184D2EB0DE1}" presName="Name23" presStyleLbl="parChTrans1D4" presStyleIdx="2" presStyleCnt="4"/>
      <dgm:spPr/>
      <dgm:t>
        <a:bodyPr/>
        <a:lstStyle/>
        <a:p>
          <a:pPr rtl="1"/>
          <a:endParaRPr lang="ar-SA"/>
        </a:p>
      </dgm:t>
    </dgm:pt>
    <dgm:pt modelId="{B9AC261D-BD20-4353-8F30-071E21302C8D}" type="pres">
      <dgm:prSet presAssocID="{B1BC70C7-E1D0-43D1-8B43-0862F0EB387B}" presName="hierRoot4" presStyleCnt="0"/>
      <dgm:spPr/>
    </dgm:pt>
    <dgm:pt modelId="{5926BD03-B64B-4186-B105-11E4D9859DCC}" type="pres">
      <dgm:prSet presAssocID="{B1BC70C7-E1D0-43D1-8B43-0862F0EB387B}" presName="composite4" presStyleCnt="0"/>
      <dgm:spPr/>
    </dgm:pt>
    <dgm:pt modelId="{C2931AFD-59F2-447F-A534-37E2BD38C91A}" type="pres">
      <dgm:prSet presAssocID="{B1BC70C7-E1D0-43D1-8B43-0862F0EB387B}" presName="background4" presStyleLbl="node4" presStyleIdx="2" presStyleCnt="4"/>
      <dgm:spPr>
        <a:solidFill>
          <a:srgbClr val="FF0000"/>
        </a:solidFill>
      </dgm:spPr>
      <dgm:t>
        <a:bodyPr/>
        <a:lstStyle/>
        <a:p>
          <a:endParaRPr lang="en-US"/>
        </a:p>
      </dgm:t>
    </dgm:pt>
    <dgm:pt modelId="{DE832045-8B33-4B8E-8381-34046D192EF5}" type="pres">
      <dgm:prSet presAssocID="{B1BC70C7-E1D0-43D1-8B43-0862F0EB387B}" presName="text4" presStyleLbl="fgAcc4" presStyleIdx="2" presStyleCnt="4" custScaleX="171563" custScaleY="84034" custLinFactNeighborX="-32766" custLinFactNeighborY="-13579">
        <dgm:presLayoutVars>
          <dgm:chPref val="3"/>
        </dgm:presLayoutVars>
      </dgm:prSet>
      <dgm:spPr/>
      <dgm:t>
        <a:bodyPr/>
        <a:lstStyle/>
        <a:p>
          <a:endParaRPr lang="en-US"/>
        </a:p>
      </dgm:t>
    </dgm:pt>
    <dgm:pt modelId="{54FA1D0A-DFAF-47B9-AE86-35E2E841F8A8}" type="pres">
      <dgm:prSet presAssocID="{B1BC70C7-E1D0-43D1-8B43-0862F0EB387B}" presName="hierChild5" presStyleCnt="0"/>
      <dgm:spPr/>
    </dgm:pt>
    <dgm:pt modelId="{3F3FF118-9BD7-46D8-8532-E2EF9D5C58CA}" type="pres">
      <dgm:prSet presAssocID="{BFA2E434-D124-41F3-8FFD-DAD6C60B0DE1}" presName="Name23" presStyleLbl="parChTrans1D4" presStyleIdx="3" presStyleCnt="4"/>
      <dgm:spPr/>
      <dgm:t>
        <a:bodyPr/>
        <a:lstStyle/>
        <a:p>
          <a:pPr rtl="1"/>
          <a:endParaRPr lang="ar-SA"/>
        </a:p>
      </dgm:t>
    </dgm:pt>
    <dgm:pt modelId="{BC00BFC3-4080-4ED4-A088-CA7F5E5649DD}" type="pres">
      <dgm:prSet presAssocID="{24F73E55-8F3E-427F-9736-026CB2671D5F}" presName="hierRoot4" presStyleCnt="0"/>
      <dgm:spPr/>
    </dgm:pt>
    <dgm:pt modelId="{70A8C6D3-F379-489D-9B82-95C12EFF081B}" type="pres">
      <dgm:prSet presAssocID="{24F73E55-8F3E-427F-9736-026CB2671D5F}" presName="composite4" presStyleCnt="0"/>
      <dgm:spPr/>
    </dgm:pt>
    <dgm:pt modelId="{FCB286A3-28BC-4D3B-9D5C-4A638E7829C4}" type="pres">
      <dgm:prSet presAssocID="{24F73E55-8F3E-427F-9736-026CB2671D5F}" presName="background4" presStyleLbl="node4" presStyleIdx="3" presStyleCnt="4"/>
      <dgm:spPr>
        <a:solidFill>
          <a:srgbClr val="FF0000"/>
        </a:solidFill>
      </dgm:spPr>
      <dgm:t>
        <a:bodyPr/>
        <a:lstStyle/>
        <a:p>
          <a:endParaRPr lang="en-US"/>
        </a:p>
      </dgm:t>
    </dgm:pt>
    <dgm:pt modelId="{474C3328-858F-4013-B529-0C1165346922}" type="pres">
      <dgm:prSet presAssocID="{24F73E55-8F3E-427F-9736-026CB2671D5F}" presName="text4" presStyleLbl="fgAcc4" presStyleIdx="3" presStyleCnt="4" custScaleX="246813" custScaleY="137034" custLinFactNeighborX="-32405" custLinFactNeighborY="-13579">
        <dgm:presLayoutVars>
          <dgm:chPref val="3"/>
        </dgm:presLayoutVars>
      </dgm:prSet>
      <dgm:spPr/>
      <dgm:t>
        <a:bodyPr/>
        <a:lstStyle/>
        <a:p>
          <a:endParaRPr lang="en-US"/>
        </a:p>
      </dgm:t>
    </dgm:pt>
    <dgm:pt modelId="{6ED9884A-21E0-4F3A-9BB8-580D7693F3F3}" type="pres">
      <dgm:prSet presAssocID="{24F73E55-8F3E-427F-9736-026CB2671D5F}" presName="hierChild5" presStyleCnt="0"/>
      <dgm:spPr/>
    </dgm:pt>
  </dgm:ptLst>
  <dgm:cxnLst>
    <dgm:cxn modelId="{65885EFB-CF0D-4110-B6B2-ABDD30BEDF4B}" type="presOf" srcId="{4D0F90AE-57B4-44D3-A164-933A610E048E}" destId="{27EE5293-A6D4-4BC2-B939-0481F759BC10}" srcOrd="0" destOrd="0" presId="urn:microsoft.com/office/officeart/2005/8/layout/hierarchy1"/>
    <dgm:cxn modelId="{01275FC1-19B6-4A58-B6CD-AF786C007AA8}" srcId="{6CC1B4DD-4B85-41B5-A604-B787453ED640}" destId="{CAA94E52-610C-4581-B201-64FC44B67EAE}" srcOrd="0" destOrd="0" parTransId="{BB8A296D-2608-4E03-8638-E7C7CFBC9150}" sibTransId="{5D704A2B-0B58-4A59-9077-CDB8E477CE8D}"/>
    <dgm:cxn modelId="{C38F8CD1-1B7D-44BE-8F9A-5BAA8DA0C178}" type="presOf" srcId="{46078662-1DAD-4895-AA8E-BD35CCECD886}" destId="{223D6CCC-E5E8-4D26-A4B8-C74E3EA81BD2}" srcOrd="0" destOrd="0" presId="urn:microsoft.com/office/officeart/2005/8/layout/hierarchy1"/>
    <dgm:cxn modelId="{89E00495-1D26-4CE9-B8A8-EE906D817EBF}" type="presOf" srcId="{65447CAC-D6E8-4583-994B-3E09F44C9C06}" destId="{CA3A5421-376A-4BF1-9754-AD6BE919131D}" srcOrd="0" destOrd="0" presId="urn:microsoft.com/office/officeart/2005/8/layout/hierarchy1"/>
    <dgm:cxn modelId="{567C958B-C5A6-45E5-8D12-FB7910A8FB87}" type="presOf" srcId="{CAA94E52-610C-4581-B201-64FC44B67EAE}" destId="{CC92A4EA-9E3C-42E4-AAD8-4CAE2D9BB50A}" srcOrd="0" destOrd="0" presId="urn:microsoft.com/office/officeart/2005/8/layout/hierarchy1"/>
    <dgm:cxn modelId="{FD2E6774-15A3-41E3-87AD-4B159136FCD9}" type="presOf" srcId="{B1BC70C7-E1D0-43D1-8B43-0862F0EB387B}" destId="{DE832045-8B33-4B8E-8381-34046D192EF5}" srcOrd="0" destOrd="0" presId="urn:microsoft.com/office/officeart/2005/8/layout/hierarchy1"/>
    <dgm:cxn modelId="{F49BC489-540B-4EFE-B10B-03A331B7E553}" type="presOf" srcId="{D6FBB06F-D889-4B4E-A3EA-F184D2EB0DE1}" destId="{27ECB0A8-B91B-44E4-BAAF-297D09D25F70}" srcOrd="0" destOrd="0" presId="urn:microsoft.com/office/officeart/2005/8/layout/hierarchy1"/>
    <dgm:cxn modelId="{B016817B-FD97-4680-A7BE-05EF551EE8B9}" type="presOf" srcId="{0D1C6548-6F8C-4C1D-8C5C-5903CAE119E3}" destId="{10CF6909-C052-42BD-9A0E-70209D412944}" srcOrd="0" destOrd="0" presId="urn:microsoft.com/office/officeart/2005/8/layout/hierarchy1"/>
    <dgm:cxn modelId="{2FE1A1A1-1039-4EA9-A52E-27312E022113}" type="presOf" srcId="{6CC1B4DD-4B85-41B5-A604-B787453ED640}" destId="{104E3335-6D6E-4A3A-B0C1-0ACBB832EB5F}" srcOrd="0" destOrd="0" presId="urn:microsoft.com/office/officeart/2005/8/layout/hierarchy1"/>
    <dgm:cxn modelId="{2378C33F-C2E0-4DD4-824E-85110DBCA79E}" type="presOf" srcId="{9931CBFD-8595-4EC9-A923-680ECB7A7CF4}" destId="{B21E4C2F-A6B6-4AD5-879D-7CBCE0320EEC}" srcOrd="0" destOrd="0" presId="urn:microsoft.com/office/officeart/2005/8/layout/hierarchy1"/>
    <dgm:cxn modelId="{94024DAD-1F07-4D7F-A70E-F148CD0D5494}" srcId="{46078662-1DAD-4895-AA8E-BD35CCECD886}" destId="{0D1C6548-6F8C-4C1D-8C5C-5903CAE119E3}" srcOrd="0" destOrd="0" parTransId="{470E2AB3-6C3B-41F9-8E0A-EB9347B3C0E5}" sibTransId="{5596DBCD-0215-4D01-831B-8A8E55A72C36}"/>
    <dgm:cxn modelId="{9BCD23CB-02E2-4570-9259-834F1636DC65}" type="presOf" srcId="{31A98978-AB1B-4798-B187-79E870510791}" destId="{137C28B3-0B51-44D6-87DF-80D493D13840}" srcOrd="0" destOrd="0" presId="urn:microsoft.com/office/officeart/2005/8/layout/hierarchy1"/>
    <dgm:cxn modelId="{EEC6B1B6-886E-4899-85AF-7B3BFA7EB469}" type="presOf" srcId="{26957EAE-0459-43E3-8014-44F23CF7EAFC}" destId="{D55C995B-7830-4313-AF66-D077271D5525}" srcOrd="0" destOrd="0" presId="urn:microsoft.com/office/officeart/2005/8/layout/hierarchy1"/>
    <dgm:cxn modelId="{24B7FA74-3AB8-4CAA-A99F-446C8C8F4227}" srcId="{0D1C6548-6F8C-4C1D-8C5C-5903CAE119E3}" destId="{65447CAC-D6E8-4583-994B-3E09F44C9C06}" srcOrd="1" destOrd="0" parTransId="{4D0F90AE-57B4-44D3-A164-933A610E048E}" sibTransId="{762E3984-D7E6-4ACF-A158-20DED2CA28CC}"/>
    <dgm:cxn modelId="{41DB503B-C0B1-4212-BEA7-DB51D22EF997}" srcId="{6CC1B4DD-4B85-41B5-A604-B787453ED640}" destId="{B1BC70C7-E1D0-43D1-8B43-0862F0EB387B}" srcOrd="1" destOrd="0" parTransId="{D6FBB06F-D889-4B4E-A3EA-F184D2EB0DE1}" sibTransId="{7F661B07-D536-452F-A7DB-C0A69573267B}"/>
    <dgm:cxn modelId="{1C4A187B-F16C-4A04-8C32-2AB5DC07FAB9}" type="presOf" srcId="{FC4AE79C-B804-4DE3-A577-D555D4322C28}" destId="{1C10A957-5BAB-4553-85C3-6C5CF0805839}" srcOrd="0" destOrd="0" presId="urn:microsoft.com/office/officeart/2005/8/layout/hierarchy1"/>
    <dgm:cxn modelId="{9F2F4E76-CC43-4FAB-8367-F7B80D25C38C}" type="presOf" srcId="{BA83F26A-EDF1-47D2-BFC9-DE6B4879514D}" destId="{5A731D56-D563-489D-A0F7-394A2C8BC56F}" srcOrd="0" destOrd="0" presId="urn:microsoft.com/office/officeart/2005/8/layout/hierarchy1"/>
    <dgm:cxn modelId="{F49EB671-B23D-4911-8004-E6AE0FB9D0E6}" type="presOf" srcId="{71BFCB6B-E7D4-46AF-9E87-7CEC15568559}" destId="{A29E8463-08CC-4F0C-B3AB-F6E98BE1D457}" srcOrd="0" destOrd="0" presId="urn:microsoft.com/office/officeart/2005/8/layout/hierarchy1"/>
    <dgm:cxn modelId="{4110BF16-E992-4D5F-BC9F-8929E483DC75}" type="presOf" srcId="{BFA2E434-D124-41F3-8FFD-DAD6C60B0DE1}" destId="{3F3FF118-9BD7-46D8-8532-E2EF9D5C58CA}" srcOrd="0" destOrd="0" presId="urn:microsoft.com/office/officeart/2005/8/layout/hierarchy1"/>
    <dgm:cxn modelId="{B4FC4E1B-5023-4A86-91F0-A0818F4BEAF6}" srcId="{0D1C6548-6F8C-4C1D-8C5C-5903CAE119E3}" destId="{BA83F26A-EDF1-47D2-BFC9-DE6B4879514D}" srcOrd="0" destOrd="0" parTransId="{FC4AE79C-B804-4DE3-A577-D555D4322C28}" sibTransId="{036C8C65-8B28-4DC4-83BB-15D207F87016}"/>
    <dgm:cxn modelId="{4A690674-5903-4074-9D4F-4F07E8D2F3CD}" srcId="{B1BC70C7-E1D0-43D1-8B43-0862F0EB387B}" destId="{24F73E55-8F3E-427F-9736-026CB2671D5F}" srcOrd="0" destOrd="0" parTransId="{BFA2E434-D124-41F3-8FFD-DAD6C60B0DE1}" sibTransId="{67D0CED5-6BEE-4DDA-ACC2-83A645573745}"/>
    <dgm:cxn modelId="{A8B4B50A-3A1E-42E1-A669-EEFADEBE6919}" type="presOf" srcId="{BB8A296D-2608-4E03-8638-E7C7CFBC9150}" destId="{2B7FFFBA-010E-4AB7-840E-AFBDA3AA804E}" srcOrd="0" destOrd="0" presId="urn:microsoft.com/office/officeart/2005/8/layout/hierarchy1"/>
    <dgm:cxn modelId="{2CA2A4C8-07E1-4A91-B002-70A26DB6283C}" srcId="{65447CAC-D6E8-4583-994B-3E09F44C9C06}" destId="{6CC1B4DD-4B85-41B5-A604-B787453ED640}" srcOrd="0" destOrd="0" parTransId="{26957EAE-0459-43E3-8014-44F23CF7EAFC}" sibTransId="{24F7A687-D225-44FE-A745-8B019E0AABAC}"/>
    <dgm:cxn modelId="{B2DCE704-9ED9-4176-90B1-C89247704847}" srcId="{CAA94E52-610C-4581-B201-64FC44B67EAE}" destId="{9931CBFD-8595-4EC9-A923-680ECB7A7CF4}" srcOrd="0" destOrd="0" parTransId="{71BFCB6B-E7D4-46AF-9E87-7CEC15568559}" sibTransId="{3D179FCD-74C6-4D97-9601-EBF9ADF2F73F}"/>
    <dgm:cxn modelId="{295FADA9-81ED-4203-ACA3-BB2E33BFBC12}" srcId="{BA83F26A-EDF1-47D2-BFC9-DE6B4879514D}" destId="{31A98978-AB1B-4798-B187-79E870510791}" srcOrd="0" destOrd="0" parTransId="{A1061F83-1E2A-48B7-B9D2-7C6A11EE8083}" sibTransId="{E4BAA420-F875-4510-A5B8-30FE16796648}"/>
    <dgm:cxn modelId="{2C039928-84AB-4C49-9798-39EFA2EE6FD1}" type="presOf" srcId="{24F73E55-8F3E-427F-9736-026CB2671D5F}" destId="{474C3328-858F-4013-B529-0C1165346922}" srcOrd="0" destOrd="0" presId="urn:microsoft.com/office/officeart/2005/8/layout/hierarchy1"/>
    <dgm:cxn modelId="{D8D7B546-7270-4053-B69D-7107EBE29C10}" type="presOf" srcId="{A1061F83-1E2A-48B7-B9D2-7C6A11EE8083}" destId="{DCBA7553-AD64-46B6-83BD-A4687CCCB77F}" srcOrd="0" destOrd="0" presId="urn:microsoft.com/office/officeart/2005/8/layout/hierarchy1"/>
    <dgm:cxn modelId="{49916221-3D8C-4A9E-81AE-19098FC1D90B}" type="presParOf" srcId="{223D6CCC-E5E8-4D26-A4B8-C74E3EA81BD2}" destId="{F98EE9D1-0E83-4EB3-B9DF-9236D2E57EF8}" srcOrd="0" destOrd="0" presId="urn:microsoft.com/office/officeart/2005/8/layout/hierarchy1"/>
    <dgm:cxn modelId="{44EEF8AB-4CF4-4143-B0DD-E3BB685E441D}" type="presParOf" srcId="{F98EE9D1-0E83-4EB3-B9DF-9236D2E57EF8}" destId="{5CCD8288-2D0A-481E-B6A5-2E0A386017E3}" srcOrd="0" destOrd="0" presId="urn:microsoft.com/office/officeart/2005/8/layout/hierarchy1"/>
    <dgm:cxn modelId="{46A112D7-BA45-46BB-BC43-0C7DCFA5FCE1}" type="presParOf" srcId="{5CCD8288-2D0A-481E-B6A5-2E0A386017E3}" destId="{24657D69-6A82-453E-96EB-26AF1188931E}" srcOrd="0" destOrd="0" presId="urn:microsoft.com/office/officeart/2005/8/layout/hierarchy1"/>
    <dgm:cxn modelId="{B5C50922-E86D-4626-88B2-2B5786423DE5}" type="presParOf" srcId="{5CCD8288-2D0A-481E-B6A5-2E0A386017E3}" destId="{10CF6909-C052-42BD-9A0E-70209D412944}" srcOrd="1" destOrd="0" presId="urn:microsoft.com/office/officeart/2005/8/layout/hierarchy1"/>
    <dgm:cxn modelId="{69D2D479-1209-4591-8F3D-9FBFE38BDBD0}" type="presParOf" srcId="{F98EE9D1-0E83-4EB3-B9DF-9236D2E57EF8}" destId="{79F55B7C-9B56-480A-892C-616F6309E797}" srcOrd="1" destOrd="0" presId="urn:microsoft.com/office/officeart/2005/8/layout/hierarchy1"/>
    <dgm:cxn modelId="{DF7174DA-4362-4927-9D9A-CA0379EC0DEC}" type="presParOf" srcId="{79F55B7C-9B56-480A-892C-616F6309E797}" destId="{1C10A957-5BAB-4553-85C3-6C5CF0805839}" srcOrd="0" destOrd="0" presId="urn:microsoft.com/office/officeart/2005/8/layout/hierarchy1"/>
    <dgm:cxn modelId="{D318217E-BD3C-4F7D-96BC-19A923C82CED}" type="presParOf" srcId="{79F55B7C-9B56-480A-892C-616F6309E797}" destId="{740BCC94-E577-4901-AE99-3A0B22EBAA62}" srcOrd="1" destOrd="0" presId="urn:microsoft.com/office/officeart/2005/8/layout/hierarchy1"/>
    <dgm:cxn modelId="{64A85840-0AE6-4AB4-B16A-B95D6DF0563C}" type="presParOf" srcId="{740BCC94-E577-4901-AE99-3A0B22EBAA62}" destId="{A901355E-1FE7-4072-8C85-48162DDE737E}" srcOrd="0" destOrd="0" presId="urn:microsoft.com/office/officeart/2005/8/layout/hierarchy1"/>
    <dgm:cxn modelId="{F033D49F-C84E-4127-AF21-14525657939D}" type="presParOf" srcId="{A901355E-1FE7-4072-8C85-48162DDE737E}" destId="{3DFF5EC1-637B-4681-A43A-61CA5091AECC}" srcOrd="0" destOrd="0" presId="urn:microsoft.com/office/officeart/2005/8/layout/hierarchy1"/>
    <dgm:cxn modelId="{18AD45F1-78EB-43D4-AB27-E55DAD086B00}" type="presParOf" srcId="{A901355E-1FE7-4072-8C85-48162DDE737E}" destId="{5A731D56-D563-489D-A0F7-394A2C8BC56F}" srcOrd="1" destOrd="0" presId="urn:microsoft.com/office/officeart/2005/8/layout/hierarchy1"/>
    <dgm:cxn modelId="{C880E329-C6EC-4B35-932B-3A6D603508EC}" type="presParOf" srcId="{740BCC94-E577-4901-AE99-3A0B22EBAA62}" destId="{9414DD76-489E-4022-AD7F-7D18AA22BFCE}" srcOrd="1" destOrd="0" presId="urn:microsoft.com/office/officeart/2005/8/layout/hierarchy1"/>
    <dgm:cxn modelId="{333EB20E-E274-4F9B-9442-87FAF14E4BDF}" type="presParOf" srcId="{9414DD76-489E-4022-AD7F-7D18AA22BFCE}" destId="{DCBA7553-AD64-46B6-83BD-A4687CCCB77F}" srcOrd="0" destOrd="0" presId="urn:microsoft.com/office/officeart/2005/8/layout/hierarchy1"/>
    <dgm:cxn modelId="{78A5C71D-EC0E-4823-A3D2-7F44239D0A6B}" type="presParOf" srcId="{9414DD76-489E-4022-AD7F-7D18AA22BFCE}" destId="{9B0FE494-E96B-45E6-92CC-91A4629BC9B8}" srcOrd="1" destOrd="0" presId="urn:microsoft.com/office/officeart/2005/8/layout/hierarchy1"/>
    <dgm:cxn modelId="{BF48009D-6FB9-429C-B0AC-D34CAAC70E87}" type="presParOf" srcId="{9B0FE494-E96B-45E6-92CC-91A4629BC9B8}" destId="{70EE5440-63A0-4BFE-9053-763B31BCEE52}" srcOrd="0" destOrd="0" presId="urn:microsoft.com/office/officeart/2005/8/layout/hierarchy1"/>
    <dgm:cxn modelId="{EEBB51BD-1F20-4091-A75D-88F9CB68ABF1}" type="presParOf" srcId="{70EE5440-63A0-4BFE-9053-763B31BCEE52}" destId="{5BCC0F94-C655-4A81-84BD-3BDC767145CD}" srcOrd="0" destOrd="0" presId="urn:microsoft.com/office/officeart/2005/8/layout/hierarchy1"/>
    <dgm:cxn modelId="{ACD6FDB5-FD84-4645-9F29-0C78BBA28F7A}" type="presParOf" srcId="{70EE5440-63A0-4BFE-9053-763B31BCEE52}" destId="{137C28B3-0B51-44D6-87DF-80D493D13840}" srcOrd="1" destOrd="0" presId="urn:microsoft.com/office/officeart/2005/8/layout/hierarchy1"/>
    <dgm:cxn modelId="{335388DD-922C-46A6-B79D-EC2057093E10}" type="presParOf" srcId="{9B0FE494-E96B-45E6-92CC-91A4629BC9B8}" destId="{E7DD3F3D-B03F-429B-B1E0-56B8A18CC57B}" srcOrd="1" destOrd="0" presId="urn:microsoft.com/office/officeart/2005/8/layout/hierarchy1"/>
    <dgm:cxn modelId="{98D02B25-4DB5-499E-BD68-82EBFC2DCECF}" type="presParOf" srcId="{79F55B7C-9B56-480A-892C-616F6309E797}" destId="{27EE5293-A6D4-4BC2-B939-0481F759BC10}" srcOrd="2" destOrd="0" presId="urn:microsoft.com/office/officeart/2005/8/layout/hierarchy1"/>
    <dgm:cxn modelId="{E632ECC3-84CA-4731-8977-4F19FFA0E26D}" type="presParOf" srcId="{79F55B7C-9B56-480A-892C-616F6309E797}" destId="{FE4852D4-8BC4-4041-A661-C537D552F3FD}" srcOrd="3" destOrd="0" presId="urn:microsoft.com/office/officeart/2005/8/layout/hierarchy1"/>
    <dgm:cxn modelId="{9E4BEB90-76EA-4211-B143-A421E3571262}" type="presParOf" srcId="{FE4852D4-8BC4-4041-A661-C537D552F3FD}" destId="{CD750B11-3EF4-4854-8685-1FDEE75F2B3E}" srcOrd="0" destOrd="0" presId="urn:microsoft.com/office/officeart/2005/8/layout/hierarchy1"/>
    <dgm:cxn modelId="{C98FDDF8-0878-4DFB-A260-3DD62AF6932B}" type="presParOf" srcId="{CD750B11-3EF4-4854-8685-1FDEE75F2B3E}" destId="{4F96BE79-D03E-489B-B5A5-58DD3F0400AE}" srcOrd="0" destOrd="0" presId="urn:microsoft.com/office/officeart/2005/8/layout/hierarchy1"/>
    <dgm:cxn modelId="{6C430963-6531-401B-9450-08648092FEC4}" type="presParOf" srcId="{CD750B11-3EF4-4854-8685-1FDEE75F2B3E}" destId="{CA3A5421-376A-4BF1-9754-AD6BE919131D}" srcOrd="1" destOrd="0" presId="urn:microsoft.com/office/officeart/2005/8/layout/hierarchy1"/>
    <dgm:cxn modelId="{2B1BF7B3-BD10-49CD-818E-118593465598}" type="presParOf" srcId="{FE4852D4-8BC4-4041-A661-C537D552F3FD}" destId="{E6F2697A-7C46-4392-AF43-CB77558ED79E}" srcOrd="1" destOrd="0" presId="urn:microsoft.com/office/officeart/2005/8/layout/hierarchy1"/>
    <dgm:cxn modelId="{950D8DEE-0D24-4FC1-8930-0348AF1931E2}" type="presParOf" srcId="{E6F2697A-7C46-4392-AF43-CB77558ED79E}" destId="{D55C995B-7830-4313-AF66-D077271D5525}" srcOrd="0" destOrd="0" presId="urn:microsoft.com/office/officeart/2005/8/layout/hierarchy1"/>
    <dgm:cxn modelId="{D080E6E6-5B23-404E-BB25-AFA0076C30EE}" type="presParOf" srcId="{E6F2697A-7C46-4392-AF43-CB77558ED79E}" destId="{433C7308-D0BC-4D57-BF73-3328894681DF}" srcOrd="1" destOrd="0" presId="urn:microsoft.com/office/officeart/2005/8/layout/hierarchy1"/>
    <dgm:cxn modelId="{3D2587EB-C442-41C9-B0E0-1925FD2A6522}" type="presParOf" srcId="{433C7308-D0BC-4D57-BF73-3328894681DF}" destId="{B596617A-C7AD-4361-AAC4-B2C9C97D195C}" srcOrd="0" destOrd="0" presId="urn:microsoft.com/office/officeart/2005/8/layout/hierarchy1"/>
    <dgm:cxn modelId="{F2F72052-F269-4739-8868-32707E64598E}" type="presParOf" srcId="{B596617A-C7AD-4361-AAC4-B2C9C97D195C}" destId="{BBB37450-CD56-4669-BB50-199CA9B5817D}" srcOrd="0" destOrd="0" presId="urn:microsoft.com/office/officeart/2005/8/layout/hierarchy1"/>
    <dgm:cxn modelId="{4ADFE178-17C7-4BF0-BADC-DA689D80D6E7}" type="presParOf" srcId="{B596617A-C7AD-4361-AAC4-B2C9C97D195C}" destId="{104E3335-6D6E-4A3A-B0C1-0ACBB832EB5F}" srcOrd="1" destOrd="0" presId="urn:microsoft.com/office/officeart/2005/8/layout/hierarchy1"/>
    <dgm:cxn modelId="{48B5137F-07D8-434F-BC07-B2D409B7A077}" type="presParOf" srcId="{433C7308-D0BC-4D57-BF73-3328894681DF}" destId="{A1BD3010-ED06-488F-B1E7-2384DC60AE82}" srcOrd="1" destOrd="0" presId="urn:microsoft.com/office/officeart/2005/8/layout/hierarchy1"/>
    <dgm:cxn modelId="{2411F8AB-A91B-4005-A857-9F55C58A0BAD}" type="presParOf" srcId="{A1BD3010-ED06-488F-B1E7-2384DC60AE82}" destId="{2B7FFFBA-010E-4AB7-840E-AFBDA3AA804E}" srcOrd="0" destOrd="0" presId="urn:microsoft.com/office/officeart/2005/8/layout/hierarchy1"/>
    <dgm:cxn modelId="{9CEB3E3E-E68E-40B8-9850-9179CC2DA83C}" type="presParOf" srcId="{A1BD3010-ED06-488F-B1E7-2384DC60AE82}" destId="{8AA0C00D-BAE6-4C48-9E7F-02C773625A82}" srcOrd="1" destOrd="0" presId="urn:microsoft.com/office/officeart/2005/8/layout/hierarchy1"/>
    <dgm:cxn modelId="{7331C19F-AB13-435F-9DF7-1C5C799BD11A}" type="presParOf" srcId="{8AA0C00D-BAE6-4C48-9E7F-02C773625A82}" destId="{83E4933B-B2EE-4249-A71C-BE5AA3DD76F6}" srcOrd="0" destOrd="0" presId="urn:microsoft.com/office/officeart/2005/8/layout/hierarchy1"/>
    <dgm:cxn modelId="{3C25BB66-4986-49DD-B514-4793F76B8379}" type="presParOf" srcId="{83E4933B-B2EE-4249-A71C-BE5AA3DD76F6}" destId="{4E62605E-CF7F-4A2C-8E65-8E545779FFD0}" srcOrd="0" destOrd="0" presId="urn:microsoft.com/office/officeart/2005/8/layout/hierarchy1"/>
    <dgm:cxn modelId="{7709434B-A8A0-4435-80BE-30017AC2502E}" type="presParOf" srcId="{83E4933B-B2EE-4249-A71C-BE5AA3DD76F6}" destId="{CC92A4EA-9E3C-42E4-AAD8-4CAE2D9BB50A}" srcOrd="1" destOrd="0" presId="urn:microsoft.com/office/officeart/2005/8/layout/hierarchy1"/>
    <dgm:cxn modelId="{B77F070E-9B24-489B-BC4F-1D06444F815C}" type="presParOf" srcId="{8AA0C00D-BAE6-4C48-9E7F-02C773625A82}" destId="{8A638CA8-EB17-4F86-9C6A-758151457B1A}" srcOrd="1" destOrd="0" presId="urn:microsoft.com/office/officeart/2005/8/layout/hierarchy1"/>
    <dgm:cxn modelId="{D514FC3A-B0B9-47CC-9C62-EECE7E2D68E5}" type="presParOf" srcId="{8A638CA8-EB17-4F86-9C6A-758151457B1A}" destId="{A29E8463-08CC-4F0C-B3AB-F6E98BE1D457}" srcOrd="0" destOrd="0" presId="urn:microsoft.com/office/officeart/2005/8/layout/hierarchy1"/>
    <dgm:cxn modelId="{4A8D590C-B95D-4714-97B8-64CF085D6012}" type="presParOf" srcId="{8A638CA8-EB17-4F86-9C6A-758151457B1A}" destId="{4D9ED451-CCB9-4A1A-9E97-271F5DDEC638}" srcOrd="1" destOrd="0" presId="urn:microsoft.com/office/officeart/2005/8/layout/hierarchy1"/>
    <dgm:cxn modelId="{6EC61F16-3A69-4135-900F-B2276DDB249C}" type="presParOf" srcId="{4D9ED451-CCB9-4A1A-9E97-271F5DDEC638}" destId="{4584836E-493F-49C1-9188-51FF7F409DB7}" srcOrd="0" destOrd="0" presId="urn:microsoft.com/office/officeart/2005/8/layout/hierarchy1"/>
    <dgm:cxn modelId="{D0BCDE2D-7B01-4F29-8E53-7A97E4515635}" type="presParOf" srcId="{4584836E-493F-49C1-9188-51FF7F409DB7}" destId="{380665B5-0578-4899-BCF9-E1923A408747}" srcOrd="0" destOrd="0" presId="urn:microsoft.com/office/officeart/2005/8/layout/hierarchy1"/>
    <dgm:cxn modelId="{A5FB5E72-38A2-49D1-AA7F-35D7EFE939D8}" type="presParOf" srcId="{4584836E-493F-49C1-9188-51FF7F409DB7}" destId="{B21E4C2F-A6B6-4AD5-879D-7CBCE0320EEC}" srcOrd="1" destOrd="0" presId="urn:microsoft.com/office/officeart/2005/8/layout/hierarchy1"/>
    <dgm:cxn modelId="{5EA3F9B8-36D8-45AD-9C46-402DFCD112E9}" type="presParOf" srcId="{4D9ED451-CCB9-4A1A-9E97-271F5DDEC638}" destId="{2170AC40-CD4F-4106-8362-2E2ACE5867B2}" srcOrd="1" destOrd="0" presId="urn:microsoft.com/office/officeart/2005/8/layout/hierarchy1"/>
    <dgm:cxn modelId="{433BCA27-F9D4-4EC8-B999-D826C01B9111}" type="presParOf" srcId="{A1BD3010-ED06-488F-B1E7-2384DC60AE82}" destId="{27ECB0A8-B91B-44E4-BAAF-297D09D25F70}" srcOrd="2" destOrd="0" presId="urn:microsoft.com/office/officeart/2005/8/layout/hierarchy1"/>
    <dgm:cxn modelId="{D7118615-C4E8-422F-92F4-50D274676659}" type="presParOf" srcId="{A1BD3010-ED06-488F-B1E7-2384DC60AE82}" destId="{B9AC261D-BD20-4353-8F30-071E21302C8D}" srcOrd="3" destOrd="0" presId="urn:microsoft.com/office/officeart/2005/8/layout/hierarchy1"/>
    <dgm:cxn modelId="{A9A87E0E-0859-4A38-AAE8-EAD85606A742}" type="presParOf" srcId="{B9AC261D-BD20-4353-8F30-071E21302C8D}" destId="{5926BD03-B64B-4186-B105-11E4D9859DCC}" srcOrd="0" destOrd="0" presId="urn:microsoft.com/office/officeart/2005/8/layout/hierarchy1"/>
    <dgm:cxn modelId="{076F9DB7-8930-43C5-A6EA-A10952C26517}" type="presParOf" srcId="{5926BD03-B64B-4186-B105-11E4D9859DCC}" destId="{C2931AFD-59F2-447F-A534-37E2BD38C91A}" srcOrd="0" destOrd="0" presId="urn:microsoft.com/office/officeart/2005/8/layout/hierarchy1"/>
    <dgm:cxn modelId="{DA1B5D6D-EC6C-4168-AE30-D05DA4740470}" type="presParOf" srcId="{5926BD03-B64B-4186-B105-11E4D9859DCC}" destId="{DE832045-8B33-4B8E-8381-34046D192EF5}" srcOrd="1" destOrd="0" presId="urn:microsoft.com/office/officeart/2005/8/layout/hierarchy1"/>
    <dgm:cxn modelId="{A918296E-9AAA-4CC5-B014-E061095130FB}" type="presParOf" srcId="{B9AC261D-BD20-4353-8F30-071E21302C8D}" destId="{54FA1D0A-DFAF-47B9-AE86-35E2E841F8A8}" srcOrd="1" destOrd="0" presId="urn:microsoft.com/office/officeart/2005/8/layout/hierarchy1"/>
    <dgm:cxn modelId="{A232B05A-D79D-400D-A2AD-43FFAD5D7279}" type="presParOf" srcId="{54FA1D0A-DFAF-47B9-AE86-35E2E841F8A8}" destId="{3F3FF118-9BD7-46D8-8532-E2EF9D5C58CA}" srcOrd="0" destOrd="0" presId="urn:microsoft.com/office/officeart/2005/8/layout/hierarchy1"/>
    <dgm:cxn modelId="{E7CFFA1B-FABB-4577-9F79-B7B68285577F}" type="presParOf" srcId="{54FA1D0A-DFAF-47B9-AE86-35E2E841F8A8}" destId="{BC00BFC3-4080-4ED4-A088-CA7F5E5649DD}" srcOrd="1" destOrd="0" presId="urn:microsoft.com/office/officeart/2005/8/layout/hierarchy1"/>
    <dgm:cxn modelId="{F1DC0EDC-9C61-4842-878A-CEF4DBA722DA}" type="presParOf" srcId="{BC00BFC3-4080-4ED4-A088-CA7F5E5649DD}" destId="{70A8C6D3-F379-489D-9B82-95C12EFF081B}" srcOrd="0" destOrd="0" presId="urn:microsoft.com/office/officeart/2005/8/layout/hierarchy1"/>
    <dgm:cxn modelId="{A4F456E6-3395-4005-9D3B-DF6474F7B0DA}" type="presParOf" srcId="{70A8C6D3-F379-489D-9B82-95C12EFF081B}" destId="{FCB286A3-28BC-4D3B-9D5C-4A638E7829C4}" srcOrd="0" destOrd="0" presId="urn:microsoft.com/office/officeart/2005/8/layout/hierarchy1"/>
    <dgm:cxn modelId="{93563393-2555-4397-A07D-BDE262EBDC3E}" type="presParOf" srcId="{70A8C6D3-F379-489D-9B82-95C12EFF081B}" destId="{474C3328-858F-4013-B529-0C1165346922}" srcOrd="1" destOrd="0" presId="urn:microsoft.com/office/officeart/2005/8/layout/hierarchy1"/>
    <dgm:cxn modelId="{8B29CC87-D500-4677-8860-FB8AED0C4F80}" type="presParOf" srcId="{BC00BFC3-4080-4ED4-A088-CA7F5E5649DD}" destId="{6ED9884A-21E0-4F3A-9BB8-580D7693F3F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565DB74-8C49-4C70-A0A3-BDFEFA5C71A0}" type="doc">
      <dgm:prSet loTypeId="urn:microsoft.com/office/officeart/2005/8/layout/radial1" loCatId="cycle" qsTypeId="urn:microsoft.com/office/officeart/2005/8/quickstyle/simple1" qsCatId="simple" csTypeId="urn:microsoft.com/office/officeart/2005/8/colors/colorful4" csCatId="colorful" phldr="1"/>
      <dgm:spPr/>
      <dgm:t>
        <a:bodyPr/>
        <a:lstStyle/>
        <a:p>
          <a:pPr rtl="1"/>
          <a:endParaRPr lang="ar-SA"/>
        </a:p>
      </dgm:t>
    </dgm:pt>
    <dgm:pt modelId="{3100B61E-7025-4CB4-BE60-E7EBD5F638D9}">
      <dgm:prSet phldrT="[نص]"/>
      <dgm:spPr/>
      <dgm:t>
        <a:bodyPr/>
        <a:lstStyle/>
        <a:p>
          <a:pPr rtl="1"/>
          <a:r>
            <a:rPr lang="ar-SA" dirty="0" smtClean="0"/>
            <a:t>تشكيل مجلس الوزراء</a:t>
          </a:r>
          <a:endParaRPr lang="ar-SA" dirty="0"/>
        </a:p>
      </dgm:t>
    </dgm:pt>
    <dgm:pt modelId="{D7691E68-030D-4E2A-87B8-CC60199F46FA}" type="parTrans" cxnId="{AE4B8557-F6EF-49B9-B120-379E2FC41963}">
      <dgm:prSet/>
      <dgm:spPr/>
      <dgm:t>
        <a:bodyPr/>
        <a:lstStyle/>
        <a:p>
          <a:pPr rtl="1"/>
          <a:endParaRPr lang="ar-SA"/>
        </a:p>
      </dgm:t>
    </dgm:pt>
    <dgm:pt modelId="{2995B864-F34D-4310-B2E6-79576A52FA2F}" type="sibTrans" cxnId="{AE4B8557-F6EF-49B9-B120-379E2FC41963}">
      <dgm:prSet/>
      <dgm:spPr/>
      <dgm:t>
        <a:bodyPr/>
        <a:lstStyle/>
        <a:p>
          <a:pPr rtl="1"/>
          <a:endParaRPr lang="ar-SA"/>
        </a:p>
      </dgm:t>
    </dgm:pt>
    <dgm:pt modelId="{02D874D7-C198-4D21-9D9B-5F56552087F6}">
      <dgm:prSet phldrT="[نص]"/>
      <dgm:spPr/>
      <dgm:t>
        <a:bodyPr/>
        <a:lstStyle/>
        <a:p>
          <a:pPr rtl="1"/>
          <a:r>
            <a:rPr lang="ar-SA" dirty="0" smtClean="0"/>
            <a:t>الامانة العامة</a:t>
          </a:r>
          <a:endParaRPr lang="ar-SA" dirty="0"/>
        </a:p>
      </dgm:t>
    </dgm:pt>
    <dgm:pt modelId="{0D7A456F-077F-4D9D-B187-5A533132F4DA}" type="parTrans" cxnId="{D3101BAB-610F-49AB-8573-1E7BD95C1C71}">
      <dgm:prSet/>
      <dgm:spPr/>
      <dgm:t>
        <a:bodyPr/>
        <a:lstStyle/>
        <a:p>
          <a:pPr rtl="1"/>
          <a:endParaRPr lang="ar-SA"/>
        </a:p>
      </dgm:t>
    </dgm:pt>
    <dgm:pt modelId="{0DAC753D-14D8-46E9-A208-BFF5A4C03A05}" type="sibTrans" cxnId="{D3101BAB-610F-49AB-8573-1E7BD95C1C71}">
      <dgm:prSet/>
      <dgm:spPr/>
      <dgm:t>
        <a:bodyPr/>
        <a:lstStyle/>
        <a:p>
          <a:pPr rtl="1"/>
          <a:endParaRPr lang="ar-SA"/>
        </a:p>
      </dgm:t>
    </dgm:pt>
    <dgm:pt modelId="{2E066310-DDD2-41CB-BCEB-00D984A757A0}">
      <dgm:prSet phldrT="[نص]"/>
      <dgm:spPr/>
      <dgm:t>
        <a:bodyPr/>
        <a:lstStyle/>
        <a:p>
          <a:pPr rtl="1"/>
          <a:r>
            <a:rPr lang="ar-SA" dirty="0" smtClean="0"/>
            <a:t>هيئة الخبراء</a:t>
          </a:r>
          <a:endParaRPr lang="ar-SA" dirty="0"/>
        </a:p>
      </dgm:t>
    </dgm:pt>
    <dgm:pt modelId="{8DC6F6F1-851C-4E12-8781-935709C5CA77}" type="parTrans" cxnId="{4A246C86-A966-4C41-9442-5C7618357623}">
      <dgm:prSet/>
      <dgm:spPr/>
      <dgm:t>
        <a:bodyPr/>
        <a:lstStyle/>
        <a:p>
          <a:pPr rtl="1"/>
          <a:endParaRPr lang="ar-SA"/>
        </a:p>
      </dgm:t>
    </dgm:pt>
    <dgm:pt modelId="{E757326D-9FC5-44F0-B86B-2DFF19E0DF6E}" type="sibTrans" cxnId="{4A246C86-A966-4C41-9442-5C7618357623}">
      <dgm:prSet/>
      <dgm:spPr/>
      <dgm:t>
        <a:bodyPr/>
        <a:lstStyle/>
        <a:p>
          <a:pPr rtl="1"/>
          <a:endParaRPr lang="ar-SA"/>
        </a:p>
      </dgm:t>
    </dgm:pt>
    <dgm:pt modelId="{CBE5DB98-ACDA-4B8E-9585-4238490AE879}">
      <dgm:prSet phldrT="[نص]"/>
      <dgm:spPr/>
      <dgm:t>
        <a:bodyPr/>
        <a:lstStyle/>
        <a:p>
          <a:pPr rtl="1"/>
          <a:r>
            <a:rPr lang="ar-MA" dirty="0" smtClean="0"/>
            <a:t>ال</a:t>
          </a:r>
          <a:r>
            <a:rPr lang="ar-SA" dirty="0" smtClean="0"/>
            <a:t>لجان</a:t>
          </a:r>
          <a:r>
            <a:rPr lang="ar-MA" dirty="0" smtClean="0"/>
            <a:t> والمجالس الداخلية</a:t>
          </a:r>
          <a:endParaRPr lang="ar-SA" dirty="0"/>
        </a:p>
      </dgm:t>
    </dgm:pt>
    <dgm:pt modelId="{6209C200-0633-42C2-A824-6D223E855DB3}" type="parTrans" cxnId="{0D2B5CB1-ADAE-44C6-87C1-8B75E0D155EA}">
      <dgm:prSet/>
      <dgm:spPr/>
      <dgm:t>
        <a:bodyPr/>
        <a:lstStyle/>
        <a:p>
          <a:pPr rtl="1"/>
          <a:endParaRPr lang="ar-SA"/>
        </a:p>
      </dgm:t>
    </dgm:pt>
    <dgm:pt modelId="{C25C0DDD-2220-473A-8F8F-3D026863796C}" type="sibTrans" cxnId="{0D2B5CB1-ADAE-44C6-87C1-8B75E0D155EA}">
      <dgm:prSet/>
      <dgm:spPr/>
      <dgm:t>
        <a:bodyPr/>
        <a:lstStyle/>
        <a:p>
          <a:pPr rtl="1"/>
          <a:endParaRPr lang="ar-SA"/>
        </a:p>
      </dgm:t>
    </dgm:pt>
    <dgm:pt modelId="{BCB4D3B3-646B-484E-8F5A-03EDFF9B83AC}" type="pres">
      <dgm:prSet presAssocID="{6565DB74-8C49-4C70-A0A3-BDFEFA5C71A0}" presName="cycle" presStyleCnt="0">
        <dgm:presLayoutVars>
          <dgm:chMax val="1"/>
          <dgm:dir/>
          <dgm:animLvl val="ctr"/>
          <dgm:resizeHandles val="exact"/>
        </dgm:presLayoutVars>
      </dgm:prSet>
      <dgm:spPr/>
      <dgm:t>
        <a:bodyPr/>
        <a:lstStyle/>
        <a:p>
          <a:endParaRPr lang="en-US"/>
        </a:p>
      </dgm:t>
    </dgm:pt>
    <dgm:pt modelId="{58DB8B25-09D1-4B9B-B5D3-8EB0E01B8B4B}" type="pres">
      <dgm:prSet presAssocID="{3100B61E-7025-4CB4-BE60-E7EBD5F638D9}" presName="centerShape" presStyleLbl="node0" presStyleIdx="0" presStyleCnt="1"/>
      <dgm:spPr/>
      <dgm:t>
        <a:bodyPr/>
        <a:lstStyle/>
        <a:p>
          <a:pPr rtl="1"/>
          <a:endParaRPr lang="ar-SA"/>
        </a:p>
      </dgm:t>
    </dgm:pt>
    <dgm:pt modelId="{B7552196-DF55-44D8-95D0-57A031A10155}" type="pres">
      <dgm:prSet presAssocID="{0D7A456F-077F-4D9D-B187-5A533132F4DA}" presName="Name9" presStyleLbl="parChTrans1D2" presStyleIdx="0" presStyleCnt="3"/>
      <dgm:spPr/>
      <dgm:t>
        <a:bodyPr/>
        <a:lstStyle/>
        <a:p>
          <a:endParaRPr lang="en-US"/>
        </a:p>
      </dgm:t>
    </dgm:pt>
    <dgm:pt modelId="{7EC367AE-807F-40C2-AE20-46779B92533D}" type="pres">
      <dgm:prSet presAssocID="{0D7A456F-077F-4D9D-B187-5A533132F4DA}" presName="connTx" presStyleLbl="parChTrans1D2" presStyleIdx="0" presStyleCnt="3"/>
      <dgm:spPr/>
      <dgm:t>
        <a:bodyPr/>
        <a:lstStyle/>
        <a:p>
          <a:endParaRPr lang="en-US"/>
        </a:p>
      </dgm:t>
    </dgm:pt>
    <dgm:pt modelId="{2665F16E-F08A-42C0-A13D-F8BFE5CA66E2}" type="pres">
      <dgm:prSet presAssocID="{02D874D7-C198-4D21-9D9B-5F56552087F6}" presName="node" presStyleLbl="node1" presStyleIdx="0" presStyleCnt="3">
        <dgm:presLayoutVars>
          <dgm:bulletEnabled val="1"/>
        </dgm:presLayoutVars>
      </dgm:prSet>
      <dgm:spPr/>
      <dgm:t>
        <a:bodyPr/>
        <a:lstStyle/>
        <a:p>
          <a:pPr rtl="1"/>
          <a:endParaRPr lang="ar-SA"/>
        </a:p>
      </dgm:t>
    </dgm:pt>
    <dgm:pt modelId="{09EBD8EC-B7E8-43F9-9A36-077FA14BC996}" type="pres">
      <dgm:prSet presAssocID="{8DC6F6F1-851C-4E12-8781-935709C5CA77}" presName="Name9" presStyleLbl="parChTrans1D2" presStyleIdx="1" presStyleCnt="3"/>
      <dgm:spPr/>
      <dgm:t>
        <a:bodyPr/>
        <a:lstStyle/>
        <a:p>
          <a:endParaRPr lang="en-US"/>
        </a:p>
      </dgm:t>
    </dgm:pt>
    <dgm:pt modelId="{81EBAB9A-E45D-4B74-BDAF-C07AB37EE11D}" type="pres">
      <dgm:prSet presAssocID="{8DC6F6F1-851C-4E12-8781-935709C5CA77}" presName="connTx" presStyleLbl="parChTrans1D2" presStyleIdx="1" presStyleCnt="3"/>
      <dgm:spPr/>
      <dgm:t>
        <a:bodyPr/>
        <a:lstStyle/>
        <a:p>
          <a:endParaRPr lang="en-US"/>
        </a:p>
      </dgm:t>
    </dgm:pt>
    <dgm:pt modelId="{E386DB3E-2954-43A5-AC41-EE9CBDA9CEFE}" type="pres">
      <dgm:prSet presAssocID="{2E066310-DDD2-41CB-BCEB-00D984A757A0}" presName="node" presStyleLbl="node1" presStyleIdx="1" presStyleCnt="3">
        <dgm:presLayoutVars>
          <dgm:bulletEnabled val="1"/>
        </dgm:presLayoutVars>
      </dgm:prSet>
      <dgm:spPr/>
      <dgm:t>
        <a:bodyPr/>
        <a:lstStyle/>
        <a:p>
          <a:endParaRPr lang="en-US"/>
        </a:p>
      </dgm:t>
    </dgm:pt>
    <dgm:pt modelId="{1ACE7F29-75C8-4912-BB84-784A5450FAA4}" type="pres">
      <dgm:prSet presAssocID="{6209C200-0633-42C2-A824-6D223E855DB3}" presName="Name9" presStyleLbl="parChTrans1D2" presStyleIdx="2" presStyleCnt="3"/>
      <dgm:spPr/>
      <dgm:t>
        <a:bodyPr/>
        <a:lstStyle/>
        <a:p>
          <a:endParaRPr lang="en-US"/>
        </a:p>
      </dgm:t>
    </dgm:pt>
    <dgm:pt modelId="{6115E9D0-1C32-4639-9998-6AC8B7E0CA31}" type="pres">
      <dgm:prSet presAssocID="{6209C200-0633-42C2-A824-6D223E855DB3}" presName="connTx" presStyleLbl="parChTrans1D2" presStyleIdx="2" presStyleCnt="3"/>
      <dgm:spPr/>
      <dgm:t>
        <a:bodyPr/>
        <a:lstStyle/>
        <a:p>
          <a:endParaRPr lang="en-US"/>
        </a:p>
      </dgm:t>
    </dgm:pt>
    <dgm:pt modelId="{DCB04F71-3223-42DD-A594-B6B31A111BE7}" type="pres">
      <dgm:prSet presAssocID="{CBE5DB98-ACDA-4B8E-9585-4238490AE879}" presName="node" presStyleLbl="node1" presStyleIdx="2" presStyleCnt="3">
        <dgm:presLayoutVars>
          <dgm:bulletEnabled val="1"/>
        </dgm:presLayoutVars>
      </dgm:prSet>
      <dgm:spPr/>
      <dgm:t>
        <a:bodyPr/>
        <a:lstStyle/>
        <a:p>
          <a:pPr rtl="1"/>
          <a:endParaRPr lang="ar-SA"/>
        </a:p>
      </dgm:t>
    </dgm:pt>
  </dgm:ptLst>
  <dgm:cxnLst>
    <dgm:cxn modelId="{64A3D91C-A6D2-42C5-B66F-0BB326E75A1F}" type="presOf" srcId="{2E066310-DDD2-41CB-BCEB-00D984A757A0}" destId="{E386DB3E-2954-43A5-AC41-EE9CBDA9CEFE}" srcOrd="0" destOrd="0" presId="urn:microsoft.com/office/officeart/2005/8/layout/radial1"/>
    <dgm:cxn modelId="{0D2B5CB1-ADAE-44C6-87C1-8B75E0D155EA}" srcId="{3100B61E-7025-4CB4-BE60-E7EBD5F638D9}" destId="{CBE5DB98-ACDA-4B8E-9585-4238490AE879}" srcOrd="2" destOrd="0" parTransId="{6209C200-0633-42C2-A824-6D223E855DB3}" sibTransId="{C25C0DDD-2220-473A-8F8F-3D026863796C}"/>
    <dgm:cxn modelId="{AE4B8557-F6EF-49B9-B120-379E2FC41963}" srcId="{6565DB74-8C49-4C70-A0A3-BDFEFA5C71A0}" destId="{3100B61E-7025-4CB4-BE60-E7EBD5F638D9}" srcOrd="0" destOrd="0" parTransId="{D7691E68-030D-4E2A-87B8-CC60199F46FA}" sibTransId="{2995B864-F34D-4310-B2E6-79576A52FA2F}"/>
    <dgm:cxn modelId="{8C125D33-5BA5-4977-B59A-CB9E8D468D89}" type="presOf" srcId="{6209C200-0633-42C2-A824-6D223E855DB3}" destId="{6115E9D0-1C32-4639-9998-6AC8B7E0CA31}" srcOrd="1" destOrd="0" presId="urn:microsoft.com/office/officeart/2005/8/layout/radial1"/>
    <dgm:cxn modelId="{BFFDD8F2-8A15-413C-8248-BC90623EB251}" type="presOf" srcId="{02D874D7-C198-4D21-9D9B-5F56552087F6}" destId="{2665F16E-F08A-42C0-A13D-F8BFE5CA66E2}" srcOrd="0" destOrd="0" presId="urn:microsoft.com/office/officeart/2005/8/layout/radial1"/>
    <dgm:cxn modelId="{822936C3-1275-43CF-AADD-B0C31D93184E}" type="presOf" srcId="{3100B61E-7025-4CB4-BE60-E7EBD5F638D9}" destId="{58DB8B25-09D1-4B9B-B5D3-8EB0E01B8B4B}" srcOrd="0" destOrd="0" presId="urn:microsoft.com/office/officeart/2005/8/layout/radial1"/>
    <dgm:cxn modelId="{4A246C86-A966-4C41-9442-5C7618357623}" srcId="{3100B61E-7025-4CB4-BE60-E7EBD5F638D9}" destId="{2E066310-DDD2-41CB-BCEB-00D984A757A0}" srcOrd="1" destOrd="0" parTransId="{8DC6F6F1-851C-4E12-8781-935709C5CA77}" sibTransId="{E757326D-9FC5-44F0-B86B-2DFF19E0DF6E}"/>
    <dgm:cxn modelId="{EB589910-9888-4C83-BC2B-9C66CFA00114}" type="presOf" srcId="{0D7A456F-077F-4D9D-B187-5A533132F4DA}" destId="{7EC367AE-807F-40C2-AE20-46779B92533D}" srcOrd="1" destOrd="0" presId="urn:microsoft.com/office/officeart/2005/8/layout/radial1"/>
    <dgm:cxn modelId="{79FDECCE-43E0-4992-BA45-45099551B39B}" type="presOf" srcId="{6565DB74-8C49-4C70-A0A3-BDFEFA5C71A0}" destId="{BCB4D3B3-646B-484E-8F5A-03EDFF9B83AC}" srcOrd="0" destOrd="0" presId="urn:microsoft.com/office/officeart/2005/8/layout/radial1"/>
    <dgm:cxn modelId="{FB0617AF-140F-42B3-84EA-6023D6608D12}" type="presOf" srcId="{6209C200-0633-42C2-A824-6D223E855DB3}" destId="{1ACE7F29-75C8-4912-BB84-784A5450FAA4}" srcOrd="0" destOrd="0" presId="urn:microsoft.com/office/officeart/2005/8/layout/radial1"/>
    <dgm:cxn modelId="{7D4542CD-7FEB-48BD-9027-E2AC268097BD}" type="presOf" srcId="{8DC6F6F1-851C-4E12-8781-935709C5CA77}" destId="{81EBAB9A-E45D-4B74-BDAF-C07AB37EE11D}" srcOrd="1" destOrd="0" presId="urn:microsoft.com/office/officeart/2005/8/layout/radial1"/>
    <dgm:cxn modelId="{B0479F6A-C6D7-47FB-99E9-9E203BD8AFDD}" type="presOf" srcId="{CBE5DB98-ACDA-4B8E-9585-4238490AE879}" destId="{DCB04F71-3223-42DD-A594-B6B31A111BE7}" srcOrd="0" destOrd="0" presId="urn:microsoft.com/office/officeart/2005/8/layout/radial1"/>
    <dgm:cxn modelId="{3457826F-405E-4C60-8C8B-7F50375FD5A3}" type="presOf" srcId="{8DC6F6F1-851C-4E12-8781-935709C5CA77}" destId="{09EBD8EC-B7E8-43F9-9A36-077FA14BC996}" srcOrd="0" destOrd="0" presId="urn:microsoft.com/office/officeart/2005/8/layout/radial1"/>
    <dgm:cxn modelId="{86A7F2F1-9BA7-4E01-975A-3694EE52282C}" type="presOf" srcId="{0D7A456F-077F-4D9D-B187-5A533132F4DA}" destId="{B7552196-DF55-44D8-95D0-57A031A10155}" srcOrd="0" destOrd="0" presId="urn:microsoft.com/office/officeart/2005/8/layout/radial1"/>
    <dgm:cxn modelId="{D3101BAB-610F-49AB-8573-1E7BD95C1C71}" srcId="{3100B61E-7025-4CB4-BE60-E7EBD5F638D9}" destId="{02D874D7-C198-4D21-9D9B-5F56552087F6}" srcOrd="0" destOrd="0" parTransId="{0D7A456F-077F-4D9D-B187-5A533132F4DA}" sibTransId="{0DAC753D-14D8-46E9-A208-BFF5A4C03A05}"/>
    <dgm:cxn modelId="{BAC5C2C1-048C-4B22-8014-0B021604ED16}" type="presParOf" srcId="{BCB4D3B3-646B-484E-8F5A-03EDFF9B83AC}" destId="{58DB8B25-09D1-4B9B-B5D3-8EB0E01B8B4B}" srcOrd="0" destOrd="0" presId="urn:microsoft.com/office/officeart/2005/8/layout/radial1"/>
    <dgm:cxn modelId="{427E559D-4E01-498F-AB83-8A518480167C}" type="presParOf" srcId="{BCB4D3B3-646B-484E-8F5A-03EDFF9B83AC}" destId="{B7552196-DF55-44D8-95D0-57A031A10155}" srcOrd="1" destOrd="0" presId="urn:microsoft.com/office/officeart/2005/8/layout/radial1"/>
    <dgm:cxn modelId="{F72673C0-3226-469D-97B4-5DCFAF9E9153}" type="presParOf" srcId="{B7552196-DF55-44D8-95D0-57A031A10155}" destId="{7EC367AE-807F-40C2-AE20-46779B92533D}" srcOrd="0" destOrd="0" presId="urn:microsoft.com/office/officeart/2005/8/layout/radial1"/>
    <dgm:cxn modelId="{F440DBD9-8D57-4B19-A2E6-A760911DDF85}" type="presParOf" srcId="{BCB4D3B3-646B-484E-8F5A-03EDFF9B83AC}" destId="{2665F16E-F08A-42C0-A13D-F8BFE5CA66E2}" srcOrd="2" destOrd="0" presId="urn:microsoft.com/office/officeart/2005/8/layout/radial1"/>
    <dgm:cxn modelId="{25DFA8D2-399F-4D42-9F90-6BD65F274D36}" type="presParOf" srcId="{BCB4D3B3-646B-484E-8F5A-03EDFF9B83AC}" destId="{09EBD8EC-B7E8-43F9-9A36-077FA14BC996}" srcOrd="3" destOrd="0" presId="urn:microsoft.com/office/officeart/2005/8/layout/radial1"/>
    <dgm:cxn modelId="{BB1DB411-F19F-48FA-9C18-5E0AED7524F5}" type="presParOf" srcId="{09EBD8EC-B7E8-43F9-9A36-077FA14BC996}" destId="{81EBAB9A-E45D-4B74-BDAF-C07AB37EE11D}" srcOrd="0" destOrd="0" presId="urn:microsoft.com/office/officeart/2005/8/layout/radial1"/>
    <dgm:cxn modelId="{5B69630B-65D9-4FFC-A87C-BBD169D85195}" type="presParOf" srcId="{BCB4D3B3-646B-484E-8F5A-03EDFF9B83AC}" destId="{E386DB3E-2954-43A5-AC41-EE9CBDA9CEFE}" srcOrd="4" destOrd="0" presId="urn:microsoft.com/office/officeart/2005/8/layout/radial1"/>
    <dgm:cxn modelId="{DBB5F1CF-4369-4E3E-AAE6-B936FC889E9C}" type="presParOf" srcId="{BCB4D3B3-646B-484E-8F5A-03EDFF9B83AC}" destId="{1ACE7F29-75C8-4912-BB84-784A5450FAA4}" srcOrd="5" destOrd="0" presId="urn:microsoft.com/office/officeart/2005/8/layout/radial1"/>
    <dgm:cxn modelId="{25960359-07C4-4E28-BF98-1C82A8A05BB7}" type="presParOf" srcId="{1ACE7F29-75C8-4912-BB84-784A5450FAA4}" destId="{6115E9D0-1C32-4639-9998-6AC8B7E0CA31}" srcOrd="0" destOrd="0" presId="urn:microsoft.com/office/officeart/2005/8/layout/radial1"/>
    <dgm:cxn modelId="{CF8EC976-734A-44DC-8A01-4E2C0E15B1CF}" type="presParOf" srcId="{BCB4D3B3-646B-484E-8F5A-03EDFF9B83AC}" destId="{DCB04F71-3223-42DD-A594-B6B31A111BE7}"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BA743DB-DBB9-4231-B819-91000ADFF5B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SA"/>
        </a:p>
      </dgm:t>
    </dgm:pt>
    <dgm:pt modelId="{D91C30BE-1A96-40E7-A1E8-3ECE96AB6B2C}">
      <dgm:prSet phldrT="[نص]" custT="1"/>
      <dgm:spPr/>
      <dgm:t>
        <a:bodyPr/>
        <a:lstStyle/>
        <a:p>
          <a:pPr rtl="1"/>
          <a:r>
            <a:rPr lang="ar-SA" sz="2000" dirty="0" smtClean="0"/>
            <a:t>الاقتراح</a:t>
          </a:r>
          <a:endParaRPr lang="ar-SA" sz="2000" dirty="0"/>
        </a:p>
      </dgm:t>
    </dgm:pt>
    <dgm:pt modelId="{AEFB0C46-2E70-40DE-AB06-5FD43112EC26}" type="parTrans" cxnId="{7523C6E8-D62D-4C79-B936-A1FAB9D28B69}">
      <dgm:prSet/>
      <dgm:spPr/>
      <dgm:t>
        <a:bodyPr/>
        <a:lstStyle/>
        <a:p>
          <a:pPr rtl="1"/>
          <a:endParaRPr lang="ar-SA"/>
        </a:p>
      </dgm:t>
    </dgm:pt>
    <dgm:pt modelId="{83AC1CFF-6E3F-4CD9-B740-DDDB13A09520}" type="sibTrans" cxnId="{7523C6E8-D62D-4C79-B936-A1FAB9D28B69}">
      <dgm:prSet/>
      <dgm:spPr/>
      <dgm:t>
        <a:bodyPr/>
        <a:lstStyle/>
        <a:p>
          <a:pPr rtl="1"/>
          <a:endParaRPr lang="ar-SA"/>
        </a:p>
      </dgm:t>
    </dgm:pt>
    <dgm:pt modelId="{26485222-CF39-4D02-828B-995873DF6CF4}">
      <dgm:prSet phldrT="[نص]" custT="1"/>
      <dgm:spPr/>
      <dgm:t>
        <a:bodyPr/>
        <a:lstStyle/>
        <a:p>
          <a:pPr rtl="1"/>
          <a:r>
            <a:rPr lang="ar-SA" sz="1800" dirty="0" smtClean="0"/>
            <a:t>يقدم القانون في مراحله الاولى على شكل اقتراح او مشروع قانون وللمجلس حق الموافقة عليه او رفضه.</a:t>
          </a:r>
          <a:endParaRPr lang="ar-SA" sz="1800" dirty="0"/>
        </a:p>
      </dgm:t>
    </dgm:pt>
    <dgm:pt modelId="{B7F9DA22-8035-4320-AE8D-33764DDB9598}" type="parTrans" cxnId="{D892117A-092E-45B9-8277-B11A7AEF8341}">
      <dgm:prSet/>
      <dgm:spPr/>
      <dgm:t>
        <a:bodyPr/>
        <a:lstStyle/>
        <a:p>
          <a:pPr rtl="1"/>
          <a:endParaRPr lang="ar-SA"/>
        </a:p>
      </dgm:t>
    </dgm:pt>
    <dgm:pt modelId="{A13F2E17-30D4-486C-ABFA-333B2877AFC0}" type="sibTrans" cxnId="{D892117A-092E-45B9-8277-B11A7AEF8341}">
      <dgm:prSet/>
      <dgm:spPr/>
      <dgm:t>
        <a:bodyPr/>
        <a:lstStyle/>
        <a:p>
          <a:pPr rtl="1"/>
          <a:endParaRPr lang="ar-SA"/>
        </a:p>
      </dgm:t>
    </dgm:pt>
    <dgm:pt modelId="{32040375-CE84-4F6F-8F5F-75ED23B558EA}">
      <dgm:prSet phldrT="[نص]" custT="1"/>
      <dgm:spPr/>
      <dgm:t>
        <a:bodyPr/>
        <a:lstStyle/>
        <a:p>
          <a:pPr rtl="1"/>
          <a:r>
            <a:rPr lang="ar-SA" sz="1800" dirty="0" smtClean="0"/>
            <a:t>اذا رفض المجلس اقتراح فلا يجوز اعادة عرضه عليه الا اذا دعت الضرورة.</a:t>
          </a:r>
          <a:endParaRPr lang="ar-SA" sz="1800" dirty="0"/>
        </a:p>
      </dgm:t>
    </dgm:pt>
    <dgm:pt modelId="{BF7A475E-1B23-4ADD-8052-AB0AFB5BFBE8}" type="parTrans" cxnId="{E6CB9D7D-1FD1-413D-AE01-5915F2BE1264}">
      <dgm:prSet/>
      <dgm:spPr/>
      <dgm:t>
        <a:bodyPr/>
        <a:lstStyle/>
        <a:p>
          <a:pPr rtl="1"/>
          <a:endParaRPr lang="ar-SA"/>
        </a:p>
      </dgm:t>
    </dgm:pt>
    <dgm:pt modelId="{0F4B7930-E72C-465D-A903-7E4EA5956150}" type="sibTrans" cxnId="{E6CB9D7D-1FD1-413D-AE01-5915F2BE1264}">
      <dgm:prSet/>
      <dgm:spPr/>
      <dgm:t>
        <a:bodyPr/>
        <a:lstStyle/>
        <a:p>
          <a:pPr rtl="1"/>
          <a:endParaRPr lang="ar-SA"/>
        </a:p>
      </dgm:t>
    </dgm:pt>
    <dgm:pt modelId="{F9FBAC79-0FEA-472D-98AD-E0E52BC3C0E1}">
      <dgm:prSet phldrT="[نص]" custT="1"/>
      <dgm:spPr/>
      <dgm:t>
        <a:bodyPr/>
        <a:lstStyle/>
        <a:p>
          <a:pPr rtl="1"/>
          <a:r>
            <a:rPr lang="ar-SA" sz="2000" dirty="0" smtClean="0"/>
            <a:t>المناقشة والتصويت</a:t>
          </a:r>
          <a:endParaRPr lang="ar-SA" sz="2000" dirty="0"/>
        </a:p>
      </dgm:t>
    </dgm:pt>
    <dgm:pt modelId="{7F906758-AE9E-4134-BA8D-A79E520E1AFF}" type="parTrans" cxnId="{879B31E4-9CE8-405D-B1D7-4D61FCDA25B3}">
      <dgm:prSet/>
      <dgm:spPr/>
      <dgm:t>
        <a:bodyPr/>
        <a:lstStyle/>
        <a:p>
          <a:pPr rtl="1"/>
          <a:endParaRPr lang="ar-SA"/>
        </a:p>
      </dgm:t>
    </dgm:pt>
    <dgm:pt modelId="{3620FBC1-28F4-4941-B0FA-F023A9F5EFBA}" type="sibTrans" cxnId="{879B31E4-9CE8-405D-B1D7-4D61FCDA25B3}">
      <dgm:prSet/>
      <dgm:spPr/>
      <dgm:t>
        <a:bodyPr/>
        <a:lstStyle/>
        <a:p>
          <a:pPr rtl="1"/>
          <a:endParaRPr lang="ar-SA"/>
        </a:p>
      </dgm:t>
    </dgm:pt>
    <dgm:pt modelId="{FC69F0C5-B6F2-478C-B9E9-2FA24205324D}">
      <dgm:prSet phldrT="[نص]" custT="1"/>
      <dgm:spPr/>
      <dgm:t>
        <a:bodyPr/>
        <a:lstStyle/>
        <a:p>
          <a:pPr rtl="1"/>
          <a:r>
            <a:rPr lang="ar-SA" sz="1800" dirty="0" smtClean="0"/>
            <a:t>يناقش المجلس تقرير اللجنة المختصة </a:t>
          </a:r>
          <a:r>
            <a:rPr lang="ar-MA" sz="1800" dirty="0" smtClean="0"/>
            <a:t>+</a:t>
          </a:r>
          <a:r>
            <a:rPr lang="ar-SA" sz="1800" dirty="0" smtClean="0"/>
            <a:t>مشروع </a:t>
          </a:r>
          <a:r>
            <a:rPr lang="ar-SA" sz="1800" dirty="0" smtClean="0"/>
            <a:t>النظام ويبت في مشروعات الانظمة المعروضة.</a:t>
          </a:r>
          <a:endParaRPr lang="ar-SA" sz="1800" dirty="0"/>
        </a:p>
      </dgm:t>
    </dgm:pt>
    <dgm:pt modelId="{8CFEC8F4-2DC4-421E-8269-66DCB7403F4B}" type="parTrans" cxnId="{75884E5A-E692-4FE4-A4EA-E71C0C4F7B3E}">
      <dgm:prSet/>
      <dgm:spPr/>
      <dgm:t>
        <a:bodyPr/>
        <a:lstStyle/>
        <a:p>
          <a:pPr rtl="1"/>
          <a:endParaRPr lang="ar-SA"/>
        </a:p>
      </dgm:t>
    </dgm:pt>
    <dgm:pt modelId="{F5C88660-E387-4B94-96EC-9F3DC11B9E44}" type="sibTrans" cxnId="{75884E5A-E692-4FE4-A4EA-E71C0C4F7B3E}">
      <dgm:prSet/>
      <dgm:spPr/>
      <dgm:t>
        <a:bodyPr/>
        <a:lstStyle/>
        <a:p>
          <a:pPr rtl="1"/>
          <a:endParaRPr lang="ar-SA"/>
        </a:p>
      </dgm:t>
    </dgm:pt>
    <dgm:pt modelId="{9AE2736B-879F-4B36-BE51-45DE53EC0254}">
      <dgm:prSet phldrT="[نص]" custT="1"/>
      <dgm:spPr/>
      <dgm:t>
        <a:bodyPr/>
        <a:lstStyle/>
        <a:p>
          <a:pPr rtl="1"/>
          <a:r>
            <a:rPr lang="ar-SA" sz="1800" dirty="0" smtClean="0"/>
            <a:t>يتم التصويت وابداء الرأي والملاحظات ويقر كما هو </a:t>
          </a:r>
          <a:r>
            <a:rPr lang="ar-MA" sz="1800" dirty="0" smtClean="0"/>
            <a:t>،</a:t>
          </a:r>
          <a:r>
            <a:rPr lang="ar-SA" sz="1800" dirty="0" smtClean="0"/>
            <a:t>أو </a:t>
          </a:r>
          <a:r>
            <a:rPr lang="ar-SA" sz="1800" dirty="0" smtClean="0"/>
            <a:t>اجراء تعديلات عليه </a:t>
          </a:r>
          <a:r>
            <a:rPr lang="ar-MA" sz="1800" dirty="0" smtClean="0"/>
            <a:t>،</a:t>
          </a:r>
          <a:r>
            <a:rPr lang="ar-SA" sz="1800" dirty="0" smtClean="0"/>
            <a:t>أو </a:t>
          </a:r>
          <a:r>
            <a:rPr lang="ar-SA" sz="1800" dirty="0" smtClean="0"/>
            <a:t>تأجيله لمزيد من الايضاحات.</a:t>
          </a:r>
          <a:endParaRPr lang="ar-SA" sz="1800" dirty="0"/>
        </a:p>
      </dgm:t>
    </dgm:pt>
    <dgm:pt modelId="{3A92DFBC-CDF3-4BCF-BC4B-BB12282E222F}" type="parTrans" cxnId="{BFB9B9BB-3D60-43F9-986A-003A81E1E17B}">
      <dgm:prSet/>
      <dgm:spPr/>
      <dgm:t>
        <a:bodyPr/>
        <a:lstStyle/>
        <a:p>
          <a:pPr rtl="1"/>
          <a:endParaRPr lang="ar-SA"/>
        </a:p>
      </dgm:t>
    </dgm:pt>
    <dgm:pt modelId="{636C145F-024C-484B-BDF0-226301B4026A}" type="sibTrans" cxnId="{BFB9B9BB-3D60-43F9-986A-003A81E1E17B}">
      <dgm:prSet/>
      <dgm:spPr/>
      <dgm:t>
        <a:bodyPr/>
        <a:lstStyle/>
        <a:p>
          <a:pPr rtl="1"/>
          <a:endParaRPr lang="ar-SA"/>
        </a:p>
      </dgm:t>
    </dgm:pt>
    <dgm:pt modelId="{7B0D2C83-F71F-43B7-8752-23D1DD0AE9A6}">
      <dgm:prSet phldrT="[نص]" custT="1"/>
      <dgm:spPr/>
      <dgm:t>
        <a:bodyPr/>
        <a:lstStyle/>
        <a:p>
          <a:pPr rtl="1"/>
          <a:r>
            <a:rPr lang="ar-SA" sz="2000" dirty="0" smtClean="0"/>
            <a:t>الاقرار</a:t>
          </a:r>
          <a:endParaRPr lang="ar-SA" sz="2000" dirty="0"/>
        </a:p>
      </dgm:t>
    </dgm:pt>
    <dgm:pt modelId="{8657FFF3-0274-48A9-B985-42A905158479}" type="parTrans" cxnId="{F74A44C3-0C32-4A22-97CF-E642DF9EF842}">
      <dgm:prSet/>
      <dgm:spPr/>
      <dgm:t>
        <a:bodyPr/>
        <a:lstStyle/>
        <a:p>
          <a:pPr rtl="1"/>
          <a:endParaRPr lang="ar-SA"/>
        </a:p>
      </dgm:t>
    </dgm:pt>
    <dgm:pt modelId="{2F15FEF0-6450-4E76-851E-040041D8F0BA}" type="sibTrans" cxnId="{F74A44C3-0C32-4A22-97CF-E642DF9EF842}">
      <dgm:prSet/>
      <dgm:spPr/>
      <dgm:t>
        <a:bodyPr/>
        <a:lstStyle/>
        <a:p>
          <a:pPr rtl="1"/>
          <a:endParaRPr lang="ar-SA"/>
        </a:p>
      </dgm:t>
    </dgm:pt>
    <dgm:pt modelId="{D4BC3467-00AB-44A0-803F-7ABE3F8DDC9E}">
      <dgm:prSet phldrT="[نص]" custT="1"/>
      <dgm:spPr/>
      <dgm:t>
        <a:bodyPr/>
        <a:lstStyle/>
        <a:p>
          <a:pPr rtl="1"/>
          <a:r>
            <a:rPr lang="ar-SA" sz="1800" dirty="0" smtClean="0"/>
            <a:t>يصدر المجلس قراره بالموافقة على مشروع النظام </a:t>
          </a:r>
          <a:r>
            <a:rPr lang="ar-MA" sz="1800" dirty="0" smtClean="0"/>
            <a:t>+ </a:t>
          </a:r>
          <a:r>
            <a:rPr lang="ar-SA" sz="1800" dirty="0" smtClean="0"/>
            <a:t>وينظم </a:t>
          </a:r>
          <a:r>
            <a:rPr lang="ar-SA" sz="1800" dirty="0" smtClean="0"/>
            <a:t>مسودة مرسوم ملكي مرفق بالنظام يتم رفعها للملك للاطلاع والمصادقة.</a:t>
          </a:r>
          <a:endParaRPr lang="ar-SA" sz="1800" dirty="0"/>
        </a:p>
      </dgm:t>
    </dgm:pt>
    <dgm:pt modelId="{4824B0D8-0058-4FA0-9A3E-92CB1BCF6929}" type="parTrans" cxnId="{068EF47A-71C2-4E1C-8758-F78959CD3CE9}">
      <dgm:prSet/>
      <dgm:spPr/>
      <dgm:t>
        <a:bodyPr/>
        <a:lstStyle/>
        <a:p>
          <a:pPr rtl="1"/>
          <a:endParaRPr lang="ar-SA"/>
        </a:p>
      </dgm:t>
    </dgm:pt>
    <dgm:pt modelId="{D5DD184F-B516-4DA0-859B-30B1D646D60F}" type="sibTrans" cxnId="{068EF47A-71C2-4E1C-8758-F78959CD3CE9}">
      <dgm:prSet/>
      <dgm:spPr/>
      <dgm:t>
        <a:bodyPr/>
        <a:lstStyle/>
        <a:p>
          <a:pPr rtl="1"/>
          <a:endParaRPr lang="ar-SA"/>
        </a:p>
      </dgm:t>
    </dgm:pt>
    <dgm:pt modelId="{5A284B8E-6A94-417E-9080-84BCB1BC1B74}">
      <dgm:prSet phldrT="[نص]" custT="1"/>
      <dgm:spPr/>
      <dgm:t>
        <a:bodyPr/>
        <a:lstStyle/>
        <a:p>
          <a:pPr rtl="1"/>
          <a:r>
            <a:rPr lang="ar-SA" sz="1800" dirty="0" smtClean="0"/>
            <a:t>اذا وافق المجلس يحال الاقتراح الى احد اللجان المختصة والى هيئة الخبراء لدراسته وتقديم تقرير عنه ثم يعاد المشروع </a:t>
          </a:r>
          <a:r>
            <a:rPr lang="ar-MA" sz="1800" dirty="0" smtClean="0"/>
            <a:t>+ تقرير </a:t>
          </a:r>
          <a:r>
            <a:rPr lang="ar-SA" sz="1800" dirty="0" smtClean="0"/>
            <a:t>الدراسة </a:t>
          </a:r>
          <a:r>
            <a:rPr lang="ar-SA" sz="1800" dirty="0" smtClean="0"/>
            <a:t>الى المجلس مرة أخرى للمناقشة والتصويت.</a:t>
          </a:r>
          <a:endParaRPr lang="ar-SA" sz="1800" dirty="0"/>
        </a:p>
      </dgm:t>
    </dgm:pt>
    <dgm:pt modelId="{FC00485F-1844-4623-B572-ED02C606E1C9}" type="parTrans" cxnId="{A8AA03D6-B085-4210-9015-A15996872C44}">
      <dgm:prSet/>
      <dgm:spPr/>
      <dgm:t>
        <a:bodyPr/>
        <a:lstStyle/>
        <a:p>
          <a:pPr rtl="1"/>
          <a:endParaRPr lang="ar-SA"/>
        </a:p>
      </dgm:t>
    </dgm:pt>
    <dgm:pt modelId="{CE5976BE-FD41-4342-9F85-1644ACDF3BA1}" type="sibTrans" cxnId="{A8AA03D6-B085-4210-9015-A15996872C44}">
      <dgm:prSet/>
      <dgm:spPr/>
      <dgm:t>
        <a:bodyPr/>
        <a:lstStyle/>
        <a:p>
          <a:pPr rtl="1"/>
          <a:endParaRPr lang="ar-SA"/>
        </a:p>
      </dgm:t>
    </dgm:pt>
    <dgm:pt modelId="{8259C80F-2523-4D59-ACF9-B20F83E5FB17}" type="pres">
      <dgm:prSet presAssocID="{5BA743DB-DBB9-4231-B819-91000ADFF5B1}" presName="linearFlow" presStyleCnt="0">
        <dgm:presLayoutVars>
          <dgm:dir val="rev"/>
          <dgm:animLvl val="lvl"/>
          <dgm:resizeHandles val="exact"/>
        </dgm:presLayoutVars>
      </dgm:prSet>
      <dgm:spPr/>
      <dgm:t>
        <a:bodyPr/>
        <a:lstStyle/>
        <a:p>
          <a:endParaRPr lang="en-US"/>
        </a:p>
      </dgm:t>
    </dgm:pt>
    <dgm:pt modelId="{11BF5AF9-D29C-46C6-8B7C-4973ECD9D122}" type="pres">
      <dgm:prSet presAssocID="{D91C30BE-1A96-40E7-A1E8-3ECE96AB6B2C}" presName="composite" presStyleCnt="0"/>
      <dgm:spPr/>
    </dgm:pt>
    <dgm:pt modelId="{97E2E026-CF0E-44C3-9F75-04111A84A90D}" type="pres">
      <dgm:prSet presAssocID="{D91C30BE-1A96-40E7-A1E8-3ECE96AB6B2C}" presName="parentText" presStyleLbl="alignNode1" presStyleIdx="0" presStyleCnt="3">
        <dgm:presLayoutVars>
          <dgm:chMax val="1"/>
          <dgm:bulletEnabled val="1"/>
        </dgm:presLayoutVars>
      </dgm:prSet>
      <dgm:spPr/>
      <dgm:t>
        <a:bodyPr/>
        <a:lstStyle/>
        <a:p>
          <a:endParaRPr lang="en-US"/>
        </a:p>
      </dgm:t>
    </dgm:pt>
    <dgm:pt modelId="{B95AA38C-9292-47D2-8BDF-354263057DDA}" type="pres">
      <dgm:prSet presAssocID="{D91C30BE-1A96-40E7-A1E8-3ECE96AB6B2C}" presName="descendantText" presStyleLbl="alignAcc1" presStyleIdx="0" presStyleCnt="3" custScaleY="135417">
        <dgm:presLayoutVars>
          <dgm:bulletEnabled val="1"/>
        </dgm:presLayoutVars>
      </dgm:prSet>
      <dgm:spPr/>
      <dgm:t>
        <a:bodyPr/>
        <a:lstStyle/>
        <a:p>
          <a:pPr rtl="1"/>
          <a:endParaRPr lang="ar-SA"/>
        </a:p>
      </dgm:t>
    </dgm:pt>
    <dgm:pt modelId="{E7A38050-F9BC-4167-9E14-DCE60E65672F}" type="pres">
      <dgm:prSet presAssocID="{83AC1CFF-6E3F-4CD9-B740-DDDB13A09520}" presName="sp" presStyleCnt="0"/>
      <dgm:spPr/>
    </dgm:pt>
    <dgm:pt modelId="{CE223827-CA78-4254-836B-DA2A49B09B33}" type="pres">
      <dgm:prSet presAssocID="{F9FBAC79-0FEA-472D-98AD-E0E52BC3C0E1}" presName="composite" presStyleCnt="0"/>
      <dgm:spPr/>
    </dgm:pt>
    <dgm:pt modelId="{03A03FCD-17FB-414C-8D3B-B2310050E0E4}" type="pres">
      <dgm:prSet presAssocID="{F9FBAC79-0FEA-472D-98AD-E0E52BC3C0E1}" presName="parentText" presStyleLbl="alignNode1" presStyleIdx="1" presStyleCnt="3">
        <dgm:presLayoutVars>
          <dgm:chMax val="1"/>
          <dgm:bulletEnabled val="1"/>
        </dgm:presLayoutVars>
      </dgm:prSet>
      <dgm:spPr/>
      <dgm:t>
        <a:bodyPr/>
        <a:lstStyle/>
        <a:p>
          <a:endParaRPr lang="en-US"/>
        </a:p>
      </dgm:t>
    </dgm:pt>
    <dgm:pt modelId="{D028737C-F2E9-4B9D-ACA5-4C34934F95AC}" type="pres">
      <dgm:prSet presAssocID="{F9FBAC79-0FEA-472D-98AD-E0E52BC3C0E1}" presName="descendantText" presStyleLbl="alignAcc1" presStyleIdx="1" presStyleCnt="3">
        <dgm:presLayoutVars>
          <dgm:bulletEnabled val="1"/>
        </dgm:presLayoutVars>
      </dgm:prSet>
      <dgm:spPr/>
      <dgm:t>
        <a:bodyPr/>
        <a:lstStyle/>
        <a:p>
          <a:pPr rtl="1"/>
          <a:endParaRPr lang="ar-SA"/>
        </a:p>
      </dgm:t>
    </dgm:pt>
    <dgm:pt modelId="{35DAAC45-7AFF-4089-8BE2-4C9F87418561}" type="pres">
      <dgm:prSet presAssocID="{3620FBC1-28F4-4941-B0FA-F023A9F5EFBA}" presName="sp" presStyleCnt="0"/>
      <dgm:spPr/>
    </dgm:pt>
    <dgm:pt modelId="{2E01B772-280B-4CDF-9428-AAE2383AFCF8}" type="pres">
      <dgm:prSet presAssocID="{7B0D2C83-F71F-43B7-8752-23D1DD0AE9A6}" presName="composite" presStyleCnt="0"/>
      <dgm:spPr/>
    </dgm:pt>
    <dgm:pt modelId="{31B1FADD-846D-4E4C-AF6E-B75782105922}" type="pres">
      <dgm:prSet presAssocID="{7B0D2C83-F71F-43B7-8752-23D1DD0AE9A6}" presName="parentText" presStyleLbl="alignNode1" presStyleIdx="2" presStyleCnt="3">
        <dgm:presLayoutVars>
          <dgm:chMax val="1"/>
          <dgm:bulletEnabled val="1"/>
        </dgm:presLayoutVars>
      </dgm:prSet>
      <dgm:spPr/>
      <dgm:t>
        <a:bodyPr/>
        <a:lstStyle/>
        <a:p>
          <a:endParaRPr lang="en-US"/>
        </a:p>
      </dgm:t>
    </dgm:pt>
    <dgm:pt modelId="{434E176E-8A32-49A1-B68D-192CC600AA7F}" type="pres">
      <dgm:prSet presAssocID="{7B0D2C83-F71F-43B7-8752-23D1DD0AE9A6}" presName="descendantText" presStyleLbl="alignAcc1" presStyleIdx="2" presStyleCnt="3">
        <dgm:presLayoutVars>
          <dgm:bulletEnabled val="1"/>
        </dgm:presLayoutVars>
      </dgm:prSet>
      <dgm:spPr/>
      <dgm:t>
        <a:bodyPr/>
        <a:lstStyle/>
        <a:p>
          <a:pPr rtl="1"/>
          <a:endParaRPr lang="ar-SA"/>
        </a:p>
      </dgm:t>
    </dgm:pt>
  </dgm:ptLst>
  <dgm:cxnLst>
    <dgm:cxn modelId="{13CA1CAF-1B31-4377-A6CB-73CD98758B1E}" type="presOf" srcId="{32040375-CE84-4F6F-8F5F-75ED23B558EA}" destId="{B95AA38C-9292-47D2-8BDF-354263057DDA}" srcOrd="0" destOrd="1" presId="urn:microsoft.com/office/officeart/2005/8/layout/chevron2"/>
    <dgm:cxn modelId="{66EC3852-B727-4B53-8EC8-A3907D2FD710}" type="presOf" srcId="{9AE2736B-879F-4B36-BE51-45DE53EC0254}" destId="{D028737C-F2E9-4B9D-ACA5-4C34934F95AC}" srcOrd="0" destOrd="1" presId="urn:microsoft.com/office/officeart/2005/8/layout/chevron2"/>
    <dgm:cxn modelId="{F74A44C3-0C32-4A22-97CF-E642DF9EF842}" srcId="{5BA743DB-DBB9-4231-B819-91000ADFF5B1}" destId="{7B0D2C83-F71F-43B7-8752-23D1DD0AE9A6}" srcOrd="2" destOrd="0" parTransId="{8657FFF3-0274-48A9-B985-42A905158479}" sibTransId="{2F15FEF0-6450-4E76-851E-040041D8F0BA}"/>
    <dgm:cxn modelId="{879B31E4-9CE8-405D-B1D7-4D61FCDA25B3}" srcId="{5BA743DB-DBB9-4231-B819-91000ADFF5B1}" destId="{F9FBAC79-0FEA-472D-98AD-E0E52BC3C0E1}" srcOrd="1" destOrd="0" parTransId="{7F906758-AE9E-4134-BA8D-A79E520E1AFF}" sibTransId="{3620FBC1-28F4-4941-B0FA-F023A9F5EFBA}"/>
    <dgm:cxn modelId="{75884E5A-E692-4FE4-A4EA-E71C0C4F7B3E}" srcId="{F9FBAC79-0FEA-472D-98AD-E0E52BC3C0E1}" destId="{FC69F0C5-B6F2-478C-B9E9-2FA24205324D}" srcOrd="0" destOrd="0" parTransId="{8CFEC8F4-2DC4-421E-8269-66DCB7403F4B}" sibTransId="{F5C88660-E387-4B94-96EC-9F3DC11B9E44}"/>
    <dgm:cxn modelId="{DE5442A9-5F13-4F44-A537-672ABE64A100}" type="presOf" srcId="{D91C30BE-1A96-40E7-A1E8-3ECE96AB6B2C}" destId="{97E2E026-CF0E-44C3-9F75-04111A84A90D}" srcOrd="0" destOrd="0" presId="urn:microsoft.com/office/officeart/2005/8/layout/chevron2"/>
    <dgm:cxn modelId="{9A8DC126-FC7C-46B7-86A8-BF0F5618750A}" type="presOf" srcId="{D4BC3467-00AB-44A0-803F-7ABE3F8DDC9E}" destId="{434E176E-8A32-49A1-B68D-192CC600AA7F}" srcOrd="0" destOrd="0" presId="urn:microsoft.com/office/officeart/2005/8/layout/chevron2"/>
    <dgm:cxn modelId="{A8AA03D6-B085-4210-9015-A15996872C44}" srcId="{D91C30BE-1A96-40E7-A1E8-3ECE96AB6B2C}" destId="{5A284B8E-6A94-417E-9080-84BCB1BC1B74}" srcOrd="2" destOrd="0" parTransId="{FC00485F-1844-4623-B572-ED02C606E1C9}" sibTransId="{CE5976BE-FD41-4342-9F85-1644ACDF3BA1}"/>
    <dgm:cxn modelId="{BFB9B9BB-3D60-43F9-986A-003A81E1E17B}" srcId="{F9FBAC79-0FEA-472D-98AD-E0E52BC3C0E1}" destId="{9AE2736B-879F-4B36-BE51-45DE53EC0254}" srcOrd="1" destOrd="0" parTransId="{3A92DFBC-CDF3-4BCF-BC4B-BB12282E222F}" sibTransId="{636C145F-024C-484B-BDF0-226301B4026A}"/>
    <dgm:cxn modelId="{D892117A-092E-45B9-8277-B11A7AEF8341}" srcId="{D91C30BE-1A96-40E7-A1E8-3ECE96AB6B2C}" destId="{26485222-CF39-4D02-828B-995873DF6CF4}" srcOrd="0" destOrd="0" parTransId="{B7F9DA22-8035-4320-AE8D-33764DDB9598}" sibTransId="{A13F2E17-30D4-486C-ABFA-333B2877AFC0}"/>
    <dgm:cxn modelId="{1E3D72CD-5C19-439D-BA39-E87E75AFE557}" type="presOf" srcId="{26485222-CF39-4D02-828B-995873DF6CF4}" destId="{B95AA38C-9292-47D2-8BDF-354263057DDA}" srcOrd="0" destOrd="0" presId="urn:microsoft.com/office/officeart/2005/8/layout/chevron2"/>
    <dgm:cxn modelId="{068EF47A-71C2-4E1C-8758-F78959CD3CE9}" srcId="{7B0D2C83-F71F-43B7-8752-23D1DD0AE9A6}" destId="{D4BC3467-00AB-44A0-803F-7ABE3F8DDC9E}" srcOrd="0" destOrd="0" parTransId="{4824B0D8-0058-4FA0-9A3E-92CB1BCF6929}" sibTransId="{D5DD184F-B516-4DA0-859B-30B1D646D60F}"/>
    <dgm:cxn modelId="{CF82AD5A-1B3B-4F50-A014-0F3C944D18B4}" type="presOf" srcId="{FC69F0C5-B6F2-478C-B9E9-2FA24205324D}" destId="{D028737C-F2E9-4B9D-ACA5-4C34934F95AC}" srcOrd="0" destOrd="0" presId="urn:microsoft.com/office/officeart/2005/8/layout/chevron2"/>
    <dgm:cxn modelId="{7523C6E8-D62D-4C79-B936-A1FAB9D28B69}" srcId="{5BA743DB-DBB9-4231-B819-91000ADFF5B1}" destId="{D91C30BE-1A96-40E7-A1E8-3ECE96AB6B2C}" srcOrd="0" destOrd="0" parTransId="{AEFB0C46-2E70-40DE-AB06-5FD43112EC26}" sibTransId="{83AC1CFF-6E3F-4CD9-B740-DDDB13A09520}"/>
    <dgm:cxn modelId="{E6CB9D7D-1FD1-413D-AE01-5915F2BE1264}" srcId="{D91C30BE-1A96-40E7-A1E8-3ECE96AB6B2C}" destId="{32040375-CE84-4F6F-8F5F-75ED23B558EA}" srcOrd="1" destOrd="0" parTransId="{BF7A475E-1B23-4ADD-8052-AB0AFB5BFBE8}" sibTransId="{0F4B7930-E72C-465D-A903-7E4EA5956150}"/>
    <dgm:cxn modelId="{DAA39EC0-BA44-4FBA-B79A-5588D7741E11}" type="presOf" srcId="{5BA743DB-DBB9-4231-B819-91000ADFF5B1}" destId="{8259C80F-2523-4D59-ACF9-B20F83E5FB17}" srcOrd="0" destOrd="0" presId="urn:microsoft.com/office/officeart/2005/8/layout/chevron2"/>
    <dgm:cxn modelId="{F478DEE4-7588-4267-9E43-29BC315DB97B}" type="presOf" srcId="{7B0D2C83-F71F-43B7-8752-23D1DD0AE9A6}" destId="{31B1FADD-846D-4E4C-AF6E-B75782105922}" srcOrd="0" destOrd="0" presId="urn:microsoft.com/office/officeart/2005/8/layout/chevron2"/>
    <dgm:cxn modelId="{C9B6AB90-6E01-4C68-B6CB-9BA0AE776151}" type="presOf" srcId="{5A284B8E-6A94-417E-9080-84BCB1BC1B74}" destId="{B95AA38C-9292-47D2-8BDF-354263057DDA}" srcOrd="0" destOrd="2" presId="urn:microsoft.com/office/officeart/2005/8/layout/chevron2"/>
    <dgm:cxn modelId="{63A4D85C-A0C6-48B6-827A-E3897983DC34}" type="presOf" srcId="{F9FBAC79-0FEA-472D-98AD-E0E52BC3C0E1}" destId="{03A03FCD-17FB-414C-8D3B-B2310050E0E4}" srcOrd="0" destOrd="0" presId="urn:microsoft.com/office/officeart/2005/8/layout/chevron2"/>
    <dgm:cxn modelId="{83989B6A-7BAB-44DB-90D9-2C9C53E296D0}" type="presParOf" srcId="{8259C80F-2523-4D59-ACF9-B20F83E5FB17}" destId="{11BF5AF9-D29C-46C6-8B7C-4973ECD9D122}" srcOrd="0" destOrd="0" presId="urn:microsoft.com/office/officeart/2005/8/layout/chevron2"/>
    <dgm:cxn modelId="{093C2BE3-BF98-48DF-90AA-D6A8A1955EDF}" type="presParOf" srcId="{11BF5AF9-D29C-46C6-8B7C-4973ECD9D122}" destId="{97E2E026-CF0E-44C3-9F75-04111A84A90D}" srcOrd="0" destOrd="0" presId="urn:microsoft.com/office/officeart/2005/8/layout/chevron2"/>
    <dgm:cxn modelId="{A90181CF-D2E1-4820-A60E-D83A4937A625}" type="presParOf" srcId="{11BF5AF9-D29C-46C6-8B7C-4973ECD9D122}" destId="{B95AA38C-9292-47D2-8BDF-354263057DDA}" srcOrd="1" destOrd="0" presId="urn:microsoft.com/office/officeart/2005/8/layout/chevron2"/>
    <dgm:cxn modelId="{7C7AA19D-6221-49DE-A258-76952142E044}" type="presParOf" srcId="{8259C80F-2523-4D59-ACF9-B20F83E5FB17}" destId="{E7A38050-F9BC-4167-9E14-DCE60E65672F}" srcOrd="1" destOrd="0" presId="urn:microsoft.com/office/officeart/2005/8/layout/chevron2"/>
    <dgm:cxn modelId="{E5C2DECD-3AEA-4694-99CB-CD2CE4A1BC11}" type="presParOf" srcId="{8259C80F-2523-4D59-ACF9-B20F83E5FB17}" destId="{CE223827-CA78-4254-836B-DA2A49B09B33}" srcOrd="2" destOrd="0" presId="urn:microsoft.com/office/officeart/2005/8/layout/chevron2"/>
    <dgm:cxn modelId="{62FC9FAA-AC4C-4BB8-B371-5D6F2F4B6C5D}" type="presParOf" srcId="{CE223827-CA78-4254-836B-DA2A49B09B33}" destId="{03A03FCD-17FB-414C-8D3B-B2310050E0E4}" srcOrd="0" destOrd="0" presId="urn:microsoft.com/office/officeart/2005/8/layout/chevron2"/>
    <dgm:cxn modelId="{AEC7F020-4139-48EA-9ABA-15DFA06B95FA}" type="presParOf" srcId="{CE223827-CA78-4254-836B-DA2A49B09B33}" destId="{D028737C-F2E9-4B9D-ACA5-4C34934F95AC}" srcOrd="1" destOrd="0" presId="urn:microsoft.com/office/officeart/2005/8/layout/chevron2"/>
    <dgm:cxn modelId="{C1E91F9A-86E7-402E-A255-49E9D61D7C29}" type="presParOf" srcId="{8259C80F-2523-4D59-ACF9-B20F83E5FB17}" destId="{35DAAC45-7AFF-4089-8BE2-4C9F87418561}" srcOrd="3" destOrd="0" presId="urn:microsoft.com/office/officeart/2005/8/layout/chevron2"/>
    <dgm:cxn modelId="{8C3668AF-F1AA-448C-BDE9-B9D7F5BAE2C3}" type="presParOf" srcId="{8259C80F-2523-4D59-ACF9-B20F83E5FB17}" destId="{2E01B772-280B-4CDF-9428-AAE2383AFCF8}" srcOrd="4" destOrd="0" presId="urn:microsoft.com/office/officeart/2005/8/layout/chevron2"/>
    <dgm:cxn modelId="{8163819F-9D07-4981-8695-5CF23C66E814}" type="presParOf" srcId="{2E01B772-280B-4CDF-9428-AAE2383AFCF8}" destId="{31B1FADD-846D-4E4C-AF6E-B75782105922}" srcOrd="0" destOrd="0" presId="urn:microsoft.com/office/officeart/2005/8/layout/chevron2"/>
    <dgm:cxn modelId="{7DBA6D5E-24BE-4DA4-BDBA-70C66D2F8A26}" type="presParOf" srcId="{2E01B772-280B-4CDF-9428-AAE2383AFCF8}" destId="{434E176E-8A32-49A1-B68D-192CC600AA7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394BD54-B20D-449F-9BBF-547E65FE2AA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SA"/>
        </a:p>
      </dgm:t>
    </dgm:pt>
    <dgm:pt modelId="{35842288-13FF-4D30-B9C9-841AB7A1D79F}">
      <dgm:prSet phldrT="[نص]" custT="1"/>
      <dgm:spPr/>
      <dgm: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kern="1200" dirty="0" smtClean="0"/>
            <a:t>التصديق</a:t>
          </a:r>
        </a:p>
        <a:p>
          <a:pPr rtl="1"/>
          <a:endParaRPr lang="ar-SA" sz="4000" dirty="0"/>
        </a:p>
      </dgm:t>
    </dgm:pt>
    <dgm:pt modelId="{D0F6DFDD-B478-4426-A5C3-465A6B713AD3}" type="parTrans" cxnId="{BB69B14A-6CEC-4021-B380-B9DB54A749AE}">
      <dgm:prSet/>
      <dgm:spPr/>
      <dgm:t>
        <a:bodyPr/>
        <a:lstStyle/>
        <a:p>
          <a:pPr rtl="1"/>
          <a:endParaRPr lang="ar-SA"/>
        </a:p>
      </dgm:t>
    </dgm:pt>
    <dgm:pt modelId="{83D91E85-11D4-4332-B5EC-EEF24A62F4F4}" type="sibTrans" cxnId="{BB69B14A-6CEC-4021-B380-B9DB54A749AE}">
      <dgm:prSet/>
      <dgm:spPr/>
      <dgm:t>
        <a:bodyPr/>
        <a:lstStyle/>
        <a:p>
          <a:pPr rtl="1"/>
          <a:endParaRPr lang="ar-SA"/>
        </a:p>
      </dgm:t>
    </dgm:pt>
    <dgm:pt modelId="{FC3906DB-2692-4F96-BD11-3A5180D37BA6}">
      <dgm:prSet phldrT="[نص]"/>
      <dgm:spPr/>
      <dgm:t>
        <a:bodyPr/>
        <a:lstStyle/>
        <a:p>
          <a:pPr marL="0" marR="0" lvl="1" indent="0" algn="r" defTabSz="914400" rtl="1" eaLnBrk="1" fontAlgn="auto" latinLnBrk="0" hangingPunct="1">
            <a:lnSpc>
              <a:spcPct val="100000"/>
            </a:lnSpc>
            <a:spcBef>
              <a:spcPts val="0"/>
            </a:spcBef>
            <a:spcAft>
              <a:spcPts val="0"/>
            </a:spcAft>
            <a:buClrTx/>
            <a:buSzTx/>
            <a:buFontTx/>
            <a:buNone/>
            <a:tabLst/>
            <a:defRPr/>
          </a:pPr>
          <a:r>
            <a:rPr lang="ar-SA" sz="1400" kern="1200" dirty="0" smtClean="0"/>
            <a:t>يصدر الملك أمره بالموافقة عندما يوقع على المرسوم الخاص بالنظام.</a:t>
          </a:r>
        </a:p>
      </dgm:t>
    </dgm:pt>
    <dgm:pt modelId="{AB5B72FE-0252-4770-899F-EDBCCF1E67A7}" type="parTrans" cxnId="{40C5177A-BAE6-494E-9762-371490BAE8F7}">
      <dgm:prSet/>
      <dgm:spPr/>
      <dgm:t>
        <a:bodyPr/>
        <a:lstStyle/>
        <a:p>
          <a:pPr rtl="1"/>
          <a:endParaRPr lang="ar-SA"/>
        </a:p>
      </dgm:t>
    </dgm:pt>
    <dgm:pt modelId="{85B36BA3-A458-4FD2-A762-0DEB7A58A248}" type="sibTrans" cxnId="{40C5177A-BAE6-494E-9762-371490BAE8F7}">
      <dgm:prSet/>
      <dgm:spPr/>
      <dgm:t>
        <a:bodyPr/>
        <a:lstStyle/>
        <a:p>
          <a:pPr rtl="1"/>
          <a:endParaRPr lang="ar-SA"/>
        </a:p>
      </dgm:t>
    </dgm:pt>
    <dgm:pt modelId="{C6037B81-D890-4904-B04A-D00CF21D350F}">
      <dgm:prSet phldrT="[نص]" custT="1"/>
      <dgm:spPr/>
      <dgm: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kern="1200" dirty="0" smtClean="0"/>
            <a:t>النشر والنفاذ</a:t>
          </a:r>
        </a:p>
        <a:p>
          <a:pPr rtl="1"/>
          <a:endParaRPr lang="ar-SA" dirty="0"/>
        </a:p>
      </dgm:t>
    </dgm:pt>
    <dgm:pt modelId="{24D4602E-7D8F-47A2-9AAD-5FAAEBB6C947}" type="parTrans" cxnId="{8B4ED971-49CF-49FD-BF25-9AF380FE3895}">
      <dgm:prSet/>
      <dgm:spPr/>
      <dgm:t>
        <a:bodyPr/>
        <a:lstStyle/>
        <a:p>
          <a:pPr rtl="1"/>
          <a:endParaRPr lang="ar-SA"/>
        </a:p>
      </dgm:t>
    </dgm:pt>
    <dgm:pt modelId="{4394E1B8-956C-4F90-8524-5482187CB47C}" type="sibTrans" cxnId="{8B4ED971-49CF-49FD-BF25-9AF380FE3895}">
      <dgm:prSet/>
      <dgm:spPr/>
      <dgm:t>
        <a:bodyPr/>
        <a:lstStyle/>
        <a:p>
          <a:pPr rtl="1"/>
          <a:endParaRPr lang="ar-SA"/>
        </a:p>
      </dgm:t>
    </dgm:pt>
    <dgm:pt modelId="{588E95C7-3E85-413A-B14C-D552179D2459}">
      <dgm:prSet phldrT="[نص]"/>
      <dgm:spPr/>
      <dgm:t>
        <a:bodyPr/>
        <a:lstStyle/>
        <a:p>
          <a:pPr rtl="1"/>
          <a:r>
            <a:rPr lang="ar-SA" dirty="0" smtClean="0"/>
            <a:t>النشر </a:t>
          </a:r>
          <a:r>
            <a:rPr lang="ar-MA" dirty="0" smtClean="0"/>
            <a:t>يكون </a:t>
          </a:r>
          <a:r>
            <a:rPr lang="ar-SA" dirty="0" smtClean="0"/>
            <a:t>في </a:t>
          </a:r>
          <a:r>
            <a:rPr lang="ar-SA" dirty="0" smtClean="0"/>
            <a:t>الجريدة الرسمية والهدف منه اطلاع الجمهور على مضمون ما تمت الموافقة عليه بصورة نهائية</a:t>
          </a:r>
          <a:r>
            <a:rPr lang="en-US" dirty="0" smtClean="0"/>
            <a:t>.</a:t>
          </a:r>
          <a:endParaRPr lang="ar-SA" dirty="0"/>
        </a:p>
      </dgm:t>
    </dgm:pt>
    <dgm:pt modelId="{D355C703-9E8F-4D70-9D06-E1E10D0D2B1A}" type="parTrans" cxnId="{6969AB9E-33D0-48BE-BC97-E3DCC5C0A7FF}">
      <dgm:prSet/>
      <dgm:spPr/>
      <dgm:t>
        <a:bodyPr/>
        <a:lstStyle/>
        <a:p>
          <a:pPr rtl="1"/>
          <a:endParaRPr lang="ar-SA"/>
        </a:p>
      </dgm:t>
    </dgm:pt>
    <dgm:pt modelId="{14F954D1-E295-4221-8885-BAE309A69E5E}" type="sibTrans" cxnId="{6969AB9E-33D0-48BE-BC97-E3DCC5C0A7FF}">
      <dgm:prSet/>
      <dgm:spPr/>
      <dgm:t>
        <a:bodyPr/>
        <a:lstStyle/>
        <a:p>
          <a:pPr rtl="1"/>
          <a:endParaRPr lang="ar-SA"/>
        </a:p>
      </dgm:t>
    </dgm:pt>
    <dgm:pt modelId="{BD16905A-F31F-4866-BFAC-AD4906A9EBB0}">
      <dgm:prSet/>
      <dgm:spPr/>
      <dgm:t>
        <a:bodyPr/>
        <a:lstStyle/>
        <a:p>
          <a:pPr rtl="1"/>
          <a:r>
            <a:rPr lang="ar-SA" dirty="0" smtClean="0"/>
            <a:t>يبدأ نفاذ القانون </a:t>
          </a:r>
          <a:r>
            <a:rPr lang="ar-MA" dirty="0" smtClean="0"/>
            <a:t>«أي تطبيقه على الجميع» </a:t>
          </a:r>
          <a:r>
            <a:rPr lang="ar-SA" dirty="0" smtClean="0"/>
            <a:t>من </a:t>
          </a:r>
          <a:r>
            <a:rPr lang="ar-SA" dirty="0" smtClean="0"/>
            <a:t>تاريخ نشره ما لم ينص على تاريخ معين.</a:t>
          </a:r>
          <a:endParaRPr lang="ar-SA" dirty="0"/>
        </a:p>
      </dgm:t>
    </dgm:pt>
    <dgm:pt modelId="{6AE7A7BF-74B5-4D59-905D-94AE0B627E70}" type="parTrans" cxnId="{0FA6A308-0407-4E11-9146-8821CD27AE7E}">
      <dgm:prSet/>
      <dgm:spPr/>
      <dgm:t>
        <a:bodyPr/>
        <a:lstStyle/>
        <a:p>
          <a:pPr rtl="1"/>
          <a:endParaRPr lang="ar-SA"/>
        </a:p>
      </dgm:t>
    </dgm:pt>
    <dgm:pt modelId="{14837883-0887-4A5D-BA61-132FAEF71E6E}" type="sibTrans" cxnId="{0FA6A308-0407-4E11-9146-8821CD27AE7E}">
      <dgm:prSet/>
      <dgm:spPr/>
      <dgm:t>
        <a:bodyPr/>
        <a:lstStyle/>
        <a:p>
          <a:pPr rtl="1"/>
          <a:endParaRPr lang="ar-SA"/>
        </a:p>
      </dgm:t>
    </dgm:pt>
    <dgm:pt modelId="{694BA539-6AA3-42B3-BC50-F92E0A622604}" type="pres">
      <dgm:prSet presAssocID="{0394BD54-B20D-449F-9BBF-547E65FE2AA9}" presName="linearFlow" presStyleCnt="0">
        <dgm:presLayoutVars>
          <dgm:dir val="rev"/>
          <dgm:animLvl val="lvl"/>
          <dgm:resizeHandles val="exact"/>
        </dgm:presLayoutVars>
      </dgm:prSet>
      <dgm:spPr/>
      <dgm:t>
        <a:bodyPr/>
        <a:lstStyle/>
        <a:p>
          <a:endParaRPr lang="en-US"/>
        </a:p>
      </dgm:t>
    </dgm:pt>
    <dgm:pt modelId="{12F27941-AB0C-4738-947F-9902357B0316}" type="pres">
      <dgm:prSet presAssocID="{35842288-13FF-4D30-B9C9-841AB7A1D79F}" presName="composite" presStyleCnt="0"/>
      <dgm:spPr/>
    </dgm:pt>
    <dgm:pt modelId="{48D25210-1EBE-4E3E-A1BC-4641A81AF98A}" type="pres">
      <dgm:prSet presAssocID="{35842288-13FF-4D30-B9C9-841AB7A1D79F}" presName="parentText" presStyleLbl="alignNode1" presStyleIdx="0" presStyleCnt="2">
        <dgm:presLayoutVars>
          <dgm:chMax val="1"/>
          <dgm:bulletEnabled val="1"/>
        </dgm:presLayoutVars>
      </dgm:prSet>
      <dgm:spPr/>
      <dgm:t>
        <a:bodyPr/>
        <a:lstStyle/>
        <a:p>
          <a:endParaRPr lang="en-US"/>
        </a:p>
      </dgm:t>
    </dgm:pt>
    <dgm:pt modelId="{F23A9839-BD84-4DBF-B11E-9E355CB80797}" type="pres">
      <dgm:prSet presAssocID="{35842288-13FF-4D30-B9C9-841AB7A1D79F}" presName="descendantText" presStyleLbl="alignAcc1" presStyleIdx="0" presStyleCnt="2">
        <dgm:presLayoutVars>
          <dgm:bulletEnabled val="1"/>
        </dgm:presLayoutVars>
      </dgm:prSet>
      <dgm:spPr/>
      <dgm:t>
        <a:bodyPr/>
        <a:lstStyle/>
        <a:p>
          <a:pPr rtl="1"/>
          <a:endParaRPr lang="ar-SA"/>
        </a:p>
      </dgm:t>
    </dgm:pt>
    <dgm:pt modelId="{5F8BE632-4788-48E3-B580-164BBB06681D}" type="pres">
      <dgm:prSet presAssocID="{83D91E85-11D4-4332-B5EC-EEF24A62F4F4}" presName="sp" presStyleCnt="0"/>
      <dgm:spPr/>
    </dgm:pt>
    <dgm:pt modelId="{1B90B775-95C5-4E13-A720-683FCC1AF5D4}" type="pres">
      <dgm:prSet presAssocID="{C6037B81-D890-4904-B04A-D00CF21D350F}" presName="composite" presStyleCnt="0"/>
      <dgm:spPr/>
    </dgm:pt>
    <dgm:pt modelId="{F1B14249-ECCC-4F90-8BB3-E9D3A908F9C2}" type="pres">
      <dgm:prSet presAssocID="{C6037B81-D890-4904-B04A-D00CF21D350F}" presName="parentText" presStyleLbl="alignNode1" presStyleIdx="1" presStyleCnt="2">
        <dgm:presLayoutVars>
          <dgm:chMax val="1"/>
          <dgm:bulletEnabled val="1"/>
        </dgm:presLayoutVars>
      </dgm:prSet>
      <dgm:spPr/>
      <dgm:t>
        <a:bodyPr/>
        <a:lstStyle/>
        <a:p>
          <a:endParaRPr lang="en-US"/>
        </a:p>
      </dgm:t>
    </dgm:pt>
    <dgm:pt modelId="{B72E46C7-367A-41BC-9E52-D60F0A9D71FB}" type="pres">
      <dgm:prSet presAssocID="{C6037B81-D890-4904-B04A-D00CF21D350F}" presName="descendantText" presStyleLbl="alignAcc1" presStyleIdx="1" presStyleCnt="2">
        <dgm:presLayoutVars>
          <dgm:bulletEnabled val="1"/>
        </dgm:presLayoutVars>
      </dgm:prSet>
      <dgm:spPr/>
      <dgm:t>
        <a:bodyPr/>
        <a:lstStyle/>
        <a:p>
          <a:pPr rtl="1"/>
          <a:endParaRPr lang="ar-SA"/>
        </a:p>
      </dgm:t>
    </dgm:pt>
  </dgm:ptLst>
  <dgm:cxnLst>
    <dgm:cxn modelId="{40C5177A-BAE6-494E-9762-371490BAE8F7}" srcId="{35842288-13FF-4D30-B9C9-841AB7A1D79F}" destId="{FC3906DB-2692-4F96-BD11-3A5180D37BA6}" srcOrd="0" destOrd="0" parTransId="{AB5B72FE-0252-4770-899F-EDBCCF1E67A7}" sibTransId="{85B36BA3-A458-4FD2-A762-0DEB7A58A248}"/>
    <dgm:cxn modelId="{B2FB908E-5A6F-4219-90BD-70B36F2A25CB}" type="presOf" srcId="{BD16905A-F31F-4866-BFAC-AD4906A9EBB0}" destId="{B72E46C7-367A-41BC-9E52-D60F0A9D71FB}" srcOrd="0" destOrd="1" presId="urn:microsoft.com/office/officeart/2005/8/layout/chevron2"/>
    <dgm:cxn modelId="{186603D6-7F03-4903-A087-308C613878DC}" type="presOf" srcId="{0394BD54-B20D-449F-9BBF-547E65FE2AA9}" destId="{694BA539-6AA3-42B3-BC50-F92E0A622604}" srcOrd="0" destOrd="0" presId="urn:microsoft.com/office/officeart/2005/8/layout/chevron2"/>
    <dgm:cxn modelId="{2110E6C0-16B1-4F11-AB9F-121F8359ECC8}" type="presOf" srcId="{35842288-13FF-4D30-B9C9-841AB7A1D79F}" destId="{48D25210-1EBE-4E3E-A1BC-4641A81AF98A}" srcOrd="0" destOrd="0" presId="urn:microsoft.com/office/officeart/2005/8/layout/chevron2"/>
    <dgm:cxn modelId="{BB69B14A-6CEC-4021-B380-B9DB54A749AE}" srcId="{0394BD54-B20D-449F-9BBF-547E65FE2AA9}" destId="{35842288-13FF-4D30-B9C9-841AB7A1D79F}" srcOrd="0" destOrd="0" parTransId="{D0F6DFDD-B478-4426-A5C3-465A6B713AD3}" sibTransId="{83D91E85-11D4-4332-B5EC-EEF24A62F4F4}"/>
    <dgm:cxn modelId="{8B4ED971-49CF-49FD-BF25-9AF380FE3895}" srcId="{0394BD54-B20D-449F-9BBF-547E65FE2AA9}" destId="{C6037B81-D890-4904-B04A-D00CF21D350F}" srcOrd="1" destOrd="0" parTransId="{24D4602E-7D8F-47A2-9AAD-5FAAEBB6C947}" sibTransId="{4394E1B8-956C-4F90-8524-5482187CB47C}"/>
    <dgm:cxn modelId="{43DD3CB4-3A6F-47C8-B67B-9BFCD8210C97}" type="presOf" srcId="{588E95C7-3E85-413A-B14C-D552179D2459}" destId="{B72E46C7-367A-41BC-9E52-D60F0A9D71FB}" srcOrd="0" destOrd="0" presId="urn:microsoft.com/office/officeart/2005/8/layout/chevron2"/>
    <dgm:cxn modelId="{0FA6A308-0407-4E11-9146-8821CD27AE7E}" srcId="{C6037B81-D890-4904-B04A-D00CF21D350F}" destId="{BD16905A-F31F-4866-BFAC-AD4906A9EBB0}" srcOrd="1" destOrd="0" parTransId="{6AE7A7BF-74B5-4D59-905D-94AE0B627E70}" sibTransId="{14837883-0887-4A5D-BA61-132FAEF71E6E}"/>
    <dgm:cxn modelId="{C50DE6B6-DDD1-4D71-A14B-6E44BE5BD779}" type="presOf" srcId="{C6037B81-D890-4904-B04A-D00CF21D350F}" destId="{F1B14249-ECCC-4F90-8BB3-E9D3A908F9C2}" srcOrd="0" destOrd="0" presId="urn:microsoft.com/office/officeart/2005/8/layout/chevron2"/>
    <dgm:cxn modelId="{6969AB9E-33D0-48BE-BC97-E3DCC5C0A7FF}" srcId="{C6037B81-D890-4904-B04A-D00CF21D350F}" destId="{588E95C7-3E85-413A-B14C-D552179D2459}" srcOrd="0" destOrd="0" parTransId="{D355C703-9E8F-4D70-9D06-E1E10D0D2B1A}" sibTransId="{14F954D1-E295-4221-8885-BAE309A69E5E}"/>
    <dgm:cxn modelId="{58B0B08C-8FCD-4402-8722-D1839009D153}" type="presOf" srcId="{FC3906DB-2692-4F96-BD11-3A5180D37BA6}" destId="{F23A9839-BD84-4DBF-B11E-9E355CB80797}" srcOrd="0" destOrd="0" presId="urn:microsoft.com/office/officeart/2005/8/layout/chevron2"/>
    <dgm:cxn modelId="{F3D679DF-E473-4D32-A02A-0AB42E00C5E5}" type="presParOf" srcId="{694BA539-6AA3-42B3-BC50-F92E0A622604}" destId="{12F27941-AB0C-4738-947F-9902357B0316}" srcOrd="0" destOrd="0" presId="urn:microsoft.com/office/officeart/2005/8/layout/chevron2"/>
    <dgm:cxn modelId="{036FEF09-B852-47F8-AC05-62A1740B9A5A}" type="presParOf" srcId="{12F27941-AB0C-4738-947F-9902357B0316}" destId="{48D25210-1EBE-4E3E-A1BC-4641A81AF98A}" srcOrd="0" destOrd="0" presId="urn:microsoft.com/office/officeart/2005/8/layout/chevron2"/>
    <dgm:cxn modelId="{425589D3-F55B-447A-A1FF-CA11CE85F2D7}" type="presParOf" srcId="{12F27941-AB0C-4738-947F-9902357B0316}" destId="{F23A9839-BD84-4DBF-B11E-9E355CB80797}" srcOrd="1" destOrd="0" presId="urn:microsoft.com/office/officeart/2005/8/layout/chevron2"/>
    <dgm:cxn modelId="{4832EB3F-1599-4B70-9969-1AEF3B2373A8}" type="presParOf" srcId="{694BA539-6AA3-42B3-BC50-F92E0A622604}" destId="{5F8BE632-4788-48E3-B580-164BBB06681D}" srcOrd="1" destOrd="0" presId="urn:microsoft.com/office/officeart/2005/8/layout/chevron2"/>
    <dgm:cxn modelId="{7CC36B4E-6B24-4929-B5D3-7A70274348E3}" type="presParOf" srcId="{694BA539-6AA3-42B3-BC50-F92E0A622604}" destId="{1B90B775-95C5-4E13-A720-683FCC1AF5D4}" srcOrd="2" destOrd="0" presId="urn:microsoft.com/office/officeart/2005/8/layout/chevron2"/>
    <dgm:cxn modelId="{25631573-C1FA-4D12-A8E9-38703568CE49}" type="presParOf" srcId="{1B90B775-95C5-4E13-A720-683FCC1AF5D4}" destId="{F1B14249-ECCC-4F90-8BB3-E9D3A908F9C2}" srcOrd="0" destOrd="0" presId="urn:microsoft.com/office/officeart/2005/8/layout/chevron2"/>
    <dgm:cxn modelId="{30E1A6C6-E9E3-4C7E-8889-25AD534569DA}" type="presParOf" srcId="{1B90B775-95C5-4E13-A720-683FCC1AF5D4}" destId="{B72E46C7-367A-41BC-9E52-D60F0A9D71F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9B66A9B-BBB8-4C60-B96A-6957BBD0D995}"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US"/>
        </a:p>
      </dgm:t>
    </dgm:pt>
    <dgm:pt modelId="{CF71352C-809A-42B4-83B5-19AE463B109B}">
      <dgm:prSet phldrT="[نص]" custT="1"/>
      <dgm:spPr/>
      <dgm:t>
        <a:bodyPr/>
        <a:lstStyle/>
        <a:p>
          <a:r>
            <a:rPr lang="ar-MA" sz="2400" dirty="0" smtClean="0"/>
            <a:t>عمومًا، جميع قرارات مجلس الشورى يجب أن ترفع الى مجلس الوزراء</a:t>
          </a:r>
          <a:endParaRPr lang="en-US" sz="2400" dirty="0"/>
        </a:p>
      </dgm:t>
    </dgm:pt>
    <dgm:pt modelId="{E9A5D0DD-D6CC-43C0-AA31-6477C7D09254}" type="parTrans" cxnId="{3B0205C7-E65D-460D-BA08-E884C05AD539}">
      <dgm:prSet/>
      <dgm:spPr/>
      <dgm:t>
        <a:bodyPr/>
        <a:lstStyle/>
        <a:p>
          <a:endParaRPr lang="en-US"/>
        </a:p>
      </dgm:t>
    </dgm:pt>
    <dgm:pt modelId="{67ED7545-83CB-4652-AB41-EAA159C10667}" type="sibTrans" cxnId="{3B0205C7-E65D-460D-BA08-E884C05AD539}">
      <dgm:prSet/>
      <dgm:spPr/>
      <dgm:t>
        <a:bodyPr/>
        <a:lstStyle/>
        <a:p>
          <a:endParaRPr lang="en-US"/>
        </a:p>
      </dgm:t>
    </dgm:pt>
    <dgm:pt modelId="{377185AF-253A-4CC6-97DF-33F6444F56EC}">
      <dgm:prSet phldrT="[نص]" custT="1"/>
      <dgm:spPr/>
      <dgm:t>
        <a:bodyPr/>
        <a:lstStyle/>
        <a:p>
          <a:r>
            <a:rPr lang="ar-MA" sz="2400" dirty="0" smtClean="0"/>
            <a:t>اذا اتفقت وجهات النظر</a:t>
          </a:r>
          <a:endParaRPr lang="en-US" sz="2400" dirty="0"/>
        </a:p>
      </dgm:t>
    </dgm:pt>
    <dgm:pt modelId="{C706B4A9-F4C6-47C4-8B80-CDFE4C9C43C7}" type="parTrans" cxnId="{140D93D2-1CEE-44ED-AD08-8E9FDA3CEAC0}">
      <dgm:prSet/>
      <dgm:spPr/>
      <dgm:t>
        <a:bodyPr/>
        <a:lstStyle/>
        <a:p>
          <a:endParaRPr lang="en-US"/>
        </a:p>
      </dgm:t>
    </dgm:pt>
    <dgm:pt modelId="{3AD323E1-9C66-45A8-88EE-A328F70145E2}" type="sibTrans" cxnId="{140D93D2-1CEE-44ED-AD08-8E9FDA3CEAC0}">
      <dgm:prSet/>
      <dgm:spPr/>
      <dgm:t>
        <a:bodyPr/>
        <a:lstStyle/>
        <a:p>
          <a:endParaRPr lang="en-US"/>
        </a:p>
      </dgm:t>
    </dgm:pt>
    <dgm:pt modelId="{3AE60442-795B-4CC0-927D-1A8310ABDFC0}">
      <dgm:prSet phldrT="[نص]" custT="1"/>
      <dgm:spPr/>
      <dgm:t>
        <a:bodyPr/>
        <a:lstStyle/>
        <a:p>
          <a:r>
            <a:rPr lang="ar-MA" sz="2400" dirty="0" smtClean="0"/>
            <a:t>اذا اختلفت وجهات النظر</a:t>
          </a:r>
          <a:endParaRPr lang="en-US" sz="2400" dirty="0"/>
        </a:p>
      </dgm:t>
    </dgm:pt>
    <dgm:pt modelId="{5714BCA5-B014-4BCB-88C0-2DFA0DDA3040}" type="parTrans" cxnId="{DB9D0F3E-F0F9-4E08-AD35-817FBA42DFB4}">
      <dgm:prSet/>
      <dgm:spPr/>
      <dgm:t>
        <a:bodyPr/>
        <a:lstStyle/>
        <a:p>
          <a:endParaRPr lang="en-US"/>
        </a:p>
      </dgm:t>
    </dgm:pt>
    <dgm:pt modelId="{1529F892-0E96-4553-8C8E-C6CFEFF195B0}" type="sibTrans" cxnId="{DB9D0F3E-F0F9-4E08-AD35-817FBA42DFB4}">
      <dgm:prSet/>
      <dgm:spPr/>
      <dgm:t>
        <a:bodyPr/>
        <a:lstStyle/>
        <a:p>
          <a:endParaRPr lang="en-US"/>
        </a:p>
      </dgm:t>
    </dgm:pt>
    <dgm:pt modelId="{99AEB7FB-DC02-45DC-845E-E4E1A2D73D2B}">
      <dgm:prSet phldrT="[نص]"/>
      <dgm:spPr/>
      <dgm:t>
        <a:bodyPr/>
        <a:lstStyle/>
        <a:p>
          <a:r>
            <a:rPr lang="ar-MA" dirty="0" smtClean="0"/>
            <a:t>تصدر القرارات وتعتمد من الملك</a:t>
          </a:r>
          <a:endParaRPr lang="en-US" dirty="0"/>
        </a:p>
      </dgm:t>
    </dgm:pt>
    <dgm:pt modelId="{E1FD2344-A70A-4E13-9F2D-04413CC4E92A}" type="parTrans" cxnId="{312F040D-2F16-4148-90F7-92F96E754D5F}">
      <dgm:prSet/>
      <dgm:spPr/>
      <dgm:t>
        <a:bodyPr/>
        <a:lstStyle/>
        <a:p>
          <a:endParaRPr lang="en-US"/>
        </a:p>
      </dgm:t>
    </dgm:pt>
    <dgm:pt modelId="{D7A61601-A73D-46C1-8B10-6D3E80669114}" type="sibTrans" cxnId="{312F040D-2F16-4148-90F7-92F96E754D5F}">
      <dgm:prSet/>
      <dgm:spPr/>
      <dgm:t>
        <a:bodyPr/>
        <a:lstStyle/>
        <a:p>
          <a:endParaRPr lang="en-US"/>
        </a:p>
      </dgm:t>
    </dgm:pt>
    <dgm:pt modelId="{CA76C6DC-71C5-4E39-B520-9C2276FC582F}">
      <dgm:prSet phldrT="[نص]"/>
      <dgm:spPr/>
      <dgm:t>
        <a:bodyPr/>
        <a:lstStyle/>
        <a:p>
          <a:r>
            <a:rPr lang="ar-MA" dirty="0" smtClean="0"/>
            <a:t>يعاد الموضوع الى مجلس الشورى لدراسته مرة أخرى ويبدي ما </a:t>
          </a:r>
          <a:r>
            <a:rPr lang="ar-MA" dirty="0" smtClean="0"/>
            <a:t>يراه حول الاختلاف، </a:t>
          </a:r>
          <a:r>
            <a:rPr lang="ar-MA" dirty="0" smtClean="0"/>
            <a:t>ثم يرفعه للملك </a:t>
          </a:r>
          <a:r>
            <a:rPr lang="ar-MA" dirty="0" smtClean="0"/>
            <a:t>ليتخذ الملك ما </a:t>
          </a:r>
          <a:r>
            <a:rPr lang="ar-MA" dirty="0" smtClean="0"/>
            <a:t>يراه.</a:t>
          </a:r>
          <a:endParaRPr lang="en-US" dirty="0"/>
        </a:p>
      </dgm:t>
    </dgm:pt>
    <dgm:pt modelId="{E1EE6D8E-8B62-42C0-8F04-D22E570358DD}" type="parTrans" cxnId="{C5FDA12D-E8AF-4E8B-8828-FACFDA1FDCD7}">
      <dgm:prSet/>
      <dgm:spPr/>
      <dgm:t>
        <a:bodyPr/>
        <a:lstStyle/>
        <a:p>
          <a:endParaRPr lang="en-US"/>
        </a:p>
      </dgm:t>
    </dgm:pt>
    <dgm:pt modelId="{069B103C-F517-43FF-AA0D-D4778D7D2818}" type="sibTrans" cxnId="{C5FDA12D-E8AF-4E8B-8828-FACFDA1FDCD7}">
      <dgm:prSet/>
      <dgm:spPr/>
      <dgm:t>
        <a:bodyPr/>
        <a:lstStyle/>
        <a:p>
          <a:endParaRPr lang="en-US"/>
        </a:p>
      </dgm:t>
    </dgm:pt>
    <dgm:pt modelId="{39A68787-1E72-4F36-A244-CDD68C026847}" type="pres">
      <dgm:prSet presAssocID="{A9B66A9B-BBB8-4C60-B96A-6957BBD0D995}" presName="hierChild1" presStyleCnt="0">
        <dgm:presLayoutVars>
          <dgm:orgChart val="1"/>
          <dgm:chPref val="1"/>
          <dgm:dir val="rev"/>
          <dgm:animOne val="branch"/>
          <dgm:animLvl val="lvl"/>
          <dgm:resizeHandles/>
        </dgm:presLayoutVars>
      </dgm:prSet>
      <dgm:spPr/>
      <dgm:t>
        <a:bodyPr/>
        <a:lstStyle/>
        <a:p>
          <a:endParaRPr lang="en-US"/>
        </a:p>
      </dgm:t>
    </dgm:pt>
    <dgm:pt modelId="{B71EB933-9812-4C49-A233-4C7C5FE1F8D7}" type="pres">
      <dgm:prSet presAssocID="{CF71352C-809A-42B4-83B5-19AE463B109B}" presName="hierRoot1" presStyleCnt="0">
        <dgm:presLayoutVars>
          <dgm:hierBranch val="init"/>
        </dgm:presLayoutVars>
      </dgm:prSet>
      <dgm:spPr/>
    </dgm:pt>
    <dgm:pt modelId="{2A12E49A-E746-4766-9F8F-7685E86ABFA0}" type="pres">
      <dgm:prSet presAssocID="{CF71352C-809A-42B4-83B5-19AE463B109B}" presName="rootComposite1" presStyleCnt="0"/>
      <dgm:spPr/>
    </dgm:pt>
    <dgm:pt modelId="{D444F197-47C1-412F-BBF3-626BF40C10F3}" type="pres">
      <dgm:prSet presAssocID="{CF71352C-809A-42B4-83B5-19AE463B109B}" presName="rootText1" presStyleLbl="node0" presStyleIdx="0" presStyleCnt="1" custScaleX="191828">
        <dgm:presLayoutVars>
          <dgm:chPref val="3"/>
        </dgm:presLayoutVars>
      </dgm:prSet>
      <dgm:spPr/>
      <dgm:t>
        <a:bodyPr/>
        <a:lstStyle/>
        <a:p>
          <a:endParaRPr lang="en-US"/>
        </a:p>
      </dgm:t>
    </dgm:pt>
    <dgm:pt modelId="{1DB81E22-B0EF-491A-B899-774A1A44D237}" type="pres">
      <dgm:prSet presAssocID="{CF71352C-809A-42B4-83B5-19AE463B109B}" presName="rootConnector1" presStyleLbl="node1" presStyleIdx="0" presStyleCnt="0"/>
      <dgm:spPr/>
      <dgm:t>
        <a:bodyPr/>
        <a:lstStyle/>
        <a:p>
          <a:endParaRPr lang="en-US"/>
        </a:p>
      </dgm:t>
    </dgm:pt>
    <dgm:pt modelId="{9A45543B-D6AE-42B7-A758-7F4435AAAE93}" type="pres">
      <dgm:prSet presAssocID="{CF71352C-809A-42B4-83B5-19AE463B109B}" presName="hierChild2" presStyleCnt="0"/>
      <dgm:spPr/>
    </dgm:pt>
    <dgm:pt modelId="{97BB7907-B81F-4565-A0BD-3522115010E9}" type="pres">
      <dgm:prSet presAssocID="{C706B4A9-F4C6-47C4-8B80-CDFE4C9C43C7}" presName="Name37" presStyleLbl="parChTrans1D2" presStyleIdx="0" presStyleCnt="2"/>
      <dgm:spPr/>
      <dgm:t>
        <a:bodyPr/>
        <a:lstStyle/>
        <a:p>
          <a:endParaRPr lang="en-US"/>
        </a:p>
      </dgm:t>
    </dgm:pt>
    <dgm:pt modelId="{F75D0754-CFD0-4F0E-A239-B15912EA06D4}" type="pres">
      <dgm:prSet presAssocID="{377185AF-253A-4CC6-97DF-33F6444F56EC}" presName="hierRoot2" presStyleCnt="0">
        <dgm:presLayoutVars>
          <dgm:hierBranch val="init"/>
        </dgm:presLayoutVars>
      </dgm:prSet>
      <dgm:spPr/>
    </dgm:pt>
    <dgm:pt modelId="{36C93C65-44BD-441D-9E11-AE4C0814CACA}" type="pres">
      <dgm:prSet presAssocID="{377185AF-253A-4CC6-97DF-33F6444F56EC}" presName="rootComposite" presStyleCnt="0"/>
      <dgm:spPr/>
    </dgm:pt>
    <dgm:pt modelId="{039C6DB3-F881-4108-AE56-7FFBAB15BAA5}" type="pres">
      <dgm:prSet presAssocID="{377185AF-253A-4CC6-97DF-33F6444F56EC}" presName="rootText" presStyleLbl="node2" presStyleIdx="0" presStyleCnt="2" custScaleY="71049">
        <dgm:presLayoutVars>
          <dgm:chPref val="3"/>
        </dgm:presLayoutVars>
      </dgm:prSet>
      <dgm:spPr/>
      <dgm:t>
        <a:bodyPr/>
        <a:lstStyle/>
        <a:p>
          <a:endParaRPr lang="en-US"/>
        </a:p>
      </dgm:t>
    </dgm:pt>
    <dgm:pt modelId="{0F12878E-0C71-47C6-991A-FAAB6A02A4F1}" type="pres">
      <dgm:prSet presAssocID="{377185AF-253A-4CC6-97DF-33F6444F56EC}" presName="rootConnector" presStyleLbl="node2" presStyleIdx="0" presStyleCnt="2"/>
      <dgm:spPr/>
      <dgm:t>
        <a:bodyPr/>
        <a:lstStyle/>
        <a:p>
          <a:endParaRPr lang="en-US"/>
        </a:p>
      </dgm:t>
    </dgm:pt>
    <dgm:pt modelId="{FA78A178-080E-4AA9-AA34-2BC5ED28E5C1}" type="pres">
      <dgm:prSet presAssocID="{377185AF-253A-4CC6-97DF-33F6444F56EC}" presName="hierChild4" presStyleCnt="0"/>
      <dgm:spPr/>
    </dgm:pt>
    <dgm:pt modelId="{28C05F54-2CEC-45FF-A144-491FB3DDF448}" type="pres">
      <dgm:prSet presAssocID="{E1FD2344-A70A-4E13-9F2D-04413CC4E92A}" presName="Name37" presStyleLbl="parChTrans1D3" presStyleIdx="0" presStyleCnt="2"/>
      <dgm:spPr/>
      <dgm:t>
        <a:bodyPr/>
        <a:lstStyle/>
        <a:p>
          <a:endParaRPr lang="en-US"/>
        </a:p>
      </dgm:t>
    </dgm:pt>
    <dgm:pt modelId="{B1BD0420-FF4B-4739-B82F-A183F0A88A7F}" type="pres">
      <dgm:prSet presAssocID="{99AEB7FB-DC02-45DC-845E-E4E1A2D73D2B}" presName="hierRoot2" presStyleCnt="0">
        <dgm:presLayoutVars>
          <dgm:hierBranch val="init"/>
        </dgm:presLayoutVars>
      </dgm:prSet>
      <dgm:spPr/>
    </dgm:pt>
    <dgm:pt modelId="{08F99211-C52A-4CC7-9834-8E7AB2B5F356}" type="pres">
      <dgm:prSet presAssocID="{99AEB7FB-DC02-45DC-845E-E4E1A2D73D2B}" presName="rootComposite" presStyleCnt="0"/>
      <dgm:spPr/>
    </dgm:pt>
    <dgm:pt modelId="{AD36BBCC-DFB8-41E6-81A5-E2C93463823D}" type="pres">
      <dgm:prSet presAssocID="{99AEB7FB-DC02-45DC-845E-E4E1A2D73D2B}" presName="rootText" presStyleLbl="node3" presStyleIdx="0" presStyleCnt="2" custScaleY="114140" custLinFactNeighborY="-19533">
        <dgm:presLayoutVars>
          <dgm:chPref val="3"/>
        </dgm:presLayoutVars>
      </dgm:prSet>
      <dgm:spPr/>
      <dgm:t>
        <a:bodyPr/>
        <a:lstStyle/>
        <a:p>
          <a:endParaRPr lang="en-US"/>
        </a:p>
      </dgm:t>
    </dgm:pt>
    <dgm:pt modelId="{591AC43B-5F83-45EB-8697-31B930F613AB}" type="pres">
      <dgm:prSet presAssocID="{99AEB7FB-DC02-45DC-845E-E4E1A2D73D2B}" presName="rootConnector" presStyleLbl="node3" presStyleIdx="0" presStyleCnt="2"/>
      <dgm:spPr/>
      <dgm:t>
        <a:bodyPr/>
        <a:lstStyle/>
        <a:p>
          <a:endParaRPr lang="en-US"/>
        </a:p>
      </dgm:t>
    </dgm:pt>
    <dgm:pt modelId="{43B821A0-DFC4-4EF9-AE14-9A6BB4D9337A}" type="pres">
      <dgm:prSet presAssocID="{99AEB7FB-DC02-45DC-845E-E4E1A2D73D2B}" presName="hierChild4" presStyleCnt="0"/>
      <dgm:spPr/>
    </dgm:pt>
    <dgm:pt modelId="{C9A1868E-3534-433D-816E-8E1B5038E414}" type="pres">
      <dgm:prSet presAssocID="{99AEB7FB-DC02-45DC-845E-E4E1A2D73D2B}" presName="hierChild5" presStyleCnt="0"/>
      <dgm:spPr/>
    </dgm:pt>
    <dgm:pt modelId="{5A676545-D834-41D2-B54C-0533E59C8551}" type="pres">
      <dgm:prSet presAssocID="{377185AF-253A-4CC6-97DF-33F6444F56EC}" presName="hierChild5" presStyleCnt="0"/>
      <dgm:spPr/>
    </dgm:pt>
    <dgm:pt modelId="{40FC25EF-BB1E-41A7-AFD2-5E9D158CCBA8}" type="pres">
      <dgm:prSet presAssocID="{5714BCA5-B014-4BCB-88C0-2DFA0DDA3040}" presName="Name37" presStyleLbl="parChTrans1D2" presStyleIdx="1" presStyleCnt="2"/>
      <dgm:spPr/>
      <dgm:t>
        <a:bodyPr/>
        <a:lstStyle/>
        <a:p>
          <a:endParaRPr lang="en-US"/>
        </a:p>
      </dgm:t>
    </dgm:pt>
    <dgm:pt modelId="{4B9EBD04-3DB4-4533-BF2D-44A3D2CE11CF}" type="pres">
      <dgm:prSet presAssocID="{3AE60442-795B-4CC0-927D-1A8310ABDFC0}" presName="hierRoot2" presStyleCnt="0">
        <dgm:presLayoutVars>
          <dgm:hierBranch val="init"/>
        </dgm:presLayoutVars>
      </dgm:prSet>
      <dgm:spPr/>
    </dgm:pt>
    <dgm:pt modelId="{B244B9C0-826F-4691-A211-24DC87213E76}" type="pres">
      <dgm:prSet presAssocID="{3AE60442-795B-4CC0-927D-1A8310ABDFC0}" presName="rootComposite" presStyleCnt="0"/>
      <dgm:spPr/>
    </dgm:pt>
    <dgm:pt modelId="{739E6ABB-E4A2-44C5-848F-58D7BCFAF5E7}" type="pres">
      <dgm:prSet presAssocID="{3AE60442-795B-4CC0-927D-1A8310ABDFC0}" presName="rootText" presStyleLbl="node2" presStyleIdx="1" presStyleCnt="2" custScaleY="71049">
        <dgm:presLayoutVars>
          <dgm:chPref val="3"/>
        </dgm:presLayoutVars>
      </dgm:prSet>
      <dgm:spPr/>
      <dgm:t>
        <a:bodyPr/>
        <a:lstStyle/>
        <a:p>
          <a:endParaRPr lang="en-US"/>
        </a:p>
      </dgm:t>
    </dgm:pt>
    <dgm:pt modelId="{8FBB5E72-47AF-4FC4-BFCC-BABC63687BB5}" type="pres">
      <dgm:prSet presAssocID="{3AE60442-795B-4CC0-927D-1A8310ABDFC0}" presName="rootConnector" presStyleLbl="node2" presStyleIdx="1" presStyleCnt="2"/>
      <dgm:spPr/>
      <dgm:t>
        <a:bodyPr/>
        <a:lstStyle/>
        <a:p>
          <a:endParaRPr lang="en-US"/>
        </a:p>
      </dgm:t>
    </dgm:pt>
    <dgm:pt modelId="{FF4E25BF-3CAA-4AC5-B398-456F9946FC86}" type="pres">
      <dgm:prSet presAssocID="{3AE60442-795B-4CC0-927D-1A8310ABDFC0}" presName="hierChild4" presStyleCnt="0"/>
      <dgm:spPr/>
    </dgm:pt>
    <dgm:pt modelId="{54FACC62-5E8A-452E-9571-68D845BCC8AA}" type="pres">
      <dgm:prSet presAssocID="{E1EE6D8E-8B62-42C0-8F04-D22E570358DD}" presName="Name37" presStyleLbl="parChTrans1D3" presStyleIdx="1" presStyleCnt="2"/>
      <dgm:spPr/>
      <dgm:t>
        <a:bodyPr/>
        <a:lstStyle/>
        <a:p>
          <a:endParaRPr lang="en-US"/>
        </a:p>
      </dgm:t>
    </dgm:pt>
    <dgm:pt modelId="{2BD86309-C244-4D4E-9A56-D80D78484289}" type="pres">
      <dgm:prSet presAssocID="{CA76C6DC-71C5-4E39-B520-9C2276FC582F}" presName="hierRoot2" presStyleCnt="0">
        <dgm:presLayoutVars>
          <dgm:hierBranch val="init"/>
        </dgm:presLayoutVars>
      </dgm:prSet>
      <dgm:spPr/>
    </dgm:pt>
    <dgm:pt modelId="{010343A3-94DA-4A31-9083-463728BE4071}" type="pres">
      <dgm:prSet presAssocID="{CA76C6DC-71C5-4E39-B520-9C2276FC582F}" presName="rootComposite" presStyleCnt="0"/>
      <dgm:spPr/>
    </dgm:pt>
    <dgm:pt modelId="{B9EEC4CD-956B-4A09-BE9D-974372610C5D}" type="pres">
      <dgm:prSet presAssocID="{CA76C6DC-71C5-4E39-B520-9C2276FC582F}" presName="rootText" presStyleLbl="node3" presStyleIdx="1" presStyleCnt="2" custScaleY="111646" custLinFactNeighborY="-19533">
        <dgm:presLayoutVars>
          <dgm:chPref val="3"/>
        </dgm:presLayoutVars>
      </dgm:prSet>
      <dgm:spPr/>
      <dgm:t>
        <a:bodyPr/>
        <a:lstStyle/>
        <a:p>
          <a:endParaRPr lang="en-US"/>
        </a:p>
      </dgm:t>
    </dgm:pt>
    <dgm:pt modelId="{B247DFC0-04C0-4299-853E-FB355768E01B}" type="pres">
      <dgm:prSet presAssocID="{CA76C6DC-71C5-4E39-B520-9C2276FC582F}" presName="rootConnector" presStyleLbl="node3" presStyleIdx="1" presStyleCnt="2"/>
      <dgm:spPr/>
      <dgm:t>
        <a:bodyPr/>
        <a:lstStyle/>
        <a:p>
          <a:endParaRPr lang="en-US"/>
        </a:p>
      </dgm:t>
    </dgm:pt>
    <dgm:pt modelId="{DA42C930-F54A-4A85-A755-79EF665349E8}" type="pres">
      <dgm:prSet presAssocID="{CA76C6DC-71C5-4E39-B520-9C2276FC582F}" presName="hierChild4" presStyleCnt="0"/>
      <dgm:spPr/>
    </dgm:pt>
    <dgm:pt modelId="{F825B23E-B668-4AF2-A55E-72383949C0F1}" type="pres">
      <dgm:prSet presAssocID="{CA76C6DC-71C5-4E39-B520-9C2276FC582F}" presName="hierChild5" presStyleCnt="0"/>
      <dgm:spPr/>
    </dgm:pt>
    <dgm:pt modelId="{76FC0C13-F407-4EE0-AEFD-3097D976D60D}" type="pres">
      <dgm:prSet presAssocID="{3AE60442-795B-4CC0-927D-1A8310ABDFC0}" presName="hierChild5" presStyleCnt="0"/>
      <dgm:spPr/>
    </dgm:pt>
    <dgm:pt modelId="{7F1CCA42-132E-4B42-9E18-4602B33E8714}" type="pres">
      <dgm:prSet presAssocID="{CF71352C-809A-42B4-83B5-19AE463B109B}" presName="hierChild3" presStyleCnt="0"/>
      <dgm:spPr/>
    </dgm:pt>
  </dgm:ptLst>
  <dgm:cxnLst>
    <dgm:cxn modelId="{3B0205C7-E65D-460D-BA08-E884C05AD539}" srcId="{A9B66A9B-BBB8-4C60-B96A-6957BBD0D995}" destId="{CF71352C-809A-42B4-83B5-19AE463B109B}" srcOrd="0" destOrd="0" parTransId="{E9A5D0DD-D6CC-43C0-AA31-6477C7D09254}" sibTransId="{67ED7545-83CB-4652-AB41-EAA159C10667}"/>
    <dgm:cxn modelId="{BF81F43E-3980-4BCE-8C69-58E774A8DDAF}" type="presOf" srcId="{99AEB7FB-DC02-45DC-845E-E4E1A2D73D2B}" destId="{591AC43B-5F83-45EB-8697-31B930F613AB}" srcOrd="1" destOrd="0" presId="urn:microsoft.com/office/officeart/2005/8/layout/orgChart1"/>
    <dgm:cxn modelId="{3275E340-D9D2-466C-8032-F9328B5C1F4E}" type="presOf" srcId="{CA76C6DC-71C5-4E39-B520-9C2276FC582F}" destId="{B9EEC4CD-956B-4A09-BE9D-974372610C5D}" srcOrd="0" destOrd="0" presId="urn:microsoft.com/office/officeart/2005/8/layout/orgChart1"/>
    <dgm:cxn modelId="{3579060C-C838-402F-A54B-B91121DCD0A7}" type="presOf" srcId="{E1FD2344-A70A-4E13-9F2D-04413CC4E92A}" destId="{28C05F54-2CEC-45FF-A144-491FB3DDF448}" srcOrd="0" destOrd="0" presId="urn:microsoft.com/office/officeart/2005/8/layout/orgChart1"/>
    <dgm:cxn modelId="{45182831-2EC7-413A-9275-2F9CB4F32E98}" type="presOf" srcId="{CF71352C-809A-42B4-83B5-19AE463B109B}" destId="{D444F197-47C1-412F-BBF3-626BF40C10F3}" srcOrd="0" destOrd="0" presId="urn:microsoft.com/office/officeart/2005/8/layout/orgChart1"/>
    <dgm:cxn modelId="{5011D8AE-AF94-4B27-B556-2A56DA892EA5}" type="presOf" srcId="{CF71352C-809A-42B4-83B5-19AE463B109B}" destId="{1DB81E22-B0EF-491A-B899-774A1A44D237}" srcOrd="1" destOrd="0" presId="urn:microsoft.com/office/officeart/2005/8/layout/orgChart1"/>
    <dgm:cxn modelId="{4A73A550-5A01-4026-9437-A1591CC2946E}" type="presOf" srcId="{377185AF-253A-4CC6-97DF-33F6444F56EC}" destId="{039C6DB3-F881-4108-AE56-7FFBAB15BAA5}" srcOrd="0" destOrd="0" presId="urn:microsoft.com/office/officeart/2005/8/layout/orgChart1"/>
    <dgm:cxn modelId="{A805497A-AB41-4376-9F0C-CE280C431AC3}" type="presOf" srcId="{E1EE6D8E-8B62-42C0-8F04-D22E570358DD}" destId="{54FACC62-5E8A-452E-9571-68D845BCC8AA}" srcOrd="0" destOrd="0" presId="urn:microsoft.com/office/officeart/2005/8/layout/orgChart1"/>
    <dgm:cxn modelId="{DB9D0F3E-F0F9-4E08-AD35-817FBA42DFB4}" srcId="{CF71352C-809A-42B4-83B5-19AE463B109B}" destId="{3AE60442-795B-4CC0-927D-1A8310ABDFC0}" srcOrd="1" destOrd="0" parTransId="{5714BCA5-B014-4BCB-88C0-2DFA0DDA3040}" sibTransId="{1529F892-0E96-4553-8C8E-C6CFEFF195B0}"/>
    <dgm:cxn modelId="{AF569F72-A132-4310-82CB-73006DD11616}" type="presOf" srcId="{A9B66A9B-BBB8-4C60-B96A-6957BBD0D995}" destId="{39A68787-1E72-4F36-A244-CDD68C026847}" srcOrd="0" destOrd="0" presId="urn:microsoft.com/office/officeart/2005/8/layout/orgChart1"/>
    <dgm:cxn modelId="{312F040D-2F16-4148-90F7-92F96E754D5F}" srcId="{377185AF-253A-4CC6-97DF-33F6444F56EC}" destId="{99AEB7FB-DC02-45DC-845E-E4E1A2D73D2B}" srcOrd="0" destOrd="0" parTransId="{E1FD2344-A70A-4E13-9F2D-04413CC4E92A}" sibTransId="{D7A61601-A73D-46C1-8B10-6D3E80669114}"/>
    <dgm:cxn modelId="{B44EF162-388A-4C9B-9B64-02F820C490C7}" type="presOf" srcId="{377185AF-253A-4CC6-97DF-33F6444F56EC}" destId="{0F12878E-0C71-47C6-991A-FAAB6A02A4F1}" srcOrd="1" destOrd="0" presId="urn:microsoft.com/office/officeart/2005/8/layout/orgChart1"/>
    <dgm:cxn modelId="{C09FCE65-740B-4642-BF1F-E79162174E77}" type="presOf" srcId="{5714BCA5-B014-4BCB-88C0-2DFA0DDA3040}" destId="{40FC25EF-BB1E-41A7-AFD2-5E9D158CCBA8}" srcOrd="0" destOrd="0" presId="urn:microsoft.com/office/officeart/2005/8/layout/orgChart1"/>
    <dgm:cxn modelId="{36468788-5859-465B-B45B-9D2994845237}" type="presOf" srcId="{3AE60442-795B-4CC0-927D-1A8310ABDFC0}" destId="{8FBB5E72-47AF-4FC4-BFCC-BABC63687BB5}" srcOrd="1" destOrd="0" presId="urn:microsoft.com/office/officeart/2005/8/layout/orgChart1"/>
    <dgm:cxn modelId="{C5FDA12D-E8AF-4E8B-8828-FACFDA1FDCD7}" srcId="{3AE60442-795B-4CC0-927D-1A8310ABDFC0}" destId="{CA76C6DC-71C5-4E39-B520-9C2276FC582F}" srcOrd="0" destOrd="0" parTransId="{E1EE6D8E-8B62-42C0-8F04-D22E570358DD}" sibTransId="{069B103C-F517-43FF-AA0D-D4778D7D2818}"/>
    <dgm:cxn modelId="{140D93D2-1CEE-44ED-AD08-8E9FDA3CEAC0}" srcId="{CF71352C-809A-42B4-83B5-19AE463B109B}" destId="{377185AF-253A-4CC6-97DF-33F6444F56EC}" srcOrd="0" destOrd="0" parTransId="{C706B4A9-F4C6-47C4-8B80-CDFE4C9C43C7}" sibTransId="{3AD323E1-9C66-45A8-88EE-A328F70145E2}"/>
    <dgm:cxn modelId="{22775C60-181A-4FE1-AFF4-E8EF9CDF51F1}" type="presOf" srcId="{CA76C6DC-71C5-4E39-B520-9C2276FC582F}" destId="{B247DFC0-04C0-4299-853E-FB355768E01B}" srcOrd="1" destOrd="0" presId="urn:microsoft.com/office/officeart/2005/8/layout/orgChart1"/>
    <dgm:cxn modelId="{68B58D41-A35E-421B-B0D8-679F399B40FB}" type="presOf" srcId="{C706B4A9-F4C6-47C4-8B80-CDFE4C9C43C7}" destId="{97BB7907-B81F-4565-A0BD-3522115010E9}" srcOrd="0" destOrd="0" presId="urn:microsoft.com/office/officeart/2005/8/layout/orgChart1"/>
    <dgm:cxn modelId="{4C5670F0-E845-49C8-AD6F-8EF5EE9521C1}" type="presOf" srcId="{3AE60442-795B-4CC0-927D-1A8310ABDFC0}" destId="{739E6ABB-E4A2-44C5-848F-58D7BCFAF5E7}" srcOrd="0" destOrd="0" presId="urn:microsoft.com/office/officeart/2005/8/layout/orgChart1"/>
    <dgm:cxn modelId="{3924B74C-1A61-4D53-9763-8D9507EA8862}" type="presOf" srcId="{99AEB7FB-DC02-45DC-845E-E4E1A2D73D2B}" destId="{AD36BBCC-DFB8-41E6-81A5-E2C93463823D}" srcOrd="0" destOrd="0" presId="urn:microsoft.com/office/officeart/2005/8/layout/orgChart1"/>
    <dgm:cxn modelId="{5784433E-E32C-4748-8874-B73AD8E0BAC5}" type="presParOf" srcId="{39A68787-1E72-4F36-A244-CDD68C026847}" destId="{B71EB933-9812-4C49-A233-4C7C5FE1F8D7}" srcOrd="0" destOrd="0" presId="urn:microsoft.com/office/officeart/2005/8/layout/orgChart1"/>
    <dgm:cxn modelId="{58D69C10-B920-4C6F-AF90-40CADE930A10}" type="presParOf" srcId="{B71EB933-9812-4C49-A233-4C7C5FE1F8D7}" destId="{2A12E49A-E746-4766-9F8F-7685E86ABFA0}" srcOrd="0" destOrd="0" presId="urn:microsoft.com/office/officeart/2005/8/layout/orgChart1"/>
    <dgm:cxn modelId="{AF81BE7F-1BCC-4059-A3CC-85EBAB555144}" type="presParOf" srcId="{2A12E49A-E746-4766-9F8F-7685E86ABFA0}" destId="{D444F197-47C1-412F-BBF3-626BF40C10F3}" srcOrd="0" destOrd="0" presId="urn:microsoft.com/office/officeart/2005/8/layout/orgChart1"/>
    <dgm:cxn modelId="{7494E798-512E-46FD-A838-BEA32A0AE089}" type="presParOf" srcId="{2A12E49A-E746-4766-9F8F-7685E86ABFA0}" destId="{1DB81E22-B0EF-491A-B899-774A1A44D237}" srcOrd="1" destOrd="0" presId="urn:microsoft.com/office/officeart/2005/8/layout/orgChart1"/>
    <dgm:cxn modelId="{DAAFCBC4-A8B9-47A9-AC15-8FBF1CC702CF}" type="presParOf" srcId="{B71EB933-9812-4C49-A233-4C7C5FE1F8D7}" destId="{9A45543B-D6AE-42B7-A758-7F4435AAAE93}" srcOrd="1" destOrd="0" presId="urn:microsoft.com/office/officeart/2005/8/layout/orgChart1"/>
    <dgm:cxn modelId="{039F081B-4C78-4E1A-83BD-6C984EA0FBE0}" type="presParOf" srcId="{9A45543B-D6AE-42B7-A758-7F4435AAAE93}" destId="{97BB7907-B81F-4565-A0BD-3522115010E9}" srcOrd="0" destOrd="0" presId="urn:microsoft.com/office/officeart/2005/8/layout/orgChart1"/>
    <dgm:cxn modelId="{DEA4C542-40A0-4D7E-94AB-75973467B6E0}" type="presParOf" srcId="{9A45543B-D6AE-42B7-A758-7F4435AAAE93}" destId="{F75D0754-CFD0-4F0E-A239-B15912EA06D4}" srcOrd="1" destOrd="0" presId="urn:microsoft.com/office/officeart/2005/8/layout/orgChart1"/>
    <dgm:cxn modelId="{917E406A-A993-4B6D-B7FA-F9EBA27EC59E}" type="presParOf" srcId="{F75D0754-CFD0-4F0E-A239-B15912EA06D4}" destId="{36C93C65-44BD-441D-9E11-AE4C0814CACA}" srcOrd="0" destOrd="0" presId="urn:microsoft.com/office/officeart/2005/8/layout/orgChart1"/>
    <dgm:cxn modelId="{AE6D196E-087B-456F-A0FB-31FC8393EF54}" type="presParOf" srcId="{36C93C65-44BD-441D-9E11-AE4C0814CACA}" destId="{039C6DB3-F881-4108-AE56-7FFBAB15BAA5}" srcOrd="0" destOrd="0" presId="urn:microsoft.com/office/officeart/2005/8/layout/orgChart1"/>
    <dgm:cxn modelId="{9A133258-E4F0-43DC-A56A-C8771B174849}" type="presParOf" srcId="{36C93C65-44BD-441D-9E11-AE4C0814CACA}" destId="{0F12878E-0C71-47C6-991A-FAAB6A02A4F1}" srcOrd="1" destOrd="0" presId="urn:microsoft.com/office/officeart/2005/8/layout/orgChart1"/>
    <dgm:cxn modelId="{BE1B58C1-E065-4B8E-B544-A2A7731ADEE0}" type="presParOf" srcId="{F75D0754-CFD0-4F0E-A239-B15912EA06D4}" destId="{FA78A178-080E-4AA9-AA34-2BC5ED28E5C1}" srcOrd="1" destOrd="0" presId="urn:microsoft.com/office/officeart/2005/8/layout/orgChart1"/>
    <dgm:cxn modelId="{90A1C2D4-8540-4F2F-B943-78907297F298}" type="presParOf" srcId="{FA78A178-080E-4AA9-AA34-2BC5ED28E5C1}" destId="{28C05F54-2CEC-45FF-A144-491FB3DDF448}" srcOrd="0" destOrd="0" presId="urn:microsoft.com/office/officeart/2005/8/layout/orgChart1"/>
    <dgm:cxn modelId="{13FAFDBC-8108-47B7-B84F-25B5AAF8E3B3}" type="presParOf" srcId="{FA78A178-080E-4AA9-AA34-2BC5ED28E5C1}" destId="{B1BD0420-FF4B-4739-B82F-A183F0A88A7F}" srcOrd="1" destOrd="0" presId="urn:microsoft.com/office/officeart/2005/8/layout/orgChart1"/>
    <dgm:cxn modelId="{A6A8BAED-732D-4ACD-9974-96B6718D06AB}" type="presParOf" srcId="{B1BD0420-FF4B-4739-B82F-A183F0A88A7F}" destId="{08F99211-C52A-4CC7-9834-8E7AB2B5F356}" srcOrd="0" destOrd="0" presId="urn:microsoft.com/office/officeart/2005/8/layout/orgChart1"/>
    <dgm:cxn modelId="{7767E011-BF7B-4956-8005-EBDE76FBE0B6}" type="presParOf" srcId="{08F99211-C52A-4CC7-9834-8E7AB2B5F356}" destId="{AD36BBCC-DFB8-41E6-81A5-E2C93463823D}" srcOrd="0" destOrd="0" presId="urn:microsoft.com/office/officeart/2005/8/layout/orgChart1"/>
    <dgm:cxn modelId="{2769B102-A1B2-421B-82F0-7AB12F84BFD0}" type="presParOf" srcId="{08F99211-C52A-4CC7-9834-8E7AB2B5F356}" destId="{591AC43B-5F83-45EB-8697-31B930F613AB}" srcOrd="1" destOrd="0" presId="urn:microsoft.com/office/officeart/2005/8/layout/orgChart1"/>
    <dgm:cxn modelId="{78DBF5B8-4C4B-40C5-9D68-938BA7051649}" type="presParOf" srcId="{B1BD0420-FF4B-4739-B82F-A183F0A88A7F}" destId="{43B821A0-DFC4-4EF9-AE14-9A6BB4D9337A}" srcOrd="1" destOrd="0" presId="urn:microsoft.com/office/officeart/2005/8/layout/orgChart1"/>
    <dgm:cxn modelId="{CC3914B6-C9AB-4FFD-B4F7-5693475B78A5}" type="presParOf" srcId="{B1BD0420-FF4B-4739-B82F-A183F0A88A7F}" destId="{C9A1868E-3534-433D-816E-8E1B5038E414}" srcOrd="2" destOrd="0" presId="urn:microsoft.com/office/officeart/2005/8/layout/orgChart1"/>
    <dgm:cxn modelId="{30B7AB65-7562-45B0-8D01-38C4670403C7}" type="presParOf" srcId="{F75D0754-CFD0-4F0E-A239-B15912EA06D4}" destId="{5A676545-D834-41D2-B54C-0533E59C8551}" srcOrd="2" destOrd="0" presId="urn:microsoft.com/office/officeart/2005/8/layout/orgChart1"/>
    <dgm:cxn modelId="{C46E7AFE-AE83-4A5D-BDCA-1BD103BD26E1}" type="presParOf" srcId="{9A45543B-D6AE-42B7-A758-7F4435AAAE93}" destId="{40FC25EF-BB1E-41A7-AFD2-5E9D158CCBA8}" srcOrd="2" destOrd="0" presId="urn:microsoft.com/office/officeart/2005/8/layout/orgChart1"/>
    <dgm:cxn modelId="{8D7C64DD-08DD-4CE4-8009-F8BD8D0DFEE1}" type="presParOf" srcId="{9A45543B-D6AE-42B7-A758-7F4435AAAE93}" destId="{4B9EBD04-3DB4-4533-BF2D-44A3D2CE11CF}" srcOrd="3" destOrd="0" presId="urn:microsoft.com/office/officeart/2005/8/layout/orgChart1"/>
    <dgm:cxn modelId="{F5C94D58-B136-4FF4-B2DD-6B32943437CA}" type="presParOf" srcId="{4B9EBD04-3DB4-4533-BF2D-44A3D2CE11CF}" destId="{B244B9C0-826F-4691-A211-24DC87213E76}" srcOrd="0" destOrd="0" presId="urn:microsoft.com/office/officeart/2005/8/layout/orgChart1"/>
    <dgm:cxn modelId="{4E2014AB-94F0-4D46-9650-04A9744F466A}" type="presParOf" srcId="{B244B9C0-826F-4691-A211-24DC87213E76}" destId="{739E6ABB-E4A2-44C5-848F-58D7BCFAF5E7}" srcOrd="0" destOrd="0" presId="urn:microsoft.com/office/officeart/2005/8/layout/orgChart1"/>
    <dgm:cxn modelId="{1C6FE50A-693A-48FD-A6D7-F0AB5602E601}" type="presParOf" srcId="{B244B9C0-826F-4691-A211-24DC87213E76}" destId="{8FBB5E72-47AF-4FC4-BFCC-BABC63687BB5}" srcOrd="1" destOrd="0" presId="urn:microsoft.com/office/officeart/2005/8/layout/orgChart1"/>
    <dgm:cxn modelId="{CF414E93-930B-42E0-A033-E94E9CC8B653}" type="presParOf" srcId="{4B9EBD04-3DB4-4533-BF2D-44A3D2CE11CF}" destId="{FF4E25BF-3CAA-4AC5-B398-456F9946FC86}" srcOrd="1" destOrd="0" presId="urn:microsoft.com/office/officeart/2005/8/layout/orgChart1"/>
    <dgm:cxn modelId="{31467A90-04E0-49DF-B6D1-318FFB6EA7EF}" type="presParOf" srcId="{FF4E25BF-3CAA-4AC5-B398-456F9946FC86}" destId="{54FACC62-5E8A-452E-9571-68D845BCC8AA}" srcOrd="0" destOrd="0" presId="urn:microsoft.com/office/officeart/2005/8/layout/orgChart1"/>
    <dgm:cxn modelId="{D57B15B0-906B-456C-9EB6-2EE02CEA29F9}" type="presParOf" srcId="{FF4E25BF-3CAA-4AC5-B398-456F9946FC86}" destId="{2BD86309-C244-4D4E-9A56-D80D78484289}" srcOrd="1" destOrd="0" presId="urn:microsoft.com/office/officeart/2005/8/layout/orgChart1"/>
    <dgm:cxn modelId="{FF5D6CDD-CB71-4F33-806B-909E365C444A}" type="presParOf" srcId="{2BD86309-C244-4D4E-9A56-D80D78484289}" destId="{010343A3-94DA-4A31-9083-463728BE4071}" srcOrd="0" destOrd="0" presId="urn:microsoft.com/office/officeart/2005/8/layout/orgChart1"/>
    <dgm:cxn modelId="{F5174124-3EC6-45D4-9CA1-3D0F738E5321}" type="presParOf" srcId="{010343A3-94DA-4A31-9083-463728BE4071}" destId="{B9EEC4CD-956B-4A09-BE9D-974372610C5D}" srcOrd="0" destOrd="0" presId="urn:microsoft.com/office/officeart/2005/8/layout/orgChart1"/>
    <dgm:cxn modelId="{48D37C39-7363-41B4-8CAF-5F428CE437D1}" type="presParOf" srcId="{010343A3-94DA-4A31-9083-463728BE4071}" destId="{B247DFC0-04C0-4299-853E-FB355768E01B}" srcOrd="1" destOrd="0" presId="urn:microsoft.com/office/officeart/2005/8/layout/orgChart1"/>
    <dgm:cxn modelId="{0A4A7B5D-52E1-4115-971E-1FE6B0B87C66}" type="presParOf" srcId="{2BD86309-C244-4D4E-9A56-D80D78484289}" destId="{DA42C930-F54A-4A85-A755-79EF665349E8}" srcOrd="1" destOrd="0" presId="urn:microsoft.com/office/officeart/2005/8/layout/orgChart1"/>
    <dgm:cxn modelId="{44C162A6-69E3-4A95-9131-D9910F01C925}" type="presParOf" srcId="{2BD86309-C244-4D4E-9A56-D80D78484289}" destId="{F825B23E-B668-4AF2-A55E-72383949C0F1}" srcOrd="2" destOrd="0" presId="urn:microsoft.com/office/officeart/2005/8/layout/orgChart1"/>
    <dgm:cxn modelId="{49F3FE26-4C84-433E-8301-09F0AA404032}" type="presParOf" srcId="{4B9EBD04-3DB4-4533-BF2D-44A3D2CE11CF}" destId="{76FC0C13-F407-4EE0-AEFD-3097D976D60D}" srcOrd="2" destOrd="0" presId="urn:microsoft.com/office/officeart/2005/8/layout/orgChart1"/>
    <dgm:cxn modelId="{52B1F839-5C95-4903-8004-E189686E9CEA}" type="presParOf" srcId="{B71EB933-9812-4C49-A233-4C7C5FE1F8D7}" destId="{7F1CCA42-132E-4B42-9E18-4602B33E871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ED60EE-B47F-435B-A1C3-2EC2204FAC48}"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FA587B48-0E8C-4B0C-9EDC-D9EF8EC8BBD3}">
      <dgm:prSet phldrT="[نص]" phldr="1"/>
      <dgm:spPr/>
      <dgm:t>
        <a:bodyPr/>
        <a:lstStyle/>
        <a:p>
          <a:endParaRPr lang="en-US"/>
        </a:p>
      </dgm:t>
    </dgm:pt>
    <dgm:pt modelId="{98D45727-7183-47E7-A311-6B6EE19E1CE5}" type="parTrans" cxnId="{39B3D294-AF84-4332-8CE5-DB19C34D3EAD}">
      <dgm:prSet/>
      <dgm:spPr/>
      <dgm:t>
        <a:bodyPr/>
        <a:lstStyle/>
        <a:p>
          <a:endParaRPr lang="en-US"/>
        </a:p>
      </dgm:t>
    </dgm:pt>
    <dgm:pt modelId="{03CC273C-2E3F-424E-9870-47EBDF9D6B19}" type="sibTrans" cxnId="{39B3D294-AF84-4332-8CE5-DB19C34D3EAD}">
      <dgm:prSet/>
      <dgm:spPr/>
      <dgm:t>
        <a:bodyPr/>
        <a:lstStyle/>
        <a:p>
          <a:endParaRPr lang="en-US"/>
        </a:p>
      </dgm:t>
    </dgm:pt>
    <dgm:pt modelId="{A076A12B-ABC0-4F9C-9EC9-3DBD6D150FE2}">
      <dgm:prSet/>
      <dgm:spPr/>
      <dgm:t>
        <a:bodyPr/>
        <a:lstStyle/>
        <a:p>
          <a:r>
            <a:rPr lang="ar-SA" dirty="0" smtClean="0"/>
            <a:t>سياسة</a:t>
          </a:r>
          <a:r>
            <a:rPr lang="ar-SA" baseline="0" dirty="0" smtClean="0"/>
            <a:t> الامة سياسة شرعية</a:t>
          </a:r>
          <a:endParaRPr lang="en-US" dirty="0"/>
        </a:p>
      </dgm:t>
    </dgm:pt>
    <dgm:pt modelId="{ADD58A86-2300-46EF-A2F1-86E0274DB99E}" type="parTrans" cxnId="{9E8711A0-7498-4618-81DF-807C3BE38D83}">
      <dgm:prSet/>
      <dgm:spPr/>
      <dgm:t>
        <a:bodyPr/>
        <a:lstStyle/>
        <a:p>
          <a:endParaRPr lang="en-US"/>
        </a:p>
      </dgm:t>
    </dgm:pt>
    <dgm:pt modelId="{77233229-392E-490F-91E6-4C03CF6E4204}" type="sibTrans" cxnId="{9E8711A0-7498-4618-81DF-807C3BE38D83}">
      <dgm:prSet/>
      <dgm:spPr/>
      <dgm:t>
        <a:bodyPr/>
        <a:lstStyle/>
        <a:p>
          <a:endParaRPr lang="en-US"/>
        </a:p>
      </dgm:t>
    </dgm:pt>
    <dgm:pt modelId="{C3E55399-32B3-4B2C-81DE-E96694513D20}">
      <dgm:prSet/>
      <dgm:spPr/>
      <dgm:t>
        <a:bodyPr/>
        <a:lstStyle/>
        <a:p>
          <a:r>
            <a:rPr lang="ar-MA" dirty="0" smtClean="0"/>
            <a:t>الاشراف على تطبيق الشريعة والانظمة والسياسة العامة</a:t>
          </a:r>
          <a:endParaRPr lang="en-US" dirty="0"/>
        </a:p>
      </dgm:t>
    </dgm:pt>
    <dgm:pt modelId="{3280FB6E-FCFA-495B-9C54-4529330926E4}" type="parTrans" cxnId="{1DAA20EA-9606-4104-9825-68EE5BACAF95}">
      <dgm:prSet/>
      <dgm:spPr/>
      <dgm:t>
        <a:bodyPr/>
        <a:lstStyle/>
        <a:p>
          <a:endParaRPr lang="en-US"/>
        </a:p>
      </dgm:t>
    </dgm:pt>
    <dgm:pt modelId="{E1E599D8-9DEF-40A7-80D0-8743B69113DE}" type="sibTrans" cxnId="{1DAA20EA-9606-4104-9825-68EE5BACAF95}">
      <dgm:prSet/>
      <dgm:spPr/>
      <dgm:t>
        <a:bodyPr/>
        <a:lstStyle/>
        <a:p>
          <a:endParaRPr lang="en-US"/>
        </a:p>
      </dgm:t>
    </dgm:pt>
    <dgm:pt modelId="{0831F691-93F2-4BA1-9E42-547120068C9C}">
      <dgm:prSet/>
      <dgm:spPr/>
      <dgm:t>
        <a:bodyPr/>
        <a:lstStyle/>
        <a:p>
          <a:endParaRPr lang="en-US" dirty="0"/>
        </a:p>
      </dgm:t>
    </dgm:pt>
    <dgm:pt modelId="{816CCB69-CFC0-453E-A997-05048715AA1B}" type="parTrans" cxnId="{F8E640E6-34CC-46CD-892D-9B12841227AA}">
      <dgm:prSet/>
      <dgm:spPr/>
      <dgm:t>
        <a:bodyPr/>
        <a:lstStyle/>
        <a:p>
          <a:endParaRPr lang="en-US"/>
        </a:p>
      </dgm:t>
    </dgm:pt>
    <dgm:pt modelId="{B3494D9B-3948-4918-9673-8242A26AECF0}" type="sibTrans" cxnId="{F8E640E6-34CC-46CD-892D-9B12841227AA}">
      <dgm:prSet/>
      <dgm:spPr/>
      <dgm:t>
        <a:bodyPr/>
        <a:lstStyle/>
        <a:p>
          <a:endParaRPr lang="en-US"/>
        </a:p>
      </dgm:t>
    </dgm:pt>
    <dgm:pt modelId="{F843CE86-A0F9-4407-9F02-0F30690B8FD7}">
      <dgm:prSet/>
      <dgm:spPr/>
      <dgm:t>
        <a:bodyPr/>
        <a:lstStyle/>
        <a:p>
          <a:r>
            <a:rPr lang="ar-MA" dirty="0" smtClean="0"/>
            <a:t>حماية البلاد والدفاع عنها باعتباره القائد الاعلى للقوات المسلحة</a:t>
          </a:r>
          <a:endParaRPr lang="en-US" dirty="0"/>
        </a:p>
      </dgm:t>
    </dgm:pt>
    <dgm:pt modelId="{C67A928C-1C6B-4C30-8807-B96B501C3FCC}" type="parTrans" cxnId="{0A76C7F5-95A4-477A-A9E9-D8FAA40B50E1}">
      <dgm:prSet/>
      <dgm:spPr/>
      <dgm:t>
        <a:bodyPr/>
        <a:lstStyle/>
        <a:p>
          <a:endParaRPr lang="en-US"/>
        </a:p>
      </dgm:t>
    </dgm:pt>
    <dgm:pt modelId="{7DC55748-9A42-460C-B825-9508E08966DC}" type="sibTrans" cxnId="{0A76C7F5-95A4-477A-A9E9-D8FAA40B50E1}">
      <dgm:prSet/>
      <dgm:spPr/>
      <dgm:t>
        <a:bodyPr/>
        <a:lstStyle/>
        <a:p>
          <a:endParaRPr lang="en-US"/>
        </a:p>
      </dgm:t>
    </dgm:pt>
    <dgm:pt modelId="{1DCA6B1D-212D-4962-A9BD-FA246FA1D73E}">
      <dgm:prSet/>
      <dgm:spPr/>
      <dgm:t>
        <a:bodyPr/>
        <a:lstStyle/>
        <a:p>
          <a:r>
            <a:rPr lang="ar-MA" dirty="0" smtClean="0"/>
            <a:t>اعلان حالات </a:t>
          </a:r>
          <a:r>
            <a:rPr lang="ar-MA" dirty="0" err="1" smtClean="0"/>
            <a:t>الطواريء</a:t>
          </a:r>
          <a:r>
            <a:rPr lang="ar-MA" dirty="0" smtClean="0"/>
            <a:t> والحرب</a:t>
          </a:r>
          <a:endParaRPr lang="en-US" dirty="0"/>
        </a:p>
      </dgm:t>
    </dgm:pt>
    <dgm:pt modelId="{76C756F6-A444-4FEA-A0A5-A3E4F2FAB19B}" type="parTrans" cxnId="{EB39D563-08FF-4990-AB52-79E1F2B54860}">
      <dgm:prSet/>
      <dgm:spPr/>
      <dgm:t>
        <a:bodyPr/>
        <a:lstStyle/>
        <a:p>
          <a:endParaRPr lang="en-US"/>
        </a:p>
      </dgm:t>
    </dgm:pt>
    <dgm:pt modelId="{958E04A7-DEB4-41F0-9DDD-988A448D2DC1}" type="sibTrans" cxnId="{EB39D563-08FF-4990-AB52-79E1F2B54860}">
      <dgm:prSet/>
      <dgm:spPr/>
      <dgm:t>
        <a:bodyPr/>
        <a:lstStyle/>
        <a:p>
          <a:endParaRPr lang="en-US"/>
        </a:p>
      </dgm:t>
    </dgm:pt>
    <dgm:pt modelId="{660F9CB2-633E-40C3-8726-B7E2999A740C}">
      <dgm:prSet/>
      <dgm:spPr/>
      <dgm:t>
        <a:bodyPr/>
        <a:lstStyle/>
        <a:p>
          <a:endParaRPr lang="en-US" dirty="0"/>
        </a:p>
      </dgm:t>
    </dgm:pt>
    <dgm:pt modelId="{81F100B6-9553-42D6-9292-9984CC58B674}" type="parTrans" cxnId="{07EC4114-0CF5-4DBC-8D9D-D5206D011419}">
      <dgm:prSet/>
      <dgm:spPr/>
      <dgm:t>
        <a:bodyPr/>
        <a:lstStyle/>
        <a:p>
          <a:endParaRPr lang="en-US"/>
        </a:p>
      </dgm:t>
    </dgm:pt>
    <dgm:pt modelId="{F4612CFE-CE92-4582-B58B-7D4794269E4F}" type="sibTrans" cxnId="{07EC4114-0CF5-4DBC-8D9D-D5206D011419}">
      <dgm:prSet/>
      <dgm:spPr/>
      <dgm:t>
        <a:bodyPr/>
        <a:lstStyle/>
        <a:p>
          <a:endParaRPr lang="en-US"/>
        </a:p>
      </dgm:t>
    </dgm:pt>
    <dgm:pt modelId="{19981249-975D-45CF-A78B-2DA50E66F0E5}">
      <dgm:prSet/>
      <dgm:spPr/>
      <dgm:t>
        <a:bodyPr/>
        <a:lstStyle/>
        <a:p>
          <a:endParaRPr lang="en-US" dirty="0"/>
        </a:p>
      </dgm:t>
    </dgm:pt>
    <dgm:pt modelId="{00F05A1A-212B-4604-990F-D0EADAB81016}" type="parTrans" cxnId="{2EE10F7B-A36C-4EFD-81EB-4B868DCD126E}">
      <dgm:prSet/>
      <dgm:spPr/>
      <dgm:t>
        <a:bodyPr/>
        <a:lstStyle/>
        <a:p>
          <a:endParaRPr lang="en-US"/>
        </a:p>
      </dgm:t>
    </dgm:pt>
    <dgm:pt modelId="{9CA67A5A-3B1D-4D16-AAA5-3F9596F2A040}" type="sibTrans" cxnId="{2EE10F7B-A36C-4EFD-81EB-4B868DCD126E}">
      <dgm:prSet/>
      <dgm:spPr/>
      <dgm:t>
        <a:bodyPr/>
        <a:lstStyle/>
        <a:p>
          <a:endParaRPr lang="en-US"/>
        </a:p>
      </dgm:t>
    </dgm:pt>
    <dgm:pt modelId="{ED546AF5-E9C2-4AD6-A7D5-033BEAC3CA62}">
      <dgm:prSet/>
      <dgm:spPr/>
      <dgm:t>
        <a:bodyPr/>
        <a:lstStyle/>
        <a:p>
          <a:r>
            <a:rPr lang="ar-MA" dirty="0" smtClean="0"/>
            <a:t>تعيين كبار الموظفين (</a:t>
          </a:r>
          <a:r>
            <a:rPr lang="ar-SA" dirty="0" smtClean="0"/>
            <a:t>الوزراء – نواب الوزراء- </a:t>
          </a:r>
          <a:r>
            <a:rPr lang="ar-MA" dirty="0" smtClean="0"/>
            <a:t>القضاة – الضباط...)</a:t>
          </a:r>
          <a:endParaRPr lang="en-US" dirty="0"/>
        </a:p>
      </dgm:t>
    </dgm:pt>
    <dgm:pt modelId="{258F97DC-6142-4B9F-A767-13B90A11AD33}" type="parTrans" cxnId="{2C8C5A28-5D1B-4B3C-ABC6-998BABD8E041}">
      <dgm:prSet/>
      <dgm:spPr/>
      <dgm:t>
        <a:bodyPr/>
        <a:lstStyle/>
        <a:p>
          <a:endParaRPr lang="en-US"/>
        </a:p>
      </dgm:t>
    </dgm:pt>
    <dgm:pt modelId="{AE9AC6E2-CEDD-46EE-8F58-4E9FB0D6C390}" type="sibTrans" cxnId="{2C8C5A28-5D1B-4B3C-ABC6-998BABD8E041}">
      <dgm:prSet/>
      <dgm:spPr/>
      <dgm:t>
        <a:bodyPr/>
        <a:lstStyle/>
        <a:p>
          <a:endParaRPr lang="en-US"/>
        </a:p>
      </dgm:t>
    </dgm:pt>
    <dgm:pt modelId="{F9F6EF62-C01C-49C1-8AB5-25C4DD63AD53}">
      <dgm:prSet/>
      <dgm:spPr/>
      <dgm:t>
        <a:bodyPr/>
        <a:lstStyle/>
        <a:p>
          <a:r>
            <a:rPr lang="ar-SA" dirty="0" smtClean="0"/>
            <a:t>المشاركة في تكوين هيئة البيعة</a:t>
          </a:r>
          <a:endParaRPr lang="en-US" dirty="0"/>
        </a:p>
      </dgm:t>
    </dgm:pt>
    <dgm:pt modelId="{0420A474-3637-43E7-8C6A-1AE065552CA4}" type="parTrans" cxnId="{20DF8EB4-4F9E-49A0-9B3C-54341B065968}">
      <dgm:prSet/>
      <dgm:spPr/>
      <dgm:t>
        <a:bodyPr/>
        <a:lstStyle/>
        <a:p>
          <a:endParaRPr lang="en-US"/>
        </a:p>
      </dgm:t>
    </dgm:pt>
    <dgm:pt modelId="{03EACC65-ABA1-48B9-94B7-DF35D6931A52}" type="sibTrans" cxnId="{20DF8EB4-4F9E-49A0-9B3C-54341B065968}">
      <dgm:prSet/>
      <dgm:spPr/>
      <dgm:t>
        <a:bodyPr/>
        <a:lstStyle/>
        <a:p>
          <a:endParaRPr lang="en-US"/>
        </a:p>
      </dgm:t>
    </dgm:pt>
    <dgm:pt modelId="{C1F970DB-8F77-4707-9FB8-2ABC2F18C000}">
      <dgm:prSet/>
      <dgm:spPr/>
      <dgm:t>
        <a:bodyPr/>
        <a:lstStyle/>
        <a:p>
          <a:endParaRPr lang="en-US"/>
        </a:p>
      </dgm:t>
    </dgm:pt>
    <dgm:pt modelId="{B3974150-B80F-4FA3-AC44-9BABB69EF33F}" type="parTrans" cxnId="{81F10983-A704-4878-BD9F-291B23D4120F}">
      <dgm:prSet/>
      <dgm:spPr/>
      <dgm:t>
        <a:bodyPr/>
        <a:lstStyle/>
        <a:p>
          <a:endParaRPr lang="en-US"/>
        </a:p>
      </dgm:t>
    </dgm:pt>
    <dgm:pt modelId="{13F8F0B4-02D3-4B05-AD24-BEBAF2B6F9A5}" type="sibTrans" cxnId="{81F10983-A704-4878-BD9F-291B23D4120F}">
      <dgm:prSet/>
      <dgm:spPr/>
      <dgm:t>
        <a:bodyPr/>
        <a:lstStyle/>
        <a:p>
          <a:endParaRPr lang="en-US"/>
        </a:p>
      </dgm:t>
    </dgm:pt>
    <dgm:pt modelId="{4DD93312-3AA2-4876-9811-AE3DC22BFF00}">
      <dgm:prSet/>
      <dgm:spPr/>
      <dgm:t>
        <a:bodyPr/>
        <a:lstStyle/>
        <a:p>
          <a:r>
            <a:rPr lang="ar-MA" dirty="0" smtClean="0"/>
            <a:t>استقبال الملوك والرؤساء</a:t>
          </a:r>
          <a:r>
            <a:rPr lang="ar-SA" dirty="0" smtClean="0"/>
            <a:t> وتعيين الممثلين ومنح الاوسمة</a:t>
          </a:r>
          <a:endParaRPr lang="en-US" dirty="0"/>
        </a:p>
      </dgm:t>
    </dgm:pt>
    <dgm:pt modelId="{6D34BDBA-BD13-47E4-960C-2E5F6319D0C5}" type="parTrans" cxnId="{3D422513-9520-4149-8476-DFB29F03E326}">
      <dgm:prSet/>
      <dgm:spPr/>
      <dgm:t>
        <a:bodyPr/>
        <a:lstStyle/>
        <a:p>
          <a:endParaRPr lang="en-US"/>
        </a:p>
      </dgm:t>
    </dgm:pt>
    <dgm:pt modelId="{C4A321DE-FB14-4978-A196-D1AE736669DE}" type="sibTrans" cxnId="{3D422513-9520-4149-8476-DFB29F03E326}">
      <dgm:prSet/>
      <dgm:spPr/>
      <dgm:t>
        <a:bodyPr/>
        <a:lstStyle/>
        <a:p>
          <a:endParaRPr lang="en-US"/>
        </a:p>
      </dgm:t>
    </dgm:pt>
    <dgm:pt modelId="{FA7E463B-CF0E-4F8D-8F6E-2E3C015E57F6}">
      <dgm:prSet/>
      <dgm:spPr/>
      <dgm:t>
        <a:bodyPr/>
        <a:lstStyle/>
        <a:p>
          <a:endParaRPr lang="en-US"/>
        </a:p>
      </dgm:t>
    </dgm:pt>
    <dgm:pt modelId="{D2209DD3-F495-4650-8860-750409772D78}" type="parTrans" cxnId="{ADAF37C6-68B5-4F03-AE62-A74138256F0D}">
      <dgm:prSet/>
      <dgm:spPr/>
      <dgm:t>
        <a:bodyPr/>
        <a:lstStyle/>
        <a:p>
          <a:endParaRPr lang="en-US"/>
        </a:p>
      </dgm:t>
    </dgm:pt>
    <dgm:pt modelId="{05882E71-BE99-43CC-92F9-D81589310467}" type="sibTrans" cxnId="{ADAF37C6-68B5-4F03-AE62-A74138256F0D}">
      <dgm:prSet/>
      <dgm:spPr/>
      <dgm:t>
        <a:bodyPr/>
        <a:lstStyle/>
        <a:p>
          <a:endParaRPr lang="en-US"/>
        </a:p>
      </dgm:t>
    </dgm:pt>
    <dgm:pt modelId="{D7EC4E79-C1B5-46DB-A05A-BEF23620EDCD}">
      <dgm:prSet phldrT="[نص]"/>
      <dgm:spPr/>
      <dgm:t>
        <a:bodyPr/>
        <a:lstStyle/>
        <a:p>
          <a:endParaRPr lang="en-US" dirty="0"/>
        </a:p>
      </dgm:t>
    </dgm:pt>
    <dgm:pt modelId="{B9B56589-3DA4-4F2E-8E0D-CD6A6BA59D5D}" type="sibTrans" cxnId="{617A8309-97C0-4B51-B84F-EEE82BE36804}">
      <dgm:prSet/>
      <dgm:spPr/>
      <dgm:t>
        <a:bodyPr/>
        <a:lstStyle/>
        <a:p>
          <a:endParaRPr lang="en-US"/>
        </a:p>
      </dgm:t>
    </dgm:pt>
    <dgm:pt modelId="{45508FC6-353C-4886-B55E-100CB863669C}" type="parTrans" cxnId="{617A8309-97C0-4B51-B84F-EEE82BE36804}">
      <dgm:prSet/>
      <dgm:spPr/>
      <dgm:t>
        <a:bodyPr/>
        <a:lstStyle/>
        <a:p>
          <a:endParaRPr lang="en-US"/>
        </a:p>
      </dgm:t>
    </dgm:pt>
    <dgm:pt modelId="{E191BB04-125F-400A-8950-7B3C65881EB5}">
      <dgm:prSet/>
      <dgm:spPr/>
      <dgm:t>
        <a:bodyPr/>
        <a:lstStyle/>
        <a:p>
          <a:pPr rtl="0"/>
          <a:r>
            <a:rPr lang="ar-MA" dirty="0" smtClean="0"/>
            <a:t>اختيار ولي العهد واعفائه</a:t>
          </a:r>
          <a:r>
            <a:rPr lang="ar-SA" dirty="0" smtClean="0"/>
            <a:t> بالمشاركة مع هيئة البيعة</a:t>
          </a:r>
          <a:endParaRPr lang="en-US" dirty="0"/>
        </a:p>
      </dgm:t>
    </dgm:pt>
    <dgm:pt modelId="{E8B1BA4D-F7FB-4A94-BF41-B4C967FD3280}" type="parTrans" cxnId="{720A926D-42AA-497C-82F5-CAE799FDD2FA}">
      <dgm:prSet/>
      <dgm:spPr/>
      <dgm:t>
        <a:bodyPr/>
        <a:lstStyle/>
        <a:p>
          <a:pPr rtl="1"/>
          <a:endParaRPr lang="ar-SA"/>
        </a:p>
      </dgm:t>
    </dgm:pt>
    <dgm:pt modelId="{CE3FD341-0E5D-4530-95A5-41117E68D925}" type="sibTrans" cxnId="{720A926D-42AA-497C-82F5-CAE799FDD2FA}">
      <dgm:prSet/>
      <dgm:spPr/>
      <dgm:t>
        <a:bodyPr/>
        <a:lstStyle/>
        <a:p>
          <a:pPr rtl="1"/>
          <a:endParaRPr lang="ar-SA"/>
        </a:p>
      </dgm:t>
    </dgm:pt>
    <dgm:pt modelId="{115D4072-FB5A-4B97-976C-74709198EC5F}">
      <dgm:prSet/>
      <dgm:spPr/>
      <dgm:t>
        <a:bodyPr/>
        <a:lstStyle/>
        <a:p>
          <a:endParaRPr lang="en-US" dirty="0"/>
        </a:p>
      </dgm:t>
    </dgm:pt>
    <dgm:pt modelId="{653146CC-ED61-48D3-B8C5-59CCBBC8286A}" type="parTrans" cxnId="{F88EDA83-D469-4EA5-B1A9-5524EF6673C8}">
      <dgm:prSet/>
      <dgm:spPr/>
      <dgm:t>
        <a:bodyPr/>
        <a:lstStyle/>
        <a:p>
          <a:pPr rtl="1"/>
          <a:endParaRPr lang="ar-SA"/>
        </a:p>
      </dgm:t>
    </dgm:pt>
    <dgm:pt modelId="{AB6BD687-58F8-46C8-AD93-D08BC921093D}" type="sibTrans" cxnId="{F88EDA83-D469-4EA5-B1A9-5524EF6673C8}">
      <dgm:prSet/>
      <dgm:spPr/>
      <dgm:t>
        <a:bodyPr/>
        <a:lstStyle/>
        <a:p>
          <a:pPr rtl="1"/>
          <a:endParaRPr lang="ar-SA"/>
        </a:p>
      </dgm:t>
    </dgm:pt>
    <dgm:pt modelId="{49C63A9C-3D28-4545-AD27-0814FE69E10F}">
      <dgm:prSet/>
      <dgm:spPr/>
      <dgm:t>
        <a:bodyPr/>
        <a:lstStyle/>
        <a:p>
          <a:r>
            <a:rPr lang="ar-SA" dirty="0" smtClean="0"/>
            <a:t>المصادقة على اصدار الانظمة والمعاهدات والاتفاقيات الدولية</a:t>
          </a:r>
          <a:endParaRPr lang="en-US" dirty="0"/>
        </a:p>
      </dgm:t>
    </dgm:pt>
    <dgm:pt modelId="{C0A0CDCF-B174-4E4B-A7D0-A6A1EFFA62DE}" type="parTrans" cxnId="{026BC9D9-9FD0-40D8-BCA7-4004344C1AE9}">
      <dgm:prSet/>
      <dgm:spPr/>
      <dgm:t>
        <a:bodyPr/>
        <a:lstStyle/>
        <a:p>
          <a:pPr rtl="1"/>
          <a:endParaRPr lang="ar-SA"/>
        </a:p>
      </dgm:t>
    </dgm:pt>
    <dgm:pt modelId="{F57418FE-32FB-4DB2-B470-D657C86092E1}" type="sibTrans" cxnId="{026BC9D9-9FD0-40D8-BCA7-4004344C1AE9}">
      <dgm:prSet/>
      <dgm:spPr/>
      <dgm:t>
        <a:bodyPr/>
        <a:lstStyle/>
        <a:p>
          <a:pPr rtl="1"/>
          <a:endParaRPr lang="ar-SA"/>
        </a:p>
      </dgm:t>
    </dgm:pt>
    <dgm:pt modelId="{C4B57EBF-ADC4-49D8-988E-9A21967E7ADB}">
      <dgm:prSet/>
      <dgm:spPr/>
      <dgm:t>
        <a:bodyPr/>
        <a:lstStyle/>
        <a:p>
          <a:endParaRPr lang="en-US" dirty="0"/>
        </a:p>
      </dgm:t>
    </dgm:pt>
    <dgm:pt modelId="{BD6B2F91-5835-4384-B890-6B902D09DC6F}" type="parTrans" cxnId="{D2C15962-F325-4A27-8041-AB87BC20F236}">
      <dgm:prSet/>
      <dgm:spPr/>
      <dgm:t>
        <a:bodyPr/>
        <a:lstStyle/>
        <a:p>
          <a:pPr rtl="1"/>
          <a:endParaRPr lang="ar-SA"/>
        </a:p>
      </dgm:t>
    </dgm:pt>
    <dgm:pt modelId="{DA48B0AF-4B86-4DBA-895E-8EDD77B12343}" type="sibTrans" cxnId="{D2C15962-F325-4A27-8041-AB87BC20F236}">
      <dgm:prSet/>
      <dgm:spPr/>
      <dgm:t>
        <a:bodyPr/>
        <a:lstStyle/>
        <a:p>
          <a:pPr rtl="1"/>
          <a:endParaRPr lang="ar-SA"/>
        </a:p>
      </dgm:t>
    </dgm:pt>
    <dgm:pt modelId="{38BC9E7D-0DAB-463C-B3D9-80F4B6938745}">
      <dgm:prSet/>
      <dgm:spPr/>
      <dgm:t>
        <a:bodyPr/>
        <a:lstStyle/>
        <a:p>
          <a:r>
            <a:rPr lang="ar-SA" dirty="0" smtClean="0"/>
            <a:t>حل مجلس الوزراء واعادة تكوينه</a:t>
          </a:r>
          <a:endParaRPr lang="en-US" dirty="0"/>
        </a:p>
      </dgm:t>
    </dgm:pt>
    <dgm:pt modelId="{A1FF9057-B29E-4335-A6A5-B2961D1823EB}" type="parTrans" cxnId="{BE792012-2672-46BF-B1B6-238005C5E46C}">
      <dgm:prSet/>
      <dgm:spPr/>
      <dgm:t>
        <a:bodyPr/>
        <a:lstStyle/>
        <a:p>
          <a:pPr rtl="1"/>
          <a:endParaRPr lang="ar-SA"/>
        </a:p>
      </dgm:t>
    </dgm:pt>
    <dgm:pt modelId="{E9352B71-B612-463E-ADBB-EF922F4E8A82}" type="sibTrans" cxnId="{BE792012-2672-46BF-B1B6-238005C5E46C}">
      <dgm:prSet/>
      <dgm:spPr/>
      <dgm:t>
        <a:bodyPr/>
        <a:lstStyle/>
        <a:p>
          <a:pPr rtl="1"/>
          <a:endParaRPr lang="ar-SA"/>
        </a:p>
      </dgm:t>
    </dgm:pt>
    <dgm:pt modelId="{69F38592-AD76-495D-B637-471AD88233CB}">
      <dgm:prSet/>
      <dgm:spPr/>
      <dgm:t>
        <a:bodyPr/>
        <a:lstStyle/>
        <a:p>
          <a:endParaRPr lang="en-US" dirty="0"/>
        </a:p>
      </dgm:t>
    </dgm:pt>
    <dgm:pt modelId="{B1F99F5C-9FB3-4519-81A4-BB0D6BFB26BE}" type="parTrans" cxnId="{50DDA878-181B-471A-8E94-01A1681AE078}">
      <dgm:prSet/>
      <dgm:spPr/>
      <dgm:t>
        <a:bodyPr/>
        <a:lstStyle/>
        <a:p>
          <a:pPr rtl="1"/>
          <a:endParaRPr lang="ar-SA"/>
        </a:p>
      </dgm:t>
    </dgm:pt>
    <dgm:pt modelId="{28A773DC-1F91-4F97-BE43-ACD3F3B72597}" type="sibTrans" cxnId="{50DDA878-181B-471A-8E94-01A1681AE078}">
      <dgm:prSet/>
      <dgm:spPr/>
      <dgm:t>
        <a:bodyPr/>
        <a:lstStyle/>
        <a:p>
          <a:pPr rtl="1"/>
          <a:endParaRPr lang="ar-SA"/>
        </a:p>
      </dgm:t>
    </dgm:pt>
    <dgm:pt modelId="{4FD4AD93-9D17-4F72-9E5E-E55BBA0F111F}" type="pres">
      <dgm:prSet presAssocID="{4FED60EE-B47F-435B-A1C3-2EC2204FAC48}" presName="linearFlow" presStyleCnt="0">
        <dgm:presLayoutVars>
          <dgm:dir/>
          <dgm:animLvl val="lvl"/>
          <dgm:resizeHandles val="exact"/>
        </dgm:presLayoutVars>
      </dgm:prSet>
      <dgm:spPr/>
      <dgm:t>
        <a:bodyPr/>
        <a:lstStyle/>
        <a:p>
          <a:endParaRPr lang="en-US"/>
        </a:p>
      </dgm:t>
    </dgm:pt>
    <dgm:pt modelId="{2F1E59D8-01F7-4023-8D37-A477C88C0644}" type="pres">
      <dgm:prSet presAssocID="{D7EC4E79-C1B5-46DB-A05A-BEF23620EDCD}" presName="composite" presStyleCnt="0"/>
      <dgm:spPr/>
    </dgm:pt>
    <dgm:pt modelId="{56A0D952-28A8-4F60-99B7-8CC8B256A489}" type="pres">
      <dgm:prSet presAssocID="{D7EC4E79-C1B5-46DB-A05A-BEF23620EDCD}" presName="parentText" presStyleLbl="alignNode1" presStyleIdx="0" presStyleCnt="10">
        <dgm:presLayoutVars>
          <dgm:chMax val="1"/>
          <dgm:bulletEnabled val="1"/>
        </dgm:presLayoutVars>
      </dgm:prSet>
      <dgm:spPr/>
      <dgm:t>
        <a:bodyPr/>
        <a:lstStyle/>
        <a:p>
          <a:endParaRPr lang="en-US"/>
        </a:p>
      </dgm:t>
    </dgm:pt>
    <dgm:pt modelId="{928D4AC4-1A51-4AB5-ADCD-77BE70120541}" type="pres">
      <dgm:prSet presAssocID="{D7EC4E79-C1B5-46DB-A05A-BEF23620EDCD}" presName="descendantText" presStyleLbl="alignAcc1" presStyleIdx="0" presStyleCnt="10">
        <dgm:presLayoutVars>
          <dgm:bulletEnabled val="1"/>
        </dgm:presLayoutVars>
      </dgm:prSet>
      <dgm:spPr/>
      <dgm:t>
        <a:bodyPr/>
        <a:lstStyle/>
        <a:p>
          <a:endParaRPr lang="en-US"/>
        </a:p>
      </dgm:t>
    </dgm:pt>
    <dgm:pt modelId="{4013E827-84BE-46CB-A231-CFA4EC085CA5}" type="pres">
      <dgm:prSet presAssocID="{B9B56589-3DA4-4F2E-8E0D-CD6A6BA59D5D}" presName="sp" presStyleCnt="0"/>
      <dgm:spPr/>
    </dgm:pt>
    <dgm:pt modelId="{FFDD4D95-29C2-4F93-9679-67177FE0F4E8}" type="pres">
      <dgm:prSet presAssocID="{FA587B48-0E8C-4B0C-9EDC-D9EF8EC8BBD3}" presName="composite" presStyleCnt="0"/>
      <dgm:spPr/>
    </dgm:pt>
    <dgm:pt modelId="{557504C2-4A0D-4670-85FD-4333F6B018B1}" type="pres">
      <dgm:prSet presAssocID="{FA587B48-0E8C-4B0C-9EDC-D9EF8EC8BBD3}" presName="parentText" presStyleLbl="alignNode1" presStyleIdx="1" presStyleCnt="10">
        <dgm:presLayoutVars>
          <dgm:chMax val="1"/>
          <dgm:bulletEnabled val="1"/>
        </dgm:presLayoutVars>
      </dgm:prSet>
      <dgm:spPr/>
      <dgm:t>
        <a:bodyPr/>
        <a:lstStyle/>
        <a:p>
          <a:endParaRPr lang="en-US"/>
        </a:p>
      </dgm:t>
    </dgm:pt>
    <dgm:pt modelId="{9F26C394-ADCD-4201-8C47-AD6F74832CC4}" type="pres">
      <dgm:prSet presAssocID="{FA587B48-0E8C-4B0C-9EDC-D9EF8EC8BBD3}" presName="descendantText" presStyleLbl="alignAcc1" presStyleIdx="1" presStyleCnt="10">
        <dgm:presLayoutVars>
          <dgm:bulletEnabled val="1"/>
        </dgm:presLayoutVars>
      </dgm:prSet>
      <dgm:spPr/>
      <dgm:t>
        <a:bodyPr/>
        <a:lstStyle/>
        <a:p>
          <a:endParaRPr lang="en-US"/>
        </a:p>
      </dgm:t>
    </dgm:pt>
    <dgm:pt modelId="{4AEDF92E-CBAD-4F1F-ACFD-AEE437007A4A}" type="pres">
      <dgm:prSet presAssocID="{03CC273C-2E3F-424E-9870-47EBDF9D6B19}" presName="sp" presStyleCnt="0"/>
      <dgm:spPr/>
    </dgm:pt>
    <dgm:pt modelId="{802AA8ED-A6B5-4ED9-B797-2DCB2C6F9A77}" type="pres">
      <dgm:prSet presAssocID="{660F9CB2-633E-40C3-8726-B7E2999A740C}" presName="composite" presStyleCnt="0"/>
      <dgm:spPr/>
    </dgm:pt>
    <dgm:pt modelId="{35C3543A-B553-45EB-9A5F-8EC7103361C8}" type="pres">
      <dgm:prSet presAssocID="{660F9CB2-633E-40C3-8726-B7E2999A740C}" presName="parentText" presStyleLbl="alignNode1" presStyleIdx="2" presStyleCnt="10">
        <dgm:presLayoutVars>
          <dgm:chMax val="1"/>
          <dgm:bulletEnabled val="1"/>
        </dgm:presLayoutVars>
      </dgm:prSet>
      <dgm:spPr/>
      <dgm:t>
        <a:bodyPr/>
        <a:lstStyle/>
        <a:p>
          <a:endParaRPr lang="en-US"/>
        </a:p>
      </dgm:t>
    </dgm:pt>
    <dgm:pt modelId="{529266FA-840B-4548-ABF6-688A0464EABC}" type="pres">
      <dgm:prSet presAssocID="{660F9CB2-633E-40C3-8726-B7E2999A740C}" presName="descendantText" presStyleLbl="alignAcc1" presStyleIdx="2" presStyleCnt="10">
        <dgm:presLayoutVars>
          <dgm:bulletEnabled val="1"/>
        </dgm:presLayoutVars>
      </dgm:prSet>
      <dgm:spPr/>
      <dgm:t>
        <a:bodyPr/>
        <a:lstStyle/>
        <a:p>
          <a:endParaRPr lang="en-US"/>
        </a:p>
      </dgm:t>
    </dgm:pt>
    <dgm:pt modelId="{A16C2754-872D-49A8-8D7C-12507B9F60E4}" type="pres">
      <dgm:prSet presAssocID="{F4612CFE-CE92-4582-B58B-7D4794269E4F}" presName="sp" presStyleCnt="0"/>
      <dgm:spPr/>
    </dgm:pt>
    <dgm:pt modelId="{C5AC3CD3-E412-4B49-A0E2-E3FDC309369F}" type="pres">
      <dgm:prSet presAssocID="{115D4072-FB5A-4B97-976C-74709198EC5F}" presName="composite" presStyleCnt="0"/>
      <dgm:spPr/>
    </dgm:pt>
    <dgm:pt modelId="{46F0667E-F313-4E80-B017-F40F74250454}" type="pres">
      <dgm:prSet presAssocID="{115D4072-FB5A-4B97-976C-74709198EC5F}" presName="parentText" presStyleLbl="alignNode1" presStyleIdx="3" presStyleCnt="10">
        <dgm:presLayoutVars>
          <dgm:chMax val="1"/>
          <dgm:bulletEnabled val="1"/>
        </dgm:presLayoutVars>
      </dgm:prSet>
      <dgm:spPr/>
      <dgm:t>
        <a:bodyPr/>
        <a:lstStyle/>
        <a:p>
          <a:pPr rtl="1"/>
          <a:endParaRPr lang="ar-SA"/>
        </a:p>
      </dgm:t>
    </dgm:pt>
    <dgm:pt modelId="{59CB4058-9F3E-4684-B5FA-636EA01DB4EF}" type="pres">
      <dgm:prSet presAssocID="{115D4072-FB5A-4B97-976C-74709198EC5F}" presName="descendantText" presStyleLbl="alignAcc1" presStyleIdx="3" presStyleCnt="10">
        <dgm:presLayoutVars>
          <dgm:bulletEnabled val="1"/>
        </dgm:presLayoutVars>
      </dgm:prSet>
      <dgm:spPr/>
      <dgm:t>
        <a:bodyPr/>
        <a:lstStyle/>
        <a:p>
          <a:pPr rtl="1"/>
          <a:endParaRPr lang="ar-SA"/>
        </a:p>
      </dgm:t>
    </dgm:pt>
    <dgm:pt modelId="{CC485C03-9364-49F9-BDDA-3676B9778C5C}" type="pres">
      <dgm:prSet presAssocID="{AB6BD687-58F8-46C8-AD93-D08BC921093D}" presName="sp" presStyleCnt="0"/>
      <dgm:spPr/>
    </dgm:pt>
    <dgm:pt modelId="{0DFC6768-33AD-4744-8234-357C599340FB}" type="pres">
      <dgm:prSet presAssocID="{19981249-975D-45CF-A78B-2DA50E66F0E5}" presName="composite" presStyleCnt="0"/>
      <dgm:spPr/>
    </dgm:pt>
    <dgm:pt modelId="{330FC4DA-37A2-4DC1-A633-5232DDB9F53F}" type="pres">
      <dgm:prSet presAssocID="{19981249-975D-45CF-A78B-2DA50E66F0E5}" presName="parentText" presStyleLbl="alignNode1" presStyleIdx="4" presStyleCnt="10">
        <dgm:presLayoutVars>
          <dgm:chMax val="1"/>
          <dgm:bulletEnabled val="1"/>
        </dgm:presLayoutVars>
      </dgm:prSet>
      <dgm:spPr/>
      <dgm:t>
        <a:bodyPr/>
        <a:lstStyle/>
        <a:p>
          <a:endParaRPr lang="en-US"/>
        </a:p>
      </dgm:t>
    </dgm:pt>
    <dgm:pt modelId="{924D8740-54E1-4E99-BC65-196D44705C82}" type="pres">
      <dgm:prSet presAssocID="{19981249-975D-45CF-A78B-2DA50E66F0E5}" presName="descendantText" presStyleLbl="alignAcc1" presStyleIdx="4" presStyleCnt="10">
        <dgm:presLayoutVars>
          <dgm:bulletEnabled val="1"/>
        </dgm:presLayoutVars>
      </dgm:prSet>
      <dgm:spPr/>
      <dgm:t>
        <a:bodyPr/>
        <a:lstStyle/>
        <a:p>
          <a:endParaRPr lang="en-US"/>
        </a:p>
      </dgm:t>
    </dgm:pt>
    <dgm:pt modelId="{36DB4D57-9EEA-4E40-A2E5-0BAC6B69EF03}" type="pres">
      <dgm:prSet presAssocID="{9CA67A5A-3B1D-4D16-AAA5-3F9596F2A040}" presName="sp" presStyleCnt="0"/>
      <dgm:spPr/>
    </dgm:pt>
    <dgm:pt modelId="{2297E494-1636-4DB0-BA59-5436B3350CBA}" type="pres">
      <dgm:prSet presAssocID="{0831F691-93F2-4BA1-9E42-547120068C9C}" presName="composite" presStyleCnt="0"/>
      <dgm:spPr/>
    </dgm:pt>
    <dgm:pt modelId="{AA121B9E-5DFA-426B-8198-E35EF98FC73E}" type="pres">
      <dgm:prSet presAssocID="{0831F691-93F2-4BA1-9E42-547120068C9C}" presName="parentText" presStyleLbl="alignNode1" presStyleIdx="5" presStyleCnt="10">
        <dgm:presLayoutVars>
          <dgm:chMax val="1"/>
          <dgm:bulletEnabled val="1"/>
        </dgm:presLayoutVars>
      </dgm:prSet>
      <dgm:spPr/>
      <dgm:t>
        <a:bodyPr/>
        <a:lstStyle/>
        <a:p>
          <a:endParaRPr lang="en-US"/>
        </a:p>
      </dgm:t>
    </dgm:pt>
    <dgm:pt modelId="{11044A4A-F565-4314-A4AD-ED32CFAE3EC8}" type="pres">
      <dgm:prSet presAssocID="{0831F691-93F2-4BA1-9E42-547120068C9C}" presName="descendantText" presStyleLbl="alignAcc1" presStyleIdx="5" presStyleCnt="10">
        <dgm:presLayoutVars>
          <dgm:bulletEnabled val="1"/>
        </dgm:presLayoutVars>
      </dgm:prSet>
      <dgm:spPr/>
      <dgm:t>
        <a:bodyPr/>
        <a:lstStyle/>
        <a:p>
          <a:endParaRPr lang="en-US"/>
        </a:p>
      </dgm:t>
    </dgm:pt>
    <dgm:pt modelId="{51735557-EA88-48C5-BD4F-F4B90AB8AD2A}" type="pres">
      <dgm:prSet presAssocID="{B3494D9B-3948-4918-9673-8242A26AECF0}" presName="sp" presStyleCnt="0"/>
      <dgm:spPr/>
    </dgm:pt>
    <dgm:pt modelId="{49749A02-1965-4C84-BFB5-462D48A1909C}" type="pres">
      <dgm:prSet presAssocID="{C1F970DB-8F77-4707-9FB8-2ABC2F18C000}" presName="composite" presStyleCnt="0"/>
      <dgm:spPr/>
    </dgm:pt>
    <dgm:pt modelId="{6A94E516-27B8-454B-9336-32BA3C35B24E}" type="pres">
      <dgm:prSet presAssocID="{C1F970DB-8F77-4707-9FB8-2ABC2F18C000}" presName="parentText" presStyleLbl="alignNode1" presStyleIdx="6" presStyleCnt="10">
        <dgm:presLayoutVars>
          <dgm:chMax val="1"/>
          <dgm:bulletEnabled val="1"/>
        </dgm:presLayoutVars>
      </dgm:prSet>
      <dgm:spPr/>
      <dgm:t>
        <a:bodyPr/>
        <a:lstStyle/>
        <a:p>
          <a:endParaRPr lang="en-US"/>
        </a:p>
      </dgm:t>
    </dgm:pt>
    <dgm:pt modelId="{B8347AE6-534B-4066-AF3C-A9AAA3F2FE18}" type="pres">
      <dgm:prSet presAssocID="{C1F970DB-8F77-4707-9FB8-2ABC2F18C000}" presName="descendantText" presStyleLbl="alignAcc1" presStyleIdx="6" presStyleCnt="10">
        <dgm:presLayoutVars>
          <dgm:bulletEnabled val="1"/>
        </dgm:presLayoutVars>
      </dgm:prSet>
      <dgm:spPr/>
      <dgm:t>
        <a:bodyPr/>
        <a:lstStyle/>
        <a:p>
          <a:endParaRPr lang="en-US"/>
        </a:p>
      </dgm:t>
    </dgm:pt>
    <dgm:pt modelId="{9A1FBEAD-BBAA-46F2-BD6C-6CF4EB7E5E28}" type="pres">
      <dgm:prSet presAssocID="{13F8F0B4-02D3-4B05-AD24-BEBAF2B6F9A5}" presName="sp" presStyleCnt="0"/>
      <dgm:spPr/>
    </dgm:pt>
    <dgm:pt modelId="{B2434FE0-D385-4896-99DE-BEEC4E40FBB6}" type="pres">
      <dgm:prSet presAssocID="{FA7E463B-CF0E-4F8D-8F6E-2E3C015E57F6}" presName="composite" presStyleCnt="0"/>
      <dgm:spPr/>
    </dgm:pt>
    <dgm:pt modelId="{1C8F0DC5-7B91-4CEF-B2A5-593270B326DE}" type="pres">
      <dgm:prSet presAssocID="{FA7E463B-CF0E-4F8D-8F6E-2E3C015E57F6}" presName="parentText" presStyleLbl="alignNode1" presStyleIdx="7" presStyleCnt="10">
        <dgm:presLayoutVars>
          <dgm:chMax val="1"/>
          <dgm:bulletEnabled val="1"/>
        </dgm:presLayoutVars>
      </dgm:prSet>
      <dgm:spPr/>
      <dgm:t>
        <a:bodyPr/>
        <a:lstStyle/>
        <a:p>
          <a:endParaRPr lang="en-US"/>
        </a:p>
      </dgm:t>
    </dgm:pt>
    <dgm:pt modelId="{F8972705-6F0B-4B99-819A-F81D9D9777A9}" type="pres">
      <dgm:prSet presAssocID="{FA7E463B-CF0E-4F8D-8F6E-2E3C015E57F6}" presName="descendantText" presStyleLbl="alignAcc1" presStyleIdx="7" presStyleCnt="10">
        <dgm:presLayoutVars>
          <dgm:bulletEnabled val="1"/>
        </dgm:presLayoutVars>
      </dgm:prSet>
      <dgm:spPr/>
      <dgm:t>
        <a:bodyPr/>
        <a:lstStyle/>
        <a:p>
          <a:endParaRPr lang="en-US"/>
        </a:p>
      </dgm:t>
    </dgm:pt>
    <dgm:pt modelId="{7ECC23DC-5DA5-40F8-9A32-A328B65ED3EA}" type="pres">
      <dgm:prSet presAssocID="{05882E71-BE99-43CC-92F9-D81589310467}" presName="sp" presStyleCnt="0"/>
      <dgm:spPr/>
    </dgm:pt>
    <dgm:pt modelId="{AEC20158-476A-4172-A5D9-0EABF06E14C6}" type="pres">
      <dgm:prSet presAssocID="{C4B57EBF-ADC4-49D8-988E-9A21967E7ADB}" presName="composite" presStyleCnt="0"/>
      <dgm:spPr/>
    </dgm:pt>
    <dgm:pt modelId="{739B8F34-0ABB-4C43-8ECB-4BAC876DA265}" type="pres">
      <dgm:prSet presAssocID="{C4B57EBF-ADC4-49D8-988E-9A21967E7ADB}" presName="parentText" presStyleLbl="alignNode1" presStyleIdx="8" presStyleCnt="10">
        <dgm:presLayoutVars>
          <dgm:chMax val="1"/>
          <dgm:bulletEnabled val="1"/>
        </dgm:presLayoutVars>
      </dgm:prSet>
      <dgm:spPr/>
      <dgm:t>
        <a:bodyPr/>
        <a:lstStyle/>
        <a:p>
          <a:pPr rtl="1"/>
          <a:endParaRPr lang="ar-SA"/>
        </a:p>
      </dgm:t>
    </dgm:pt>
    <dgm:pt modelId="{C6A29CC5-F716-445F-AB42-DC0988589EBC}" type="pres">
      <dgm:prSet presAssocID="{C4B57EBF-ADC4-49D8-988E-9A21967E7ADB}" presName="descendantText" presStyleLbl="alignAcc1" presStyleIdx="8" presStyleCnt="10">
        <dgm:presLayoutVars>
          <dgm:bulletEnabled val="1"/>
        </dgm:presLayoutVars>
      </dgm:prSet>
      <dgm:spPr/>
      <dgm:t>
        <a:bodyPr/>
        <a:lstStyle/>
        <a:p>
          <a:pPr rtl="1"/>
          <a:endParaRPr lang="ar-SA"/>
        </a:p>
      </dgm:t>
    </dgm:pt>
    <dgm:pt modelId="{616BA93D-6097-4D8E-BD66-991458D483EF}" type="pres">
      <dgm:prSet presAssocID="{DA48B0AF-4B86-4DBA-895E-8EDD77B12343}" presName="sp" presStyleCnt="0"/>
      <dgm:spPr/>
    </dgm:pt>
    <dgm:pt modelId="{299E132E-FF7B-4344-80A7-3FA354A38E88}" type="pres">
      <dgm:prSet presAssocID="{69F38592-AD76-495D-B637-471AD88233CB}" presName="composite" presStyleCnt="0"/>
      <dgm:spPr/>
    </dgm:pt>
    <dgm:pt modelId="{CCB27B8F-E77D-4F72-8F8E-4C61B6977903}" type="pres">
      <dgm:prSet presAssocID="{69F38592-AD76-495D-B637-471AD88233CB}" presName="parentText" presStyleLbl="alignNode1" presStyleIdx="9" presStyleCnt="10">
        <dgm:presLayoutVars>
          <dgm:chMax val="1"/>
          <dgm:bulletEnabled val="1"/>
        </dgm:presLayoutVars>
      </dgm:prSet>
      <dgm:spPr/>
      <dgm:t>
        <a:bodyPr/>
        <a:lstStyle/>
        <a:p>
          <a:pPr rtl="1"/>
          <a:endParaRPr lang="ar-SA"/>
        </a:p>
      </dgm:t>
    </dgm:pt>
    <dgm:pt modelId="{99277190-2A22-49D2-A016-F696885F209E}" type="pres">
      <dgm:prSet presAssocID="{69F38592-AD76-495D-B637-471AD88233CB}" presName="descendantText" presStyleLbl="alignAcc1" presStyleIdx="9" presStyleCnt="10">
        <dgm:presLayoutVars>
          <dgm:bulletEnabled val="1"/>
        </dgm:presLayoutVars>
      </dgm:prSet>
      <dgm:spPr/>
      <dgm:t>
        <a:bodyPr/>
        <a:lstStyle/>
        <a:p>
          <a:pPr rtl="1"/>
          <a:endParaRPr lang="ar-SA"/>
        </a:p>
      </dgm:t>
    </dgm:pt>
  </dgm:ptLst>
  <dgm:cxnLst>
    <dgm:cxn modelId="{1878FE94-2FD7-44A6-8EBB-74FD822771D0}" type="presOf" srcId="{49C63A9C-3D28-4545-AD27-0814FE69E10F}" destId="{C6A29CC5-F716-445F-AB42-DC0988589EBC}" srcOrd="0" destOrd="0" presId="urn:microsoft.com/office/officeart/2005/8/layout/chevron2"/>
    <dgm:cxn modelId="{81F10983-A704-4878-BD9F-291B23D4120F}" srcId="{4FED60EE-B47F-435B-A1C3-2EC2204FAC48}" destId="{C1F970DB-8F77-4707-9FB8-2ABC2F18C000}" srcOrd="6" destOrd="0" parTransId="{B3974150-B80F-4FA3-AC44-9BABB69EF33F}" sibTransId="{13F8F0B4-02D3-4B05-AD24-BEBAF2B6F9A5}"/>
    <dgm:cxn modelId="{3970DB2F-ABF4-48BF-AFC1-72DF4E7796E7}" type="presOf" srcId="{FA7E463B-CF0E-4F8D-8F6E-2E3C015E57F6}" destId="{1C8F0DC5-7B91-4CEF-B2A5-593270B326DE}" srcOrd="0" destOrd="0" presId="urn:microsoft.com/office/officeart/2005/8/layout/chevron2"/>
    <dgm:cxn modelId="{B5CEA6AD-D844-4C2F-8193-9D7FB260D6B1}" type="presOf" srcId="{F9F6EF62-C01C-49C1-8AB5-25C4DD63AD53}" destId="{F8972705-6F0B-4B99-819A-F81D9D9777A9}" srcOrd="0" destOrd="0" presId="urn:microsoft.com/office/officeart/2005/8/layout/chevron2"/>
    <dgm:cxn modelId="{9B6B5B25-72A3-404A-846C-25DF10F6954B}" type="presOf" srcId="{ED546AF5-E9C2-4AD6-A7D5-033BEAC3CA62}" destId="{11044A4A-F565-4314-A4AD-ED32CFAE3EC8}" srcOrd="0" destOrd="0" presId="urn:microsoft.com/office/officeart/2005/8/layout/chevron2"/>
    <dgm:cxn modelId="{BB7C6ADA-1E37-4F44-83E6-F25A424DA6CA}" type="presOf" srcId="{FA587B48-0E8C-4B0C-9EDC-D9EF8EC8BBD3}" destId="{557504C2-4A0D-4670-85FD-4333F6B018B1}" srcOrd="0" destOrd="0" presId="urn:microsoft.com/office/officeart/2005/8/layout/chevron2"/>
    <dgm:cxn modelId="{55F723D1-5A01-47BC-9CEA-6D85D448800A}" type="presOf" srcId="{1DCA6B1D-212D-4962-A9BD-FA246FA1D73E}" destId="{924D8740-54E1-4E99-BC65-196D44705C82}" srcOrd="0" destOrd="0" presId="urn:microsoft.com/office/officeart/2005/8/layout/chevron2"/>
    <dgm:cxn modelId="{39B3D294-AF84-4332-8CE5-DB19C34D3EAD}" srcId="{4FED60EE-B47F-435B-A1C3-2EC2204FAC48}" destId="{FA587B48-0E8C-4B0C-9EDC-D9EF8EC8BBD3}" srcOrd="1" destOrd="0" parTransId="{98D45727-7183-47E7-A311-6B6EE19E1CE5}" sibTransId="{03CC273C-2E3F-424E-9870-47EBDF9D6B19}"/>
    <dgm:cxn modelId="{0A76C7F5-95A4-477A-A9E9-D8FAA40B50E1}" srcId="{660F9CB2-633E-40C3-8726-B7E2999A740C}" destId="{F843CE86-A0F9-4407-9F02-0F30690B8FD7}" srcOrd="0" destOrd="0" parTransId="{C67A928C-1C6B-4C30-8807-B96B501C3FCC}" sibTransId="{7DC55748-9A42-460C-B825-9508E08966DC}"/>
    <dgm:cxn modelId="{2EE10F7B-A36C-4EFD-81EB-4B868DCD126E}" srcId="{4FED60EE-B47F-435B-A1C3-2EC2204FAC48}" destId="{19981249-975D-45CF-A78B-2DA50E66F0E5}" srcOrd="4" destOrd="0" parTransId="{00F05A1A-212B-4604-990F-D0EADAB81016}" sibTransId="{9CA67A5A-3B1D-4D16-AAA5-3F9596F2A040}"/>
    <dgm:cxn modelId="{FE216926-0642-4548-91A0-FA067F573789}" type="presOf" srcId="{4DD93312-3AA2-4876-9811-AE3DC22BFF00}" destId="{B8347AE6-534B-4066-AF3C-A9AAA3F2FE18}" srcOrd="0" destOrd="0" presId="urn:microsoft.com/office/officeart/2005/8/layout/chevron2"/>
    <dgm:cxn modelId="{720A926D-42AA-497C-82F5-CAE799FDD2FA}" srcId="{115D4072-FB5A-4B97-976C-74709198EC5F}" destId="{E191BB04-125F-400A-8950-7B3C65881EB5}" srcOrd="0" destOrd="0" parTransId="{E8B1BA4D-F7FB-4A94-BF41-B4C967FD3280}" sibTransId="{CE3FD341-0E5D-4530-95A5-41117E68D925}"/>
    <dgm:cxn modelId="{8C8929E0-1BA4-4AD7-90E1-7D12C7F80578}" type="presOf" srcId="{0831F691-93F2-4BA1-9E42-547120068C9C}" destId="{AA121B9E-5DFA-426B-8198-E35EF98FC73E}" srcOrd="0" destOrd="0" presId="urn:microsoft.com/office/officeart/2005/8/layout/chevron2"/>
    <dgm:cxn modelId="{23C7C043-3877-48DA-88CF-DC4822487619}" type="presOf" srcId="{C4B57EBF-ADC4-49D8-988E-9A21967E7ADB}" destId="{739B8F34-0ABB-4C43-8ECB-4BAC876DA265}" srcOrd="0" destOrd="0" presId="urn:microsoft.com/office/officeart/2005/8/layout/chevron2"/>
    <dgm:cxn modelId="{9E8711A0-7498-4618-81DF-807C3BE38D83}" srcId="{D7EC4E79-C1B5-46DB-A05A-BEF23620EDCD}" destId="{A076A12B-ABC0-4F9C-9EC9-3DBD6D150FE2}" srcOrd="0" destOrd="0" parTransId="{ADD58A86-2300-46EF-A2F1-86E0274DB99E}" sibTransId="{77233229-392E-490F-91E6-4C03CF6E4204}"/>
    <dgm:cxn modelId="{026BC9D9-9FD0-40D8-BCA7-4004344C1AE9}" srcId="{C4B57EBF-ADC4-49D8-988E-9A21967E7ADB}" destId="{49C63A9C-3D28-4545-AD27-0814FE69E10F}" srcOrd="0" destOrd="0" parTransId="{C0A0CDCF-B174-4E4B-A7D0-A6A1EFFA62DE}" sibTransId="{F57418FE-32FB-4DB2-B470-D657C86092E1}"/>
    <dgm:cxn modelId="{20DF8EB4-4F9E-49A0-9B3C-54341B065968}" srcId="{FA7E463B-CF0E-4F8D-8F6E-2E3C015E57F6}" destId="{F9F6EF62-C01C-49C1-8AB5-25C4DD63AD53}" srcOrd="0" destOrd="0" parTransId="{0420A474-3637-43E7-8C6A-1AE065552CA4}" sibTransId="{03EACC65-ABA1-48B9-94B7-DF35D6931A52}"/>
    <dgm:cxn modelId="{ADAF37C6-68B5-4F03-AE62-A74138256F0D}" srcId="{4FED60EE-B47F-435B-A1C3-2EC2204FAC48}" destId="{FA7E463B-CF0E-4F8D-8F6E-2E3C015E57F6}" srcOrd="7" destOrd="0" parTransId="{D2209DD3-F495-4650-8860-750409772D78}" sibTransId="{05882E71-BE99-43CC-92F9-D81589310467}"/>
    <dgm:cxn modelId="{E4F02207-3516-49E4-BFDD-EE0B902F83A4}" type="presOf" srcId="{660F9CB2-633E-40C3-8726-B7E2999A740C}" destId="{35C3543A-B553-45EB-9A5F-8EC7103361C8}" srcOrd="0" destOrd="0" presId="urn:microsoft.com/office/officeart/2005/8/layout/chevron2"/>
    <dgm:cxn modelId="{DE567832-9958-449D-9D3D-DED26E8DC75D}" type="presOf" srcId="{19981249-975D-45CF-A78B-2DA50E66F0E5}" destId="{330FC4DA-37A2-4DC1-A633-5232DDB9F53F}" srcOrd="0" destOrd="0" presId="urn:microsoft.com/office/officeart/2005/8/layout/chevron2"/>
    <dgm:cxn modelId="{F8E640E6-34CC-46CD-892D-9B12841227AA}" srcId="{4FED60EE-B47F-435B-A1C3-2EC2204FAC48}" destId="{0831F691-93F2-4BA1-9E42-547120068C9C}" srcOrd="5" destOrd="0" parTransId="{816CCB69-CFC0-453E-A997-05048715AA1B}" sibTransId="{B3494D9B-3948-4918-9673-8242A26AECF0}"/>
    <dgm:cxn modelId="{617A8309-97C0-4B51-B84F-EEE82BE36804}" srcId="{4FED60EE-B47F-435B-A1C3-2EC2204FAC48}" destId="{D7EC4E79-C1B5-46DB-A05A-BEF23620EDCD}" srcOrd="0" destOrd="0" parTransId="{45508FC6-353C-4886-B55E-100CB863669C}" sibTransId="{B9B56589-3DA4-4F2E-8E0D-CD6A6BA59D5D}"/>
    <dgm:cxn modelId="{2C8C5A28-5D1B-4B3C-ABC6-998BABD8E041}" srcId="{0831F691-93F2-4BA1-9E42-547120068C9C}" destId="{ED546AF5-E9C2-4AD6-A7D5-033BEAC3CA62}" srcOrd="0" destOrd="0" parTransId="{258F97DC-6142-4B9F-A767-13B90A11AD33}" sibTransId="{AE9AC6E2-CEDD-46EE-8F58-4E9FB0D6C390}"/>
    <dgm:cxn modelId="{BE792012-2672-46BF-B1B6-238005C5E46C}" srcId="{69F38592-AD76-495D-B637-471AD88233CB}" destId="{38BC9E7D-0DAB-463C-B3D9-80F4B6938745}" srcOrd="0" destOrd="0" parTransId="{A1FF9057-B29E-4335-A6A5-B2961D1823EB}" sibTransId="{E9352B71-B612-463E-ADBB-EF922F4E8A82}"/>
    <dgm:cxn modelId="{F88EDA83-D469-4EA5-B1A9-5524EF6673C8}" srcId="{4FED60EE-B47F-435B-A1C3-2EC2204FAC48}" destId="{115D4072-FB5A-4B97-976C-74709198EC5F}" srcOrd="3" destOrd="0" parTransId="{653146CC-ED61-48D3-B8C5-59CCBBC8286A}" sibTransId="{AB6BD687-58F8-46C8-AD93-D08BC921093D}"/>
    <dgm:cxn modelId="{07EC4114-0CF5-4DBC-8D9D-D5206D011419}" srcId="{4FED60EE-B47F-435B-A1C3-2EC2204FAC48}" destId="{660F9CB2-633E-40C3-8726-B7E2999A740C}" srcOrd="2" destOrd="0" parTransId="{81F100B6-9553-42D6-9292-9984CC58B674}" sibTransId="{F4612CFE-CE92-4582-B58B-7D4794269E4F}"/>
    <dgm:cxn modelId="{D2C15962-F325-4A27-8041-AB87BC20F236}" srcId="{4FED60EE-B47F-435B-A1C3-2EC2204FAC48}" destId="{C4B57EBF-ADC4-49D8-988E-9A21967E7ADB}" srcOrd="8" destOrd="0" parTransId="{BD6B2F91-5835-4384-B890-6B902D09DC6F}" sibTransId="{DA48B0AF-4B86-4DBA-895E-8EDD77B12343}"/>
    <dgm:cxn modelId="{3968371E-A2A8-4899-9AFB-4342ADA1DCEB}" type="presOf" srcId="{C3E55399-32B3-4B2C-81DE-E96694513D20}" destId="{9F26C394-ADCD-4201-8C47-AD6F74832CC4}" srcOrd="0" destOrd="0" presId="urn:microsoft.com/office/officeart/2005/8/layout/chevron2"/>
    <dgm:cxn modelId="{BBB4942A-C3B0-42B8-AA63-CFD28F4A638F}" type="presOf" srcId="{115D4072-FB5A-4B97-976C-74709198EC5F}" destId="{46F0667E-F313-4E80-B017-F40F74250454}" srcOrd="0" destOrd="0" presId="urn:microsoft.com/office/officeart/2005/8/layout/chevron2"/>
    <dgm:cxn modelId="{9E129B01-201E-46B5-9CC8-AFA3A97B27BC}" type="presOf" srcId="{69F38592-AD76-495D-B637-471AD88233CB}" destId="{CCB27B8F-E77D-4F72-8F8E-4C61B6977903}" srcOrd="0" destOrd="0" presId="urn:microsoft.com/office/officeart/2005/8/layout/chevron2"/>
    <dgm:cxn modelId="{1DAA20EA-9606-4104-9825-68EE5BACAF95}" srcId="{FA587B48-0E8C-4B0C-9EDC-D9EF8EC8BBD3}" destId="{C3E55399-32B3-4B2C-81DE-E96694513D20}" srcOrd="0" destOrd="0" parTransId="{3280FB6E-FCFA-495B-9C54-4529330926E4}" sibTransId="{E1E599D8-9DEF-40A7-80D0-8743B69113DE}"/>
    <dgm:cxn modelId="{E0C27305-9771-4F22-A278-8741B530AE0C}" type="presOf" srcId="{C1F970DB-8F77-4707-9FB8-2ABC2F18C000}" destId="{6A94E516-27B8-454B-9336-32BA3C35B24E}" srcOrd="0" destOrd="0" presId="urn:microsoft.com/office/officeart/2005/8/layout/chevron2"/>
    <dgm:cxn modelId="{EB39D563-08FF-4990-AB52-79E1F2B54860}" srcId="{19981249-975D-45CF-A78B-2DA50E66F0E5}" destId="{1DCA6B1D-212D-4962-A9BD-FA246FA1D73E}" srcOrd="0" destOrd="0" parTransId="{76C756F6-A444-4FEA-A0A5-A3E4F2FAB19B}" sibTransId="{958E04A7-DEB4-41F0-9DDD-988A448D2DC1}"/>
    <dgm:cxn modelId="{2F9EA8C6-E855-41F0-8656-7B397E1833AC}" type="presOf" srcId="{38BC9E7D-0DAB-463C-B3D9-80F4B6938745}" destId="{99277190-2A22-49D2-A016-F696885F209E}" srcOrd="0" destOrd="0" presId="urn:microsoft.com/office/officeart/2005/8/layout/chevron2"/>
    <dgm:cxn modelId="{3D422513-9520-4149-8476-DFB29F03E326}" srcId="{C1F970DB-8F77-4707-9FB8-2ABC2F18C000}" destId="{4DD93312-3AA2-4876-9811-AE3DC22BFF00}" srcOrd="0" destOrd="0" parTransId="{6D34BDBA-BD13-47E4-960C-2E5F6319D0C5}" sibTransId="{C4A321DE-FB14-4978-A196-D1AE736669DE}"/>
    <dgm:cxn modelId="{50DDA878-181B-471A-8E94-01A1681AE078}" srcId="{4FED60EE-B47F-435B-A1C3-2EC2204FAC48}" destId="{69F38592-AD76-495D-B637-471AD88233CB}" srcOrd="9" destOrd="0" parTransId="{B1F99F5C-9FB3-4519-81A4-BB0D6BFB26BE}" sibTransId="{28A773DC-1F91-4F97-BE43-ACD3F3B72597}"/>
    <dgm:cxn modelId="{8285E9CC-7B22-4F23-95B6-91175A497CC0}" type="presOf" srcId="{4FED60EE-B47F-435B-A1C3-2EC2204FAC48}" destId="{4FD4AD93-9D17-4F72-9E5E-E55BBA0F111F}" srcOrd="0" destOrd="0" presId="urn:microsoft.com/office/officeart/2005/8/layout/chevron2"/>
    <dgm:cxn modelId="{0394BB4E-B71B-4C6E-97A8-61C62B314460}" type="presOf" srcId="{D7EC4E79-C1B5-46DB-A05A-BEF23620EDCD}" destId="{56A0D952-28A8-4F60-99B7-8CC8B256A489}" srcOrd="0" destOrd="0" presId="urn:microsoft.com/office/officeart/2005/8/layout/chevron2"/>
    <dgm:cxn modelId="{CF281EF9-D5D9-4278-9DA5-5BF41F45763E}" type="presOf" srcId="{A076A12B-ABC0-4F9C-9EC9-3DBD6D150FE2}" destId="{928D4AC4-1A51-4AB5-ADCD-77BE70120541}" srcOrd="0" destOrd="0" presId="urn:microsoft.com/office/officeart/2005/8/layout/chevron2"/>
    <dgm:cxn modelId="{5603C344-3608-437D-A47D-8C4A6DB51798}" type="presOf" srcId="{F843CE86-A0F9-4407-9F02-0F30690B8FD7}" destId="{529266FA-840B-4548-ABF6-688A0464EABC}" srcOrd="0" destOrd="0" presId="urn:microsoft.com/office/officeart/2005/8/layout/chevron2"/>
    <dgm:cxn modelId="{5D07CCCC-4504-4FBF-9885-0E87572D4A15}" type="presOf" srcId="{E191BB04-125F-400A-8950-7B3C65881EB5}" destId="{59CB4058-9F3E-4684-B5FA-636EA01DB4EF}" srcOrd="0" destOrd="0" presId="urn:microsoft.com/office/officeart/2005/8/layout/chevron2"/>
    <dgm:cxn modelId="{C20ED541-4025-41BE-9B29-B849699AA97E}" type="presParOf" srcId="{4FD4AD93-9D17-4F72-9E5E-E55BBA0F111F}" destId="{2F1E59D8-01F7-4023-8D37-A477C88C0644}" srcOrd="0" destOrd="0" presId="urn:microsoft.com/office/officeart/2005/8/layout/chevron2"/>
    <dgm:cxn modelId="{4C00062E-0A67-474C-8ABC-3F76ECFA434E}" type="presParOf" srcId="{2F1E59D8-01F7-4023-8D37-A477C88C0644}" destId="{56A0D952-28A8-4F60-99B7-8CC8B256A489}" srcOrd="0" destOrd="0" presId="urn:microsoft.com/office/officeart/2005/8/layout/chevron2"/>
    <dgm:cxn modelId="{BC2337C4-07BA-406A-98C9-7EED51234209}" type="presParOf" srcId="{2F1E59D8-01F7-4023-8D37-A477C88C0644}" destId="{928D4AC4-1A51-4AB5-ADCD-77BE70120541}" srcOrd="1" destOrd="0" presId="urn:microsoft.com/office/officeart/2005/8/layout/chevron2"/>
    <dgm:cxn modelId="{DC102191-4CD5-4EFC-97BA-5D4637BAAA61}" type="presParOf" srcId="{4FD4AD93-9D17-4F72-9E5E-E55BBA0F111F}" destId="{4013E827-84BE-46CB-A231-CFA4EC085CA5}" srcOrd="1" destOrd="0" presId="urn:microsoft.com/office/officeart/2005/8/layout/chevron2"/>
    <dgm:cxn modelId="{F938161A-E258-42C1-816F-83F454D92AFA}" type="presParOf" srcId="{4FD4AD93-9D17-4F72-9E5E-E55BBA0F111F}" destId="{FFDD4D95-29C2-4F93-9679-67177FE0F4E8}" srcOrd="2" destOrd="0" presId="urn:microsoft.com/office/officeart/2005/8/layout/chevron2"/>
    <dgm:cxn modelId="{797F9B57-F223-443F-9866-4B28AEA39CB0}" type="presParOf" srcId="{FFDD4D95-29C2-4F93-9679-67177FE0F4E8}" destId="{557504C2-4A0D-4670-85FD-4333F6B018B1}" srcOrd="0" destOrd="0" presId="urn:microsoft.com/office/officeart/2005/8/layout/chevron2"/>
    <dgm:cxn modelId="{FC00B715-491E-4599-AA12-51B2667B9EE0}" type="presParOf" srcId="{FFDD4D95-29C2-4F93-9679-67177FE0F4E8}" destId="{9F26C394-ADCD-4201-8C47-AD6F74832CC4}" srcOrd="1" destOrd="0" presId="urn:microsoft.com/office/officeart/2005/8/layout/chevron2"/>
    <dgm:cxn modelId="{4E3F7161-F082-4A3E-BEE4-81D08476B5C1}" type="presParOf" srcId="{4FD4AD93-9D17-4F72-9E5E-E55BBA0F111F}" destId="{4AEDF92E-CBAD-4F1F-ACFD-AEE437007A4A}" srcOrd="3" destOrd="0" presId="urn:microsoft.com/office/officeart/2005/8/layout/chevron2"/>
    <dgm:cxn modelId="{938B71F4-3D00-4720-97AF-FF493844A3E7}" type="presParOf" srcId="{4FD4AD93-9D17-4F72-9E5E-E55BBA0F111F}" destId="{802AA8ED-A6B5-4ED9-B797-2DCB2C6F9A77}" srcOrd="4" destOrd="0" presId="urn:microsoft.com/office/officeart/2005/8/layout/chevron2"/>
    <dgm:cxn modelId="{6E3EE733-0EA8-4BF8-9826-FF0D2E999CB7}" type="presParOf" srcId="{802AA8ED-A6B5-4ED9-B797-2DCB2C6F9A77}" destId="{35C3543A-B553-45EB-9A5F-8EC7103361C8}" srcOrd="0" destOrd="0" presId="urn:microsoft.com/office/officeart/2005/8/layout/chevron2"/>
    <dgm:cxn modelId="{6ED230B0-54AB-419D-B651-28351F98E2C2}" type="presParOf" srcId="{802AA8ED-A6B5-4ED9-B797-2DCB2C6F9A77}" destId="{529266FA-840B-4548-ABF6-688A0464EABC}" srcOrd="1" destOrd="0" presId="urn:microsoft.com/office/officeart/2005/8/layout/chevron2"/>
    <dgm:cxn modelId="{D8CF3BFF-8D9A-4540-B5E2-2FE139F33F4C}" type="presParOf" srcId="{4FD4AD93-9D17-4F72-9E5E-E55BBA0F111F}" destId="{A16C2754-872D-49A8-8D7C-12507B9F60E4}" srcOrd="5" destOrd="0" presId="urn:microsoft.com/office/officeart/2005/8/layout/chevron2"/>
    <dgm:cxn modelId="{FFF488B0-09FE-4FCC-9857-0CF75E22CD81}" type="presParOf" srcId="{4FD4AD93-9D17-4F72-9E5E-E55BBA0F111F}" destId="{C5AC3CD3-E412-4B49-A0E2-E3FDC309369F}" srcOrd="6" destOrd="0" presId="urn:microsoft.com/office/officeart/2005/8/layout/chevron2"/>
    <dgm:cxn modelId="{38D5B545-CA5C-4F53-AB63-E2FA8BD3EA3F}" type="presParOf" srcId="{C5AC3CD3-E412-4B49-A0E2-E3FDC309369F}" destId="{46F0667E-F313-4E80-B017-F40F74250454}" srcOrd="0" destOrd="0" presId="urn:microsoft.com/office/officeart/2005/8/layout/chevron2"/>
    <dgm:cxn modelId="{D4C608B4-EE7A-4772-AB81-4C20DBBFDD91}" type="presParOf" srcId="{C5AC3CD3-E412-4B49-A0E2-E3FDC309369F}" destId="{59CB4058-9F3E-4684-B5FA-636EA01DB4EF}" srcOrd="1" destOrd="0" presId="urn:microsoft.com/office/officeart/2005/8/layout/chevron2"/>
    <dgm:cxn modelId="{4755446E-65FD-45B8-92B6-5C2AF5EAFBCB}" type="presParOf" srcId="{4FD4AD93-9D17-4F72-9E5E-E55BBA0F111F}" destId="{CC485C03-9364-49F9-BDDA-3676B9778C5C}" srcOrd="7" destOrd="0" presId="urn:microsoft.com/office/officeart/2005/8/layout/chevron2"/>
    <dgm:cxn modelId="{A32A4FA1-8FD7-43D7-9146-136541CC54F7}" type="presParOf" srcId="{4FD4AD93-9D17-4F72-9E5E-E55BBA0F111F}" destId="{0DFC6768-33AD-4744-8234-357C599340FB}" srcOrd="8" destOrd="0" presId="urn:microsoft.com/office/officeart/2005/8/layout/chevron2"/>
    <dgm:cxn modelId="{AAD71BCE-0E28-47A3-BAFA-DDFB4563D999}" type="presParOf" srcId="{0DFC6768-33AD-4744-8234-357C599340FB}" destId="{330FC4DA-37A2-4DC1-A633-5232DDB9F53F}" srcOrd="0" destOrd="0" presId="urn:microsoft.com/office/officeart/2005/8/layout/chevron2"/>
    <dgm:cxn modelId="{F5A5C67B-67DC-4790-B579-F78FC44C45FB}" type="presParOf" srcId="{0DFC6768-33AD-4744-8234-357C599340FB}" destId="{924D8740-54E1-4E99-BC65-196D44705C82}" srcOrd="1" destOrd="0" presId="urn:microsoft.com/office/officeart/2005/8/layout/chevron2"/>
    <dgm:cxn modelId="{B286BA23-7B48-4F6F-9F51-8C9B812AB059}" type="presParOf" srcId="{4FD4AD93-9D17-4F72-9E5E-E55BBA0F111F}" destId="{36DB4D57-9EEA-4E40-A2E5-0BAC6B69EF03}" srcOrd="9" destOrd="0" presId="urn:microsoft.com/office/officeart/2005/8/layout/chevron2"/>
    <dgm:cxn modelId="{78E12D97-1B4E-4608-8310-0FBF2537881B}" type="presParOf" srcId="{4FD4AD93-9D17-4F72-9E5E-E55BBA0F111F}" destId="{2297E494-1636-4DB0-BA59-5436B3350CBA}" srcOrd="10" destOrd="0" presId="urn:microsoft.com/office/officeart/2005/8/layout/chevron2"/>
    <dgm:cxn modelId="{BB93988B-5C8D-47BB-A044-39A4313CFA95}" type="presParOf" srcId="{2297E494-1636-4DB0-BA59-5436B3350CBA}" destId="{AA121B9E-5DFA-426B-8198-E35EF98FC73E}" srcOrd="0" destOrd="0" presId="urn:microsoft.com/office/officeart/2005/8/layout/chevron2"/>
    <dgm:cxn modelId="{613B66F1-5D8B-445E-B4A0-452D950364D2}" type="presParOf" srcId="{2297E494-1636-4DB0-BA59-5436B3350CBA}" destId="{11044A4A-F565-4314-A4AD-ED32CFAE3EC8}" srcOrd="1" destOrd="0" presId="urn:microsoft.com/office/officeart/2005/8/layout/chevron2"/>
    <dgm:cxn modelId="{DD6DB1BE-96D0-4869-945F-F96426CA42A2}" type="presParOf" srcId="{4FD4AD93-9D17-4F72-9E5E-E55BBA0F111F}" destId="{51735557-EA88-48C5-BD4F-F4B90AB8AD2A}" srcOrd="11" destOrd="0" presId="urn:microsoft.com/office/officeart/2005/8/layout/chevron2"/>
    <dgm:cxn modelId="{24D6534C-9849-457E-AFBF-D79CF1C7DDAE}" type="presParOf" srcId="{4FD4AD93-9D17-4F72-9E5E-E55BBA0F111F}" destId="{49749A02-1965-4C84-BFB5-462D48A1909C}" srcOrd="12" destOrd="0" presId="urn:microsoft.com/office/officeart/2005/8/layout/chevron2"/>
    <dgm:cxn modelId="{448B6448-AB61-4B1D-9281-8FFFFF270B8F}" type="presParOf" srcId="{49749A02-1965-4C84-BFB5-462D48A1909C}" destId="{6A94E516-27B8-454B-9336-32BA3C35B24E}" srcOrd="0" destOrd="0" presId="urn:microsoft.com/office/officeart/2005/8/layout/chevron2"/>
    <dgm:cxn modelId="{97BAC782-927F-4CF7-987D-AF3BCA86FA48}" type="presParOf" srcId="{49749A02-1965-4C84-BFB5-462D48A1909C}" destId="{B8347AE6-534B-4066-AF3C-A9AAA3F2FE18}" srcOrd="1" destOrd="0" presId="urn:microsoft.com/office/officeart/2005/8/layout/chevron2"/>
    <dgm:cxn modelId="{378EF980-124C-4935-B998-8D04E16F4D6A}" type="presParOf" srcId="{4FD4AD93-9D17-4F72-9E5E-E55BBA0F111F}" destId="{9A1FBEAD-BBAA-46F2-BD6C-6CF4EB7E5E28}" srcOrd="13" destOrd="0" presId="urn:microsoft.com/office/officeart/2005/8/layout/chevron2"/>
    <dgm:cxn modelId="{40CCF2D8-B331-46B5-A55D-86C35B70792A}" type="presParOf" srcId="{4FD4AD93-9D17-4F72-9E5E-E55BBA0F111F}" destId="{B2434FE0-D385-4896-99DE-BEEC4E40FBB6}" srcOrd="14" destOrd="0" presId="urn:microsoft.com/office/officeart/2005/8/layout/chevron2"/>
    <dgm:cxn modelId="{A26F17F3-D711-47ED-A4A0-80904482B2B2}" type="presParOf" srcId="{B2434FE0-D385-4896-99DE-BEEC4E40FBB6}" destId="{1C8F0DC5-7B91-4CEF-B2A5-593270B326DE}" srcOrd="0" destOrd="0" presId="urn:microsoft.com/office/officeart/2005/8/layout/chevron2"/>
    <dgm:cxn modelId="{C4F425C7-D441-49E9-8334-97CB6EF72FAD}" type="presParOf" srcId="{B2434FE0-D385-4896-99DE-BEEC4E40FBB6}" destId="{F8972705-6F0B-4B99-819A-F81D9D9777A9}" srcOrd="1" destOrd="0" presId="urn:microsoft.com/office/officeart/2005/8/layout/chevron2"/>
    <dgm:cxn modelId="{960369C7-955C-4A47-9515-2FBFCD91D33B}" type="presParOf" srcId="{4FD4AD93-9D17-4F72-9E5E-E55BBA0F111F}" destId="{7ECC23DC-5DA5-40F8-9A32-A328B65ED3EA}" srcOrd="15" destOrd="0" presId="urn:microsoft.com/office/officeart/2005/8/layout/chevron2"/>
    <dgm:cxn modelId="{65BAA2E8-BC7E-494C-8C0A-ADA240FB9E71}" type="presParOf" srcId="{4FD4AD93-9D17-4F72-9E5E-E55BBA0F111F}" destId="{AEC20158-476A-4172-A5D9-0EABF06E14C6}" srcOrd="16" destOrd="0" presId="urn:microsoft.com/office/officeart/2005/8/layout/chevron2"/>
    <dgm:cxn modelId="{5B8BDAAB-AD2A-49B8-B025-46EC84B1FEFE}" type="presParOf" srcId="{AEC20158-476A-4172-A5D9-0EABF06E14C6}" destId="{739B8F34-0ABB-4C43-8ECB-4BAC876DA265}" srcOrd="0" destOrd="0" presId="urn:microsoft.com/office/officeart/2005/8/layout/chevron2"/>
    <dgm:cxn modelId="{7DF8C0AF-BFFD-4EB8-B073-245D57CB796F}" type="presParOf" srcId="{AEC20158-476A-4172-A5D9-0EABF06E14C6}" destId="{C6A29CC5-F716-445F-AB42-DC0988589EBC}" srcOrd="1" destOrd="0" presId="urn:microsoft.com/office/officeart/2005/8/layout/chevron2"/>
    <dgm:cxn modelId="{0D5DCE32-D3A8-45AB-B62C-09AD0BD18C59}" type="presParOf" srcId="{4FD4AD93-9D17-4F72-9E5E-E55BBA0F111F}" destId="{616BA93D-6097-4D8E-BD66-991458D483EF}" srcOrd="17" destOrd="0" presId="urn:microsoft.com/office/officeart/2005/8/layout/chevron2"/>
    <dgm:cxn modelId="{77E80DCC-D576-4EA0-9E54-2881C7C8F66C}" type="presParOf" srcId="{4FD4AD93-9D17-4F72-9E5E-E55BBA0F111F}" destId="{299E132E-FF7B-4344-80A7-3FA354A38E88}" srcOrd="18" destOrd="0" presId="urn:microsoft.com/office/officeart/2005/8/layout/chevron2"/>
    <dgm:cxn modelId="{E4F43164-F367-49AE-BB7E-D3A3858481F8}" type="presParOf" srcId="{299E132E-FF7B-4344-80A7-3FA354A38E88}" destId="{CCB27B8F-E77D-4F72-8F8E-4C61B6977903}" srcOrd="0" destOrd="0" presId="urn:microsoft.com/office/officeart/2005/8/layout/chevron2"/>
    <dgm:cxn modelId="{E5B7A7CA-3DE7-4EB0-B3D4-1BDDE6467C85}" type="presParOf" srcId="{299E132E-FF7B-4344-80A7-3FA354A38E88}" destId="{99277190-2A22-49D2-A016-F696885F209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4C23776-20FB-4C57-8F8E-5B93825B98CB}"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9C3B1768-CFB8-4476-A933-AF1ED29A4096}">
      <dgm:prSet phldrT="[نص]" custT="1"/>
      <dgm:spPr/>
      <dgm:t>
        <a:bodyPr/>
        <a:lstStyle/>
        <a:p>
          <a:r>
            <a:rPr lang="ar-MA" sz="2000" b="1" dirty="0" smtClean="0"/>
            <a:t>مبدأ استقلال القضاء</a:t>
          </a:r>
          <a:endParaRPr lang="en-US" sz="2000" b="1" dirty="0"/>
        </a:p>
      </dgm:t>
    </dgm:pt>
    <dgm:pt modelId="{640280A1-2CCD-4C62-AC3C-2CF85F7BA2CE}" type="parTrans" cxnId="{41FA2B4F-E1F5-4932-A526-D8BFB042F673}">
      <dgm:prSet/>
      <dgm:spPr/>
      <dgm:t>
        <a:bodyPr/>
        <a:lstStyle/>
        <a:p>
          <a:endParaRPr lang="en-US"/>
        </a:p>
      </dgm:t>
    </dgm:pt>
    <dgm:pt modelId="{A5A4A8FC-7C0F-419B-8F2F-B283F9C436C1}" type="sibTrans" cxnId="{41FA2B4F-E1F5-4932-A526-D8BFB042F673}">
      <dgm:prSet/>
      <dgm:spPr/>
      <dgm:t>
        <a:bodyPr/>
        <a:lstStyle/>
        <a:p>
          <a:endParaRPr lang="en-US"/>
        </a:p>
      </dgm:t>
    </dgm:pt>
    <dgm:pt modelId="{59D059BF-D978-4DF5-A3E7-6B13BCC13D8B}">
      <dgm:prSet phldrT="[نص]" custT="1"/>
      <dgm:spPr/>
      <dgm:t>
        <a:bodyPr/>
        <a:lstStyle/>
        <a:p>
          <a:pPr algn="r" rtl="1"/>
          <a:r>
            <a:rPr lang="ar-MA" sz="1800" dirty="0" smtClean="0"/>
            <a:t>القضاء مستقل ولا سلطان على القاضي غير سلطان الشريعة، وهذا الاستقلال له مظاهر (في الشريحة التالية)</a:t>
          </a:r>
          <a:endParaRPr lang="en-US" sz="1800" dirty="0"/>
        </a:p>
      </dgm:t>
    </dgm:pt>
    <dgm:pt modelId="{3F364687-B524-452D-8192-50BB0D67348F}" type="parTrans" cxnId="{3DBE0EB9-1363-456E-8DC0-A5BEA603763F}">
      <dgm:prSet/>
      <dgm:spPr/>
      <dgm:t>
        <a:bodyPr/>
        <a:lstStyle/>
        <a:p>
          <a:endParaRPr lang="en-US"/>
        </a:p>
      </dgm:t>
    </dgm:pt>
    <dgm:pt modelId="{DF74BF5C-5E72-442B-9DB9-326E0A4F1815}" type="sibTrans" cxnId="{3DBE0EB9-1363-456E-8DC0-A5BEA603763F}">
      <dgm:prSet/>
      <dgm:spPr/>
      <dgm:t>
        <a:bodyPr/>
        <a:lstStyle/>
        <a:p>
          <a:endParaRPr lang="en-US"/>
        </a:p>
      </dgm:t>
    </dgm:pt>
    <dgm:pt modelId="{82129393-E94F-4AC3-B6E5-C8AF6D0E24B5}">
      <dgm:prSet phldrT="[نص]" custT="1"/>
      <dgm:spPr/>
      <dgm:t>
        <a:bodyPr/>
        <a:lstStyle/>
        <a:p>
          <a:r>
            <a:rPr lang="ar-MA" sz="2000" b="1" dirty="0" smtClean="0"/>
            <a:t>كفالة حق التقاضي والمساواة بين المتقاضين</a:t>
          </a:r>
          <a:endParaRPr lang="en-US" sz="2000" b="1" dirty="0"/>
        </a:p>
      </dgm:t>
    </dgm:pt>
    <dgm:pt modelId="{C2564E2D-5639-4148-80B8-ED44EB6BD113}" type="parTrans" cxnId="{B7DF9593-FCAE-44C2-ACA2-E0F2BE2536FE}">
      <dgm:prSet/>
      <dgm:spPr/>
      <dgm:t>
        <a:bodyPr/>
        <a:lstStyle/>
        <a:p>
          <a:endParaRPr lang="en-US"/>
        </a:p>
      </dgm:t>
    </dgm:pt>
    <dgm:pt modelId="{86C3C5CE-3000-4F12-9D84-975996C282C8}" type="sibTrans" cxnId="{B7DF9593-FCAE-44C2-ACA2-E0F2BE2536FE}">
      <dgm:prSet/>
      <dgm:spPr/>
      <dgm:t>
        <a:bodyPr/>
        <a:lstStyle/>
        <a:p>
          <a:endParaRPr lang="en-US"/>
        </a:p>
      </dgm:t>
    </dgm:pt>
    <dgm:pt modelId="{199B546D-FDC8-460F-B687-47984A7C717F}">
      <dgm:prSet phldrT="[نص]" custT="1"/>
      <dgm:spPr/>
      <dgm:t>
        <a:bodyPr/>
        <a:lstStyle/>
        <a:p>
          <a:pPr algn="r" rtl="1"/>
          <a:r>
            <a:rPr lang="ar-MA" sz="1800" dirty="0" smtClean="0"/>
            <a:t>من حق المواطنين والمقيمين اللجوء للقضاء ولا يُمنع أحد من ذلك</a:t>
          </a:r>
          <a:endParaRPr lang="en-US" sz="1800" dirty="0"/>
        </a:p>
      </dgm:t>
    </dgm:pt>
    <dgm:pt modelId="{DF3E8506-FCEF-4B1F-B309-D4E06737C11B}" type="parTrans" cxnId="{856B5EFB-AC65-4FCA-8E67-AB7DA33769E4}">
      <dgm:prSet/>
      <dgm:spPr/>
      <dgm:t>
        <a:bodyPr/>
        <a:lstStyle/>
        <a:p>
          <a:endParaRPr lang="en-US"/>
        </a:p>
      </dgm:t>
    </dgm:pt>
    <dgm:pt modelId="{11B22C4F-5CB7-4DC0-AC60-3FC1042BA665}" type="sibTrans" cxnId="{856B5EFB-AC65-4FCA-8E67-AB7DA33769E4}">
      <dgm:prSet/>
      <dgm:spPr/>
      <dgm:t>
        <a:bodyPr/>
        <a:lstStyle/>
        <a:p>
          <a:endParaRPr lang="en-US"/>
        </a:p>
      </dgm:t>
    </dgm:pt>
    <dgm:pt modelId="{5FC8C746-A8A5-4D10-A27A-36BACF986320}">
      <dgm:prSet phldrT="[نص]" custT="1"/>
      <dgm:spPr/>
      <dgm:t>
        <a:bodyPr/>
        <a:lstStyle/>
        <a:p>
          <a:r>
            <a:rPr lang="ar-MA" sz="2000" b="1" dirty="0" smtClean="0"/>
            <a:t>قيام السلطة القضائية على أساس الشريعة الاسلامية</a:t>
          </a:r>
          <a:endParaRPr lang="en-US" sz="2000" b="1" dirty="0"/>
        </a:p>
      </dgm:t>
    </dgm:pt>
    <dgm:pt modelId="{824E5A7B-1F1E-4EAA-9EC1-41FE77E92DB1}" type="parTrans" cxnId="{00F9A0C6-8207-4398-8F15-172490E07CE7}">
      <dgm:prSet/>
      <dgm:spPr/>
      <dgm:t>
        <a:bodyPr/>
        <a:lstStyle/>
        <a:p>
          <a:endParaRPr lang="en-US"/>
        </a:p>
      </dgm:t>
    </dgm:pt>
    <dgm:pt modelId="{E92D95D2-55D6-4F7A-A526-ED108FB77AAB}" type="sibTrans" cxnId="{00F9A0C6-8207-4398-8F15-172490E07CE7}">
      <dgm:prSet/>
      <dgm:spPr/>
      <dgm:t>
        <a:bodyPr/>
        <a:lstStyle/>
        <a:p>
          <a:endParaRPr lang="en-US"/>
        </a:p>
      </dgm:t>
    </dgm:pt>
    <dgm:pt modelId="{DF5DEB3E-FAE3-4558-812F-F78A2994E3A1}">
      <dgm:prSet phldrT="[نص]" custT="1"/>
      <dgm:spPr/>
      <dgm:t>
        <a:bodyPr/>
        <a:lstStyle/>
        <a:p>
          <a:pPr algn="r" rtl="1"/>
          <a:r>
            <a:rPr lang="ar-MA" sz="1800" dirty="0" smtClean="0"/>
            <a:t>الأحكام تعتمد على الشريعة أولًا أو القانون المكتوب الذي لا يتعارض مع الشريعة</a:t>
          </a:r>
          <a:endParaRPr lang="en-US" sz="1800" dirty="0"/>
        </a:p>
      </dgm:t>
    </dgm:pt>
    <dgm:pt modelId="{C0F97FBE-7328-4C7D-AA73-EEA5F0D2A91F}" type="parTrans" cxnId="{B79DBA73-1458-49E0-BFEB-666F76347805}">
      <dgm:prSet/>
      <dgm:spPr/>
      <dgm:t>
        <a:bodyPr/>
        <a:lstStyle/>
        <a:p>
          <a:endParaRPr lang="en-US"/>
        </a:p>
      </dgm:t>
    </dgm:pt>
    <dgm:pt modelId="{3032EA79-D392-40E5-BE91-B4141DB5ABBD}" type="sibTrans" cxnId="{B79DBA73-1458-49E0-BFEB-666F76347805}">
      <dgm:prSet/>
      <dgm:spPr/>
      <dgm:t>
        <a:bodyPr/>
        <a:lstStyle/>
        <a:p>
          <a:endParaRPr lang="en-US"/>
        </a:p>
      </dgm:t>
    </dgm:pt>
    <dgm:pt modelId="{1FA53A7C-0C60-46D9-885A-E81ECEEAAB66}">
      <dgm:prSet phldrT="[نص]" custT="1"/>
      <dgm:spPr/>
      <dgm:t>
        <a:bodyPr/>
        <a:lstStyle/>
        <a:p>
          <a:r>
            <a:rPr lang="ar-MA" sz="2000" b="1" dirty="0" smtClean="0"/>
            <a:t>تعدد درجات التقاضي</a:t>
          </a:r>
          <a:endParaRPr lang="en-US" sz="2000" b="1" dirty="0"/>
        </a:p>
      </dgm:t>
    </dgm:pt>
    <dgm:pt modelId="{B1D6FA47-E185-41A0-8EF1-0EA5D96E9A6D}" type="parTrans" cxnId="{1F5EBCDC-76DC-45B9-B9FE-83A44E995543}">
      <dgm:prSet/>
      <dgm:spPr/>
      <dgm:t>
        <a:bodyPr/>
        <a:lstStyle/>
        <a:p>
          <a:endParaRPr lang="en-US"/>
        </a:p>
      </dgm:t>
    </dgm:pt>
    <dgm:pt modelId="{C4C6C2E9-2260-485A-BBB9-1A0F0609FAC8}" type="sibTrans" cxnId="{1F5EBCDC-76DC-45B9-B9FE-83A44E995543}">
      <dgm:prSet/>
      <dgm:spPr/>
      <dgm:t>
        <a:bodyPr/>
        <a:lstStyle/>
        <a:p>
          <a:endParaRPr lang="en-US"/>
        </a:p>
      </dgm:t>
    </dgm:pt>
    <dgm:pt modelId="{876C018D-B44C-4065-94C3-B77E1BE3406B}">
      <dgm:prSet phldrT="[نص]" custT="1"/>
      <dgm:spPr/>
      <dgm:t>
        <a:bodyPr/>
        <a:lstStyle/>
        <a:p>
          <a:pPr algn="r" rtl="1"/>
          <a:r>
            <a:rPr lang="ar-MA" sz="1800" dirty="0" smtClean="0"/>
            <a:t>تُرفع القضايا الى محاكم الدرجة الاولى ، ويمكن الطعن على أحكامها في محاكم الاستئناف حتى يتم التدقيق في الحكم مرتان</a:t>
          </a:r>
          <a:endParaRPr lang="en-US" sz="1800" dirty="0"/>
        </a:p>
      </dgm:t>
    </dgm:pt>
    <dgm:pt modelId="{925A122C-D397-4A73-A91B-E786DD503C13}" type="parTrans" cxnId="{7061B8FF-CF07-4A5D-8ABD-575FAD2C04C4}">
      <dgm:prSet/>
      <dgm:spPr/>
      <dgm:t>
        <a:bodyPr/>
        <a:lstStyle/>
        <a:p>
          <a:endParaRPr lang="en-US"/>
        </a:p>
      </dgm:t>
    </dgm:pt>
    <dgm:pt modelId="{1AB24B2E-A0BB-4FA7-9740-94AF828D01AD}" type="sibTrans" cxnId="{7061B8FF-CF07-4A5D-8ABD-575FAD2C04C4}">
      <dgm:prSet/>
      <dgm:spPr/>
      <dgm:t>
        <a:bodyPr/>
        <a:lstStyle/>
        <a:p>
          <a:endParaRPr lang="en-US"/>
        </a:p>
      </dgm:t>
    </dgm:pt>
    <dgm:pt modelId="{10D5C899-AF5A-4B7C-9462-42EAD92E6209}">
      <dgm:prSet phldrT="[نص]" custT="1"/>
      <dgm:spPr/>
      <dgm:t>
        <a:bodyPr/>
        <a:lstStyle/>
        <a:p>
          <a:r>
            <a:rPr lang="ar-MA" sz="2000" b="1" dirty="0" smtClean="0"/>
            <a:t>علنية جلسات التقاضي</a:t>
          </a:r>
          <a:endParaRPr lang="en-US" sz="2000" b="1" dirty="0"/>
        </a:p>
      </dgm:t>
    </dgm:pt>
    <dgm:pt modelId="{E82653D8-E6EA-45EE-88ED-37EFDFA10BF7}" type="parTrans" cxnId="{D1465388-9B25-4CED-8A35-EA4CD96884C1}">
      <dgm:prSet/>
      <dgm:spPr/>
      <dgm:t>
        <a:bodyPr/>
        <a:lstStyle/>
        <a:p>
          <a:endParaRPr lang="en-US"/>
        </a:p>
      </dgm:t>
    </dgm:pt>
    <dgm:pt modelId="{84FD25B8-C808-4700-9D1F-DBDA4FCDC8FD}" type="sibTrans" cxnId="{D1465388-9B25-4CED-8A35-EA4CD96884C1}">
      <dgm:prSet/>
      <dgm:spPr/>
      <dgm:t>
        <a:bodyPr/>
        <a:lstStyle/>
        <a:p>
          <a:endParaRPr lang="en-US"/>
        </a:p>
      </dgm:t>
    </dgm:pt>
    <dgm:pt modelId="{01D743F2-CDC1-4DFE-B3C1-1FF58BE1C381}">
      <dgm:prSet phldrT="[نص]" custT="1"/>
      <dgm:spPr/>
      <dgm:t>
        <a:bodyPr/>
        <a:lstStyle/>
        <a:p>
          <a:pPr algn="just" rtl="1"/>
          <a:r>
            <a:rPr lang="ar-MA" sz="1800" dirty="0" smtClean="0"/>
            <a:t>الأصل ان جلسات الترافع علنية، الا اذا طلب أحد الخصوم ان تكون سرية أو رأى القاضي ان الموضوع يمس الآداب العامة او النظام والامن العام. أما جلسة الحكم فلا بد أن تكون علنية في كل الأحوال</a:t>
          </a:r>
          <a:endParaRPr lang="en-US" sz="1800" dirty="0"/>
        </a:p>
      </dgm:t>
    </dgm:pt>
    <dgm:pt modelId="{17406BF8-AEF3-45A2-8842-E77C46F684A5}" type="parTrans" cxnId="{56FFB825-A7EA-4EA4-B1CC-86070E816FEF}">
      <dgm:prSet/>
      <dgm:spPr/>
      <dgm:t>
        <a:bodyPr/>
        <a:lstStyle/>
        <a:p>
          <a:endParaRPr lang="en-US"/>
        </a:p>
      </dgm:t>
    </dgm:pt>
    <dgm:pt modelId="{4DD1BFAC-7F5C-48A1-B88A-96D519CF537A}" type="sibTrans" cxnId="{56FFB825-A7EA-4EA4-B1CC-86070E816FEF}">
      <dgm:prSet/>
      <dgm:spPr/>
      <dgm:t>
        <a:bodyPr/>
        <a:lstStyle/>
        <a:p>
          <a:endParaRPr lang="en-US"/>
        </a:p>
      </dgm:t>
    </dgm:pt>
    <dgm:pt modelId="{D1B92B2D-6458-43AA-8FBD-2634961DF11A}">
      <dgm:prSet phldrT="[نص]" custT="1"/>
      <dgm:spPr/>
      <dgm:t>
        <a:bodyPr/>
        <a:lstStyle/>
        <a:p>
          <a:r>
            <a:rPr lang="ar-MA" sz="2000" b="1" dirty="0" smtClean="0"/>
            <a:t>مجانية التقاضي</a:t>
          </a:r>
          <a:endParaRPr lang="en-US" sz="2000" b="1" dirty="0"/>
        </a:p>
      </dgm:t>
    </dgm:pt>
    <dgm:pt modelId="{973DFB87-8733-49F1-B30B-2E3FB0D88248}" type="parTrans" cxnId="{C2D534AF-1658-498B-9580-3587EABD75DB}">
      <dgm:prSet/>
      <dgm:spPr/>
      <dgm:t>
        <a:bodyPr/>
        <a:lstStyle/>
        <a:p>
          <a:endParaRPr lang="en-US"/>
        </a:p>
      </dgm:t>
    </dgm:pt>
    <dgm:pt modelId="{05B53801-4E4C-4397-B7BD-BED801346751}" type="sibTrans" cxnId="{C2D534AF-1658-498B-9580-3587EABD75DB}">
      <dgm:prSet/>
      <dgm:spPr/>
      <dgm:t>
        <a:bodyPr/>
        <a:lstStyle/>
        <a:p>
          <a:endParaRPr lang="en-US"/>
        </a:p>
      </dgm:t>
    </dgm:pt>
    <dgm:pt modelId="{690724FF-0183-419F-96DB-9732A8077CED}">
      <dgm:prSet phldrT="[نص]" custT="1"/>
      <dgm:spPr/>
      <dgm:t>
        <a:bodyPr/>
        <a:lstStyle/>
        <a:p>
          <a:pPr algn="r" rtl="1"/>
          <a:r>
            <a:rPr lang="ar-MA" sz="1800" dirty="0" smtClean="0"/>
            <a:t>لا يوجد رسوم على رفع الدعاوى مثل بعض الدول الاخرى</a:t>
          </a:r>
          <a:endParaRPr lang="en-US" sz="1800" dirty="0"/>
        </a:p>
      </dgm:t>
    </dgm:pt>
    <dgm:pt modelId="{3B0ED36E-C040-4BBF-9019-54D75AEA71A0}" type="parTrans" cxnId="{12A8ADE0-73B8-4857-9D95-DBF6CD217A1A}">
      <dgm:prSet/>
      <dgm:spPr/>
      <dgm:t>
        <a:bodyPr/>
        <a:lstStyle/>
        <a:p>
          <a:endParaRPr lang="en-US"/>
        </a:p>
      </dgm:t>
    </dgm:pt>
    <dgm:pt modelId="{350DA520-27C2-4F98-8083-0084C2BF5559}" type="sibTrans" cxnId="{12A8ADE0-73B8-4857-9D95-DBF6CD217A1A}">
      <dgm:prSet/>
      <dgm:spPr/>
      <dgm:t>
        <a:bodyPr/>
        <a:lstStyle/>
        <a:p>
          <a:endParaRPr lang="en-US"/>
        </a:p>
      </dgm:t>
    </dgm:pt>
    <dgm:pt modelId="{9F21116D-DB4B-4A24-96E5-C1D469D0D7F0}">
      <dgm:prSet phldrT="[نص]" custT="1"/>
      <dgm:spPr/>
      <dgm:t>
        <a:bodyPr/>
        <a:lstStyle/>
        <a:p>
          <a:r>
            <a:rPr lang="ar-MA" sz="2000" b="1" dirty="0" smtClean="0"/>
            <a:t>قضاء مزدوج</a:t>
          </a:r>
          <a:endParaRPr lang="en-US" sz="2000" b="1" dirty="0"/>
        </a:p>
      </dgm:t>
    </dgm:pt>
    <dgm:pt modelId="{805EE87F-2A59-48BC-B0F7-B5A166D5D436}" type="parTrans" cxnId="{D8838F96-4072-483B-9E70-FDEB3F1C7A5C}">
      <dgm:prSet/>
      <dgm:spPr/>
      <dgm:t>
        <a:bodyPr/>
        <a:lstStyle/>
        <a:p>
          <a:endParaRPr lang="en-US"/>
        </a:p>
      </dgm:t>
    </dgm:pt>
    <dgm:pt modelId="{95CEE045-EFCF-4FC3-8084-CE521EDB9AD4}" type="sibTrans" cxnId="{D8838F96-4072-483B-9E70-FDEB3F1C7A5C}">
      <dgm:prSet/>
      <dgm:spPr/>
      <dgm:t>
        <a:bodyPr/>
        <a:lstStyle/>
        <a:p>
          <a:endParaRPr lang="en-US"/>
        </a:p>
      </dgm:t>
    </dgm:pt>
    <dgm:pt modelId="{9AD08224-F4FA-4B11-9965-DC5FF73C9BC9}">
      <dgm:prSet phldrT="[نص]" custT="1"/>
      <dgm:spPr/>
      <dgm:t>
        <a:bodyPr/>
        <a:lstStyle/>
        <a:p>
          <a:pPr algn="just" rtl="1"/>
          <a:r>
            <a:rPr lang="ar-MA" sz="1600" dirty="0" smtClean="0"/>
            <a:t>يوجد محاكم للقضاء </a:t>
          </a:r>
          <a:r>
            <a:rPr lang="ar-MA" sz="1600" dirty="0" smtClean="0"/>
            <a:t>العادي للمنازعات </a:t>
          </a:r>
          <a:r>
            <a:rPr lang="ar-MA" sz="1600" dirty="0" smtClean="0"/>
            <a:t>بين </a:t>
          </a:r>
          <a:r>
            <a:rPr lang="ar-MA" sz="1600" dirty="0" smtClean="0"/>
            <a:t>الافراد أو القطاع الخاص، </a:t>
          </a:r>
          <a:r>
            <a:rPr lang="ar-MA" sz="1600" dirty="0" smtClean="0"/>
            <a:t>ويوجد محاكم للقضاء الاداري (ديوان المظالم) للمنازعات التي تكون الدولة طرف فيها، والقضاء المزدوج يوجد في الدول اللاتينية مثل </a:t>
          </a:r>
          <a:r>
            <a:rPr lang="ar-MA" sz="1600" dirty="0" smtClean="0"/>
            <a:t>فرنسا ، </a:t>
          </a:r>
          <a:r>
            <a:rPr lang="ar-MA" sz="1600" dirty="0" smtClean="0"/>
            <a:t>أما القضاء الموحد فيوجد في الدول </a:t>
          </a:r>
          <a:r>
            <a:rPr lang="ar-MA" sz="1600" dirty="0" err="1" smtClean="0"/>
            <a:t>الانجلوسكسونية</a:t>
          </a:r>
          <a:r>
            <a:rPr lang="ar-MA" sz="1600" dirty="0" smtClean="0"/>
            <a:t> مثل بريطانيا وامريكا </a:t>
          </a:r>
          <a:r>
            <a:rPr lang="ar-MA" sz="1600" dirty="0" smtClean="0"/>
            <a:t>حيث لا </a:t>
          </a:r>
          <a:r>
            <a:rPr lang="ar-MA" sz="1600" dirty="0" smtClean="0"/>
            <a:t>يوجد </a:t>
          </a:r>
          <a:r>
            <a:rPr lang="ar-MA" sz="1600" dirty="0" smtClean="0"/>
            <a:t>لديهم محاكم </a:t>
          </a:r>
          <a:r>
            <a:rPr lang="ar-MA" sz="1600" dirty="0" smtClean="0"/>
            <a:t>ادارية ومحاكم </a:t>
          </a:r>
          <a:r>
            <a:rPr lang="ar-MA" sz="1600" dirty="0" smtClean="0"/>
            <a:t>عادية.</a:t>
          </a:r>
          <a:endParaRPr lang="en-US" sz="1600" dirty="0"/>
        </a:p>
      </dgm:t>
    </dgm:pt>
    <dgm:pt modelId="{72339B56-D556-43E5-A206-77868A3583D7}" type="parTrans" cxnId="{6A92122C-9F06-4FF6-BC6E-43DEA8D631DD}">
      <dgm:prSet/>
      <dgm:spPr/>
      <dgm:t>
        <a:bodyPr/>
        <a:lstStyle/>
        <a:p>
          <a:endParaRPr lang="en-US"/>
        </a:p>
      </dgm:t>
    </dgm:pt>
    <dgm:pt modelId="{DB3536F1-2EB6-4A6A-8A38-381C54ADC0F2}" type="sibTrans" cxnId="{6A92122C-9F06-4FF6-BC6E-43DEA8D631DD}">
      <dgm:prSet/>
      <dgm:spPr/>
      <dgm:t>
        <a:bodyPr/>
        <a:lstStyle/>
        <a:p>
          <a:endParaRPr lang="en-US"/>
        </a:p>
      </dgm:t>
    </dgm:pt>
    <dgm:pt modelId="{3FE98432-326F-407C-B049-8490632A0E58}" type="pres">
      <dgm:prSet presAssocID="{44C23776-20FB-4C57-8F8E-5B93825B98CB}" presName="Name0" presStyleCnt="0">
        <dgm:presLayoutVars>
          <dgm:dir val="rev"/>
          <dgm:animLvl val="lvl"/>
          <dgm:resizeHandles val="exact"/>
        </dgm:presLayoutVars>
      </dgm:prSet>
      <dgm:spPr/>
      <dgm:t>
        <a:bodyPr/>
        <a:lstStyle/>
        <a:p>
          <a:endParaRPr lang="en-US"/>
        </a:p>
      </dgm:t>
    </dgm:pt>
    <dgm:pt modelId="{34126A88-E8F7-4D5C-8C23-8F7B52F63C60}" type="pres">
      <dgm:prSet presAssocID="{9C3B1768-CFB8-4476-A933-AF1ED29A4096}" presName="linNode" presStyleCnt="0"/>
      <dgm:spPr/>
    </dgm:pt>
    <dgm:pt modelId="{24FBF7BE-B1D6-467C-B5E4-F175D3D007DE}" type="pres">
      <dgm:prSet presAssocID="{9C3B1768-CFB8-4476-A933-AF1ED29A4096}" presName="parentText" presStyleLbl="node1" presStyleIdx="0" presStyleCnt="7" custScaleX="78565">
        <dgm:presLayoutVars>
          <dgm:chMax val="1"/>
          <dgm:bulletEnabled val="1"/>
        </dgm:presLayoutVars>
      </dgm:prSet>
      <dgm:spPr/>
      <dgm:t>
        <a:bodyPr/>
        <a:lstStyle/>
        <a:p>
          <a:endParaRPr lang="en-US"/>
        </a:p>
      </dgm:t>
    </dgm:pt>
    <dgm:pt modelId="{B4159431-3F54-45FA-AE07-8FFB0D6C2A4F}" type="pres">
      <dgm:prSet presAssocID="{9C3B1768-CFB8-4476-A933-AF1ED29A4096}" presName="descendantText" presStyleLbl="alignAccFollowNode1" presStyleIdx="0" presStyleCnt="7" custScaleX="104112" custScaleY="124887">
        <dgm:presLayoutVars>
          <dgm:bulletEnabled val="1"/>
        </dgm:presLayoutVars>
      </dgm:prSet>
      <dgm:spPr/>
      <dgm:t>
        <a:bodyPr/>
        <a:lstStyle/>
        <a:p>
          <a:endParaRPr lang="en-US"/>
        </a:p>
      </dgm:t>
    </dgm:pt>
    <dgm:pt modelId="{85F9D5EE-F6C6-468D-AFD4-0799A46B01B1}" type="pres">
      <dgm:prSet presAssocID="{A5A4A8FC-7C0F-419B-8F2F-B283F9C436C1}" presName="sp" presStyleCnt="0"/>
      <dgm:spPr/>
    </dgm:pt>
    <dgm:pt modelId="{51046C27-71D0-4BA1-80F0-F00360932361}" type="pres">
      <dgm:prSet presAssocID="{82129393-E94F-4AC3-B6E5-C8AF6D0E24B5}" presName="linNode" presStyleCnt="0"/>
      <dgm:spPr/>
    </dgm:pt>
    <dgm:pt modelId="{71331351-1F4A-4002-8ACA-89F34F2085EA}" type="pres">
      <dgm:prSet presAssocID="{82129393-E94F-4AC3-B6E5-C8AF6D0E24B5}" presName="parentText" presStyleLbl="node1" presStyleIdx="1" presStyleCnt="7" custScaleX="78565">
        <dgm:presLayoutVars>
          <dgm:chMax val="1"/>
          <dgm:bulletEnabled val="1"/>
        </dgm:presLayoutVars>
      </dgm:prSet>
      <dgm:spPr/>
      <dgm:t>
        <a:bodyPr/>
        <a:lstStyle/>
        <a:p>
          <a:endParaRPr lang="en-US"/>
        </a:p>
      </dgm:t>
    </dgm:pt>
    <dgm:pt modelId="{5752762D-CBA6-4B1C-9D20-BE0122A66D16}" type="pres">
      <dgm:prSet presAssocID="{82129393-E94F-4AC3-B6E5-C8AF6D0E24B5}" presName="descendantText" presStyleLbl="alignAccFollowNode1" presStyleIdx="1" presStyleCnt="7" custScaleX="104112" custScaleY="124887">
        <dgm:presLayoutVars>
          <dgm:bulletEnabled val="1"/>
        </dgm:presLayoutVars>
      </dgm:prSet>
      <dgm:spPr/>
      <dgm:t>
        <a:bodyPr/>
        <a:lstStyle/>
        <a:p>
          <a:endParaRPr lang="en-US"/>
        </a:p>
      </dgm:t>
    </dgm:pt>
    <dgm:pt modelId="{5367B9E9-6D77-4D09-9DD3-E090846CDFD0}" type="pres">
      <dgm:prSet presAssocID="{86C3C5CE-3000-4F12-9D84-975996C282C8}" presName="sp" presStyleCnt="0"/>
      <dgm:spPr/>
    </dgm:pt>
    <dgm:pt modelId="{53D9A2B4-0729-4CA9-A011-3A9004982343}" type="pres">
      <dgm:prSet presAssocID="{5FC8C746-A8A5-4D10-A27A-36BACF986320}" presName="linNode" presStyleCnt="0"/>
      <dgm:spPr/>
    </dgm:pt>
    <dgm:pt modelId="{B94F3AD4-8D72-4DBC-87C3-001CA231483B}" type="pres">
      <dgm:prSet presAssocID="{5FC8C746-A8A5-4D10-A27A-36BACF986320}" presName="parentText" presStyleLbl="node1" presStyleIdx="2" presStyleCnt="7" custScaleX="78565">
        <dgm:presLayoutVars>
          <dgm:chMax val="1"/>
          <dgm:bulletEnabled val="1"/>
        </dgm:presLayoutVars>
      </dgm:prSet>
      <dgm:spPr/>
      <dgm:t>
        <a:bodyPr/>
        <a:lstStyle/>
        <a:p>
          <a:endParaRPr lang="en-US"/>
        </a:p>
      </dgm:t>
    </dgm:pt>
    <dgm:pt modelId="{BBA3008E-F728-40DC-A6AB-B392B6211016}" type="pres">
      <dgm:prSet presAssocID="{5FC8C746-A8A5-4D10-A27A-36BACF986320}" presName="descendantText" presStyleLbl="alignAccFollowNode1" presStyleIdx="2" presStyleCnt="7" custScaleX="104112" custScaleY="124887">
        <dgm:presLayoutVars>
          <dgm:bulletEnabled val="1"/>
        </dgm:presLayoutVars>
      </dgm:prSet>
      <dgm:spPr/>
      <dgm:t>
        <a:bodyPr/>
        <a:lstStyle/>
        <a:p>
          <a:endParaRPr lang="en-US"/>
        </a:p>
      </dgm:t>
    </dgm:pt>
    <dgm:pt modelId="{9DA37FA7-6946-450F-8F91-03914B0F40EF}" type="pres">
      <dgm:prSet presAssocID="{E92D95D2-55D6-4F7A-A526-ED108FB77AAB}" presName="sp" presStyleCnt="0"/>
      <dgm:spPr/>
    </dgm:pt>
    <dgm:pt modelId="{B90DFC66-BABB-405C-87DD-B10EE1C07EDE}" type="pres">
      <dgm:prSet presAssocID="{1FA53A7C-0C60-46D9-885A-E81ECEEAAB66}" presName="linNode" presStyleCnt="0"/>
      <dgm:spPr/>
    </dgm:pt>
    <dgm:pt modelId="{9EEB3E00-C7BA-42C6-ACA7-B02E0E19C919}" type="pres">
      <dgm:prSet presAssocID="{1FA53A7C-0C60-46D9-885A-E81ECEEAAB66}" presName="parentText" presStyleLbl="node1" presStyleIdx="3" presStyleCnt="7" custScaleX="78565">
        <dgm:presLayoutVars>
          <dgm:chMax val="1"/>
          <dgm:bulletEnabled val="1"/>
        </dgm:presLayoutVars>
      </dgm:prSet>
      <dgm:spPr/>
      <dgm:t>
        <a:bodyPr/>
        <a:lstStyle/>
        <a:p>
          <a:endParaRPr lang="en-US"/>
        </a:p>
      </dgm:t>
    </dgm:pt>
    <dgm:pt modelId="{46FAA1BC-64F1-41C0-BE6A-149372358DAD}" type="pres">
      <dgm:prSet presAssocID="{1FA53A7C-0C60-46D9-885A-E81ECEEAAB66}" presName="descendantText" presStyleLbl="alignAccFollowNode1" presStyleIdx="3" presStyleCnt="7" custScaleX="104112" custScaleY="124887">
        <dgm:presLayoutVars>
          <dgm:bulletEnabled val="1"/>
        </dgm:presLayoutVars>
      </dgm:prSet>
      <dgm:spPr/>
      <dgm:t>
        <a:bodyPr/>
        <a:lstStyle/>
        <a:p>
          <a:endParaRPr lang="en-US"/>
        </a:p>
      </dgm:t>
    </dgm:pt>
    <dgm:pt modelId="{0097BEF1-AB90-434A-B310-258244C2DFA8}" type="pres">
      <dgm:prSet presAssocID="{C4C6C2E9-2260-485A-BBB9-1A0F0609FAC8}" presName="sp" presStyleCnt="0"/>
      <dgm:spPr/>
    </dgm:pt>
    <dgm:pt modelId="{29E14BB3-3D3C-4C9E-BCE0-A6C52E5B349F}" type="pres">
      <dgm:prSet presAssocID="{10D5C899-AF5A-4B7C-9462-42EAD92E6209}" presName="linNode" presStyleCnt="0"/>
      <dgm:spPr/>
    </dgm:pt>
    <dgm:pt modelId="{B4306421-A61F-4C2B-AD5C-59A3B8A6DA6D}" type="pres">
      <dgm:prSet presAssocID="{10D5C899-AF5A-4B7C-9462-42EAD92E6209}" presName="parentText" presStyleLbl="node1" presStyleIdx="4" presStyleCnt="7" custScaleX="78565">
        <dgm:presLayoutVars>
          <dgm:chMax val="1"/>
          <dgm:bulletEnabled val="1"/>
        </dgm:presLayoutVars>
      </dgm:prSet>
      <dgm:spPr/>
      <dgm:t>
        <a:bodyPr/>
        <a:lstStyle/>
        <a:p>
          <a:endParaRPr lang="en-US"/>
        </a:p>
      </dgm:t>
    </dgm:pt>
    <dgm:pt modelId="{163775B6-5790-492F-851D-CD1BD53EB58E}" type="pres">
      <dgm:prSet presAssocID="{10D5C899-AF5A-4B7C-9462-42EAD92E6209}" presName="descendantText" presStyleLbl="alignAccFollowNode1" presStyleIdx="4" presStyleCnt="7" custScaleX="104112" custScaleY="124887">
        <dgm:presLayoutVars>
          <dgm:bulletEnabled val="1"/>
        </dgm:presLayoutVars>
      </dgm:prSet>
      <dgm:spPr/>
      <dgm:t>
        <a:bodyPr/>
        <a:lstStyle/>
        <a:p>
          <a:endParaRPr lang="en-US"/>
        </a:p>
      </dgm:t>
    </dgm:pt>
    <dgm:pt modelId="{41DBF43E-397C-4734-B24A-E5A4A111F847}" type="pres">
      <dgm:prSet presAssocID="{84FD25B8-C808-4700-9D1F-DBDA4FCDC8FD}" presName="sp" presStyleCnt="0"/>
      <dgm:spPr/>
    </dgm:pt>
    <dgm:pt modelId="{68A9F5D9-0E02-48BD-95DF-EC591033463B}" type="pres">
      <dgm:prSet presAssocID="{D1B92B2D-6458-43AA-8FBD-2634961DF11A}" presName="linNode" presStyleCnt="0"/>
      <dgm:spPr/>
    </dgm:pt>
    <dgm:pt modelId="{0A2AE54C-9A76-4320-8EDB-26E879D6CA9D}" type="pres">
      <dgm:prSet presAssocID="{D1B92B2D-6458-43AA-8FBD-2634961DF11A}" presName="parentText" presStyleLbl="node1" presStyleIdx="5" presStyleCnt="7" custScaleX="78565" custScaleY="122411">
        <dgm:presLayoutVars>
          <dgm:chMax val="1"/>
          <dgm:bulletEnabled val="1"/>
        </dgm:presLayoutVars>
      </dgm:prSet>
      <dgm:spPr/>
      <dgm:t>
        <a:bodyPr/>
        <a:lstStyle/>
        <a:p>
          <a:endParaRPr lang="en-US"/>
        </a:p>
      </dgm:t>
    </dgm:pt>
    <dgm:pt modelId="{1430BB6F-DE72-40C9-80BC-BAEC534B7616}" type="pres">
      <dgm:prSet presAssocID="{D1B92B2D-6458-43AA-8FBD-2634961DF11A}" presName="descendantText" presStyleLbl="alignAccFollowNode1" presStyleIdx="5" presStyleCnt="7" custScaleX="104112" custScaleY="140199">
        <dgm:presLayoutVars>
          <dgm:bulletEnabled val="1"/>
        </dgm:presLayoutVars>
      </dgm:prSet>
      <dgm:spPr/>
      <dgm:t>
        <a:bodyPr/>
        <a:lstStyle/>
        <a:p>
          <a:endParaRPr lang="en-US"/>
        </a:p>
      </dgm:t>
    </dgm:pt>
    <dgm:pt modelId="{1F21094A-48AC-4045-9EBC-3014109BB4B7}" type="pres">
      <dgm:prSet presAssocID="{05B53801-4E4C-4397-B7BD-BED801346751}" presName="sp" presStyleCnt="0"/>
      <dgm:spPr/>
    </dgm:pt>
    <dgm:pt modelId="{0B4450CD-5898-425C-B6C0-4E1959F1A4C6}" type="pres">
      <dgm:prSet presAssocID="{9F21116D-DB4B-4A24-96E5-C1D469D0D7F0}" presName="linNode" presStyleCnt="0"/>
      <dgm:spPr/>
    </dgm:pt>
    <dgm:pt modelId="{CA910432-E560-42BA-BFBA-AC00943D1CDB}" type="pres">
      <dgm:prSet presAssocID="{9F21116D-DB4B-4A24-96E5-C1D469D0D7F0}" presName="parentText" presStyleLbl="node1" presStyleIdx="6" presStyleCnt="7" custScaleX="78565" custScaleY="149060">
        <dgm:presLayoutVars>
          <dgm:chMax val="1"/>
          <dgm:bulletEnabled val="1"/>
        </dgm:presLayoutVars>
      </dgm:prSet>
      <dgm:spPr/>
      <dgm:t>
        <a:bodyPr/>
        <a:lstStyle/>
        <a:p>
          <a:endParaRPr lang="en-US"/>
        </a:p>
      </dgm:t>
    </dgm:pt>
    <dgm:pt modelId="{2BF2D439-941D-40ED-B3B8-DDF976C47F8E}" type="pres">
      <dgm:prSet presAssocID="{9F21116D-DB4B-4A24-96E5-C1D469D0D7F0}" presName="descendantText" presStyleLbl="alignAccFollowNode1" presStyleIdx="6" presStyleCnt="7" custScaleX="104112" custScaleY="186888">
        <dgm:presLayoutVars>
          <dgm:bulletEnabled val="1"/>
        </dgm:presLayoutVars>
      </dgm:prSet>
      <dgm:spPr/>
      <dgm:t>
        <a:bodyPr/>
        <a:lstStyle/>
        <a:p>
          <a:endParaRPr lang="en-US"/>
        </a:p>
      </dgm:t>
    </dgm:pt>
  </dgm:ptLst>
  <dgm:cxnLst>
    <dgm:cxn modelId="{0988A311-4C1C-4C1B-A58D-7F51738CA2C2}" type="presOf" srcId="{D1B92B2D-6458-43AA-8FBD-2634961DF11A}" destId="{0A2AE54C-9A76-4320-8EDB-26E879D6CA9D}" srcOrd="0" destOrd="0" presId="urn:microsoft.com/office/officeart/2005/8/layout/vList5"/>
    <dgm:cxn modelId="{F9D6FBB9-2BCD-4253-A002-F3F166642D82}" type="presOf" srcId="{5FC8C746-A8A5-4D10-A27A-36BACF986320}" destId="{B94F3AD4-8D72-4DBC-87C3-001CA231483B}" srcOrd="0" destOrd="0" presId="urn:microsoft.com/office/officeart/2005/8/layout/vList5"/>
    <dgm:cxn modelId="{AB9A6FC5-5675-4CFA-BBA7-2A75EECEF6DC}" type="presOf" srcId="{876C018D-B44C-4065-94C3-B77E1BE3406B}" destId="{46FAA1BC-64F1-41C0-BE6A-149372358DAD}" srcOrd="0" destOrd="0" presId="urn:microsoft.com/office/officeart/2005/8/layout/vList5"/>
    <dgm:cxn modelId="{00F9A0C6-8207-4398-8F15-172490E07CE7}" srcId="{44C23776-20FB-4C57-8F8E-5B93825B98CB}" destId="{5FC8C746-A8A5-4D10-A27A-36BACF986320}" srcOrd="2" destOrd="0" parTransId="{824E5A7B-1F1E-4EAA-9EC1-41FE77E92DB1}" sibTransId="{E92D95D2-55D6-4F7A-A526-ED108FB77AAB}"/>
    <dgm:cxn modelId="{B7DF9593-FCAE-44C2-ACA2-E0F2BE2536FE}" srcId="{44C23776-20FB-4C57-8F8E-5B93825B98CB}" destId="{82129393-E94F-4AC3-B6E5-C8AF6D0E24B5}" srcOrd="1" destOrd="0" parTransId="{C2564E2D-5639-4148-80B8-ED44EB6BD113}" sibTransId="{86C3C5CE-3000-4F12-9D84-975996C282C8}"/>
    <dgm:cxn modelId="{42BD7407-4B0A-4A03-ABD7-2A249BB3C069}" type="presOf" srcId="{690724FF-0183-419F-96DB-9732A8077CED}" destId="{1430BB6F-DE72-40C9-80BC-BAEC534B7616}" srcOrd="0" destOrd="0" presId="urn:microsoft.com/office/officeart/2005/8/layout/vList5"/>
    <dgm:cxn modelId="{1F5EBCDC-76DC-45B9-B9FE-83A44E995543}" srcId="{44C23776-20FB-4C57-8F8E-5B93825B98CB}" destId="{1FA53A7C-0C60-46D9-885A-E81ECEEAAB66}" srcOrd="3" destOrd="0" parTransId="{B1D6FA47-E185-41A0-8EF1-0EA5D96E9A6D}" sibTransId="{C4C6C2E9-2260-485A-BBB9-1A0F0609FAC8}"/>
    <dgm:cxn modelId="{6A92122C-9F06-4FF6-BC6E-43DEA8D631DD}" srcId="{9F21116D-DB4B-4A24-96E5-C1D469D0D7F0}" destId="{9AD08224-F4FA-4B11-9965-DC5FF73C9BC9}" srcOrd="0" destOrd="0" parTransId="{72339B56-D556-43E5-A206-77868A3583D7}" sibTransId="{DB3536F1-2EB6-4A6A-8A38-381C54ADC0F2}"/>
    <dgm:cxn modelId="{B79DBA73-1458-49E0-BFEB-666F76347805}" srcId="{5FC8C746-A8A5-4D10-A27A-36BACF986320}" destId="{DF5DEB3E-FAE3-4558-812F-F78A2994E3A1}" srcOrd="0" destOrd="0" parTransId="{C0F97FBE-7328-4C7D-AA73-EEA5F0D2A91F}" sibTransId="{3032EA79-D392-40E5-BE91-B4141DB5ABBD}"/>
    <dgm:cxn modelId="{C2D534AF-1658-498B-9580-3587EABD75DB}" srcId="{44C23776-20FB-4C57-8F8E-5B93825B98CB}" destId="{D1B92B2D-6458-43AA-8FBD-2634961DF11A}" srcOrd="5" destOrd="0" parTransId="{973DFB87-8733-49F1-B30B-2E3FB0D88248}" sibTransId="{05B53801-4E4C-4397-B7BD-BED801346751}"/>
    <dgm:cxn modelId="{57225C12-376D-447C-915F-B4C185455E2C}" type="presOf" srcId="{44C23776-20FB-4C57-8F8E-5B93825B98CB}" destId="{3FE98432-326F-407C-B049-8490632A0E58}" srcOrd="0" destOrd="0" presId="urn:microsoft.com/office/officeart/2005/8/layout/vList5"/>
    <dgm:cxn modelId="{66CE27CE-C891-4E98-A7A9-ED75B3EAD60D}" type="presOf" srcId="{01D743F2-CDC1-4DFE-B3C1-1FF58BE1C381}" destId="{163775B6-5790-492F-851D-CD1BD53EB58E}" srcOrd="0" destOrd="0" presId="urn:microsoft.com/office/officeart/2005/8/layout/vList5"/>
    <dgm:cxn modelId="{ED8B0476-5D67-4DAF-B24A-786DBA24D85E}" type="presOf" srcId="{59D059BF-D978-4DF5-A3E7-6B13BCC13D8B}" destId="{B4159431-3F54-45FA-AE07-8FFB0D6C2A4F}" srcOrd="0" destOrd="0" presId="urn:microsoft.com/office/officeart/2005/8/layout/vList5"/>
    <dgm:cxn modelId="{34E78538-9C6B-4FB8-BF50-314DD362280B}" type="presOf" srcId="{9F21116D-DB4B-4A24-96E5-C1D469D0D7F0}" destId="{CA910432-E560-42BA-BFBA-AC00943D1CDB}" srcOrd="0" destOrd="0" presId="urn:microsoft.com/office/officeart/2005/8/layout/vList5"/>
    <dgm:cxn modelId="{E1C56B30-3BF3-4819-9318-9B28DD83856B}" type="presOf" srcId="{10D5C899-AF5A-4B7C-9462-42EAD92E6209}" destId="{B4306421-A61F-4C2B-AD5C-59A3B8A6DA6D}" srcOrd="0" destOrd="0" presId="urn:microsoft.com/office/officeart/2005/8/layout/vList5"/>
    <dgm:cxn modelId="{BD361F9A-5C3E-4005-A106-28F62A50DDD8}" type="presOf" srcId="{DF5DEB3E-FAE3-4558-812F-F78A2994E3A1}" destId="{BBA3008E-F728-40DC-A6AB-B392B6211016}" srcOrd="0" destOrd="0" presId="urn:microsoft.com/office/officeart/2005/8/layout/vList5"/>
    <dgm:cxn modelId="{7061B8FF-CF07-4A5D-8ABD-575FAD2C04C4}" srcId="{1FA53A7C-0C60-46D9-885A-E81ECEEAAB66}" destId="{876C018D-B44C-4065-94C3-B77E1BE3406B}" srcOrd="0" destOrd="0" parTransId="{925A122C-D397-4A73-A91B-E786DD503C13}" sibTransId="{1AB24B2E-A0BB-4FA7-9740-94AF828D01AD}"/>
    <dgm:cxn modelId="{F922505E-AAF1-422F-B58D-D114E693DD88}" type="presOf" srcId="{1FA53A7C-0C60-46D9-885A-E81ECEEAAB66}" destId="{9EEB3E00-C7BA-42C6-ACA7-B02E0E19C919}" srcOrd="0" destOrd="0" presId="urn:microsoft.com/office/officeart/2005/8/layout/vList5"/>
    <dgm:cxn modelId="{856B5EFB-AC65-4FCA-8E67-AB7DA33769E4}" srcId="{82129393-E94F-4AC3-B6E5-C8AF6D0E24B5}" destId="{199B546D-FDC8-460F-B687-47984A7C717F}" srcOrd="0" destOrd="0" parTransId="{DF3E8506-FCEF-4B1F-B309-D4E06737C11B}" sibTransId="{11B22C4F-5CB7-4DC0-AC60-3FC1042BA665}"/>
    <dgm:cxn modelId="{5CC8B403-732F-47F1-AD01-C0CFBD699C1B}" type="presOf" srcId="{199B546D-FDC8-460F-B687-47984A7C717F}" destId="{5752762D-CBA6-4B1C-9D20-BE0122A66D16}" srcOrd="0" destOrd="0" presId="urn:microsoft.com/office/officeart/2005/8/layout/vList5"/>
    <dgm:cxn modelId="{D2A967BA-9BD1-46EB-B3EF-D075835C6A75}" type="presOf" srcId="{82129393-E94F-4AC3-B6E5-C8AF6D0E24B5}" destId="{71331351-1F4A-4002-8ACA-89F34F2085EA}" srcOrd="0" destOrd="0" presId="urn:microsoft.com/office/officeart/2005/8/layout/vList5"/>
    <dgm:cxn modelId="{D8838F96-4072-483B-9E70-FDEB3F1C7A5C}" srcId="{44C23776-20FB-4C57-8F8E-5B93825B98CB}" destId="{9F21116D-DB4B-4A24-96E5-C1D469D0D7F0}" srcOrd="6" destOrd="0" parTransId="{805EE87F-2A59-48BC-B0F7-B5A166D5D436}" sibTransId="{95CEE045-EFCF-4FC3-8084-CE521EDB9AD4}"/>
    <dgm:cxn modelId="{12A8ADE0-73B8-4857-9D95-DBF6CD217A1A}" srcId="{D1B92B2D-6458-43AA-8FBD-2634961DF11A}" destId="{690724FF-0183-419F-96DB-9732A8077CED}" srcOrd="0" destOrd="0" parTransId="{3B0ED36E-C040-4BBF-9019-54D75AEA71A0}" sibTransId="{350DA520-27C2-4F98-8083-0084C2BF5559}"/>
    <dgm:cxn modelId="{D99AC5C1-EDEF-4A85-8D61-F1F51B887F16}" type="presOf" srcId="{9C3B1768-CFB8-4476-A933-AF1ED29A4096}" destId="{24FBF7BE-B1D6-467C-B5E4-F175D3D007DE}" srcOrd="0" destOrd="0" presId="urn:microsoft.com/office/officeart/2005/8/layout/vList5"/>
    <dgm:cxn modelId="{D6AC5DAA-0011-4727-AA33-A35A87E105EF}" type="presOf" srcId="{9AD08224-F4FA-4B11-9965-DC5FF73C9BC9}" destId="{2BF2D439-941D-40ED-B3B8-DDF976C47F8E}" srcOrd="0" destOrd="0" presId="urn:microsoft.com/office/officeart/2005/8/layout/vList5"/>
    <dgm:cxn modelId="{41FA2B4F-E1F5-4932-A526-D8BFB042F673}" srcId="{44C23776-20FB-4C57-8F8E-5B93825B98CB}" destId="{9C3B1768-CFB8-4476-A933-AF1ED29A4096}" srcOrd="0" destOrd="0" parTransId="{640280A1-2CCD-4C62-AC3C-2CF85F7BA2CE}" sibTransId="{A5A4A8FC-7C0F-419B-8F2F-B283F9C436C1}"/>
    <dgm:cxn modelId="{D1465388-9B25-4CED-8A35-EA4CD96884C1}" srcId="{44C23776-20FB-4C57-8F8E-5B93825B98CB}" destId="{10D5C899-AF5A-4B7C-9462-42EAD92E6209}" srcOrd="4" destOrd="0" parTransId="{E82653D8-E6EA-45EE-88ED-37EFDFA10BF7}" sibTransId="{84FD25B8-C808-4700-9D1F-DBDA4FCDC8FD}"/>
    <dgm:cxn modelId="{3DBE0EB9-1363-456E-8DC0-A5BEA603763F}" srcId="{9C3B1768-CFB8-4476-A933-AF1ED29A4096}" destId="{59D059BF-D978-4DF5-A3E7-6B13BCC13D8B}" srcOrd="0" destOrd="0" parTransId="{3F364687-B524-452D-8192-50BB0D67348F}" sibTransId="{DF74BF5C-5E72-442B-9DB9-326E0A4F1815}"/>
    <dgm:cxn modelId="{56FFB825-A7EA-4EA4-B1CC-86070E816FEF}" srcId="{10D5C899-AF5A-4B7C-9462-42EAD92E6209}" destId="{01D743F2-CDC1-4DFE-B3C1-1FF58BE1C381}" srcOrd="0" destOrd="0" parTransId="{17406BF8-AEF3-45A2-8842-E77C46F684A5}" sibTransId="{4DD1BFAC-7F5C-48A1-B88A-96D519CF537A}"/>
    <dgm:cxn modelId="{B57BB7C3-B6E4-4856-BF87-7E9694A19D84}" type="presParOf" srcId="{3FE98432-326F-407C-B049-8490632A0E58}" destId="{34126A88-E8F7-4D5C-8C23-8F7B52F63C60}" srcOrd="0" destOrd="0" presId="urn:microsoft.com/office/officeart/2005/8/layout/vList5"/>
    <dgm:cxn modelId="{1452AAB1-C80C-43EC-AE06-70B711374304}" type="presParOf" srcId="{34126A88-E8F7-4D5C-8C23-8F7B52F63C60}" destId="{24FBF7BE-B1D6-467C-B5E4-F175D3D007DE}" srcOrd="0" destOrd="0" presId="urn:microsoft.com/office/officeart/2005/8/layout/vList5"/>
    <dgm:cxn modelId="{39E806F2-5F21-4C49-8454-0C3C3406D3C5}" type="presParOf" srcId="{34126A88-E8F7-4D5C-8C23-8F7B52F63C60}" destId="{B4159431-3F54-45FA-AE07-8FFB0D6C2A4F}" srcOrd="1" destOrd="0" presId="urn:microsoft.com/office/officeart/2005/8/layout/vList5"/>
    <dgm:cxn modelId="{949E11C4-3C26-4A0F-8AFD-BB85345BD5DC}" type="presParOf" srcId="{3FE98432-326F-407C-B049-8490632A0E58}" destId="{85F9D5EE-F6C6-468D-AFD4-0799A46B01B1}" srcOrd="1" destOrd="0" presId="urn:microsoft.com/office/officeart/2005/8/layout/vList5"/>
    <dgm:cxn modelId="{C5EAA282-95E5-404A-A44C-7E69E9932CB2}" type="presParOf" srcId="{3FE98432-326F-407C-B049-8490632A0E58}" destId="{51046C27-71D0-4BA1-80F0-F00360932361}" srcOrd="2" destOrd="0" presId="urn:microsoft.com/office/officeart/2005/8/layout/vList5"/>
    <dgm:cxn modelId="{FD58B9AF-A774-423A-8D7F-A13E5DE82F29}" type="presParOf" srcId="{51046C27-71D0-4BA1-80F0-F00360932361}" destId="{71331351-1F4A-4002-8ACA-89F34F2085EA}" srcOrd="0" destOrd="0" presId="urn:microsoft.com/office/officeart/2005/8/layout/vList5"/>
    <dgm:cxn modelId="{CF1628A8-5C5A-4127-A8C9-38641129B280}" type="presParOf" srcId="{51046C27-71D0-4BA1-80F0-F00360932361}" destId="{5752762D-CBA6-4B1C-9D20-BE0122A66D16}" srcOrd="1" destOrd="0" presId="urn:microsoft.com/office/officeart/2005/8/layout/vList5"/>
    <dgm:cxn modelId="{5770AD20-4820-4C2E-B7E8-8BB1102B9C23}" type="presParOf" srcId="{3FE98432-326F-407C-B049-8490632A0E58}" destId="{5367B9E9-6D77-4D09-9DD3-E090846CDFD0}" srcOrd="3" destOrd="0" presId="urn:microsoft.com/office/officeart/2005/8/layout/vList5"/>
    <dgm:cxn modelId="{CB43D998-2A0E-4931-B647-BCB399DFCBF8}" type="presParOf" srcId="{3FE98432-326F-407C-B049-8490632A0E58}" destId="{53D9A2B4-0729-4CA9-A011-3A9004982343}" srcOrd="4" destOrd="0" presId="urn:microsoft.com/office/officeart/2005/8/layout/vList5"/>
    <dgm:cxn modelId="{46F6E581-D979-4BA0-84FA-72C4AAEA5E5C}" type="presParOf" srcId="{53D9A2B4-0729-4CA9-A011-3A9004982343}" destId="{B94F3AD4-8D72-4DBC-87C3-001CA231483B}" srcOrd="0" destOrd="0" presId="urn:microsoft.com/office/officeart/2005/8/layout/vList5"/>
    <dgm:cxn modelId="{05FC8FB8-24BB-4FE6-A5CE-A7BD0746547C}" type="presParOf" srcId="{53D9A2B4-0729-4CA9-A011-3A9004982343}" destId="{BBA3008E-F728-40DC-A6AB-B392B6211016}" srcOrd="1" destOrd="0" presId="urn:microsoft.com/office/officeart/2005/8/layout/vList5"/>
    <dgm:cxn modelId="{D9393EB2-CCCF-4CD3-BDAC-EA885EA9BF88}" type="presParOf" srcId="{3FE98432-326F-407C-B049-8490632A0E58}" destId="{9DA37FA7-6946-450F-8F91-03914B0F40EF}" srcOrd="5" destOrd="0" presId="urn:microsoft.com/office/officeart/2005/8/layout/vList5"/>
    <dgm:cxn modelId="{6B867094-2EAB-497A-9ED7-75A61ECC228A}" type="presParOf" srcId="{3FE98432-326F-407C-B049-8490632A0E58}" destId="{B90DFC66-BABB-405C-87DD-B10EE1C07EDE}" srcOrd="6" destOrd="0" presId="urn:microsoft.com/office/officeart/2005/8/layout/vList5"/>
    <dgm:cxn modelId="{441E6057-65CE-42DD-93EC-923CD8C3E62F}" type="presParOf" srcId="{B90DFC66-BABB-405C-87DD-B10EE1C07EDE}" destId="{9EEB3E00-C7BA-42C6-ACA7-B02E0E19C919}" srcOrd="0" destOrd="0" presId="urn:microsoft.com/office/officeart/2005/8/layout/vList5"/>
    <dgm:cxn modelId="{431F8BC8-344B-484F-9D72-569A40351A64}" type="presParOf" srcId="{B90DFC66-BABB-405C-87DD-B10EE1C07EDE}" destId="{46FAA1BC-64F1-41C0-BE6A-149372358DAD}" srcOrd="1" destOrd="0" presId="urn:microsoft.com/office/officeart/2005/8/layout/vList5"/>
    <dgm:cxn modelId="{3E1FF8D3-6175-4AD1-9E39-7A1BE4AC33E7}" type="presParOf" srcId="{3FE98432-326F-407C-B049-8490632A0E58}" destId="{0097BEF1-AB90-434A-B310-258244C2DFA8}" srcOrd="7" destOrd="0" presId="urn:microsoft.com/office/officeart/2005/8/layout/vList5"/>
    <dgm:cxn modelId="{F9B5CDAF-6E06-4005-8F98-7AA4D0ADD3B7}" type="presParOf" srcId="{3FE98432-326F-407C-B049-8490632A0E58}" destId="{29E14BB3-3D3C-4C9E-BCE0-A6C52E5B349F}" srcOrd="8" destOrd="0" presId="urn:microsoft.com/office/officeart/2005/8/layout/vList5"/>
    <dgm:cxn modelId="{C34B8145-EB6D-4E35-B8A2-0C78A605098B}" type="presParOf" srcId="{29E14BB3-3D3C-4C9E-BCE0-A6C52E5B349F}" destId="{B4306421-A61F-4C2B-AD5C-59A3B8A6DA6D}" srcOrd="0" destOrd="0" presId="urn:microsoft.com/office/officeart/2005/8/layout/vList5"/>
    <dgm:cxn modelId="{E712B131-9804-4DDB-A470-1EE6D1D0D8C7}" type="presParOf" srcId="{29E14BB3-3D3C-4C9E-BCE0-A6C52E5B349F}" destId="{163775B6-5790-492F-851D-CD1BD53EB58E}" srcOrd="1" destOrd="0" presId="urn:microsoft.com/office/officeart/2005/8/layout/vList5"/>
    <dgm:cxn modelId="{223A2276-1AB5-47DC-B9B4-3FA12063A884}" type="presParOf" srcId="{3FE98432-326F-407C-B049-8490632A0E58}" destId="{41DBF43E-397C-4734-B24A-E5A4A111F847}" srcOrd="9" destOrd="0" presId="urn:microsoft.com/office/officeart/2005/8/layout/vList5"/>
    <dgm:cxn modelId="{D3042EAC-08F5-4E60-B82E-65597DB4E928}" type="presParOf" srcId="{3FE98432-326F-407C-B049-8490632A0E58}" destId="{68A9F5D9-0E02-48BD-95DF-EC591033463B}" srcOrd="10" destOrd="0" presId="urn:microsoft.com/office/officeart/2005/8/layout/vList5"/>
    <dgm:cxn modelId="{D4ABA53F-DE7F-4A9C-BE47-649E0FF7C7CC}" type="presParOf" srcId="{68A9F5D9-0E02-48BD-95DF-EC591033463B}" destId="{0A2AE54C-9A76-4320-8EDB-26E879D6CA9D}" srcOrd="0" destOrd="0" presId="urn:microsoft.com/office/officeart/2005/8/layout/vList5"/>
    <dgm:cxn modelId="{22314AF1-CFB3-474D-A55C-CD10079E471A}" type="presParOf" srcId="{68A9F5D9-0E02-48BD-95DF-EC591033463B}" destId="{1430BB6F-DE72-40C9-80BC-BAEC534B7616}" srcOrd="1" destOrd="0" presId="urn:microsoft.com/office/officeart/2005/8/layout/vList5"/>
    <dgm:cxn modelId="{259CF819-5ED5-4373-9F4C-B6C9D4650AE7}" type="presParOf" srcId="{3FE98432-326F-407C-B049-8490632A0E58}" destId="{1F21094A-48AC-4045-9EBC-3014109BB4B7}" srcOrd="11" destOrd="0" presId="urn:microsoft.com/office/officeart/2005/8/layout/vList5"/>
    <dgm:cxn modelId="{5DCA520B-B24B-4142-B2C1-F2421C1A6B09}" type="presParOf" srcId="{3FE98432-326F-407C-B049-8490632A0E58}" destId="{0B4450CD-5898-425C-B6C0-4E1959F1A4C6}" srcOrd="12" destOrd="0" presId="urn:microsoft.com/office/officeart/2005/8/layout/vList5"/>
    <dgm:cxn modelId="{F77AC834-D1EC-4396-8C10-E87081984755}" type="presParOf" srcId="{0B4450CD-5898-425C-B6C0-4E1959F1A4C6}" destId="{CA910432-E560-42BA-BFBA-AC00943D1CDB}" srcOrd="0" destOrd="0" presId="urn:microsoft.com/office/officeart/2005/8/layout/vList5"/>
    <dgm:cxn modelId="{5DCD77C6-4F76-4DDA-A3A3-642AC94B8F20}" type="presParOf" srcId="{0B4450CD-5898-425C-B6C0-4E1959F1A4C6}" destId="{2BF2D439-941D-40ED-B3B8-DDF976C47F8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5094A78-E18B-43AC-96AB-F07DAF590B6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64871FA-7031-488B-BA82-F0779EFB8266}">
      <dgm:prSet phldrT="[نص]"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MA" sz="1800" b="1" dirty="0" smtClean="0"/>
            <a:t>اشراف المجلس الاعلى للقضاء على شؤون القضاة الوظيفية</a:t>
          </a:r>
          <a:endParaRPr lang="en-US" sz="1800" b="1" dirty="0" smtClean="0"/>
        </a:p>
        <a:p>
          <a:pPr defTabSz="2755900" rtl="1">
            <a:lnSpc>
              <a:spcPct val="90000"/>
            </a:lnSpc>
            <a:spcBef>
              <a:spcPct val="0"/>
            </a:spcBef>
            <a:spcAft>
              <a:spcPct val="35000"/>
            </a:spcAft>
          </a:pPr>
          <a:endParaRPr lang="en-US" sz="1800" b="1" dirty="0"/>
        </a:p>
      </dgm:t>
    </dgm:pt>
    <dgm:pt modelId="{160A2BFC-8251-4F49-BCC1-63F2AE9DDF24}" type="parTrans" cxnId="{0CABAAE9-7B5C-4368-994F-02C9FBB6C9BC}">
      <dgm:prSet/>
      <dgm:spPr/>
      <dgm:t>
        <a:bodyPr/>
        <a:lstStyle/>
        <a:p>
          <a:pPr rtl="1"/>
          <a:endParaRPr lang="en-US"/>
        </a:p>
      </dgm:t>
    </dgm:pt>
    <dgm:pt modelId="{7BE17871-6B1D-412E-BD49-1D88FB42F2DB}" type="sibTrans" cxnId="{0CABAAE9-7B5C-4368-994F-02C9FBB6C9BC}">
      <dgm:prSet/>
      <dgm:spPr/>
      <dgm:t>
        <a:bodyPr/>
        <a:lstStyle/>
        <a:p>
          <a:pPr rtl="1"/>
          <a:endParaRPr lang="en-US"/>
        </a:p>
      </dgm:t>
    </dgm:pt>
    <dgm:pt modelId="{81EA590A-81E8-40C2-BB62-8AE68B9523A0}">
      <dgm:prSet phldrT="[نص]" custT="1"/>
      <dgm:spPr/>
      <dgm:t>
        <a:bodyPr/>
        <a:lstStyle/>
        <a:p>
          <a:pPr algn="just" rtl="1"/>
          <a:r>
            <a:rPr lang="ar-MA" sz="1600" dirty="0" smtClean="0"/>
            <a:t>في السابق كانت وزارة العدل «جزء من السلطة التنفيذية» هي من تشرف على الأمور الوظيفية للقضاء، لذلك كان يوجد تداخل بين التنفيذية والقضائية ، ولكن في النظام الجديد تم انشاء مجلس مستقل عن السلطة التنفيذية. </a:t>
          </a:r>
          <a:endParaRPr lang="en-US" sz="1600" dirty="0"/>
        </a:p>
      </dgm:t>
    </dgm:pt>
    <dgm:pt modelId="{BB0FB96A-038D-417C-9DDE-B84D12DB2F45}" type="parTrans" cxnId="{642F69D7-DD12-4CEB-A57B-79A477A8EF07}">
      <dgm:prSet/>
      <dgm:spPr/>
      <dgm:t>
        <a:bodyPr/>
        <a:lstStyle/>
        <a:p>
          <a:pPr rtl="1"/>
          <a:endParaRPr lang="en-US"/>
        </a:p>
      </dgm:t>
    </dgm:pt>
    <dgm:pt modelId="{D7FC1FE4-F20E-468D-8A5D-2DDC88DD5C39}" type="sibTrans" cxnId="{642F69D7-DD12-4CEB-A57B-79A477A8EF07}">
      <dgm:prSet/>
      <dgm:spPr/>
      <dgm:t>
        <a:bodyPr/>
        <a:lstStyle/>
        <a:p>
          <a:pPr rtl="1"/>
          <a:endParaRPr lang="en-US"/>
        </a:p>
      </dgm:t>
    </dgm:pt>
    <dgm:pt modelId="{ABEB3A1E-131F-485C-82CD-061E334298E3}">
      <dgm:prSet phldrT="[نص]"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MA" sz="1800" b="1" dirty="0" smtClean="0"/>
            <a:t>الحصانة القضائية</a:t>
          </a:r>
          <a:endParaRPr lang="en-US" sz="1800" b="1" dirty="0" smtClean="0"/>
        </a:p>
        <a:p>
          <a:pPr defTabSz="800100" rtl="1">
            <a:lnSpc>
              <a:spcPct val="90000"/>
            </a:lnSpc>
            <a:spcBef>
              <a:spcPct val="0"/>
            </a:spcBef>
            <a:spcAft>
              <a:spcPct val="35000"/>
            </a:spcAft>
          </a:pPr>
          <a:endParaRPr lang="en-US" sz="1800" b="1" dirty="0"/>
        </a:p>
      </dgm:t>
    </dgm:pt>
    <dgm:pt modelId="{6180AB00-F474-450C-BDBA-338DCE0B6007}" type="parTrans" cxnId="{B93FB2A8-E934-4EE8-B168-0F34BC9B947E}">
      <dgm:prSet/>
      <dgm:spPr/>
      <dgm:t>
        <a:bodyPr/>
        <a:lstStyle/>
        <a:p>
          <a:pPr rtl="1"/>
          <a:endParaRPr lang="en-US"/>
        </a:p>
      </dgm:t>
    </dgm:pt>
    <dgm:pt modelId="{6D76A7A4-24FB-457B-BA17-68301BECC179}" type="sibTrans" cxnId="{B93FB2A8-E934-4EE8-B168-0F34BC9B947E}">
      <dgm:prSet/>
      <dgm:spPr/>
      <dgm:t>
        <a:bodyPr/>
        <a:lstStyle/>
        <a:p>
          <a:pPr rtl="1"/>
          <a:endParaRPr lang="en-US"/>
        </a:p>
      </dgm:t>
    </dgm:pt>
    <dgm:pt modelId="{1BBE4759-1CA6-4A10-9A1F-BE631318972D}">
      <dgm:prSet phldrT="[نص]" custT="1"/>
      <dgm:spPr/>
      <dgm:t>
        <a:bodyPr/>
        <a:lstStyle/>
        <a:p>
          <a:pPr algn="just" rtl="1"/>
          <a:r>
            <a:rPr lang="ar-MA" sz="1600" dirty="0" smtClean="0"/>
            <a:t>حرصًا على هيبة القضاء، فإن للقاضي </a:t>
          </a:r>
          <a:r>
            <a:rPr lang="ar-MA" sz="1600" dirty="0" smtClean="0"/>
            <a:t>حصانة </a:t>
          </a:r>
          <a:r>
            <a:rPr lang="ar-MA" sz="1600" dirty="0" smtClean="0"/>
            <a:t>فهو ليس مثل الفرد العادي، </a:t>
          </a:r>
          <a:r>
            <a:rPr lang="ar-MA" sz="1600" dirty="0" smtClean="0"/>
            <a:t>فلا يجوز القبض عليه او اجراء التحقيق معه او رفع دعوى جنائية عليه الا بإذن من مجلس القضاء الاعلى. وحدد نظام القضاء كيف تتم هذه الاجراءات بشكل مفصل.</a:t>
          </a:r>
          <a:endParaRPr lang="en-US" sz="1600" dirty="0"/>
        </a:p>
      </dgm:t>
    </dgm:pt>
    <dgm:pt modelId="{2DA94090-DF1D-4F07-A3BA-E3D27D645E2C}" type="parTrans" cxnId="{B801B0ED-96C9-4357-B222-3DFE716EA72A}">
      <dgm:prSet/>
      <dgm:spPr/>
      <dgm:t>
        <a:bodyPr/>
        <a:lstStyle/>
        <a:p>
          <a:pPr rtl="1"/>
          <a:endParaRPr lang="en-US"/>
        </a:p>
      </dgm:t>
    </dgm:pt>
    <dgm:pt modelId="{7C961623-107C-4520-B596-A211CF0AEDF0}" type="sibTrans" cxnId="{B801B0ED-96C9-4357-B222-3DFE716EA72A}">
      <dgm:prSet/>
      <dgm:spPr/>
      <dgm:t>
        <a:bodyPr/>
        <a:lstStyle/>
        <a:p>
          <a:pPr rtl="1"/>
          <a:endParaRPr lang="en-US"/>
        </a:p>
      </dgm:t>
    </dgm:pt>
    <dgm:pt modelId="{0F7CB5E0-60FE-44D6-8D31-AB0175266E80}">
      <dgm:prSet phldrT="[نص]"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MA" sz="1800" b="1" dirty="0" smtClean="0"/>
            <a:t>عدم جواز مخاصمة القضاة</a:t>
          </a:r>
          <a:endParaRPr lang="en-US" sz="1800" b="1" dirty="0" smtClean="0"/>
        </a:p>
        <a:p>
          <a:pPr defTabSz="800100" rtl="1">
            <a:lnSpc>
              <a:spcPct val="90000"/>
            </a:lnSpc>
            <a:spcBef>
              <a:spcPct val="0"/>
            </a:spcBef>
            <a:spcAft>
              <a:spcPct val="35000"/>
            </a:spcAft>
          </a:pPr>
          <a:endParaRPr lang="en-US" sz="1800" b="1" dirty="0"/>
        </a:p>
      </dgm:t>
    </dgm:pt>
    <dgm:pt modelId="{B3DFE45D-4AB9-4884-8FE4-382AB557B400}" type="parTrans" cxnId="{0DA1AE3B-3298-4875-ACA7-90BCEDF9C626}">
      <dgm:prSet/>
      <dgm:spPr/>
      <dgm:t>
        <a:bodyPr/>
        <a:lstStyle/>
        <a:p>
          <a:pPr rtl="1"/>
          <a:endParaRPr lang="en-US"/>
        </a:p>
      </dgm:t>
    </dgm:pt>
    <dgm:pt modelId="{7266E873-6501-4D67-8E41-B2E614DB27E6}" type="sibTrans" cxnId="{0DA1AE3B-3298-4875-ACA7-90BCEDF9C626}">
      <dgm:prSet/>
      <dgm:spPr/>
      <dgm:t>
        <a:bodyPr/>
        <a:lstStyle/>
        <a:p>
          <a:pPr rtl="1"/>
          <a:endParaRPr lang="en-US"/>
        </a:p>
      </dgm:t>
    </dgm:pt>
    <dgm:pt modelId="{0FD1271B-EFD2-4927-AE78-213447414F21}">
      <dgm:prSet phldrT="[نص]" custT="1"/>
      <dgm:spPr/>
      <dgm:t>
        <a:bodyPr/>
        <a:lstStyle/>
        <a:p>
          <a:pPr algn="just" rtl="1"/>
          <a:r>
            <a:rPr lang="ar-MA" sz="1600" dirty="0" smtClean="0"/>
            <a:t>فلا يجوز رفع دعوى على القاضي من شخص تضرر من حكم القاضي عليه حتى وان رأى الشخص ان القاضي مخطئ في حكمه. لكن هذا لا يمنع ان القاضي عليه اشراف ورقابة فممكن لوزير العدل ان يرفع دعوى تأديبية بحق القاضي الذي يخل بواجبات وظيفته ونزاهة الاحكام القضائية ،وفق اجراءات مفصلة في نظام القضاء</a:t>
          </a:r>
          <a:endParaRPr lang="en-US" sz="1600" dirty="0"/>
        </a:p>
      </dgm:t>
    </dgm:pt>
    <dgm:pt modelId="{5044FF96-697C-4C8F-9115-6554E7E46AA2}" type="parTrans" cxnId="{0E8AB814-E62F-4009-9ABB-5AE04FC3A5B6}">
      <dgm:prSet/>
      <dgm:spPr/>
      <dgm:t>
        <a:bodyPr/>
        <a:lstStyle/>
        <a:p>
          <a:pPr rtl="1"/>
          <a:endParaRPr lang="en-US"/>
        </a:p>
      </dgm:t>
    </dgm:pt>
    <dgm:pt modelId="{0FA5E87A-A8B3-4109-8501-4FE34C440B73}" type="sibTrans" cxnId="{0E8AB814-E62F-4009-9ABB-5AE04FC3A5B6}">
      <dgm:prSet/>
      <dgm:spPr/>
      <dgm:t>
        <a:bodyPr/>
        <a:lstStyle/>
        <a:p>
          <a:pPr rtl="1"/>
          <a:endParaRPr lang="en-US"/>
        </a:p>
      </dgm:t>
    </dgm:pt>
    <dgm:pt modelId="{6F7A6BB5-62AD-4E1C-A240-5B5E7347A4BB}">
      <dgm:prSet custT="1"/>
      <dgm:spPr/>
      <dgm:t>
        <a:bodyPr/>
        <a:lstStyle/>
        <a:p>
          <a:pPr rtl="1"/>
          <a:r>
            <a:rPr lang="ar-MA" sz="1800" b="1" dirty="0" smtClean="0"/>
            <a:t>تجريم التدخل في شؤون القضاء</a:t>
          </a:r>
          <a:endParaRPr lang="en-US" sz="1800" b="1" dirty="0"/>
        </a:p>
      </dgm:t>
    </dgm:pt>
    <dgm:pt modelId="{BCC6393A-9F20-4957-AD95-CB5EBCBE89DE}" type="parTrans" cxnId="{46DFD2B6-9672-4BCA-849D-C0313BD27888}">
      <dgm:prSet/>
      <dgm:spPr/>
      <dgm:t>
        <a:bodyPr/>
        <a:lstStyle/>
        <a:p>
          <a:pPr rtl="1"/>
          <a:endParaRPr lang="en-US"/>
        </a:p>
      </dgm:t>
    </dgm:pt>
    <dgm:pt modelId="{68967FAE-BE05-4D2E-9158-996C608D53CA}" type="sibTrans" cxnId="{46DFD2B6-9672-4BCA-849D-C0313BD27888}">
      <dgm:prSet/>
      <dgm:spPr/>
      <dgm:t>
        <a:bodyPr/>
        <a:lstStyle/>
        <a:p>
          <a:pPr rtl="1"/>
          <a:endParaRPr lang="en-US"/>
        </a:p>
      </dgm:t>
    </dgm:pt>
    <dgm:pt modelId="{A85AFE33-3C12-4B28-83D0-9697FCC6436B}">
      <dgm:prSet custT="1"/>
      <dgm:spPr/>
      <dgm:t>
        <a:bodyPr/>
        <a:lstStyle/>
        <a:p>
          <a:pPr rtl="1"/>
          <a:r>
            <a:rPr lang="ar-MA" sz="1800" b="1" dirty="0" smtClean="0"/>
            <a:t>عدم قابلية القضاة للعزل الا في الحالات التي بينها النظام وهي كالتالي:</a:t>
          </a:r>
          <a:endParaRPr lang="en-US" sz="1800" b="1" dirty="0"/>
        </a:p>
      </dgm:t>
    </dgm:pt>
    <dgm:pt modelId="{41DC97C1-017E-48BA-8F7B-F526A415D587}" type="parTrans" cxnId="{CAD9A56C-D2AF-4BD8-9916-372FBF8F97F5}">
      <dgm:prSet/>
      <dgm:spPr/>
      <dgm:t>
        <a:bodyPr/>
        <a:lstStyle/>
        <a:p>
          <a:pPr rtl="1"/>
          <a:endParaRPr lang="en-US"/>
        </a:p>
      </dgm:t>
    </dgm:pt>
    <dgm:pt modelId="{4D6B6F7E-34C3-45C2-A259-4657D9B44F19}" type="sibTrans" cxnId="{CAD9A56C-D2AF-4BD8-9916-372FBF8F97F5}">
      <dgm:prSet/>
      <dgm:spPr/>
      <dgm:t>
        <a:bodyPr/>
        <a:lstStyle/>
        <a:p>
          <a:pPr rtl="1"/>
          <a:endParaRPr lang="en-US"/>
        </a:p>
      </dgm:t>
    </dgm:pt>
    <dgm:pt modelId="{A178CEBD-ADA5-4BFE-AB8B-E21966697EC5}">
      <dgm:prSet custT="1"/>
      <dgm:spPr/>
      <dgm:t>
        <a:bodyPr/>
        <a:lstStyle/>
        <a:p>
          <a:pPr algn="just" rtl="1"/>
          <a:r>
            <a:rPr lang="ar-MA" sz="1600" dirty="0" smtClean="0"/>
            <a:t>نصت بعض الانظمة على ان التدخل في اعمال القضاء يعتبر جريمة ، مثل نظام محاكمة الوزراء الذي يعاقب على تدخل الوزير في القضاء</a:t>
          </a:r>
          <a:endParaRPr lang="en-US" sz="1600" dirty="0"/>
        </a:p>
      </dgm:t>
    </dgm:pt>
    <dgm:pt modelId="{9C22985F-3D01-418D-93DD-A0A916CF4267}" type="parTrans" cxnId="{406A8DD8-35DA-4E8E-B19F-E01661844F66}">
      <dgm:prSet/>
      <dgm:spPr/>
      <dgm:t>
        <a:bodyPr/>
        <a:lstStyle/>
        <a:p>
          <a:pPr rtl="1"/>
          <a:endParaRPr lang="en-US"/>
        </a:p>
      </dgm:t>
    </dgm:pt>
    <dgm:pt modelId="{A46F0932-E522-435C-8B1C-B5F03B01CCE5}" type="sibTrans" cxnId="{406A8DD8-35DA-4E8E-B19F-E01661844F66}">
      <dgm:prSet/>
      <dgm:spPr/>
      <dgm:t>
        <a:bodyPr/>
        <a:lstStyle/>
        <a:p>
          <a:pPr rtl="1"/>
          <a:endParaRPr lang="en-US"/>
        </a:p>
      </dgm:t>
    </dgm:pt>
    <dgm:pt modelId="{919E2BDB-55E2-4DD7-BE55-1E03A010F855}">
      <dgm:prSet custT="1"/>
      <dgm:spPr/>
      <dgm:t>
        <a:bodyPr/>
        <a:lstStyle/>
        <a:p>
          <a:pPr algn="just" rtl="1"/>
          <a:r>
            <a:rPr lang="ar-MA" sz="1600" dirty="0" smtClean="0"/>
            <a:t>بلوغ سن 70 – الوفاة – قبول استقالته – قبول طلب الاحالة على التقاعد – عدم صلاحيته للقضاء خلال سنة التجربة الاولى – حصوله على تقدير اقل من متوسط في تقرير الاداء الوظيفي 3 مرات متتالية – وجود اسباب صحية تمنعه – انهاء خدمته لأسباب تأديبية بعد اتباع الاجراءات المنصوص عليها نظاما</a:t>
          </a:r>
          <a:endParaRPr lang="en-US" sz="1600" dirty="0"/>
        </a:p>
      </dgm:t>
    </dgm:pt>
    <dgm:pt modelId="{F40D5CED-535C-4EE3-8080-4CB3117ED1C7}" type="parTrans" cxnId="{45D0193A-686C-4E93-B2BC-A06DCBF448F0}">
      <dgm:prSet/>
      <dgm:spPr/>
      <dgm:t>
        <a:bodyPr/>
        <a:lstStyle/>
        <a:p>
          <a:pPr rtl="1"/>
          <a:endParaRPr lang="en-US"/>
        </a:p>
      </dgm:t>
    </dgm:pt>
    <dgm:pt modelId="{D9582609-C536-47AB-8006-90333517CB0A}" type="sibTrans" cxnId="{45D0193A-686C-4E93-B2BC-A06DCBF448F0}">
      <dgm:prSet/>
      <dgm:spPr/>
      <dgm:t>
        <a:bodyPr/>
        <a:lstStyle/>
        <a:p>
          <a:pPr rtl="1"/>
          <a:endParaRPr lang="en-US"/>
        </a:p>
      </dgm:t>
    </dgm:pt>
    <dgm:pt modelId="{32E0080D-8945-4BEB-A9E7-07D138B1488E}" type="pres">
      <dgm:prSet presAssocID="{95094A78-E18B-43AC-96AB-F07DAF590B69}" presName="Name0" presStyleCnt="0">
        <dgm:presLayoutVars>
          <dgm:dir val="rev"/>
          <dgm:animLvl val="lvl"/>
          <dgm:resizeHandles val="exact"/>
        </dgm:presLayoutVars>
      </dgm:prSet>
      <dgm:spPr/>
      <dgm:t>
        <a:bodyPr/>
        <a:lstStyle/>
        <a:p>
          <a:endParaRPr lang="en-US"/>
        </a:p>
      </dgm:t>
    </dgm:pt>
    <dgm:pt modelId="{B0878C8E-DE8B-497B-885D-88E27D4C22D9}" type="pres">
      <dgm:prSet presAssocID="{E64871FA-7031-488B-BA82-F0779EFB8266}" presName="linNode" presStyleCnt="0"/>
      <dgm:spPr/>
    </dgm:pt>
    <dgm:pt modelId="{78CB444D-114D-464E-AA28-87B7DDC1FC4E}" type="pres">
      <dgm:prSet presAssocID="{E64871FA-7031-488B-BA82-F0779EFB8266}" presName="parentText" presStyleLbl="node1" presStyleIdx="0" presStyleCnt="5" custScaleX="73293">
        <dgm:presLayoutVars>
          <dgm:chMax val="1"/>
          <dgm:bulletEnabled val="1"/>
        </dgm:presLayoutVars>
      </dgm:prSet>
      <dgm:spPr/>
      <dgm:t>
        <a:bodyPr/>
        <a:lstStyle/>
        <a:p>
          <a:endParaRPr lang="en-US"/>
        </a:p>
      </dgm:t>
    </dgm:pt>
    <dgm:pt modelId="{EE3FFAAA-FF0A-417B-AD0F-AD1F9377F403}" type="pres">
      <dgm:prSet presAssocID="{E64871FA-7031-488B-BA82-F0779EFB8266}" presName="descendantText" presStyleLbl="alignAccFollowNode1" presStyleIdx="0" presStyleCnt="5" custScaleX="112156" custScaleY="112666">
        <dgm:presLayoutVars>
          <dgm:bulletEnabled val="1"/>
        </dgm:presLayoutVars>
      </dgm:prSet>
      <dgm:spPr/>
      <dgm:t>
        <a:bodyPr/>
        <a:lstStyle/>
        <a:p>
          <a:endParaRPr lang="en-US"/>
        </a:p>
      </dgm:t>
    </dgm:pt>
    <dgm:pt modelId="{8615D636-AD48-49C3-BA91-F19C7F6CF6D9}" type="pres">
      <dgm:prSet presAssocID="{7BE17871-6B1D-412E-BD49-1D88FB42F2DB}" presName="sp" presStyleCnt="0"/>
      <dgm:spPr/>
    </dgm:pt>
    <dgm:pt modelId="{D8D89060-7AED-428E-A2F0-D70782938887}" type="pres">
      <dgm:prSet presAssocID="{ABEB3A1E-131F-485C-82CD-061E334298E3}" presName="linNode" presStyleCnt="0"/>
      <dgm:spPr/>
    </dgm:pt>
    <dgm:pt modelId="{74C0093C-A6AB-4914-899A-75D901BDD7C9}" type="pres">
      <dgm:prSet presAssocID="{ABEB3A1E-131F-485C-82CD-061E334298E3}" presName="parentText" presStyleLbl="node1" presStyleIdx="1" presStyleCnt="5" custScaleX="73293">
        <dgm:presLayoutVars>
          <dgm:chMax val="1"/>
          <dgm:bulletEnabled val="1"/>
        </dgm:presLayoutVars>
      </dgm:prSet>
      <dgm:spPr/>
      <dgm:t>
        <a:bodyPr/>
        <a:lstStyle/>
        <a:p>
          <a:endParaRPr lang="en-US"/>
        </a:p>
      </dgm:t>
    </dgm:pt>
    <dgm:pt modelId="{FE8579BF-53A0-4E20-AACE-6923AFD35370}" type="pres">
      <dgm:prSet presAssocID="{ABEB3A1E-131F-485C-82CD-061E334298E3}" presName="descendantText" presStyleLbl="alignAccFollowNode1" presStyleIdx="1" presStyleCnt="5" custScaleX="112156" custScaleY="112666">
        <dgm:presLayoutVars>
          <dgm:bulletEnabled val="1"/>
        </dgm:presLayoutVars>
      </dgm:prSet>
      <dgm:spPr/>
      <dgm:t>
        <a:bodyPr/>
        <a:lstStyle/>
        <a:p>
          <a:endParaRPr lang="en-US"/>
        </a:p>
      </dgm:t>
    </dgm:pt>
    <dgm:pt modelId="{722610CF-AAA2-4EA9-A301-119293F6531F}" type="pres">
      <dgm:prSet presAssocID="{6D76A7A4-24FB-457B-BA17-68301BECC179}" presName="sp" presStyleCnt="0"/>
      <dgm:spPr/>
    </dgm:pt>
    <dgm:pt modelId="{4EC9AF49-3026-4448-B4BF-AB4028971380}" type="pres">
      <dgm:prSet presAssocID="{0F7CB5E0-60FE-44D6-8D31-AB0175266E80}" presName="linNode" presStyleCnt="0"/>
      <dgm:spPr/>
    </dgm:pt>
    <dgm:pt modelId="{F3B550B4-2C3D-4E52-819D-4F97453E7E45}" type="pres">
      <dgm:prSet presAssocID="{0F7CB5E0-60FE-44D6-8D31-AB0175266E80}" presName="parentText" presStyleLbl="node1" presStyleIdx="2" presStyleCnt="5" custScaleX="73293">
        <dgm:presLayoutVars>
          <dgm:chMax val="1"/>
          <dgm:bulletEnabled val="1"/>
        </dgm:presLayoutVars>
      </dgm:prSet>
      <dgm:spPr/>
      <dgm:t>
        <a:bodyPr/>
        <a:lstStyle/>
        <a:p>
          <a:endParaRPr lang="en-US"/>
        </a:p>
      </dgm:t>
    </dgm:pt>
    <dgm:pt modelId="{3BD7493B-75D8-4027-99B4-F76C84048EC5}" type="pres">
      <dgm:prSet presAssocID="{0F7CB5E0-60FE-44D6-8D31-AB0175266E80}" presName="descendantText" presStyleLbl="alignAccFollowNode1" presStyleIdx="2" presStyleCnt="5" custScaleX="112156" custScaleY="112666">
        <dgm:presLayoutVars>
          <dgm:bulletEnabled val="1"/>
        </dgm:presLayoutVars>
      </dgm:prSet>
      <dgm:spPr/>
      <dgm:t>
        <a:bodyPr/>
        <a:lstStyle/>
        <a:p>
          <a:endParaRPr lang="en-US"/>
        </a:p>
      </dgm:t>
    </dgm:pt>
    <dgm:pt modelId="{0C51150E-6B8F-4763-A847-2A37DDE94098}" type="pres">
      <dgm:prSet presAssocID="{7266E873-6501-4D67-8E41-B2E614DB27E6}" presName="sp" presStyleCnt="0"/>
      <dgm:spPr/>
    </dgm:pt>
    <dgm:pt modelId="{C46C27D5-1AAC-4F69-B6DE-BBABB2E736C4}" type="pres">
      <dgm:prSet presAssocID="{6F7A6BB5-62AD-4E1C-A240-5B5E7347A4BB}" presName="linNode" presStyleCnt="0"/>
      <dgm:spPr/>
    </dgm:pt>
    <dgm:pt modelId="{6F1791BB-B70E-498E-82BD-5D7E0D2837BD}" type="pres">
      <dgm:prSet presAssocID="{6F7A6BB5-62AD-4E1C-A240-5B5E7347A4BB}" presName="parentText" presStyleLbl="node1" presStyleIdx="3" presStyleCnt="5" custScaleX="73293">
        <dgm:presLayoutVars>
          <dgm:chMax val="1"/>
          <dgm:bulletEnabled val="1"/>
        </dgm:presLayoutVars>
      </dgm:prSet>
      <dgm:spPr/>
      <dgm:t>
        <a:bodyPr/>
        <a:lstStyle/>
        <a:p>
          <a:endParaRPr lang="en-US"/>
        </a:p>
      </dgm:t>
    </dgm:pt>
    <dgm:pt modelId="{54637B71-F7E4-4675-A980-7C5816BB793A}" type="pres">
      <dgm:prSet presAssocID="{6F7A6BB5-62AD-4E1C-A240-5B5E7347A4BB}" presName="descendantText" presStyleLbl="alignAccFollowNode1" presStyleIdx="3" presStyleCnt="5" custScaleX="112156" custScaleY="112666">
        <dgm:presLayoutVars>
          <dgm:bulletEnabled val="1"/>
        </dgm:presLayoutVars>
      </dgm:prSet>
      <dgm:spPr/>
      <dgm:t>
        <a:bodyPr/>
        <a:lstStyle/>
        <a:p>
          <a:endParaRPr lang="en-US"/>
        </a:p>
      </dgm:t>
    </dgm:pt>
    <dgm:pt modelId="{D3B10504-41A1-4187-B3D1-9A85DA507B23}" type="pres">
      <dgm:prSet presAssocID="{68967FAE-BE05-4D2E-9158-996C608D53CA}" presName="sp" presStyleCnt="0"/>
      <dgm:spPr/>
    </dgm:pt>
    <dgm:pt modelId="{60812ACA-B146-464F-A1DF-42D095C40737}" type="pres">
      <dgm:prSet presAssocID="{A85AFE33-3C12-4B28-83D0-9697FCC6436B}" presName="linNode" presStyleCnt="0"/>
      <dgm:spPr/>
    </dgm:pt>
    <dgm:pt modelId="{BC46D24E-ACC3-4A05-A627-02A11C187A0C}" type="pres">
      <dgm:prSet presAssocID="{A85AFE33-3C12-4B28-83D0-9697FCC6436B}" presName="parentText" presStyleLbl="node1" presStyleIdx="4" presStyleCnt="5" custScaleX="73293">
        <dgm:presLayoutVars>
          <dgm:chMax val="1"/>
          <dgm:bulletEnabled val="1"/>
        </dgm:presLayoutVars>
      </dgm:prSet>
      <dgm:spPr/>
      <dgm:t>
        <a:bodyPr/>
        <a:lstStyle/>
        <a:p>
          <a:endParaRPr lang="en-US"/>
        </a:p>
      </dgm:t>
    </dgm:pt>
    <dgm:pt modelId="{2B5662D2-C5BC-4935-8A5F-5D65F37E2DE4}" type="pres">
      <dgm:prSet presAssocID="{A85AFE33-3C12-4B28-83D0-9697FCC6436B}" presName="descendantText" presStyleLbl="alignAccFollowNode1" presStyleIdx="4" presStyleCnt="5" custScaleX="112156" custScaleY="112666">
        <dgm:presLayoutVars>
          <dgm:bulletEnabled val="1"/>
        </dgm:presLayoutVars>
      </dgm:prSet>
      <dgm:spPr/>
      <dgm:t>
        <a:bodyPr/>
        <a:lstStyle/>
        <a:p>
          <a:endParaRPr lang="en-US"/>
        </a:p>
      </dgm:t>
    </dgm:pt>
  </dgm:ptLst>
  <dgm:cxnLst>
    <dgm:cxn modelId="{E171590C-50E2-4C50-9D53-44ECAE76A017}" type="presOf" srcId="{6F7A6BB5-62AD-4E1C-A240-5B5E7347A4BB}" destId="{6F1791BB-B70E-498E-82BD-5D7E0D2837BD}" srcOrd="0" destOrd="0" presId="urn:microsoft.com/office/officeart/2005/8/layout/vList5"/>
    <dgm:cxn modelId="{ACD8EC2C-7207-4BCF-A750-24FC62185834}" type="presOf" srcId="{A178CEBD-ADA5-4BFE-AB8B-E21966697EC5}" destId="{54637B71-F7E4-4675-A980-7C5816BB793A}" srcOrd="0" destOrd="0" presId="urn:microsoft.com/office/officeart/2005/8/layout/vList5"/>
    <dgm:cxn modelId="{3B951C8C-5391-4D23-B64B-599557258B0C}" type="presOf" srcId="{A85AFE33-3C12-4B28-83D0-9697FCC6436B}" destId="{BC46D24E-ACC3-4A05-A627-02A11C187A0C}" srcOrd="0" destOrd="0" presId="urn:microsoft.com/office/officeart/2005/8/layout/vList5"/>
    <dgm:cxn modelId="{CAD9A56C-D2AF-4BD8-9916-372FBF8F97F5}" srcId="{95094A78-E18B-43AC-96AB-F07DAF590B69}" destId="{A85AFE33-3C12-4B28-83D0-9697FCC6436B}" srcOrd="4" destOrd="0" parTransId="{41DC97C1-017E-48BA-8F7B-F526A415D587}" sibTransId="{4D6B6F7E-34C3-45C2-A259-4657D9B44F19}"/>
    <dgm:cxn modelId="{B801B0ED-96C9-4357-B222-3DFE716EA72A}" srcId="{ABEB3A1E-131F-485C-82CD-061E334298E3}" destId="{1BBE4759-1CA6-4A10-9A1F-BE631318972D}" srcOrd="0" destOrd="0" parTransId="{2DA94090-DF1D-4F07-A3BA-E3D27D645E2C}" sibTransId="{7C961623-107C-4520-B596-A211CF0AEDF0}"/>
    <dgm:cxn modelId="{31F1D7EB-3832-46AD-91F5-295D80CECD06}" type="presOf" srcId="{1BBE4759-1CA6-4A10-9A1F-BE631318972D}" destId="{FE8579BF-53A0-4E20-AACE-6923AFD35370}" srcOrd="0" destOrd="0" presId="urn:microsoft.com/office/officeart/2005/8/layout/vList5"/>
    <dgm:cxn modelId="{57FFE8F5-E2D1-485E-AD6F-089119D9A9F2}" type="presOf" srcId="{ABEB3A1E-131F-485C-82CD-061E334298E3}" destId="{74C0093C-A6AB-4914-899A-75D901BDD7C9}" srcOrd="0" destOrd="0" presId="urn:microsoft.com/office/officeart/2005/8/layout/vList5"/>
    <dgm:cxn modelId="{8F28BA95-A9FA-4FDC-BEC3-407E71414CE7}" type="presOf" srcId="{81EA590A-81E8-40C2-BB62-8AE68B9523A0}" destId="{EE3FFAAA-FF0A-417B-AD0F-AD1F9377F403}" srcOrd="0" destOrd="0" presId="urn:microsoft.com/office/officeart/2005/8/layout/vList5"/>
    <dgm:cxn modelId="{0E8AB814-E62F-4009-9ABB-5AE04FC3A5B6}" srcId="{0F7CB5E0-60FE-44D6-8D31-AB0175266E80}" destId="{0FD1271B-EFD2-4927-AE78-213447414F21}" srcOrd="0" destOrd="0" parTransId="{5044FF96-697C-4C8F-9115-6554E7E46AA2}" sibTransId="{0FA5E87A-A8B3-4109-8501-4FE34C440B73}"/>
    <dgm:cxn modelId="{E18F0343-A202-4F71-B9EE-91331E492C6E}" type="presOf" srcId="{919E2BDB-55E2-4DD7-BE55-1E03A010F855}" destId="{2B5662D2-C5BC-4935-8A5F-5D65F37E2DE4}" srcOrd="0" destOrd="0" presId="urn:microsoft.com/office/officeart/2005/8/layout/vList5"/>
    <dgm:cxn modelId="{642F69D7-DD12-4CEB-A57B-79A477A8EF07}" srcId="{E64871FA-7031-488B-BA82-F0779EFB8266}" destId="{81EA590A-81E8-40C2-BB62-8AE68B9523A0}" srcOrd="0" destOrd="0" parTransId="{BB0FB96A-038D-417C-9DDE-B84D12DB2F45}" sibTransId="{D7FC1FE4-F20E-468D-8A5D-2DDC88DD5C39}"/>
    <dgm:cxn modelId="{B93FB2A8-E934-4EE8-B168-0F34BC9B947E}" srcId="{95094A78-E18B-43AC-96AB-F07DAF590B69}" destId="{ABEB3A1E-131F-485C-82CD-061E334298E3}" srcOrd="1" destOrd="0" parTransId="{6180AB00-F474-450C-BDBA-338DCE0B6007}" sibTransId="{6D76A7A4-24FB-457B-BA17-68301BECC179}"/>
    <dgm:cxn modelId="{45D0193A-686C-4E93-B2BC-A06DCBF448F0}" srcId="{A85AFE33-3C12-4B28-83D0-9697FCC6436B}" destId="{919E2BDB-55E2-4DD7-BE55-1E03A010F855}" srcOrd="0" destOrd="0" parTransId="{F40D5CED-535C-4EE3-8080-4CB3117ED1C7}" sibTransId="{D9582609-C536-47AB-8006-90333517CB0A}"/>
    <dgm:cxn modelId="{46DFD2B6-9672-4BCA-849D-C0313BD27888}" srcId="{95094A78-E18B-43AC-96AB-F07DAF590B69}" destId="{6F7A6BB5-62AD-4E1C-A240-5B5E7347A4BB}" srcOrd="3" destOrd="0" parTransId="{BCC6393A-9F20-4957-AD95-CB5EBCBE89DE}" sibTransId="{68967FAE-BE05-4D2E-9158-996C608D53CA}"/>
    <dgm:cxn modelId="{C0319E20-CEC2-4A1B-A450-05BB785BF361}" type="presOf" srcId="{95094A78-E18B-43AC-96AB-F07DAF590B69}" destId="{32E0080D-8945-4BEB-A9E7-07D138B1488E}" srcOrd="0" destOrd="0" presId="urn:microsoft.com/office/officeart/2005/8/layout/vList5"/>
    <dgm:cxn modelId="{0CABAAE9-7B5C-4368-994F-02C9FBB6C9BC}" srcId="{95094A78-E18B-43AC-96AB-F07DAF590B69}" destId="{E64871FA-7031-488B-BA82-F0779EFB8266}" srcOrd="0" destOrd="0" parTransId="{160A2BFC-8251-4F49-BCC1-63F2AE9DDF24}" sibTransId="{7BE17871-6B1D-412E-BD49-1D88FB42F2DB}"/>
    <dgm:cxn modelId="{0DA1AE3B-3298-4875-ACA7-90BCEDF9C626}" srcId="{95094A78-E18B-43AC-96AB-F07DAF590B69}" destId="{0F7CB5E0-60FE-44D6-8D31-AB0175266E80}" srcOrd="2" destOrd="0" parTransId="{B3DFE45D-4AB9-4884-8FE4-382AB557B400}" sibTransId="{7266E873-6501-4D67-8E41-B2E614DB27E6}"/>
    <dgm:cxn modelId="{406A8DD8-35DA-4E8E-B19F-E01661844F66}" srcId="{6F7A6BB5-62AD-4E1C-A240-5B5E7347A4BB}" destId="{A178CEBD-ADA5-4BFE-AB8B-E21966697EC5}" srcOrd="0" destOrd="0" parTransId="{9C22985F-3D01-418D-93DD-A0A916CF4267}" sibTransId="{A46F0932-E522-435C-8B1C-B5F03B01CCE5}"/>
    <dgm:cxn modelId="{C41338AE-815A-4965-9A98-6E8389C9BABC}" type="presOf" srcId="{E64871FA-7031-488B-BA82-F0779EFB8266}" destId="{78CB444D-114D-464E-AA28-87B7DDC1FC4E}" srcOrd="0" destOrd="0" presId="urn:microsoft.com/office/officeart/2005/8/layout/vList5"/>
    <dgm:cxn modelId="{D0F43A2D-30A8-428E-96F5-4EE15C94D0F2}" type="presOf" srcId="{0F7CB5E0-60FE-44D6-8D31-AB0175266E80}" destId="{F3B550B4-2C3D-4E52-819D-4F97453E7E45}" srcOrd="0" destOrd="0" presId="urn:microsoft.com/office/officeart/2005/8/layout/vList5"/>
    <dgm:cxn modelId="{566487D1-BE02-4FBC-8A00-7498482237A7}" type="presOf" srcId="{0FD1271B-EFD2-4927-AE78-213447414F21}" destId="{3BD7493B-75D8-4027-99B4-F76C84048EC5}" srcOrd="0" destOrd="0" presId="urn:microsoft.com/office/officeart/2005/8/layout/vList5"/>
    <dgm:cxn modelId="{987B6D50-3145-4F15-A5F7-0E19EB6F9405}" type="presParOf" srcId="{32E0080D-8945-4BEB-A9E7-07D138B1488E}" destId="{B0878C8E-DE8B-497B-885D-88E27D4C22D9}" srcOrd="0" destOrd="0" presId="urn:microsoft.com/office/officeart/2005/8/layout/vList5"/>
    <dgm:cxn modelId="{F6286261-FD8C-4378-B9B6-D8896A0A2460}" type="presParOf" srcId="{B0878C8E-DE8B-497B-885D-88E27D4C22D9}" destId="{78CB444D-114D-464E-AA28-87B7DDC1FC4E}" srcOrd="0" destOrd="0" presId="urn:microsoft.com/office/officeart/2005/8/layout/vList5"/>
    <dgm:cxn modelId="{6E45DB4B-61B0-4D7C-91CF-839F628C9128}" type="presParOf" srcId="{B0878C8E-DE8B-497B-885D-88E27D4C22D9}" destId="{EE3FFAAA-FF0A-417B-AD0F-AD1F9377F403}" srcOrd="1" destOrd="0" presId="urn:microsoft.com/office/officeart/2005/8/layout/vList5"/>
    <dgm:cxn modelId="{789B06DC-DEF5-42F8-A471-F7D6DB119CC2}" type="presParOf" srcId="{32E0080D-8945-4BEB-A9E7-07D138B1488E}" destId="{8615D636-AD48-49C3-BA91-F19C7F6CF6D9}" srcOrd="1" destOrd="0" presId="urn:microsoft.com/office/officeart/2005/8/layout/vList5"/>
    <dgm:cxn modelId="{B121E6AF-F817-439C-A222-17D7080A2DAF}" type="presParOf" srcId="{32E0080D-8945-4BEB-A9E7-07D138B1488E}" destId="{D8D89060-7AED-428E-A2F0-D70782938887}" srcOrd="2" destOrd="0" presId="urn:microsoft.com/office/officeart/2005/8/layout/vList5"/>
    <dgm:cxn modelId="{73DC1BF8-F181-4D09-8001-AF126B9A2065}" type="presParOf" srcId="{D8D89060-7AED-428E-A2F0-D70782938887}" destId="{74C0093C-A6AB-4914-899A-75D901BDD7C9}" srcOrd="0" destOrd="0" presId="urn:microsoft.com/office/officeart/2005/8/layout/vList5"/>
    <dgm:cxn modelId="{7AC681CC-47B7-44CE-8368-2ABCC5A398FC}" type="presParOf" srcId="{D8D89060-7AED-428E-A2F0-D70782938887}" destId="{FE8579BF-53A0-4E20-AACE-6923AFD35370}" srcOrd="1" destOrd="0" presId="urn:microsoft.com/office/officeart/2005/8/layout/vList5"/>
    <dgm:cxn modelId="{E0A3CA60-EF96-4970-85AA-C08417F22E4D}" type="presParOf" srcId="{32E0080D-8945-4BEB-A9E7-07D138B1488E}" destId="{722610CF-AAA2-4EA9-A301-119293F6531F}" srcOrd="3" destOrd="0" presId="urn:microsoft.com/office/officeart/2005/8/layout/vList5"/>
    <dgm:cxn modelId="{7A70E91A-10EC-4852-83B4-6BCF8D86FF34}" type="presParOf" srcId="{32E0080D-8945-4BEB-A9E7-07D138B1488E}" destId="{4EC9AF49-3026-4448-B4BF-AB4028971380}" srcOrd="4" destOrd="0" presId="urn:microsoft.com/office/officeart/2005/8/layout/vList5"/>
    <dgm:cxn modelId="{746CF6D9-0287-4A5C-AA05-1645B76323EB}" type="presParOf" srcId="{4EC9AF49-3026-4448-B4BF-AB4028971380}" destId="{F3B550B4-2C3D-4E52-819D-4F97453E7E45}" srcOrd="0" destOrd="0" presId="urn:microsoft.com/office/officeart/2005/8/layout/vList5"/>
    <dgm:cxn modelId="{DA6F8EDE-C8AA-4CB4-AAB7-0805851932FB}" type="presParOf" srcId="{4EC9AF49-3026-4448-B4BF-AB4028971380}" destId="{3BD7493B-75D8-4027-99B4-F76C84048EC5}" srcOrd="1" destOrd="0" presId="urn:microsoft.com/office/officeart/2005/8/layout/vList5"/>
    <dgm:cxn modelId="{847D4412-95E9-46FD-86F8-CC0EA06126CF}" type="presParOf" srcId="{32E0080D-8945-4BEB-A9E7-07D138B1488E}" destId="{0C51150E-6B8F-4763-A847-2A37DDE94098}" srcOrd="5" destOrd="0" presId="urn:microsoft.com/office/officeart/2005/8/layout/vList5"/>
    <dgm:cxn modelId="{797BC5B6-A407-4859-8357-C29977C80639}" type="presParOf" srcId="{32E0080D-8945-4BEB-A9E7-07D138B1488E}" destId="{C46C27D5-1AAC-4F69-B6DE-BBABB2E736C4}" srcOrd="6" destOrd="0" presId="urn:microsoft.com/office/officeart/2005/8/layout/vList5"/>
    <dgm:cxn modelId="{19D8F7A0-F885-4EB5-975D-AD5482A88C26}" type="presParOf" srcId="{C46C27D5-1AAC-4F69-B6DE-BBABB2E736C4}" destId="{6F1791BB-B70E-498E-82BD-5D7E0D2837BD}" srcOrd="0" destOrd="0" presId="urn:microsoft.com/office/officeart/2005/8/layout/vList5"/>
    <dgm:cxn modelId="{580235A4-AC2F-4D47-8040-4B838F6DB75C}" type="presParOf" srcId="{C46C27D5-1AAC-4F69-B6DE-BBABB2E736C4}" destId="{54637B71-F7E4-4675-A980-7C5816BB793A}" srcOrd="1" destOrd="0" presId="urn:microsoft.com/office/officeart/2005/8/layout/vList5"/>
    <dgm:cxn modelId="{8E02C2F3-D3C5-445F-8073-4C2D480D90F2}" type="presParOf" srcId="{32E0080D-8945-4BEB-A9E7-07D138B1488E}" destId="{D3B10504-41A1-4187-B3D1-9A85DA507B23}" srcOrd="7" destOrd="0" presId="urn:microsoft.com/office/officeart/2005/8/layout/vList5"/>
    <dgm:cxn modelId="{899EEC1A-4BE7-43FA-BEE4-000009DAFE8F}" type="presParOf" srcId="{32E0080D-8945-4BEB-A9E7-07D138B1488E}" destId="{60812ACA-B146-464F-A1DF-42D095C40737}" srcOrd="8" destOrd="0" presId="urn:microsoft.com/office/officeart/2005/8/layout/vList5"/>
    <dgm:cxn modelId="{FA1FC696-3340-467E-A5B1-C4A335FABF6B}" type="presParOf" srcId="{60812ACA-B146-464F-A1DF-42D095C40737}" destId="{BC46D24E-ACC3-4A05-A627-02A11C187A0C}" srcOrd="0" destOrd="0" presId="urn:microsoft.com/office/officeart/2005/8/layout/vList5"/>
    <dgm:cxn modelId="{363D74CF-097B-474F-9437-869E2CA493E8}" type="presParOf" srcId="{60812ACA-B146-464F-A1DF-42D095C40737}" destId="{2B5662D2-C5BC-4935-8A5F-5D65F37E2DE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A6CEDFA-7747-4A5E-BE38-9FDFA79091A6}"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CF6DF8E9-4CB6-40F2-8338-AEA1D574BE78}">
      <dgm:prSet phldrT="[نص]" custT="1"/>
      <dgm:spPr/>
      <dgm:t>
        <a:bodyPr/>
        <a:lstStyle/>
        <a:p>
          <a:endParaRPr lang="en-US" sz="2400" i="0" dirty="0"/>
        </a:p>
      </dgm:t>
    </dgm:pt>
    <dgm:pt modelId="{C2E6E932-A814-49E9-B4EF-EE6F11002746}" type="parTrans" cxnId="{2002B61B-4E88-4010-953D-AC27CEF772EF}">
      <dgm:prSet/>
      <dgm:spPr/>
      <dgm:t>
        <a:bodyPr/>
        <a:lstStyle/>
        <a:p>
          <a:endParaRPr lang="en-US" sz="2800" i="0"/>
        </a:p>
      </dgm:t>
    </dgm:pt>
    <dgm:pt modelId="{29619FD4-6296-4BF2-9245-67B5AAFE4376}" type="sibTrans" cxnId="{2002B61B-4E88-4010-953D-AC27CEF772EF}">
      <dgm:prSet/>
      <dgm:spPr/>
      <dgm:t>
        <a:bodyPr/>
        <a:lstStyle/>
        <a:p>
          <a:endParaRPr lang="en-US" sz="2800" i="0"/>
        </a:p>
      </dgm:t>
    </dgm:pt>
    <dgm:pt modelId="{FF8A98D7-F3EF-49AC-9C75-5C878072B7E9}">
      <dgm:prSet phldrT="[نص]" custT="1"/>
      <dgm:spPr/>
      <dgm:t>
        <a:bodyPr/>
        <a:lstStyle/>
        <a:p>
          <a:r>
            <a:rPr lang="ar-MA" sz="2000" i="0" dirty="0" smtClean="0"/>
            <a:t>سعودي الاصل</a:t>
          </a:r>
          <a:endParaRPr lang="en-US" sz="2000" i="0" dirty="0"/>
        </a:p>
      </dgm:t>
    </dgm:pt>
    <dgm:pt modelId="{3019ABBB-0AE2-4E38-A84A-EE968D8028A4}" type="parTrans" cxnId="{D3819A92-B5C7-4A81-B415-9144306468DB}">
      <dgm:prSet/>
      <dgm:spPr/>
      <dgm:t>
        <a:bodyPr/>
        <a:lstStyle/>
        <a:p>
          <a:endParaRPr lang="en-US" sz="2800" i="0"/>
        </a:p>
      </dgm:t>
    </dgm:pt>
    <dgm:pt modelId="{A48FB42D-41F3-4B37-9A46-B41FD2CBC7FB}" type="sibTrans" cxnId="{D3819A92-B5C7-4A81-B415-9144306468DB}">
      <dgm:prSet/>
      <dgm:spPr/>
      <dgm:t>
        <a:bodyPr/>
        <a:lstStyle/>
        <a:p>
          <a:endParaRPr lang="en-US" sz="2800" i="0"/>
        </a:p>
      </dgm:t>
    </dgm:pt>
    <dgm:pt modelId="{B75AA799-69F8-4307-BCC3-13E89FBFE674}">
      <dgm:prSet phldrT="[نص]" phldr="1" custT="1"/>
      <dgm:spPr/>
      <dgm:t>
        <a:bodyPr/>
        <a:lstStyle/>
        <a:p>
          <a:endParaRPr lang="en-US" sz="2000" i="0" dirty="0"/>
        </a:p>
      </dgm:t>
    </dgm:pt>
    <dgm:pt modelId="{9D38A773-0C0F-4157-AB8F-5BE296338794}" type="parTrans" cxnId="{40EBFC3F-CD7B-49D0-B080-9A34035033B5}">
      <dgm:prSet/>
      <dgm:spPr/>
      <dgm:t>
        <a:bodyPr/>
        <a:lstStyle/>
        <a:p>
          <a:endParaRPr lang="en-US" sz="2800" i="0"/>
        </a:p>
      </dgm:t>
    </dgm:pt>
    <dgm:pt modelId="{8667B5B1-F64F-4F3B-AE05-BE97E568472F}" type="sibTrans" cxnId="{40EBFC3F-CD7B-49D0-B080-9A34035033B5}">
      <dgm:prSet/>
      <dgm:spPr/>
      <dgm:t>
        <a:bodyPr/>
        <a:lstStyle/>
        <a:p>
          <a:endParaRPr lang="en-US" sz="2800" i="0"/>
        </a:p>
      </dgm:t>
    </dgm:pt>
    <dgm:pt modelId="{BD83A2E9-9442-4C2B-88EE-40E78A250D04}">
      <dgm:prSet phldrT="[نص]" custT="1"/>
      <dgm:spPr/>
      <dgm:t>
        <a:bodyPr/>
        <a:lstStyle/>
        <a:p>
          <a:r>
            <a:rPr lang="ar-MA" sz="2000" i="0" dirty="0" smtClean="0"/>
            <a:t>حسن السيرة والسلوك</a:t>
          </a:r>
          <a:endParaRPr lang="en-US" sz="2000" i="0" dirty="0"/>
        </a:p>
      </dgm:t>
    </dgm:pt>
    <dgm:pt modelId="{7D96BDE3-1E33-4B5C-A94C-4F7078B6EFCC}" type="parTrans" cxnId="{ED83BCA3-76F3-4275-A4AE-48FC7741AFB2}">
      <dgm:prSet/>
      <dgm:spPr/>
      <dgm:t>
        <a:bodyPr/>
        <a:lstStyle/>
        <a:p>
          <a:endParaRPr lang="en-US" sz="2800" i="0"/>
        </a:p>
      </dgm:t>
    </dgm:pt>
    <dgm:pt modelId="{85969D0F-B18B-4D59-A7C0-C461BE7BAB97}" type="sibTrans" cxnId="{ED83BCA3-76F3-4275-A4AE-48FC7741AFB2}">
      <dgm:prSet/>
      <dgm:spPr/>
      <dgm:t>
        <a:bodyPr/>
        <a:lstStyle/>
        <a:p>
          <a:endParaRPr lang="en-US" sz="2800" i="0"/>
        </a:p>
      </dgm:t>
    </dgm:pt>
    <dgm:pt modelId="{88F742BD-E3D1-436E-A03B-4615BCA79FC1}">
      <dgm:prSet phldrT="[نص]" phldr="1" custT="1"/>
      <dgm:spPr/>
      <dgm:t>
        <a:bodyPr/>
        <a:lstStyle/>
        <a:p>
          <a:endParaRPr lang="en-US" sz="2000" i="0"/>
        </a:p>
      </dgm:t>
    </dgm:pt>
    <dgm:pt modelId="{44220D08-12DA-41E0-8674-49583C7722B9}" type="parTrans" cxnId="{FF3F60A2-2E65-4456-A968-2A0C8958DF1A}">
      <dgm:prSet/>
      <dgm:spPr/>
      <dgm:t>
        <a:bodyPr/>
        <a:lstStyle/>
        <a:p>
          <a:endParaRPr lang="en-US" sz="2800" i="0"/>
        </a:p>
      </dgm:t>
    </dgm:pt>
    <dgm:pt modelId="{88B1EFDA-70FD-4206-8979-FF3EFBEE4855}" type="sibTrans" cxnId="{FF3F60A2-2E65-4456-A968-2A0C8958DF1A}">
      <dgm:prSet/>
      <dgm:spPr/>
      <dgm:t>
        <a:bodyPr/>
        <a:lstStyle/>
        <a:p>
          <a:endParaRPr lang="en-US" sz="2800" i="0"/>
        </a:p>
      </dgm:t>
    </dgm:pt>
    <dgm:pt modelId="{79ED9DDA-98B9-45EA-ABE3-E45F5034685C}">
      <dgm:prSet phldrT="[نص]" custT="1"/>
      <dgm:spPr/>
      <dgm:t>
        <a:bodyPr/>
        <a:lstStyle/>
        <a:p>
          <a:r>
            <a:rPr lang="ar-MA" sz="2000" i="0" dirty="0" smtClean="0"/>
            <a:t>متمتع </a:t>
          </a:r>
          <a:r>
            <a:rPr lang="ar-MA" sz="2000" i="0" dirty="0" err="1" smtClean="0"/>
            <a:t>بالاهلية</a:t>
          </a:r>
          <a:r>
            <a:rPr lang="ar-MA" sz="2000" i="0" dirty="0" smtClean="0"/>
            <a:t> للقضاء</a:t>
          </a:r>
          <a:endParaRPr lang="en-US" sz="2000" i="0" dirty="0"/>
        </a:p>
      </dgm:t>
    </dgm:pt>
    <dgm:pt modelId="{1D6FBE13-B58F-4F08-B5D5-EC8E274EC4DE}" type="parTrans" cxnId="{F7D5FE75-E938-448D-956F-82DB38B007CB}">
      <dgm:prSet/>
      <dgm:spPr/>
      <dgm:t>
        <a:bodyPr/>
        <a:lstStyle/>
        <a:p>
          <a:endParaRPr lang="en-US" sz="2800" i="0"/>
        </a:p>
      </dgm:t>
    </dgm:pt>
    <dgm:pt modelId="{5925469E-2435-419A-82FD-C28E3239A116}" type="sibTrans" cxnId="{F7D5FE75-E938-448D-956F-82DB38B007CB}">
      <dgm:prSet/>
      <dgm:spPr/>
      <dgm:t>
        <a:bodyPr/>
        <a:lstStyle/>
        <a:p>
          <a:endParaRPr lang="en-US" sz="2800" i="0"/>
        </a:p>
      </dgm:t>
    </dgm:pt>
    <dgm:pt modelId="{883334DD-4FE6-4A6B-AB7F-EFF1ABA557EE}">
      <dgm:prSet phldrT="[نص]" custT="1"/>
      <dgm:spPr>
        <a:ln w="28575">
          <a:solidFill>
            <a:srgbClr val="FF0000"/>
          </a:solidFill>
        </a:ln>
      </dgm:spPr>
      <dgm:t>
        <a:bodyPr/>
        <a:lstStyle/>
        <a:p>
          <a:r>
            <a:rPr lang="ar-MA" sz="2000" i="0" dirty="0" smtClean="0"/>
            <a:t>حاصل على شهادة من احدى الكليات الشرعية او شهادة جامعية اخرى معادلة بشرط ان ينجح في امتحان خاص</a:t>
          </a:r>
          <a:endParaRPr lang="en-US" sz="2000" i="0" dirty="0"/>
        </a:p>
      </dgm:t>
    </dgm:pt>
    <dgm:pt modelId="{619C305E-19FF-470D-9AE5-5AEFCEEAE433}" type="parTrans" cxnId="{6A9874F8-D1B5-4F95-9B76-5502374F60AE}">
      <dgm:prSet/>
      <dgm:spPr/>
      <dgm:t>
        <a:bodyPr/>
        <a:lstStyle/>
        <a:p>
          <a:endParaRPr lang="en-US" sz="2800" i="0"/>
        </a:p>
      </dgm:t>
    </dgm:pt>
    <dgm:pt modelId="{CB476D09-3300-4267-9AC7-92A9E3AA01A1}" type="sibTrans" cxnId="{6A9874F8-D1B5-4F95-9B76-5502374F60AE}">
      <dgm:prSet/>
      <dgm:spPr/>
      <dgm:t>
        <a:bodyPr/>
        <a:lstStyle/>
        <a:p>
          <a:endParaRPr lang="en-US" sz="2800" i="0"/>
        </a:p>
      </dgm:t>
    </dgm:pt>
    <dgm:pt modelId="{C5522372-7D2B-4B4C-A1D7-57A241D8FD6E}">
      <dgm:prSet phldrT="[نص]" custT="1"/>
      <dgm:spPr/>
      <dgm:t>
        <a:bodyPr/>
        <a:lstStyle/>
        <a:p>
          <a:endParaRPr lang="en-US" sz="2400" i="0" dirty="0"/>
        </a:p>
      </dgm:t>
    </dgm:pt>
    <dgm:pt modelId="{B654EB7A-8533-4540-B9FD-96C2F880E125}" type="parTrans" cxnId="{073FAEC6-8163-47A3-8B5C-7504CC6F1B32}">
      <dgm:prSet/>
      <dgm:spPr/>
      <dgm:t>
        <a:bodyPr/>
        <a:lstStyle/>
        <a:p>
          <a:endParaRPr lang="en-US" sz="2800" i="0"/>
        </a:p>
      </dgm:t>
    </dgm:pt>
    <dgm:pt modelId="{6E1FE981-B049-4C5C-BA7A-304A3F1F40E9}" type="sibTrans" cxnId="{073FAEC6-8163-47A3-8B5C-7504CC6F1B32}">
      <dgm:prSet/>
      <dgm:spPr/>
      <dgm:t>
        <a:bodyPr/>
        <a:lstStyle/>
        <a:p>
          <a:endParaRPr lang="en-US" sz="2800" i="0"/>
        </a:p>
      </dgm:t>
    </dgm:pt>
    <dgm:pt modelId="{32F9C33B-075C-4169-B784-CCD599644424}">
      <dgm:prSet phldrT="[نص]" custT="1"/>
      <dgm:spPr/>
      <dgm:t>
        <a:bodyPr/>
        <a:lstStyle/>
        <a:p>
          <a:r>
            <a:rPr lang="ar-MA" sz="2000" i="0" dirty="0" smtClean="0"/>
            <a:t>لا يقل عمره عن 40 قاضي استئناف – 22 في درجات السلم القضائي الاخرى</a:t>
          </a:r>
          <a:endParaRPr lang="en-US" sz="2000" i="0" dirty="0"/>
        </a:p>
      </dgm:t>
    </dgm:pt>
    <dgm:pt modelId="{5C132AF7-9AC1-437F-906C-5BCBFEBD9397}" type="parTrans" cxnId="{D8F483F9-0CEF-436B-B45E-9B371C2B78DF}">
      <dgm:prSet/>
      <dgm:spPr/>
      <dgm:t>
        <a:bodyPr/>
        <a:lstStyle/>
        <a:p>
          <a:endParaRPr lang="en-US" sz="2800" i="0"/>
        </a:p>
      </dgm:t>
    </dgm:pt>
    <dgm:pt modelId="{53E5E7DA-8ED3-4701-AC07-6120BCBD8C61}" type="sibTrans" cxnId="{D8F483F9-0CEF-436B-B45E-9B371C2B78DF}">
      <dgm:prSet/>
      <dgm:spPr/>
      <dgm:t>
        <a:bodyPr/>
        <a:lstStyle/>
        <a:p>
          <a:endParaRPr lang="en-US" sz="2800" i="0"/>
        </a:p>
      </dgm:t>
    </dgm:pt>
    <dgm:pt modelId="{AF81A12C-88A5-49A4-8D10-79FA7933FE8C}">
      <dgm:prSet phldrT="[نص]" custT="1"/>
      <dgm:spPr/>
      <dgm:t>
        <a:bodyPr/>
        <a:lstStyle/>
        <a:p>
          <a:endParaRPr lang="en-US" sz="2400" i="0" dirty="0"/>
        </a:p>
      </dgm:t>
    </dgm:pt>
    <dgm:pt modelId="{1C3D2422-B5EE-40C0-B6C1-1A3BFAC6002A}" type="parTrans" cxnId="{C22FC0D2-5809-4D88-BA47-BF0BEDB0CF24}">
      <dgm:prSet/>
      <dgm:spPr/>
      <dgm:t>
        <a:bodyPr/>
        <a:lstStyle/>
        <a:p>
          <a:endParaRPr lang="en-US" sz="2800" i="0"/>
        </a:p>
      </dgm:t>
    </dgm:pt>
    <dgm:pt modelId="{AF81A351-7261-4E3D-8935-D1F41108A350}" type="sibTrans" cxnId="{C22FC0D2-5809-4D88-BA47-BF0BEDB0CF24}">
      <dgm:prSet/>
      <dgm:spPr/>
      <dgm:t>
        <a:bodyPr/>
        <a:lstStyle/>
        <a:p>
          <a:endParaRPr lang="en-US" sz="2800" i="0"/>
        </a:p>
      </dgm:t>
    </dgm:pt>
    <dgm:pt modelId="{B4980C57-C44B-4C19-8AB8-BE20F93E035C}">
      <dgm:prSet phldrT="[نص]" custT="1"/>
      <dgm:spPr/>
      <dgm:t>
        <a:bodyPr/>
        <a:lstStyle/>
        <a:p>
          <a:r>
            <a:rPr lang="ar-MA" sz="2000" i="0" dirty="0" smtClean="0"/>
            <a:t>لا يكون محكوم عليه بجريمة مخلة بالشرف والامانة او صدر بحقه قرار </a:t>
          </a:r>
          <a:r>
            <a:rPr lang="ar-MA" sz="2000" i="0" dirty="0" err="1" smtClean="0"/>
            <a:t>تاديبي</a:t>
          </a:r>
          <a:r>
            <a:rPr lang="ar-MA" sz="2000" i="0" dirty="0" smtClean="0"/>
            <a:t> بالفصل</a:t>
          </a:r>
          <a:endParaRPr lang="en-US" sz="2000" i="0" dirty="0"/>
        </a:p>
      </dgm:t>
    </dgm:pt>
    <dgm:pt modelId="{DC9B6B96-00B8-4C5F-B457-2F5FDCDD43DD}" type="parTrans" cxnId="{F8E22D6F-4937-4801-BFDD-60B61BC1A2A3}">
      <dgm:prSet/>
      <dgm:spPr/>
      <dgm:t>
        <a:bodyPr/>
        <a:lstStyle/>
        <a:p>
          <a:endParaRPr lang="en-US" sz="2800" i="0"/>
        </a:p>
      </dgm:t>
    </dgm:pt>
    <dgm:pt modelId="{465F2FBE-1929-4177-A005-2B70818BF151}" type="sibTrans" cxnId="{F8E22D6F-4937-4801-BFDD-60B61BC1A2A3}">
      <dgm:prSet/>
      <dgm:spPr/>
      <dgm:t>
        <a:bodyPr/>
        <a:lstStyle/>
        <a:p>
          <a:endParaRPr lang="en-US" sz="2800" i="0"/>
        </a:p>
      </dgm:t>
    </dgm:pt>
    <dgm:pt modelId="{C4B5795D-FB4D-473B-A065-5C76571CE3DF}">
      <dgm:prSet phldrT="[نص]" custT="1"/>
      <dgm:spPr/>
      <dgm:t>
        <a:bodyPr/>
        <a:lstStyle/>
        <a:p>
          <a:endParaRPr lang="en-US" sz="2400" i="0" dirty="0"/>
        </a:p>
      </dgm:t>
    </dgm:pt>
    <dgm:pt modelId="{3446224E-8A2C-446A-8A15-1FBA48BCD4D1}" type="parTrans" cxnId="{C1A3C843-2D25-43C8-BF5E-C53E55D37087}">
      <dgm:prSet/>
      <dgm:spPr/>
      <dgm:t>
        <a:bodyPr/>
        <a:lstStyle/>
        <a:p>
          <a:endParaRPr lang="en-US" sz="2800" i="0"/>
        </a:p>
      </dgm:t>
    </dgm:pt>
    <dgm:pt modelId="{93C8B37A-7AF8-4D05-81A0-F9971A6F8B26}" type="sibTrans" cxnId="{C1A3C843-2D25-43C8-BF5E-C53E55D37087}">
      <dgm:prSet/>
      <dgm:spPr/>
      <dgm:t>
        <a:bodyPr/>
        <a:lstStyle/>
        <a:p>
          <a:endParaRPr lang="en-US" sz="2800" i="0"/>
        </a:p>
      </dgm:t>
    </dgm:pt>
    <dgm:pt modelId="{91008B2C-4617-43DF-85F9-4CE8B137F22A}">
      <dgm:prSet phldrT="[نص]" custT="1"/>
      <dgm:spPr/>
      <dgm:t>
        <a:bodyPr/>
        <a:lstStyle/>
        <a:p>
          <a:r>
            <a:rPr lang="ar-MA" sz="2000" i="0" dirty="0" smtClean="0"/>
            <a:t>شروط خاصة نص عليها النظام لكل درجة من درجات السلم القضائي</a:t>
          </a:r>
          <a:endParaRPr lang="en-US" sz="2000" i="0" dirty="0"/>
        </a:p>
      </dgm:t>
    </dgm:pt>
    <dgm:pt modelId="{78FD579A-9400-4495-8C9E-82B66E475C64}" type="parTrans" cxnId="{EC8F5F63-23B2-42EA-B3D5-D1EDD5AD6EC6}">
      <dgm:prSet/>
      <dgm:spPr/>
      <dgm:t>
        <a:bodyPr/>
        <a:lstStyle/>
        <a:p>
          <a:endParaRPr lang="en-US" sz="2800" i="0"/>
        </a:p>
      </dgm:t>
    </dgm:pt>
    <dgm:pt modelId="{8A5B34CF-87FF-4E1C-867C-EBB33DDAE778}" type="sibTrans" cxnId="{EC8F5F63-23B2-42EA-B3D5-D1EDD5AD6EC6}">
      <dgm:prSet/>
      <dgm:spPr/>
      <dgm:t>
        <a:bodyPr/>
        <a:lstStyle/>
        <a:p>
          <a:endParaRPr lang="en-US" sz="2800" i="0"/>
        </a:p>
      </dgm:t>
    </dgm:pt>
    <dgm:pt modelId="{D2DE6D21-B413-459A-A4EC-188F35552CF9}">
      <dgm:prSet phldrT="[نص]" custT="1"/>
      <dgm:spPr/>
      <dgm:t>
        <a:bodyPr/>
        <a:lstStyle/>
        <a:p>
          <a:endParaRPr lang="en-US" sz="2400" i="0" dirty="0"/>
        </a:p>
      </dgm:t>
    </dgm:pt>
    <dgm:pt modelId="{207E68B5-F801-457E-9900-10B7169A5A8D}" type="parTrans" cxnId="{F12F2843-5EAD-4C6F-B448-24BE26085AA3}">
      <dgm:prSet/>
      <dgm:spPr/>
      <dgm:t>
        <a:bodyPr/>
        <a:lstStyle/>
        <a:p>
          <a:endParaRPr lang="en-US" sz="2800" i="0"/>
        </a:p>
      </dgm:t>
    </dgm:pt>
    <dgm:pt modelId="{E3B78A00-BE83-455D-B4BC-C51B93A45CE4}" type="sibTrans" cxnId="{F12F2843-5EAD-4C6F-B448-24BE26085AA3}">
      <dgm:prSet/>
      <dgm:spPr/>
      <dgm:t>
        <a:bodyPr/>
        <a:lstStyle/>
        <a:p>
          <a:endParaRPr lang="en-US" sz="2800" i="0"/>
        </a:p>
      </dgm:t>
    </dgm:pt>
    <dgm:pt modelId="{9EF22848-2D4F-43B2-BAE8-3489E5AFC3F4}" type="pres">
      <dgm:prSet presAssocID="{AA6CEDFA-7747-4A5E-BE38-9FDFA79091A6}" presName="linearFlow" presStyleCnt="0">
        <dgm:presLayoutVars>
          <dgm:dir/>
          <dgm:animLvl val="lvl"/>
          <dgm:resizeHandles val="exact"/>
        </dgm:presLayoutVars>
      </dgm:prSet>
      <dgm:spPr/>
      <dgm:t>
        <a:bodyPr/>
        <a:lstStyle/>
        <a:p>
          <a:endParaRPr lang="en-US"/>
        </a:p>
      </dgm:t>
    </dgm:pt>
    <dgm:pt modelId="{A4EE12B3-AF1F-45F6-B4AB-37FB0DD6B9BE}" type="pres">
      <dgm:prSet presAssocID="{CF6DF8E9-4CB6-40F2-8338-AEA1D574BE78}" presName="composite" presStyleCnt="0"/>
      <dgm:spPr/>
    </dgm:pt>
    <dgm:pt modelId="{EE4F865D-E7D2-4D88-9C17-7FB02B1E5625}" type="pres">
      <dgm:prSet presAssocID="{CF6DF8E9-4CB6-40F2-8338-AEA1D574BE78}" presName="parentText" presStyleLbl="alignNode1" presStyleIdx="0" presStyleCnt="7">
        <dgm:presLayoutVars>
          <dgm:chMax val="1"/>
          <dgm:bulletEnabled val="1"/>
        </dgm:presLayoutVars>
      </dgm:prSet>
      <dgm:spPr/>
      <dgm:t>
        <a:bodyPr/>
        <a:lstStyle/>
        <a:p>
          <a:endParaRPr lang="en-US"/>
        </a:p>
      </dgm:t>
    </dgm:pt>
    <dgm:pt modelId="{C7313F71-DB5D-4010-84D8-B32AFF6FC33E}" type="pres">
      <dgm:prSet presAssocID="{CF6DF8E9-4CB6-40F2-8338-AEA1D574BE78}" presName="descendantText" presStyleLbl="alignAcc1" presStyleIdx="0" presStyleCnt="7">
        <dgm:presLayoutVars>
          <dgm:bulletEnabled val="1"/>
        </dgm:presLayoutVars>
      </dgm:prSet>
      <dgm:spPr/>
      <dgm:t>
        <a:bodyPr/>
        <a:lstStyle/>
        <a:p>
          <a:endParaRPr lang="en-US"/>
        </a:p>
      </dgm:t>
    </dgm:pt>
    <dgm:pt modelId="{9CA9ACB0-098D-4604-9833-BD1CB50785A6}" type="pres">
      <dgm:prSet presAssocID="{29619FD4-6296-4BF2-9245-67B5AAFE4376}" presName="sp" presStyleCnt="0"/>
      <dgm:spPr/>
    </dgm:pt>
    <dgm:pt modelId="{5836E24A-886A-4D35-9D67-E0F118574503}" type="pres">
      <dgm:prSet presAssocID="{B75AA799-69F8-4307-BCC3-13E89FBFE674}" presName="composite" presStyleCnt="0"/>
      <dgm:spPr/>
    </dgm:pt>
    <dgm:pt modelId="{5929DEC9-7785-48F2-AD1D-AF0B444EB163}" type="pres">
      <dgm:prSet presAssocID="{B75AA799-69F8-4307-BCC3-13E89FBFE674}" presName="parentText" presStyleLbl="alignNode1" presStyleIdx="1" presStyleCnt="7">
        <dgm:presLayoutVars>
          <dgm:chMax val="1"/>
          <dgm:bulletEnabled val="1"/>
        </dgm:presLayoutVars>
      </dgm:prSet>
      <dgm:spPr/>
      <dgm:t>
        <a:bodyPr/>
        <a:lstStyle/>
        <a:p>
          <a:endParaRPr lang="en-US"/>
        </a:p>
      </dgm:t>
    </dgm:pt>
    <dgm:pt modelId="{CCB9BA33-063C-40EB-AB5A-7954A93BAACB}" type="pres">
      <dgm:prSet presAssocID="{B75AA799-69F8-4307-BCC3-13E89FBFE674}" presName="descendantText" presStyleLbl="alignAcc1" presStyleIdx="1" presStyleCnt="7">
        <dgm:presLayoutVars>
          <dgm:bulletEnabled val="1"/>
        </dgm:presLayoutVars>
      </dgm:prSet>
      <dgm:spPr/>
      <dgm:t>
        <a:bodyPr/>
        <a:lstStyle/>
        <a:p>
          <a:endParaRPr lang="en-US"/>
        </a:p>
      </dgm:t>
    </dgm:pt>
    <dgm:pt modelId="{7090D4CE-424C-47D9-8DA5-FA0027F68E92}" type="pres">
      <dgm:prSet presAssocID="{8667B5B1-F64F-4F3B-AE05-BE97E568472F}" presName="sp" presStyleCnt="0"/>
      <dgm:spPr/>
    </dgm:pt>
    <dgm:pt modelId="{D5C24616-4684-422A-A8AD-9C0F2BBE018A}" type="pres">
      <dgm:prSet presAssocID="{88F742BD-E3D1-436E-A03B-4615BCA79FC1}" presName="composite" presStyleCnt="0"/>
      <dgm:spPr/>
    </dgm:pt>
    <dgm:pt modelId="{D3CFC738-C256-4D44-8D1F-4F8A787359C6}" type="pres">
      <dgm:prSet presAssocID="{88F742BD-E3D1-436E-A03B-4615BCA79FC1}" presName="parentText" presStyleLbl="alignNode1" presStyleIdx="2" presStyleCnt="7">
        <dgm:presLayoutVars>
          <dgm:chMax val="1"/>
          <dgm:bulletEnabled val="1"/>
        </dgm:presLayoutVars>
      </dgm:prSet>
      <dgm:spPr/>
      <dgm:t>
        <a:bodyPr/>
        <a:lstStyle/>
        <a:p>
          <a:endParaRPr lang="en-US"/>
        </a:p>
      </dgm:t>
    </dgm:pt>
    <dgm:pt modelId="{5FB093D1-5D2C-4CCB-9474-7413D8D3901E}" type="pres">
      <dgm:prSet presAssocID="{88F742BD-E3D1-436E-A03B-4615BCA79FC1}" presName="descendantText" presStyleLbl="alignAcc1" presStyleIdx="2" presStyleCnt="7">
        <dgm:presLayoutVars>
          <dgm:bulletEnabled val="1"/>
        </dgm:presLayoutVars>
      </dgm:prSet>
      <dgm:spPr/>
      <dgm:t>
        <a:bodyPr/>
        <a:lstStyle/>
        <a:p>
          <a:endParaRPr lang="en-US"/>
        </a:p>
      </dgm:t>
    </dgm:pt>
    <dgm:pt modelId="{8270A38D-3DEB-4B6F-906C-46A6FD9E1802}" type="pres">
      <dgm:prSet presAssocID="{88B1EFDA-70FD-4206-8979-FF3EFBEE4855}" presName="sp" presStyleCnt="0"/>
      <dgm:spPr/>
    </dgm:pt>
    <dgm:pt modelId="{C6CCF29C-072E-450B-92EE-908518FAC831}" type="pres">
      <dgm:prSet presAssocID="{C5522372-7D2B-4B4C-A1D7-57A241D8FD6E}" presName="composite" presStyleCnt="0"/>
      <dgm:spPr/>
    </dgm:pt>
    <dgm:pt modelId="{5B3AA50F-60B9-439F-8AB4-0A13350EE98B}" type="pres">
      <dgm:prSet presAssocID="{C5522372-7D2B-4B4C-A1D7-57A241D8FD6E}" presName="parentText" presStyleLbl="alignNode1" presStyleIdx="3" presStyleCnt="7">
        <dgm:presLayoutVars>
          <dgm:chMax val="1"/>
          <dgm:bulletEnabled val="1"/>
        </dgm:presLayoutVars>
      </dgm:prSet>
      <dgm:spPr/>
      <dgm:t>
        <a:bodyPr/>
        <a:lstStyle/>
        <a:p>
          <a:endParaRPr lang="en-US"/>
        </a:p>
      </dgm:t>
    </dgm:pt>
    <dgm:pt modelId="{DF1A84C8-30FC-4C5F-A9C6-D3440F38B025}" type="pres">
      <dgm:prSet presAssocID="{C5522372-7D2B-4B4C-A1D7-57A241D8FD6E}" presName="descendantText" presStyleLbl="alignAcc1" presStyleIdx="3" presStyleCnt="7">
        <dgm:presLayoutVars>
          <dgm:bulletEnabled val="1"/>
        </dgm:presLayoutVars>
      </dgm:prSet>
      <dgm:spPr/>
      <dgm:t>
        <a:bodyPr/>
        <a:lstStyle/>
        <a:p>
          <a:endParaRPr lang="en-US"/>
        </a:p>
      </dgm:t>
    </dgm:pt>
    <dgm:pt modelId="{E6A87D83-B202-4490-B632-0C41E82AC1BE}" type="pres">
      <dgm:prSet presAssocID="{6E1FE981-B049-4C5C-BA7A-304A3F1F40E9}" presName="sp" presStyleCnt="0"/>
      <dgm:spPr/>
    </dgm:pt>
    <dgm:pt modelId="{26F84FED-47FC-4C06-B22A-264366F6F6E3}" type="pres">
      <dgm:prSet presAssocID="{AF81A12C-88A5-49A4-8D10-79FA7933FE8C}" presName="composite" presStyleCnt="0"/>
      <dgm:spPr/>
    </dgm:pt>
    <dgm:pt modelId="{5163B9BB-7B41-46BC-830D-E29CCE83124E}" type="pres">
      <dgm:prSet presAssocID="{AF81A12C-88A5-49A4-8D10-79FA7933FE8C}" presName="parentText" presStyleLbl="alignNode1" presStyleIdx="4" presStyleCnt="7">
        <dgm:presLayoutVars>
          <dgm:chMax val="1"/>
          <dgm:bulletEnabled val="1"/>
        </dgm:presLayoutVars>
      </dgm:prSet>
      <dgm:spPr/>
      <dgm:t>
        <a:bodyPr/>
        <a:lstStyle/>
        <a:p>
          <a:endParaRPr lang="en-US"/>
        </a:p>
      </dgm:t>
    </dgm:pt>
    <dgm:pt modelId="{54CD5529-657B-4CD0-B8F2-8FE88715B407}" type="pres">
      <dgm:prSet presAssocID="{AF81A12C-88A5-49A4-8D10-79FA7933FE8C}" presName="descendantText" presStyleLbl="alignAcc1" presStyleIdx="4" presStyleCnt="7">
        <dgm:presLayoutVars>
          <dgm:bulletEnabled val="1"/>
        </dgm:presLayoutVars>
      </dgm:prSet>
      <dgm:spPr/>
      <dgm:t>
        <a:bodyPr/>
        <a:lstStyle/>
        <a:p>
          <a:endParaRPr lang="en-US"/>
        </a:p>
      </dgm:t>
    </dgm:pt>
    <dgm:pt modelId="{38877625-A7DD-45E6-AB2B-4249391396E4}" type="pres">
      <dgm:prSet presAssocID="{AF81A351-7261-4E3D-8935-D1F41108A350}" presName="sp" presStyleCnt="0"/>
      <dgm:spPr/>
    </dgm:pt>
    <dgm:pt modelId="{70B45FD1-FC77-476C-8545-623E06213FCD}" type="pres">
      <dgm:prSet presAssocID="{C4B5795D-FB4D-473B-A065-5C76571CE3DF}" presName="composite" presStyleCnt="0"/>
      <dgm:spPr/>
    </dgm:pt>
    <dgm:pt modelId="{33262B0B-6349-47A6-941B-306264C3E5B4}" type="pres">
      <dgm:prSet presAssocID="{C4B5795D-FB4D-473B-A065-5C76571CE3DF}" presName="parentText" presStyleLbl="alignNode1" presStyleIdx="5" presStyleCnt="7">
        <dgm:presLayoutVars>
          <dgm:chMax val="1"/>
          <dgm:bulletEnabled val="1"/>
        </dgm:presLayoutVars>
      </dgm:prSet>
      <dgm:spPr/>
      <dgm:t>
        <a:bodyPr/>
        <a:lstStyle/>
        <a:p>
          <a:endParaRPr lang="en-US"/>
        </a:p>
      </dgm:t>
    </dgm:pt>
    <dgm:pt modelId="{49155C34-3D8A-43D9-A066-849A17E410D7}" type="pres">
      <dgm:prSet presAssocID="{C4B5795D-FB4D-473B-A065-5C76571CE3DF}" presName="descendantText" presStyleLbl="alignAcc1" presStyleIdx="5" presStyleCnt="7">
        <dgm:presLayoutVars>
          <dgm:bulletEnabled val="1"/>
        </dgm:presLayoutVars>
      </dgm:prSet>
      <dgm:spPr/>
      <dgm:t>
        <a:bodyPr/>
        <a:lstStyle/>
        <a:p>
          <a:endParaRPr lang="en-US"/>
        </a:p>
      </dgm:t>
    </dgm:pt>
    <dgm:pt modelId="{72D48A8E-1F69-4623-9D2F-78BC993CFE3A}" type="pres">
      <dgm:prSet presAssocID="{93C8B37A-7AF8-4D05-81A0-F9971A6F8B26}" presName="sp" presStyleCnt="0"/>
      <dgm:spPr/>
    </dgm:pt>
    <dgm:pt modelId="{70CC56C0-5684-48A5-9256-146A39C1F7B3}" type="pres">
      <dgm:prSet presAssocID="{D2DE6D21-B413-459A-A4EC-188F35552CF9}" presName="composite" presStyleCnt="0"/>
      <dgm:spPr/>
    </dgm:pt>
    <dgm:pt modelId="{9D1177F5-D7B9-4B11-BE17-25BACC03D06B}" type="pres">
      <dgm:prSet presAssocID="{D2DE6D21-B413-459A-A4EC-188F35552CF9}" presName="parentText" presStyleLbl="alignNode1" presStyleIdx="6" presStyleCnt="7">
        <dgm:presLayoutVars>
          <dgm:chMax val="1"/>
          <dgm:bulletEnabled val="1"/>
        </dgm:presLayoutVars>
      </dgm:prSet>
      <dgm:spPr/>
      <dgm:t>
        <a:bodyPr/>
        <a:lstStyle/>
        <a:p>
          <a:endParaRPr lang="en-US"/>
        </a:p>
      </dgm:t>
    </dgm:pt>
    <dgm:pt modelId="{67B26225-3009-4D52-8278-E882AD3BFC6B}" type="pres">
      <dgm:prSet presAssocID="{D2DE6D21-B413-459A-A4EC-188F35552CF9}" presName="descendantText" presStyleLbl="alignAcc1" presStyleIdx="6" presStyleCnt="7">
        <dgm:presLayoutVars>
          <dgm:bulletEnabled val="1"/>
        </dgm:presLayoutVars>
      </dgm:prSet>
      <dgm:spPr/>
      <dgm:t>
        <a:bodyPr/>
        <a:lstStyle/>
        <a:p>
          <a:endParaRPr lang="en-US"/>
        </a:p>
      </dgm:t>
    </dgm:pt>
  </dgm:ptLst>
  <dgm:cxnLst>
    <dgm:cxn modelId="{F12F2843-5EAD-4C6F-B448-24BE26085AA3}" srcId="{AA6CEDFA-7747-4A5E-BE38-9FDFA79091A6}" destId="{D2DE6D21-B413-459A-A4EC-188F35552CF9}" srcOrd="6" destOrd="0" parTransId="{207E68B5-F801-457E-9900-10B7169A5A8D}" sibTransId="{E3B78A00-BE83-455D-B4BC-C51B93A45CE4}"/>
    <dgm:cxn modelId="{60359A0D-0BCC-4832-B91E-50414EF88D29}" type="presOf" srcId="{B75AA799-69F8-4307-BCC3-13E89FBFE674}" destId="{5929DEC9-7785-48F2-AD1D-AF0B444EB163}" srcOrd="0" destOrd="0" presId="urn:microsoft.com/office/officeart/2005/8/layout/chevron2"/>
    <dgm:cxn modelId="{D3819A92-B5C7-4A81-B415-9144306468DB}" srcId="{CF6DF8E9-4CB6-40F2-8338-AEA1D574BE78}" destId="{FF8A98D7-F3EF-49AC-9C75-5C878072B7E9}" srcOrd="0" destOrd="0" parTransId="{3019ABBB-0AE2-4E38-A84A-EE968D8028A4}" sibTransId="{A48FB42D-41F3-4B37-9A46-B41FD2CBC7FB}"/>
    <dgm:cxn modelId="{F7D5FE75-E938-448D-956F-82DB38B007CB}" srcId="{88F742BD-E3D1-436E-A03B-4615BCA79FC1}" destId="{79ED9DDA-98B9-45EA-ABE3-E45F5034685C}" srcOrd="0" destOrd="0" parTransId="{1D6FBE13-B58F-4F08-B5D5-EC8E274EC4DE}" sibTransId="{5925469E-2435-419A-82FD-C28E3239A116}"/>
    <dgm:cxn modelId="{ED83BCA3-76F3-4275-A4AE-48FC7741AFB2}" srcId="{B75AA799-69F8-4307-BCC3-13E89FBFE674}" destId="{BD83A2E9-9442-4C2B-88EE-40E78A250D04}" srcOrd="0" destOrd="0" parTransId="{7D96BDE3-1E33-4B5C-A94C-4F7078B6EFCC}" sibTransId="{85969D0F-B18B-4D59-A7C0-C461BE7BAB97}"/>
    <dgm:cxn modelId="{0BB8AE99-C801-43EE-A2C8-DF6DE37BF35B}" type="presOf" srcId="{C5522372-7D2B-4B4C-A1D7-57A241D8FD6E}" destId="{5B3AA50F-60B9-439F-8AB4-0A13350EE98B}" srcOrd="0" destOrd="0" presId="urn:microsoft.com/office/officeart/2005/8/layout/chevron2"/>
    <dgm:cxn modelId="{C376F107-013E-4CC6-A970-AB8380BF0246}" type="presOf" srcId="{32F9C33B-075C-4169-B784-CCD599644424}" destId="{54CD5529-657B-4CD0-B8F2-8FE88715B407}" srcOrd="0" destOrd="0" presId="urn:microsoft.com/office/officeart/2005/8/layout/chevron2"/>
    <dgm:cxn modelId="{7AD3B1FF-EB53-4905-9CA1-4D02B6E40E34}" type="presOf" srcId="{883334DD-4FE6-4A6B-AB7F-EFF1ABA557EE}" destId="{DF1A84C8-30FC-4C5F-A9C6-D3440F38B025}" srcOrd="0" destOrd="0" presId="urn:microsoft.com/office/officeart/2005/8/layout/chevron2"/>
    <dgm:cxn modelId="{FF3F60A2-2E65-4456-A968-2A0C8958DF1A}" srcId="{AA6CEDFA-7747-4A5E-BE38-9FDFA79091A6}" destId="{88F742BD-E3D1-436E-A03B-4615BCA79FC1}" srcOrd="2" destOrd="0" parTransId="{44220D08-12DA-41E0-8674-49583C7722B9}" sibTransId="{88B1EFDA-70FD-4206-8979-FF3EFBEE4855}"/>
    <dgm:cxn modelId="{D3D13249-92C7-45D5-98BB-8E43E136932B}" type="presOf" srcId="{79ED9DDA-98B9-45EA-ABE3-E45F5034685C}" destId="{5FB093D1-5D2C-4CCB-9474-7413D8D3901E}" srcOrd="0" destOrd="0" presId="urn:microsoft.com/office/officeart/2005/8/layout/chevron2"/>
    <dgm:cxn modelId="{F7CAA322-C272-425D-83E0-DFB29C359FED}" type="presOf" srcId="{B4980C57-C44B-4C19-8AB8-BE20F93E035C}" destId="{49155C34-3D8A-43D9-A066-849A17E410D7}" srcOrd="0" destOrd="0" presId="urn:microsoft.com/office/officeart/2005/8/layout/chevron2"/>
    <dgm:cxn modelId="{DF6D4C34-399F-4B2A-B28A-8573F8648831}" type="presOf" srcId="{AF81A12C-88A5-49A4-8D10-79FA7933FE8C}" destId="{5163B9BB-7B41-46BC-830D-E29CCE83124E}" srcOrd="0" destOrd="0" presId="urn:microsoft.com/office/officeart/2005/8/layout/chevron2"/>
    <dgm:cxn modelId="{073FAEC6-8163-47A3-8B5C-7504CC6F1B32}" srcId="{AA6CEDFA-7747-4A5E-BE38-9FDFA79091A6}" destId="{C5522372-7D2B-4B4C-A1D7-57A241D8FD6E}" srcOrd="3" destOrd="0" parTransId="{B654EB7A-8533-4540-B9FD-96C2F880E125}" sibTransId="{6E1FE981-B049-4C5C-BA7A-304A3F1F40E9}"/>
    <dgm:cxn modelId="{476E4128-A245-40E1-BDD4-7D03AB53F0C3}" type="presOf" srcId="{CF6DF8E9-4CB6-40F2-8338-AEA1D574BE78}" destId="{EE4F865D-E7D2-4D88-9C17-7FB02B1E5625}" srcOrd="0" destOrd="0" presId="urn:microsoft.com/office/officeart/2005/8/layout/chevron2"/>
    <dgm:cxn modelId="{FAEC81A1-0549-466D-9AE1-DE778C9C0758}" type="presOf" srcId="{91008B2C-4617-43DF-85F9-4CE8B137F22A}" destId="{67B26225-3009-4D52-8278-E882AD3BFC6B}" srcOrd="0" destOrd="0" presId="urn:microsoft.com/office/officeart/2005/8/layout/chevron2"/>
    <dgm:cxn modelId="{D8F483F9-0CEF-436B-B45E-9B371C2B78DF}" srcId="{AF81A12C-88A5-49A4-8D10-79FA7933FE8C}" destId="{32F9C33B-075C-4169-B784-CCD599644424}" srcOrd="0" destOrd="0" parTransId="{5C132AF7-9AC1-437F-906C-5BCBFEBD9397}" sibTransId="{53E5E7DA-8ED3-4701-AC07-6120BCBD8C61}"/>
    <dgm:cxn modelId="{C1A3C843-2D25-43C8-BF5E-C53E55D37087}" srcId="{AA6CEDFA-7747-4A5E-BE38-9FDFA79091A6}" destId="{C4B5795D-FB4D-473B-A065-5C76571CE3DF}" srcOrd="5" destOrd="0" parTransId="{3446224E-8A2C-446A-8A15-1FBA48BCD4D1}" sibTransId="{93C8B37A-7AF8-4D05-81A0-F9971A6F8B26}"/>
    <dgm:cxn modelId="{754D1A4D-4786-4F6F-AD0A-9E1C61A3D4A3}" type="presOf" srcId="{AA6CEDFA-7747-4A5E-BE38-9FDFA79091A6}" destId="{9EF22848-2D4F-43B2-BAE8-3489E5AFC3F4}" srcOrd="0" destOrd="0" presId="urn:microsoft.com/office/officeart/2005/8/layout/chevron2"/>
    <dgm:cxn modelId="{C22FC0D2-5809-4D88-BA47-BF0BEDB0CF24}" srcId="{AA6CEDFA-7747-4A5E-BE38-9FDFA79091A6}" destId="{AF81A12C-88A5-49A4-8D10-79FA7933FE8C}" srcOrd="4" destOrd="0" parTransId="{1C3D2422-B5EE-40C0-B6C1-1A3BFAC6002A}" sibTransId="{AF81A351-7261-4E3D-8935-D1F41108A350}"/>
    <dgm:cxn modelId="{40EBFC3F-CD7B-49D0-B080-9A34035033B5}" srcId="{AA6CEDFA-7747-4A5E-BE38-9FDFA79091A6}" destId="{B75AA799-69F8-4307-BCC3-13E89FBFE674}" srcOrd="1" destOrd="0" parTransId="{9D38A773-0C0F-4157-AB8F-5BE296338794}" sibTransId="{8667B5B1-F64F-4F3B-AE05-BE97E568472F}"/>
    <dgm:cxn modelId="{6DE97001-BF42-4AB5-9222-68EC87A476F1}" type="presOf" srcId="{BD83A2E9-9442-4C2B-88EE-40E78A250D04}" destId="{CCB9BA33-063C-40EB-AB5A-7954A93BAACB}" srcOrd="0" destOrd="0" presId="urn:microsoft.com/office/officeart/2005/8/layout/chevron2"/>
    <dgm:cxn modelId="{EC8F5F63-23B2-42EA-B3D5-D1EDD5AD6EC6}" srcId="{D2DE6D21-B413-459A-A4EC-188F35552CF9}" destId="{91008B2C-4617-43DF-85F9-4CE8B137F22A}" srcOrd="0" destOrd="0" parTransId="{78FD579A-9400-4495-8C9E-82B66E475C64}" sibTransId="{8A5B34CF-87FF-4E1C-867C-EBB33DDAE778}"/>
    <dgm:cxn modelId="{6A9874F8-D1B5-4F95-9B76-5502374F60AE}" srcId="{C5522372-7D2B-4B4C-A1D7-57A241D8FD6E}" destId="{883334DD-4FE6-4A6B-AB7F-EFF1ABA557EE}" srcOrd="0" destOrd="0" parTransId="{619C305E-19FF-470D-9AE5-5AEFCEEAE433}" sibTransId="{CB476D09-3300-4267-9AC7-92A9E3AA01A1}"/>
    <dgm:cxn modelId="{C448B6F1-5EEC-41FD-8249-495383948E18}" type="presOf" srcId="{D2DE6D21-B413-459A-A4EC-188F35552CF9}" destId="{9D1177F5-D7B9-4B11-BE17-25BACC03D06B}" srcOrd="0" destOrd="0" presId="urn:microsoft.com/office/officeart/2005/8/layout/chevron2"/>
    <dgm:cxn modelId="{8361F9CE-4D04-402A-ACA3-FE985AD2BD41}" type="presOf" srcId="{FF8A98D7-F3EF-49AC-9C75-5C878072B7E9}" destId="{C7313F71-DB5D-4010-84D8-B32AFF6FC33E}" srcOrd="0" destOrd="0" presId="urn:microsoft.com/office/officeart/2005/8/layout/chevron2"/>
    <dgm:cxn modelId="{2002B61B-4E88-4010-953D-AC27CEF772EF}" srcId="{AA6CEDFA-7747-4A5E-BE38-9FDFA79091A6}" destId="{CF6DF8E9-4CB6-40F2-8338-AEA1D574BE78}" srcOrd="0" destOrd="0" parTransId="{C2E6E932-A814-49E9-B4EF-EE6F11002746}" sibTransId="{29619FD4-6296-4BF2-9245-67B5AAFE4376}"/>
    <dgm:cxn modelId="{0DD94C07-BD94-4D00-8373-D668011E60DA}" type="presOf" srcId="{C4B5795D-FB4D-473B-A065-5C76571CE3DF}" destId="{33262B0B-6349-47A6-941B-306264C3E5B4}" srcOrd="0" destOrd="0" presId="urn:microsoft.com/office/officeart/2005/8/layout/chevron2"/>
    <dgm:cxn modelId="{D8EDB34C-442E-4D56-998D-AF8D9A164BE1}" type="presOf" srcId="{88F742BD-E3D1-436E-A03B-4615BCA79FC1}" destId="{D3CFC738-C256-4D44-8D1F-4F8A787359C6}" srcOrd="0" destOrd="0" presId="urn:microsoft.com/office/officeart/2005/8/layout/chevron2"/>
    <dgm:cxn modelId="{F8E22D6F-4937-4801-BFDD-60B61BC1A2A3}" srcId="{C4B5795D-FB4D-473B-A065-5C76571CE3DF}" destId="{B4980C57-C44B-4C19-8AB8-BE20F93E035C}" srcOrd="0" destOrd="0" parTransId="{DC9B6B96-00B8-4C5F-B457-2F5FDCDD43DD}" sibTransId="{465F2FBE-1929-4177-A005-2B70818BF151}"/>
    <dgm:cxn modelId="{85FC56A2-7EF4-413A-8695-15CB964C3645}" type="presParOf" srcId="{9EF22848-2D4F-43B2-BAE8-3489E5AFC3F4}" destId="{A4EE12B3-AF1F-45F6-B4AB-37FB0DD6B9BE}" srcOrd="0" destOrd="0" presId="urn:microsoft.com/office/officeart/2005/8/layout/chevron2"/>
    <dgm:cxn modelId="{03FCDD3D-CB6F-4509-9A3D-48E2305AFC7F}" type="presParOf" srcId="{A4EE12B3-AF1F-45F6-B4AB-37FB0DD6B9BE}" destId="{EE4F865D-E7D2-4D88-9C17-7FB02B1E5625}" srcOrd="0" destOrd="0" presId="urn:microsoft.com/office/officeart/2005/8/layout/chevron2"/>
    <dgm:cxn modelId="{7A54BA0D-82AE-4E34-8E6C-8266D50DFF56}" type="presParOf" srcId="{A4EE12B3-AF1F-45F6-B4AB-37FB0DD6B9BE}" destId="{C7313F71-DB5D-4010-84D8-B32AFF6FC33E}" srcOrd="1" destOrd="0" presId="urn:microsoft.com/office/officeart/2005/8/layout/chevron2"/>
    <dgm:cxn modelId="{05E94B93-64BB-4AE1-9FB4-C158B917DF43}" type="presParOf" srcId="{9EF22848-2D4F-43B2-BAE8-3489E5AFC3F4}" destId="{9CA9ACB0-098D-4604-9833-BD1CB50785A6}" srcOrd="1" destOrd="0" presId="urn:microsoft.com/office/officeart/2005/8/layout/chevron2"/>
    <dgm:cxn modelId="{8DE52BDF-C638-4F7E-B493-5EFBAEB50016}" type="presParOf" srcId="{9EF22848-2D4F-43B2-BAE8-3489E5AFC3F4}" destId="{5836E24A-886A-4D35-9D67-E0F118574503}" srcOrd="2" destOrd="0" presId="urn:microsoft.com/office/officeart/2005/8/layout/chevron2"/>
    <dgm:cxn modelId="{BEB07E59-ED8E-41DF-BEDA-2EE96C198B8C}" type="presParOf" srcId="{5836E24A-886A-4D35-9D67-E0F118574503}" destId="{5929DEC9-7785-48F2-AD1D-AF0B444EB163}" srcOrd="0" destOrd="0" presId="urn:microsoft.com/office/officeart/2005/8/layout/chevron2"/>
    <dgm:cxn modelId="{1823C42B-4BC3-4C45-B98C-2B1E1A95DC8F}" type="presParOf" srcId="{5836E24A-886A-4D35-9D67-E0F118574503}" destId="{CCB9BA33-063C-40EB-AB5A-7954A93BAACB}" srcOrd="1" destOrd="0" presId="urn:microsoft.com/office/officeart/2005/8/layout/chevron2"/>
    <dgm:cxn modelId="{03B07EFB-8AE8-44A5-8CD2-8A6F0EED1C89}" type="presParOf" srcId="{9EF22848-2D4F-43B2-BAE8-3489E5AFC3F4}" destId="{7090D4CE-424C-47D9-8DA5-FA0027F68E92}" srcOrd="3" destOrd="0" presId="urn:microsoft.com/office/officeart/2005/8/layout/chevron2"/>
    <dgm:cxn modelId="{EA9BCEFF-47C9-41CA-AB6E-B0828C4F6013}" type="presParOf" srcId="{9EF22848-2D4F-43B2-BAE8-3489E5AFC3F4}" destId="{D5C24616-4684-422A-A8AD-9C0F2BBE018A}" srcOrd="4" destOrd="0" presId="urn:microsoft.com/office/officeart/2005/8/layout/chevron2"/>
    <dgm:cxn modelId="{E6ED7EFF-9885-413F-B1A5-EAA1F89745C5}" type="presParOf" srcId="{D5C24616-4684-422A-A8AD-9C0F2BBE018A}" destId="{D3CFC738-C256-4D44-8D1F-4F8A787359C6}" srcOrd="0" destOrd="0" presId="urn:microsoft.com/office/officeart/2005/8/layout/chevron2"/>
    <dgm:cxn modelId="{A7A9912A-6D37-4A71-9093-6C0D3E779FBD}" type="presParOf" srcId="{D5C24616-4684-422A-A8AD-9C0F2BBE018A}" destId="{5FB093D1-5D2C-4CCB-9474-7413D8D3901E}" srcOrd="1" destOrd="0" presId="urn:microsoft.com/office/officeart/2005/8/layout/chevron2"/>
    <dgm:cxn modelId="{F43CA4A8-491A-4F22-9876-B440E64DDBC0}" type="presParOf" srcId="{9EF22848-2D4F-43B2-BAE8-3489E5AFC3F4}" destId="{8270A38D-3DEB-4B6F-906C-46A6FD9E1802}" srcOrd="5" destOrd="0" presId="urn:microsoft.com/office/officeart/2005/8/layout/chevron2"/>
    <dgm:cxn modelId="{B1DE9942-33C4-4ED4-B8A1-C5354C264436}" type="presParOf" srcId="{9EF22848-2D4F-43B2-BAE8-3489E5AFC3F4}" destId="{C6CCF29C-072E-450B-92EE-908518FAC831}" srcOrd="6" destOrd="0" presId="urn:microsoft.com/office/officeart/2005/8/layout/chevron2"/>
    <dgm:cxn modelId="{14CD9378-E5A2-4334-B240-FD8C9411CB4A}" type="presParOf" srcId="{C6CCF29C-072E-450B-92EE-908518FAC831}" destId="{5B3AA50F-60B9-439F-8AB4-0A13350EE98B}" srcOrd="0" destOrd="0" presId="urn:microsoft.com/office/officeart/2005/8/layout/chevron2"/>
    <dgm:cxn modelId="{9BF11A11-79AD-4DE3-AF9C-3281DB873DBD}" type="presParOf" srcId="{C6CCF29C-072E-450B-92EE-908518FAC831}" destId="{DF1A84C8-30FC-4C5F-A9C6-D3440F38B025}" srcOrd="1" destOrd="0" presId="urn:microsoft.com/office/officeart/2005/8/layout/chevron2"/>
    <dgm:cxn modelId="{25F330A6-14BC-4520-B722-F916C2B96DA0}" type="presParOf" srcId="{9EF22848-2D4F-43B2-BAE8-3489E5AFC3F4}" destId="{E6A87D83-B202-4490-B632-0C41E82AC1BE}" srcOrd="7" destOrd="0" presId="urn:microsoft.com/office/officeart/2005/8/layout/chevron2"/>
    <dgm:cxn modelId="{41AA6A1E-FB20-44F9-8A99-06C4BA420217}" type="presParOf" srcId="{9EF22848-2D4F-43B2-BAE8-3489E5AFC3F4}" destId="{26F84FED-47FC-4C06-B22A-264366F6F6E3}" srcOrd="8" destOrd="0" presId="urn:microsoft.com/office/officeart/2005/8/layout/chevron2"/>
    <dgm:cxn modelId="{4D3A1E36-E533-400D-A72F-567CDD012BB8}" type="presParOf" srcId="{26F84FED-47FC-4C06-B22A-264366F6F6E3}" destId="{5163B9BB-7B41-46BC-830D-E29CCE83124E}" srcOrd="0" destOrd="0" presId="urn:microsoft.com/office/officeart/2005/8/layout/chevron2"/>
    <dgm:cxn modelId="{F543E8ED-8938-42D8-A235-38FEA96A1F2F}" type="presParOf" srcId="{26F84FED-47FC-4C06-B22A-264366F6F6E3}" destId="{54CD5529-657B-4CD0-B8F2-8FE88715B407}" srcOrd="1" destOrd="0" presId="urn:microsoft.com/office/officeart/2005/8/layout/chevron2"/>
    <dgm:cxn modelId="{B35E70D1-2FAC-4EDE-8A4F-75D542CAE891}" type="presParOf" srcId="{9EF22848-2D4F-43B2-BAE8-3489E5AFC3F4}" destId="{38877625-A7DD-45E6-AB2B-4249391396E4}" srcOrd="9" destOrd="0" presId="urn:microsoft.com/office/officeart/2005/8/layout/chevron2"/>
    <dgm:cxn modelId="{5864100E-8270-4500-964D-F671210FA119}" type="presParOf" srcId="{9EF22848-2D4F-43B2-BAE8-3489E5AFC3F4}" destId="{70B45FD1-FC77-476C-8545-623E06213FCD}" srcOrd="10" destOrd="0" presId="urn:microsoft.com/office/officeart/2005/8/layout/chevron2"/>
    <dgm:cxn modelId="{B74A27D8-5D69-4B29-A7A2-41BAF2E5576C}" type="presParOf" srcId="{70B45FD1-FC77-476C-8545-623E06213FCD}" destId="{33262B0B-6349-47A6-941B-306264C3E5B4}" srcOrd="0" destOrd="0" presId="urn:microsoft.com/office/officeart/2005/8/layout/chevron2"/>
    <dgm:cxn modelId="{9248364F-D36B-4310-98CB-EB40D05B893F}" type="presParOf" srcId="{70B45FD1-FC77-476C-8545-623E06213FCD}" destId="{49155C34-3D8A-43D9-A066-849A17E410D7}" srcOrd="1" destOrd="0" presId="urn:microsoft.com/office/officeart/2005/8/layout/chevron2"/>
    <dgm:cxn modelId="{AEC05816-04E5-49DB-B61F-021D14E1DD08}" type="presParOf" srcId="{9EF22848-2D4F-43B2-BAE8-3489E5AFC3F4}" destId="{72D48A8E-1F69-4623-9D2F-78BC993CFE3A}" srcOrd="11" destOrd="0" presId="urn:microsoft.com/office/officeart/2005/8/layout/chevron2"/>
    <dgm:cxn modelId="{2B331C09-E9AD-4777-857D-9536646EE2D3}" type="presParOf" srcId="{9EF22848-2D4F-43B2-BAE8-3489E5AFC3F4}" destId="{70CC56C0-5684-48A5-9256-146A39C1F7B3}" srcOrd="12" destOrd="0" presId="urn:microsoft.com/office/officeart/2005/8/layout/chevron2"/>
    <dgm:cxn modelId="{B1C498FB-E1C2-44FE-B87B-B50784F72FA3}" type="presParOf" srcId="{70CC56C0-5684-48A5-9256-146A39C1F7B3}" destId="{9D1177F5-D7B9-4B11-BE17-25BACC03D06B}" srcOrd="0" destOrd="0" presId="urn:microsoft.com/office/officeart/2005/8/layout/chevron2"/>
    <dgm:cxn modelId="{24F87972-CE62-45C2-AD03-C7210C04A12A}" type="presParOf" srcId="{70CC56C0-5684-48A5-9256-146A39C1F7B3}" destId="{67B26225-3009-4D52-8278-E882AD3BFC6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9731DE7-3749-421B-88D8-D2A446F58BB4}"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US"/>
        </a:p>
      </dgm:t>
    </dgm:pt>
    <dgm:pt modelId="{5D47B38A-415D-4BBB-94B3-D94647F54489}">
      <dgm:prSet phldrT="[نص]"/>
      <dgm:spPr/>
      <dgm:t>
        <a:bodyPr/>
        <a:lstStyle/>
        <a:p>
          <a:r>
            <a:rPr lang="ar-SA" dirty="0" smtClean="0"/>
            <a:t>جهات </a:t>
          </a:r>
          <a:r>
            <a:rPr lang="ar-SA" dirty="0" smtClean="0"/>
            <a:t>التقاضي</a:t>
          </a:r>
          <a:r>
            <a:rPr lang="ar-MA" dirty="0" smtClean="0"/>
            <a:t> في السعودية</a:t>
          </a:r>
          <a:endParaRPr lang="en-US" dirty="0"/>
        </a:p>
      </dgm:t>
    </dgm:pt>
    <dgm:pt modelId="{0BF2AEBF-DB65-492A-BC7D-7D407ED5DC6D}" type="parTrans" cxnId="{4FCE4274-288D-4025-ADB4-1711C5F7B3CB}">
      <dgm:prSet/>
      <dgm:spPr/>
      <dgm:t>
        <a:bodyPr/>
        <a:lstStyle/>
        <a:p>
          <a:endParaRPr lang="en-US"/>
        </a:p>
      </dgm:t>
    </dgm:pt>
    <dgm:pt modelId="{B53F14A2-F7FB-4306-957F-939F785AC826}" type="sibTrans" cxnId="{4FCE4274-288D-4025-ADB4-1711C5F7B3CB}">
      <dgm:prSet/>
      <dgm:spPr/>
      <dgm:t>
        <a:bodyPr/>
        <a:lstStyle/>
        <a:p>
          <a:endParaRPr lang="en-US"/>
        </a:p>
      </dgm:t>
    </dgm:pt>
    <dgm:pt modelId="{83ED8A58-3E03-463C-ADAE-377E11D3C700}">
      <dgm:prSet phldrT="[نص]"/>
      <dgm:spPr/>
      <dgm:t>
        <a:bodyPr/>
        <a:lstStyle/>
        <a:p>
          <a:r>
            <a:rPr lang="ar-SA" dirty="0" smtClean="0"/>
            <a:t>القضاء العادي</a:t>
          </a:r>
          <a:endParaRPr lang="en-US" dirty="0"/>
        </a:p>
      </dgm:t>
    </dgm:pt>
    <dgm:pt modelId="{A837087B-D66F-4F0F-906F-70EE3055CC71}" type="parTrans" cxnId="{111E57D9-3021-49A3-ACC6-D4BB1B4D793D}">
      <dgm:prSet/>
      <dgm:spPr/>
      <dgm:t>
        <a:bodyPr/>
        <a:lstStyle/>
        <a:p>
          <a:endParaRPr lang="en-US"/>
        </a:p>
      </dgm:t>
    </dgm:pt>
    <dgm:pt modelId="{033F06DA-A855-4CAA-85D5-75AC1CB081E5}" type="sibTrans" cxnId="{111E57D9-3021-49A3-ACC6-D4BB1B4D793D}">
      <dgm:prSet/>
      <dgm:spPr/>
      <dgm:t>
        <a:bodyPr/>
        <a:lstStyle/>
        <a:p>
          <a:endParaRPr lang="en-US"/>
        </a:p>
      </dgm:t>
    </dgm:pt>
    <dgm:pt modelId="{E13E4D11-D0F8-4C9B-A205-E88EBE9F957D}">
      <dgm:prSet phldrT="[نص]"/>
      <dgm:spPr/>
      <dgm:t>
        <a:bodyPr/>
        <a:lstStyle/>
        <a:p>
          <a:r>
            <a:rPr lang="ar-SA" dirty="0" smtClean="0"/>
            <a:t>القضاء الاداري</a:t>
          </a:r>
          <a:endParaRPr lang="en-US" dirty="0"/>
        </a:p>
      </dgm:t>
    </dgm:pt>
    <dgm:pt modelId="{0CF5D177-534A-41EF-B309-6F654EC66318}" type="parTrans" cxnId="{3B17F94E-8D74-4AD8-888C-2FA86CE596F3}">
      <dgm:prSet/>
      <dgm:spPr/>
      <dgm:t>
        <a:bodyPr/>
        <a:lstStyle/>
        <a:p>
          <a:endParaRPr lang="en-US"/>
        </a:p>
      </dgm:t>
    </dgm:pt>
    <dgm:pt modelId="{ABDDFA2A-FDE7-45AC-8653-8544E0CFC071}" type="sibTrans" cxnId="{3B17F94E-8D74-4AD8-888C-2FA86CE596F3}">
      <dgm:prSet/>
      <dgm:spPr/>
      <dgm:t>
        <a:bodyPr/>
        <a:lstStyle/>
        <a:p>
          <a:endParaRPr lang="en-US"/>
        </a:p>
      </dgm:t>
    </dgm:pt>
    <dgm:pt modelId="{41059F89-87C0-4E04-8A3C-EC8C3A60B8A2}">
      <dgm:prSet phldrT="[نص]"/>
      <dgm:spPr/>
      <dgm:t>
        <a:bodyPr/>
        <a:lstStyle/>
        <a:p>
          <a:r>
            <a:rPr lang="ar-SA" dirty="0" smtClean="0"/>
            <a:t>اللجان شبه القضائية</a:t>
          </a:r>
          <a:endParaRPr lang="en-US" dirty="0"/>
        </a:p>
      </dgm:t>
    </dgm:pt>
    <dgm:pt modelId="{F7BF1209-0D93-4EAB-8BD1-7A9266F088C5}" type="parTrans" cxnId="{592F5CFA-BC99-464C-85C6-F36A83D52D8B}">
      <dgm:prSet/>
      <dgm:spPr/>
      <dgm:t>
        <a:bodyPr/>
        <a:lstStyle/>
        <a:p>
          <a:endParaRPr lang="en-US"/>
        </a:p>
      </dgm:t>
    </dgm:pt>
    <dgm:pt modelId="{613B4D43-B51E-40ED-9FBE-80E6F2F8E259}" type="sibTrans" cxnId="{592F5CFA-BC99-464C-85C6-F36A83D52D8B}">
      <dgm:prSet/>
      <dgm:spPr/>
      <dgm:t>
        <a:bodyPr/>
        <a:lstStyle/>
        <a:p>
          <a:endParaRPr lang="en-US"/>
        </a:p>
      </dgm:t>
    </dgm:pt>
    <dgm:pt modelId="{333C9D02-3B04-4104-96F4-53B928A276E9}" type="pres">
      <dgm:prSet presAssocID="{A9731DE7-3749-421B-88D8-D2A446F58BB4}" presName="hierChild1" presStyleCnt="0">
        <dgm:presLayoutVars>
          <dgm:orgChart val="1"/>
          <dgm:chPref val="1"/>
          <dgm:dir val="rev"/>
          <dgm:animOne val="branch"/>
          <dgm:animLvl val="lvl"/>
          <dgm:resizeHandles/>
        </dgm:presLayoutVars>
      </dgm:prSet>
      <dgm:spPr/>
      <dgm:t>
        <a:bodyPr/>
        <a:lstStyle/>
        <a:p>
          <a:pPr rtl="1"/>
          <a:endParaRPr lang="ar-SA"/>
        </a:p>
      </dgm:t>
    </dgm:pt>
    <dgm:pt modelId="{C1B4071C-48FE-4DC9-A8D1-BAD94F931D2F}" type="pres">
      <dgm:prSet presAssocID="{5D47B38A-415D-4BBB-94B3-D94647F54489}" presName="hierRoot1" presStyleCnt="0">
        <dgm:presLayoutVars>
          <dgm:hierBranch val="init"/>
        </dgm:presLayoutVars>
      </dgm:prSet>
      <dgm:spPr/>
    </dgm:pt>
    <dgm:pt modelId="{33E74826-C951-4928-B111-7E9181FC35DA}" type="pres">
      <dgm:prSet presAssocID="{5D47B38A-415D-4BBB-94B3-D94647F54489}" presName="rootComposite1" presStyleCnt="0"/>
      <dgm:spPr/>
    </dgm:pt>
    <dgm:pt modelId="{E89FBDCA-FE18-485F-B467-15BCD64971CD}" type="pres">
      <dgm:prSet presAssocID="{5D47B38A-415D-4BBB-94B3-D94647F54489}" presName="rootText1" presStyleLbl="node0" presStyleIdx="0" presStyleCnt="1" custScaleX="156721">
        <dgm:presLayoutVars>
          <dgm:chPref val="3"/>
        </dgm:presLayoutVars>
      </dgm:prSet>
      <dgm:spPr/>
      <dgm:t>
        <a:bodyPr/>
        <a:lstStyle/>
        <a:p>
          <a:pPr rtl="1"/>
          <a:endParaRPr lang="ar-SA"/>
        </a:p>
      </dgm:t>
    </dgm:pt>
    <dgm:pt modelId="{F195914C-F65E-4FB6-88AC-65D9E72E40DD}" type="pres">
      <dgm:prSet presAssocID="{5D47B38A-415D-4BBB-94B3-D94647F54489}" presName="rootConnector1" presStyleLbl="node1" presStyleIdx="0" presStyleCnt="0"/>
      <dgm:spPr/>
      <dgm:t>
        <a:bodyPr/>
        <a:lstStyle/>
        <a:p>
          <a:pPr rtl="1"/>
          <a:endParaRPr lang="ar-SA"/>
        </a:p>
      </dgm:t>
    </dgm:pt>
    <dgm:pt modelId="{DBA0DD46-FDC0-4AF9-9364-D30444E77046}" type="pres">
      <dgm:prSet presAssocID="{5D47B38A-415D-4BBB-94B3-D94647F54489}" presName="hierChild2" presStyleCnt="0"/>
      <dgm:spPr/>
    </dgm:pt>
    <dgm:pt modelId="{5554FFAF-658B-484E-B7E3-5E474AD3E3CB}" type="pres">
      <dgm:prSet presAssocID="{A837087B-D66F-4F0F-906F-70EE3055CC71}" presName="Name37" presStyleLbl="parChTrans1D2" presStyleIdx="0" presStyleCnt="3"/>
      <dgm:spPr/>
      <dgm:t>
        <a:bodyPr/>
        <a:lstStyle/>
        <a:p>
          <a:pPr rtl="1"/>
          <a:endParaRPr lang="ar-SA"/>
        </a:p>
      </dgm:t>
    </dgm:pt>
    <dgm:pt modelId="{73158CB7-B6E7-40E0-9A78-789D55F56B07}" type="pres">
      <dgm:prSet presAssocID="{83ED8A58-3E03-463C-ADAE-377E11D3C700}" presName="hierRoot2" presStyleCnt="0">
        <dgm:presLayoutVars>
          <dgm:hierBranch val="init"/>
        </dgm:presLayoutVars>
      </dgm:prSet>
      <dgm:spPr/>
    </dgm:pt>
    <dgm:pt modelId="{25D5C1C6-5061-46ED-8F23-9A85523F2949}" type="pres">
      <dgm:prSet presAssocID="{83ED8A58-3E03-463C-ADAE-377E11D3C700}" presName="rootComposite" presStyleCnt="0"/>
      <dgm:spPr/>
    </dgm:pt>
    <dgm:pt modelId="{3DF809EB-795F-451A-BABC-92F7786D1ECB}" type="pres">
      <dgm:prSet presAssocID="{83ED8A58-3E03-463C-ADAE-377E11D3C700}" presName="rootText" presStyleLbl="node2" presStyleIdx="0" presStyleCnt="3">
        <dgm:presLayoutVars>
          <dgm:chPref val="3"/>
        </dgm:presLayoutVars>
      </dgm:prSet>
      <dgm:spPr/>
      <dgm:t>
        <a:bodyPr/>
        <a:lstStyle/>
        <a:p>
          <a:pPr rtl="1"/>
          <a:endParaRPr lang="ar-SA"/>
        </a:p>
      </dgm:t>
    </dgm:pt>
    <dgm:pt modelId="{3D20E06E-987B-433B-91A8-1974057D2E4D}" type="pres">
      <dgm:prSet presAssocID="{83ED8A58-3E03-463C-ADAE-377E11D3C700}" presName="rootConnector" presStyleLbl="node2" presStyleIdx="0" presStyleCnt="3"/>
      <dgm:spPr/>
      <dgm:t>
        <a:bodyPr/>
        <a:lstStyle/>
        <a:p>
          <a:pPr rtl="1"/>
          <a:endParaRPr lang="ar-SA"/>
        </a:p>
      </dgm:t>
    </dgm:pt>
    <dgm:pt modelId="{DA3177CB-8AAC-48D2-9EA4-5E6938CC504E}" type="pres">
      <dgm:prSet presAssocID="{83ED8A58-3E03-463C-ADAE-377E11D3C700}" presName="hierChild4" presStyleCnt="0"/>
      <dgm:spPr/>
    </dgm:pt>
    <dgm:pt modelId="{4FAF9FEC-2166-4647-9B7C-88414C40EF83}" type="pres">
      <dgm:prSet presAssocID="{83ED8A58-3E03-463C-ADAE-377E11D3C700}" presName="hierChild5" presStyleCnt="0"/>
      <dgm:spPr/>
    </dgm:pt>
    <dgm:pt modelId="{62DC07EC-F6D0-4A96-8A21-512E2510A73A}" type="pres">
      <dgm:prSet presAssocID="{0CF5D177-534A-41EF-B309-6F654EC66318}" presName="Name37" presStyleLbl="parChTrans1D2" presStyleIdx="1" presStyleCnt="3"/>
      <dgm:spPr/>
      <dgm:t>
        <a:bodyPr/>
        <a:lstStyle/>
        <a:p>
          <a:pPr rtl="1"/>
          <a:endParaRPr lang="ar-SA"/>
        </a:p>
      </dgm:t>
    </dgm:pt>
    <dgm:pt modelId="{2CC4BD1E-00AE-4F85-86AE-37AE74B28CB7}" type="pres">
      <dgm:prSet presAssocID="{E13E4D11-D0F8-4C9B-A205-E88EBE9F957D}" presName="hierRoot2" presStyleCnt="0">
        <dgm:presLayoutVars>
          <dgm:hierBranch val="init"/>
        </dgm:presLayoutVars>
      </dgm:prSet>
      <dgm:spPr/>
    </dgm:pt>
    <dgm:pt modelId="{D5B96D7C-C02C-4052-9020-ACBE2DA79279}" type="pres">
      <dgm:prSet presAssocID="{E13E4D11-D0F8-4C9B-A205-E88EBE9F957D}" presName="rootComposite" presStyleCnt="0"/>
      <dgm:spPr/>
    </dgm:pt>
    <dgm:pt modelId="{33DD5790-593C-4632-9010-1F753121B7AF}" type="pres">
      <dgm:prSet presAssocID="{E13E4D11-D0F8-4C9B-A205-E88EBE9F957D}" presName="rootText" presStyleLbl="node2" presStyleIdx="1" presStyleCnt="3">
        <dgm:presLayoutVars>
          <dgm:chPref val="3"/>
        </dgm:presLayoutVars>
      </dgm:prSet>
      <dgm:spPr/>
      <dgm:t>
        <a:bodyPr/>
        <a:lstStyle/>
        <a:p>
          <a:endParaRPr lang="en-US"/>
        </a:p>
      </dgm:t>
    </dgm:pt>
    <dgm:pt modelId="{40D7918C-28EF-450C-A572-C77EB2BC68E7}" type="pres">
      <dgm:prSet presAssocID="{E13E4D11-D0F8-4C9B-A205-E88EBE9F957D}" presName="rootConnector" presStyleLbl="node2" presStyleIdx="1" presStyleCnt="3"/>
      <dgm:spPr/>
      <dgm:t>
        <a:bodyPr/>
        <a:lstStyle/>
        <a:p>
          <a:pPr rtl="1"/>
          <a:endParaRPr lang="ar-SA"/>
        </a:p>
      </dgm:t>
    </dgm:pt>
    <dgm:pt modelId="{9B68FD35-07F1-4607-BDCC-A8ACCAFB2D6C}" type="pres">
      <dgm:prSet presAssocID="{E13E4D11-D0F8-4C9B-A205-E88EBE9F957D}" presName="hierChild4" presStyleCnt="0"/>
      <dgm:spPr/>
    </dgm:pt>
    <dgm:pt modelId="{B150827E-7B45-4732-BC61-F91CEC6EEC11}" type="pres">
      <dgm:prSet presAssocID="{E13E4D11-D0F8-4C9B-A205-E88EBE9F957D}" presName="hierChild5" presStyleCnt="0"/>
      <dgm:spPr/>
    </dgm:pt>
    <dgm:pt modelId="{0FA8D035-35D5-48B9-A151-7CCA831DB97B}" type="pres">
      <dgm:prSet presAssocID="{F7BF1209-0D93-4EAB-8BD1-7A9266F088C5}" presName="Name37" presStyleLbl="parChTrans1D2" presStyleIdx="2" presStyleCnt="3"/>
      <dgm:spPr/>
      <dgm:t>
        <a:bodyPr/>
        <a:lstStyle/>
        <a:p>
          <a:pPr rtl="1"/>
          <a:endParaRPr lang="ar-SA"/>
        </a:p>
      </dgm:t>
    </dgm:pt>
    <dgm:pt modelId="{E5582046-6EE6-434C-8A91-B7674025A8AA}" type="pres">
      <dgm:prSet presAssocID="{41059F89-87C0-4E04-8A3C-EC8C3A60B8A2}" presName="hierRoot2" presStyleCnt="0">
        <dgm:presLayoutVars>
          <dgm:hierBranch val="init"/>
        </dgm:presLayoutVars>
      </dgm:prSet>
      <dgm:spPr/>
    </dgm:pt>
    <dgm:pt modelId="{B5E869EF-32BD-486B-A3C8-07B9E4A21343}" type="pres">
      <dgm:prSet presAssocID="{41059F89-87C0-4E04-8A3C-EC8C3A60B8A2}" presName="rootComposite" presStyleCnt="0"/>
      <dgm:spPr/>
    </dgm:pt>
    <dgm:pt modelId="{4EE6CDBC-C601-4AED-BA6E-3A39607C7854}" type="pres">
      <dgm:prSet presAssocID="{41059F89-87C0-4E04-8A3C-EC8C3A60B8A2}" presName="rootText" presStyleLbl="node2" presStyleIdx="2" presStyleCnt="3">
        <dgm:presLayoutVars>
          <dgm:chPref val="3"/>
        </dgm:presLayoutVars>
      </dgm:prSet>
      <dgm:spPr/>
      <dgm:t>
        <a:bodyPr/>
        <a:lstStyle/>
        <a:p>
          <a:pPr rtl="1"/>
          <a:endParaRPr lang="ar-SA"/>
        </a:p>
      </dgm:t>
    </dgm:pt>
    <dgm:pt modelId="{84B31ECC-DB40-42A6-A107-9270C1EB2495}" type="pres">
      <dgm:prSet presAssocID="{41059F89-87C0-4E04-8A3C-EC8C3A60B8A2}" presName="rootConnector" presStyleLbl="node2" presStyleIdx="2" presStyleCnt="3"/>
      <dgm:spPr/>
      <dgm:t>
        <a:bodyPr/>
        <a:lstStyle/>
        <a:p>
          <a:pPr rtl="1"/>
          <a:endParaRPr lang="ar-SA"/>
        </a:p>
      </dgm:t>
    </dgm:pt>
    <dgm:pt modelId="{92067B38-CC19-417A-AC56-84E365398C68}" type="pres">
      <dgm:prSet presAssocID="{41059F89-87C0-4E04-8A3C-EC8C3A60B8A2}" presName="hierChild4" presStyleCnt="0"/>
      <dgm:spPr/>
    </dgm:pt>
    <dgm:pt modelId="{159C390A-FD74-46D2-A67C-C658F7DE1BE7}" type="pres">
      <dgm:prSet presAssocID="{41059F89-87C0-4E04-8A3C-EC8C3A60B8A2}" presName="hierChild5" presStyleCnt="0"/>
      <dgm:spPr/>
    </dgm:pt>
    <dgm:pt modelId="{5DF62EB5-B51F-4DF5-AA7C-5932C8F34CAD}" type="pres">
      <dgm:prSet presAssocID="{5D47B38A-415D-4BBB-94B3-D94647F54489}" presName="hierChild3" presStyleCnt="0"/>
      <dgm:spPr/>
    </dgm:pt>
  </dgm:ptLst>
  <dgm:cxnLst>
    <dgm:cxn modelId="{3B17F94E-8D74-4AD8-888C-2FA86CE596F3}" srcId="{5D47B38A-415D-4BBB-94B3-D94647F54489}" destId="{E13E4D11-D0F8-4C9B-A205-E88EBE9F957D}" srcOrd="1" destOrd="0" parTransId="{0CF5D177-534A-41EF-B309-6F654EC66318}" sibTransId="{ABDDFA2A-FDE7-45AC-8653-8544E0CFC071}"/>
    <dgm:cxn modelId="{ABECF438-EAC9-41D6-90FC-BD30669C139C}" type="presOf" srcId="{5D47B38A-415D-4BBB-94B3-D94647F54489}" destId="{F195914C-F65E-4FB6-88AC-65D9E72E40DD}" srcOrd="1" destOrd="0" presId="urn:microsoft.com/office/officeart/2005/8/layout/orgChart1"/>
    <dgm:cxn modelId="{8CBCB70A-91DA-4863-BA29-C2EB5BB1FE4D}" type="presOf" srcId="{0CF5D177-534A-41EF-B309-6F654EC66318}" destId="{62DC07EC-F6D0-4A96-8A21-512E2510A73A}" srcOrd="0" destOrd="0" presId="urn:microsoft.com/office/officeart/2005/8/layout/orgChart1"/>
    <dgm:cxn modelId="{0D710BE5-5943-4A5F-8DE1-DA5FC17074CD}" type="presOf" srcId="{5D47B38A-415D-4BBB-94B3-D94647F54489}" destId="{E89FBDCA-FE18-485F-B467-15BCD64971CD}" srcOrd="0" destOrd="0" presId="urn:microsoft.com/office/officeart/2005/8/layout/orgChart1"/>
    <dgm:cxn modelId="{37188392-C671-4912-8B5E-214E7063E73C}" type="presOf" srcId="{F7BF1209-0D93-4EAB-8BD1-7A9266F088C5}" destId="{0FA8D035-35D5-48B9-A151-7CCA831DB97B}" srcOrd="0" destOrd="0" presId="urn:microsoft.com/office/officeart/2005/8/layout/orgChart1"/>
    <dgm:cxn modelId="{BB6FD046-84A8-458D-AE92-0655D06E53F8}" type="presOf" srcId="{83ED8A58-3E03-463C-ADAE-377E11D3C700}" destId="{3DF809EB-795F-451A-BABC-92F7786D1ECB}" srcOrd="0" destOrd="0" presId="urn:microsoft.com/office/officeart/2005/8/layout/orgChart1"/>
    <dgm:cxn modelId="{81AE0EE3-D484-44FD-BA51-F79E8341BCFC}" type="presOf" srcId="{E13E4D11-D0F8-4C9B-A205-E88EBE9F957D}" destId="{40D7918C-28EF-450C-A572-C77EB2BC68E7}" srcOrd="1" destOrd="0" presId="urn:microsoft.com/office/officeart/2005/8/layout/orgChart1"/>
    <dgm:cxn modelId="{42C5D024-A16F-4EE3-9F1F-D8123663A500}" type="presOf" srcId="{41059F89-87C0-4E04-8A3C-EC8C3A60B8A2}" destId="{84B31ECC-DB40-42A6-A107-9270C1EB2495}" srcOrd="1" destOrd="0" presId="urn:microsoft.com/office/officeart/2005/8/layout/orgChart1"/>
    <dgm:cxn modelId="{4067D096-6DCE-44B7-92F2-3F643F4172B4}" type="presOf" srcId="{A837087B-D66F-4F0F-906F-70EE3055CC71}" destId="{5554FFAF-658B-484E-B7E3-5E474AD3E3CB}" srcOrd="0" destOrd="0" presId="urn:microsoft.com/office/officeart/2005/8/layout/orgChart1"/>
    <dgm:cxn modelId="{5596F52B-8839-4CFD-8912-753316464F69}" type="presOf" srcId="{E13E4D11-D0F8-4C9B-A205-E88EBE9F957D}" destId="{33DD5790-593C-4632-9010-1F753121B7AF}" srcOrd="0" destOrd="0" presId="urn:microsoft.com/office/officeart/2005/8/layout/orgChart1"/>
    <dgm:cxn modelId="{4FCE4274-288D-4025-ADB4-1711C5F7B3CB}" srcId="{A9731DE7-3749-421B-88D8-D2A446F58BB4}" destId="{5D47B38A-415D-4BBB-94B3-D94647F54489}" srcOrd="0" destOrd="0" parTransId="{0BF2AEBF-DB65-492A-BC7D-7D407ED5DC6D}" sibTransId="{B53F14A2-F7FB-4306-957F-939F785AC826}"/>
    <dgm:cxn modelId="{EFDDEA27-282D-4031-A0AC-64094B3FCA7F}" type="presOf" srcId="{83ED8A58-3E03-463C-ADAE-377E11D3C700}" destId="{3D20E06E-987B-433B-91A8-1974057D2E4D}" srcOrd="1" destOrd="0" presId="urn:microsoft.com/office/officeart/2005/8/layout/orgChart1"/>
    <dgm:cxn modelId="{3FA3BE67-FC65-4D69-8602-A833ADA32B5B}" type="presOf" srcId="{A9731DE7-3749-421B-88D8-D2A446F58BB4}" destId="{333C9D02-3B04-4104-96F4-53B928A276E9}" srcOrd="0" destOrd="0" presId="urn:microsoft.com/office/officeart/2005/8/layout/orgChart1"/>
    <dgm:cxn modelId="{E8DD90C8-E4BB-4910-951B-7682CCE19D28}" type="presOf" srcId="{41059F89-87C0-4E04-8A3C-EC8C3A60B8A2}" destId="{4EE6CDBC-C601-4AED-BA6E-3A39607C7854}" srcOrd="0" destOrd="0" presId="urn:microsoft.com/office/officeart/2005/8/layout/orgChart1"/>
    <dgm:cxn modelId="{111E57D9-3021-49A3-ACC6-D4BB1B4D793D}" srcId="{5D47B38A-415D-4BBB-94B3-D94647F54489}" destId="{83ED8A58-3E03-463C-ADAE-377E11D3C700}" srcOrd="0" destOrd="0" parTransId="{A837087B-D66F-4F0F-906F-70EE3055CC71}" sibTransId="{033F06DA-A855-4CAA-85D5-75AC1CB081E5}"/>
    <dgm:cxn modelId="{592F5CFA-BC99-464C-85C6-F36A83D52D8B}" srcId="{5D47B38A-415D-4BBB-94B3-D94647F54489}" destId="{41059F89-87C0-4E04-8A3C-EC8C3A60B8A2}" srcOrd="2" destOrd="0" parTransId="{F7BF1209-0D93-4EAB-8BD1-7A9266F088C5}" sibTransId="{613B4D43-B51E-40ED-9FBE-80E6F2F8E259}"/>
    <dgm:cxn modelId="{CBB5C389-4827-473E-AAC5-91B0A3242DA2}" type="presParOf" srcId="{333C9D02-3B04-4104-96F4-53B928A276E9}" destId="{C1B4071C-48FE-4DC9-A8D1-BAD94F931D2F}" srcOrd="0" destOrd="0" presId="urn:microsoft.com/office/officeart/2005/8/layout/orgChart1"/>
    <dgm:cxn modelId="{89B83EBF-3E4A-4C15-8362-F8B109FD2C15}" type="presParOf" srcId="{C1B4071C-48FE-4DC9-A8D1-BAD94F931D2F}" destId="{33E74826-C951-4928-B111-7E9181FC35DA}" srcOrd="0" destOrd="0" presId="urn:microsoft.com/office/officeart/2005/8/layout/orgChart1"/>
    <dgm:cxn modelId="{0FA65508-9241-456A-8800-0B5B54513737}" type="presParOf" srcId="{33E74826-C951-4928-B111-7E9181FC35DA}" destId="{E89FBDCA-FE18-485F-B467-15BCD64971CD}" srcOrd="0" destOrd="0" presId="urn:microsoft.com/office/officeart/2005/8/layout/orgChart1"/>
    <dgm:cxn modelId="{6F70CFB7-5761-42B0-99F9-43E21455B5F9}" type="presParOf" srcId="{33E74826-C951-4928-B111-7E9181FC35DA}" destId="{F195914C-F65E-4FB6-88AC-65D9E72E40DD}" srcOrd="1" destOrd="0" presId="urn:microsoft.com/office/officeart/2005/8/layout/orgChart1"/>
    <dgm:cxn modelId="{C717195E-B316-4D9B-9793-7E9DE1C21165}" type="presParOf" srcId="{C1B4071C-48FE-4DC9-A8D1-BAD94F931D2F}" destId="{DBA0DD46-FDC0-4AF9-9364-D30444E77046}" srcOrd="1" destOrd="0" presId="urn:microsoft.com/office/officeart/2005/8/layout/orgChart1"/>
    <dgm:cxn modelId="{0348952F-5B79-4360-B2A3-44A21E265EEF}" type="presParOf" srcId="{DBA0DD46-FDC0-4AF9-9364-D30444E77046}" destId="{5554FFAF-658B-484E-B7E3-5E474AD3E3CB}" srcOrd="0" destOrd="0" presId="urn:microsoft.com/office/officeart/2005/8/layout/orgChart1"/>
    <dgm:cxn modelId="{08A89F2A-9DA9-435D-AA39-3523265681BB}" type="presParOf" srcId="{DBA0DD46-FDC0-4AF9-9364-D30444E77046}" destId="{73158CB7-B6E7-40E0-9A78-789D55F56B07}" srcOrd="1" destOrd="0" presId="urn:microsoft.com/office/officeart/2005/8/layout/orgChart1"/>
    <dgm:cxn modelId="{BB14767B-300E-4D3E-B50C-9D7C97497A74}" type="presParOf" srcId="{73158CB7-B6E7-40E0-9A78-789D55F56B07}" destId="{25D5C1C6-5061-46ED-8F23-9A85523F2949}" srcOrd="0" destOrd="0" presId="urn:microsoft.com/office/officeart/2005/8/layout/orgChart1"/>
    <dgm:cxn modelId="{8299B7EA-5B35-46A7-BD80-7CA2A3CBE925}" type="presParOf" srcId="{25D5C1C6-5061-46ED-8F23-9A85523F2949}" destId="{3DF809EB-795F-451A-BABC-92F7786D1ECB}" srcOrd="0" destOrd="0" presId="urn:microsoft.com/office/officeart/2005/8/layout/orgChart1"/>
    <dgm:cxn modelId="{468E0980-C5B0-420F-AD28-CE3E4CDD68B5}" type="presParOf" srcId="{25D5C1C6-5061-46ED-8F23-9A85523F2949}" destId="{3D20E06E-987B-433B-91A8-1974057D2E4D}" srcOrd="1" destOrd="0" presId="urn:microsoft.com/office/officeart/2005/8/layout/orgChart1"/>
    <dgm:cxn modelId="{88A12FA4-2B9D-4C08-9EB9-91410374C52A}" type="presParOf" srcId="{73158CB7-B6E7-40E0-9A78-789D55F56B07}" destId="{DA3177CB-8AAC-48D2-9EA4-5E6938CC504E}" srcOrd="1" destOrd="0" presId="urn:microsoft.com/office/officeart/2005/8/layout/orgChart1"/>
    <dgm:cxn modelId="{FAEA2830-B953-4D8F-AAFA-7012526EFF2A}" type="presParOf" srcId="{73158CB7-B6E7-40E0-9A78-789D55F56B07}" destId="{4FAF9FEC-2166-4647-9B7C-88414C40EF83}" srcOrd="2" destOrd="0" presId="urn:microsoft.com/office/officeart/2005/8/layout/orgChart1"/>
    <dgm:cxn modelId="{9D120BCA-8504-40C1-B3FB-4C69B21E69D0}" type="presParOf" srcId="{DBA0DD46-FDC0-4AF9-9364-D30444E77046}" destId="{62DC07EC-F6D0-4A96-8A21-512E2510A73A}" srcOrd="2" destOrd="0" presId="urn:microsoft.com/office/officeart/2005/8/layout/orgChart1"/>
    <dgm:cxn modelId="{4FF99417-FC0E-4CCE-A908-B61858575A52}" type="presParOf" srcId="{DBA0DD46-FDC0-4AF9-9364-D30444E77046}" destId="{2CC4BD1E-00AE-4F85-86AE-37AE74B28CB7}" srcOrd="3" destOrd="0" presId="urn:microsoft.com/office/officeart/2005/8/layout/orgChart1"/>
    <dgm:cxn modelId="{39071A6C-B026-4A55-AD92-AB2B25F619AE}" type="presParOf" srcId="{2CC4BD1E-00AE-4F85-86AE-37AE74B28CB7}" destId="{D5B96D7C-C02C-4052-9020-ACBE2DA79279}" srcOrd="0" destOrd="0" presId="urn:microsoft.com/office/officeart/2005/8/layout/orgChart1"/>
    <dgm:cxn modelId="{8D4DCC18-F802-4231-A69B-6FA855722C6C}" type="presParOf" srcId="{D5B96D7C-C02C-4052-9020-ACBE2DA79279}" destId="{33DD5790-593C-4632-9010-1F753121B7AF}" srcOrd="0" destOrd="0" presId="urn:microsoft.com/office/officeart/2005/8/layout/orgChart1"/>
    <dgm:cxn modelId="{5AE02683-CF9C-41B4-8457-DC7F760AF28C}" type="presParOf" srcId="{D5B96D7C-C02C-4052-9020-ACBE2DA79279}" destId="{40D7918C-28EF-450C-A572-C77EB2BC68E7}" srcOrd="1" destOrd="0" presId="urn:microsoft.com/office/officeart/2005/8/layout/orgChart1"/>
    <dgm:cxn modelId="{0344FA2C-36D5-404E-B4FE-4A0441286745}" type="presParOf" srcId="{2CC4BD1E-00AE-4F85-86AE-37AE74B28CB7}" destId="{9B68FD35-07F1-4607-BDCC-A8ACCAFB2D6C}" srcOrd="1" destOrd="0" presId="urn:microsoft.com/office/officeart/2005/8/layout/orgChart1"/>
    <dgm:cxn modelId="{93D7282F-5D37-4E1D-ACD5-ECCC8064BEEB}" type="presParOf" srcId="{2CC4BD1E-00AE-4F85-86AE-37AE74B28CB7}" destId="{B150827E-7B45-4732-BC61-F91CEC6EEC11}" srcOrd="2" destOrd="0" presId="urn:microsoft.com/office/officeart/2005/8/layout/orgChart1"/>
    <dgm:cxn modelId="{92A7BC59-9812-4366-9B55-31F6E4BEADD8}" type="presParOf" srcId="{DBA0DD46-FDC0-4AF9-9364-D30444E77046}" destId="{0FA8D035-35D5-48B9-A151-7CCA831DB97B}" srcOrd="4" destOrd="0" presId="urn:microsoft.com/office/officeart/2005/8/layout/orgChart1"/>
    <dgm:cxn modelId="{C8E98F8A-AB17-4EA5-ADF1-4809ED8BE277}" type="presParOf" srcId="{DBA0DD46-FDC0-4AF9-9364-D30444E77046}" destId="{E5582046-6EE6-434C-8A91-B7674025A8AA}" srcOrd="5" destOrd="0" presId="urn:microsoft.com/office/officeart/2005/8/layout/orgChart1"/>
    <dgm:cxn modelId="{9C6170D7-0FC1-49B7-96B3-340FDC1165E6}" type="presParOf" srcId="{E5582046-6EE6-434C-8A91-B7674025A8AA}" destId="{B5E869EF-32BD-486B-A3C8-07B9E4A21343}" srcOrd="0" destOrd="0" presId="urn:microsoft.com/office/officeart/2005/8/layout/orgChart1"/>
    <dgm:cxn modelId="{63D8FDD4-4765-4802-9A41-A5EBA5B67239}" type="presParOf" srcId="{B5E869EF-32BD-486B-A3C8-07B9E4A21343}" destId="{4EE6CDBC-C601-4AED-BA6E-3A39607C7854}" srcOrd="0" destOrd="0" presId="urn:microsoft.com/office/officeart/2005/8/layout/orgChart1"/>
    <dgm:cxn modelId="{6E47A4CB-30D2-42E2-855C-E72DB3301791}" type="presParOf" srcId="{B5E869EF-32BD-486B-A3C8-07B9E4A21343}" destId="{84B31ECC-DB40-42A6-A107-9270C1EB2495}" srcOrd="1" destOrd="0" presId="urn:microsoft.com/office/officeart/2005/8/layout/orgChart1"/>
    <dgm:cxn modelId="{203A812E-4F92-446D-8CE5-5C1320AB39F4}" type="presParOf" srcId="{E5582046-6EE6-434C-8A91-B7674025A8AA}" destId="{92067B38-CC19-417A-AC56-84E365398C68}" srcOrd="1" destOrd="0" presId="urn:microsoft.com/office/officeart/2005/8/layout/orgChart1"/>
    <dgm:cxn modelId="{E2087F18-8925-443B-BF90-59913BC1F6B1}" type="presParOf" srcId="{E5582046-6EE6-434C-8A91-B7674025A8AA}" destId="{159C390A-FD74-46D2-A67C-C658F7DE1BE7}" srcOrd="2" destOrd="0" presId="urn:microsoft.com/office/officeart/2005/8/layout/orgChart1"/>
    <dgm:cxn modelId="{6C669291-1A59-4E0C-A5AB-086111593060}" type="presParOf" srcId="{C1B4071C-48FE-4DC9-A8D1-BAD94F931D2F}" destId="{5DF62EB5-B51F-4DF5-AA7C-5932C8F34CA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9731DE7-3749-421B-88D8-D2A446F58BB4}"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US"/>
        </a:p>
      </dgm:t>
    </dgm:pt>
    <dgm:pt modelId="{5D47B38A-415D-4BBB-94B3-D94647F54489}">
      <dgm:prSet phldrT="[نص]"/>
      <dgm:spPr/>
      <dgm:t>
        <a:bodyPr/>
        <a:lstStyle/>
        <a:p>
          <a:r>
            <a:rPr lang="ar-SA" dirty="0" smtClean="0"/>
            <a:t>درجات </a:t>
          </a:r>
          <a:r>
            <a:rPr lang="ar-SA" dirty="0" smtClean="0"/>
            <a:t>التقاضي</a:t>
          </a:r>
          <a:endParaRPr lang="en-US" dirty="0"/>
        </a:p>
      </dgm:t>
    </dgm:pt>
    <dgm:pt modelId="{0BF2AEBF-DB65-492A-BC7D-7D407ED5DC6D}" type="parTrans" cxnId="{4FCE4274-288D-4025-ADB4-1711C5F7B3CB}">
      <dgm:prSet/>
      <dgm:spPr/>
      <dgm:t>
        <a:bodyPr/>
        <a:lstStyle/>
        <a:p>
          <a:endParaRPr lang="en-US"/>
        </a:p>
      </dgm:t>
    </dgm:pt>
    <dgm:pt modelId="{B53F14A2-F7FB-4306-957F-939F785AC826}" type="sibTrans" cxnId="{4FCE4274-288D-4025-ADB4-1711C5F7B3CB}">
      <dgm:prSet/>
      <dgm:spPr/>
      <dgm:t>
        <a:bodyPr/>
        <a:lstStyle/>
        <a:p>
          <a:endParaRPr lang="en-US"/>
        </a:p>
      </dgm:t>
    </dgm:pt>
    <dgm:pt modelId="{83ED8A58-3E03-463C-ADAE-377E11D3C700}">
      <dgm:prSet phldrT="[نص]"/>
      <dgm:spPr/>
      <dgm:t>
        <a:bodyPr/>
        <a:lstStyle/>
        <a:p>
          <a:r>
            <a:rPr lang="ar-MA" dirty="0" smtClean="0"/>
            <a:t>محاكم الدرجة الأولى</a:t>
          </a:r>
          <a:endParaRPr lang="en-US" dirty="0"/>
        </a:p>
      </dgm:t>
    </dgm:pt>
    <dgm:pt modelId="{A837087B-D66F-4F0F-906F-70EE3055CC71}" type="parTrans" cxnId="{111E57D9-3021-49A3-ACC6-D4BB1B4D793D}">
      <dgm:prSet/>
      <dgm:spPr/>
      <dgm:t>
        <a:bodyPr/>
        <a:lstStyle/>
        <a:p>
          <a:endParaRPr lang="en-US"/>
        </a:p>
      </dgm:t>
    </dgm:pt>
    <dgm:pt modelId="{033F06DA-A855-4CAA-85D5-75AC1CB081E5}" type="sibTrans" cxnId="{111E57D9-3021-49A3-ACC6-D4BB1B4D793D}">
      <dgm:prSet/>
      <dgm:spPr/>
      <dgm:t>
        <a:bodyPr/>
        <a:lstStyle/>
        <a:p>
          <a:endParaRPr lang="en-US"/>
        </a:p>
      </dgm:t>
    </dgm:pt>
    <dgm:pt modelId="{E13E4D11-D0F8-4C9B-A205-E88EBE9F957D}">
      <dgm:prSet phldrT="[نص]"/>
      <dgm:spPr/>
      <dgm:t>
        <a:bodyPr/>
        <a:lstStyle/>
        <a:p>
          <a:r>
            <a:rPr lang="ar-MA" dirty="0" smtClean="0"/>
            <a:t>محاكم الاستئناف</a:t>
          </a:r>
          <a:endParaRPr lang="en-US" dirty="0"/>
        </a:p>
      </dgm:t>
    </dgm:pt>
    <dgm:pt modelId="{0CF5D177-534A-41EF-B309-6F654EC66318}" type="parTrans" cxnId="{3B17F94E-8D74-4AD8-888C-2FA86CE596F3}">
      <dgm:prSet/>
      <dgm:spPr/>
      <dgm:t>
        <a:bodyPr/>
        <a:lstStyle/>
        <a:p>
          <a:endParaRPr lang="en-US"/>
        </a:p>
      </dgm:t>
    </dgm:pt>
    <dgm:pt modelId="{ABDDFA2A-FDE7-45AC-8653-8544E0CFC071}" type="sibTrans" cxnId="{3B17F94E-8D74-4AD8-888C-2FA86CE596F3}">
      <dgm:prSet/>
      <dgm:spPr/>
      <dgm:t>
        <a:bodyPr/>
        <a:lstStyle/>
        <a:p>
          <a:endParaRPr lang="en-US"/>
        </a:p>
      </dgm:t>
    </dgm:pt>
    <dgm:pt modelId="{41059F89-87C0-4E04-8A3C-EC8C3A60B8A2}">
      <dgm:prSet phldrT="[نص]"/>
      <dgm:spPr/>
      <dgm:t>
        <a:bodyPr/>
        <a:lstStyle/>
        <a:p>
          <a:r>
            <a:rPr lang="ar-MA" dirty="0" smtClean="0"/>
            <a:t>المحكمة العليا</a:t>
          </a:r>
          <a:endParaRPr lang="en-US" dirty="0"/>
        </a:p>
      </dgm:t>
    </dgm:pt>
    <dgm:pt modelId="{F7BF1209-0D93-4EAB-8BD1-7A9266F088C5}" type="parTrans" cxnId="{592F5CFA-BC99-464C-85C6-F36A83D52D8B}">
      <dgm:prSet/>
      <dgm:spPr/>
      <dgm:t>
        <a:bodyPr/>
        <a:lstStyle/>
        <a:p>
          <a:endParaRPr lang="en-US"/>
        </a:p>
      </dgm:t>
    </dgm:pt>
    <dgm:pt modelId="{613B4D43-B51E-40ED-9FBE-80E6F2F8E259}" type="sibTrans" cxnId="{592F5CFA-BC99-464C-85C6-F36A83D52D8B}">
      <dgm:prSet/>
      <dgm:spPr/>
      <dgm:t>
        <a:bodyPr/>
        <a:lstStyle/>
        <a:p>
          <a:endParaRPr lang="en-US"/>
        </a:p>
      </dgm:t>
    </dgm:pt>
    <dgm:pt modelId="{333C9D02-3B04-4104-96F4-53B928A276E9}" type="pres">
      <dgm:prSet presAssocID="{A9731DE7-3749-421B-88D8-D2A446F58BB4}" presName="hierChild1" presStyleCnt="0">
        <dgm:presLayoutVars>
          <dgm:orgChart val="1"/>
          <dgm:chPref val="1"/>
          <dgm:dir val="rev"/>
          <dgm:animOne val="branch"/>
          <dgm:animLvl val="lvl"/>
          <dgm:resizeHandles/>
        </dgm:presLayoutVars>
      </dgm:prSet>
      <dgm:spPr/>
      <dgm:t>
        <a:bodyPr/>
        <a:lstStyle/>
        <a:p>
          <a:pPr rtl="1"/>
          <a:endParaRPr lang="ar-SA"/>
        </a:p>
      </dgm:t>
    </dgm:pt>
    <dgm:pt modelId="{C1B4071C-48FE-4DC9-A8D1-BAD94F931D2F}" type="pres">
      <dgm:prSet presAssocID="{5D47B38A-415D-4BBB-94B3-D94647F54489}" presName="hierRoot1" presStyleCnt="0">
        <dgm:presLayoutVars>
          <dgm:hierBranch val="init"/>
        </dgm:presLayoutVars>
      </dgm:prSet>
      <dgm:spPr/>
    </dgm:pt>
    <dgm:pt modelId="{33E74826-C951-4928-B111-7E9181FC35DA}" type="pres">
      <dgm:prSet presAssocID="{5D47B38A-415D-4BBB-94B3-D94647F54489}" presName="rootComposite1" presStyleCnt="0"/>
      <dgm:spPr/>
    </dgm:pt>
    <dgm:pt modelId="{E89FBDCA-FE18-485F-B467-15BCD64971CD}" type="pres">
      <dgm:prSet presAssocID="{5D47B38A-415D-4BBB-94B3-D94647F54489}" presName="rootText1" presStyleLbl="node0" presStyleIdx="0" presStyleCnt="1" custScaleX="156721">
        <dgm:presLayoutVars>
          <dgm:chPref val="3"/>
        </dgm:presLayoutVars>
      </dgm:prSet>
      <dgm:spPr/>
      <dgm:t>
        <a:bodyPr/>
        <a:lstStyle/>
        <a:p>
          <a:pPr rtl="1"/>
          <a:endParaRPr lang="ar-SA"/>
        </a:p>
      </dgm:t>
    </dgm:pt>
    <dgm:pt modelId="{F195914C-F65E-4FB6-88AC-65D9E72E40DD}" type="pres">
      <dgm:prSet presAssocID="{5D47B38A-415D-4BBB-94B3-D94647F54489}" presName="rootConnector1" presStyleLbl="node1" presStyleIdx="0" presStyleCnt="0"/>
      <dgm:spPr/>
      <dgm:t>
        <a:bodyPr/>
        <a:lstStyle/>
        <a:p>
          <a:pPr rtl="1"/>
          <a:endParaRPr lang="ar-SA"/>
        </a:p>
      </dgm:t>
    </dgm:pt>
    <dgm:pt modelId="{DBA0DD46-FDC0-4AF9-9364-D30444E77046}" type="pres">
      <dgm:prSet presAssocID="{5D47B38A-415D-4BBB-94B3-D94647F54489}" presName="hierChild2" presStyleCnt="0"/>
      <dgm:spPr/>
    </dgm:pt>
    <dgm:pt modelId="{5554FFAF-658B-484E-B7E3-5E474AD3E3CB}" type="pres">
      <dgm:prSet presAssocID="{A837087B-D66F-4F0F-906F-70EE3055CC71}" presName="Name37" presStyleLbl="parChTrans1D2" presStyleIdx="0" presStyleCnt="3"/>
      <dgm:spPr/>
      <dgm:t>
        <a:bodyPr/>
        <a:lstStyle/>
        <a:p>
          <a:pPr rtl="1"/>
          <a:endParaRPr lang="ar-SA"/>
        </a:p>
      </dgm:t>
    </dgm:pt>
    <dgm:pt modelId="{73158CB7-B6E7-40E0-9A78-789D55F56B07}" type="pres">
      <dgm:prSet presAssocID="{83ED8A58-3E03-463C-ADAE-377E11D3C700}" presName="hierRoot2" presStyleCnt="0">
        <dgm:presLayoutVars>
          <dgm:hierBranch val="init"/>
        </dgm:presLayoutVars>
      </dgm:prSet>
      <dgm:spPr/>
    </dgm:pt>
    <dgm:pt modelId="{25D5C1C6-5061-46ED-8F23-9A85523F2949}" type="pres">
      <dgm:prSet presAssocID="{83ED8A58-3E03-463C-ADAE-377E11D3C700}" presName="rootComposite" presStyleCnt="0"/>
      <dgm:spPr/>
    </dgm:pt>
    <dgm:pt modelId="{3DF809EB-795F-451A-BABC-92F7786D1ECB}" type="pres">
      <dgm:prSet presAssocID="{83ED8A58-3E03-463C-ADAE-377E11D3C700}" presName="rootText" presStyleLbl="node2" presStyleIdx="0" presStyleCnt="3">
        <dgm:presLayoutVars>
          <dgm:chPref val="3"/>
        </dgm:presLayoutVars>
      </dgm:prSet>
      <dgm:spPr/>
      <dgm:t>
        <a:bodyPr/>
        <a:lstStyle/>
        <a:p>
          <a:pPr rtl="1"/>
          <a:endParaRPr lang="ar-SA"/>
        </a:p>
      </dgm:t>
    </dgm:pt>
    <dgm:pt modelId="{3D20E06E-987B-433B-91A8-1974057D2E4D}" type="pres">
      <dgm:prSet presAssocID="{83ED8A58-3E03-463C-ADAE-377E11D3C700}" presName="rootConnector" presStyleLbl="node2" presStyleIdx="0" presStyleCnt="3"/>
      <dgm:spPr/>
      <dgm:t>
        <a:bodyPr/>
        <a:lstStyle/>
        <a:p>
          <a:pPr rtl="1"/>
          <a:endParaRPr lang="ar-SA"/>
        </a:p>
      </dgm:t>
    </dgm:pt>
    <dgm:pt modelId="{DA3177CB-8AAC-48D2-9EA4-5E6938CC504E}" type="pres">
      <dgm:prSet presAssocID="{83ED8A58-3E03-463C-ADAE-377E11D3C700}" presName="hierChild4" presStyleCnt="0"/>
      <dgm:spPr/>
    </dgm:pt>
    <dgm:pt modelId="{4FAF9FEC-2166-4647-9B7C-88414C40EF83}" type="pres">
      <dgm:prSet presAssocID="{83ED8A58-3E03-463C-ADAE-377E11D3C700}" presName="hierChild5" presStyleCnt="0"/>
      <dgm:spPr/>
    </dgm:pt>
    <dgm:pt modelId="{62DC07EC-F6D0-4A96-8A21-512E2510A73A}" type="pres">
      <dgm:prSet presAssocID="{0CF5D177-534A-41EF-B309-6F654EC66318}" presName="Name37" presStyleLbl="parChTrans1D2" presStyleIdx="1" presStyleCnt="3"/>
      <dgm:spPr/>
      <dgm:t>
        <a:bodyPr/>
        <a:lstStyle/>
        <a:p>
          <a:pPr rtl="1"/>
          <a:endParaRPr lang="ar-SA"/>
        </a:p>
      </dgm:t>
    </dgm:pt>
    <dgm:pt modelId="{2CC4BD1E-00AE-4F85-86AE-37AE74B28CB7}" type="pres">
      <dgm:prSet presAssocID="{E13E4D11-D0F8-4C9B-A205-E88EBE9F957D}" presName="hierRoot2" presStyleCnt="0">
        <dgm:presLayoutVars>
          <dgm:hierBranch val="init"/>
        </dgm:presLayoutVars>
      </dgm:prSet>
      <dgm:spPr/>
    </dgm:pt>
    <dgm:pt modelId="{D5B96D7C-C02C-4052-9020-ACBE2DA79279}" type="pres">
      <dgm:prSet presAssocID="{E13E4D11-D0F8-4C9B-A205-E88EBE9F957D}" presName="rootComposite" presStyleCnt="0"/>
      <dgm:spPr/>
    </dgm:pt>
    <dgm:pt modelId="{33DD5790-593C-4632-9010-1F753121B7AF}" type="pres">
      <dgm:prSet presAssocID="{E13E4D11-D0F8-4C9B-A205-E88EBE9F957D}" presName="rootText" presStyleLbl="node2" presStyleIdx="1" presStyleCnt="3">
        <dgm:presLayoutVars>
          <dgm:chPref val="3"/>
        </dgm:presLayoutVars>
      </dgm:prSet>
      <dgm:spPr/>
      <dgm:t>
        <a:bodyPr/>
        <a:lstStyle/>
        <a:p>
          <a:endParaRPr lang="en-US"/>
        </a:p>
      </dgm:t>
    </dgm:pt>
    <dgm:pt modelId="{40D7918C-28EF-450C-A572-C77EB2BC68E7}" type="pres">
      <dgm:prSet presAssocID="{E13E4D11-D0F8-4C9B-A205-E88EBE9F957D}" presName="rootConnector" presStyleLbl="node2" presStyleIdx="1" presStyleCnt="3"/>
      <dgm:spPr/>
      <dgm:t>
        <a:bodyPr/>
        <a:lstStyle/>
        <a:p>
          <a:pPr rtl="1"/>
          <a:endParaRPr lang="ar-SA"/>
        </a:p>
      </dgm:t>
    </dgm:pt>
    <dgm:pt modelId="{9B68FD35-07F1-4607-BDCC-A8ACCAFB2D6C}" type="pres">
      <dgm:prSet presAssocID="{E13E4D11-D0F8-4C9B-A205-E88EBE9F957D}" presName="hierChild4" presStyleCnt="0"/>
      <dgm:spPr/>
    </dgm:pt>
    <dgm:pt modelId="{B150827E-7B45-4732-BC61-F91CEC6EEC11}" type="pres">
      <dgm:prSet presAssocID="{E13E4D11-D0F8-4C9B-A205-E88EBE9F957D}" presName="hierChild5" presStyleCnt="0"/>
      <dgm:spPr/>
    </dgm:pt>
    <dgm:pt modelId="{0FA8D035-35D5-48B9-A151-7CCA831DB97B}" type="pres">
      <dgm:prSet presAssocID="{F7BF1209-0D93-4EAB-8BD1-7A9266F088C5}" presName="Name37" presStyleLbl="parChTrans1D2" presStyleIdx="2" presStyleCnt="3"/>
      <dgm:spPr/>
      <dgm:t>
        <a:bodyPr/>
        <a:lstStyle/>
        <a:p>
          <a:pPr rtl="1"/>
          <a:endParaRPr lang="ar-SA"/>
        </a:p>
      </dgm:t>
    </dgm:pt>
    <dgm:pt modelId="{E5582046-6EE6-434C-8A91-B7674025A8AA}" type="pres">
      <dgm:prSet presAssocID="{41059F89-87C0-4E04-8A3C-EC8C3A60B8A2}" presName="hierRoot2" presStyleCnt="0">
        <dgm:presLayoutVars>
          <dgm:hierBranch val="init"/>
        </dgm:presLayoutVars>
      </dgm:prSet>
      <dgm:spPr/>
    </dgm:pt>
    <dgm:pt modelId="{B5E869EF-32BD-486B-A3C8-07B9E4A21343}" type="pres">
      <dgm:prSet presAssocID="{41059F89-87C0-4E04-8A3C-EC8C3A60B8A2}" presName="rootComposite" presStyleCnt="0"/>
      <dgm:spPr/>
    </dgm:pt>
    <dgm:pt modelId="{4EE6CDBC-C601-4AED-BA6E-3A39607C7854}" type="pres">
      <dgm:prSet presAssocID="{41059F89-87C0-4E04-8A3C-EC8C3A60B8A2}" presName="rootText" presStyleLbl="node2" presStyleIdx="2" presStyleCnt="3">
        <dgm:presLayoutVars>
          <dgm:chPref val="3"/>
        </dgm:presLayoutVars>
      </dgm:prSet>
      <dgm:spPr/>
      <dgm:t>
        <a:bodyPr/>
        <a:lstStyle/>
        <a:p>
          <a:pPr rtl="1"/>
          <a:endParaRPr lang="ar-SA"/>
        </a:p>
      </dgm:t>
    </dgm:pt>
    <dgm:pt modelId="{84B31ECC-DB40-42A6-A107-9270C1EB2495}" type="pres">
      <dgm:prSet presAssocID="{41059F89-87C0-4E04-8A3C-EC8C3A60B8A2}" presName="rootConnector" presStyleLbl="node2" presStyleIdx="2" presStyleCnt="3"/>
      <dgm:spPr/>
      <dgm:t>
        <a:bodyPr/>
        <a:lstStyle/>
        <a:p>
          <a:pPr rtl="1"/>
          <a:endParaRPr lang="ar-SA"/>
        </a:p>
      </dgm:t>
    </dgm:pt>
    <dgm:pt modelId="{92067B38-CC19-417A-AC56-84E365398C68}" type="pres">
      <dgm:prSet presAssocID="{41059F89-87C0-4E04-8A3C-EC8C3A60B8A2}" presName="hierChild4" presStyleCnt="0"/>
      <dgm:spPr/>
    </dgm:pt>
    <dgm:pt modelId="{159C390A-FD74-46D2-A67C-C658F7DE1BE7}" type="pres">
      <dgm:prSet presAssocID="{41059F89-87C0-4E04-8A3C-EC8C3A60B8A2}" presName="hierChild5" presStyleCnt="0"/>
      <dgm:spPr/>
    </dgm:pt>
    <dgm:pt modelId="{5DF62EB5-B51F-4DF5-AA7C-5932C8F34CAD}" type="pres">
      <dgm:prSet presAssocID="{5D47B38A-415D-4BBB-94B3-D94647F54489}" presName="hierChild3" presStyleCnt="0"/>
      <dgm:spPr/>
    </dgm:pt>
  </dgm:ptLst>
  <dgm:cxnLst>
    <dgm:cxn modelId="{3B17F94E-8D74-4AD8-888C-2FA86CE596F3}" srcId="{5D47B38A-415D-4BBB-94B3-D94647F54489}" destId="{E13E4D11-D0F8-4C9B-A205-E88EBE9F957D}" srcOrd="1" destOrd="0" parTransId="{0CF5D177-534A-41EF-B309-6F654EC66318}" sibTransId="{ABDDFA2A-FDE7-45AC-8653-8544E0CFC071}"/>
    <dgm:cxn modelId="{EF6FE711-D92D-4EA0-A821-AAF8ADC222A5}" type="presOf" srcId="{41059F89-87C0-4E04-8A3C-EC8C3A60B8A2}" destId="{4EE6CDBC-C601-4AED-BA6E-3A39607C7854}" srcOrd="0" destOrd="0" presId="urn:microsoft.com/office/officeart/2005/8/layout/orgChart1"/>
    <dgm:cxn modelId="{35562E16-788F-4BD3-9678-7E2FC673516B}" type="presOf" srcId="{F7BF1209-0D93-4EAB-8BD1-7A9266F088C5}" destId="{0FA8D035-35D5-48B9-A151-7CCA831DB97B}" srcOrd="0" destOrd="0" presId="urn:microsoft.com/office/officeart/2005/8/layout/orgChart1"/>
    <dgm:cxn modelId="{4F794A76-FDC6-4AE5-B305-A06A9686E2A2}" type="presOf" srcId="{A9731DE7-3749-421B-88D8-D2A446F58BB4}" destId="{333C9D02-3B04-4104-96F4-53B928A276E9}" srcOrd="0" destOrd="0" presId="urn:microsoft.com/office/officeart/2005/8/layout/orgChart1"/>
    <dgm:cxn modelId="{3A64ED8F-785F-4B7F-90A3-B77E858A16B0}" type="presOf" srcId="{5D47B38A-415D-4BBB-94B3-D94647F54489}" destId="{E89FBDCA-FE18-485F-B467-15BCD64971CD}" srcOrd="0" destOrd="0" presId="urn:microsoft.com/office/officeart/2005/8/layout/orgChart1"/>
    <dgm:cxn modelId="{51DF403D-06A2-468A-8B86-3A7D55BAD3D6}" type="presOf" srcId="{0CF5D177-534A-41EF-B309-6F654EC66318}" destId="{62DC07EC-F6D0-4A96-8A21-512E2510A73A}" srcOrd="0" destOrd="0" presId="urn:microsoft.com/office/officeart/2005/8/layout/orgChart1"/>
    <dgm:cxn modelId="{129E4BB4-7D12-44D7-B93B-32626E2BF831}" type="presOf" srcId="{83ED8A58-3E03-463C-ADAE-377E11D3C700}" destId="{3DF809EB-795F-451A-BABC-92F7786D1ECB}" srcOrd="0" destOrd="0" presId="urn:microsoft.com/office/officeart/2005/8/layout/orgChart1"/>
    <dgm:cxn modelId="{D021C1E2-3FBB-4D41-9BE1-5B303B8DCDD9}" type="presOf" srcId="{41059F89-87C0-4E04-8A3C-EC8C3A60B8A2}" destId="{84B31ECC-DB40-42A6-A107-9270C1EB2495}" srcOrd="1" destOrd="0" presId="urn:microsoft.com/office/officeart/2005/8/layout/orgChart1"/>
    <dgm:cxn modelId="{28E8E8F3-8CD0-4474-8A8D-ADAB19E7E188}" type="presOf" srcId="{5D47B38A-415D-4BBB-94B3-D94647F54489}" destId="{F195914C-F65E-4FB6-88AC-65D9E72E40DD}" srcOrd="1" destOrd="0" presId="urn:microsoft.com/office/officeart/2005/8/layout/orgChart1"/>
    <dgm:cxn modelId="{3E605442-5832-499C-A68F-C00A20031488}" type="presOf" srcId="{A837087B-D66F-4F0F-906F-70EE3055CC71}" destId="{5554FFAF-658B-484E-B7E3-5E474AD3E3CB}" srcOrd="0" destOrd="0" presId="urn:microsoft.com/office/officeart/2005/8/layout/orgChart1"/>
    <dgm:cxn modelId="{A9923DAA-1EE4-4073-AB8C-BDBDA2B5B18D}" type="presOf" srcId="{E13E4D11-D0F8-4C9B-A205-E88EBE9F957D}" destId="{40D7918C-28EF-450C-A572-C77EB2BC68E7}" srcOrd="1" destOrd="0" presId="urn:microsoft.com/office/officeart/2005/8/layout/orgChart1"/>
    <dgm:cxn modelId="{48CDEC56-E1B1-4CFF-B48D-9522FC1F4766}" type="presOf" srcId="{E13E4D11-D0F8-4C9B-A205-E88EBE9F957D}" destId="{33DD5790-593C-4632-9010-1F753121B7AF}" srcOrd="0" destOrd="0" presId="urn:microsoft.com/office/officeart/2005/8/layout/orgChart1"/>
    <dgm:cxn modelId="{DD23531E-BE77-4F9D-8F33-F6CAD91AD6F2}" type="presOf" srcId="{83ED8A58-3E03-463C-ADAE-377E11D3C700}" destId="{3D20E06E-987B-433B-91A8-1974057D2E4D}" srcOrd="1" destOrd="0" presId="urn:microsoft.com/office/officeart/2005/8/layout/orgChart1"/>
    <dgm:cxn modelId="{4FCE4274-288D-4025-ADB4-1711C5F7B3CB}" srcId="{A9731DE7-3749-421B-88D8-D2A446F58BB4}" destId="{5D47B38A-415D-4BBB-94B3-D94647F54489}" srcOrd="0" destOrd="0" parTransId="{0BF2AEBF-DB65-492A-BC7D-7D407ED5DC6D}" sibTransId="{B53F14A2-F7FB-4306-957F-939F785AC826}"/>
    <dgm:cxn modelId="{111E57D9-3021-49A3-ACC6-D4BB1B4D793D}" srcId="{5D47B38A-415D-4BBB-94B3-D94647F54489}" destId="{83ED8A58-3E03-463C-ADAE-377E11D3C700}" srcOrd="0" destOrd="0" parTransId="{A837087B-D66F-4F0F-906F-70EE3055CC71}" sibTransId="{033F06DA-A855-4CAA-85D5-75AC1CB081E5}"/>
    <dgm:cxn modelId="{592F5CFA-BC99-464C-85C6-F36A83D52D8B}" srcId="{5D47B38A-415D-4BBB-94B3-D94647F54489}" destId="{41059F89-87C0-4E04-8A3C-EC8C3A60B8A2}" srcOrd="2" destOrd="0" parTransId="{F7BF1209-0D93-4EAB-8BD1-7A9266F088C5}" sibTransId="{613B4D43-B51E-40ED-9FBE-80E6F2F8E259}"/>
    <dgm:cxn modelId="{099077CD-4177-4F13-AEF7-001F4AA8F070}" type="presParOf" srcId="{333C9D02-3B04-4104-96F4-53B928A276E9}" destId="{C1B4071C-48FE-4DC9-A8D1-BAD94F931D2F}" srcOrd="0" destOrd="0" presId="urn:microsoft.com/office/officeart/2005/8/layout/orgChart1"/>
    <dgm:cxn modelId="{83DC9718-70FA-497A-B967-DAECB0456791}" type="presParOf" srcId="{C1B4071C-48FE-4DC9-A8D1-BAD94F931D2F}" destId="{33E74826-C951-4928-B111-7E9181FC35DA}" srcOrd="0" destOrd="0" presId="urn:microsoft.com/office/officeart/2005/8/layout/orgChart1"/>
    <dgm:cxn modelId="{8903F63A-4D74-4712-8534-F7B7DAFA4A9A}" type="presParOf" srcId="{33E74826-C951-4928-B111-7E9181FC35DA}" destId="{E89FBDCA-FE18-485F-B467-15BCD64971CD}" srcOrd="0" destOrd="0" presId="urn:microsoft.com/office/officeart/2005/8/layout/orgChart1"/>
    <dgm:cxn modelId="{C7745306-B0E2-400C-9241-963AA734E099}" type="presParOf" srcId="{33E74826-C951-4928-B111-7E9181FC35DA}" destId="{F195914C-F65E-4FB6-88AC-65D9E72E40DD}" srcOrd="1" destOrd="0" presId="urn:microsoft.com/office/officeart/2005/8/layout/orgChart1"/>
    <dgm:cxn modelId="{A67231AD-EEB6-41A2-B7F2-C7343D44D5F0}" type="presParOf" srcId="{C1B4071C-48FE-4DC9-A8D1-BAD94F931D2F}" destId="{DBA0DD46-FDC0-4AF9-9364-D30444E77046}" srcOrd="1" destOrd="0" presId="urn:microsoft.com/office/officeart/2005/8/layout/orgChart1"/>
    <dgm:cxn modelId="{3AF4C1A4-388D-45CD-926C-52C266542CC1}" type="presParOf" srcId="{DBA0DD46-FDC0-4AF9-9364-D30444E77046}" destId="{5554FFAF-658B-484E-B7E3-5E474AD3E3CB}" srcOrd="0" destOrd="0" presId="urn:microsoft.com/office/officeart/2005/8/layout/orgChart1"/>
    <dgm:cxn modelId="{0A6C763B-8C51-4812-8FF6-55829DFD969C}" type="presParOf" srcId="{DBA0DD46-FDC0-4AF9-9364-D30444E77046}" destId="{73158CB7-B6E7-40E0-9A78-789D55F56B07}" srcOrd="1" destOrd="0" presId="urn:microsoft.com/office/officeart/2005/8/layout/orgChart1"/>
    <dgm:cxn modelId="{5C789A6C-FA45-4C1B-86F9-2968700C9CB3}" type="presParOf" srcId="{73158CB7-B6E7-40E0-9A78-789D55F56B07}" destId="{25D5C1C6-5061-46ED-8F23-9A85523F2949}" srcOrd="0" destOrd="0" presId="urn:microsoft.com/office/officeart/2005/8/layout/orgChart1"/>
    <dgm:cxn modelId="{054F8326-3B01-4C6A-836C-8C40F3333B8C}" type="presParOf" srcId="{25D5C1C6-5061-46ED-8F23-9A85523F2949}" destId="{3DF809EB-795F-451A-BABC-92F7786D1ECB}" srcOrd="0" destOrd="0" presId="urn:microsoft.com/office/officeart/2005/8/layout/orgChart1"/>
    <dgm:cxn modelId="{15A7C88E-DE18-41A8-9388-C12F791247B6}" type="presParOf" srcId="{25D5C1C6-5061-46ED-8F23-9A85523F2949}" destId="{3D20E06E-987B-433B-91A8-1974057D2E4D}" srcOrd="1" destOrd="0" presId="urn:microsoft.com/office/officeart/2005/8/layout/orgChart1"/>
    <dgm:cxn modelId="{D47C7946-3719-499A-B4B4-BBCE7AC7AB97}" type="presParOf" srcId="{73158CB7-B6E7-40E0-9A78-789D55F56B07}" destId="{DA3177CB-8AAC-48D2-9EA4-5E6938CC504E}" srcOrd="1" destOrd="0" presId="urn:microsoft.com/office/officeart/2005/8/layout/orgChart1"/>
    <dgm:cxn modelId="{D36E959D-03E7-4810-84C0-343AC911329D}" type="presParOf" srcId="{73158CB7-B6E7-40E0-9A78-789D55F56B07}" destId="{4FAF9FEC-2166-4647-9B7C-88414C40EF83}" srcOrd="2" destOrd="0" presId="urn:microsoft.com/office/officeart/2005/8/layout/orgChart1"/>
    <dgm:cxn modelId="{09A3C4EC-D593-4649-B39E-4C982BE8A84E}" type="presParOf" srcId="{DBA0DD46-FDC0-4AF9-9364-D30444E77046}" destId="{62DC07EC-F6D0-4A96-8A21-512E2510A73A}" srcOrd="2" destOrd="0" presId="urn:microsoft.com/office/officeart/2005/8/layout/orgChart1"/>
    <dgm:cxn modelId="{21CCF7F6-B222-4379-825D-6C4480149E06}" type="presParOf" srcId="{DBA0DD46-FDC0-4AF9-9364-D30444E77046}" destId="{2CC4BD1E-00AE-4F85-86AE-37AE74B28CB7}" srcOrd="3" destOrd="0" presId="urn:microsoft.com/office/officeart/2005/8/layout/orgChart1"/>
    <dgm:cxn modelId="{A19CD023-4C27-4B3D-A19A-988831744190}" type="presParOf" srcId="{2CC4BD1E-00AE-4F85-86AE-37AE74B28CB7}" destId="{D5B96D7C-C02C-4052-9020-ACBE2DA79279}" srcOrd="0" destOrd="0" presId="urn:microsoft.com/office/officeart/2005/8/layout/orgChart1"/>
    <dgm:cxn modelId="{979C671F-17B5-4FED-94BF-2FFE77EC376F}" type="presParOf" srcId="{D5B96D7C-C02C-4052-9020-ACBE2DA79279}" destId="{33DD5790-593C-4632-9010-1F753121B7AF}" srcOrd="0" destOrd="0" presId="urn:microsoft.com/office/officeart/2005/8/layout/orgChart1"/>
    <dgm:cxn modelId="{48619C8E-0608-48F0-A0A9-ED5C402859C1}" type="presParOf" srcId="{D5B96D7C-C02C-4052-9020-ACBE2DA79279}" destId="{40D7918C-28EF-450C-A572-C77EB2BC68E7}" srcOrd="1" destOrd="0" presId="urn:microsoft.com/office/officeart/2005/8/layout/orgChart1"/>
    <dgm:cxn modelId="{543CEF3D-A4CE-44E6-8EE9-A7F087A7CC41}" type="presParOf" srcId="{2CC4BD1E-00AE-4F85-86AE-37AE74B28CB7}" destId="{9B68FD35-07F1-4607-BDCC-A8ACCAFB2D6C}" srcOrd="1" destOrd="0" presId="urn:microsoft.com/office/officeart/2005/8/layout/orgChart1"/>
    <dgm:cxn modelId="{A83C46D1-02C3-4EF4-A375-44B1E8A10DBE}" type="presParOf" srcId="{2CC4BD1E-00AE-4F85-86AE-37AE74B28CB7}" destId="{B150827E-7B45-4732-BC61-F91CEC6EEC11}" srcOrd="2" destOrd="0" presId="urn:microsoft.com/office/officeart/2005/8/layout/orgChart1"/>
    <dgm:cxn modelId="{EAD269A8-6F73-4F3F-979B-DCDCC9E50CC5}" type="presParOf" srcId="{DBA0DD46-FDC0-4AF9-9364-D30444E77046}" destId="{0FA8D035-35D5-48B9-A151-7CCA831DB97B}" srcOrd="4" destOrd="0" presId="urn:microsoft.com/office/officeart/2005/8/layout/orgChart1"/>
    <dgm:cxn modelId="{275E3A2F-5990-40AF-9517-6B73C9565A83}" type="presParOf" srcId="{DBA0DD46-FDC0-4AF9-9364-D30444E77046}" destId="{E5582046-6EE6-434C-8A91-B7674025A8AA}" srcOrd="5" destOrd="0" presId="urn:microsoft.com/office/officeart/2005/8/layout/orgChart1"/>
    <dgm:cxn modelId="{ED11B2D3-A186-4A14-A129-0DB1235FB33D}" type="presParOf" srcId="{E5582046-6EE6-434C-8A91-B7674025A8AA}" destId="{B5E869EF-32BD-486B-A3C8-07B9E4A21343}" srcOrd="0" destOrd="0" presId="urn:microsoft.com/office/officeart/2005/8/layout/orgChart1"/>
    <dgm:cxn modelId="{A6614F79-D585-4F4B-B346-FA04B02CF408}" type="presParOf" srcId="{B5E869EF-32BD-486B-A3C8-07B9E4A21343}" destId="{4EE6CDBC-C601-4AED-BA6E-3A39607C7854}" srcOrd="0" destOrd="0" presId="urn:microsoft.com/office/officeart/2005/8/layout/orgChart1"/>
    <dgm:cxn modelId="{B5C61E68-9972-4019-A1EF-74DDB33F39DD}" type="presParOf" srcId="{B5E869EF-32BD-486B-A3C8-07B9E4A21343}" destId="{84B31ECC-DB40-42A6-A107-9270C1EB2495}" srcOrd="1" destOrd="0" presId="urn:microsoft.com/office/officeart/2005/8/layout/orgChart1"/>
    <dgm:cxn modelId="{95CC97AB-C71F-44B8-82A0-75C0AEFCC74C}" type="presParOf" srcId="{E5582046-6EE6-434C-8A91-B7674025A8AA}" destId="{92067B38-CC19-417A-AC56-84E365398C68}" srcOrd="1" destOrd="0" presId="urn:microsoft.com/office/officeart/2005/8/layout/orgChart1"/>
    <dgm:cxn modelId="{1CEEB844-7572-4AA6-82DC-6426A3DEE9EE}" type="presParOf" srcId="{E5582046-6EE6-434C-8A91-B7674025A8AA}" destId="{159C390A-FD74-46D2-A67C-C658F7DE1BE7}" srcOrd="2" destOrd="0" presId="urn:microsoft.com/office/officeart/2005/8/layout/orgChart1"/>
    <dgm:cxn modelId="{4A75C118-9FD1-436B-8D2E-785932CF70BF}" type="presParOf" srcId="{C1B4071C-48FE-4DC9-A8D1-BAD94F931D2F}" destId="{5DF62EB5-B51F-4DF5-AA7C-5932C8F34CA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A6CEDFA-7747-4A5E-BE38-9FDFA79091A6}" type="doc">
      <dgm:prSet loTypeId="urn:microsoft.com/office/officeart/2005/8/layout/lProcess2" loCatId="list" qsTypeId="urn:microsoft.com/office/officeart/2005/8/quickstyle/simple1" qsCatId="simple" csTypeId="urn:microsoft.com/office/officeart/2005/8/colors/colorful2" csCatId="colorful" phldr="1"/>
      <dgm:spPr/>
      <dgm:t>
        <a:bodyPr/>
        <a:lstStyle/>
        <a:p>
          <a:endParaRPr lang="en-US"/>
        </a:p>
      </dgm:t>
    </dgm:pt>
    <dgm:pt modelId="{CF6DF8E9-4CB6-40F2-8338-AEA1D574BE78}">
      <dgm:prSet phldrT="[نص]" custT="1"/>
      <dgm:spPr/>
      <dgm:t>
        <a:bodyPr/>
        <a:lstStyle/>
        <a:p>
          <a:r>
            <a:rPr lang="ar-MA" sz="2400" b="0" dirty="0" smtClean="0"/>
            <a:t>المحكمة العامة</a:t>
          </a:r>
          <a:endParaRPr lang="en-US" sz="2400" b="0" dirty="0"/>
        </a:p>
      </dgm:t>
    </dgm:pt>
    <dgm:pt modelId="{C2E6E932-A814-49E9-B4EF-EE6F11002746}" type="parTrans" cxnId="{2002B61B-4E88-4010-953D-AC27CEF772EF}">
      <dgm:prSet/>
      <dgm:spPr/>
      <dgm:t>
        <a:bodyPr/>
        <a:lstStyle/>
        <a:p>
          <a:endParaRPr lang="en-US" sz="2000"/>
        </a:p>
      </dgm:t>
    </dgm:pt>
    <dgm:pt modelId="{29619FD4-6296-4BF2-9245-67B5AAFE4376}" type="sibTrans" cxnId="{2002B61B-4E88-4010-953D-AC27CEF772EF}">
      <dgm:prSet/>
      <dgm:spPr/>
      <dgm:t>
        <a:bodyPr/>
        <a:lstStyle/>
        <a:p>
          <a:endParaRPr lang="en-US" sz="2000"/>
        </a:p>
      </dgm:t>
    </dgm:pt>
    <dgm:pt modelId="{FF8A98D7-F3EF-49AC-9C75-5C878072B7E9}">
      <dgm:prSet phldrT="[نص]" custT="1"/>
      <dgm:spPr/>
      <dgm:t>
        <a:bodyPr/>
        <a:lstStyle/>
        <a:p>
          <a:pPr rtl="1"/>
          <a:r>
            <a:rPr lang="ar-MA" sz="1800" b="0" i="0" dirty="0" smtClean="0"/>
            <a:t>القضايا </a:t>
          </a:r>
          <a:r>
            <a:rPr lang="ar-MA" sz="1800" b="0" i="0" dirty="0" smtClean="0"/>
            <a:t>الحقوقية </a:t>
          </a:r>
          <a:r>
            <a:rPr lang="ar-MA" sz="1800" b="0" i="0" dirty="0" smtClean="0"/>
            <a:t>– الاثباتات النهائية – التنفيذ – القضايا </a:t>
          </a:r>
          <a:r>
            <a:rPr lang="ar-MA" sz="1800" b="0" i="0" dirty="0" smtClean="0"/>
            <a:t>المرورية-قضايا العقارات</a:t>
          </a:r>
          <a:endParaRPr lang="en-US" sz="1800" b="0" dirty="0"/>
        </a:p>
      </dgm:t>
    </dgm:pt>
    <dgm:pt modelId="{3019ABBB-0AE2-4E38-A84A-EE968D8028A4}" type="parTrans" cxnId="{D3819A92-B5C7-4A81-B415-9144306468DB}">
      <dgm:prSet/>
      <dgm:spPr/>
      <dgm:t>
        <a:bodyPr/>
        <a:lstStyle/>
        <a:p>
          <a:endParaRPr lang="en-US" sz="2000"/>
        </a:p>
      </dgm:t>
    </dgm:pt>
    <dgm:pt modelId="{A48FB42D-41F3-4B37-9A46-B41FD2CBC7FB}" type="sibTrans" cxnId="{D3819A92-B5C7-4A81-B415-9144306468DB}">
      <dgm:prSet/>
      <dgm:spPr/>
      <dgm:t>
        <a:bodyPr/>
        <a:lstStyle/>
        <a:p>
          <a:endParaRPr lang="en-US" sz="2000"/>
        </a:p>
      </dgm:t>
    </dgm:pt>
    <dgm:pt modelId="{B75AA799-69F8-4307-BCC3-13E89FBFE674}">
      <dgm:prSet phldrT="[نص]" custT="1"/>
      <dgm:spPr/>
      <dgm:t>
        <a:bodyPr/>
        <a:lstStyle/>
        <a:p>
          <a:r>
            <a:rPr lang="ar-MA" sz="2400" b="0" dirty="0" smtClean="0"/>
            <a:t>المحكمة الجزائية</a:t>
          </a:r>
          <a:endParaRPr lang="en-US" sz="2400" b="0" dirty="0"/>
        </a:p>
      </dgm:t>
    </dgm:pt>
    <dgm:pt modelId="{9D38A773-0C0F-4157-AB8F-5BE296338794}" type="parTrans" cxnId="{40EBFC3F-CD7B-49D0-B080-9A34035033B5}">
      <dgm:prSet/>
      <dgm:spPr/>
      <dgm:t>
        <a:bodyPr/>
        <a:lstStyle/>
        <a:p>
          <a:endParaRPr lang="en-US" sz="2000"/>
        </a:p>
      </dgm:t>
    </dgm:pt>
    <dgm:pt modelId="{8667B5B1-F64F-4F3B-AE05-BE97E568472F}" type="sibTrans" cxnId="{40EBFC3F-CD7B-49D0-B080-9A34035033B5}">
      <dgm:prSet/>
      <dgm:spPr/>
      <dgm:t>
        <a:bodyPr/>
        <a:lstStyle/>
        <a:p>
          <a:endParaRPr lang="en-US" sz="2000"/>
        </a:p>
      </dgm:t>
    </dgm:pt>
    <dgm:pt modelId="{BD83A2E9-9442-4C2B-88EE-40E78A250D04}">
      <dgm:prSet phldrT="[نص]" custT="1"/>
      <dgm:spPr/>
      <dgm:t>
        <a:bodyPr/>
        <a:lstStyle/>
        <a:p>
          <a:r>
            <a:rPr lang="ar-MA" sz="1800" b="0" dirty="0" smtClean="0"/>
            <a:t>الحدود والقصاص – القضايا التعزيرية – الاحداث</a:t>
          </a:r>
          <a:endParaRPr lang="en-US" sz="1800" b="0" dirty="0"/>
        </a:p>
      </dgm:t>
    </dgm:pt>
    <dgm:pt modelId="{7D96BDE3-1E33-4B5C-A94C-4F7078B6EFCC}" type="parTrans" cxnId="{ED83BCA3-76F3-4275-A4AE-48FC7741AFB2}">
      <dgm:prSet/>
      <dgm:spPr/>
      <dgm:t>
        <a:bodyPr/>
        <a:lstStyle/>
        <a:p>
          <a:endParaRPr lang="en-US" sz="2000"/>
        </a:p>
      </dgm:t>
    </dgm:pt>
    <dgm:pt modelId="{85969D0F-B18B-4D59-A7C0-C461BE7BAB97}" type="sibTrans" cxnId="{ED83BCA3-76F3-4275-A4AE-48FC7741AFB2}">
      <dgm:prSet/>
      <dgm:spPr/>
      <dgm:t>
        <a:bodyPr/>
        <a:lstStyle/>
        <a:p>
          <a:endParaRPr lang="en-US" sz="2000"/>
        </a:p>
      </dgm:t>
    </dgm:pt>
    <dgm:pt modelId="{88F742BD-E3D1-436E-A03B-4615BCA79FC1}">
      <dgm:prSet phldrT="[نص]" custT="1"/>
      <dgm:spPr/>
      <dgm:t>
        <a:bodyPr/>
        <a:lstStyle/>
        <a:p>
          <a:r>
            <a:rPr lang="ar-MA" sz="2000" b="0" dirty="0" smtClean="0"/>
            <a:t>محكمة الأحوال الشخصية</a:t>
          </a:r>
          <a:endParaRPr lang="en-US" sz="2000" b="0" dirty="0"/>
        </a:p>
      </dgm:t>
    </dgm:pt>
    <dgm:pt modelId="{44220D08-12DA-41E0-8674-49583C7722B9}" type="parTrans" cxnId="{FF3F60A2-2E65-4456-A968-2A0C8958DF1A}">
      <dgm:prSet/>
      <dgm:spPr/>
      <dgm:t>
        <a:bodyPr/>
        <a:lstStyle/>
        <a:p>
          <a:endParaRPr lang="en-US" sz="2000"/>
        </a:p>
      </dgm:t>
    </dgm:pt>
    <dgm:pt modelId="{88B1EFDA-70FD-4206-8979-FF3EFBEE4855}" type="sibTrans" cxnId="{FF3F60A2-2E65-4456-A968-2A0C8958DF1A}">
      <dgm:prSet/>
      <dgm:spPr/>
      <dgm:t>
        <a:bodyPr/>
        <a:lstStyle/>
        <a:p>
          <a:endParaRPr lang="en-US" sz="2000"/>
        </a:p>
      </dgm:t>
    </dgm:pt>
    <dgm:pt modelId="{79ED9DDA-98B9-45EA-ABE3-E45F5034685C}">
      <dgm:prSet phldrT="[نص]" custT="1"/>
      <dgm:spPr/>
      <dgm:t>
        <a:bodyPr/>
        <a:lstStyle/>
        <a:p>
          <a:r>
            <a:rPr lang="ar-MA" sz="1800" b="0" dirty="0" smtClean="0"/>
            <a:t>جميع قضايا الاحوال الشخصية (طلاق – خلع – إرث – وقف –...)</a:t>
          </a:r>
          <a:endParaRPr lang="en-US" sz="1800" b="0" dirty="0"/>
        </a:p>
      </dgm:t>
    </dgm:pt>
    <dgm:pt modelId="{1D6FBE13-B58F-4F08-B5D5-EC8E274EC4DE}" type="parTrans" cxnId="{F7D5FE75-E938-448D-956F-82DB38B007CB}">
      <dgm:prSet/>
      <dgm:spPr/>
      <dgm:t>
        <a:bodyPr/>
        <a:lstStyle/>
        <a:p>
          <a:endParaRPr lang="en-US" sz="2000"/>
        </a:p>
      </dgm:t>
    </dgm:pt>
    <dgm:pt modelId="{5925469E-2435-419A-82FD-C28E3239A116}" type="sibTrans" cxnId="{F7D5FE75-E938-448D-956F-82DB38B007CB}">
      <dgm:prSet/>
      <dgm:spPr/>
      <dgm:t>
        <a:bodyPr/>
        <a:lstStyle/>
        <a:p>
          <a:endParaRPr lang="en-US" sz="2000"/>
        </a:p>
      </dgm:t>
    </dgm:pt>
    <dgm:pt modelId="{883334DD-4FE6-4A6B-AB7F-EFF1ABA557EE}">
      <dgm:prSet phldrT="[نص]" custT="1"/>
      <dgm:spPr/>
      <dgm:t>
        <a:bodyPr/>
        <a:lstStyle/>
        <a:p>
          <a:r>
            <a:rPr lang="ar-MA" sz="1800" b="0" dirty="0" smtClean="0"/>
            <a:t>الاعمال التجارية – الشركات – الغش التجاري – الافلاس ...</a:t>
          </a:r>
          <a:endParaRPr lang="en-US" sz="1800" b="0" dirty="0"/>
        </a:p>
      </dgm:t>
    </dgm:pt>
    <dgm:pt modelId="{619C305E-19FF-470D-9AE5-5AEFCEEAE433}" type="parTrans" cxnId="{6A9874F8-D1B5-4F95-9B76-5502374F60AE}">
      <dgm:prSet/>
      <dgm:spPr/>
      <dgm:t>
        <a:bodyPr/>
        <a:lstStyle/>
        <a:p>
          <a:endParaRPr lang="en-US" sz="2000"/>
        </a:p>
      </dgm:t>
    </dgm:pt>
    <dgm:pt modelId="{CB476D09-3300-4267-9AC7-92A9E3AA01A1}" type="sibTrans" cxnId="{6A9874F8-D1B5-4F95-9B76-5502374F60AE}">
      <dgm:prSet/>
      <dgm:spPr/>
      <dgm:t>
        <a:bodyPr/>
        <a:lstStyle/>
        <a:p>
          <a:endParaRPr lang="en-US" sz="2000"/>
        </a:p>
      </dgm:t>
    </dgm:pt>
    <dgm:pt modelId="{C5522372-7D2B-4B4C-A1D7-57A241D8FD6E}">
      <dgm:prSet phldrT="[نص]" custT="1"/>
      <dgm:spPr/>
      <dgm:t>
        <a:bodyPr/>
        <a:lstStyle/>
        <a:p>
          <a:r>
            <a:rPr lang="ar-MA" sz="2400" b="0" dirty="0" smtClean="0"/>
            <a:t>المحكمة التجارية</a:t>
          </a:r>
          <a:endParaRPr lang="en-US" sz="2400" b="0" dirty="0"/>
        </a:p>
      </dgm:t>
    </dgm:pt>
    <dgm:pt modelId="{B654EB7A-8533-4540-B9FD-96C2F880E125}" type="parTrans" cxnId="{073FAEC6-8163-47A3-8B5C-7504CC6F1B32}">
      <dgm:prSet/>
      <dgm:spPr/>
      <dgm:t>
        <a:bodyPr/>
        <a:lstStyle/>
        <a:p>
          <a:endParaRPr lang="en-US" sz="2000"/>
        </a:p>
      </dgm:t>
    </dgm:pt>
    <dgm:pt modelId="{6E1FE981-B049-4C5C-BA7A-304A3F1F40E9}" type="sibTrans" cxnId="{073FAEC6-8163-47A3-8B5C-7504CC6F1B32}">
      <dgm:prSet/>
      <dgm:spPr/>
      <dgm:t>
        <a:bodyPr/>
        <a:lstStyle/>
        <a:p>
          <a:endParaRPr lang="en-US" sz="2000"/>
        </a:p>
      </dgm:t>
    </dgm:pt>
    <dgm:pt modelId="{BB72C37E-F062-4019-8DD5-1C3F85057DE5}">
      <dgm:prSet phldrT="[نص]" custT="1"/>
      <dgm:spPr/>
      <dgm:t>
        <a:bodyPr/>
        <a:lstStyle/>
        <a:p>
          <a:r>
            <a:rPr lang="ar-MA" sz="1800" b="0" dirty="0" smtClean="0"/>
            <a:t>قاض فرد او ثلاثة</a:t>
          </a:r>
          <a:endParaRPr lang="en-US" sz="1800" b="0" dirty="0"/>
        </a:p>
      </dgm:t>
    </dgm:pt>
    <dgm:pt modelId="{247B4848-B3A4-464E-B03A-BF69D1311CA2}" type="parTrans" cxnId="{6D80FE6C-AC95-4640-A113-FEA54B0412F4}">
      <dgm:prSet/>
      <dgm:spPr/>
      <dgm:t>
        <a:bodyPr/>
        <a:lstStyle/>
        <a:p>
          <a:endParaRPr lang="en-US"/>
        </a:p>
      </dgm:t>
    </dgm:pt>
    <dgm:pt modelId="{59EBE8EF-ED32-4B03-8F89-F70E0A451884}" type="sibTrans" cxnId="{6D80FE6C-AC95-4640-A113-FEA54B0412F4}">
      <dgm:prSet/>
      <dgm:spPr/>
      <dgm:t>
        <a:bodyPr/>
        <a:lstStyle/>
        <a:p>
          <a:endParaRPr lang="en-US"/>
        </a:p>
      </dgm:t>
    </dgm:pt>
    <dgm:pt modelId="{FCED9669-09BB-40B3-AD5C-99170D2E318A}">
      <dgm:prSet phldrT="[نص]" custT="1"/>
      <dgm:spPr/>
      <dgm:t>
        <a:bodyPr/>
        <a:lstStyle/>
        <a:p>
          <a:r>
            <a:rPr lang="ar-MA" sz="1800" b="0" dirty="0" smtClean="0"/>
            <a:t>ثلاثة قضاة أو قاض فرد</a:t>
          </a:r>
          <a:endParaRPr lang="en-US" sz="1800" b="0" dirty="0"/>
        </a:p>
      </dgm:t>
    </dgm:pt>
    <dgm:pt modelId="{6B1C7631-7FDC-4D8F-9832-B093E298522E}" type="parTrans" cxnId="{A94ED59D-ACA3-49D2-9C7D-9BA847A95268}">
      <dgm:prSet/>
      <dgm:spPr/>
      <dgm:t>
        <a:bodyPr/>
        <a:lstStyle/>
        <a:p>
          <a:endParaRPr lang="en-US"/>
        </a:p>
      </dgm:t>
    </dgm:pt>
    <dgm:pt modelId="{E46C0DA7-A211-4BD5-BD86-560BC8526541}" type="sibTrans" cxnId="{A94ED59D-ACA3-49D2-9C7D-9BA847A95268}">
      <dgm:prSet/>
      <dgm:spPr/>
      <dgm:t>
        <a:bodyPr/>
        <a:lstStyle/>
        <a:p>
          <a:endParaRPr lang="en-US"/>
        </a:p>
      </dgm:t>
    </dgm:pt>
    <dgm:pt modelId="{0417098D-6F43-4F0E-8CE4-D002DD137093}">
      <dgm:prSet phldrT="[نص]" custT="1"/>
      <dgm:spPr/>
      <dgm:t>
        <a:bodyPr/>
        <a:lstStyle/>
        <a:p>
          <a:r>
            <a:rPr lang="ar-MA" sz="1800" b="0" dirty="0" smtClean="0"/>
            <a:t>قاض فرد أو أكثر</a:t>
          </a:r>
          <a:endParaRPr lang="en-US" sz="1800" b="0" dirty="0"/>
        </a:p>
      </dgm:t>
    </dgm:pt>
    <dgm:pt modelId="{1888FE68-B540-4C3D-BC58-2AF105144A87}" type="parTrans" cxnId="{A2C469DD-665E-4D86-8014-102D45FB55C0}">
      <dgm:prSet/>
      <dgm:spPr/>
      <dgm:t>
        <a:bodyPr/>
        <a:lstStyle/>
        <a:p>
          <a:endParaRPr lang="en-US"/>
        </a:p>
      </dgm:t>
    </dgm:pt>
    <dgm:pt modelId="{2FA7A6E3-C89C-4352-9109-D3411FA5F027}" type="sibTrans" cxnId="{A2C469DD-665E-4D86-8014-102D45FB55C0}">
      <dgm:prSet/>
      <dgm:spPr/>
      <dgm:t>
        <a:bodyPr/>
        <a:lstStyle/>
        <a:p>
          <a:endParaRPr lang="en-US"/>
        </a:p>
      </dgm:t>
    </dgm:pt>
    <dgm:pt modelId="{0C82E39A-0002-4D73-836E-12A29A888DCB}">
      <dgm:prSet phldrT="[نص]" custT="1"/>
      <dgm:spPr/>
      <dgm:t>
        <a:bodyPr/>
        <a:lstStyle/>
        <a:p>
          <a:pPr rtl="1"/>
          <a:endParaRPr lang="ar-MA" sz="2400" b="0" dirty="0" smtClean="0"/>
        </a:p>
        <a:p>
          <a:pPr rtl="1"/>
          <a:r>
            <a:rPr lang="ar-MA" sz="2400" b="0" dirty="0" smtClean="0"/>
            <a:t>المحكمة العمالية</a:t>
          </a:r>
        </a:p>
        <a:p>
          <a:pPr rtl="1"/>
          <a:r>
            <a:rPr lang="ar-MA" sz="1600" b="0" dirty="0" smtClean="0"/>
            <a:t>(</a:t>
          </a:r>
          <a:r>
            <a:rPr lang="ar-MA" sz="1800" b="0" dirty="0" smtClean="0"/>
            <a:t>ملاحظة: الى الان لا توجد في الواقع وانما فقط بنص النظام، ولكن جاري العمل على انشائها)</a:t>
          </a:r>
          <a:endParaRPr lang="en-US" sz="1800" b="0" dirty="0"/>
        </a:p>
      </dgm:t>
    </dgm:pt>
    <dgm:pt modelId="{CF64C972-9483-47CB-AFDF-65B8B4676DD0}" type="parTrans" cxnId="{96A8EBD4-208D-44BF-B580-B8FA0443A1A3}">
      <dgm:prSet/>
      <dgm:spPr/>
      <dgm:t>
        <a:bodyPr/>
        <a:lstStyle/>
        <a:p>
          <a:endParaRPr lang="en-US"/>
        </a:p>
      </dgm:t>
    </dgm:pt>
    <dgm:pt modelId="{E1430FFA-442B-4335-AB04-B2BDD802B6FE}" type="sibTrans" cxnId="{96A8EBD4-208D-44BF-B580-B8FA0443A1A3}">
      <dgm:prSet/>
      <dgm:spPr/>
      <dgm:t>
        <a:bodyPr/>
        <a:lstStyle/>
        <a:p>
          <a:endParaRPr lang="en-US"/>
        </a:p>
      </dgm:t>
    </dgm:pt>
    <dgm:pt modelId="{C04D2041-F661-447D-8169-8BC1D9AF02AA}">
      <dgm:prSet phldrT="[نص]" custT="1"/>
      <dgm:spPr/>
      <dgm:t>
        <a:bodyPr/>
        <a:lstStyle/>
        <a:p>
          <a:r>
            <a:rPr lang="ar-MA" sz="1800" b="0" dirty="0" smtClean="0"/>
            <a:t>قاض فرد أو أكثر</a:t>
          </a:r>
          <a:endParaRPr lang="en-US" sz="1800" b="0" dirty="0"/>
        </a:p>
      </dgm:t>
    </dgm:pt>
    <dgm:pt modelId="{9927ACA5-9953-4872-8247-287EE0957656}" type="parTrans" cxnId="{3001E01B-E86B-4349-A533-FD8E02F0B6DC}">
      <dgm:prSet/>
      <dgm:spPr/>
      <dgm:t>
        <a:bodyPr/>
        <a:lstStyle/>
        <a:p>
          <a:endParaRPr lang="en-US"/>
        </a:p>
      </dgm:t>
    </dgm:pt>
    <dgm:pt modelId="{8358C7D0-07DC-4A2E-8CE0-2B40C6046804}" type="sibTrans" cxnId="{3001E01B-E86B-4349-A533-FD8E02F0B6DC}">
      <dgm:prSet/>
      <dgm:spPr/>
      <dgm:t>
        <a:bodyPr/>
        <a:lstStyle/>
        <a:p>
          <a:endParaRPr lang="en-US"/>
        </a:p>
      </dgm:t>
    </dgm:pt>
    <dgm:pt modelId="{B4776309-B4BD-42D8-8615-250583FF8E31}">
      <dgm:prSet phldrT="[نص]" custT="1"/>
      <dgm:spPr/>
      <dgm:t>
        <a:bodyPr/>
        <a:lstStyle/>
        <a:p>
          <a:r>
            <a:rPr lang="ar-MA" sz="1800" b="0" dirty="0" smtClean="0"/>
            <a:t>عقود العمل – مطالبة بأجر – تعويض عن إصابة عمل – الفصل التعسفي ...</a:t>
          </a:r>
          <a:endParaRPr lang="en-US" sz="1800" b="0" dirty="0"/>
        </a:p>
      </dgm:t>
    </dgm:pt>
    <dgm:pt modelId="{45DC4EAA-6D88-4C01-A833-00F783283956}" type="parTrans" cxnId="{F1EA2AEA-538B-4094-8340-40EB3C2A6C22}">
      <dgm:prSet/>
      <dgm:spPr/>
      <dgm:t>
        <a:bodyPr/>
        <a:lstStyle/>
        <a:p>
          <a:endParaRPr lang="en-US"/>
        </a:p>
      </dgm:t>
    </dgm:pt>
    <dgm:pt modelId="{F72B39BC-AAA6-49D3-80B9-4E644ECBF10B}" type="sibTrans" cxnId="{F1EA2AEA-538B-4094-8340-40EB3C2A6C22}">
      <dgm:prSet/>
      <dgm:spPr/>
      <dgm:t>
        <a:bodyPr/>
        <a:lstStyle/>
        <a:p>
          <a:endParaRPr lang="en-US"/>
        </a:p>
      </dgm:t>
    </dgm:pt>
    <dgm:pt modelId="{DAF628CA-5AB2-435E-8767-7A30A30DA0BF}">
      <dgm:prSet phldrT="[نص]" custT="1"/>
      <dgm:spPr/>
      <dgm:t>
        <a:bodyPr/>
        <a:lstStyle/>
        <a:p>
          <a:r>
            <a:rPr lang="ar-MA" sz="1800" b="0" dirty="0" smtClean="0"/>
            <a:t>قاض فرد أو أكثر</a:t>
          </a:r>
          <a:endParaRPr lang="en-US" sz="1800" b="0" dirty="0"/>
        </a:p>
      </dgm:t>
    </dgm:pt>
    <dgm:pt modelId="{C8A4FE12-2F54-4F4E-801F-4CB70D89C79A}" type="parTrans" cxnId="{A6527CDB-E8A6-49A3-A413-75A1354AD9C2}">
      <dgm:prSet/>
      <dgm:spPr/>
      <dgm:t>
        <a:bodyPr/>
        <a:lstStyle/>
        <a:p>
          <a:endParaRPr lang="en-US"/>
        </a:p>
      </dgm:t>
    </dgm:pt>
    <dgm:pt modelId="{D32FD967-F645-47A7-BE0A-ED6B3835DD92}" type="sibTrans" cxnId="{A6527CDB-E8A6-49A3-A413-75A1354AD9C2}">
      <dgm:prSet/>
      <dgm:spPr/>
      <dgm:t>
        <a:bodyPr/>
        <a:lstStyle/>
        <a:p>
          <a:endParaRPr lang="en-US"/>
        </a:p>
      </dgm:t>
    </dgm:pt>
    <dgm:pt modelId="{F7CBA4F4-E3BD-40C2-8D6B-5613C4A3230F}" type="pres">
      <dgm:prSet presAssocID="{AA6CEDFA-7747-4A5E-BE38-9FDFA79091A6}" presName="theList" presStyleCnt="0">
        <dgm:presLayoutVars>
          <dgm:dir val="rev"/>
          <dgm:animLvl val="lvl"/>
          <dgm:resizeHandles val="exact"/>
        </dgm:presLayoutVars>
      </dgm:prSet>
      <dgm:spPr/>
      <dgm:t>
        <a:bodyPr/>
        <a:lstStyle/>
        <a:p>
          <a:endParaRPr lang="en-US"/>
        </a:p>
      </dgm:t>
    </dgm:pt>
    <dgm:pt modelId="{E598D106-F905-492D-A813-71BDB5666598}" type="pres">
      <dgm:prSet presAssocID="{CF6DF8E9-4CB6-40F2-8338-AEA1D574BE78}" presName="compNode" presStyleCnt="0"/>
      <dgm:spPr/>
    </dgm:pt>
    <dgm:pt modelId="{0EBDA2F0-522E-4472-B45B-27A16F805006}" type="pres">
      <dgm:prSet presAssocID="{CF6DF8E9-4CB6-40F2-8338-AEA1D574BE78}" presName="aNode" presStyleLbl="bgShp" presStyleIdx="0" presStyleCnt="5"/>
      <dgm:spPr/>
      <dgm:t>
        <a:bodyPr/>
        <a:lstStyle/>
        <a:p>
          <a:endParaRPr lang="en-US"/>
        </a:p>
      </dgm:t>
    </dgm:pt>
    <dgm:pt modelId="{D07B65B9-86F8-41CD-9DF6-B181FE52AB7C}" type="pres">
      <dgm:prSet presAssocID="{CF6DF8E9-4CB6-40F2-8338-AEA1D574BE78}" presName="textNode" presStyleLbl="bgShp" presStyleIdx="0" presStyleCnt="5"/>
      <dgm:spPr/>
      <dgm:t>
        <a:bodyPr/>
        <a:lstStyle/>
        <a:p>
          <a:endParaRPr lang="en-US"/>
        </a:p>
      </dgm:t>
    </dgm:pt>
    <dgm:pt modelId="{840B9C62-073A-4535-8112-9FC98C53CA05}" type="pres">
      <dgm:prSet presAssocID="{CF6DF8E9-4CB6-40F2-8338-AEA1D574BE78}" presName="compChildNode" presStyleCnt="0"/>
      <dgm:spPr/>
    </dgm:pt>
    <dgm:pt modelId="{A3D184C3-1CC6-4F04-AB4F-FD593F519040}" type="pres">
      <dgm:prSet presAssocID="{CF6DF8E9-4CB6-40F2-8338-AEA1D574BE78}" presName="theInnerList" presStyleCnt="0"/>
      <dgm:spPr/>
    </dgm:pt>
    <dgm:pt modelId="{BBC9810A-9449-4D41-95ED-1CF0763FA902}" type="pres">
      <dgm:prSet presAssocID="{FF8A98D7-F3EF-49AC-9C75-5C878072B7E9}" presName="childNode" presStyleLbl="node1" presStyleIdx="0" presStyleCnt="10" custScaleY="156100">
        <dgm:presLayoutVars>
          <dgm:bulletEnabled val="1"/>
        </dgm:presLayoutVars>
      </dgm:prSet>
      <dgm:spPr/>
      <dgm:t>
        <a:bodyPr/>
        <a:lstStyle/>
        <a:p>
          <a:endParaRPr lang="en-US"/>
        </a:p>
      </dgm:t>
    </dgm:pt>
    <dgm:pt modelId="{41C51B0B-72E4-4EC7-B12B-64F37EA8D357}" type="pres">
      <dgm:prSet presAssocID="{FF8A98D7-F3EF-49AC-9C75-5C878072B7E9}" presName="aSpace2" presStyleCnt="0"/>
      <dgm:spPr/>
    </dgm:pt>
    <dgm:pt modelId="{17714024-C938-4F0C-BA50-6605E210C40B}" type="pres">
      <dgm:prSet presAssocID="{BB72C37E-F062-4019-8DD5-1C3F85057DE5}" presName="childNode" presStyleLbl="node1" presStyleIdx="1" presStyleCnt="10" custScaleY="52047">
        <dgm:presLayoutVars>
          <dgm:bulletEnabled val="1"/>
        </dgm:presLayoutVars>
      </dgm:prSet>
      <dgm:spPr/>
      <dgm:t>
        <a:bodyPr/>
        <a:lstStyle/>
        <a:p>
          <a:endParaRPr lang="en-US"/>
        </a:p>
      </dgm:t>
    </dgm:pt>
    <dgm:pt modelId="{BEBE8C81-BC97-444D-A912-70B8415E195E}" type="pres">
      <dgm:prSet presAssocID="{CF6DF8E9-4CB6-40F2-8338-AEA1D574BE78}" presName="aSpace" presStyleCnt="0"/>
      <dgm:spPr/>
    </dgm:pt>
    <dgm:pt modelId="{4CEA5172-B7E3-4AC7-9D11-1948EB8A6E27}" type="pres">
      <dgm:prSet presAssocID="{B75AA799-69F8-4307-BCC3-13E89FBFE674}" presName="compNode" presStyleCnt="0"/>
      <dgm:spPr/>
    </dgm:pt>
    <dgm:pt modelId="{3E7BBCF5-12CA-41A0-89F3-66842111754E}" type="pres">
      <dgm:prSet presAssocID="{B75AA799-69F8-4307-BCC3-13E89FBFE674}" presName="aNode" presStyleLbl="bgShp" presStyleIdx="1" presStyleCnt="5"/>
      <dgm:spPr/>
      <dgm:t>
        <a:bodyPr/>
        <a:lstStyle/>
        <a:p>
          <a:endParaRPr lang="en-US"/>
        </a:p>
      </dgm:t>
    </dgm:pt>
    <dgm:pt modelId="{BCDD3B8F-C443-46BD-B7A3-152B1304120E}" type="pres">
      <dgm:prSet presAssocID="{B75AA799-69F8-4307-BCC3-13E89FBFE674}" presName="textNode" presStyleLbl="bgShp" presStyleIdx="1" presStyleCnt="5"/>
      <dgm:spPr/>
      <dgm:t>
        <a:bodyPr/>
        <a:lstStyle/>
        <a:p>
          <a:endParaRPr lang="en-US"/>
        </a:p>
      </dgm:t>
    </dgm:pt>
    <dgm:pt modelId="{06150F54-1B68-40F2-918B-066B8F1E7DE6}" type="pres">
      <dgm:prSet presAssocID="{B75AA799-69F8-4307-BCC3-13E89FBFE674}" presName="compChildNode" presStyleCnt="0"/>
      <dgm:spPr/>
    </dgm:pt>
    <dgm:pt modelId="{F202076F-FE72-471D-BF0A-624FCB514D39}" type="pres">
      <dgm:prSet presAssocID="{B75AA799-69F8-4307-BCC3-13E89FBFE674}" presName="theInnerList" presStyleCnt="0"/>
      <dgm:spPr/>
    </dgm:pt>
    <dgm:pt modelId="{1FBA9269-7E78-4C2D-80C3-E02976AFDE2F}" type="pres">
      <dgm:prSet presAssocID="{BD83A2E9-9442-4C2B-88EE-40E78A250D04}" presName="childNode" presStyleLbl="node1" presStyleIdx="2" presStyleCnt="10" custScaleY="156100">
        <dgm:presLayoutVars>
          <dgm:bulletEnabled val="1"/>
        </dgm:presLayoutVars>
      </dgm:prSet>
      <dgm:spPr/>
      <dgm:t>
        <a:bodyPr/>
        <a:lstStyle/>
        <a:p>
          <a:endParaRPr lang="en-US"/>
        </a:p>
      </dgm:t>
    </dgm:pt>
    <dgm:pt modelId="{5533023D-9352-43C0-8D65-885A2302A0EC}" type="pres">
      <dgm:prSet presAssocID="{BD83A2E9-9442-4C2B-88EE-40E78A250D04}" presName="aSpace2" presStyleCnt="0"/>
      <dgm:spPr/>
    </dgm:pt>
    <dgm:pt modelId="{2F9C6F31-AD61-42CA-86CB-FDBE33D213AB}" type="pres">
      <dgm:prSet presAssocID="{FCED9669-09BB-40B3-AD5C-99170D2E318A}" presName="childNode" presStyleLbl="node1" presStyleIdx="3" presStyleCnt="10" custScaleY="52047">
        <dgm:presLayoutVars>
          <dgm:bulletEnabled val="1"/>
        </dgm:presLayoutVars>
      </dgm:prSet>
      <dgm:spPr/>
      <dgm:t>
        <a:bodyPr/>
        <a:lstStyle/>
        <a:p>
          <a:endParaRPr lang="en-US"/>
        </a:p>
      </dgm:t>
    </dgm:pt>
    <dgm:pt modelId="{A9E78415-AC2C-4F77-90E5-1092A3886FAD}" type="pres">
      <dgm:prSet presAssocID="{B75AA799-69F8-4307-BCC3-13E89FBFE674}" presName="aSpace" presStyleCnt="0"/>
      <dgm:spPr/>
    </dgm:pt>
    <dgm:pt modelId="{5FD42052-A74F-4AA2-8959-4B89266221D5}" type="pres">
      <dgm:prSet presAssocID="{88F742BD-E3D1-436E-A03B-4615BCA79FC1}" presName="compNode" presStyleCnt="0"/>
      <dgm:spPr/>
    </dgm:pt>
    <dgm:pt modelId="{9C3C13F7-160A-49BA-B16D-32C6FE66A317}" type="pres">
      <dgm:prSet presAssocID="{88F742BD-E3D1-436E-A03B-4615BCA79FC1}" presName="aNode" presStyleLbl="bgShp" presStyleIdx="2" presStyleCnt="5"/>
      <dgm:spPr/>
      <dgm:t>
        <a:bodyPr/>
        <a:lstStyle/>
        <a:p>
          <a:endParaRPr lang="en-US"/>
        </a:p>
      </dgm:t>
    </dgm:pt>
    <dgm:pt modelId="{2D7AD31B-4975-4B9E-961B-695547D5F408}" type="pres">
      <dgm:prSet presAssocID="{88F742BD-E3D1-436E-A03B-4615BCA79FC1}" presName="textNode" presStyleLbl="bgShp" presStyleIdx="2" presStyleCnt="5"/>
      <dgm:spPr/>
      <dgm:t>
        <a:bodyPr/>
        <a:lstStyle/>
        <a:p>
          <a:endParaRPr lang="en-US"/>
        </a:p>
      </dgm:t>
    </dgm:pt>
    <dgm:pt modelId="{0D2C672D-711A-4E96-BE28-CC214C719F3B}" type="pres">
      <dgm:prSet presAssocID="{88F742BD-E3D1-436E-A03B-4615BCA79FC1}" presName="compChildNode" presStyleCnt="0"/>
      <dgm:spPr/>
    </dgm:pt>
    <dgm:pt modelId="{A1A7AE2F-0003-4747-A4C9-EE03FB474DF2}" type="pres">
      <dgm:prSet presAssocID="{88F742BD-E3D1-436E-A03B-4615BCA79FC1}" presName="theInnerList" presStyleCnt="0"/>
      <dgm:spPr/>
    </dgm:pt>
    <dgm:pt modelId="{513B7E01-E151-464A-9FA0-28FFFBF04EC5}" type="pres">
      <dgm:prSet presAssocID="{79ED9DDA-98B9-45EA-ABE3-E45F5034685C}" presName="childNode" presStyleLbl="node1" presStyleIdx="4" presStyleCnt="10" custScaleY="156100">
        <dgm:presLayoutVars>
          <dgm:bulletEnabled val="1"/>
        </dgm:presLayoutVars>
      </dgm:prSet>
      <dgm:spPr/>
      <dgm:t>
        <a:bodyPr/>
        <a:lstStyle/>
        <a:p>
          <a:endParaRPr lang="en-US"/>
        </a:p>
      </dgm:t>
    </dgm:pt>
    <dgm:pt modelId="{B5E268C6-FF01-4775-B8DA-8BA98A058443}" type="pres">
      <dgm:prSet presAssocID="{79ED9DDA-98B9-45EA-ABE3-E45F5034685C}" presName="aSpace2" presStyleCnt="0"/>
      <dgm:spPr/>
    </dgm:pt>
    <dgm:pt modelId="{BD72226B-9E9A-4C36-BBBB-393E94EAC548}" type="pres">
      <dgm:prSet presAssocID="{0417098D-6F43-4F0E-8CE4-D002DD137093}" presName="childNode" presStyleLbl="node1" presStyleIdx="5" presStyleCnt="10" custScaleY="52047">
        <dgm:presLayoutVars>
          <dgm:bulletEnabled val="1"/>
        </dgm:presLayoutVars>
      </dgm:prSet>
      <dgm:spPr/>
      <dgm:t>
        <a:bodyPr/>
        <a:lstStyle/>
        <a:p>
          <a:endParaRPr lang="en-US"/>
        </a:p>
      </dgm:t>
    </dgm:pt>
    <dgm:pt modelId="{826996BF-10B8-47D2-9C27-04D3E2A76F18}" type="pres">
      <dgm:prSet presAssocID="{88F742BD-E3D1-436E-A03B-4615BCA79FC1}" presName="aSpace" presStyleCnt="0"/>
      <dgm:spPr/>
    </dgm:pt>
    <dgm:pt modelId="{7EB40E8C-ADB4-44E9-94BD-9D436481108B}" type="pres">
      <dgm:prSet presAssocID="{C5522372-7D2B-4B4C-A1D7-57A241D8FD6E}" presName="compNode" presStyleCnt="0"/>
      <dgm:spPr/>
    </dgm:pt>
    <dgm:pt modelId="{6080B733-5DF5-4199-949E-2EBA82C434E5}" type="pres">
      <dgm:prSet presAssocID="{C5522372-7D2B-4B4C-A1D7-57A241D8FD6E}" presName="aNode" presStyleLbl="bgShp" presStyleIdx="3" presStyleCnt="5"/>
      <dgm:spPr/>
      <dgm:t>
        <a:bodyPr/>
        <a:lstStyle/>
        <a:p>
          <a:endParaRPr lang="en-US"/>
        </a:p>
      </dgm:t>
    </dgm:pt>
    <dgm:pt modelId="{42628809-73B8-4301-A7BF-7C1882401FE2}" type="pres">
      <dgm:prSet presAssocID="{C5522372-7D2B-4B4C-A1D7-57A241D8FD6E}" presName="textNode" presStyleLbl="bgShp" presStyleIdx="3" presStyleCnt="5"/>
      <dgm:spPr/>
      <dgm:t>
        <a:bodyPr/>
        <a:lstStyle/>
        <a:p>
          <a:endParaRPr lang="en-US"/>
        </a:p>
      </dgm:t>
    </dgm:pt>
    <dgm:pt modelId="{AF732023-AB34-4DB3-AE39-35159C0A7765}" type="pres">
      <dgm:prSet presAssocID="{C5522372-7D2B-4B4C-A1D7-57A241D8FD6E}" presName="compChildNode" presStyleCnt="0"/>
      <dgm:spPr/>
    </dgm:pt>
    <dgm:pt modelId="{B5B4E288-B02C-4226-BA9B-2D368739D1EC}" type="pres">
      <dgm:prSet presAssocID="{C5522372-7D2B-4B4C-A1D7-57A241D8FD6E}" presName="theInnerList" presStyleCnt="0"/>
      <dgm:spPr/>
    </dgm:pt>
    <dgm:pt modelId="{DC182021-77CF-49BE-8053-B56AC07E8F43}" type="pres">
      <dgm:prSet presAssocID="{883334DD-4FE6-4A6B-AB7F-EFF1ABA557EE}" presName="childNode" presStyleLbl="node1" presStyleIdx="6" presStyleCnt="10" custScaleY="156100">
        <dgm:presLayoutVars>
          <dgm:bulletEnabled val="1"/>
        </dgm:presLayoutVars>
      </dgm:prSet>
      <dgm:spPr/>
      <dgm:t>
        <a:bodyPr/>
        <a:lstStyle/>
        <a:p>
          <a:endParaRPr lang="en-US"/>
        </a:p>
      </dgm:t>
    </dgm:pt>
    <dgm:pt modelId="{42E3D922-19FA-46A8-BB74-FF4C937259AE}" type="pres">
      <dgm:prSet presAssocID="{883334DD-4FE6-4A6B-AB7F-EFF1ABA557EE}" presName="aSpace2" presStyleCnt="0"/>
      <dgm:spPr/>
    </dgm:pt>
    <dgm:pt modelId="{7FD9BFAB-BB22-4216-B855-0BAB154B5BF7}" type="pres">
      <dgm:prSet presAssocID="{C04D2041-F661-447D-8169-8BC1D9AF02AA}" presName="childNode" presStyleLbl="node1" presStyleIdx="7" presStyleCnt="10" custScaleY="52047">
        <dgm:presLayoutVars>
          <dgm:bulletEnabled val="1"/>
        </dgm:presLayoutVars>
      </dgm:prSet>
      <dgm:spPr/>
      <dgm:t>
        <a:bodyPr/>
        <a:lstStyle/>
        <a:p>
          <a:endParaRPr lang="en-US"/>
        </a:p>
      </dgm:t>
    </dgm:pt>
    <dgm:pt modelId="{DF18C1A0-F9E7-43AB-A8DE-C56B504CD738}" type="pres">
      <dgm:prSet presAssocID="{C5522372-7D2B-4B4C-A1D7-57A241D8FD6E}" presName="aSpace" presStyleCnt="0"/>
      <dgm:spPr/>
    </dgm:pt>
    <dgm:pt modelId="{66DDB939-7D5A-49EE-A98C-C207B8D26CAE}" type="pres">
      <dgm:prSet presAssocID="{0C82E39A-0002-4D73-836E-12A29A888DCB}" presName="compNode" presStyleCnt="0"/>
      <dgm:spPr/>
    </dgm:pt>
    <dgm:pt modelId="{95101CF1-A69B-4D6F-8FEA-0315F4AC4AD0}" type="pres">
      <dgm:prSet presAssocID="{0C82E39A-0002-4D73-836E-12A29A888DCB}" presName="aNode" presStyleLbl="bgShp" presStyleIdx="4" presStyleCnt="5"/>
      <dgm:spPr/>
      <dgm:t>
        <a:bodyPr/>
        <a:lstStyle/>
        <a:p>
          <a:endParaRPr lang="en-US"/>
        </a:p>
      </dgm:t>
    </dgm:pt>
    <dgm:pt modelId="{208826B2-DD4F-4FAA-83FA-7656460D0F9A}" type="pres">
      <dgm:prSet presAssocID="{0C82E39A-0002-4D73-836E-12A29A888DCB}" presName="textNode" presStyleLbl="bgShp" presStyleIdx="4" presStyleCnt="5"/>
      <dgm:spPr/>
      <dgm:t>
        <a:bodyPr/>
        <a:lstStyle/>
        <a:p>
          <a:endParaRPr lang="en-US"/>
        </a:p>
      </dgm:t>
    </dgm:pt>
    <dgm:pt modelId="{4A9A04BE-CFC9-4BF6-AD5D-C0100EA10097}" type="pres">
      <dgm:prSet presAssocID="{0C82E39A-0002-4D73-836E-12A29A888DCB}" presName="compChildNode" presStyleCnt="0"/>
      <dgm:spPr/>
    </dgm:pt>
    <dgm:pt modelId="{EC24728F-792C-485B-9B04-926C79889F23}" type="pres">
      <dgm:prSet presAssocID="{0C82E39A-0002-4D73-836E-12A29A888DCB}" presName="theInnerList" presStyleCnt="0"/>
      <dgm:spPr/>
    </dgm:pt>
    <dgm:pt modelId="{B8CB5674-FE77-4190-95F8-C9382316258E}" type="pres">
      <dgm:prSet presAssocID="{B4776309-B4BD-42D8-8615-250583FF8E31}" presName="childNode" presStyleLbl="node1" presStyleIdx="8" presStyleCnt="10" custScaleY="51630" custLinFactNeighborY="86111">
        <dgm:presLayoutVars>
          <dgm:bulletEnabled val="1"/>
        </dgm:presLayoutVars>
      </dgm:prSet>
      <dgm:spPr/>
      <dgm:t>
        <a:bodyPr/>
        <a:lstStyle/>
        <a:p>
          <a:endParaRPr lang="en-US"/>
        </a:p>
      </dgm:t>
    </dgm:pt>
    <dgm:pt modelId="{F0DED938-FA2B-4BA6-8BD5-B7336C1953D3}" type="pres">
      <dgm:prSet presAssocID="{B4776309-B4BD-42D8-8615-250583FF8E31}" presName="aSpace2" presStyleCnt="0"/>
      <dgm:spPr/>
    </dgm:pt>
    <dgm:pt modelId="{DD7C1256-86AE-4B60-B775-C84CB1185995}" type="pres">
      <dgm:prSet presAssocID="{DAF628CA-5AB2-435E-8767-7A30A30DA0BF}" presName="childNode" presStyleLbl="node1" presStyleIdx="9" presStyleCnt="10" custScaleY="20006" custLinFactNeighborY="36628">
        <dgm:presLayoutVars>
          <dgm:bulletEnabled val="1"/>
        </dgm:presLayoutVars>
      </dgm:prSet>
      <dgm:spPr/>
      <dgm:t>
        <a:bodyPr/>
        <a:lstStyle/>
        <a:p>
          <a:endParaRPr lang="en-US"/>
        </a:p>
      </dgm:t>
    </dgm:pt>
  </dgm:ptLst>
  <dgm:cxnLst>
    <dgm:cxn modelId="{40EBFC3F-CD7B-49D0-B080-9A34035033B5}" srcId="{AA6CEDFA-7747-4A5E-BE38-9FDFA79091A6}" destId="{B75AA799-69F8-4307-BCC3-13E89FBFE674}" srcOrd="1" destOrd="0" parTransId="{9D38A773-0C0F-4157-AB8F-5BE296338794}" sibTransId="{8667B5B1-F64F-4F3B-AE05-BE97E568472F}"/>
    <dgm:cxn modelId="{87C691FF-3EE2-4A3D-95E2-8AE3E455292A}" type="presOf" srcId="{0C82E39A-0002-4D73-836E-12A29A888DCB}" destId="{95101CF1-A69B-4D6F-8FEA-0315F4AC4AD0}" srcOrd="0" destOrd="0" presId="urn:microsoft.com/office/officeart/2005/8/layout/lProcess2"/>
    <dgm:cxn modelId="{106ED819-3342-4E25-A180-02B334AD28BE}" type="presOf" srcId="{CF6DF8E9-4CB6-40F2-8338-AEA1D574BE78}" destId="{0EBDA2F0-522E-4472-B45B-27A16F805006}" srcOrd="0" destOrd="0" presId="urn:microsoft.com/office/officeart/2005/8/layout/lProcess2"/>
    <dgm:cxn modelId="{33936F09-5DF7-4EFA-857A-09F1A168867D}" type="presOf" srcId="{88F742BD-E3D1-436E-A03B-4615BCA79FC1}" destId="{2D7AD31B-4975-4B9E-961B-695547D5F408}" srcOrd="1" destOrd="0" presId="urn:microsoft.com/office/officeart/2005/8/layout/lProcess2"/>
    <dgm:cxn modelId="{632EF346-572B-492E-B01A-DACD4260233A}" type="presOf" srcId="{FCED9669-09BB-40B3-AD5C-99170D2E318A}" destId="{2F9C6F31-AD61-42CA-86CB-FDBE33D213AB}" srcOrd="0" destOrd="0" presId="urn:microsoft.com/office/officeart/2005/8/layout/lProcess2"/>
    <dgm:cxn modelId="{8D9638F4-3CEC-4B52-8C51-86286EFE68C5}" type="presOf" srcId="{B4776309-B4BD-42D8-8615-250583FF8E31}" destId="{B8CB5674-FE77-4190-95F8-C9382316258E}" srcOrd="0" destOrd="0" presId="urn:microsoft.com/office/officeart/2005/8/layout/lProcess2"/>
    <dgm:cxn modelId="{A2C469DD-665E-4D86-8014-102D45FB55C0}" srcId="{88F742BD-E3D1-436E-A03B-4615BCA79FC1}" destId="{0417098D-6F43-4F0E-8CE4-D002DD137093}" srcOrd="1" destOrd="0" parTransId="{1888FE68-B540-4C3D-BC58-2AF105144A87}" sibTransId="{2FA7A6E3-C89C-4352-9109-D3411FA5F027}"/>
    <dgm:cxn modelId="{2B589D75-80DD-4B91-A5BF-3D66C9094990}" type="presOf" srcId="{C5522372-7D2B-4B4C-A1D7-57A241D8FD6E}" destId="{6080B733-5DF5-4199-949E-2EBA82C434E5}" srcOrd="0" destOrd="0" presId="urn:microsoft.com/office/officeart/2005/8/layout/lProcess2"/>
    <dgm:cxn modelId="{D3819A92-B5C7-4A81-B415-9144306468DB}" srcId="{CF6DF8E9-4CB6-40F2-8338-AEA1D574BE78}" destId="{FF8A98D7-F3EF-49AC-9C75-5C878072B7E9}" srcOrd="0" destOrd="0" parTransId="{3019ABBB-0AE2-4E38-A84A-EE968D8028A4}" sibTransId="{A48FB42D-41F3-4B37-9A46-B41FD2CBC7FB}"/>
    <dgm:cxn modelId="{6A9874F8-D1B5-4F95-9B76-5502374F60AE}" srcId="{C5522372-7D2B-4B4C-A1D7-57A241D8FD6E}" destId="{883334DD-4FE6-4A6B-AB7F-EFF1ABA557EE}" srcOrd="0" destOrd="0" parTransId="{619C305E-19FF-470D-9AE5-5AEFCEEAE433}" sibTransId="{CB476D09-3300-4267-9AC7-92A9E3AA01A1}"/>
    <dgm:cxn modelId="{52E5C647-9543-4AAE-9190-F4C783E27127}" type="presOf" srcId="{0417098D-6F43-4F0E-8CE4-D002DD137093}" destId="{BD72226B-9E9A-4C36-BBBB-393E94EAC548}" srcOrd="0" destOrd="0" presId="urn:microsoft.com/office/officeart/2005/8/layout/lProcess2"/>
    <dgm:cxn modelId="{3001E01B-E86B-4349-A533-FD8E02F0B6DC}" srcId="{C5522372-7D2B-4B4C-A1D7-57A241D8FD6E}" destId="{C04D2041-F661-447D-8169-8BC1D9AF02AA}" srcOrd="1" destOrd="0" parTransId="{9927ACA5-9953-4872-8247-287EE0957656}" sibTransId="{8358C7D0-07DC-4A2E-8CE0-2B40C6046804}"/>
    <dgm:cxn modelId="{87547869-17E7-4E9B-B3C5-EADE80B953E7}" type="presOf" srcId="{FF8A98D7-F3EF-49AC-9C75-5C878072B7E9}" destId="{BBC9810A-9449-4D41-95ED-1CF0763FA902}" srcOrd="0" destOrd="0" presId="urn:microsoft.com/office/officeart/2005/8/layout/lProcess2"/>
    <dgm:cxn modelId="{6634BD6E-3386-4A91-8CEA-6E2279CDBAB4}" type="presOf" srcId="{C5522372-7D2B-4B4C-A1D7-57A241D8FD6E}" destId="{42628809-73B8-4301-A7BF-7C1882401FE2}" srcOrd="1" destOrd="0" presId="urn:microsoft.com/office/officeart/2005/8/layout/lProcess2"/>
    <dgm:cxn modelId="{FF34E7AE-8A61-4FCF-B002-BC4B269C6620}" type="presOf" srcId="{883334DD-4FE6-4A6B-AB7F-EFF1ABA557EE}" destId="{DC182021-77CF-49BE-8053-B56AC07E8F43}" srcOrd="0" destOrd="0" presId="urn:microsoft.com/office/officeart/2005/8/layout/lProcess2"/>
    <dgm:cxn modelId="{ED83BCA3-76F3-4275-A4AE-48FC7741AFB2}" srcId="{B75AA799-69F8-4307-BCC3-13E89FBFE674}" destId="{BD83A2E9-9442-4C2B-88EE-40E78A250D04}" srcOrd="0" destOrd="0" parTransId="{7D96BDE3-1E33-4B5C-A94C-4F7078B6EFCC}" sibTransId="{85969D0F-B18B-4D59-A7C0-C461BE7BAB97}"/>
    <dgm:cxn modelId="{F2A4001A-4922-4B19-9934-B5AE1BF621F6}" type="presOf" srcId="{0C82E39A-0002-4D73-836E-12A29A888DCB}" destId="{208826B2-DD4F-4FAA-83FA-7656460D0F9A}" srcOrd="1" destOrd="0" presId="urn:microsoft.com/office/officeart/2005/8/layout/lProcess2"/>
    <dgm:cxn modelId="{A94ED59D-ACA3-49D2-9C7D-9BA847A95268}" srcId="{B75AA799-69F8-4307-BCC3-13E89FBFE674}" destId="{FCED9669-09BB-40B3-AD5C-99170D2E318A}" srcOrd="1" destOrd="0" parTransId="{6B1C7631-7FDC-4D8F-9832-B093E298522E}" sibTransId="{E46C0DA7-A211-4BD5-BD86-560BC8526541}"/>
    <dgm:cxn modelId="{F1EA2AEA-538B-4094-8340-40EB3C2A6C22}" srcId="{0C82E39A-0002-4D73-836E-12A29A888DCB}" destId="{B4776309-B4BD-42D8-8615-250583FF8E31}" srcOrd="0" destOrd="0" parTransId="{45DC4EAA-6D88-4C01-A833-00F783283956}" sibTransId="{F72B39BC-AAA6-49D3-80B9-4E644ECBF10B}"/>
    <dgm:cxn modelId="{097AFD82-9D5E-429C-A81F-93BF078A9D6D}" type="presOf" srcId="{88F742BD-E3D1-436E-A03B-4615BCA79FC1}" destId="{9C3C13F7-160A-49BA-B16D-32C6FE66A317}" srcOrd="0" destOrd="0" presId="urn:microsoft.com/office/officeart/2005/8/layout/lProcess2"/>
    <dgm:cxn modelId="{0D2D4442-E35B-4C23-8BAB-7BA759892A8F}" type="presOf" srcId="{BB72C37E-F062-4019-8DD5-1C3F85057DE5}" destId="{17714024-C938-4F0C-BA50-6605E210C40B}" srcOrd="0" destOrd="0" presId="urn:microsoft.com/office/officeart/2005/8/layout/lProcess2"/>
    <dgm:cxn modelId="{1B830F5F-C860-4651-B39F-F2C4DD214A4A}" type="presOf" srcId="{B75AA799-69F8-4307-BCC3-13E89FBFE674}" destId="{BCDD3B8F-C443-46BD-B7A3-152B1304120E}" srcOrd="1" destOrd="0" presId="urn:microsoft.com/office/officeart/2005/8/layout/lProcess2"/>
    <dgm:cxn modelId="{96A8EBD4-208D-44BF-B580-B8FA0443A1A3}" srcId="{AA6CEDFA-7747-4A5E-BE38-9FDFA79091A6}" destId="{0C82E39A-0002-4D73-836E-12A29A888DCB}" srcOrd="4" destOrd="0" parTransId="{CF64C972-9483-47CB-AFDF-65B8B4676DD0}" sibTransId="{E1430FFA-442B-4335-AB04-B2BDD802B6FE}"/>
    <dgm:cxn modelId="{073FAEC6-8163-47A3-8B5C-7504CC6F1B32}" srcId="{AA6CEDFA-7747-4A5E-BE38-9FDFA79091A6}" destId="{C5522372-7D2B-4B4C-A1D7-57A241D8FD6E}" srcOrd="3" destOrd="0" parTransId="{B654EB7A-8533-4540-B9FD-96C2F880E125}" sibTransId="{6E1FE981-B049-4C5C-BA7A-304A3F1F40E9}"/>
    <dgm:cxn modelId="{6AD2A297-D873-427D-91AE-28CDA29433C8}" type="presOf" srcId="{BD83A2E9-9442-4C2B-88EE-40E78A250D04}" destId="{1FBA9269-7E78-4C2D-80C3-E02976AFDE2F}" srcOrd="0" destOrd="0" presId="urn:microsoft.com/office/officeart/2005/8/layout/lProcess2"/>
    <dgm:cxn modelId="{0AA05381-9CEB-4FA5-87B9-D05B0DAE9092}" type="presOf" srcId="{C04D2041-F661-447D-8169-8BC1D9AF02AA}" destId="{7FD9BFAB-BB22-4216-B855-0BAB154B5BF7}" srcOrd="0" destOrd="0" presId="urn:microsoft.com/office/officeart/2005/8/layout/lProcess2"/>
    <dgm:cxn modelId="{519799CD-1E3F-44BE-98F1-0CD28F04194B}" type="presOf" srcId="{79ED9DDA-98B9-45EA-ABE3-E45F5034685C}" destId="{513B7E01-E151-464A-9FA0-28FFFBF04EC5}" srcOrd="0" destOrd="0" presId="urn:microsoft.com/office/officeart/2005/8/layout/lProcess2"/>
    <dgm:cxn modelId="{FF3F60A2-2E65-4456-A968-2A0C8958DF1A}" srcId="{AA6CEDFA-7747-4A5E-BE38-9FDFA79091A6}" destId="{88F742BD-E3D1-436E-A03B-4615BCA79FC1}" srcOrd="2" destOrd="0" parTransId="{44220D08-12DA-41E0-8674-49583C7722B9}" sibTransId="{88B1EFDA-70FD-4206-8979-FF3EFBEE4855}"/>
    <dgm:cxn modelId="{CA2CC19F-7F3C-423A-9BB5-5D2E8CCF7CB9}" type="presOf" srcId="{B75AA799-69F8-4307-BCC3-13E89FBFE674}" destId="{3E7BBCF5-12CA-41A0-89F3-66842111754E}" srcOrd="0" destOrd="0" presId="urn:microsoft.com/office/officeart/2005/8/layout/lProcess2"/>
    <dgm:cxn modelId="{6D80FE6C-AC95-4640-A113-FEA54B0412F4}" srcId="{CF6DF8E9-4CB6-40F2-8338-AEA1D574BE78}" destId="{BB72C37E-F062-4019-8DD5-1C3F85057DE5}" srcOrd="1" destOrd="0" parTransId="{247B4848-B3A4-464E-B03A-BF69D1311CA2}" sibTransId="{59EBE8EF-ED32-4B03-8F89-F70E0A451884}"/>
    <dgm:cxn modelId="{C17B5E52-9F22-4581-B1F8-372936F7AAFA}" type="presOf" srcId="{AA6CEDFA-7747-4A5E-BE38-9FDFA79091A6}" destId="{F7CBA4F4-E3BD-40C2-8D6B-5613C4A3230F}" srcOrd="0" destOrd="0" presId="urn:microsoft.com/office/officeart/2005/8/layout/lProcess2"/>
    <dgm:cxn modelId="{2002B61B-4E88-4010-953D-AC27CEF772EF}" srcId="{AA6CEDFA-7747-4A5E-BE38-9FDFA79091A6}" destId="{CF6DF8E9-4CB6-40F2-8338-AEA1D574BE78}" srcOrd="0" destOrd="0" parTransId="{C2E6E932-A814-49E9-B4EF-EE6F11002746}" sibTransId="{29619FD4-6296-4BF2-9245-67B5AAFE4376}"/>
    <dgm:cxn modelId="{A6527CDB-E8A6-49A3-A413-75A1354AD9C2}" srcId="{0C82E39A-0002-4D73-836E-12A29A888DCB}" destId="{DAF628CA-5AB2-435E-8767-7A30A30DA0BF}" srcOrd="1" destOrd="0" parTransId="{C8A4FE12-2F54-4F4E-801F-4CB70D89C79A}" sibTransId="{D32FD967-F645-47A7-BE0A-ED6B3835DD92}"/>
    <dgm:cxn modelId="{878B98E3-B6D6-4883-886B-3CF774E40F68}" type="presOf" srcId="{DAF628CA-5AB2-435E-8767-7A30A30DA0BF}" destId="{DD7C1256-86AE-4B60-B775-C84CB1185995}" srcOrd="0" destOrd="0" presId="urn:microsoft.com/office/officeart/2005/8/layout/lProcess2"/>
    <dgm:cxn modelId="{F7D5FE75-E938-448D-956F-82DB38B007CB}" srcId="{88F742BD-E3D1-436E-A03B-4615BCA79FC1}" destId="{79ED9DDA-98B9-45EA-ABE3-E45F5034685C}" srcOrd="0" destOrd="0" parTransId="{1D6FBE13-B58F-4F08-B5D5-EC8E274EC4DE}" sibTransId="{5925469E-2435-419A-82FD-C28E3239A116}"/>
    <dgm:cxn modelId="{D44933F6-B33E-4C3B-A695-9B8F85220B06}" type="presOf" srcId="{CF6DF8E9-4CB6-40F2-8338-AEA1D574BE78}" destId="{D07B65B9-86F8-41CD-9DF6-B181FE52AB7C}" srcOrd="1" destOrd="0" presId="urn:microsoft.com/office/officeart/2005/8/layout/lProcess2"/>
    <dgm:cxn modelId="{F95F438A-17A8-4039-8FCC-946FCF83B522}" type="presParOf" srcId="{F7CBA4F4-E3BD-40C2-8D6B-5613C4A3230F}" destId="{E598D106-F905-492D-A813-71BDB5666598}" srcOrd="0" destOrd="0" presId="urn:microsoft.com/office/officeart/2005/8/layout/lProcess2"/>
    <dgm:cxn modelId="{2A4ACD4F-43AB-4E31-B448-DAFA40D2C1A9}" type="presParOf" srcId="{E598D106-F905-492D-A813-71BDB5666598}" destId="{0EBDA2F0-522E-4472-B45B-27A16F805006}" srcOrd="0" destOrd="0" presId="urn:microsoft.com/office/officeart/2005/8/layout/lProcess2"/>
    <dgm:cxn modelId="{65CAAE7E-E251-469F-82A2-1EA712D4A275}" type="presParOf" srcId="{E598D106-F905-492D-A813-71BDB5666598}" destId="{D07B65B9-86F8-41CD-9DF6-B181FE52AB7C}" srcOrd="1" destOrd="0" presId="urn:microsoft.com/office/officeart/2005/8/layout/lProcess2"/>
    <dgm:cxn modelId="{B694FCE4-83B6-4219-848B-DE4507493967}" type="presParOf" srcId="{E598D106-F905-492D-A813-71BDB5666598}" destId="{840B9C62-073A-4535-8112-9FC98C53CA05}" srcOrd="2" destOrd="0" presId="urn:microsoft.com/office/officeart/2005/8/layout/lProcess2"/>
    <dgm:cxn modelId="{D191C5DE-7793-44E3-A0B3-6162290CCBB4}" type="presParOf" srcId="{840B9C62-073A-4535-8112-9FC98C53CA05}" destId="{A3D184C3-1CC6-4F04-AB4F-FD593F519040}" srcOrd="0" destOrd="0" presId="urn:microsoft.com/office/officeart/2005/8/layout/lProcess2"/>
    <dgm:cxn modelId="{C37DC0F8-441D-413E-BDFC-1E4EAE5DCCE1}" type="presParOf" srcId="{A3D184C3-1CC6-4F04-AB4F-FD593F519040}" destId="{BBC9810A-9449-4D41-95ED-1CF0763FA902}" srcOrd="0" destOrd="0" presId="urn:microsoft.com/office/officeart/2005/8/layout/lProcess2"/>
    <dgm:cxn modelId="{67CB6B05-D40E-472A-AD2F-F77CC059BF60}" type="presParOf" srcId="{A3D184C3-1CC6-4F04-AB4F-FD593F519040}" destId="{41C51B0B-72E4-4EC7-B12B-64F37EA8D357}" srcOrd="1" destOrd="0" presId="urn:microsoft.com/office/officeart/2005/8/layout/lProcess2"/>
    <dgm:cxn modelId="{9CC791C9-EA18-48FD-98C1-9ADA2117E316}" type="presParOf" srcId="{A3D184C3-1CC6-4F04-AB4F-FD593F519040}" destId="{17714024-C938-4F0C-BA50-6605E210C40B}" srcOrd="2" destOrd="0" presId="urn:microsoft.com/office/officeart/2005/8/layout/lProcess2"/>
    <dgm:cxn modelId="{7258E1F0-5AA2-44CF-A72F-F817A9C8FD77}" type="presParOf" srcId="{F7CBA4F4-E3BD-40C2-8D6B-5613C4A3230F}" destId="{BEBE8C81-BC97-444D-A912-70B8415E195E}" srcOrd="1" destOrd="0" presId="urn:microsoft.com/office/officeart/2005/8/layout/lProcess2"/>
    <dgm:cxn modelId="{94ADB468-20C9-4846-A48F-8E852475AB8B}" type="presParOf" srcId="{F7CBA4F4-E3BD-40C2-8D6B-5613C4A3230F}" destId="{4CEA5172-B7E3-4AC7-9D11-1948EB8A6E27}" srcOrd="2" destOrd="0" presId="urn:microsoft.com/office/officeart/2005/8/layout/lProcess2"/>
    <dgm:cxn modelId="{8FA980C4-B016-458E-8F25-4A26CE75062F}" type="presParOf" srcId="{4CEA5172-B7E3-4AC7-9D11-1948EB8A6E27}" destId="{3E7BBCF5-12CA-41A0-89F3-66842111754E}" srcOrd="0" destOrd="0" presId="urn:microsoft.com/office/officeart/2005/8/layout/lProcess2"/>
    <dgm:cxn modelId="{D9EFD358-76DB-4C90-99E7-D421E4A572E3}" type="presParOf" srcId="{4CEA5172-B7E3-4AC7-9D11-1948EB8A6E27}" destId="{BCDD3B8F-C443-46BD-B7A3-152B1304120E}" srcOrd="1" destOrd="0" presId="urn:microsoft.com/office/officeart/2005/8/layout/lProcess2"/>
    <dgm:cxn modelId="{5480786C-9415-413E-B4B8-99033107D920}" type="presParOf" srcId="{4CEA5172-B7E3-4AC7-9D11-1948EB8A6E27}" destId="{06150F54-1B68-40F2-918B-066B8F1E7DE6}" srcOrd="2" destOrd="0" presId="urn:microsoft.com/office/officeart/2005/8/layout/lProcess2"/>
    <dgm:cxn modelId="{EF302FDC-185E-4F35-A4C6-2FEEE3DC35CF}" type="presParOf" srcId="{06150F54-1B68-40F2-918B-066B8F1E7DE6}" destId="{F202076F-FE72-471D-BF0A-624FCB514D39}" srcOrd="0" destOrd="0" presId="urn:microsoft.com/office/officeart/2005/8/layout/lProcess2"/>
    <dgm:cxn modelId="{C38C168F-CBDF-45D0-9894-BCB095DBBA9A}" type="presParOf" srcId="{F202076F-FE72-471D-BF0A-624FCB514D39}" destId="{1FBA9269-7E78-4C2D-80C3-E02976AFDE2F}" srcOrd="0" destOrd="0" presId="urn:microsoft.com/office/officeart/2005/8/layout/lProcess2"/>
    <dgm:cxn modelId="{61DC2300-FE38-4E20-80C5-2658E1E71675}" type="presParOf" srcId="{F202076F-FE72-471D-BF0A-624FCB514D39}" destId="{5533023D-9352-43C0-8D65-885A2302A0EC}" srcOrd="1" destOrd="0" presId="urn:microsoft.com/office/officeart/2005/8/layout/lProcess2"/>
    <dgm:cxn modelId="{B36824CE-D298-4A9F-A380-C882BF76E31A}" type="presParOf" srcId="{F202076F-FE72-471D-BF0A-624FCB514D39}" destId="{2F9C6F31-AD61-42CA-86CB-FDBE33D213AB}" srcOrd="2" destOrd="0" presId="urn:microsoft.com/office/officeart/2005/8/layout/lProcess2"/>
    <dgm:cxn modelId="{AC684C13-5B29-4FDB-8270-F357FABB016E}" type="presParOf" srcId="{F7CBA4F4-E3BD-40C2-8D6B-5613C4A3230F}" destId="{A9E78415-AC2C-4F77-90E5-1092A3886FAD}" srcOrd="3" destOrd="0" presId="urn:microsoft.com/office/officeart/2005/8/layout/lProcess2"/>
    <dgm:cxn modelId="{2649A710-28E2-4B21-8D8C-7073622866A0}" type="presParOf" srcId="{F7CBA4F4-E3BD-40C2-8D6B-5613C4A3230F}" destId="{5FD42052-A74F-4AA2-8959-4B89266221D5}" srcOrd="4" destOrd="0" presId="urn:microsoft.com/office/officeart/2005/8/layout/lProcess2"/>
    <dgm:cxn modelId="{95469450-201C-41C9-A17F-55F918ABA200}" type="presParOf" srcId="{5FD42052-A74F-4AA2-8959-4B89266221D5}" destId="{9C3C13F7-160A-49BA-B16D-32C6FE66A317}" srcOrd="0" destOrd="0" presId="urn:microsoft.com/office/officeart/2005/8/layout/lProcess2"/>
    <dgm:cxn modelId="{C891A34A-A478-42BA-A6F2-9ACB6D0384D9}" type="presParOf" srcId="{5FD42052-A74F-4AA2-8959-4B89266221D5}" destId="{2D7AD31B-4975-4B9E-961B-695547D5F408}" srcOrd="1" destOrd="0" presId="urn:microsoft.com/office/officeart/2005/8/layout/lProcess2"/>
    <dgm:cxn modelId="{1D088351-49B1-4DF7-9838-E62601F146AA}" type="presParOf" srcId="{5FD42052-A74F-4AA2-8959-4B89266221D5}" destId="{0D2C672D-711A-4E96-BE28-CC214C719F3B}" srcOrd="2" destOrd="0" presId="urn:microsoft.com/office/officeart/2005/8/layout/lProcess2"/>
    <dgm:cxn modelId="{86A7C30B-21CC-4B69-8667-447377564B25}" type="presParOf" srcId="{0D2C672D-711A-4E96-BE28-CC214C719F3B}" destId="{A1A7AE2F-0003-4747-A4C9-EE03FB474DF2}" srcOrd="0" destOrd="0" presId="urn:microsoft.com/office/officeart/2005/8/layout/lProcess2"/>
    <dgm:cxn modelId="{DE69953C-C799-4B6F-B3B8-6F84BB6C5CE4}" type="presParOf" srcId="{A1A7AE2F-0003-4747-A4C9-EE03FB474DF2}" destId="{513B7E01-E151-464A-9FA0-28FFFBF04EC5}" srcOrd="0" destOrd="0" presId="urn:microsoft.com/office/officeart/2005/8/layout/lProcess2"/>
    <dgm:cxn modelId="{CE01818F-79EE-4A5A-90CE-183CDF84B0E3}" type="presParOf" srcId="{A1A7AE2F-0003-4747-A4C9-EE03FB474DF2}" destId="{B5E268C6-FF01-4775-B8DA-8BA98A058443}" srcOrd="1" destOrd="0" presId="urn:microsoft.com/office/officeart/2005/8/layout/lProcess2"/>
    <dgm:cxn modelId="{6EDD4150-DD0F-4CF6-8480-7D34E4EE0E48}" type="presParOf" srcId="{A1A7AE2F-0003-4747-A4C9-EE03FB474DF2}" destId="{BD72226B-9E9A-4C36-BBBB-393E94EAC548}" srcOrd="2" destOrd="0" presId="urn:microsoft.com/office/officeart/2005/8/layout/lProcess2"/>
    <dgm:cxn modelId="{E4D261AF-D02D-4F70-97C3-484381003F66}" type="presParOf" srcId="{F7CBA4F4-E3BD-40C2-8D6B-5613C4A3230F}" destId="{826996BF-10B8-47D2-9C27-04D3E2A76F18}" srcOrd="5" destOrd="0" presId="urn:microsoft.com/office/officeart/2005/8/layout/lProcess2"/>
    <dgm:cxn modelId="{6D889DAA-18B4-4762-A332-811412898334}" type="presParOf" srcId="{F7CBA4F4-E3BD-40C2-8D6B-5613C4A3230F}" destId="{7EB40E8C-ADB4-44E9-94BD-9D436481108B}" srcOrd="6" destOrd="0" presId="urn:microsoft.com/office/officeart/2005/8/layout/lProcess2"/>
    <dgm:cxn modelId="{A43ADAAB-87D4-4C7D-957F-865370EAF5EB}" type="presParOf" srcId="{7EB40E8C-ADB4-44E9-94BD-9D436481108B}" destId="{6080B733-5DF5-4199-949E-2EBA82C434E5}" srcOrd="0" destOrd="0" presId="urn:microsoft.com/office/officeart/2005/8/layout/lProcess2"/>
    <dgm:cxn modelId="{33CB4ABA-25A8-4EFD-84F7-250B7C430122}" type="presParOf" srcId="{7EB40E8C-ADB4-44E9-94BD-9D436481108B}" destId="{42628809-73B8-4301-A7BF-7C1882401FE2}" srcOrd="1" destOrd="0" presId="urn:microsoft.com/office/officeart/2005/8/layout/lProcess2"/>
    <dgm:cxn modelId="{2EF47D4C-0E6B-4E1C-9406-DE7F6DCC4A1D}" type="presParOf" srcId="{7EB40E8C-ADB4-44E9-94BD-9D436481108B}" destId="{AF732023-AB34-4DB3-AE39-35159C0A7765}" srcOrd="2" destOrd="0" presId="urn:microsoft.com/office/officeart/2005/8/layout/lProcess2"/>
    <dgm:cxn modelId="{879E5D21-6FBF-4EA6-9CE5-26CD03A5E683}" type="presParOf" srcId="{AF732023-AB34-4DB3-AE39-35159C0A7765}" destId="{B5B4E288-B02C-4226-BA9B-2D368739D1EC}" srcOrd="0" destOrd="0" presId="urn:microsoft.com/office/officeart/2005/8/layout/lProcess2"/>
    <dgm:cxn modelId="{03928777-88B8-455A-919C-8A9C0D6FFD77}" type="presParOf" srcId="{B5B4E288-B02C-4226-BA9B-2D368739D1EC}" destId="{DC182021-77CF-49BE-8053-B56AC07E8F43}" srcOrd="0" destOrd="0" presId="urn:microsoft.com/office/officeart/2005/8/layout/lProcess2"/>
    <dgm:cxn modelId="{DEEF4E53-987E-4F92-9EF6-85A5B29DE1B7}" type="presParOf" srcId="{B5B4E288-B02C-4226-BA9B-2D368739D1EC}" destId="{42E3D922-19FA-46A8-BB74-FF4C937259AE}" srcOrd="1" destOrd="0" presId="urn:microsoft.com/office/officeart/2005/8/layout/lProcess2"/>
    <dgm:cxn modelId="{0CCF3DD7-EF94-432A-8B5D-80FD36CC03B5}" type="presParOf" srcId="{B5B4E288-B02C-4226-BA9B-2D368739D1EC}" destId="{7FD9BFAB-BB22-4216-B855-0BAB154B5BF7}" srcOrd="2" destOrd="0" presId="urn:microsoft.com/office/officeart/2005/8/layout/lProcess2"/>
    <dgm:cxn modelId="{5315E0B7-71CB-492A-BE1B-3209C4C72D78}" type="presParOf" srcId="{F7CBA4F4-E3BD-40C2-8D6B-5613C4A3230F}" destId="{DF18C1A0-F9E7-43AB-A8DE-C56B504CD738}" srcOrd="7" destOrd="0" presId="urn:microsoft.com/office/officeart/2005/8/layout/lProcess2"/>
    <dgm:cxn modelId="{6D00A6BF-708C-4E92-B1DE-A3FA2CCB2CC6}" type="presParOf" srcId="{F7CBA4F4-E3BD-40C2-8D6B-5613C4A3230F}" destId="{66DDB939-7D5A-49EE-A98C-C207B8D26CAE}" srcOrd="8" destOrd="0" presId="urn:microsoft.com/office/officeart/2005/8/layout/lProcess2"/>
    <dgm:cxn modelId="{680FA8F2-C405-4C18-B7A5-5CC0D6FA3836}" type="presParOf" srcId="{66DDB939-7D5A-49EE-A98C-C207B8D26CAE}" destId="{95101CF1-A69B-4D6F-8FEA-0315F4AC4AD0}" srcOrd="0" destOrd="0" presId="urn:microsoft.com/office/officeart/2005/8/layout/lProcess2"/>
    <dgm:cxn modelId="{0E80B3FC-1396-47FB-895E-BA0CC32530A1}" type="presParOf" srcId="{66DDB939-7D5A-49EE-A98C-C207B8D26CAE}" destId="{208826B2-DD4F-4FAA-83FA-7656460D0F9A}" srcOrd="1" destOrd="0" presId="urn:microsoft.com/office/officeart/2005/8/layout/lProcess2"/>
    <dgm:cxn modelId="{86F78E28-3575-4D17-9A24-9FE500FADB4A}" type="presParOf" srcId="{66DDB939-7D5A-49EE-A98C-C207B8D26CAE}" destId="{4A9A04BE-CFC9-4BF6-AD5D-C0100EA10097}" srcOrd="2" destOrd="0" presId="urn:microsoft.com/office/officeart/2005/8/layout/lProcess2"/>
    <dgm:cxn modelId="{8051B338-1953-4AD4-9273-B4CD52443ACC}" type="presParOf" srcId="{4A9A04BE-CFC9-4BF6-AD5D-C0100EA10097}" destId="{EC24728F-792C-485B-9B04-926C79889F23}" srcOrd="0" destOrd="0" presId="urn:microsoft.com/office/officeart/2005/8/layout/lProcess2"/>
    <dgm:cxn modelId="{2DBBB811-60EF-48F1-828B-CCA41E314B83}" type="presParOf" srcId="{EC24728F-792C-485B-9B04-926C79889F23}" destId="{B8CB5674-FE77-4190-95F8-C9382316258E}" srcOrd="0" destOrd="0" presId="urn:microsoft.com/office/officeart/2005/8/layout/lProcess2"/>
    <dgm:cxn modelId="{DEB904B0-DDB5-44D8-8DF6-68D97251AC11}" type="presParOf" srcId="{EC24728F-792C-485B-9B04-926C79889F23}" destId="{F0DED938-FA2B-4BA6-8BD5-B7336C1953D3}" srcOrd="1" destOrd="0" presId="urn:microsoft.com/office/officeart/2005/8/layout/lProcess2"/>
    <dgm:cxn modelId="{0C27B43D-BD3D-41E2-A104-A9DF60DE56F3}" type="presParOf" srcId="{EC24728F-792C-485B-9B04-926C79889F23}" destId="{DD7C1256-86AE-4B60-B775-C84CB1185995}"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A6CEDFA-7747-4A5E-BE38-9FDFA79091A6}" type="doc">
      <dgm:prSet loTypeId="urn:microsoft.com/office/officeart/2005/8/layout/lProcess2" loCatId="list" qsTypeId="urn:microsoft.com/office/officeart/2005/8/quickstyle/simple1" qsCatId="simple" csTypeId="urn:microsoft.com/office/officeart/2005/8/colors/colorful2" csCatId="colorful" phldr="1"/>
      <dgm:spPr/>
      <dgm:t>
        <a:bodyPr/>
        <a:lstStyle/>
        <a:p>
          <a:endParaRPr lang="en-US"/>
        </a:p>
      </dgm:t>
    </dgm:pt>
    <dgm:pt modelId="{CF6DF8E9-4CB6-40F2-8338-AEA1D574BE78}">
      <dgm:prSet phldrT="[نص]" custT="1"/>
      <dgm:spPr/>
      <dgm:t>
        <a:bodyPr/>
        <a:lstStyle/>
        <a:p>
          <a:r>
            <a:rPr lang="ar-MA" sz="2400" b="0" dirty="0" smtClean="0"/>
            <a:t>محاكم الاستئناف</a:t>
          </a:r>
        </a:p>
      </dgm:t>
    </dgm:pt>
    <dgm:pt modelId="{C2E6E932-A814-49E9-B4EF-EE6F11002746}" type="parTrans" cxnId="{2002B61B-4E88-4010-953D-AC27CEF772EF}">
      <dgm:prSet/>
      <dgm:spPr/>
      <dgm:t>
        <a:bodyPr/>
        <a:lstStyle/>
        <a:p>
          <a:endParaRPr lang="en-US" sz="2000"/>
        </a:p>
      </dgm:t>
    </dgm:pt>
    <dgm:pt modelId="{29619FD4-6296-4BF2-9245-67B5AAFE4376}" type="sibTrans" cxnId="{2002B61B-4E88-4010-953D-AC27CEF772EF}">
      <dgm:prSet/>
      <dgm:spPr/>
      <dgm:t>
        <a:bodyPr/>
        <a:lstStyle/>
        <a:p>
          <a:endParaRPr lang="en-US" sz="2000"/>
        </a:p>
      </dgm:t>
    </dgm:pt>
    <dgm:pt modelId="{FF8A98D7-F3EF-49AC-9C75-5C878072B7E9}">
      <dgm:prSet phldrT="[نص]" custT="1"/>
      <dgm:spPr/>
      <dgm:t>
        <a:bodyPr/>
        <a:lstStyle/>
        <a:p>
          <a:r>
            <a:rPr lang="ar-MA" sz="2400" b="0" i="0" dirty="0" smtClean="0"/>
            <a:t>محكمة في كل منطقة</a:t>
          </a:r>
          <a:endParaRPr lang="en-US" sz="2400" b="0" dirty="0"/>
        </a:p>
      </dgm:t>
    </dgm:pt>
    <dgm:pt modelId="{3019ABBB-0AE2-4E38-A84A-EE968D8028A4}" type="parTrans" cxnId="{D3819A92-B5C7-4A81-B415-9144306468DB}">
      <dgm:prSet/>
      <dgm:spPr/>
      <dgm:t>
        <a:bodyPr/>
        <a:lstStyle/>
        <a:p>
          <a:endParaRPr lang="en-US" sz="2000"/>
        </a:p>
      </dgm:t>
    </dgm:pt>
    <dgm:pt modelId="{A48FB42D-41F3-4B37-9A46-B41FD2CBC7FB}" type="sibTrans" cxnId="{D3819A92-B5C7-4A81-B415-9144306468DB}">
      <dgm:prSet/>
      <dgm:spPr/>
      <dgm:t>
        <a:bodyPr/>
        <a:lstStyle/>
        <a:p>
          <a:endParaRPr lang="en-US" sz="2000"/>
        </a:p>
      </dgm:t>
    </dgm:pt>
    <dgm:pt modelId="{B75AA799-69F8-4307-BCC3-13E89FBFE674}">
      <dgm:prSet phldrT="[نص]" custT="1"/>
      <dgm:spPr/>
      <dgm:t>
        <a:bodyPr/>
        <a:lstStyle/>
        <a:p>
          <a:r>
            <a:rPr lang="ar-MA" sz="2400" b="0" dirty="0" smtClean="0"/>
            <a:t>الدوائر</a:t>
          </a:r>
          <a:endParaRPr lang="en-US" sz="2400" b="0" dirty="0"/>
        </a:p>
      </dgm:t>
    </dgm:pt>
    <dgm:pt modelId="{9D38A773-0C0F-4157-AB8F-5BE296338794}" type="parTrans" cxnId="{40EBFC3F-CD7B-49D0-B080-9A34035033B5}">
      <dgm:prSet/>
      <dgm:spPr/>
      <dgm:t>
        <a:bodyPr/>
        <a:lstStyle/>
        <a:p>
          <a:endParaRPr lang="en-US" sz="2000"/>
        </a:p>
      </dgm:t>
    </dgm:pt>
    <dgm:pt modelId="{8667B5B1-F64F-4F3B-AE05-BE97E568472F}" type="sibTrans" cxnId="{40EBFC3F-CD7B-49D0-B080-9A34035033B5}">
      <dgm:prSet/>
      <dgm:spPr/>
      <dgm:t>
        <a:bodyPr/>
        <a:lstStyle/>
        <a:p>
          <a:endParaRPr lang="en-US" sz="2000"/>
        </a:p>
      </dgm:t>
    </dgm:pt>
    <dgm:pt modelId="{BD83A2E9-9442-4C2B-88EE-40E78A250D04}">
      <dgm:prSet phldrT="[نص]" custT="1"/>
      <dgm:spPr/>
      <dgm:t>
        <a:bodyPr/>
        <a:lstStyle/>
        <a:p>
          <a:r>
            <a:rPr lang="ar-MA" sz="2400" b="0" dirty="0" smtClean="0"/>
            <a:t>حقوقية – جزائية – احوال شخصية – تجارية - عمالية</a:t>
          </a:r>
          <a:endParaRPr lang="en-US" sz="2400" b="0" dirty="0"/>
        </a:p>
      </dgm:t>
    </dgm:pt>
    <dgm:pt modelId="{7D96BDE3-1E33-4B5C-A94C-4F7078B6EFCC}" type="parTrans" cxnId="{ED83BCA3-76F3-4275-A4AE-48FC7741AFB2}">
      <dgm:prSet/>
      <dgm:spPr/>
      <dgm:t>
        <a:bodyPr/>
        <a:lstStyle/>
        <a:p>
          <a:endParaRPr lang="en-US" sz="2000"/>
        </a:p>
      </dgm:t>
    </dgm:pt>
    <dgm:pt modelId="{85969D0F-B18B-4D59-A7C0-C461BE7BAB97}" type="sibTrans" cxnId="{ED83BCA3-76F3-4275-A4AE-48FC7741AFB2}">
      <dgm:prSet/>
      <dgm:spPr/>
      <dgm:t>
        <a:bodyPr/>
        <a:lstStyle/>
        <a:p>
          <a:endParaRPr lang="en-US" sz="2000"/>
        </a:p>
      </dgm:t>
    </dgm:pt>
    <dgm:pt modelId="{88F742BD-E3D1-436E-A03B-4615BCA79FC1}">
      <dgm:prSet phldrT="[نص]" custT="1"/>
      <dgm:spPr/>
      <dgm:t>
        <a:bodyPr/>
        <a:lstStyle/>
        <a:p>
          <a:r>
            <a:rPr lang="ar-MA" sz="2400" b="0" dirty="0" smtClean="0"/>
            <a:t>التشكيل</a:t>
          </a:r>
          <a:endParaRPr lang="en-US" sz="2000" b="0" dirty="0"/>
        </a:p>
      </dgm:t>
    </dgm:pt>
    <dgm:pt modelId="{44220D08-12DA-41E0-8674-49583C7722B9}" type="parTrans" cxnId="{FF3F60A2-2E65-4456-A968-2A0C8958DF1A}">
      <dgm:prSet/>
      <dgm:spPr/>
      <dgm:t>
        <a:bodyPr/>
        <a:lstStyle/>
        <a:p>
          <a:endParaRPr lang="en-US" sz="2000"/>
        </a:p>
      </dgm:t>
    </dgm:pt>
    <dgm:pt modelId="{88B1EFDA-70FD-4206-8979-FF3EFBEE4855}" type="sibTrans" cxnId="{FF3F60A2-2E65-4456-A968-2A0C8958DF1A}">
      <dgm:prSet/>
      <dgm:spPr/>
      <dgm:t>
        <a:bodyPr/>
        <a:lstStyle/>
        <a:p>
          <a:endParaRPr lang="en-US" sz="2000"/>
        </a:p>
      </dgm:t>
    </dgm:pt>
    <dgm:pt modelId="{79ED9DDA-98B9-45EA-ABE3-E45F5034685C}">
      <dgm:prSet phldrT="[نص]" custT="1"/>
      <dgm:spPr/>
      <dgm:t>
        <a:bodyPr/>
        <a:lstStyle/>
        <a:p>
          <a:r>
            <a:rPr lang="ar-MA" sz="2400" b="0" dirty="0" smtClean="0"/>
            <a:t>ثلاثة قضاة ماعدا الجزائية خمسة قضاة</a:t>
          </a:r>
          <a:endParaRPr lang="en-US" sz="2400" b="0" dirty="0"/>
        </a:p>
      </dgm:t>
    </dgm:pt>
    <dgm:pt modelId="{1D6FBE13-B58F-4F08-B5D5-EC8E274EC4DE}" type="parTrans" cxnId="{F7D5FE75-E938-448D-956F-82DB38B007CB}">
      <dgm:prSet/>
      <dgm:spPr/>
      <dgm:t>
        <a:bodyPr/>
        <a:lstStyle/>
        <a:p>
          <a:endParaRPr lang="en-US" sz="2000"/>
        </a:p>
      </dgm:t>
    </dgm:pt>
    <dgm:pt modelId="{5925469E-2435-419A-82FD-C28E3239A116}" type="sibTrans" cxnId="{F7D5FE75-E938-448D-956F-82DB38B007CB}">
      <dgm:prSet/>
      <dgm:spPr/>
      <dgm:t>
        <a:bodyPr/>
        <a:lstStyle/>
        <a:p>
          <a:endParaRPr lang="en-US" sz="2000"/>
        </a:p>
      </dgm:t>
    </dgm:pt>
    <dgm:pt modelId="{883334DD-4FE6-4A6B-AB7F-EFF1ABA557EE}">
      <dgm:prSet phldrT="[نص]" custT="1"/>
      <dgm:spPr/>
      <dgm:t>
        <a:bodyPr/>
        <a:lstStyle/>
        <a:p>
          <a:r>
            <a:rPr lang="ar-MA" sz="2000" b="0" dirty="0" smtClean="0"/>
            <a:t>تنظر نفس </a:t>
          </a:r>
          <a:r>
            <a:rPr lang="ar-MA" sz="2000" b="0" dirty="0" smtClean="0"/>
            <a:t>الدعوى التي تم نظرها في الدرجة الاولى </a:t>
          </a:r>
          <a:r>
            <a:rPr lang="ar-MA" sz="2000" b="0" dirty="0" smtClean="0"/>
            <a:t>من حيث أشخاصها و موضوعها وسببها</a:t>
          </a:r>
          <a:endParaRPr lang="en-US" sz="2000" b="0" dirty="0"/>
        </a:p>
      </dgm:t>
    </dgm:pt>
    <dgm:pt modelId="{619C305E-19FF-470D-9AE5-5AEFCEEAE433}" type="parTrans" cxnId="{6A9874F8-D1B5-4F95-9B76-5502374F60AE}">
      <dgm:prSet/>
      <dgm:spPr/>
      <dgm:t>
        <a:bodyPr/>
        <a:lstStyle/>
        <a:p>
          <a:endParaRPr lang="en-US" sz="2000"/>
        </a:p>
      </dgm:t>
    </dgm:pt>
    <dgm:pt modelId="{CB476D09-3300-4267-9AC7-92A9E3AA01A1}" type="sibTrans" cxnId="{6A9874F8-D1B5-4F95-9B76-5502374F60AE}">
      <dgm:prSet/>
      <dgm:spPr/>
      <dgm:t>
        <a:bodyPr/>
        <a:lstStyle/>
        <a:p>
          <a:endParaRPr lang="en-US" sz="2000"/>
        </a:p>
      </dgm:t>
    </dgm:pt>
    <dgm:pt modelId="{C5522372-7D2B-4B4C-A1D7-57A241D8FD6E}">
      <dgm:prSet phldrT="[نص]" custT="1"/>
      <dgm:spPr/>
      <dgm:t>
        <a:bodyPr/>
        <a:lstStyle/>
        <a:p>
          <a:r>
            <a:rPr lang="ar-MA" sz="2400" b="0" dirty="0" smtClean="0"/>
            <a:t>الاختصاص او الوظيفة القضائية</a:t>
          </a:r>
          <a:endParaRPr lang="en-US" sz="2400" b="0" dirty="0"/>
        </a:p>
      </dgm:t>
    </dgm:pt>
    <dgm:pt modelId="{B654EB7A-8533-4540-B9FD-96C2F880E125}" type="parTrans" cxnId="{073FAEC6-8163-47A3-8B5C-7504CC6F1B32}">
      <dgm:prSet/>
      <dgm:spPr/>
      <dgm:t>
        <a:bodyPr/>
        <a:lstStyle/>
        <a:p>
          <a:endParaRPr lang="en-US" sz="2000"/>
        </a:p>
      </dgm:t>
    </dgm:pt>
    <dgm:pt modelId="{6E1FE981-B049-4C5C-BA7A-304A3F1F40E9}" type="sibTrans" cxnId="{073FAEC6-8163-47A3-8B5C-7504CC6F1B32}">
      <dgm:prSet/>
      <dgm:spPr/>
      <dgm:t>
        <a:bodyPr/>
        <a:lstStyle/>
        <a:p>
          <a:endParaRPr lang="en-US" sz="2000"/>
        </a:p>
      </dgm:t>
    </dgm:pt>
    <dgm:pt modelId="{7D19F02E-ACDD-4CCD-9A52-33D332EABC40}">
      <dgm:prSet phldrT="[نص]"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sz="2400" b="0" dirty="0" smtClean="0"/>
            <a:t>النطاق الجغرافي</a:t>
          </a:r>
          <a:endParaRPr lang="en-US" sz="2400" b="0" dirty="0" smtClean="0"/>
        </a:p>
        <a:p>
          <a:pPr defTabSz="1066800">
            <a:lnSpc>
              <a:spcPct val="90000"/>
            </a:lnSpc>
            <a:spcBef>
              <a:spcPct val="0"/>
            </a:spcBef>
            <a:spcAft>
              <a:spcPct val="35000"/>
            </a:spcAft>
          </a:pPr>
          <a:endParaRPr lang="en-US" sz="2400" b="0" dirty="0"/>
        </a:p>
      </dgm:t>
    </dgm:pt>
    <dgm:pt modelId="{7B1F4314-D550-4F4D-BBEB-B82A1FDFA415}" type="parTrans" cxnId="{3E121A53-5BB0-4634-B844-7B69C984ED08}">
      <dgm:prSet/>
      <dgm:spPr/>
      <dgm:t>
        <a:bodyPr/>
        <a:lstStyle/>
        <a:p>
          <a:endParaRPr lang="en-US"/>
        </a:p>
      </dgm:t>
    </dgm:pt>
    <dgm:pt modelId="{151EB14D-E19F-46E4-8EF3-54206C622C26}" type="sibTrans" cxnId="{3E121A53-5BB0-4634-B844-7B69C984ED08}">
      <dgm:prSet/>
      <dgm:spPr/>
      <dgm:t>
        <a:bodyPr/>
        <a:lstStyle/>
        <a:p>
          <a:endParaRPr lang="en-US"/>
        </a:p>
      </dgm:t>
    </dgm:pt>
    <dgm:pt modelId="{D095560C-DA8B-43A4-9303-80D6193DA85A}">
      <dgm:prSet phldrT="[نص]" custT="1"/>
      <dgm:spPr/>
      <dgm:t>
        <a:bodyPr/>
        <a:lstStyle/>
        <a:p>
          <a:r>
            <a:rPr lang="ar-MA" sz="2000" b="0" dirty="0" smtClean="0"/>
            <a:t>هي المحاكم التي تقوم بالفصل في الدعاوى التي سبق الفصل فيها من محاكم الدرجة الأولى</a:t>
          </a:r>
        </a:p>
      </dgm:t>
    </dgm:pt>
    <dgm:pt modelId="{62AB8AE2-3D1C-49AB-BC3D-EB8CDD35E5A7}" type="parTrans" cxnId="{B17897EF-9E9A-41A2-B6E8-8D628796B363}">
      <dgm:prSet/>
      <dgm:spPr/>
      <dgm:t>
        <a:bodyPr/>
        <a:lstStyle/>
        <a:p>
          <a:endParaRPr lang="en-US"/>
        </a:p>
      </dgm:t>
    </dgm:pt>
    <dgm:pt modelId="{3F59271F-2FC4-4C70-A410-AEB2CAB946B1}" type="sibTrans" cxnId="{B17897EF-9E9A-41A2-B6E8-8D628796B363}">
      <dgm:prSet/>
      <dgm:spPr/>
      <dgm:t>
        <a:bodyPr/>
        <a:lstStyle/>
        <a:p>
          <a:endParaRPr lang="en-US"/>
        </a:p>
      </dgm:t>
    </dgm:pt>
    <dgm:pt modelId="{F7CBA4F4-E3BD-40C2-8D6B-5613C4A3230F}" type="pres">
      <dgm:prSet presAssocID="{AA6CEDFA-7747-4A5E-BE38-9FDFA79091A6}" presName="theList" presStyleCnt="0">
        <dgm:presLayoutVars>
          <dgm:dir val="rev"/>
          <dgm:animLvl val="lvl"/>
          <dgm:resizeHandles val="exact"/>
        </dgm:presLayoutVars>
      </dgm:prSet>
      <dgm:spPr/>
      <dgm:t>
        <a:bodyPr/>
        <a:lstStyle/>
        <a:p>
          <a:endParaRPr lang="en-US"/>
        </a:p>
      </dgm:t>
    </dgm:pt>
    <dgm:pt modelId="{E598D106-F905-492D-A813-71BDB5666598}" type="pres">
      <dgm:prSet presAssocID="{CF6DF8E9-4CB6-40F2-8338-AEA1D574BE78}" presName="compNode" presStyleCnt="0"/>
      <dgm:spPr/>
    </dgm:pt>
    <dgm:pt modelId="{0EBDA2F0-522E-4472-B45B-27A16F805006}" type="pres">
      <dgm:prSet presAssocID="{CF6DF8E9-4CB6-40F2-8338-AEA1D574BE78}" presName="aNode" presStyleLbl="bgShp" presStyleIdx="0" presStyleCnt="5"/>
      <dgm:spPr/>
      <dgm:t>
        <a:bodyPr/>
        <a:lstStyle/>
        <a:p>
          <a:endParaRPr lang="en-US"/>
        </a:p>
      </dgm:t>
    </dgm:pt>
    <dgm:pt modelId="{D07B65B9-86F8-41CD-9DF6-B181FE52AB7C}" type="pres">
      <dgm:prSet presAssocID="{CF6DF8E9-4CB6-40F2-8338-AEA1D574BE78}" presName="textNode" presStyleLbl="bgShp" presStyleIdx="0" presStyleCnt="5"/>
      <dgm:spPr/>
      <dgm:t>
        <a:bodyPr/>
        <a:lstStyle/>
        <a:p>
          <a:endParaRPr lang="en-US"/>
        </a:p>
      </dgm:t>
    </dgm:pt>
    <dgm:pt modelId="{840B9C62-073A-4535-8112-9FC98C53CA05}" type="pres">
      <dgm:prSet presAssocID="{CF6DF8E9-4CB6-40F2-8338-AEA1D574BE78}" presName="compChildNode" presStyleCnt="0"/>
      <dgm:spPr/>
    </dgm:pt>
    <dgm:pt modelId="{A3D184C3-1CC6-4F04-AB4F-FD593F519040}" type="pres">
      <dgm:prSet presAssocID="{CF6DF8E9-4CB6-40F2-8338-AEA1D574BE78}" presName="theInnerList" presStyleCnt="0"/>
      <dgm:spPr/>
    </dgm:pt>
    <dgm:pt modelId="{7F1D5E0A-E109-4F7D-8B70-E12E99B405AE}" type="pres">
      <dgm:prSet presAssocID="{D095560C-DA8B-43A4-9303-80D6193DA85A}" presName="childNode" presStyleLbl="node1" presStyleIdx="0" presStyleCnt="5">
        <dgm:presLayoutVars>
          <dgm:bulletEnabled val="1"/>
        </dgm:presLayoutVars>
      </dgm:prSet>
      <dgm:spPr/>
      <dgm:t>
        <a:bodyPr/>
        <a:lstStyle/>
        <a:p>
          <a:endParaRPr lang="en-US"/>
        </a:p>
      </dgm:t>
    </dgm:pt>
    <dgm:pt modelId="{BEBE8C81-BC97-444D-A912-70B8415E195E}" type="pres">
      <dgm:prSet presAssocID="{CF6DF8E9-4CB6-40F2-8338-AEA1D574BE78}" presName="aSpace" presStyleCnt="0"/>
      <dgm:spPr/>
    </dgm:pt>
    <dgm:pt modelId="{21CBCCEA-48E2-4A8A-B35A-7CD393748F60}" type="pres">
      <dgm:prSet presAssocID="{7D19F02E-ACDD-4CCD-9A52-33D332EABC40}" presName="compNode" presStyleCnt="0"/>
      <dgm:spPr/>
    </dgm:pt>
    <dgm:pt modelId="{88B542A8-D31D-46CE-9ACC-7218E363736A}" type="pres">
      <dgm:prSet presAssocID="{7D19F02E-ACDD-4CCD-9A52-33D332EABC40}" presName="aNode" presStyleLbl="bgShp" presStyleIdx="1" presStyleCnt="5"/>
      <dgm:spPr/>
      <dgm:t>
        <a:bodyPr/>
        <a:lstStyle/>
        <a:p>
          <a:endParaRPr lang="en-US"/>
        </a:p>
      </dgm:t>
    </dgm:pt>
    <dgm:pt modelId="{2876EA1B-1C96-4D75-B0AC-10A99C2EA53E}" type="pres">
      <dgm:prSet presAssocID="{7D19F02E-ACDD-4CCD-9A52-33D332EABC40}" presName="textNode" presStyleLbl="bgShp" presStyleIdx="1" presStyleCnt="5"/>
      <dgm:spPr/>
      <dgm:t>
        <a:bodyPr/>
        <a:lstStyle/>
        <a:p>
          <a:endParaRPr lang="en-US"/>
        </a:p>
      </dgm:t>
    </dgm:pt>
    <dgm:pt modelId="{CC166A8A-DD71-40F2-96AE-CFBF83FF10C1}" type="pres">
      <dgm:prSet presAssocID="{7D19F02E-ACDD-4CCD-9A52-33D332EABC40}" presName="compChildNode" presStyleCnt="0"/>
      <dgm:spPr/>
    </dgm:pt>
    <dgm:pt modelId="{C197DD66-68E5-46F3-9B08-C99C4E5A464C}" type="pres">
      <dgm:prSet presAssocID="{7D19F02E-ACDD-4CCD-9A52-33D332EABC40}" presName="theInnerList" presStyleCnt="0"/>
      <dgm:spPr/>
    </dgm:pt>
    <dgm:pt modelId="{BBC9810A-9449-4D41-95ED-1CF0763FA902}" type="pres">
      <dgm:prSet presAssocID="{FF8A98D7-F3EF-49AC-9C75-5C878072B7E9}" presName="childNode" presStyleLbl="node1" presStyleIdx="1" presStyleCnt="5" custScaleY="156100">
        <dgm:presLayoutVars>
          <dgm:bulletEnabled val="1"/>
        </dgm:presLayoutVars>
      </dgm:prSet>
      <dgm:spPr/>
      <dgm:t>
        <a:bodyPr/>
        <a:lstStyle/>
        <a:p>
          <a:endParaRPr lang="en-US"/>
        </a:p>
      </dgm:t>
    </dgm:pt>
    <dgm:pt modelId="{AB3323B1-7723-49F1-8A18-6539F6C6915C}" type="pres">
      <dgm:prSet presAssocID="{7D19F02E-ACDD-4CCD-9A52-33D332EABC40}" presName="aSpace" presStyleCnt="0"/>
      <dgm:spPr/>
    </dgm:pt>
    <dgm:pt modelId="{4CEA5172-B7E3-4AC7-9D11-1948EB8A6E27}" type="pres">
      <dgm:prSet presAssocID="{B75AA799-69F8-4307-BCC3-13E89FBFE674}" presName="compNode" presStyleCnt="0"/>
      <dgm:spPr/>
    </dgm:pt>
    <dgm:pt modelId="{3E7BBCF5-12CA-41A0-89F3-66842111754E}" type="pres">
      <dgm:prSet presAssocID="{B75AA799-69F8-4307-BCC3-13E89FBFE674}" presName="aNode" presStyleLbl="bgShp" presStyleIdx="2" presStyleCnt="5"/>
      <dgm:spPr/>
      <dgm:t>
        <a:bodyPr/>
        <a:lstStyle/>
        <a:p>
          <a:endParaRPr lang="en-US"/>
        </a:p>
      </dgm:t>
    </dgm:pt>
    <dgm:pt modelId="{BCDD3B8F-C443-46BD-B7A3-152B1304120E}" type="pres">
      <dgm:prSet presAssocID="{B75AA799-69F8-4307-BCC3-13E89FBFE674}" presName="textNode" presStyleLbl="bgShp" presStyleIdx="2" presStyleCnt="5"/>
      <dgm:spPr/>
      <dgm:t>
        <a:bodyPr/>
        <a:lstStyle/>
        <a:p>
          <a:endParaRPr lang="en-US"/>
        </a:p>
      </dgm:t>
    </dgm:pt>
    <dgm:pt modelId="{06150F54-1B68-40F2-918B-066B8F1E7DE6}" type="pres">
      <dgm:prSet presAssocID="{B75AA799-69F8-4307-BCC3-13E89FBFE674}" presName="compChildNode" presStyleCnt="0"/>
      <dgm:spPr/>
    </dgm:pt>
    <dgm:pt modelId="{F202076F-FE72-471D-BF0A-624FCB514D39}" type="pres">
      <dgm:prSet presAssocID="{B75AA799-69F8-4307-BCC3-13E89FBFE674}" presName="theInnerList" presStyleCnt="0"/>
      <dgm:spPr/>
    </dgm:pt>
    <dgm:pt modelId="{1FBA9269-7E78-4C2D-80C3-E02976AFDE2F}" type="pres">
      <dgm:prSet presAssocID="{BD83A2E9-9442-4C2B-88EE-40E78A250D04}" presName="childNode" presStyleLbl="node1" presStyleIdx="2" presStyleCnt="5" custScaleY="156100">
        <dgm:presLayoutVars>
          <dgm:bulletEnabled val="1"/>
        </dgm:presLayoutVars>
      </dgm:prSet>
      <dgm:spPr/>
      <dgm:t>
        <a:bodyPr/>
        <a:lstStyle/>
        <a:p>
          <a:endParaRPr lang="en-US"/>
        </a:p>
      </dgm:t>
    </dgm:pt>
    <dgm:pt modelId="{A9E78415-AC2C-4F77-90E5-1092A3886FAD}" type="pres">
      <dgm:prSet presAssocID="{B75AA799-69F8-4307-BCC3-13E89FBFE674}" presName="aSpace" presStyleCnt="0"/>
      <dgm:spPr/>
    </dgm:pt>
    <dgm:pt modelId="{5FD42052-A74F-4AA2-8959-4B89266221D5}" type="pres">
      <dgm:prSet presAssocID="{88F742BD-E3D1-436E-A03B-4615BCA79FC1}" presName="compNode" presStyleCnt="0"/>
      <dgm:spPr/>
    </dgm:pt>
    <dgm:pt modelId="{9C3C13F7-160A-49BA-B16D-32C6FE66A317}" type="pres">
      <dgm:prSet presAssocID="{88F742BD-E3D1-436E-A03B-4615BCA79FC1}" presName="aNode" presStyleLbl="bgShp" presStyleIdx="3" presStyleCnt="5"/>
      <dgm:spPr/>
      <dgm:t>
        <a:bodyPr/>
        <a:lstStyle/>
        <a:p>
          <a:endParaRPr lang="en-US"/>
        </a:p>
      </dgm:t>
    </dgm:pt>
    <dgm:pt modelId="{2D7AD31B-4975-4B9E-961B-695547D5F408}" type="pres">
      <dgm:prSet presAssocID="{88F742BD-E3D1-436E-A03B-4615BCA79FC1}" presName="textNode" presStyleLbl="bgShp" presStyleIdx="3" presStyleCnt="5"/>
      <dgm:spPr/>
      <dgm:t>
        <a:bodyPr/>
        <a:lstStyle/>
        <a:p>
          <a:endParaRPr lang="en-US"/>
        </a:p>
      </dgm:t>
    </dgm:pt>
    <dgm:pt modelId="{0D2C672D-711A-4E96-BE28-CC214C719F3B}" type="pres">
      <dgm:prSet presAssocID="{88F742BD-E3D1-436E-A03B-4615BCA79FC1}" presName="compChildNode" presStyleCnt="0"/>
      <dgm:spPr/>
    </dgm:pt>
    <dgm:pt modelId="{A1A7AE2F-0003-4747-A4C9-EE03FB474DF2}" type="pres">
      <dgm:prSet presAssocID="{88F742BD-E3D1-436E-A03B-4615BCA79FC1}" presName="theInnerList" presStyleCnt="0"/>
      <dgm:spPr/>
    </dgm:pt>
    <dgm:pt modelId="{513B7E01-E151-464A-9FA0-28FFFBF04EC5}" type="pres">
      <dgm:prSet presAssocID="{79ED9DDA-98B9-45EA-ABE3-E45F5034685C}" presName="childNode" presStyleLbl="node1" presStyleIdx="3" presStyleCnt="5" custScaleY="156100">
        <dgm:presLayoutVars>
          <dgm:bulletEnabled val="1"/>
        </dgm:presLayoutVars>
      </dgm:prSet>
      <dgm:spPr/>
      <dgm:t>
        <a:bodyPr/>
        <a:lstStyle/>
        <a:p>
          <a:endParaRPr lang="en-US"/>
        </a:p>
      </dgm:t>
    </dgm:pt>
    <dgm:pt modelId="{826996BF-10B8-47D2-9C27-04D3E2A76F18}" type="pres">
      <dgm:prSet presAssocID="{88F742BD-E3D1-436E-A03B-4615BCA79FC1}" presName="aSpace" presStyleCnt="0"/>
      <dgm:spPr/>
    </dgm:pt>
    <dgm:pt modelId="{7EB40E8C-ADB4-44E9-94BD-9D436481108B}" type="pres">
      <dgm:prSet presAssocID="{C5522372-7D2B-4B4C-A1D7-57A241D8FD6E}" presName="compNode" presStyleCnt="0"/>
      <dgm:spPr/>
    </dgm:pt>
    <dgm:pt modelId="{6080B733-5DF5-4199-949E-2EBA82C434E5}" type="pres">
      <dgm:prSet presAssocID="{C5522372-7D2B-4B4C-A1D7-57A241D8FD6E}" presName="aNode" presStyleLbl="bgShp" presStyleIdx="4" presStyleCnt="5"/>
      <dgm:spPr/>
      <dgm:t>
        <a:bodyPr/>
        <a:lstStyle/>
        <a:p>
          <a:endParaRPr lang="en-US"/>
        </a:p>
      </dgm:t>
    </dgm:pt>
    <dgm:pt modelId="{42628809-73B8-4301-A7BF-7C1882401FE2}" type="pres">
      <dgm:prSet presAssocID="{C5522372-7D2B-4B4C-A1D7-57A241D8FD6E}" presName="textNode" presStyleLbl="bgShp" presStyleIdx="4" presStyleCnt="5"/>
      <dgm:spPr/>
      <dgm:t>
        <a:bodyPr/>
        <a:lstStyle/>
        <a:p>
          <a:endParaRPr lang="en-US"/>
        </a:p>
      </dgm:t>
    </dgm:pt>
    <dgm:pt modelId="{AF732023-AB34-4DB3-AE39-35159C0A7765}" type="pres">
      <dgm:prSet presAssocID="{C5522372-7D2B-4B4C-A1D7-57A241D8FD6E}" presName="compChildNode" presStyleCnt="0"/>
      <dgm:spPr/>
    </dgm:pt>
    <dgm:pt modelId="{B5B4E288-B02C-4226-BA9B-2D368739D1EC}" type="pres">
      <dgm:prSet presAssocID="{C5522372-7D2B-4B4C-A1D7-57A241D8FD6E}" presName="theInnerList" presStyleCnt="0"/>
      <dgm:spPr/>
    </dgm:pt>
    <dgm:pt modelId="{DC182021-77CF-49BE-8053-B56AC07E8F43}" type="pres">
      <dgm:prSet presAssocID="{883334DD-4FE6-4A6B-AB7F-EFF1ABA557EE}" presName="childNode" presStyleLbl="node1" presStyleIdx="4" presStyleCnt="5" custScaleY="156100">
        <dgm:presLayoutVars>
          <dgm:bulletEnabled val="1"/>
        </dgm:presLayoutVars>
      </dgm:prSet>
      <dgm:spPr/>
      <dgm:t>
        <a:bodyPr/>
        <a:lstStyle/>
        <a:p>
          <a:endParaRPr lang="en-US"/>
        </a:p>
      </dgm:t>
    </dgm:pt>
  </dgm:ptLst>
  <dgm:cxnLst>
    <dgm:cxn modelId="{D6F7DB57-27FB-45D6-98EF-F0E45E3D1673}" type="presOf" srcId="{AA6CEDFA-7747-4A5E-BE38-9FDFA79091A6}" destId="{F7CBA4F4-E3BD-40C2-8D6B-5613C4A3230F}" srcOrd="0" destOrd="0" presId="urn:microsoft.com/office/officeart/2005/8/layout/lProcess2"/>
    <dgm:cxn modelId="{D3819A92-B5C7-4A81-B415-9144306468DB}" srcId="{7D19F02E-ACDD-4CCD-9A52-33D332EABC40}" destId="{FF8A98D7-F3EF-49AC-9C75-5C878072B7E9}" srcOrd="0" destOrd="0" parTransId="{3019ABBB-0AE2-4E38-A84A-EE968D8028A4}" sibTransId="{A48FB42D-41F3-4B37-9A46-B41FD2CBC7FB}"/>
    <dgm:cxn modelId="{BD7C94D2-CBDB-42F1-8FE8-649ED252A0E6}" type="presOf" srcId="{B75AA799-69F8-4307-BCC3-13E89FBFE674}" destId="{3E7BBCF5-12CA-41A0-89F3-66842111754E}" srcOrd="0" destOrd="0" presId="urn:microsoft.com/office/officeart/2005/8/layout/lProcess2"/>
    <dgm:cxn modelId="{F7D5FE75-E938-448D-956F-82DB38B007CB}" srcId="{88F742BD-E3D1-436E-A03B-4615BCA79FC1}" destId="{79ED9DDA-98B9-45EA-ABE3-E45F5034685C}" srcOrd="0" destOrd="0" parTransId="{1D6FBE13-B58F-4F08-B5D5-EC8E274EC4DE}" sibTransId="{5925469E-2435-419A-82FD-C28E3239A116}"/>
    <dgm:cxn modelId="{ED83BCA3-76F3-4275-A4AE-48FC7741AFB2}" srcId="{B75AA799-69F8-4307-BCC3-13E89FBFE674}" destId="{BD83A2E9-9442-4C2B-88EE-40E78A250D04}" srcOrd="0" destOrd="0" parTransId="{7D96BDE3-1E33-4B5C-A94C-4F7078B6EFCC}" sibTransId="{85969D0F-B18B-4D59-A7C0-C461BE7BAB97}"/>
    <dgm:cxn modelId="{A38EA012-47FF-4E04-A94F-F66CB03A68EB}" type="presOf" srcId="{BD83A2E9-9442-4C2B-88EE-40E78A250D04}" destId="{1FBA9269-7E78-4C2D-80C3-E02976AFDE2F}" srcOrd="0" destOrd="0" presId="urn:microsoft.com/office/officeart/2005/8/layout/lProcess2"/>
    <dgm:cxn modelId="{33FBA932-AB51-48C3-9452-F316EA7ECBF4}" type="presOf" srcId="{79ED9DDA-98B9-45EA-ABE3-E45F5034685C}" destId="{513B7E01-E151-464A-9FA0-28FFFBF04EC5}" srcOrd="0" destOrd="0" presId="urn:microsoft.com/office/officeart/2005/8/layout/lProcess2"/>
    <dgm:cxn modelId="{3E121A53-5BB0-4634-B844-7B69C984ED08}" srcId="{AA6CEDFA-7747-4A5E-BE38-9FDFA79091A6}" destId="{7D19F02E-ACDD-4CCD-9A52-33D332EABC40}" srcOrd="1" destOrd="0" parTransId="{7B1F4314-D550-4F4D-BBEB-B82A1FDFA415}" sibTransId="{151EB14D-E19F-46E4-8EF3-54206C622C26}"/>
    <dgm:cxn modelId="{FEF2C061-C92B-4276-A744-A23D9355EE88}" type="presOf" srcId="{7D19F02E-ACDD-4CCD-9A52-33D332EABC40}" destId="{2876EA1B-1C96-4D75-B0AC-10A99C2EA53E}" srcOrd="1" destOrd="0" presId="urn:microsoft.com/office/officeart/2005/8/layout/lProcess2"/>
    <dgm:cxn modelId="{948D4418-4C79-401C-BFD5-6BE564F7BEBF}" type="presOf" srcId="{FF8A98D7-F3EF-49AC-9C75-5C878072B7E9}" destId="{BBC9810A-9449-4D41-95ED-1CF0763FA902}" srcOrd="0" destOrd="0" presId="urn:microsoft.com/office/officeart/2005/8/layout/lProcess2"/>
    <dgm:cxn modelId="{D092992D-4A11-4A5A-A18E-0FD79046596B}" type="presOf" srcId="{CF6DF8E9-4CB6-40F2-8338-AEA1D574BE78}" destId="{0EBDA2F0-522E-4472-B45B-27A16F805006}" srcOrd="0" destOrd="0" presId="urn:microsoft.com/office/officeart/2005/8/layout/lProcess2"/>
    <dgm:cxn modelId="{FF3F60A2-2E65-4456-A968-2A0C8958DF1A}" srcId="{AA6CEDFA-7747-4A5E-BE38-9FDFA79091A6}" destId="{88F742BD-E3D1-436E-A03B-4615BCA79FC1}" srcOrd="3" destOrd="0" parTransId="{44220D08-12DA-41E0-8674-49583C7722B9}" sibTransId="{88B1EFDA-70FD-4206-8979-FF3EFBEE4855}"/>
    <dgm:cxn modelId="{B17897EF-9E9A-41A2-B6E8-8D628796B363}" srcId="{CF6DF8E9-4CB6-40F2-8338-AEA1D574BE78}" destId="{D095560C-DA8B-43A4-9303-80D6193DA85A}" srcOrd="0" destOrd="0" parTransId="{62AB8AE2-3D1C-49AB-BC3D-EB8CDD35E5A7}" sibTransId="{3F59271F-2FC4-4C70-A410-AEB2CAB946B1}"/>
    <dgm:cxn modelId="{073FAEC6-8163-47A3-8B5C-7504CC6F1B32}" srcId="{AA6CEDFA-7747-4A5E-BE38-9FDFA79091A6}" destId="{C5522372-7D2B-4B4C-A1D7-57A241D8FD6E}" srcOrd="4" destOrd="0" parTransId="{B654EB7A-8533-4540-B9FD-96C2F880E125}" sibTransId="{6E1FE981-B049-4C5C-BA7A-304A3F1F40E9}"/>
    <dgm:cxn modelId="{74202CCA-18B9-4046-817B-864A0AEDAE10}" type="presOf" srcId="{C5522372-7D2B-4B4C-A1D7-57A241D8FD6E}" destId="{42628809-73B8-4301-A7BF-7C1882401FE2}" srcOrd="1" destOrd="0" presId="urn:microsoft.com/office/officeart/2005/8/layout/lProcess2"/>
    <dgm:cxn modelId="{A7DAEC4C-FB10-46CC-B4B2-B57AF226ED67}" type="presOf" srcId="{7D19F02E-ACDD-4CCD-9A52-33D332EABC40}" destId="{88B542A8-D31D-46CE-9ACC-7218E363736A}" srcOrd="0" destOrd="0" presId="urn:microsoft.com/office/officeart/2005/8/layout/lProcess2"/>
    <dgm:cxn modelId="{2614D344-422A-4680-83AB-34CA22BFB31A}" type="presOf" srcId="{B75AA799-69F8-4307-BCC3-13E89FBFE674}" destId="{BCDD3B8F-C443-46BD-B7A3-152B1304120E}" srcOrd="1" destOrd="0" presId="urn:microsoft.com/office/officeart/2005/8/layout/lProcess2"/>
    <dgm:cxn modelId="{F98C7F64-E2EC-4E25-A4D2-0201CA79A52F}" type="presOf" srcId="{88F742BD-E3D1-436E-A03B-4615BCA79FC1}" destId="{9C3C13F7-160A-49BA-B16D-32C6FE66A317}" srcOrd="0" destOrd="0" presId="urn:microsoft.com/office/officeart/2005/8/layout/lProcess2"/>
    <dgm:cxn modelId="{0F4AF044-9D73-4C0B-BBAC-D6F83A7C46F5}" type="presOf" srcId="{88F742BD-E3D1-436E-A03B-4615BCA79FC1}" destId="{2D7AD31B-4975-4B9E-961B-695547D5F408}" srcOrd="1" destOrd="0" presId="urn:microsoft.com/office/officeart/2005/8/layout/lProcess2"/>
    <dgm:cxn modelId="{40EBFC3F-CD7B-49D0-B080-9A34035033B5}" srcId="{AA6CEDFA-7747-4A5E-BE38-9FDFA79091A6}" destId="{B75AA799-69F8-4307-BCC3-13E89FBFE674}" srcOrd="2" destOrd="0" parTransId="{9D38A773-0C0F-4157-AB8F-5BE296338794}" sibTransId="{8667B5B1-F64F-4F3B-AE05-BE97E568472F}"/>
    <dgm:cxn modelId="{2F601454-A94B-4A37-BCF3-68BF4FE41D18}" type="presOf" srcId="{D095560C-DA8B-43A4-9303-80D6193DA85A}" destId="{7F1D5E0A-E109-4F7D-8B70-E12E99B405AE}" srcOrd="0" destOrd="0" presId="urn:microsoft.com/office/officeart/2005/8/layout/lProcess2"/>
    <dgm:cxn modelId="{6A9874F8-D1B5-4F95-9B76-5502374F60AE}" srcId="{C5522372-7D2B-4B4C-A1D7-57A241D8FD6E}" destId="{883334DD-4FE6-4A6B-AB7F-EFF1ABA557EE}" srcOrd="0" destOrd="0" parTransId="{619C305E-19FF-470D-9AE5-5AEFCEEAE433}" sibTransId="{CB476D09-3300-4267-9AC7-92A9E3AA01A1}"/>
    <dgm:cxn modelId="{DA8C7428-BF04-49BA-9F52-C32B2310E42A}" type="presOf" srcId="{C5522372-7D2B-4B4C-A1D7-57A241D8FD6E}" destId="{6080B733-5DF5-4199-949E-2EBA82C434E5}" srcOrd="0" destOrd="0" presId="urn:microsoft.com/office/officeart/2005/8/layout/lProcess2"/>
    <dgm:cxn modelId="{2002B61B-4E88-4010-953D-AC27CEF772EF}" srcId="{AA6CEDFA-7747-4A5E-BE38-9FDFA79091A6}" destId="{CF6DF8E9-4CB6-40F2-8338-AEA1D574BE78}" srcOrd="0" destOrd="0" parTransId="{C2E6E932-A814-49E9-B4EF-EE6F11002746}" sibTransId="{29619FD4-6296-4BF2-9245-67B5AAFE4376}"/>
    <dgm:cxn modelId="{BA9C2545-F3D8-4C07-9C59-5128D5C0925B}" type="presOf" srcId="{CF6DF8E9-4CB6-40F2-8338-AEA1D574BE78}" destId="{D07B65B9-86F8-41CD-9DF6-B181FE52AB7C}" srcOrd="1" destOrd="0" presId="urn:microsoft.com/office/officeart/2005/8/layout/lProcess2"/>
    <dgm:cxn modelId="{F6AD6FF6-1559-4D3F-930B-332C6E4BC72D}" type="presOf" srcId="{883334DD-4FE6-4A6B-AB7F-EFF1ABA557EE}" destId="{DC182021-77CF-49BE-8053-B56AC07E8F43}" srcOrd="0" destOrd="0" presId="urn:microsoft.com/office/officeart/2005/8/layout/lProcess2"/>
    <dgm:cxn modelId="{2586F920-23B9-4AEA-951B-43152B0E18FF}" type="presParOf" srcId="{F7CBA4F4-E3BD-40C2-8D6B-5613C4A3230F}" destId="{E598D106-F905-492D-A813-71BDB5666598}" srcOrd="0" destOrd="0" presId="urn:microsoft.com/office/officeart/2005/8/layout/lProcess2"/>
    <dgm:cxn modelId="{ECDDCF26-3FF3-4E06-8699-EC7EB6CCA8C2}" type="presParOf" srcId="{E598D106-F905-492D-A813-71BDB5666598}" destId="{0EBDA2F0-522E-4472-B45B-27A16F805006}" srcOrd="0" destOrd="0" presId="urn:microsoft.com/office/officeart/2005/8/layout/lProcess2"/>
    <dgm:cxn modelId="{DACB9F50-4BCD-43AD-9B8F-EB8522D7776C}" type="presParOf" srcId="{E598D106-F905-492D-A813-71BDB5666598}" destId="{D07B65B9-86F8-41CD-9DF6-B181FE52AB7C}" srcOrd="1" destOrd="0" presId="urn:microsoft.com/office/officeart/2005/8/layout/lProcess2"/>
    <dgm:cxn modelId="{37F9E1BD-7F7E-441C-A958-21D0BCDA9618}" type="presParOf" srcId="{E598D106-F905-492D-A813-71BDB5666598}" destId="{840B9C62-073A-4535-8112-9FC98C53CA05}" srcOrd="2" destOrd="0" presId="urn:microsoft.com/office/officeart/2005/8/layout/lProcess2"/>
    <dgm:cxn modelId="{A93DB688-0E2C-4F6E-A32D-58E01F1D6103}" type="presParOf" srcId="{840B9C62-073A-4535-8112-9FC98C53CA05}" destId="{A3D184C3-1CC6-4F04-AB4F-FD593F519040}" srcOrd="0" destOrd="0" presId="urn:microsoft.com/office/officeart/2005/8/layout/lProcess2"/>
    <dgm:cxn modelId="{98D92AF2-26CF-4883-9677-0CABE12FA903}" type="presParOf" srcId="{A3D184C3-1CC6-4F04-AB4F-FD593F519040}" destId="{7F1D5E0A-E109-4F7D-8B70-E12E99B405AE}" srcOrd="0" destOrd="0" presId="urn:microsoft.com/office/officeart/2005/8/layout/lProcess2"/>
    <dgm:cxn modelId="{8160F4C4-AE54-48A7-B9A9-99984F4D04F9}" type="presParOf" srcId="{F7CBA4F4-E3BD-40C2-8D6B-5613C4A3230F}" destId="{BEBE8C81-BC97-444D-A912-70B8415E195E}" srcOrd="1" destOrd="0" presId="urn:microsoft.com/office/officeart/2005/8/layout/lProcess2"/>
    <dgm:cxn modelId="{53A6CF64-D85B-4D28-802C-EC880FFE4B92}" type="presParOf" srcId="{F7CBA4F4-E3BD-40C2-8D6B-5613C4A3230F}" destId="{21CBCCEA-48E2-4A8A-B35A-7CD393748F60}" srcOrd="2" destOrd="0" presId="urn:microsoft.com/office/officeart/2005/8/layout/lProcess2"/>
    <dgm:cxn modelId="{CD3A5070-2A45-4FD9-80B6-FAB3DBCD53F9}" type="presParOf" srcId="{21CBCCEA-48E2-4A8A-B35A-7CD393748F60}" destId="{88B542A8-D31D-46CE-9ACC-7218E363736A}" srcOrd="0" destOrd="0" presId="urn:microsoft.com/office/officeart/2005/8/layout/lProcess2"/>
    <dgm:cxn modelId="{165B9EBF-7E48-4DEB-A007-BBC2D0F19A97}" type="presParOf" srcId="{21CBCCEA-48E2-4A8A-B35A-7CD393748F60}" destId="{2876EA1B-1C96-4D75-B0AC-10A99C2EA53E}" srcOrd="1" destOrd="0" presId="urn:microsoft.com/office/officeart/2005/8/layout/lProcess2"/>
    <dgm:cxn modelId="{1CF37BA9-C8A7-47FB-875B-847E328A23BD}" type="presParOf" srcId="{21CBCCEA-48E2-4A8A-B35A-7CD393748F60}" destId="{CC166A8A-DD71-40F2-96AE-CFBF83FF10C1}" srcOrd="2" destOrd="0" presId="urn:microsoft.com/office/officeart/2005/8/layout/lProcess2"/>
    <dgm:cxn modelId="{122C29B9-29BF-4FE1-8D3B-F26E7EC19C8C}" type="presParOf" srcId="{CC166A8A-DD71-40F2-96AE-CFBF83FF10C1}" destId="{C197DD66-68E5-46F3-9B08-C99C4E5A464C}" srcOrd="0" destOrd="0" presId="urn:microsoft.com/office/officeart/2005/8/layout/lProcess2"/>
    <dgm:cxn modelId="{BD88C65D-946E-4BEB-B16D-15E11AB7A48F}" type="presParOf" srcId="{C197DD66-68E5-46F3-9B08-C99C4E5A464C}" destId="{BBC9810A-9449-4D41-95ED-1CF0763FA902}" srcOrd="0" destOrd="0" presId="urn:microsoft.com/office/officeart/2005/8/layout/lProcess2"/>
    <dgm:cxn modelId="{B6CD6F79-8604-4095-80B5-F3E0F4A55AB0}" type="presParOf" srcId="{F7CBA4F4-E3BD-40C2-8D6B-5613C4A3230F}" destId="{AB3323B1-7723-49F1-8A18-6539F6C6915C}" srcOrd="3" destOrd="0" presId="urn:microsoft.com/office/officeart/2005/8/layout/lProcess2"/>
    <dgm:cxn modelId="{A5397A5B-E3A5-4A68-9E67-59FC66CFB05D}" type="presParOf" srcId="{F7CBA4F4-E3BD-40C2-8D6B-5613C4A3230F}" destId="{4CEA5172-B7E3-4AC7-9D11-1948EB8A6E27}" srcOrd="4" destOrd="0" presId="urn:microsoft.com/office/officeart/2005/8/layout/lProcess2"/>
    <dgm:cxn modelId="{F2BD9DFD-404C-47A9-92AD-8A3C73FD55DF}" type="presParOf" srcId="{4CEA5172-B7E3-4AC7-9D11-1948EB8A6E27}" destId="{3E7BBCF5-12CA-41A0-89F3-66842111754E}" srcOrd="0" destOrd="0" presId="urn:microsoft.com/office/officeart/2005/8/layout/lProcess2"/>
    <dgm:cxn modelId="{77E1F93D-B1FE-4454-BCA6-C5DC1054F605}" type="presParOf" srcId="{4CEA5172-B7E3-4AC7-9D11-1948EB8A6E27}" destId="{BCDD3B8F-C443-46BD-B7A3-152B1304120E}" srcOrd="1" destOrd="0" presId="urn:microsoft.com/office/officeart/2005/8/layout/lProcess2"/>
    <dgm:cxn modelId="{99F11D65-D17B-4BCF-8921-48301555ED64}" type="presParOf" srcId="{4CEA5172-B7E3-4AC7-9D11-1948EB8A6E27}" destId="{06150F54-1B68-40F2-918B-066B8F1E7DE6}" srcOrd="2" destOrd="0" presId="urn:microsoft.com/office/officeart/2005/8/layout/lProcess2"/>
    <dgm:cxn modelId="{0A4D0D75-9B30-43E0-8D0C-7E6D834D2BCE}" type="presParOf" srcId="{06150F54-1B68-40F2-918B-066B8F1E7DE6}" destId="{F202076F-FE72-471D-BF0A-624FCB514D39}" srcOrd="0" destOrd="0" presId="urn:microsoft.com/office/officeart/2005/8/layout/lProcess2"/>
    <dgm:cxn modelId="{0A7C9704-C33C-45E7-B681-002B86850458}" type="presParOf" srcId="{F202076F-FE72-471D-BF0A-624FCB514D39}" destId="{1FBA9269-7E78-4C2D-80C3-E02976AFDE2F}" srcOrd="0" destOrd="0" presId="urn:microsoft.com/office/officeart/2005/8/layout/lProcess2"/>
    <dgm:cxn modelId="{C106DA46-2377-4520-8FCB-F891BEEF608B}" type="presParOf" srcId="{F7CBA4F4-E3BD-40C2-8D6B-5613C4A3230F}" destId="{A9E78415-AC2C-4F77-90E5-1092A3886FAD}" srcOrd="5" destOrd="0" presId="urn:microsoft.com/office/officeart/2005/8/layout/lProcess2"/>
    <dgm:cxn modelId="{B54AE3FF-38E7-4E7A-B2D6-C3DF5D870367}" type="presParOf" srcId="{F7CBA4F4-E3BD-40C2-8D6B-5613C4A3230F}" destId="{5FD42052-A74F-4AA2-8959-4B89266221D5}" srcOrd="6" destOrd="0" presId="urn:microsoft.com/office/officeart/2005/8/layout/lProcess2"/>
    <dgm:cxn modelId="{8E3A85DC-16D3-492D-8A0A-8D5BEFA58240}" type="presParOf" srcId="{5FD42052-A74F-4AA2-8959-4B89266221D5}" destId="{9C3C13F7-160A-49BA-B16D-32C6FE66A317}" srcOrd="0" destOrd="0" presId="urn:microsoft.com/office/officeart/2005/8/layout/lProcess2"/>
    <dgm:cxn modelId="{98C91004-01E4-4DB5-95F7-41BB5CEF1C29}" type="presParOf" srcId="{5FD42052-A74F-4AA2-8959-4B89266221D5}" destId="{2D7AD31B-4975-4B9E-961B-695547D5F408}" srcOrd="1" destOrd="0" presId="urn:microsoft.com/office/officeart/2005/8/layout/lProcess2"/>
    <dgm:cxn modelId="{AC3F3022-3494-43E6-BBFD-5128489F0FE5}" type="presParOf" srcId="{5FD42052-A74F-4AA2-8959-4B89266221D5}" destId="{0D2C672D-711A-4E96-BE28-CC214C719F3B}" srcOrd="2" destOrd="0" presId="urn:microsoft.com/office/officeart/2005/8/layout/lProcess2"/>
    <dgm:cxn modelId="{237B4F82-FF9C-49BC-B326-BBAF841138F5}" type="presParOf" srcId="{0D2C672D-711A-4E96-BE28-CC214C719F3B}" destId="{A1A7AE2F-0003-4747-A4C9-EE03FB474DF2}" srcOrd="0" destOrd="0" presId="urn:microsoft.com/office/officeart/2005/8/layout/lProcess2"/>
    <dgm:cxn modelId="{4DFFAFAD-CCC3-47D2-89C6-C17BE0F81DF1}" type="presParOf" srcId="{A1A7AE2F-0003-4747-A4C9-EE03FB474DF2}" destId="{513B7E01-E151-464A-9FA0-28FFFBF04EC5}" srcOrd="0" destOrd="0" presId="urn:microsoft.com/office/officeart/2005/8/layout/lProcess2"/>
    <dgm:cxn modelId="{C757F13F-4AF8-407D-AC2D-E44BCA3D6326}" type="presParOf" srcId="{F7CBA4F4-E3BD-40C2-8D6B-5613C4A3230F}" destId="{826996BF-10B8-47D2-9C27-04D3E2A76F18}" srcOrd="7" destOrd="0" presId="urn:microsoft.com/office/officeart/2005/8/layout/lProcess2"/>
    <dgm:cxn modelId="{B1D7C0D3-36C6-410A-BCDB-1975ACE2B130}" type="presParOf" srcId="{F7CBA4F4-E3BD-40C2-8D6B-5613C4A3230F}" destId="{7EB40E8C-ADB4-44E9-94BD-9D436481108B}" srcOrd="8" destOrd="0" presId="urn:microsoft.com/office/officeart/2005/8/layout/lProcess2"/>
    <dgm:cxn modelId="{5FFFB0DB-D2F8-46E9-A9BF-BC6330E5D0C4}" type="presParOf" srcId="{7EB40E8C-ADB4-44E9-94BD-9D436481108B}" destId="{6080B733-5DF5-4199-949E-2EBA82C434E5}" srcOrd="0" destOrd="0" presId="urn:microsoft.com/office/officeart/2005/8/layout/lProcess2"/>
    <dgm:cxn modelId="{2CB584C8-2AD7-492E-8819-719A96488585}" type="presParOf" srcId="{7EB40E8C-ADB4-44E9-94BD-9D436481108B}" destId="{42628809-73B8-4301-A7BF-7C1882401FE2}" srcOrd="1" destOrd="0" presId="urn:microsoft.com/office/officeart/2005/8/layout/lProcess2"/>
    <dgm:cxn modelId="{B7AE52AF-E61F-4639-9A0D-A592C39E9663}" type="presParOf" srcId="{7EB40E8C-ADB4-44E9-94BD-9D436481108B}" destId="{AF732023-AB34-4DB3-AE39-35159C0A7765}" srcOrd="2" destOrd="0" presId="urn:microsoft.com/office/officeart/2005/8/layout/lProcess2"/>
    <dgm:cxn modelId="{544C18D4-2C55-4381-AF2F-9AA43CE4D2FC}" type="presParOf" srcId="{AF732023-AB34-4DB3-AE39-35159C0A7765}" destId="{B5B4E288-B02C-4226-BA9B-2D368739D1EC}" srcOrd="0" destOrd="0" presId="urn:microsoft.com/office/officeart/2005/8/layout/lProcess2"/>
    <dgm:cxn modelId="{311F4EA9-0E82-4EA5-8932-F3E0ED70D5D2}" type="presParOf" srcId="{B5B4E288-B02C-4226-BA9B-2D368739D1EC}" destId="{DC182021-77CF-49BE-8053-B56AC07E8F43}"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AA6CEDFA-7747-4A5E-BE38-9FDFA79091A6}" type="doc">
      <dgm:prSet loTypeId="urn:microsoft.com/office/officeart/2005/8/layout/lProcess2" loCatId="list" qsTypeId="urn:microsoft.com/office/officeart/2005/8/quickstyle/simple1" qsCatId="simple" csTypeId="urn:microsoft.com/office/officeart/2005/8/colors/colorful2" csCatId="colorful" phldr="1"/>
      <dgm:spPr/>
      <dgm:t>
        <a:bodyPr/>
        <a:lstStyle/>
        <a:p>
          <a:endParaRPr lang="en-US"/>
        </a:p>
      </dgm:t>
    </dgm:pt>
    <dgm:pt modelId="{CF6DF8E9-4CB6-40F2-8338-AEA1D574BE78}">
      <dgm:prSet phldrT="[نص]" custT="1"/>
      <dgm:spPr/>
      <dgm:t>
        <a:bodyPr/>
        <a:lstStyle/>
        <a:p>
          <a:r>
            <a:rPr lang="ar-MA" sz="2400" b="0" dirty="0" smtClean="0"/>
            <a:t>المحكمة العليا</a:t>
          </a:r>
          <a:endParaRPr lang="en-US" sz="2400" b="0" dirty="0"/>
        </a:p>
      </dgm:t>
    </dgm:pt>
    <dgm:pt modelId="{C2E6E932-A814-49E9-B4EF-EE6F11002746}" type="parTrans" cxnId="{2002B61B-4E88-4010-953D-AC27CEF772EF}">
      <dgm:prSet/>
      <dgm:spPr/>
      <dgm:t>
        <a:bodyPr/>
        <a:lstStyle/>
        <a:p>
          <a:endParaRPr lang="en-US" sz="2000"/>
        </a:p>
      </dgm:t>
    </dgm:pt>
    <dgm:pt modelId="{29619FD4-6296-4BF2-9245-67B5AAFE4376}" type="sibTrans" cxnId="{2002B61B-4E88-4010-953D-AC27CEF772EF}">
      <dgm:prSet/>
      <dgm:spPr/>
      <dgm:t>
        <a:bodyPr/>
        <a:lstStyle/>
        <a:p>
          <a:endParaRPr lang="en-US" sz="2000"/>
        </a:p>
      </dgm:t>
    </dgm:pt>
    <dgm:pt modelId="{883334DD-4FE6-4A6B-AB7F-EFF1ABA557EE}">
      <dgm:prSet phldrT="[نص]" custT="1"/>
      <dgm:spPr/>
      <dgm:t>
        <a:bodyPr/>
        <a:lstStyle/>
        <a:p>
          <a:r>
            <a:rPr lang="ar-MA" sz="1800" b="0" dirty="0" smtClean="0"/>
            <a:t>لم ينص النظام على دوائر معينة الا أن الدائرة الجزائية تعتبر أساسية بحكم وظيفة المحكمة العليا القضائية</a:t>
          </a:r>
          <a:endParaRPr lang="en-US" sz="1800" b="0" dirty="0"/>
        </a:p>
      </dgm:t>
    </dgm:pt>
    <dgm:pt modelId="{619C305E-19FF-470D-9AE5-5AEFCEEAE433}" type="parTrans" cxnId="{6A9874F8-D1B5-4F95-9B76-5502374F60AE}">
      <dgm:prSet/>
      <dgm:spPr/>
      <dgm:t>
        <a:bodyPr/>
        <a:lstStyle/>
        <a:p>
          <a:endParaRPr lang="en-US" sz="2000"/>
        </a:p>
      </dgm:t>
    </dgm:pt>
    <dgm:pt modelId="{CB476D09-3300-4267-9AC7-92A9E3AA01A1}" type="sibTrans" cxnId="{6A9874F8-D1B5-4F95-9B76-5502374F60AE}">
      <dgm:prSet/>
      <dgm:spPr/>
      <dgm:t>
        <a:bodyPr/>
        <a:lstStyle/>
        <a:p>
          <a:endParaRPr lang="en-US" sz="2000"/>
        </a:p>
      </dgm:t>
    </dgm:pt>
    <dgm:pt modelId="{C5522372-7D2B-4B4C-A1D7-57A241D8FD6E}">
      <dgm:prSet phldrT="[نص]" custT="1"/>
      <dgm:spPr/>
      <dgm:t>
        <a:bodyPr/>
        <a:lstStyle/>
        <a:p>
          <a:r>
            <a:rPr lang="ar-MA" sz="2400" b="0" dirty="0" smtClean="0"/>
            <a:t>الدوائر</a:t>
          </a:r>
          <a:endParaRPr lang="en-US" sz="2400" b="0" dirty="0"/>
        </a:p>
      </dgm:t>
    </dgm:pt>
    <dgm:pt modelId="{B654EB7A-8533-4540-B9FD-96C2F880E125}" type="parTrans" cxnId="{073FAEC6-8163-47A3-8B5C-7504CC6F1B32}">
      <dgm:prSet/>
      <dgm:spPr/>
      <dgm:t>
        <a:bodyPr/>
        <a:lstStyle/>
        <a:p>
          <a:endParaRPr lang="en-US" sz="2000"/>
        </a:p>
      </dgm:t>
    </dgm:pt>
    <dgm:pt modelId="{6E1FE981-B049-4C5C-BA7A-304A3F1F40E9}" type="sibTrans" cxnId="{073FAEC6-8163-47A3-8B5C-7504CC6F1B32}">
      <dgm:prSet/>
      <dgm:spPr/>
      <dgm:t>
        <a:bodyPr/>
        <a:lstStyle/>
        <a:p>
          <a:endParaRPr lang="en-US" sz="2000"/>
        </a:p>
      </dgm:t>
    </dgm:pt>
    <dgm:pt modelId="{0C82E39A-0002-4D73-836E-12A29A888DCB}">
      <dgm:prSet phldrT="[نص]" custT="1"/>
      <dgm:spPr/>
      <dgm:t>
        <a:bodyPr/>
        <a:lstStyle/>
        <a:p>
          <a:r>
            <a:rPr lang="ar-MA" sz="2400" b="0" dirty="0" smtClean="0"/>
            <a:t>اختصاصها</a:t>
          </a:r>
          <a:endParaRPr lang="en-US" sz="2400" b="0" dirty="0"/>
        </a:p>
      </dgm:t>
    </dgm:pt>
    <dgm:pt modelId="{CF64C972-9483-47CB-AFDF-65B8B4676DD0}" type="parTrans" cxnId="{96A8EBD4-208D-44BF-B580-B8FA0443A1A3}">
      <dgm:prSet/>
      <dgm:spPr/>
      <dgm:t>
        <a:bodyPr/>
        <a:lstStyle/>
        <a:p>
          <a:endParaRPr lang="en-US"/>
        </a:p>
      </dgm:t>
    </dgm:pt>
    <dgm:pt modelId="{E1430FFA-442B-4335-AB04-B2BDD802B6FE}" type="sibTrans" cxnId="{96A8EBD4-208D-44BF-B580-B8FA0443A1A3}">
      <dgm:prSet/>
      <dgm:spPr/>
      <dgm:t>
        <a:bodyPr/>
        <a:lstStyle/>
        <a:p>
          <a:endParaRPr lang="en-US"/>
        </a:p>
      </dgm:t>
    </dgm:pt>
    <dgm:pt modelId="{B4776309-B4BD-42D8-8615-250583FF8E31}">
      <dgm:prSet phldrT="[نص]" custT="1"/>
      <dgm:spPr>
        <a:solidFill>
          <a:schemeClr val="accent1">
            <a:lumMod val="75000"/>
          </a:schemeClr>
        </a:solidFill>
      </dgm:spPr>
      <dgm:t>
        <a:bodyPr/>
        <a:lstStyle/>
        <a:p>
          <a:pPr algn="just" rtl="1"/>
          <a:r>
            <a:rPr lang="ar-MA" sz="1700" b="0" dirty="0" smtClean="0"/>
            <a:t>1- اختصاص وجوبي مراجعة أحكام (القتل – القطع – الرجم- القصاص) الصادرة من الاستئناف</a:t>
          </a:r>
        </a:p>
        <a:p>
          <a:pPr algn="just" rtl="1"/>
          <a:endParaRPr lang="ar-MA" sz="1700" b="0" dirty="0" smtClean="0"/>
        </a:p>
        <a:p>
          <a:pPr algn="just" rtl="1"/>
          <a:r>
            <a:rPr lang="ar-MA" sz="1700" b="0" dirty="0" smtClean="0"/>
            <a:t>2- مراجعة الاحكام  فقط في حالة تقديم اعتراض لأحد الاسباب التالية (مخالفة الحكم للشريعة او الانظمة – صدور الحكم من محكمة غير مشكلة تشكيلا سليما –صدور الحكم من محكمة او دائرة غير متخصصة – يوجد في الحكم خطأ في تكييف الواقعة او وصفها)</a:t>
          </a:r>
        </a:p>
        <a:p>
          <a:pPr algn="just" rtl="1"/>
          <a:r>
            <a:rPr lang="en-US" sz="1700" b="0" dirty="0" smtClean="0"/>
            <a:t>**</a:t>
          </a:r>
          <a:r>
            <a:rPr lang="ar-MA" sz="1700" b="0" dirty="0" smtClean="0"/>
            <a:t>ملاحظة: لا تراجع الا ملف القضية فقط ولا يوجد جلسة مرافعات</a:t>
          </a:r>
          <a:endParaRPr lang="en-US" sz="1700" b="0" dirty="0"/>
        </a:p>
      </dgm:t>
    </dgm:pt>
    <dgm:pt modelId="{45DC4EAA-6D88-4C01-A833-00F783283956}" type="parTrans" cxnId="{F1EA2AEA-538B-4094-8340-40EB3C2A6C22}">
      <dgm:prSet/>
      <dgm:spPr/>
      <dgm:t>
        <a:bodyPr/>
        <a:lstStyle/>
        <a:p>
          <a:endParaRPr lang="en-US"/>
        </a:p>
      </dgm:t>
    </dgm:pt>
    <dgm:pt modelId="{F72B39BC-AAA6-49D3-80B9-4E644ECBF10B}" type="sibTrans" cxnId="{F1EA2AEA-538B-4094-8340-40EB3C2A6C22}">
      <dgm:prSet/>
      <dgm:spPr/>
      <dgm:t>
        <a:bodyPr/>
        <a:lstStyle/>
        <a:p>
          <a:endParaRPr lang="en-US"/>
        </a:p>
      </dgm:t>
    </dgm:pt>
    <dgm:pt modelId="{6516C20E-7D8E-4751-AF52-E2FA24684241}">
      <dgm:prSet phldrT="[نص]" custT="1"/>
      <dgm:spPr/>
      <dgm:t>
        <a:bodyPr/>
        <a:lstStyle/>
        <a:p>
          <a:r>
            <a:rPr lang="ar-MA" sz="2000" b="0" i="0" dirty="0" smtClean="0"/>
            <a:t>هي المحكمة التي تأتي على قمة الهرم القضائي بالدولة بهدف مراجعة الأحكام وتصويبها من الناحية الشرعية والنظامية</a:t>
          </a:r>
        </a:p>
        <a:p>
          <a:r>
            <a:rPr lang="ar-MA" sz="2000" b="0" i="0" dirty="0" smtClean="0"/>
            <a:t> </a:t>
          </a:r>
        </a:p>
        <a:p>
          <a:r>
            <a:rPr lang="ar-MA" sz="2000" b="0" i="0" dirty="0" smtClean="0"/>
            <a:t>وهي واحدة في المملكة (الرياض)</a:t>
          </a:r>
          <a:endParaRPr lang="en-US" sz="2800" b="0" dirty="0"/>
        </a:p>
      </dgm:t>
    </dgm:pt>
    <dgm:pt modelId="{AB7EEDB5-F8D6-42BF-A6EB-C8DB24DC2459}" type="parTrans" cxnId="{A93EDDBF-1A06-450A-9D97-94504B319EA9}">
      <dgm:prSet/>
      <dgm:spPr/>
      <dgm:t>
        <a:bodyPr/>
        <a:lstStyle/>
        <a:p>
          <a:endParaRPr lang="en-US"/>
        </a:p>
      </dgm:t>
    </dgm:pt>
    <dgm:pt modelId="{2D18F7CA-88FF-47E2-9D69-A0B496925FCF}" type="sibTrans" cxnId="{A93EDDBF-1A06-450A-9D97-94504B319EA9}">
      <dgm:prSet/>
      <dgm:spPr/>
      <dgm:t>
        <a:bodyPr/>
        <a:lstStyle/>
        <a:p>
          <a:endParaRPr lang="en-US"/>
        </a:p>
      </dgm:t>
    </dgm:pt>
    <dgm:pt modelId="{F7CBA4F4-E3BD-40C2-8D6B-5613C4A3230F}" type="pres">
      <dgm:prSet presAssocID="{AA6CEDFA-7747-4A5E-BE38-9FDFA79091A6}" presName="theList" presStyleCnt="0">
        <dgm:presLayoutVars>
          <dgm:dir val="rev"/>
          <dgm:animLvl val="lvl"/>
          <dgm:resizeHandles val="exact"/>
        </dgm:presLayoutVars>
      </dgm:prSet>
      <dgm:spPr/>
      <dgm:t>
        <a:bodyPr/>
        <a:lstStyle/>
        <a:p>
          <a:endParaRPr lang="en-US"/>
        </a:p>
      </dgm:t>
    </dgm:pt>
    <dgm:pt modelId="{E598D106-F905-492D-A813-71BDB5666598}" type="pres">
      <dgm:prSet presAssocID="{CF6DF8E9-4CB6-40F2-8338-AEA1D574BE78}" presName="compNode" presStyleCnt="0"/>
      <dgm:spPr/>
    </dgm:pt>
    <dgm:pt modelId="{0EBDA2F0-522E-4472-B45B-27A16F805006}" type="pres">
      <dgm:prSet presAssocID="{CF6DF8E9-4CB6-40F2-8338-AEA1D574BE78}" presName="aNode" presStyleLbl="bgShp" presStyleIdx="0" presStyleCnt="3" custScaleX="77412" custLinFactNeighborX="-5445"/>
      <dgm:spPr/>
      <dgm:t>
        <a:bodyPr/>
        <a:lstStyle/>
        <a:p>
          <a:endParaRPr lang="en-US"/>
        </a:p>
      </dgm:t>
    </dgm:pt>
    <dgm:pt modelId="{D07B65B9-86F8-41CD-9DF6-B181FE52AB7C}" type="pres">
      <dgm:prSet presAssocID="{CF6DF8E9-4CB6-40F2-8338-AEA1D574BE78}" presName="textNode" presStyleLbl="bgShp" presStyleIdx="0" presStyleCnt="3"/>
      <dgm:spPr/>
      <dgm:t>
        <a:bodyPr/>
        <a:lstStyle/>
        <a:p>
          <a:endParaRPr lang="en-US"/>
        </a:p>
      </dgm:t>
    </dgm:pt>
    <dgm:pt modelId="{840B9C62-073A-4535-8112-9FC98C53CA05}" type="pres">
      <dgm:prSet presAssocID="{CF6DF8E9-4CB6-40F2-8338-AEA1D574BE78}" presName="compChildNode" presStyleCnt="0"/>
      <dgm:spPr/>
    </dgm:pt>
    <dgm:pt modelId="{A3D184C3-1CC6-4F04-AB4F-FD593F519040}" type="pres">
      <dgm:prSet presAssocID="{CF6DF8E9-4CB6-40F2-8338-AEA1D574BE78}" presName="theInnerList" presStyleCnt="0"/>
      <dgm:spPr/>
    </dgm:pt>
    <dgm:pt modelId="{2E8E4E24-382D-436C-BAE1-70E4E54243C0}" type="pres">
      <dgm:prSet presAssocID="{6516C20E-7D8E-4751-AF52-E2FA24684241}" presName="childNode" presStyleLbl="node1" presStyleIdx="0" presStyleCnt="3" custScaleX="85006" custLinFactNeighborX="-6003">
        <dgm:presLayoutVars>
          <dgm:bulletEnabled val="1"/>
        </dgm:presLayoutVars>
      </dgm:prSet>
      <dgm:spPr/>
      <dgm:t>
        <a:bodyPr/>
        <a:lstStyle/>
        <a:p>
          <a:endParaRPr lang="en-US"/>
        </a:p>
      </dgm:t>
    </dgm:pt>
    <dgm:pt modelId="{BEBE8C81-BC97-444D-A912-70B8415E195E}" type="pres">
      <dgm:prSet presAssocID="{CF6DF8E9-4CB6-40F2-8338-AEA1D574BE78}" presName="aSpace" presStyleCnt="0"/>
      <dgm:spPr/>
    </dgm:pt>
    <dgm:pt modelId="{7EB40E8C-ADB4-44E9-94BD-9D436481108B}" type="pres">
      <dgm:prSet presAssocID="{C5522372-7D2B-4B4C-A1D7-57A241D8FD6E}" presName="compNode" presStyleCnt="0"/>
      <dgm:spPr/>
    </dgm:pt>
    <dgm:pt modelId="{6080B733-5DF5-4199-949E-2EBA82C434E5}" type="pres">
      <dgm:prSet presAssocID="{C5522372-7D2B-4B4C-A1D7-57A241D8FD6E}" presName="aNode" presStyleLbl="bgShp" presStyleIdx="1" presStyleCnt="3" custScaleX="65288" custLinFactNeighborX="-3292"/>
      <dgm:spPr/>
      <dgm:t>
        <a:bodyPr/>
        <a:lstStyle/>
        <a:p>
          <a:endParaRPr lang="en-US"/>
        </a:p>
      </dgm:t>
    </dgm:pt>
    <dgm:pt modelId="{42628809-73B8-4301-A7BF-7C1882401FE2}" type="pres">
      <dgm:prSet presAssocID="{C5522372-7D2B-4B4C-A1D7-57A241D8FD6E}" presName="textNode" presStyleLbl="bgShp" presStyleIdx="1" presStyleCnt="3"/>
      <dgm:spPr/>
      <dgm:t>
        <a:bodyPr/>
        <a:lstStyle/>
        <a:p>
          <a:endParaRPr lang="en-US"/>
        </a:p>
      </dgm:t>
    </dgm:pt>
    <dgm:pt modelId="{AF732023-AB34-4DB3-AE39-35159C0A7765}" type="pres">
      <dgm:prSet presAssocID="{C5522372-7D2B-4B4C-A1D7-57A241D8FD6E}" presName="compChildNode" presStyleCnt="0"/>
      <dgm:spPr/>
    </dgm:pt>
    <dgm:pt modelId="{B5B4E288-B02C-4226-BA9B-2D368739D1EC}" type="pres">
      <dgm:prSet presAssocID="{C5522372-7D2B-4B4C-A1D7-57A241D8FD6E}" presName="theInnerList" presStyleCnt="0"/>
      <dgm:spPr/>
    </dgm:pt>
    <dgm:pt modelId="{DC182021-77CF-49BE-8053-B56AC07E8F43}" type="pres">
      <dgm:prSet presAssocID="{883334DD-4FE6-4A6B-AB7F-EFF1ABA557EE}" presName="childNode" presStyleLbl="node1" presStyleIdx="1" presStyleCnt="3" custScaleX="71378" custScaleY="156100" custLinFactNeighborX="-5681">
        <dgm:presLayoutVars>
          <dgm:bulletEnabled val="1"/>
        </dgm:presLayoutVars>
      </dgm:prSet>
      <dgm:spPr/>
      <dgm:t>
        <a:bodyPr/>
        <a:lstStyle/>
        <a:p>
          <a:endParaRPr lang="en-US"/>
        </a:p>
      </dgm:t>
    </dgm:pt>
    <dgm:pt modelId="{DF18C1A0-F9E7-43AB-A8DE-C56B504CD738}" type="pres">
      <dgm:prSet presAssocID="{C5522372-7D2B-4B4C-A1D7-57A241D8FD6E}" presName="aSpace" presStyleCnt="0"/>
      <dgm:spPr/>
    </dgm:pt>
    <dgm:pt modelId="{66DDB939-7D5A-49EE-A98C-C207B8D26CAE}" type="pres">
      <dgm:prSet presAssocID="{0C82E39A-0002-4D73-836E-12A29A888DCB}" presName="compNode" presStyleCnt="0"/>
      <dgm:spPr/>
    </dgm:pt>
    <dgm:pt modelId="{95101CF1-A69B-4D6F-8FEA-0315F4AC4AD0}" type="pres">
      <dgm:prSet presAssocID="{0C82E39A-0002-4D73-836E-12A29A888DCB}" presName="aNode" presStyleLbl="bgShp" presStyleIdx="2" presStyleCnt="3" custScaleX="144345"/>
      <dgm:spPr/>
      <dgm:t>
        <a:bodyPr/>
        <a:lstStyle/>
        <a:p>
          <a:endParaRPr lang="en-US"/>
        </a:p>
      </dgm:t>
    </dgm:pt>
    <dgm:pt modelId="{208826B2-DD4F-4FAA-83FA-7656460D0F9A}" type="pres">
      <dgm:prSet presAssocID="{0C82E39A-0002-4D73-836E-12A29A888DCB}" presName="textNode" presStyleLbl="bgShp" presStyleIdx="2" presStyleCnt="3"/>
      <dgm:spPr/>
      <dgm:t>
        <a:bodyPr/>
        <a:lstStyle/>
        <a:p>
          <a:endParaRPr lang="en-US"/>
        </a:p>
      </dgm:t>
    </dgm:pt>
    <dgm:pt modelId="{4A9A04BE-CFC9-4BF6-AD5D-C0100EA10097}" type="pres">
      <dgm:prSet presAssocID="{0C82E39A-0002-4D73-836E-12A29A888DCB}" presName="compChildNode" presStyleCnt="0"/>
      <dgm:spPr/>
    </dgm:pt>
    <dgm:pt modelId="{EC24728F-792C-485B-9B04-926C79889F23}" type="pres">
      <dgm:prSet presAssocID="{0C82E39A-0002-4D73-836E-12A29A888DCB}" presName="theInnerList" presStyleCnt="0"/>
      <dgm:spPr/>
    </dgm:pt>
    <dgm:pt modelId="{B8CB5674-FE77-4190-95F8-C9382316258E}" type="pres">
      <dgm:prSet presAssocID="{B4776309-B4BD-42D8-8615-250583FF8E31}" presName="childNode" presStyleLbl="node1" presStyleIdx="2" presStyleCnt="3" custScaleX="164252" custScaleY="122919" custLinFactNeighborX="1400" custLinFactNeighborY="-3923">
        <dgm:presLayoutVars>
          <dgm:bulletEnabled val="1"/>
        </dgm:presLayoutVars>
      </dgm:prSet>
      <dgm:spPr/>
      <dgm:t>
        <a:bodyPr/>
        <a:lstStyle/>
        <a:p>
          <a:endParaRPr lang="en-US"/>
        </a:p>
      </dgm:t>
    </dgm:pt>
  </dgm:ptLst>
  <dgm:cxnLst>
    <dgm:cxn modelId="{073FAEC6-8163-47A3-8B5C-7504CC6F1B32}" srcId="{AA6CEDFA-7747-4A5E-BE38-9FDFA79091A6}" destId="{C5522372-7D2B-4B4C-A1D7-57A241D8FD6E}" srcOrd="1" destOrd="0" parTransId="{B654EB7A-8533-4540-B9FD-96C2F880E125}" sibTransId="{6E1FE981-B049-4C5C-BA7A-304A3F1F40E9}"/>
    <dgm:cxn modelId="{0C29ACC7-8580-4788-AF0F-F475C4E1EC93}" type="presOf" srcId="{C5522372-7D2B-4B4C-A1D7-57A241D8FD6E}" destId="{6080B733-5DF5-4199-949E-2EBA82C434E5}" srcOrd="0" destOrd="0" presId="urn:microsoft.com/office/officeart/2005/8/layout/lProcess2"/>
    <dgm:cxn modelId="{9238932C-390E-4E99-A16A-ACC1AEC1A7F9}" type="presOf" srcId="{6516C20E-7D8E-4751-AF52-E2FA24684241}" destId="{2E8E4E24-382D-436C-BAE1-70E4E54243C0}" srcOrd="0" destOrd="0" presId="urn:microsoft.com/office/officeart/2005/8/layout/lProcess2"/>
    <dgm:cxn modelId="{1920432C-A37C-4A37-935F-AE19A32199BE}" type="presOf" srcId="{883334DD-4FE6-4A6B-AB7F-EFF1ABA557EE}" destId="{DC182021-77CF-49BE-8053-B56AC07E8F43}" srcOrd="0" destOrd="0" presId="urn:microsoft.com/office/officeart/2005/8/layout/lProcess2"/>
    <dgm:cxn modelId="{544F8F5E-515A-4E07-8E5F-41E9B2C431A8}" type="presOf" srcId="{CF6DF8E9-4CB6-40F2-8338-AEA1D574BE78}" destId="{0EBDA2F0-522E-4472-B45B-27A16F805006}" srcOrd="0" destOrd="0" presId="urn:microsoft.com/office/officeart/2005/8/layout/lProcess2"/>
    <dgm:cxn modelId="{2002B61B-4E88-4010-953D-AC27CEF772EF}" srcId="{AA6CEDFA-7747-4A5E-BE38-9FDFA79091A6}" destId="{CF6DF8E9-4CB6-40F2-8338-AEA1D574BE78}" srcOrd="0" destOrd="0" parTransId="{C2E6E932-A814-49E9-B4EF-EE6F11002746}" sibTransId="{29619FD4-6296-4BF2-9245-67B5AAFE4376}"/>
    <dgm:cxn modelId="{F1EA2AEA-538B-4094-8340-40EB3C2A6C22}" srcId="{0C82E39A-0002-4D73-836E-12A29A888DCB}" destId="{B4776309-B4BD-42D8-8615-250583FF8E31}" srcOrd="0" destOrd="0" parTransId="{45DC4EAA-6D88-4C01-A833-00F783283956}" sibTransId="{F72B39BC-AAA6-49D3-80B9-4E644ECBF10B}"/>
    <dgm:cxn modelId="{946D3F22-9B15-47F0-A636-C4F2635E6F86}" type="presOf" srcId="{C5522372-7D2B-4B4C-A1D7-57A241D8FD6E}" destId="{42628809-73B8-4301-A7BF-7C1882401FE2}" srcOrd="1" destOrd="0" presId="urn:microsoft.com/office/officeart/2005/8/layout/lProcess2"/>
    <dgm:cxn modelId="{A93EDDBF-1A06-450A-9D97-94504B319EA9}" srcId="{CF6DF8E9-4CB6-40F2-8338-AEA1D574BE78}" destId="{6516C20E-7D8E-4751-AF52-E2FA24684241}" srcOrd="0" destOrd="0" parTransId="{AB7EEDB5-F8D6-42BF-A6EB-C8DB24DC2459}" sibTransId="{2D18F7CA-88FF-47E2-9D69-A0B496925FCF}"/>
    <dgm:cxn modelId="{9F1EAA37-48DF-4CCB-8828-DA75239CD971}" type="presOf" srcId="{AA6CEDFA-7747-4A5E-BE38-9FDFA79091A6}" destId="{F7CBA4F4-E3BD-40C2-8D6B-5613C4A3230F}" srcOrd="0" destOrd="0" presId="urn:microsoft.com/office/officeart/2005/8/layout/lProcess2"/>
    <dgm:cxn modelId="{A7C7D504-5683-4244-AC87-FA8FC54446D7}" type="presOf" srcId="{B4776309-B4BD-42D8-8615-250583FF8E31}" destId="{B8CB5674-FE77-4190-95F8-C9382316258E}" srcOrd="0" destOrd="0" presId="urn:microsoft.com/office/officeart/2005/8/layout/lProcess2"/>
    <dgm:cxn modelId="{96A8EBD4-208D-44BF-B580-B8FA0443A1A3}" srcId="{AA6CEDFA-7747-4A5E-BE38-9FDFA79091A6}" destId="{0C82E39A-0002-4D73-836E-12A29A888DCB}" srcOrd="2" destOrd="0" parTransId="{CF64C972-9483-47CB-AFDF-65B8B4676DD0}" sibTransId="{E1430FFA-442B-4335-AB04-B2BDD802B6FE}"/>
    <dgm:cxn modelId="{10B197E3-E4FA-4039-8234-A5293628485C}" type="presOf" srcId="{0C82E39A-0002-4D73-836E-12A29A888DCB}" destId="{208826B2-DD4F-4FAA-83FA-7656460D0F9A}" srcOrd="1" destOrd="0" presId="urn:microsoft.com/office/officeart/2005/8/layout/lProcess2"/>
    <dgm:cxn modelId="{6A9874F8-D1B5-4F95-9B76-5502374F60AE}" srcId="{C5522372-7D2B-4B4C-A1D7-57A241D8FD6E}" destId="{883334DD-4FE6-4A6B-AB7F-EFF1ABA557EE}" srcOrd="0" destOrd="0" parTransId="{619C305E-19FF-470D-9AE5-5AEFCEEAE433}" sibTransId="{CB476D09-3300-4267-9AC7-92A9E3AA01A1}"/>
    <dgm:cxn modelId="{EA1002D4-51A2-40B4-BC66-192442D4B443}" type="presOf" srcId="{0C82E39A-0002-4D73-836E-12A29A888DCB}" destId="{95101CF1-A69B-4D6F-8FEA-0315F4AC4AD0}" srcOrd="0" destOrd="0" presId="urn:microsoft.com/office/officeart/2005/8/layout/lProcess2"/>
    <dgm:cxn modelId="{E6BD0B42-CB58-46BA-8032-6DE3EE048D48}" type="presOf" srcId="{CF6DF8E9-4CB6-40F2-8338-AEA1D574BE78}" destId="{D07B65B9-86F8-41CD-9DF6-B181FE52AB7C}" srcOrd="1" destOrd="0" presId="urn:microsoft.com/office/officeart/2005/8/layout/lProcess2"/>
    <dgm:cxn modelId="{3F284B00-489A-4018-BB28-362C994ECD7D}" type="presParOf" srcId="{F7CBA4F4-E3BD-40C2-8D6B-5613C4A3230F}" destId="{E598D106-F905-492D-A813-71BDB5666598}" srcOrd="0" destOrd="0" presId="urn:microsoft.com/office/officeart/2005/8/layout/lProcess2"/>
    <dgm:cxn modelId="{B3DB94AA-6F3E-45B9-A883-C146DB038AD2}" type="presParOf" srcId="{E598D106-F905-492D-A813-71BDB5666598}" destId="{0EBDA2F0-522E-4472-B45B-27A16F805006}" srcOrd="0" destOrd="0" presId="urn:microsoft.com/office/officeart/2005/8/layout/lProcess2"/>
    <dgm:cxn modelId="{B98B57D3-12D3-4245-BB82-F3992ABA3628}" type="presParOf" srcId="{E598D106-F905-492D-A813-71BDB5666598}" destId="{D07B65B9-86F8-41CD-9DF6-B181FE52AB7C}" srcOrd="1" destOrd="0" presId="urn:microsoft.com/office/officeart/2005/8/layout/lProcess2"/>
    <dgm:cxn modelId="{C58CD0EF-9404-4894-A41D-167C1344AFE9}" type="presParOf" srcId="{E598D106-F905-492D-A813-71BDB5666598}" destId="{840B9C62-073A-4535-8112-9FC98C53CA05}" srcOrd="2" destOrd="0" presId="urn:microsoft.com/office/officeart/2005/8/layout/lProcess2"/>
    <dgm:cxn modelId="{230B2C68-02E7-4FBD-96A1-E1BE82369C1D}" type="presParOf" srcId="{840B9C62-073A-4535-8112-9FC98C53CA05}" destId="{A3D184C3-1CC6-4F04-AB4F-FD593F519040}" srcOrd="0" destOrd="0" presId="urn:microsoft.com/office/officeart/2005/8/layout/lProcess2"/>
    <dgm:cxn modelId="{354241E8-57F5-4F13-94C5-A1C3298EBFC0}" type="presParOf" srcId="{A3D184C3-1CC6-4F04-AB4F-FD593F519040}" destId="{2E8E4E24-382D-436C-BAE1-70E4E54243C0}" srcOrd="0" destOrd="0" presId="urn:microsoft.com/office/officeart/2005/8/layout/lProcess2"/>
    <dgm:cxn modelId="{707FCE74-0E60-48C2-9859-B39B5D4CE26E}" type="presParOf" srcId="{F7CBA4F4-E3BD-40C2-8D6B-5613C4A3230F}" destId="{BEBE8C81-BC97-444D-A912-70B8415E195E}" srcOrd="1" destOrd="0" presId="urn:microsoft.com/office/officeart/2005/8/layout/lProcess2"/>
    <dgm:cxn modelId="{1758E766-DD44-4115-9427-2158D63BA78F}" type="presParOf" srcId="{F7CBA4F4-E3BD-40C2-8D6B-5613C4A3230F}" destId="{7EB40E8C-ADB4-44E9-94BD-9D436481108B}" srcOrd="2" destOrd="0" presId="urn:microsoft.com/office/officeart/2005/8/layout/lProcess2"/>
    <dgm:cxn modelId="{A6E940F6-166F-4694-9694-EF90EA15C0AB}" type="presParOf" srcId="{7EB40E8C-ADB4-44E9-94BD-9D436481108B}" destId="{6080B733-5DF5-4199-949E-2EBA82C434E5}" srcOrd="0" destOrd="0" presId="urn:microsoft.com/office/officeart/2005/8/layout/lProcess2"/>
    <dgm:cxn modelId="{07CA29CF-846D-4704-972E-AFA044A4ED93}" type="presParOf" srcId="{7EB40E8C-ADB4-44E9-94BD-9D436481108B}" destId="{42628809-73B8-4301-A7BF-7C1882401FE2}" srcOrd="1" destOrd="0" presId="urn:microsoft.com/office/officeart/2005/8/layout/lProcess2"/>
    <dgm:cxn modelId="{67AC390C-DD31-44AA-9378-74A80F1532BB}" type="presParOf" srcId="{7EB40E8C-ADB4-44E9-94BD-9D436481108B}" destId="{AF732023-AB34-4DB3-AE39-35159C0A7765}" srcOrd="2" destOrd="0" presId="urn:microsoft.com/office/officeart/2005/8/layout/lProcess2"/>
    <dgm:cxn modelId="{6A76B0FC-5E5D-4445-9A80-53B8EE7991F7}" type="presParOf" srcId="{AF732023-AB34-4DB3-AE39-35159C0A7765}" destId="{B5B4E288-B02C-4226-BA9B-2D368739D1EC}" srcOrd="0" destOrd="0" presId="urn:microsoft.com/office/officeart/2005/8/layout/lProcess2"/>
    <dgm:cxn modelId="{4F1F95C6-095D-459A-9BB4-D93F05B94BD5}" type="presParOf" srcId="{B5B4E288-B02C-4226-BA9B-2D368739D1EC}" destId="{DC182021-77CF-49BE-8053-B56AC07E8F43}" srcOrd="0" destOrd="0" presId="urn:microsoft.com/office/officeart/2005/8/layout/lProcess2"/>
    <dgm:cxn modelId="{175DF321-1C67-45E9-BD79-6CE3E26604AF}" type="presParOf" srcId="{F7CBA4F4-E3BD-40C2-8D6B-5613C4A3230F}" destId="{DF18C1A0-F9E7-43AB-A8DE-C56B504CD738}" srcOrd="3" destOrd="0" presId="urn:microsoft.com/office/officeart/2005/8/layout/lProcess2"/>
    <dgm:cxn modelId="{DC3298B2-449F-4DD4-9EC3-BB2262ED589D}" type="presParOf" srcId="{F7CBA4F4-E3BD-40C2-8D6B-5613C4A3230F}" destId="{66DDB939-7D5A-49EE-A98C-C207B8D26CAE}" srcOrd="4" destOrd="0" presId="urn:microsoft.com/office/officeart/2005/8/layout/lProcess2"/>
    <dgm:cxn modelId="{0E658796-21AE-4A3C-8054-F8FDC52A62F8}" type="presParOf" srcId="{66DDB939-7D5A-49EE-A98C-C207B8D26CAE}" destId="{95101CF1-A69B-4D6F-8FEA-0315F4AC4AD0}" srcOrd="0" destOrd="0" presId="urn:microsoft.com/office/officeart/2005/8/layout/lProcess2"/>
    <dgm:cxn modelId="{7EEB85F2-5CDD-4743-A659-ACC5B4855D5E}" type="presParOf" srcId="{66DDB939-7D5A-49EE-A98C-C207B8D26CAE}" destId="{208826B2-DD4F-4FAA-83FA-7656460D0F9A}" srcOrd="1" destOrd="0" presId="urn:microsoft.com/office/officeart/2005/8/layout/lProcess2"/>
    <dgm:cxn modelId="{CD56371F-D58B-4373-96A3-284C263AC89D}" type="presParOf" srcId="{66DDB939-7D5A-49EE-A98C-C207B8D26CAE}" destId="{4A9A04BE-CFC9-4BF6-AD5D-C0100EA10097}" srcOrd="2" destOrd="0" presId="urn:microsoft.com/office/officeart/2005/8/layout/lProcess2"/>
    <dgm:cxn modelId="{1B784C82-D0AC-4D4F-A22C-CDEF14AB5871}" type="presParOf" srcId="{4A9A04BE-CFC9-4BF6-AD5D-C0100EA10097}" destId="{EC24728F-792C-485B-9B04-926C79889F23}" srcOrd="0" destOrd="0" presId="urn:microsoft.com/office/officeart/2005/8/layout/lProcess2"/>
    <dgm:cxn modelId="{793652DB-0B80-459B-8BAB-C7BADED0F589}" type="presParOf" srcId="{EC24728F-792C-485B-9B04-926C79889F23}" destId="{B8CB5674-FE77-4190-95F8-C9382316258E}"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AA6CEDFA-7747-4A5E-BE38-9FDFA79091A6}"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CF6DF8E9-4CB6-40F2-8338-AEA1D574BE78}">
      <dgm:prSet phldrT="[نص]"/>
      <dgm:spPr/>
      <dgm:t>
        <a:bodyPr/>
        <a:lstStyle/>
        <a:p>
          <a:endParaRPr lang="en-US" dirty="0"/>
        </a:p>
      </dgm:t>
    </dgm:pt>
    <dgm:pt modelId="{C2E6E932-A814-49E9-B4EF-EE6F11002746}" type="parTrans" cxnId="{2002B61B-4E88-4010-953D-AC27CEF772EF}">
      <dgm:prSet/>
      <dgm:spPr/>
      <dgm:t>
        <a:bodyPr/>
        <a:lstStyle/>
        <a:p>
          <a:endParaRPr lang="en-US"/>
        </a:p>
      </dgm:t>
    </dgm:pt>
    <dgm:pt modelId="{29619FD4-6296-4BF2-9245-67B5AAFE4376}" type="sibTrans" cxnId="{2002B61B-4E88-4010-953D-AC27CEF772EF}">
      <dgm:prSet/>
      <dgm:spPr/>
      <dgm:t>
        <a:bodyPr/>
        <a:lstStyle/>
        <a:p>
          <a:endParaRPr lang="en-US"/>
        </a:p>
      </dgm:t>
    </dgm:pt>
    <dgm:pt modelId="{FF8A98D7-F3EF-49AC-9C75-5C878072B7E9}">
      <dgm:prSet phldrT="[نص]" custT="1"/>
      <dgm:spPr/>
      <dgm:t>
        <a:bodyPr/>
        <a:lstStyle/>
        <a:p>
          <a:r>
            <a:rPr lang="ar-MA" sz="2000" b="0" i="0" dirty="0" smtClean="0"/>
            <a:t>النظر في شؤون القضاة الوظيفية من تعيين وترقية وتأديب وندب وإعارة وتدريب ونقل وإجازة وإنهاء خدمة وغير ذلك </a:t>
          </a:r>
          <a:endParaRPr lang="en-US" sz="2000" b="0" i="0" dirty="0"/>
        </a:p>
      </dgm:t>
    </dgm:pt>
    <dgm:pt modelId="{3019ABBB-0AE2-4E38-A84A-EE968D8028A4}" type="parTrans" cxnId="{D3819A92-B5C7-4A81-B415-9144306468DB}">
      <dgm:prSet/>
      <dgm:spPr/>
      <dgm:t>
        <a:bodyPr/>
        <a:lstStyle/>
        <a:p>
          <a:endParaRPr lang="en-US"/>
        </a:p>
      </dgm:t>
    </dgm:pt>
    <dgm:pt modelId="{A48FB42D-41F3-4B37-9A46-B41FD2CBC7FB}" type="sibTrans" cxnId="{D3819A92-B5C7-4A81-B415-9144306468DB}">
      <dgm:prSet/>
      <dgm:spPr/>
      <dgm:t>
        <a:bodyPr/>
        <a:lstStyle/>
        <a:p>
          <a:endParaRPr lang="en-US"/>
        </a:p>
      </dgm:t>
    </dgm:pt>
    <dgm:pt modelId="{B75AA799-69F8-4307-BCC3-13E89FBFE674}">
      <dgm:prSet phldrT="[نص]" phldr="1"/>
      <dgm:spPr/>
      <dgm:t>
        <a:bodyPr/>
        <a:lstStyle/>
        <a:p>
          <a:endParaRPr lang="en-US" dirty="0"/>
        </a:p>
      </dgm:t>
    </dgm:pt>
    <dgm:pt modelId="{9D38A773-0C0F-4157-AB8F-5BE296338794}" type="parTrans" cxnId="{40EBFC3F-CD7B-49D0-B080-9A34035033B5}">
      <dgm:prSet/>
      <dgm:spPr/>
      <dgm:t>
        <a:bodyPr/>
        <a:lstStyle/>
        <a:p>
          <a:endParaRPr lang="en-US"/>
        </a:p>
      </dgm:t>
    </dgm:pt>
    <dgm:pt modelId="{8667B5B1-F64F-4F3B-AE05-BE97E568472F}" type="sibTrans" cxnId="{40EBFC3F-CD7B-49D0-B080-9A34035033B5}">
      <dgm:prSet/>
      <dgm:spPr/>
      <dgm:t>
        <a:bodyPr/>
        <a:lstStyle/>
        <a:p>
          <a:endParaRPr lang="en-US"/>
        </a:p>
      </dgm:t>
    </dgm:pt>
    <dgm:pt modelId="{BD83A2E9-9442-4C2B-88EE-40E78A250D04}">
      <dgm:prSet phldrT="[نص]"/>
      <dgm:spPr/>
      <dgm:t>
        <a:bodyPr/>
        <a:lstStyle/>
        <a:p>
          <a:r>
            <a:rPr lang="ar-MA" dirty="0" smtClean="0"/>
            <a:t>اصدار اللوائح المتعلقة بشؤون القضاة الوظيفية بعد موافقة الملك عليها</a:t>
          </a:r>
          <a:endParaRPr lang="en-US" dirty="0"/>
        </a:p>
      </dgm:t>
    </dgm:pt>
    <dgm:pt modelId="{7D96BDE3-1E33-4B5C-A94C-4F7078B6EFCC}" type="parTrans" cxnId="{ED83BCA3-76F3-4275-A4AE-48FC7741AFB2}">
      <dgm:prSet/>
      <dgm:spPr/>
      <dgm:t>
        <a:bodyPr/>
        <a:lstStyle/>
        <a:p>
          <a:endParaRPr lang="en-US"/>
        </a:p>
      </dgm:t>
    </dgm:pt>
    <dgm:pt modelId="{85969D0F-B18B-4D59-A7C0-C461BE7BAB97}" type="sibTrans" cxnId="{ED83BCA3-76F3-4275-A4AE-48FC7741AFB2}">
      <dgm:prSet/>
      <dgm:spPr/>
      <dgm:t>
        <a:bodyPr/>
        <a:lstStyle/>
        <a:p>
          <a:endParaRPr lang="en-US"/>
        </a:p>
      </dgm:t>
    </dgm:pt>
    <dgm:pt modelId="{88F742BD-E3D1-436E-A03B-4615BCA79FC1}">
      <dgm:prSet phldrT="[نص]" phldr="1"/>
      <dgm:spPr/>
      <dgm:t>
        <a:bodyPr/>
        <a:lstStyle/>
        <a:p>
          <a:endParaRPr lang="en-US"/>
        </a:p>
      </dgm:t>
    </dgm:pt>
    <dgm:pt modelId="{44220D08-12DA-41E0-8674-49583C7722B9}" type="parTrans" cxnId="{FF3F60A2-2E65-4456-A968-2A0C8958DF1A}">
      <dgm:prSet/>
      <dgm:spPr/>
      <dgm:t>
        <a:bodyPr/>
        <a:lstStyle/>
        <a:p>
          <a:endParaRPr lang="en-US"/>
        </a:p>
      </dgm:t>
    </dgm:pt>
    <dgm:pt modelId="{88B1EFDA-70FD-4206-8979-FF3EFBEE4855}" type="sibTrans" cxnId="{FF3F60A2-2E65-4456-A968-2A0C8958DF1A}">
      <dgm:prSet/>
      <dgm:spPr/>
      <dgm:t>
        <a:bodyPr/>
        <a:lstStyle/>
        <a:p>
          <a:endParaRPr lang="en-US"/>
        </a:p>
      </dgm:t>
    </dgm:pt>
    <dgm:pt modelId="{79ED9DDA-98B9-45EA-ABE3-E45F5034685C}">
      <dgm:prSet phldrT="[نص]"/>
      <dgm:spPr/>
      <dgm:t>
        <a:bodyPr/>
        <a:lstStyle/>
        <a:p>
          <a:r>
            <a:rPr lang="ar-MA" dirty="0" smtClean="0"/>
            <a:t>اصدار لائحة التفتيش القضائي</a:t>
          </a:r>
          <a:endParaRPr lang="en-US" dirty="0"/>
        </a:p>
      </dgm:t>
    </dgm:pt>
    <dgm:pt modelId="{1D6FBE13-B58F-4F08-B5D5-EC8E274EC4DE}" type="parTrans" cxnId="{F7D5FE75-E938-448D-956F-82DB38B007CB}">
      <dgm:prSet/>
      <dgm:spPr/>
      <dgm:t>
        <a:bodyPr/>
        <a:lstStyle/>
        <a:p>
          <a:endParaRPr lang="en-US"/>
        </a:p>
      </dgm:t>
    </dgm:pt>
    <dgm:pt modelId="{5925469E-2435-419A-82FD-C28E3239A116}" type="sibTrans" cxnId="{F7D5FE75-E938-448D-956F-82DB38B007CB}">
      <dgm:prSet/>
      <dgm:spPr/>
      <dgm:t>
        <a:bodyPr/>
        <a:lstStyle/>
        <a:p>
          <a:endParaRPr lang="en-US"/>
        </a:p>
      </dgm:t>
    </dgm:pt>
    <dgm:pt modelId="{883334DD-4FE6-4A6B-AB7F-EFF1ABA557EE}">
      <dgm:prSet phldrT="[نص]"/>
      <dgm:spPr/>
      <dgm:t>
        <a:bodyPr/>
        <a:lstStyle/>
        <a:p>
          <a:r>
            <a:rPr lang="ar-MA" dirty="0" smtClean="0"/>
            <a:t>انشاء محاكم او دمجها او الغائها وتحديد اختصاصاها المكاني والنوعي</a:t>
          </a:r>
          <a:endParaRPr lang="en-US" dirty="0"/>
        </a:p>
      </dgm:t>
    </dgm:pt>
    <dgm:pt modelId="{619C305E-19FF-470D-9AE5-5AEFCEEAE433}" type="parTrans" cxnId="{6A9874F8-D1B5-4F95-9B76-5502374F60AE}">
      <dgm:prSet/>
      <dgm:spPr/>
      <dgm:t>
        <a:bodyPr/>
        <a:lstStyle/>
        <a:p>
          <a:endParaRPr lang="en-US"/>
        </a:p>
      </dgm:t>
    </dgm:pt>
    <dgm:pt modelId="{CB476D09-3300-4267-9AC7-92A9E3AA01A1}" type="sibTrans" cxnId="{6A9874F8-D1B5-4F95-9B76-5502374F60AE}">
      <dgm:prSet/>
      <dgm:spPr/>
      <dgm:t>
        <a:bodyPr/>
        <a:lstStyle/>
        <a:p>
          <a:endParaRPr lang="en-US"/>
        </a:p>
      </dgm:t>
    </dgm:pt>
    <dgm:pt modelId="{C5522372-7D2B-4B4C-A1D7-57A241D8FD6E}">
      <dgm:prSet phldrT="[نص]"/>
      <dgm:spPr/>
      <dgm:t>
        <a:bodyPr/>
        <a:lstStyle/>
        <a:p>
          <a:endParaRPr lang="en-US" dirty="0"/>
        </a:p>
      </dgm:t>
    </dgm:pt>
    <dgm:pt modelId="{B654EB7A-8533-4540-B9FD-96C2F880E125}" type="parTrans" cxnId="{073FAEC6-8163-47A3-8B5C-7504CC6F1B32}">
      <dgm:prSet/>
      <dgm:spPr/>
      <dgm:t>
        <a:bodyPr/>
        <a:lstStyle/>
        <a:p>
          <a:endParaRPr lang="en-US"/>
        </a:p>
      </dgm:t>
    </dgm:pt>
    <dgm:pt modelId="{6E1FE981-B049-4C5C-BA7A-304A3F1F40E9}" type="sibTrans" cxnId="{073FAEC6-8163-47A3-8B5C-7504CC6F1B32}">
      <dgm:prSet/>
      <dgm:spPr/>
      <dgm:t>
        <a:bodyPr/>
        <a:lstStyle/>
        <a:p>
          <a:endParaRPr lang="en-US"/>
        </a:p>
      </dgm:t>
    </dgm:pt>
    <dgm:pt modelId="{32F9C33B-075C-4169-B784-CCD599644424}">
      <dgm:prSet phldrT="[نص]"/>
      <dgm:spPr/>
      <dgm:t>
        <a:bodyPr/>
        <a:lstStyle/>
        <a:p>
          <a:r>
            <a:rPr lang="ar-MA" dirty="0" smtClean="0"/>
            <a:t>الاشراف على المحاكم والقضاة واعمالهم</a:t>
          </a:r>
          <a:endParaRPr lang="en-US" dirty="0"/>
        </a:p>
      </dgm:t>
    </dgm:pt>
    <dgm:pt modelId="{5C132AF7-9AC1-437F-906C-5BCBFEBD9397}" type="parTrans" cxnId="{D8F483F9-0CEF-436B-B45E-9B371C2B78DF}">
      <dgm:prSet/>
      <dgm:spPr/>
      <dgm:t>
        <a:bodyPr/>
        <a:lstStyle/>
        <a:p>
          <a:endParaRPr lang="en-US"/>
        </a:p>
      </dgm:t>
    </dgm:pt>
    <dgm:pt modelId="{53E5E7DA-8ED3-4701-AC07-6120BCBD8C61}" type="sibTrans" cxnId="{D8F483F9-0CEF-436B-B45E-9B371C2B78DF}">
      <dgm:prSet/>
      <dgm:spPr/>
      <dgm:t>
        <a:bodyPr/>
        <a:lstStyle/>
        <a:p>
          <a:endParaRPr lang="en-US"/>
        </a:p>
      </dgm:t>
    </dgm:pt>
    <dgm:pt modelId="{AF81A12C-88A5-49A4-8D10-79FA7933FE8C}">
      <dgm:prSet phldrT="[نص]"/>
      <dgm:spPr/>
      <dgm:t>
        <a:bodyPr/>
        <a:lstStyle/>
        <a:p>
          <a:endParaRPr lang="en-US" dirty="0"/>
        </a:p>
      </dgm:t>
    </dgm:pt>
    <dgm:pt modelId="{1C3D2422-B5EE-40C0-B6C1-1A3BFAC6002A}" type="parTrans" cxnId="{C22FC0D2-5809-4D88-BA47-BF0BEDB0CF24}">
      <dgm:prSet/>
      <dgm:spPr/>
      <dgm:t>
        <a:bodyPr/>
        <a:lstStyle/>
        <a:p>
          <a:endParaRPr lang="en-US"/>
        </a:p>
      </dgm:t>
    </dgm:pt>
    <dgm:pt modelId="{AF81A351-7261-4E3D-8935-D1F41108A350}" type="sibTrans" cxnId="{C22FC0D2-5809-4D88-BA47-BF0BEDB0CF24}">
      <dgm:prSet/>
      <dgm:spPr/>
      <dgm:t>
        <a:bodyPr/>
        <a:lstStyle/>
        <a:p>
          <a:endParaRPr lang="en-US"/>
        </a:p>
      </dgm:t>
    </dgm:pt>
    <dgm:pt modelId="{9EF22848-2D4F-43B2-BAE8-3489E5AFC3F4}" type="pres">
      <dgm:prSet presAssocID="{AA6CEDFA-7747-4A5E-BE38-9FDFA79091A6}" presName="linearFlow" presStyleCnt="0">
        <dgm:presLayoutVars>
          <dgm:dir/>
          <dgm:animLvl val="lvl"/>
          <dgm:resizeHandles val="exact"/>
        </dgm:presLayoutVars>
      </dgm:prSet>
      <dgm:spPr/>
      <dgm:t>
        <a:bodyPr/>
        <a:lstStyle/>
        <a:p>
          <a:endParaRPr lang="en-US"/>
        </a:p>
      </dgm:t>
    </dgm:pt>
    <dgm:pt modelId="{A4EE12B3-AF1F-45F6-B4AB-37FB0DD6B9BE}" type="pres">
      <dgm:prSet presAssocID="{CF6DF8E9-4CB6-40F2-8338-AEA1D574BE78}" presName="composite" presStyleCnt="0"/>
      <dgm:spPr/>
    </dgm:pt>
    <dgm:pt modelId="{EE4F865D-E7D2-4D88-9C17-7FB02B1E5625}" type="pres">
      <dgm:prSet presAssocID="{CF6DF8E9-4CB6-40F2-8338-AEA1D574BE78}" presName="parentText" presStyleLbl="alignNode1" presStyleIdx="0" presStyleCnt="5">
        <dgm:presLayoutVars>
          <dgm:chMax val="1"/>
          <dgm:bulletEnabled val="1"/>
        </dgm:presLayoutVars>
      </dgm:prSet>
      <dgm:spPr/>
      <dgm:t>
        <a:bodyPr/>
        <a:lstStyle/>
        <a:p>
          <a:endParaRPr lang="en-US"/>
        </a:p>
      </dgm:t>
    </dgm:pt>
    <dgm:pt modelId="{C7313F71-DB5D-4010-84D8-B32AFF6FC33E}" type="pres">
      <dgm:prSet presAssocID="{CF6DF8E9-4CB6-40F2-8338-AEA1D574BE78}" presName="descendantText" presStyleLbl="alignAcc1" presStyleIdx="0" presStyleCnt="5" custScaleY="125209">
        <dgm:presLayoutVars>
          <dgm:bulletEnabled val="1"/>
        </dgm:presLayoutVars>
      </dgm:prSet>
      <dgm:spPr/>
      <dgm:t>
        <a:bodyPr/>
        <a:lstStyle/>
        <a:p>
          <a:endParaRPr lang="en-US"/>
        </a:p>
      </dgm:t>
    </dgm:pt>
    <dgm:pt modelId="{9CA9ACB0-098D-4604-9833-BD1CB50785A6}" type="pres">
      <dgm:prSet presAssocID="{29619FD4-6296-4BF2-9245-67B5AAFE4376}" presName="sp" presStyleCnt="0"/>
      <dgm:spPr/>
    </dgm:pt>
    <dgm:pt modelId="{5836E24A-886A-4D35-9D67-E0F118574503}" type="pres">
      <dgm:prSet presAssocID="{B75AA799-69F8-4307-BCC3-13E89FBFE674}" presName="composite" presStyleCnt="0"/>
      <dgm:spPr/>
    </dgm:pt>
    <dgm:pt modelId="{5929DEC9-7785-48F2-AD1D-AF0B444EB163}" type="pres">
      <dgm:prSet presAssocID="{B75AA799-69F8-4307-BCC3-13E89FBFE674}" presName="parentText" presStyleLbl="alignNode1" presStyleIdx="1" presStyleCnt="5">
        <dgm:presLayoutVars>
          <dgm:chMax val="1"/>
          <dgm:bulletEnabled val="1"/>
        </dgm:presLayoutVars>
      </dgm:prSet>
      <dgm:spPr/>
      <dgm:t>
        <a:bodyPr/>
        <a:lstStyle/>
        <a:p>
          <a:endParaRPr lang="en-US"/>
        </a:p>
      </dgm:t>
    </dgm:pt>
    <dgm:pt modelId="{CCB9BA33-063C-40EB-AB5A-7954A93BAACB}" type="pres">
      <dgm:prSet presAssocID="{B75AA799-69F8-4307-BCC3-13E89FBFE674}" presName="descendantText" presStyleLbl="alignAcc1" presStyleIdx="1" presStyleCnt="5">
        <dgm:presLayoutVars>
          <dgm:bulletEnabled val="1"/>
        </dgm:presLayoutVars>
      </dgm:prSet>
      <dgm:spPr/>
      <dgm:t>
        <a:bodyPr/>
        <a:lstStyle/>
        <a:p>
          <a:endParaRPr lang="en-US"/>
        </a:p>
      </dgm:t>
    </dgm:pt>
    <dgm:pt modelId="{7090D4CE-424C-47D9-8DA5-FA0027F68E92}" type="pres">
      <dgm:prSet presAssocID="{8667B5B1-F64F-4F3B-AE05-BE97E568472F}" presName="sp" presStyleCnt="0"/>
      <dgm:spPr/>
    </dgm:pt>
    <dgm:pt modelId="{D5C24616-4684-422A-A8AD-9C0F2BBE018A}" type="pres">
      <dgm:prSet presAssocID="{88F742BD-E3D1-436E-A03B-4615BCA79FC1}" presName="composite" presStyleCnt="0"/>
      <dgm:spPr/>
    </dgm:pt>
    <dgm:pt modelId="{D3CFC738-C256-4D44-8D1F-4F8A787359C6}" type="pres">
      <dgm:prSet presAssocID="{88F742BD-E3D1-436E-A03B-4615BCA79FC1}" presName="parentText" presStyleLbl="alignNode1" presStyleIdx="2" presStyleCnt="5">
        <dgm:presLayoutVars>
          <dgm:chMax val="1"/>
          <dgm:bulletEnabled val="1"/>
        </dgm:presLayoutVars>
      </dgm:prSet>
      <dgm:spPr/>
      <dgm:t>
        <a:bodyPr/>
        <a:lstStyle/>
        <a:p>
          <a:endParaRPr lang="en-US"/>
        </a:p>
      </dgm:t>
    </dgm:pt>
    <dgm:pt modelId="{5FB093D1-5D2C-4CCB-9474-7413D8D3901E}" type="pres">
      <dgm:prSet presAssocID="{88F742BD-E3D1-436E-A03B-4615BCA79FC1}" presName="descendantText" presStyleLbl="alignAcc1" presStyleIdx="2" presStyleCnt="5">
        <dgm:presLayoutVars>
          <dgm:bulletEnabled val="1"/>
        </dgm:presLayoutVars>
      </dgm:prSet>
      <dgm:spPr/>
      <dgm:t>
        <a:bodyPr/>
        <a:lstStyle/>
        <a:p>
          <a:endParaRPr lang="en-US"/>
        </a:p>
      </dgm:t>
    </dgm:pt>
    <dgm:pt modelId="{8270A38D-3DEB-4B6F-906C-46A6FD9E1802}" type="pres">
      <dgm:prSet presAssocID="{88B1EFDA-70FD-4206-8979-FF3EFBEE4855}" presName="sp" presStyleCnt="0"/>
      <dgm:spPr/>
    </dgm:pt>
    <dgm:pt modelId="{C6CCF29C-072E-450B-92EE-908518FAC831}" type="pres">
      <dgm:prSet presAssocID="{C5522372-7D2B-4B4C-A1D7-57A241D8FD6E}" presName="composite" presStyleCnt="0"/>
      <dgm:spPr/>
    </dgm:pt>
    <dgm:pt modelId="{5B3AA50F-60B9-439F-8AB4-0A13350EE98B}" type="pres">
      <dgm:prSet presAssocID="{C5522372-7D2B-4B4C-A1D7-57A241D8FD6E}" presName="parentText" presStyleLbl="alignNode1" presStyleIdx="3" presStyleCnt="5">
        <dgm:presLayoutVars>
          <dgm:chMax val="1"/>
          <dgm:bulletEnabled val="1"/>
        </dgm:presLayoutVars>
      </dgm:prSet>
      <dgm:spPr/>
      <dgm:t>
        <a:bodyPr/>
        <a:lstStyle/>
        <a:p>
          <a:endParaRPr lang="en-US"/>
        </a:p>
      </dgm:t>
    </dgm:pt>
    <dgm:pt modelId="{DF1A84C8-30FC-4C5F-A9C6-D3440F38B025}" type="pres">
      <dgm:prSet presAssocID="{C5522372-7D2B-4B4C-A1D7-57A241D8FD6E}" presName="descendantText" presStyleLbl="alignAcc1" presStyleIdx="3" presStyleCnt="5">
        <dgm:presLayoutVars>
          <dgm:bulletEnabled val="1"/>
        </dgm:presLayoutVars>
      </dgm:prSet>
      <dgm:spPr/>
      <dgm:t>
        <a:bodyPr/>
        <a:lstStyle/>
        <a:p>
          <a:endParaRPr lang="en-US"/>
        </a:p>
      </dgm:t>
    </dgm:pt>
    <dgm:pt modelId="{E6A87D83-B202-4490-B632-0C41E82AC1BE}" type="pres">
      <dgm:prSet presAssocID="{6E1FE981-B049-4C5C-BA7A-304A3F1F40E9}" presName="sp" presStyleCnt="0"/>
      <dgm:spPr/>
    </dgm:pt>
    <dgm:pt modelId="{26F84FED-47FC-4C06-B22A-264366F6F6E3}" type="pres">
      <dgm:prSet presAssocID="{AF81A12C-88A5-49A4-8D10-79FA7933FE8C}" presName="composite" presStyleCnt="0"/>
      <dgm:spPr/>
    </dgm:pt>
    <dgm:pt modelId="{5163B9BB-7B41-46BC-830D-E29CCE83124E}" type="pres">
      <dgm:prSet presAssocID="{AF81A12C-88A5-49A4-8D10-79FA7933FE8C}" presName="parentText" presStyleLbl="alignNode1" presStyleIdx="4" presStyleCnt="5">
        <dgm:presLayoutVars>
          <dgm:chMax val="1"/>
          <dgm:bulletEnabled val="1"/>
        </dgm:presLayoutVars>
      </dgm:prSet>
      <dgm:spPr/>
      <dgm:t>
        <a:bodyPr/>
        <a:lstStyle/>
        <a:p>
          <a:endParaRPr lang="en-US"/>
        </a:p>
      </dgm:t>
    </dgm:pt>
    <dgm:pt modelId="{54CD5529-657B-4CD0-B8F2-8FE88715B407}" type="pres">
      <dgm:prSet presAssocID="{AF81A12C-88A5-49A4-8D10-79FA7933FE8C}" presName="descendantText" presStyleLbl="alignAcc1" presStyleIdx="4" presStyleCnt="5">
        <dgm:presLayoutVars>
          <dgm:bulletEnabled val="1"/>
        </dgm:presLayoutVars>
      </dgm:prSet>
      <dgm:spPr/>
      <dgm:t>
        <a:bodyPr/>
        <a:lstStyle/>
        <a:p>
          <a:endParaRPr lang="en-US"/>
        </a:p>
      </dgm:t>
    </dgm:pt>
  </dgm:ptLst>
  <dgm:cxnLst>
    <dgm:cxn modelId="{B705782D-DCFC-4C17-8C81-2F552D2F65C4}" type="presOf" srcId="{BD83A2E9-9442-4C2B-88EE-40E78A250D04}" destId="{CCB9BA33-063C-40EB-AB5A-7954A93BAACB}" srcOrd="0" destOrd="0" presId="urn:microsoft.com/office/officeart/2005/8/layout/chevron2"/>
    <dgm:cxn modelId="{7D71E239-8788-4E04-AF80-57CA81638CEF}" type="presOf" srcId="{88F742BD-E3D1-436E-A03B-4615BCA79FC1}" destId="{D3CFC738-C256-4D44-8D1F-4F8A787359C6}" srcOrd="0" destOrd="0" presId="urn:microsoft.com/office/officeart/2005/8/layout/chevron2"/>
    <dgm:cxn modelId="{53227870-CE88-4F51-8B37-69F5F65FE4FE}" type="presOf" srcId="{AF81A12C-88A5-49A4-8D10-79FA7933FE8C}" destId="{5163B9BB-7B41-46BC-830D-E29CCE83124E}" srcOrd="0" destOrd="0" presId="urn:microsoft.com/office/officeart/2005/8/layout/chevron2"/>
    <dgm:cxn modelId="{F7D5FE75-E938-448D-956F-82DB38B007CB}" srcId="{88F742BD-E3D1-436E-A03B-4615BCA79FC1}" destId="{79ED9DDA-98B9-45EA-ABE3-E45F5034685C}" srcOrd="0" destOrd="0" parTransId="{1D6FBE13-B58F-4F08-B5D5-EC8E274EC4DE}" sibTransId="{5925469E-2435-419A-82FD-C28E3239A116}"/>
    <dgm:cxn modelId="{073FAEC6-8163-47A3-8B5C-7504CC6F1B32}" srcId="{AA6CEDFA-7747-4A5E-BE38-9FDFA79091A6}" destId="{C5522372-7D2B-4B4C-A1D7-57A241D8FD6E}" srcOrd="3" destOrd="0" parTransId="{B654EB7A-8533-4540-B9FD-96C2F880E125}" sibTransId="{6E1FE981-B049-4C5C-BA7A-304A3F1F40E9}"/>
    <dgm:cxn modelId="{40EBFC3F-CD7B-49D0-B080-9A34035033B5}" srcId="{AA6CEDFA-7747-4A5E-BE38-9FDFA79091A6}" destId="{B75AA799-69F8-4307-BCC3-13E89FBFE674}" srcOrd="1" destOrd="0" parTransId="{9D38A773-0C0F-4157-AB8F-5BE296338794}" sibTransId="{8667B5B1-F64F-4F3B-AE05-BE97E568472F}"/>
    <dgm:cxn modelId="{BF30B456-DF3C-49B7-86A3-8891F548A015}" type="presOf" srcId="{B75AA799-69F8-4307-BCC3-13E89FBFE674}" destId="{5929DEC9-7785-48F2-AD1D-AF0B444EB163}" srcOrd="0" destOrd="0" presId="urn:microsoft.com/office/officeart/2005/8/layout/chevron2"/>
    <dgm:cxn modelId="{4C459E6B-0B70-4C2B-8A0B-62B7FCC7E057}" type="presOf" srcId="{FF8A98D7-F3EF-49AC-9C75-5C878072B7E9}" destId="{C7313F71-DB5D-4010-84D8-B32AFF6FC33E}" srcOrd="0" destOrd="0" presId="urn:microsoft.com/office/officeart/2005/8/layout/chevron2"/>
    <dgm:cxn modelId="{6A9874F8-D1B5-4F95-9B76-5502374F60AE}" srcId="{C5522372-7D2B-4B4C-A1D7-57A241D8FD6E}" destId="{883334DD-4FE6-4A6B-AB7F-EFF1ABA557EE}" srcOrd="0" destOrd="0" parTransId="{619C305E-19FF-470D-9AE5-5AEFCEEAE433}" sibTransId="{CB476D09-3300-4267-9AC7-92A9E3AA01A1}"/>
    <dgm:cxn modelId="{D8F483F9-0CEF-436B-B45E-9B371C2B78DF}" srcId="{AF81A12C-88A5-49A4-8D10-79FA7933FE8C}" destId="{32F9C33B-075C-4169-B784-CCD599644424}" srcOrd="0" destOrd="0" parTransId="{5C132AF7-9AC1-437F-906C-5BCBFEBD9397}" sibTransId="{53E5E7DA-8ED3-4701-AC07-6120BCBD8C61}"/>
    <dgm:cxn modelId="{5E9A45C7-91A8-4614-9423-355D206CEFD3}" type="presOf" srcId="{CF6DF8E9-4CB6-40F2-8338-AEA1D574BE78}" destId="{EE4F865D-E7D2-4D88-9C17-7FB02B1E5625}" srcOrd="0" destOrd="0" presId="urn:microsoft.com/office/officeart/2005/8/layout/chevron2"/>
    <dgm:cxn modelId="{ED83BCA3-76F3-4275-A4AE-48FC7741AFB2}" srcId="{B75AA799-69F8-4307-BCC3-13E89FBFE674}" destId="{BD83A2E9-9442-4C2B-88EE-40E78A250D04}" srcOrd="0" destOrd="0" parTransId="{7D96BDE3-1E33-4B5C-A94C-4F7078B6EFCC}" sibTransId="{85969D0F-B18B-4D59-A7C0-C461BE7BAB97}"/>
    <dgm:cxn modelId="{D3819A92-B5C7-4A81-B415-9144306468DB}" srcId="{CF6DF8E9-4CB6-40F2-8338-AEA1D574BE78}" destId="{FF8A98D7-F3EF-49AC-9C75-5C878072B7E9}" srcOrd="0" destOrd="0" parTransId="{3019ABBB-0AE2-4E38-A84A-EE968D8028A4}" sibTransId="{A48FB42D-41F3-4B37-9A46-B41FD2CBC7FB}"/>
    <dgm:cxn modelId="{2002B61B-4E88-4010-953D-AC27CEF772EF}" srcId="{AA6CEDFA-7747-4A5E-BE38-9FDFA79091A6}" destId="{CF6DF8E9-4CB6-40F2-8338-AEA1D574BE78}" srcOrd="0" destOrd="0" parTransId="{C2E6E932-A814-49E9-B4EF-EE6F11002746}" sibTransId="{29619FD4-6296-4BF2-9245-67B5AAFE4376}"/>
    <dgm:cxn modelId="{1E3CCF8B-CB23-4706-9E3F-1A84B42EB9F2}" type="presOf" srcId="{32F9C33B-075C-4169-B784-CCD599644424}" destId="{54CD5529-657B-4CD0-B8F2-8FE88715B407}" srcOrd="0" destOrd="0" presId="urn:microsoft.com/office/officeart/2005/8/layout/chevron2"/>
    <dgm:cxn modelId="{FF3F60A2-2E65-4456-A968-2A0C8958DF1A}" srcId="{AA6CEDFA-7747-4A5E-BE38-9FDFA79091A6}" destId="{88F742BD-E3D1-436E-A03B-4615BCA79FC1}" srcOrd="2" destOrd="0" parTransId="{44220D08-12DA-41E0-8674-49583C7722B9}" sibTransId="{88B1EFDA-70FD-4206-8979-FF3EFBEE4855}"/>
    <dgm:cxn modelId="{8CD8FB2A-9624-4CC4-AD06-7261D89D7A22}" type="presOf" srcId="{AA6CEDFA-7747-4A5E-BE38-9FDFA79091A6}" destId="{9EF22848-2D4F-43B2-BAE8-3489E5AFC3F4}" srcOrd="0" destOrd="0" presId="urn:microsoft.com/office/officeart/2005/8/layout/chevron2"/>
    <dgm:cxn modelId="{5AEB86A9-3DBF-40FC-B37D-1DCD9E186500}" type="presOf" srcId="{C5522372-7D2B-4B4C-A1D7-57A241D8FD6E}" destId="{5B3AA50F-60B9-439F-8AB4-0A13350EE98B}" srcOrd="0" destOrd="0" presId="urn:microsoft.com/office/officeart/2005/8/layout/chevron2"/>
    <dgm:cxn modelId="{C22FC0D2-5809-4D88-BA47-BF0BEDB0CF24}" srcId="{AA6CEDFA-7747-4A5E-BE38-9FDFA79091A6}" destId="{AF81A12C-88A5-49A4-8D10-79FA7933FE8C}" srcOrd="4" destOrd="0" parTransId="{1C3D2422-B5EE-40C0-B6C1-1A3BFAC6002A}" sibTransId="{AF81A351-7261-4E3D-8935-D1F41108A350}"/>
    <dgm:cxn modelId="{140B1DA0-72C9-41C5-A63B-27B2A69AD449}" type="presOf" srcId="{79ED9DDA-98B9-45EA-ABE3-E45F5034685C}" destId="{5FB093D1-5D2C-4CCB-9474-7413D8D3901E}" srcOrd="0" destOrd="0" presId="urn:microsoft.com/office/officeart/2005/8/layout/chevron2"/>
    <dgm:cxn modelId="{EAF875EA-4A5C-4471-9610-84CC6A62F36A}" type="presOf" srcId="{883334DD-4FE6-4A6B-AB7F-EFF1ABA557EE}" destId="{DF1A84C8-30FC-4C5F-A9C6-D3440F38B025}" srcOrd="0" destOrd="0" presId="urn:microsoft.com/office/officeart/2005/8/layout/chevron2"/>
    <dgm:cxn modelId="{684C5F82-2C19-4019-A206-725C2DBB55DD}" type="presParOf" srcId="{9EF22848-2D4F-43B2-BAE8-3489E5AFC3F4}" destId="{A4EE12B3-AF1F-45F6-B4AB-37FB0DD6B9BE}" srcOrd="0" destOrd="0" presId="urn:microsoft.com/office/officeart/2005/8/layout/chevron2"/>
    <dgm:cxn modelId="{2D752E38-6DD5-4A2E-8D4E-8ECE699AB4F6}" type="presParOf" srcId="{A4EE12B3-AF1F-45F6-B4AB-37FB0DD6B9BE}" destId="{EE4F865D-E7D2-4D88-9C17-7FB02B1E5625}" srcOrd="0" destOrd="0" presId="urn:microsoft.com/office/officeart/2005/8/layout/chevron2"/>
    <dgm:cxn modelId="{11911939-3401-44AF-881D-83E5976D3831}" type="presParOf" srcId="{A4EE12B3-AF1F-45F6-B4AB-37FB0DD6B9BE}" destId="{C7313F71-DB5D-4010-84D8-B32AFF6FC33E}" srcOrd="1" destOrd="0" presId="urn:microsoft.com/office/officeart/2005/8/layout/chevron2"/>
    <dgm:cxn modelId="{9616F712-3228-467D-9F62-1FEA54DF2616}" type="presParOf" srcId="{9EF22848-2D4F-43B2-BAE8-3489E5AFC3F4}" destId="{9CA9ACB0-098D-4604-9833-BD1CB50785A6}" srcOrd="1" destOrd="0" presId="urn:microsoft.com/office/officeart/2005/8/layout/chevron2"/>
    <dgm:cxn modelId="{284EB77D-0B42-4361-A0D3-1BE8BD8D69AA}" type="presParOf" srcId="{9EF22848-2D4F-43B2-BAE8-3489E5AFC3F4}" destId="{5836E24A-886A-4D35-9D67-E0F118574503}" srcOrd="2" destOrd="0" presId="urn:microsoft.com/office/officeart/2005/8/layout/chevron2"/>
    <dgm:cxn modelId="{E1649B73-4802-441A-B6B9-F55B11EC123C}" type="presParOf" srcId="{5836E24A-886A-4D35-9D67-E0F118574503}" destId="{5929DEC9-7785-48F2-AD1D-AF0B444EB163}" srcOrd="0" destOrd="0" presId="urn:microsoft.com/office/officeart/2005/8/layout/chevron2"/>
    <dgm:cxn modelId="{E62F3C01-255C-46B6-A446-99DE44EB78B5}" type="presParOf" srcId="{5836E24A-886A-4D35-9D67-E0F118574503}" destId="{CCB9BA33-063C-40EB-AB5A-7954A93BAACB}" srcOrd="1" destOrd="0" presId="urn:microsoft.com/office/officeart/2005/8/layout/chevron2"/>
    <dgm:cxn modelId="{1B0180ED-77C5-4F6C-AB89-8BA6D8E29A4C}" type="presParOf" srcId="{9EF22848-2D4F-43B2-BAE8-3489E5AFC3F4}" destId="{7090D4CE-424C-47D9-8DA5-FA0027F68E92}" srcOrd="3" destOrd="0" presId="urn:microsoft.com/office/officeart/2005/8/layout/chevron2"/>
    <dgm:cxn modelId="{CFDF7E9E-ECF4-4FEB-8C04-4511B2542330}" type="presParOf" srcId="{9EF22848-2D4F-43B2-BAE8-3489E5AFC3F4}" destId="{D5C24616-4684-422A-A8AD-9C0F2BBE018A}" srcOrd="4" destOrd="0" presId="urn:microsoft.com/office/officeart/2005/8/layout/chevron2"/>
    <dgm:cxn modelId="{D6033750-4DAC-4D8C-9082-CF1BADB341D1}" type="presParOf" srcId="{D5C24616-4684-422A-A8AD-9C0F2BBE018A}" destId="{D3CFC738-C256-4D44-8D1F-4F8A787359C6}" srcOrd="0" destOrd="0" presId="urn:microsoft.com/office/officeart/2005/8/layout/chevron2"/>
    <dgm:cxn modelId="{FC52113C-E5E6-42BC-A793-AC6161EC486A}" type="presParOf" srcId="{D5C24616-4684-422A-A8AD-9C0F2BBE018A}" destId="{5FB093D1-5D2C-4CCB-9474-7413D8D3901E}" srcOrd="1" destOrd="0" presId="urn:microsoft.com/office/officeart/2005/8/layout/chevron2"/>
    <dgm:cxn modelId="{C5A20109-A2A5-40E9-BC8C-FD4D6A1C8A51}" type="presParOf" srcId="{9EF22848-2D4F-43B2-BAE8-3489E5AFC3F4}" destId="{8270A38D-3DEB-4B6F-906C-46A6FD9E1802}" srcOrd="5" destOrd="0" presId="urn:microsoft.com/office/officeart/2005/8/layout/chevron2"/>
    <dgm:cxn modelId="{92E0CF84-C02C-4EF4-8801-616AD168F0EF}" type="presParOf" srcId="{9EF22848-2D4F-43B2-BAE8-3489E5AFC3F4}" destId="{C6CCF29C-072E-450B-92EE-908518FAC831}" srcOrd="6" destOrd="0" presId="urn:microsoft.com/office/officeart/2005/8/layout/chevron2"/>
    <dgm:cxn modelId="{92068A15-104D-4D2B-811B-4E5D5FE31C19}" type="presParOf" srcId="{C6CCF29C-072E-450B-92EE-908518FAC831}" destId="{5B3AA50F-60B9-439F-8AB4-0A13350EE98B}" srcOrd="0" destOrd="0" presId="urn:microsoft.com/office/officeart/2005/8/layout/chevron2"/>
    <dgm:cxn modelId="{C0CE8C35-4BBA-4091-A6A3-6A973A3688CE}" type="presParOf" srcId="{C6CCF29C-072E-450B-92EE-908518FAC831}" destId="{DF1A84C8-30FC-4C5F-A9C6-D3440F38B025}" srcOrd="1" destOrd="0" presId="urn:microsoft.com/office/officeart/2005/8/layout/chevron2"/>
    <dgm:cxn modelId="{5B5446B0-B67B-4747-B5FD-D0206AB589B1}" type="presParOf" srcId="{9EF22848-2D4F-43B2-BAE8-3489E5AFC3F4}" destId="{E6A87D83-B202-4490-B632-0C41E82AC1BE}" srcOrd="7" destOrd="0" presId="urn:microsoft.com/office/officeart/2005/8/layout/chevron2"/>
    <dgm:cxn modelId="{9518F7AF-45E1-490E-BE93-0A28F442F1AB}" type="presParOf" srcId="{9EF22848-2D4F-43B2-BAE8-3489E5AFC3F4}" destId="{26F84FED-47FC-4C06-B22A-264366F6F6E3}" srcOrd="8" destOrd="0" presId="urn:microsoft.com/office/officeart/2005/8/layout/chevron2"/>
    <dgm:cxn modelId="{A19B4293-7EAF-43B1-B37E-05731C0F39A8}" type="presParOf" srcId="{26F84FED-47FC-4C06-B22A-264366F6F6E3}" destId="{5163B9BB-7B41-46BC-830D-E29CCE83124E}" srcOrd="0" destOrd="0" presId="urn:microsoft.com/office/officeart/2005/8/layout/chevron2"/>
    <dgm:cxn modelId="{8DE9428A-6244-4A42-A549-E3E904E3F611}" type="presParOf" srcId="{26F84FED-47FC-4C06-B22A-264366F6F6E3}" destId="{54CD5529-657B-4CD0-B8F2-8FE88715B40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A6CEDFA-7747-4A5E-BE38-9FDFA79091A6}"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CF6DF8E9-4CB6-40F2-8338-AEA1D574BE78}">
      <dgm:prSet phldrT="[نص]" custT="1"/>
      <dgm:spPr/>
      <dgm:t>
        <a:bodyPr/>
        <a:lstStyle/>
        <a:p>
          <a:endParaRPr lang="en-US" sz="2000" dirty="0"/>
        </a:p>
      </dgm:t>
    </dgm:pt>
    <dgm:pt modelId="{C2E6E932-A814-49E9-B4EF-EE6F11002746}" type="parTrans" cxnId="{2002B61B-4E88-4010-953D-AC27CEF772EF}">
      <dgm:prSet/>
      <dgm:spPr/>
      <dgm:t>
        <a:bodyPr/>
        <a:lstStyle/>
        <a:p>
          <a:endParaRPr lang="en-US" sz="1800"/>
        </a:p>
      </dgm:t>
    </dgm:pt>
    <dgm:pt modelId="{29619FD4-6296-4BF2-9245-67B5AAFE4376}" type="sibTrans" cxnId="{2002B61B-4E88-4010-953D-AC27CEF772EF}">
      <dgm:prSet/>
      <dgm:spPr/>
      <dgm:t>
        <a:bodyPr/>
        <a:lstStyle/>
        <a:p>
          <a:endParaRPr lang="en-US" sz="1800"/>
        </a:p>
      </dgm:t>
    </dgm:pt>
    <dgm:pt modelId="{FF8A98D7-F3EF-49AC-9C75-5C878072B7E9}">
      <dgm:prSet phldrT="[نص]" custT="1"/>
      <dgm:spPr/>
      <dgm:t>
        <a:bodyPr/>
        <a:lstStyle/>
        <a:p>
          <a:endParaRPr lang="en-US" sz="2000" dirty="0"/>
        </a:p>
      </dgm:t>
    </dgm:pt>
    <dgm:pt modelId="{3019ABBB-0AE2-4E38-A84A-EE968D8028A4}" type="parTrans" cxnId="{D3819A92-B5C7-4A81-B415-9144306468DB}">
      <dgm:prSet/>
      <dgm:spPr/>
      <dgm:t>
        <a:bodyPr/>
        <a:lstStyle/>
        <a:p>
          <a:endParaRPr lang="en-US" sz="1800"/>
        </a:p>
      </dgm:t>
    </dgm:pt>
    <dgm:pt modelId="{A48FB42D-41F3-4B37-9A46-B41FD2CBC7FB}" type="sibTrans" cxnId="{D3819A92-B5C7-4A81-B415-9144306468DB}">
      <dgm:prSet/>
      <dgm:spPr/>
      <dgm:t>
        <a:bodyPr/>
        <a:lstStyle/>
        <a:p>
          <a:endParaRPr lang="en-US" sz="1800"/>
        </a:p>
      </dgm:t>
    </dgm:pt>
    <dgm:pt modelId="{B75AA799-69F8-4307-BCC3-13E89FBFE674}">
      <dgm:prSet phldrT="[نص]" phldr="1" custT="1"/>
      <dgm:spPr/>
      <dgm:t>
        <a:bodyPr/>
        <a:lstStyle/>
        <a:p>
          <a:endParaRPr lang="en-US" sz="2000" dirty="0"/>
        </a:p>
      </dgm:t>
    </dgm:pt>
    <dgm:pt modelId="{9D38A773-0C0F-4157-AB8F-5BE296338794}" type="parTrans" cxnId="{40EBFC3F-CD7B-49D0-B080-9A34035033B5}">
      <dgm:prSet/>
      <dgm:spPr/>
      <dgm:t>
        <a:bodyPr/>
        <a:lstStyle/>
        <a:p>
          <a:endParaRPr lang="en-US" sz="1800"/>
        </a:p>
      </dgm:t>
    </dgm:pt>
    <dgm:pt modelId="{8667B5B1-F64F-4F3B-AE05-BE97E568472F}" type="sibTrans" cxnId="{40EBFC3F-CD7B-49D0-B080-9A34035033B5}">
      <dgm:prSet/>
      <dgm:spPr/>
      <dgm:t>
        <a:bodyPr/>
        <a:lstStyle/>
        <a:p>
          <a:endParaRPr lang="en-US" sz="1800"/>
        </a:p>
      </dgm:t>
    </dgm:pt>
    <dgm:pt modelId="{BD83A2E9-9442-4C2B-88EE-40E78A250D04}">
      <dgm:prSet phldrT="[نص]" custT="1"/>
      <dgm:spPr/>
      <dgm:t>
        <a:bodyPr/>
        <a:lstStyle/>
        <a:p>
          <a:r>
            <a:rPr lang="ar-MA" sz="2000" dirty="0" smtClean="0"/>
            <a:t>اصدار قواعد تنظيم اختصاصات وصلاحيات رؤساء المحاكم</a:t>
          </a:r>
          <a:endParaRPr lang="en-US" sz="2000" dirty="0"/>
        </a:p>
      </dgm:t>
    </dgm:pt>
    <dgm:pt modelId="{7D96BDE3-1E33-4B5C-A94C-4F7078B6EFCC}" type="parTrans" cxnId="{ED83BCA3-76F3-4275-A4AE-48FC7741AFB2}">
      <dgm:prSet/>
      <dgm:spPr/>
      <dgm:t>
        <a:bodyPr/>
        <a:lstStyle/>
        <a:p>
          <a:endParaRPr lang="en-US" sz="1800"/>
        </a:p>
      </dgm:t>
    </dgm:pt>
    <dgm:pt modelId="{85969D0F-B18B-4D59-A7C0-C461BE7BAB97}" type="sibTrans" cxnId="{ED83BCA3-76F3-4275-A4AE-48FC7741AFB2}">
      <dgm:prSet/>
      <dgm:spPr/>
      <dgm:t>
        <a:bodyPr/>
        <a:lstStyle/>
        <a:p>
          <a:endParaRPr lang="en-US" sz="1800"/>
        </a:p>
      </dgm:t>
    </dgm:pt>
    <dgm:pt modelId="{88F742BD-E3D1-436E-A03B-4615BCA79FC1}">
      <dgm:prSet phldrT="[نص]" phldr="1" custT="1"/>
      <dgm:spPr/>
      <dgm:t>
        <a:bodyPr/>
        <a:lstStyle/>
        <a:p>
          <a:endParaRPr lang="en-US" sz="2000"/>
        </a:p>
      </dgm:t>
    </dgm:pt>
    <dgm:pt modelId="{44220D08-12DA-41E0-8674-49583C7722B9}" type="parTrans" cxnId="{FF3F60A2-2E65-4456-A968-2A0C8958DF1A}">
      <dgm:prSet/>
      <dgm:spPr/>
      <dgm:t>
        <a:bodyPr/>
        <a:lstStyle/>
        <a:p>
          <a:endParaRPr lang="en-US" sz="1800"/>
        </a:p>
      </dgm:t>
    </dgm:pt>
    <dgm:pt modelId="{88B1EFDA-70FD-4206-8979-FF3EFBEE4855}" type="sibTrans" cxnId="{FF3F60A2-2E65-4456-A968-2A0C8958DF1A}">
      <dgm:prSet/>
      <dgm:spPr/>
      <dgm:t>
        <a:bodyPr/>
        <a:lstStyle/>
        <a:p>
          <a:endParaRPr lang="en-US" sz="1800"/>
        </a:p>
      </dgm:t>
    </dgm:pt>
    <dgm:pt modelId="{79ED9DDA-98B9-45EA-ABE3-E45F5034685C}">
      <dgm:prSet phldrT="[نص]" custT="1"/>
      <dgm:spPr/>
      <dgm:t>
        <a:bodyPr/>
        <a:lstStyle/>
        <a:p>
          <a:r>
            <a:rPr lang="ar-MA" sz="2000" dirty="0" smtClean="0"/>
            <a:t>اصدار قواعد تبين طريقة اختيار القضاة واجراءات وضوابط تفريغهم للدراسة</a:t>
          </a:r>
          <a:endParaRPr lang="en-US" sz="2000" dirty="0"/>
        </a:p>
      </dgm:t>
    </dgm:pt>
    <dgm:pt modelId="{1D6FBE13-B58F-4F08-B5D5-EC8E274EC4DE}" type="parTrans" cxnId="{F7D5FE75-E938-448D-956F-82DB38B007CB}">
      <dgm:prSet/>
      <dgm:spPr/>
      <dgm:t>
        <a:bodyPr/>
        <a:lstStyle/>
        <a:p>
          <a:endParaRPr lang="en-US" sz="1800"/>
        </a:p>
      </dgm:t>
    </dgm:pt>
    <dgm:pt modelId="{5925469E-2435-419A-82FD-C28E3239A116}" type="sibTrans" cxnId="{F7D5FE75-E938-448D-956F-82DB38B007CB}">
      <dgm:prSet/>
      <dgm:spPr/>
      <dgm:t>
        <a:bodyPr/>
        <a:lstStyle/>
        <a:p>
          <a:endParaRPr lang="en-US" sz="1800"/>
        </a:p>
      </dgm:t>
    </dgm:pt>
    <dgm:pt modelId="{96611584-DB64-4CE2-AADF-B35BDE188D74}">
      <dgm:prSet custT="1"/>
      <dgm:spPr/>
      <dgm:t>
        <a:bodyPr/>
        <a:lstStyle/>
        <a:p>
          <a:r>
            <a:rPr lang="ar-MA" sz="2000" dirty="0" smtClean="0"/>
            <a:t>تسمية (تعيين) </a:t>
          </a:r>
          <a:r>
            <a:rPr lang="ar-MA" sz="2000" dirty="0" smtClean="0"/>
            <a:t>رؤساء محاكم الاستئناف ومساعديهم ورؤساء محاكم الدرجة الاولى ومساعديهم</a:t>
          </a:r>
          <a:endParaRPr lang="ar-MA" sz="2000" dirty="0"/>
        </a:p>
      </dgm:t>
    </dgm:pt>
    <dgm:pt modelId="{8C07756F-9CAE-441F-9DCC-3607050D06A7}" type="parTrans" cxnId="{EBF29EFD-03FF-4A5C-8051-049380C73CAB}">
      <dgm:prSet/>
      <dgm:spPr/>
      <dgm:t>
        <a:bodyPr/>
        <a:lstStyle/>
        <a:p>
          <a:endParaRPr lang="en-US" sz="1800"/>
        </a:p>
      </dgm:t>
    </dgm:pt>
    <dgm:pt modelId="{1638AAF5-AAE7-412A-8C79-468714C1BCC9}" type="sibTrans" cxnId="{EBF29EFD-03FF-4A5C-8051-049380C73CAB}">
      <dgm:prSet/>
      <dgm:spPr/>
      <dgm:t>
        <a:bodyPr/>
        <a:lstStyle/>
        <a:p>
          <a:endParaRPr lang="en-US" sz="1800"/>
        </a:p>
      </dgm:t>
    </dgm:pt>
    <dgm:pt modelId="{883334DD-4FE6-4A6B-AB7F-EFF1ABA557EE}">
      <dgm:prSet phldrT="[نص]" custT="1"/>
      <dgm:spPr/>
      <dgm:t>
        <a:bodyPr/>
        <a:lstStyle/>
        <a:p>
          <a:r>
            <a:rPr lang="ar-MA" sz="2000" dirty="0" smtClean="0"/>
            <a:t>رفع ما يراه من مقترحات في حدود اختصاصاته</a:t>
          </a:r>
          <a:endParaRPr lang="en-US" sz="2000" dirty="0"/>
        </a:p>
      </dgm:t>
    </dgm:pt>
    <dgm:pt modelId="{619C305E-19FF-470D-9AE5-5AEFCEEAE433}" type="parTrans" cxnId="{6A9874F8-D1B5-4F95-9B76-5502374F60AE}">
      <dgm:prSet/>
      <dgm:spPr/>
      <dgm:t>
        <a:bodyPr/>
        <a:lstStyle/>
        <a:p>
          <a:endParaRPr lang="en-US" sz="1800"/>
        </a:p>
      </dgm:t>
    </dgm:pt>
    <dgm:pt modelId="{CB476D09-3300-4267-9AC7-92A9E3AA01A1}" type="sibTrans" cxnId="{6A9874F8-D1B5-4F95-9B76-5502374F60AE}">
      <dgm:prSet/>
      <dgm:spPr/>
      <dgm:t>
        <a:bodyPr/>
        <a:lstStyle/>
        <a:p>
          <a:endParaRPr lang="en-US" sz="1800"/>
        </a:p>
      </dgm:t>
    </dgm:pt>
    <dgm:pt modelId="{C5522372-7D2B-4B4C-A1D7-57A241D8FD6E}">
      <dgm:prSet phldrT="[نص]" custT="1"/>
      <dgm:spPr/>
      <dgm:t>
        <a:bodyPr/>
        <a:lstStyle/>
        <a:p>
          <a:endParaRPr lang="en-US" sz="2000" dirty="0"/>
        </a:p>
      </dgm:t>
    </dgm:pt>
    <dgm:pt modelId="{B654EB7A-8533-4540-B9FD-96C2F880E125}" type="parTrans" cxnId="{073FAEC6-8163-47A3-8B5C-7504CC6F1B32}">
      <dgm:prSet/>
      <dgm:spPr/>
      <dgm:t>
        <a:bodyPr/>
        <a:lstStyle/>
        <a:p>
          <a:endParaRPr lang="en-US" sz="1800"/>
        </a:p>
      </dgm:t>
    </dgm:pt>
    <dgm:pt modelId="{6E1FE981-B049-4C5C-BA7A-304A3F1F40E9}" type="sibTrans" cxnId="{073FAEC6-8163-47A3-8B5C-7504CC6F1B32}">
      <dgm:prSet/>
      <dgm:spPr/>
      <dgm:t>
        <a:bodyPr/>
        <a:lstStyle/>
        <a:p>
          <a:endParaRPr lang="en-US" sz="1800"/>
        </a:p>
      </dgm:t>
    </dgm:pt>
    <dgm:pt modelId="{32F9C33B-075C-4169-B784-CCD599644424}">
      <dgm:prSet phldrT="[نص]" custT="1"/>
      <dgm:spPr/>
      <dgm:t>
        <a:bodyPr/>
        <a:lstStyle/>
        <a:p>
          <a:r>
            <a:rPr lang="ar-MA" sz="2000" dirty="0" smtClean="0"/>
            <a:t>اعداد تقرير سنوي شامل ورفعه للملك</a:t>
          </a:r>
          <a:endParaRPr lang="en-US" sz="2000" dirty="0"/>
        </a:p>
      </dgm:t>
    </dgm:pt>
    <dgm:pt modelId="{5C132AF7-9AC1-437F-906C-5BCBFEBD9397}" type="parTrans" cxnId="{D8F483F9-0CEF-436B-B45E-9B371C2B78DF}">
      <dgm:prSet/>
      <dgm:spPr/>
      <dgm:t>
        <a:bodyPr/>
        <a:lstStyle/>
        <a:p>
          <a:endParaRPr lang="en-US" sz="1800"/>
        </a:p>
      </dgm:t>
    </dgm:pt>
    <dgm:pt modelId="{53E5E7DA-8ED3-4701-AC07-6120BCBD8C61}" type="sibTrans" cxnId="{D8F483F9-0CEF-436B-B45E-9B371C2B78DF}">
      <dgm:prSet/>
      <dgm:spPr/>
      <dgm:t>
        <a:bodyPr/>
        <a:lstStyle/>
        <a:p>
          <a:endParaRPr lang="en-US" sz="1800"/>
        </a:p>
      </dgm:t>
    </dgm:pt>
    <dgm:pt modelId="{AF81A12C-88A5-49A4-8D10-79FA7933FE8C}">
      <dgm:prSet phldrT="[نص]" custT="1"/>
      <dgm:spPr/>
      <dgm:t>
        <a:bodyPr/>
        <a:lstStyle/>
        <a:p>
          <a:endParaRPr lang="en-US" sz="2000" dirty="0"/>
        </a:p>
      </dgm:t>
    </dgm:pt>
    <dgm:pt modelId="{1C3D2422-B5EE-40C0-B6C1-1A3BFAC6002A}" type="parTrans" cxnId="{C22FC0D2-5809-4D88-BA47-BF0BEDB0CF24}">
      <dgm:prSet/>
      <dgm:spPr/>
      <dgm:t>
        <a:bodyPr/>
        <a:lstStyle/>
        <a:p>
          <a:endParaRPr lang="en-US" sz="1800"/>
        </a:p>
      </dgm:t>
    </dgm:pt>
    <dgm:pt modelId="{AF81A351-7261-4E3D-8935-D1F41108A350}" type="sibTrans" cxnId="{C22FC0D2-5809-4D88-BA47-BF0BEDB0CF24}">
      <dgm:prSet/>
      <dgm:spPr/>
      <dgm:t>
        <a:bodyPr/>
        <a:lstStyle/>
        <a:p>
          <a:endParaRPr lang="en-US" sz="1800"/>
        </a:p>
      </dgm:t>
    </dgm:pt>
    <dgm:pt modelId="{9EF22848-2D4F-43B2-BAE8-3489E5AFC3F4}" type="pres">
      <dgm:prSet presAssocID="{AA6CEDFA-7747-4A5E-BE38-9FDFA79091A6}" presName="linearFlow" presStyleCnt="0">
        <dgm:presLayoutVars>
          <dgm:dir/>
          <dgm:animLvl val="lvl"/>
          <dgm:resizeHandles val="exact"/>
        </dgm:presLayoutVars>
      </dgm:prSet>
      <dgm:spPr/>
      <dgm:t>
        <a:bodyPr/>
        <a:lstStyle/>
        <a:p>
          <a:endParaRPr lang="en-US"/>
        </a:p>
      </dgm:t>
    </dgm:pt>
    <dgm:pt modelId="{A4EE12B3-AF1F-45F6-B4AB-37FB0DD6B9BE}" type="pres">
      <dgm:prSet presAssocID="{CF6DF8E9-4CB6-40F2-8338-AEA1D574BE78}" presName="composite" presStyleCnt="0"/>
      <dgm:spPr/>
    </dgm:pt>
    <dgm:pt modelId="{EE4F865D-E7D2-4D88-9C17-7FB02B1E5625}" type="pres">
      <dgm:prSet presAssocID="{CF6DF8E9-4CB6-40F2-8338-AEA1D574BE78}" presName="parentText" presStyleLbl="alignNode1" presStyleIdx="0" presStyleCnt="5">
        <dgm:presLayoutVars>
          <dgm:chMax val="1"/>
          <dgm:bulletEnabled val="1"/>
        </dgm:presLayoutVars>
      </dgm:prSet>
      <dgm:spPr/>
      <dgm:t>
        <a:bodyPr/>
        <a:lstStyle/>
        <a:p>
          <a:endParaRPr lang="en-US"/>
        </a:p>
      </dgm:t>
    </dgm:pt>
    <dgm:pt modelId="{C7313F71-DB5D-4010-84D8-B32AFF6FC33E}" type="pres">
      <dgm:prSet presAssocID="{CF6DF8E9-4CB6-40F2-8338-AEA1D574BE78}" presName="descendantText" presStyleLbl="alignAcc1" presStyleIdx="0" presStyleCnt="5">
        <dgm:presLayoutVars>
          <dgm:bulletEnabled val="1"/>
        </dgm:presLayoutVars>
      </dgm:prSet>
      <dgm:spPr/>
      <dgm:t>
        <a:bodyPr/>
        <a:lstStyle/>
        <a:p>
          <a:endParaRPr lang="en-US"/>
        </a:p>
      </dgm:t>
    </dgm:pt>
    <dgm:pt modelId="{9CA9ACB0-098D-4604-9833-BD1CB50785A6}" type="pres">
      <dgm:prSet presAssocID="{29619FD4-6296-4BF2-9245-67B5AAFE4376}" presName="sp" presStyleCnt="0"/>
      <dgm:spPr/>
    </dgm:pt>
    <dgm:pt modelId="{5836E24A-886A-4D35-9D67-E0F118574503}" type="pres">
      <dgm:prSet presAssocID="{B75AA799-69F8-4307-BCC3-13E89FBFE674}" presName="composite" presStyleCnt="0"/>
      <dgm:spPr/>
    </dgm:pt>
    <dgm:pt modelId="{5929DEC9-7785-48F2-AD1D-AF0B444EB163}" type="pres">
      <dgm:prSet presAssocID="{B75AA799-69F8-4307-BCC3-13E89FBFE674}" presName="parentText" presStyleLbl="alignNode1" presStyleIdx="1" presStyleCnt="5">
        <dgm:presLayoutVars>
          <dgm:chMax val="1"/>
          <dgm:bulletEnabled val="1"/>
        </dgm:presLayoutVars>
      </dgm:prSet>
      <dgm:spPr/>
      <dgm:t>
        <a:bodyPr/>
        <a:lstStyle/>
        <a:p>
          <a:endParaRPr lang="en-US"/>
        </a:p>
      </dgm:t>
    </dgm:pt>
    <dgm:pt modelId="{CCB9BA33-063C-40EB-AB5A-7954A93BAACB}" type="pres">
      <dgm:prSet presAssocID="{B75AA799-69F8-4307-BCC3-13E89FBFE674}" presName="descendantText" presStyleLbl="alignAcc1" presStyleIdx="1" presStyleCnt="5">
        <dgm:presLayoutVars>
          <dgm:bulletEnabled val="1"/>
        </dgm:presLayoutVars>
      </dgm:prSet>
      <dgm:spPr/>
      <dgm:t>
        <a:bodyPr/>
        <a:lstStyle/>
        <a:p>
          <a:endParaRPr lang="en-US"/>
        </a:p>
      </dgm:t>
    </dgm:pt>
    <dgm:pt modelId="{7090D4CE-424C-47D9-8DA5-FA0027F68E92}" type="pres">
      <dgm:prSet presAssocID="{8667B5B1-F64F-4F3B-AE05-BE97E568472F}" presName="sp" presStyleCnt="0"/>
      <dgm:spPr/>
    </dgm:pt>
    <dgm:pt modelId="{D5C24616-4684-422A-A8AD-9C0F2BBE018A}" type="pres">
      <dgm:prSet presAssocID="{88F742BD-E3D1-436E-A03B-4615BCA79FC1}" presName="composite" presStyleCnt="0"/>
      <dgm:spPr/>
    </dgm:pt>
    <dgm:pt modelId="{D3CFC738-C256-4D44-8D1F-4F8A787359C6}" type="pres">
      <dgm:prSet presAssocID="{88F742BD-E3D1-436E-A03B-4615BCA79FC1}" presName="parentText" presStyleLbl="alignNode1" presStyleIdx="2" presStyleCnt="5">
        <dgm:presLayoutVars>
          <dgm:chMax val="1"/>
          <dgm:bulletEnabled val="1"/>
        </dgm:presLayoutVars>
      </dgm:prSet>
      <dgm:spPr/>
      <dgm:t>
        <a:bodyPr/>
        <a:lstStyle/>
        <a:p>
          <a:endParaRPr lang="en-US"/>
        </a:p>
      </dgm:t>
    </dgm:pt>
    <dgm:pt modelId="{5FB093D1-5D2C-4CCB-9474-7413D8D3901E}" type="pres">
      <dgm:prSet presAssocID="{88F742BD-E3D1-436E-A03B-4615BCA79FC1}" presName="descendantText" presStyleLbl="alignAcc1" presStyleIdx="2" presStyleCnt="5">
        <dgm:presLayoutVars>
          <dgm:bulletEnabled val="1"/>
        </dgm:presLayoutVars>
      </dgm:prSet>
      <dgm:spPr/>
      <dgm:t>
        <a:bodyPr/>
        <a:lstStyle/>
        <a:p>
          <a:endParaRPr lang="en-US"/>
        </a:p>
      </dgm:t>
    </dgm:pt>
    <dgm:pt modelId="{8270A38D-3DEB-4B6F-906C-46A6FD9E1802}" type="pres">
      <dgm:prSet presAssocID="{88B1EFDA-70FD-4206-8979-FF3EFBEE4855}" presName="sp" presStyleCnt="0"/>
      <dgm:spPr/>
    </dgm:pt>
    <dgm:pt modelId="{C6CCF29C-072E-450B-92EE-908518FAC831}" type="pres">
      <dgm:prSet presAssocID="{C5522372-7D2B-4B4C-A1D7-57A241D8FD6E}" presName="composite" presStyleCnt="0"/>
      <dgm:spPr/>
    </dgm:pt>
    <dgm:pt modelId="{5B3AA50F-60B9-439F-8AB4-0A13350EE98B}" type="pres">
      <dgm:prSet presAssocID="{C5522372-7D2B-4B4C-A1D7-57A241D8FD6E}" presName="parentText" presStyleLbl="alignNode1" presStyleIdx="3" presStyleCnt="5">
        <dgm:presLayoutVars>
          <dgm:chMax val="1"/>
          <dgm:bulletEnabled val="1"/>
        </dgm:presLayoutVars>
      </dgm:prSet>
      <dgm:spPr/>
      <dgm:t>
        <a:bodyPr/>
        <a:lstStyle/>
        <a:p>
          <a:endParaRPr lang="en-US"/>
        </a:p>
      </dgm:t>
    </dgm:pt>
    <dgm:pt modelId="{DF1A84C8-30FC-4C5F-A9C6-D3440F38B025}" type="pres">
      <dgm:prSet presAssocID="{C5522372-7D2B-4B4C-A1D7-57A241D8FD6E}" presName="descendantText" presStyleLbl="alignAcc1" presStyleIdx="3" presStyleCnt="5">
        <dgm:presLayoutVars>
          <dgm:bulletEnabled val="1"/>
        </dgm:presLayoutVars>
      </dgm:prSet>
      <dgm:spPr/>
      <dgm:t>
        <a:bodyPr/>
        <a:lstStyle/>
        <a:p>
          <a:endParaRPr lang="en-US"/>
        </a:p>
      </dgm:t>
    </dgm:pt>
    <dgm:pt modelId="{E6A87D83-B202-4490-B632-0C41E82AC1BE}" type="pres">
      <dgm:prSet presAssocID="{6E1FE981-B049-4C5C-BA7A-304A3F1F40E9}" presName="sp" presStyleCnt="0"/>
      <dgm:spPr/>
    </dgm:pt>
    <dgm:pt modelId="{26F84FED-47FC-4C06-B22A-264366F6F6E3}" type="pres">
      <dgm:prSet presAssocID="{AF81A12C-88A5-49A4-8D10-79FA7933FE8C}" presName="composite" presStyleCnt="0"/>
      <dgm:spPr/>
    </dgm:pt>
    <dgm:pt modelId="{5163B9BB-7B41-46BC-830D-E29CCE83124E}" type="pres">
      <dgm:prSet presAssocID="{AF81A12C-88A5-49A4-8D10-79FA7933FE8C}" presName="parentText" presStyleLbl="alignNode1" presStyleIdx="4" presStyleCnt="5">
        <dgm:presLayoutVars>
          <dgm:chMax val="1"/>
          <dgm:bulletEnabled val="1"/>
        </dgm:presLayoutVars>
      </dgm:prSet>
      <dgm:spPr/>
      <dgm:t>
        <a:bodyPr/>
        <a:lstStyle/>
        <a:p>
          <a:endParaRPr lang="en-US"/>
        </a:p>
      </dgm:t>
    </dgm:pt>
    <dgm:pt modelId="{54CD5529-657B-4CD0-B8F2-8FE88715B407}" type="pres">
      <dgm:prSet presAssocID="{AF81A12C-88A5-49A4-8D10-79FA7933FE8C}" presName="descendantText" presStyleLbl="alignAcc1" presStyleIdx="4" presStyleCnt="5">
        <dgm:presLayoutVars>
          <dgm:bulletEnabled val="1"/>
        </dgm:presLayoutVars>
      </dgm:prSet>
      <dgm:spPr/>
      <dgm:t>
        <a:bodyPr/>
        <a:lstStyle/>
        <a:p>
          <a:endParaRPr lang="en-US"/>
        </a:p>
      </dgm:t>
    </dgm:pt>
  </dgm:ptLst>
  <dgm:cxnLst>
    <dgm:cxn modelId="{073FAEC6-8163-47A3-8B5C-7504CC6F1B32}" srcId="{AA6CEDFA-7747-4A5E-BE38-9FDFA79091A6}" destId="{C5522372-7D2B-4B4C-A1D7-57A241D8FD6E}" srcOrd="3" destOrd="0" parTransId="{B654EB7A-8533-4540-B9FD-96C2F880E125}" sibTransId="{6E1FE981-B049-4C5C-BA7A-304A3F1F40E9}"/>
    <dgm:cxn modelId="{4B343813-0171-4C72-88FB-83C8D3EE4615}" type="presOf" srcId="{B75AA799-69F8-4307-BCC3-13E89FBFE674}" destId="{5929DEC9-7785-48F2-AD1D-AF0B444EB163}" srcOrd="0" destOrd="0" presId="urn:microsoft.com/office/officeart/2005/8/layout/chevron2"/>
    <dgm:cxn modelId="{F7D5FE75-E938-448D-956F-82DB38B007CB}" srcId="{88F742BD-E3D1-436E-A03B-4615BCA79FC1}" destId="{79ED9DDA-98B9-45EA-ABE3-E45F5034685C}" srcOrd="0" destOrd="0" parTransId="{1D6FBE13-B58F-4F08-B5D5-EC8E274EC4DE}" sibTransId="{5925469E-2435-419A-82FD-C28E3239A116}"/>
    <dgm:cxn modelId="{C22FC0D2-5809-4D88-BA47-BF0BEDB0CF24}" srcId="{AA6CEDFA-7747-4A5E-BE38-9FDFA79091A6}" destId="{AF81A12C-88A5-49A4-8D10-79FA7933FE8C}" srcOrd="4" destOrd="0" parTransId="{1C3D2422-B5EE-40C0-B6C1-1A3BFAC6002A}" sibTransId="{AF81A351-7261-4E3D-8935-D1F41108A350}"/>
    <dgm:cxn modelId="{B9240E5B-BB0C-4833-A41A-03D87F7E008E}" type="presOf" srcId="{AA6CEDFA-7747-4A5E-BE38-9FDFA79091A6}" destId="{9EF22848-2D4F-43B2-BAE8-3489E5AFC3F4}" srcOrd="0" destOrd="0" presId="urn:microsoft.com/office/officeart/2005/8/layout/chevron2"/>
    <dgm:cxn modelId="{983F5006-D7F2-487C-A2DA-81D64239FE5F}" type="presOf" srcId="{32F9C33B-075C-4169-B784-CCD599644424}" destId="{54CD5529-657B-4CD0-B8F2-8FE88715B407}" srcOrd="0" destOrd="0" presId="urn:microsoft.com/office/officeart/2005/8/layout/chevron2"/>
    <dgm:cxn modelId="{8B48C12A-FD15-4E80-B0F2-7DAC0E54DA34}" type="presOf" srcId="{CF6DF8E9-4CB6-40F2-8338-AEA1D574BE78}" destId="{EE4F865D-E7D2-4D88-9C17-7FB02B1E5625}" srcOrd="0" destOrd="0" presId="urn:microsoft.com/office/officeart/2005/8/layout/chevron2"/>
    <dgm:cxn modelId="{A130F2B8-7F48-485A-8F1C-E1516E2D763B}" type="presOf" srcId="{FF8A98D7-F3EF-49AC-9C75-5C878072B7E9}" destId="{C7313F71-DB5D-4010-84D8-B32AFF6FC33E}" srcOrd="0" destOrd="0" presId="urn:microsoft.com/office/officeart/2005/8/layout/chevron2"/>
    <dgm:cxn modelId="{D8F483F9-0CEF-436B-B45E-9B371C2B78DF}" srcId="{AF81A12C-88A5-49A4-8D10-79FA7933FE8C}" destId="{32F9C33B-075C-4169-B784-CCD599644424}" srcOrd="0" destOrd="0" parTransId="{5C132AF7-9AC1-437F-906C-5BCBFEBD9397}" sibTransId="{53E5E7DA-8ED3-4701-AC07-6120BCBD8C61}"/>
    <dgm:cxn modelId="{EBF29EFD-03FF-4A5C-8051-049380C73CAB}" srcId="{CF6DF8E9-4CB6-40F2-8338-AEA1D574BE78}" destId="{96611584-DB64-4CE2-AADF-B35BDE188D74}" srcOrd="1" destOrd="0" parTransId="{8C07756F-9CAE-441F-9DCC-3607050D06A7}" sibTransId="{1638AAF5-AAE7-412A-8C79-468714C1BCC9}"/>
    <dgm:cxn modelId="{9C9EC0E5-6591-4CB2-A24E-3B3682BBD42F}" type="presOf" srcId="{96611584-DB64-4CE2-AADF-B35BDE188D74}" destId="{C7313F71-DB5D-4010-84D8-B32AFF6FC33E}" srcOrd="0" destOrd="1" presId="urn:microsoft.com/office/officeart/2005/8/layout/chevron2"/>
    <dgm:cxn modelId="{530D6BA3-5DBD-4AB2-A064-53F930D9D65D}" type="presOf" srcId="{BD83A2E9-9442-4C2B-88EE-40E78A250D04}" destId="{CCB9BA33-063C-40EB-AB5A-7954A93BAACB}" srcOrd="0" destOrd="0" presId="urn:microsoft.com/office/officeart/2005/8/layout/chevron2"/>
    <dgm:cxn modelId="{2002B61B-4E88-4010-953D-AC27CEF772EF}" srcId="{AA6CEDFA-7747-4A5E-BE38-9FDFA79091A6}" destId="{CF6DF8E9-4CB6-40F2-8338-AEA1D574BE78}" srcOrd="0" destOrd="0" parTransId="{C2E6E932-A814-49E9-B4EF-EE6F11002746}" sibTransId="{29619FD4-6296-4BF2-9245-67B5AAFE4376}"/>
    <dgm:cxn modelId="{6AF4AA38-E6ED-434B-8BD3-9C02410A1E93}" type="presOf" srcId="{79ED9DDA-98B9-45EA-ABE3-E45F5034685C}" destId="{5FB093D1-5D2C-4CCB-9474-7413D8D3901E}" srcOrd="0" destOrd="0" presId="urn:microsoft.com/office/officeart/2005/8/layout/chevron2"/>
    <dgm:cxn modelId="{5DB030C6-1FA6-4868-A3E6-EEB4AA5E7DA9}" type="presOf" srcId="{C5522372-7D2B-4B4C-A1D7-57A241D8FD6E}" destId="{5B3AA50F-60B9-439F-8AB4-0A13350EE98B}" srcOrd="0" destOrd="0" presId="urn:microsoft.com/office/officeart/2005/8/layout/chevron2"/>
    <dgm:cxn modelId="{BB5BA6FD-403A-4832-82D0-EC1D36FC0E70}" type="presOf" srcId="{883334DD-4FE6-4A6B-AB7F-EFF1ABA557EE}" destId="{DF1A84C8-30FC-4C5F-A9C6-D3440F38B025}" srcOrd="0" destOrd="0" presId="urn:microsoft.com/office/officeart/2005/8/layout/chevron2"/>
    <dgm:cxn modelId="{6A9874F8-D1B5-4F95-9B76-5502374F60AE}" srcId="{C5522372-7D2B-4B4C-A1D7-57A241D8FD6E}" destId="{883334DD-4FE6-4A6B-AB7F-EFF1ABA557EE}" srcOrd="0" destOrd="0" parTransId="{619C305E-19FF-470D-9AE5-5AEFCEEAE433}" sibTransId="{CB476D09-3300-4267-9AC7-92A9E3AA01A1}"/>
    <dgm:cxn modelId="{FF3F60A2-2E65-4456-A968-2A0C8958DF1A}" srcId="{AA6CEDFA-7747-4A5E-BE38-9FDFA79091A6}" destId="{88F742BD-E3D1-436E-A03B-4615BCA79FC1}" srcOrd="2" destOrd="0" parTransId="{44220D08-12DA-41E0-8674-49583C7722B9}" sibTransId="{88B1EFDA-70FD-4206-8979-FF3EFBEE4855}"/>
    <dgm:cxn modelId="{C0630C32-081F-4AE7-9852-4943E65478D1}" type="presOf" srcId="{AF81A12C-88A5-49A4-8D10-79FA7933FE8C}" destId="{5163B9BB-7B41-46BC-830D-E29CCE83124E}" srcOrd="0" destOrd="0" presId="urn:microsoft.com/office/officeart/2005/8/layout/chevron2"/>
    <dgm:cxn modelId="{ED83BCA3-76F3-4275-A4AE-48FC7741AFB2}" srcId="{B75AA799-69F8-4307-BCC3-13E89FBFE674}" destId="{BD83A2E9-9442-4C2B-88EE-40E78A250D04}" srcOrd="0" destOrd="0" parTransId="{7D96BDE3-1E33-4B5C-A94C-4F7078B6EFCC}" sibTransId="{85969D0F-B18B-4D59-A7C0-C461BE7BAB97}"/>
    <dgm:cxn modelId="{296450EB-DC34-457F-9DC3-ADDA10282BA7}" type="presOf" srcId="{88F742BD-E3D1-436E-A03B-4615BCA79FC1}" destId="{D3CFC738-C256-4D44-8D1F-4F8A787359C6}" srcOrd="0" destOrd="0" presId="urn:microsoft.com/office/officeart/2005/8/layout/chevron2"/>
    <dgm:cxn modelId="{40EBFC3F-CD7B-49D0-B080-9A34035033B5}" srcId="{AA6CEDFA-7747-4A5E-BE38-9FDFA79091A6}" destId="{B75AA799-69F8-4307-BCC3-13E89FBFE674}" srcOrd="1" destOrd="0" parTransId="{9D38A773-0C0F-4157-AB8F-5BE296338794}" sibTransId="{8667B5B1-F64F-4F3B-AE05-BE97E568472F}"/>
    <dgm:cxn modelId="{D3819A92-B5C7-4A81-B415-9144306468DB}" srcId="{CF6DF8E9-4CB6-40F2-8338-AEA1D574BE78}" destId="{FF8A98D7-F3EF-49AC-9C75-5C878072B7E9}" srcOrd="0" destOrd="0" parTransId="{3019ABBB-0AE2-4E38-A84A-EE968D8028A4}" sibTransId="{A48FB42D-41F3-4B37-9A46-B41FD2CBC7FB}"/>
    <dgm:cxn modelId="{D72B476B-06DA-4673-9736-9AE9D48D567E}" type="presParOf" srcId="{9EF22848-2D4F-43B2-BAE8-3489E5AFC3F4}" destId="{A4EE12B3-AF1F-45F6-B4AB-37FB0DD6B9BE}" srcOrd="0" destOrd="0" presId="urn:microsoft.com/office/officeart/2005/8/layout/chevron2"/>
    <dgm:cxn modelId="{C5C4450C-8AC3-4334-B618-A65628EC34A1}" type="presParOf" srcId="{A4EE12B3-AF1F-45F6-B4AB-37FB0DD6B9BE}" destId="{EE4F865D-E7D2-4D88-9C17-7FB02B1E5625}" srcOrd="0" destOrd="0" presId="urn:microsoft.com/office/officeart/2005/8/layout/chevron2"/>
    <dgm:cxn modelId="{DF29A22A-1676-4730-9EF6-881C4DE4E664}" type="presParOf" srcId="{A4EE12B3-AF1F-45F6-B4AB-37FB0DD6B9BE}" destId="{C7313F71-DB5D-4010-84D8-B32AFF6FC33E}" srcOrd="1" destOrd="0" presId="urn:microsoft.com/office/officeart/2005/8/layout/chevron2"/>
    <dgm:cxn modelId="{46E023B9-87DC-4E7B-9E30-EC96A9873E1C}" type="presParOf" srcId="{9EF22848-2D4F-43B2-BAE8-3489E5AFC3F4}" destId="{9CA9ACB0-098D-4604-9833-BD1CB50785A6}" srcOrd="1" destOrd="0" presId="urn:microsoft.com/office/officeart/2005/8/layout/chevron2"/>
    <dgm:cxn modelId="{87B2C6EA-00A9-4800-83EB-76D9ED922159}" type="presParOf" srcId="{9EF22848-2D4F-43B2-BAE8-3489E5AFC3F4}" destId="{5836E24A-886A-4D35-9D67-E0F118574503}" srcOrd="2" destOrd="0" presId="urn:microsoft.com/office/officeart/2005/8/layout/chevron2"/>
    <dgm:cxn modelId="{EF599F46-E270-4D78-87DA-003C2453DE64}" type="presParOf" srcId="{5836E24A-886A-4D35-9D67-E0F118574503}" destId="{5929DEC9-7785-48F2-AD1D-AF0B444EB163}" srcOrd="0" destOrd="0" presId="urn:microsoft.com/office/officeart/2005/8/layout/chevron2"/>
    <dgm:cxn modelId="{E2774EE7-FCCC-461B-9595-1EE5BD30C3C5}" type="presParOf" srcId="{5836E24A-886A-4D35-9D67-E0F118574503}" destId="{CCB9BA33-063C-40EB-AB5A-7954A93BAACB}" srcOrd="1" destOrd="0" presId="urn:microsoft.com/office/officeart/2005/8/layout/chevron2"/>
    <dgm:cxn modelId="{F948DBF2-0401-4E69-A4E1-316020D2DC5F}" type="presParOf" srcId="{9EF22848-2D4F-43B2-BAE8-3489E5AFC3F4}" destId="{7090D4CE-424C-47D9-8DA5-FA0027F68E92}" srcOrd="3" destOrd="0" presId="urn:microsoft.com/office/officeart/2005/8/layout/chevron2"/>
    <dgm:cxn modelId="{923FCD03-921E-41D1-B27B-96C366E11CE8}" type="presParOf" srcId="{9EF22848-2D4F-43B2-BAE8-3489E5AFC3F4}" destId="{D5C24616-4684-422A-A8AD-9C0F2BBE018A}" srcOrd="4" destOrd="0" presId="urn:microsoft.com/office/officeart/2005/8/layout/chevron2"/>
    <dgm:cxn modelId="{D5587D5E-CE25-4E01-BE92-DC330B658629}" type="presParOf" srcId="{D5C24616-4684-422A-A8AD-9C0F2BBE018A}" destId="{D3CFC738-C256-4D44-8D1F-4F8A787359C6}" srcOrd="0" destOrd="0" presId="urn:microsoft.com/office/officeart/2005/8/layout/chevron2"/>
    <dgm:cxn modelId="{F8EBD3F2-34BA-4482-BC4E-90EB52A2994A}" type="presParOf" srcId="{D5C24616-4684-422A-A8AD-9C0F2BBE018A}" destId="{5FB093D1-5D2C-4CCB-9474-7413D8D3901E}" srcOrd="1" destOrd="0" presId="urn:microsoft.com/office/officeart/2005/8/layout/chevron2"/>
    <dgm:cxn modelId="{65CB58CC-C8FB-4FAB-BA48-2976DF29FA13}" type="presParOf" srcId="{9EF22848-2D4F-43B2-BAE8-3489E5AFC3F4}" destId="{8270A38D-3DEB-4B6F-906C-46A6FD9E1802}" srcOrd="5" destOrd="0" presId="urn:microsoft.com/office/officeart/2005/8/layout/chevron2"/>
    <dgm:cxn modelId="{BC7DDDA9-326C-4ED6-AE8F-C2CDA947D886}" type="presParOf" srcId="{9EF22848-2D4F-43B2-BAE8-3489E5AFC3F4}" destId="{C6CCF29C-072E-450B-92EE-908518FAC831}" srcOrd="6" destOrd="0" presId="urn:microsoft.com/office/officeart/2005/8/layout/chevron2"/>
    <dgm:cxn modelId="{8FFAA92E-70F5-4DB3-B6EF-E53A6D5BF12F}" type="presParOf" srcId="{C6CCF29C-072E-450B-92EE-908518FAC831}" destId="{5B3AA50F-60B9-439F-8AB4-0A13350EE98B}" srcOrd="0" destOrd="0" presId="urn:microsoft.com/office/officeart/2005/8/layout/chevron2"/>
    <dgm:cxn modelId="{28FF5976-E0BC-4727-85F0-F2D005B5D26A}" type="presParOf" srcId="{C6CCF29C-072E-450B-92EE-908518FAC831}" destId="{DF1A84C8-30FC-4C5F-A9C6-D3440F38B025}" srcOrd="1" destOrd="0" presId="urn:microsoft.com/office/officeart/2005/8/layout/chevron2"/>
    <dgm:cxn modelId="{7BB6E081-9B13-4C5E-9990-F1AFEDF07F0E}" type="presParOf" srcId="{9EF22848-2D4F-43B2-BAE8-3489E5AFC3F4}" destId="{E6A87D83-B202-4490-B632-0C41E82AC1BE}" srcOrd="7" destOrd="0" presId="urn:microsoft.com/office/officeart/2005/8/layout/chevron2"/>
    <dgm:cxn modelId="{27D6103E-2DB7-4965-B22F-1D448A549F7A}" type="presParOf" srcId="{9EF22848-2D4F-43B2-BAE8-3489E5AFC3F4}" destId="{26F84FED-47FC-4C06-B22A-264366F6F6E3}" srcOrd="8" destOrd="0" presId="urn:microsoft.com/office/officeart/2005/8/layout/chevron2"/>
    <dgm:cxn modelId="{CB5ADE89-C49E-4655-B380-E2E01F925C0D}" type="presParOf" srcId="{26F84FED-47FC-4C06-B22A-264366F6F6E3}" destId="{5163B9BB-7B41-46BC-830D-E29CCE83124E}" srcOrd="0" destOrd="0" presId="urn:microsoft.com/office/officeart/2005/8/layout/chevron2"/>
    <dgm:cxn modelId="{A69EF17A-CDE2-4707-AA3C-A8CC412D3DC1}" type="presParOf" srcId="{26F84FED-47FC-4C06-B22A-264366F6F6E3}" destId="{54CD5529-657B-4CD0-B8F2-8FE88715B407}"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ED60EE-B47F-435B-A1C3-2EC2204FAC48}"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202BF5D0-6A4B-4D11-98A7-3B8A7FF2FE0C}">
      <dgm:prSet phldrT="[نص]" phldr="1"/>
      <dgm:spPr/>
      <dgm:t>
        <a:bodyPr/>
        <a:lstStyle/>
        <a:p>
          <a:endParaRPr lang="en-US" dirty="0"/>
        </a:p>
      </dgm:t>
    </dgm:pt>
    <dgm:pt modelId="{17ED1A9E-57D1-42F5-A74A-0917C4B328CD}" type="parTrans" cxnId="{2F97FBF7-02F8-4814-B2C9-17D78C27E414}">
      <dgm:prSet/>
      <dgm:spPr/>
      <dgm:t>
        <a:bodyPr/>
        <a:lstStyle/>
        <a:p>
          <a:endParaRPr lang="en-US"/>
        </a:p>
      </dgm:t>
    </dgm:pt>
    <dgm:pt modelId="{5AE0EF03-5BFD-4D75-9BAC-7C04F6CB36F4}" type="sibTrans" cxnId="{2F97FBF7-02F8-4814-B2C9-17D78C27E414}">
      <dgm:prSet/>
      <dgm:spPr/>
      <dgm:t>
        <a:bodyPr/>
        <a:lstStyle/>
        <a:p>
          <a:endParaRPr lang="en-US"/>
        </a:p>
      </dgm:t>
    </dgm:pt>
    <dgm:pt modelId="{A076A12B-ABC0-4F9C-9EC9-3DBD6D150FE2}">
      <dgm:prSet/>
      <dgm:spPr/>
      <dgm:t>
        <a:bodyPr/>
        <a:lstStyle/>
        <a:p>
          <a:r>
            <a:rPr lang="ar-SA" dirty="0" smtClean="0"/>
            <a:t>رئاسة اجتماعات مجلس الوزراء</a:t>
          </a:r>
          <a:endParaRPr lang="en-US" dirty="0"/>
        </a:p>
      </dgm:t>
    </dgm:pt>
    <dgm:pt modelId="{ADD58A86-2300-46EF-A2F1-86E0274DB99E}" type="parTrans" cxnId="{9E8711A0-7498-4618-81DF-807C3BE38D83}">
      <dgm:prSet/>
      <dgm:spPr/>
      <dgm:t>
        <a:bodyPr/>
        <a:lstStyle/>
        <a:p>
          <a:endParaRPr lang="en-US"/>
        </a:p>
      </dgm:t>
    </dgm:pt>
    <dgm:pt modelId="{77233229-392E-490F-91E6-4C03CF6E4204}" type="sibTrans" cxnId="{9E8711A0-7498-4618-81DF-807C3BE38D83}">
      <dgm:prSet/>
      <dgm:spPr/>
      <dgm:t>
        <a:bodyPr/>
        <a:lstStyle/>
        <a:p>
          <a:endParaRPr lang="en-US"/>
        </a:p>
      </dgm:t>
    </dgm:pt>
    <dgm:pt modelId="{1D321683-32AC-43D3-B982-B5821ED7F69A}">
      <dgm:prSet/>
      <dgm:spPr/>
      <dgm:t>
        <a:bodyPr/>
        <a:lstStyle/>
        <a:p>
          <a:r>
            <a:rPr lang="ar-SA" dirty="0" smtClean="0"/>
            <a:t>دعوة الخبراء او احد المسؤولين لحضور الجلسات </a:t>
          </a:r>
          <a:endParaRPr lang="en-US" dirty="0"/>
        </a:p>
      </dgm:t>
    </dgm:pt>
    <dgm:pt modelId="{3FC64931-7FA5-449F-B9A7-9C55CCC60F37}" type="parTrans" cxnId="{1235F040-ED01-4391-ADFD-626FCE485A4B}">
      <dgm:prSet/>
      <dgm:spPr/>
      <dgm:t>
        <a:bodyPr/>
        <a:lstStyle/>
        <a:p>
          <a:endParaRPr lang="en-US"/>
        </a:p>
      </dgm:t>
    </dgm:pt>
    <dgm:pt modelId="{F572EFFB-CEFA-47E6-B2FF-BA331C439039}" type="sibTrans" cxnId="{1235F040-ED01-4391-ADFD-626FCE485A4B}">
      <dgm:prSet/>
      <dgm:spPr/>
      <dgm:t>
        <a:bodyPr/>
        <a:lstStyle/>
        <a:p>
          <a:endParaRPr lang="en-US"/>
        </a:p>
      </dgm:t>
    </dgm:pt>
    <dgm:pt modelId="{F843CE86-A0F9-4407-9F02-0F30690B8FD7}">
      <dgm:prSet/>
      <dgm:spPr/>
      <dgm:t>
        <a:bodyPr/>
        <a:lstStyle/>
        <a:p>
          <a:r>
            <a:rPr lang="ar-MA" dirty="0" smtClean="0"/>
            <a:t>التوقيع على قرارات المجلس ومتابعة تنفيذها</a:t>
          </a:r>
          <a:endParaRPr lang="en-US" dirty="0"/>
        </a:p>
      </dgm:t>
    </dgm:pt>
    <dgm:pt modelId="{C67A928C-1C6B-4C30-8807-B96B501C3FCC}" type="parTrans" cxnId="{0A76C7F5-95A4-477A-A9E9-D8FAA40B50E1}">
      <dgm:prSet/>
      <dgm:spPr/>
      <dgm:t>
        <a:bodyPr/>
        <a:lstStyle/>
        <a:p>
          <a:endParaRPr lang="en-US"/>
        </a:p>
      </dgm:t>
    </dgm:pt>
    <dgm:pt modelId="{7DC55748-9A42-460C-B825-9508E08966DC}" type="sibTrans" cxnId="{0A76C7F5-95A4-477A-A9E9-D8FAA40B50E1}">
      <dgm:prSet/>
      <dgm:spPr/>
      <dgm:t>
        <a:bodyPr/>
        <a:lstStyle/>
        <a:p>
          <a:endParaRPr lang="en-US"/>
        </a:p>
      </dgm:t>
    </dgm:pt>
    <dgm:pt modelId="{660F9CB2-633E-40C3-8726-B7E2999A740C}">
      <dgm:prSet/>
      <dgm:spPr/>
      <dgm:t>
        <a:bodyPr/>
        <a:lstStyle/>
        <a:p>
          <a:endParaRPr lang="en-US" dirty="0"/>
        </a:p>
      </dgm:t>
    </dgm:pt>
    <dgm:pt modelId="{81F100B6-9553-42D6-9292-9984CC58B674}" type="parTrans" cxnId="{07EC4114-0CF5-4DBC-8D9D-D5206D011419}">
      <dgm:prSet/>
      <dgm:spPr/>
      <dgm:t>
        <a:bodyPr/>
        <a:lstStyle/>
        <a:p>
          <a:endParaRPr lang="en-US"/>
        </a:p>
      </dgm:t>
    </dgm:pt>
    <dgm:pt modelId="{F4612CFE-CE92-4582-B58B-7D4794269E4F}" type="sibTrans" cxnId="{07EC4114-0CF5-4DBC-8D9D-D5206D011419}">
      <dgm:prSet/>
      <dgm:spPr/>
      <dgm:t>
        <a:bodyPr/>
        <a:lstStyle/>
        <a:p>
          <a:endParaRPr lang="en-US"/>
        </a:p>
      </dgm:t>
    </dgm:pt>
    <dgm:pt modelId="{D7EC4E79-C1B5-46DB-A05A-BEF23620EDCD}">
      <dgm:prSet phldrT="[نص]"/>
      <dgm:spPr/>
      <dgm:t>
        <a:bodyPr/>
        <a:lstStyle/>
        <a:p>
          <a:endParaRPr lang="en-US" dirty="0"/>
        </a:p>
      </dgm:t>
    </dgm:pt>
    <dgm:pt modelId="{B9B56589-3DA4-4F2E-8E0D-CD6A6BA59D5D}" type="sibTrans" cxnId="{617A8309-97C0-4B51-B84F-EEE82BE36804}">
      <dgm:prSet/>
      <dgm:spPr/>
      <dgm:t>
        <a:bodyPr/>
        <a:lstStyle/>
        <a:p>
          <a:endParaRPr lang="en-US"/>
        </a:p>
      </dgm:t>
    </dgm:pt>
    <dgm:pt modelId="{45508FC6-353C-4886-B55E-100CB863669C}" type="parTrans" cxnId="{617A8309-97C0-4B51-B84F-EEE82BE36804}">
      <dgm:prSet/>
      <dgm:spPr/>
      <dgm:t>
        <a:bodyPr/>
        <a:lstStyle/>
        <a:p>
          <a:endParaRPr lang="en-US"/>
        </a:p>
      </dgm:t>
    </dgm:pt>
    <dgm:pt modelId="{7A8ECE57-DF39-4373-B13E-21593B480D32}">
      <dgm:prSet/>
      <dgm:spPr/>
      <dgm:t>
        <a:bodyPr/>
        <a:lstStyle/>
        <a:p>
          <a:r>
            <a:rPr lang="ar-SA" dirty="0" smtClean="0"/>
            <a:t>توجيه السياسة العامة والتنسيق والتعاون بين مختلف الاجهزة الحكومية</a:t>
          </a:r>
          <a:endParaRPr lang="en-US" dirty="0"/>
        </a:p>
      </dgm:t>
    </dgm:pt>
    <dgm:pt modelId="{80D53703-FE7E-4236-AE98-FD71766075D4}" type="parTrans" cxnId="{F07A47B2-8244-4B3E-9708-19786CFA6B83}">
      <dgm:prSet/>
      <dgm:spPr/>
    </dgm:pt>
    <dgm:pt modelId="{F5E8BEB5-CB6E-4232-B50A-A03D1B47F995}" type="sibTrans" cxnId="{F07A47B2-8244-4B3E-9708-19786CFA6B83}">
      <dgm:prSet/>
      <dgm:spPr/>
    </dgm:pt>
    <dgm:pt modelId="{2AF35335-9D2D-4179-BA31-4FA9D5A1E40D}">
      <dgm:prSet/>
      <dgm:spPr/>
      <dgm:t>
        <a:bodyPr/>
        <a:lstStyle/>
        <a:p>
          <a:endParaRPr lang="en-US" dirty="0"/>
        </a:p>
      </dgm:t>
    </dgm:pt>
    <dgm:pt modelId="{93E488D4-7725-4398-91B4-3427766E17D4}" type="parTrans" cxnId="{376D7A7B-F7FB-4E69-84BA-03807640545E}">
      <dgm:prSet/>
      <dgm:spPr/>
    </dgm:pt>
    <dgm:pt modelId="{C63E5237-46B8-4802-927C-DA7D2CDA35AF}" type="sibTrans" cxnId="{376D7A7B-F7FB-4E69-84BA-03807640545E}">
      <dgm:prSet/>
      <dgm:spPr/>
    </dgm:pt>
    <dgm:pt modelId="{4AF4EB16-9689-429D-A51B-0A6ECABFA8BE}">
      <dgm:prSet/>
      <dgm:spPr/>
      <dgm:t>
        <a:bodyPr/>
        <a:lstStyle/>
        <a:p>
          <a:r>
            <a:rPr lang="ar-SA" dirty="0" smtClean="0"/>
            <a:t>الاشراف على المجلس والوزارات ومراقبة تنفيذ الانظمة واللوائح والقرارات</a:t>
          </a:r>
          <a:endParaRPr lang="en-US" dirty="0"/>
        </a:p>
      </dgm:t>
    </dgm:pt>
    <dgm:pt modelId="{9B776981-39D6-4695-8029-439D115201E1}" type="parTrans" cxnId="{E82A40AE-57B0-425C-A961-33A0F0180E4E}">
      <dgm:prSet/>
      <dgm:spPr/>
    </dgm:pt>
    <dgm:pt modelId="{AA929653-09FD-4C83-917E-B3F3D0BC4383}" type="sibTrans" cxnId="{E82A40AE-57B0-425C-A961-33A0F0180E4E}">
      <dgm:prSet/>
      <dgm:spPr/>
    </dgm:pt>
    <dgm:pt modelId="{197FD70A-48F4-42E3-ABA0-BDF9FE819EEA}">
      <dgm:prSet/>
      <dgm:spPr/>
      <dgm:t>
        <a:bodyPr/>
        <a:lstStyle/>
        <a:p>
          <a:endParaRPr lang="en-US" dirty="0"/>
        </a:p>
      </dgm:t>
    </dgm:pt>
    <dgm:pt modelId="{E87239D5-33C0-4817-9C07-DCAD74ECB4C4}" type="parTrans" cxnId="{B5B8E1C0-4FFC-4E6C-A006-9A763D26E794}">
      <dgm:prSet/>
      <dgm:spPr/>
    </dgm:pt>
    <dgm:pt modelId="{6C3A94BF-1F3D-44AA-B15E-035C3617A72A}" type="sibTrans" cxnId="{B5B8E1C0-4FFC-4E6C-A006-9A763D26E794}">
      <dgm:prSet/>
      <dgm:spPr/>
    </dgm:pt>
    <dgm:pt modelId="{EBB26652-3D66-43FB-8200-F4318F968813}">
      <dgm:prSet/>
      <dgm:spPr/>
      <dgm:t>
        <a:bodyPr/>
        <a:lstStyle/>
        <a:p>
          <a:r>
            <a:rPr lang="ar-SA" dirty="0" smtClean="0"/>
            <a:t>يرفع اليه محضر سنويا من جميع الجهات الحكومية + الحساب الختامي</a:t>
          </a:r>
          <a:endParaRPr lang="en-US" dirty="0"/>
        </a:p>
      </dgm:t>
    </dgm:pt>
    <dgm:pt modelId="{3712ABAF-08F3-4494-AAF4-E6EC363BC9E0}" type="parTrans" cxnId="{E4E29948-0A27-466E-88FF-E8DB1FEB72BE}">
      <dgm:prSet/>
      <dgm:spPr/>
    </dgm:pt>
    <dgm:pt modelId="{D4BBA106-F410-4314-AD47-81091E7AF1ED}" type="sibTrans" cxnId="{E4E29948-0A27-466E-88FF-E8DB1FEB72BE}">
      <dgm:prSet/>
      <dgm:spPr/>
    </dgm:pt>
    <dgm:pt modelId="{95D67533-3A0C-4EEF-B949-6E5657AFCE88}">
      <dgm:prSet/>
      <dgm:spPr/>
      <dgm:t>
        <a:bodyPr/>
        <a:lstStyle/>
        <a:p>
          <a:endParaRPr lang="en-US" dirty="0"/>
        </a:p>
      </dgm:t>
    </dgm:pt>
    <dgm:pt modelId="{A337BE7F-7E1C-469F-B6AB-2099EE1630F5}" type="parTrans" cxnId="{4BE30D07-A824-4872-B9F8-5CEBCBD9053C}">
      <dgm:prSet/>
      <dgm:spPr/>
    </dgm:pt>
    <dgm:pt modelId="{1F933F02-4696-4611-AFB6-CD0FC2E83A90}" type="sibTrans" cxnId="{4BE30D07-A824-4872-B9F8-5CEBCBD9053C}">
      <dgm:prSet/>
      <dgm:spPr/>
    </dgm:pt>
    <dgm:pt modelId="{4FD4AD93-9D17-4F72-9E5E-E55BBA0F111F}" type="pres">
      <dgm:prSet presAssocID="{4FED60EE-B47F-435B-A1C3-2EC2204FAC48}" presName="linearFlow" presStyleCnt="0">
        <dgm:presLayoutVars>
          <dgm:dir/>
          <dgm:animLvl val="lvl"/>
          <dgm:resizeHandles val="exact"/>
        </dgm:presLayoutVars>
      </dgm:prSet>
      <dgm:spPr/>
      <dgm:t>
        <a:bodyPr/>
        <a:lstStyle/>
        <a:p>
          <a:endParaRPr lang="en-US"/>
        </a:p>
      </dgm:t>
    </dgm:pt>
    <dgm:pt modelId="{2F1E59D8-01F7-4023-8D37-A477C88C0644}" type="pres">
      <dgm:prSet presAssocID="{D7EC4E79-C1B5-46DB-A05A-BEF23620EDCD}" presName="composite" presStyleCnt="0"/>
      <dgm:spPr/>
    </dgm:pt>
    <dgm:pt modelId="{56A0D952-28A8-4F60-99B7-8CC8B256A489}" type="pres">
      <dgm:prSet presAssocID="{D7EC4E79-C1B5-46DB-A05A-BEF23620EDCD}" presName="parentText" presStyleLbl="alignNode1" presStyleIdx="0" presStyleCnt="6">
        <dgm:presLayoutVars>
          <dgm:chMax val="1"/>
          <dgm:bulletEnabled val="1"/>
        </dgm:presLayoutVars>
      </dgm:prSet>
      <dgm:spPr/>
      <dgm:t>
        <a:bodyPr/>
        <a:lstStyle/>
        <a:p>
          <a:endParaRPr lang="en-US"/>
        </a:p>
      </dgm:t>
    </dgm:pt>
    <dgm:pt modelId="{928D4AC4-1A51-4AB5-ADCD-77BE70120541}" type="pres">
      <dgm:prSet presAssocID="{D7EC4E79-C1B5-46DB-A05A-BEF23620EDCD}" presName="descendantText" presStyleLbl="alignAcc1" presStyleIdx="0" presStyleCnt="6">
        <dgm:presLayoutVars>
          <dgm:bulletEnabled val="1"/>
        </dgm:presLayoutVars>
      </dgm:prSet>
      <dgm:spPr/>
      <dgm:t>
        <a:bodyPr/>
        <a:lstStyle/>
        <a:p>
          <a:endParaRPr lang="en-US"/>
        </a:p>
      </dgm:t>
    </dgm:pt>
    <dgm:pt modelId="{4013E827-84BE-46CB-A231-CFA4EC085CA5}" type="pres">
      <dgm:prSet presAssocID="{B9B56589-3DA4-4F2E-8E0D-CD6A6BA59D5D}" presName="sp" presStyleCnt="0"/>
      <dgm:spPr/>
    </dgm:pt>
    <dgm:pt modelId="{5584066C-A482-4022-93B9-C79C8415540D}" type="pres">
      <dgm:prSet presAssocID="{202BF5D0-6A4B-4D11-98A7-3B8A7FF2FE0C}" presName="composite" presStyleCnt="0"/>
      <dgm:spPr/>
    </dgm:pt>
    <dgm:pt modelId="{05D2C284-9BC6-4FC6-A69F-86541AB2B561}" type="pres">
      <dgm:prSet presAssocID="{202BF5D0-6A4B-4D11-98A7-3B8A7FF2FE0C}" presName="parentText" presStyleLbl="alignNode1" presStyleIdx="1" presStyleCnt="6">
        <dgm:presLayoutVars>
          <dgm:chMax val="1"/>
          <dgm:bulletEnabled val="1"/>
        </dgm:presLayoutVars>
      </dgm:prSet>
      <dgm:spPr/>
      <dgm:t>
        <a:bodyPr/>
        <a:lstStyle/>
        <a:p>
          <a:endParaRPr lang="en-US"/>
        </a:p>
      </dgm:t>
    </dgm:pt>
    <dgm:pt modelId="{6E9944C4-D070-4409-8D92-66B9901CC245}" type="pres">
      <dgm:prSet presAssocID="{202BF5D0-6A4B-4D11-98A7-3B8A7FF2FE0C}" presName="descendantText" presStyleLbl="alignAcc1" presStyleIdx="1" presStyleCnt="6">
        <dgm:presLayoutVars>
          <dgm:bulletEnabled val="1"/>
        </dgm:presLayoutVars>
      </dgm:prSet>
      <dgm:spPr/>
      <dgm:t>
        <a:bodyPr/>
        <a:lstStyle/>
        <a:p>
          <a:endParaRPr lang="en-US"/>
        </a:p>
      </dgm:t>
    </dgm:pt>
    <dgm:pt modelId="{7050B58B-CF42-49F1-8939-249F350838A0}" type="pres">
      <dgm:prSet presAssocID="{5AE0EF03-5BFD-4D75-9BAC-7C04F6CB36F4}" presName="sp" presStyleCnt="0"/>
      <dgm:spPr/>
    </dgm:pt>
    <dgm:pt modelId="{802AA8ED-A6B5-4ED9-B797-2DCB2C6F9A77}" type="pres">
      <dgm:prSet presAssocID="{660F9CB2-633E-40C3-8726-B7E2999A740C}" presName="composite" presStyleCnt="0"/>
      <dgm:spPr/>
    </dgm:pt>
    <dgm:pt modelId="{35C3543A-B553-45EB-9A5F-8EC7103361C8}" type="pres">
      <dgm:prSet presAssocID="{660F9CB2-633E-40C3-8726-B7E2999A740C}" presName="parentText" presStyleLbl="alignNode1" presStyleIdx="2" presStyleCnt="6">
        <dgm:presLayoutVars>
          <dgm:chMax val="1"/>
          <dgm:bulletEnabled val="1"/>
        </dgm:presLayoutVars>
      </dgm:prSet>
      <dgm:spPr/>
      <dgm:t>
        <a:bodyPr/>
        <a:lstStyle/>
        <a:p>
          <a:endParaRPr lang="en-US"/>
        </a:p>
      </dgm:t>
    </dgm:pt>
    <dgm:pt modelId="{529266FA-840B-4548-ABF6-688A0464EABC}" type="pres">
      <dgm:prSet presAssocID="{660F9CB2-633E-40C3-8726-B7E2999A740C}" presName="descendantText" presStyleLbl="alignAcc1" presStyleIdx="2" presStyleCnt="6">
        <dgm:presLayoutVars>
          <dgm:bulletEnabled val="1"/>
        </dgm:presLayoutVars>
      </dgm:prSet>
      <dgm:spPr/>
      <dgm:t>
        <a:bodyPr/>
        <a:lstStyle/>
        <a:p>
          <a:endParaRPr lang="en-US"/>
        </a:p>
      </dgm:t>
    </dgm:pt>
    <dgm:pt modelId="{E1F61CD0-EA20-4FF6-A1CA-A58852E45F3F}" type="pres">
      <dgm:prSet presAssocID="{F4612CFE-CE92-4582-B58B-7D4794269E4F}" presName="sp" presStyleCnt="0"/>
      <dgm:spPr/>
    </dgm:pt>
    <dgm:pt modelId="{3FDFF49E-EDA3-4B3A-A882-86458E762D96}" type="pres">
      <dgm:prSet presAssocID="{2AF35335-9D2D-4179-BA31-4FA9D5A1E40D}" presName="composite" presStyleCnt="0"/>
      <dgm:spPr/>
    </dgm:pt>
    <dgm:pt modelId="{EE6D09EB-F14D-4B5E-B354-90602FCFB91D}" type="pres">
      <dgm:prSet presAssocID="{2AF35335-9D2D-4179-BA31-4FA9D5A1E40D}" presName="parentText" presStyleLbl="alignNode1" presStyleIdx="3" presStyleCnt="6">
        <dgm:presLayoutVars>
          <dgm:chMax val="1"/>
          <dgm:bulletEnabled val="1"/>
        </dgm:presLayoutVars>
      </dgm:prSet>
      <dgm:spPr/>
      <dgm:t>
        <a:bodyPr/>
        <a:lstStyle/>
        <a:p>
          <a:pPr rtl="1"/>
          <a:endParaRPr lang="ar-SA"/>
        </a:p>
      </dgm:t>
    </dgm:pt>
    <dgm:pt modelId="{4081310C-43E3-471D-8ADA-BCA4177C3DC6}" type="pres">
      <dgm:prSet presAssocID="{2AF35335-9D2D-4179-BA31-4FA9D5A1E40D}" presName="descendantText" presStyleLbl="alignAcc1" presStyleIdx="3" presStyleCnt="6">
        <dgm:presLayoutVars>
          <dgm:bulletEnabled val="1"/>
        </dgm:presLayoutVars>
      </dgm:prSet>
      <dgm:spPr/>
      <dgm:t>
        <a:bodyPr/>
        <a:lstStyle/>
        <a:p>
          <a:pPr rtl="1"/>
          <a:endParaRPr lang="ar-SA"/>
        </a:p>
      </dgm:t>
    </dgm:pt>
    <dgm:pt modelId="{D281C1B6-BD9D-4D26-B94D-55D667C48E94}" type="pres">
      <dgm:prSet presAssocID="{C63E5237-46B8-4802-927C-DA7D2CDA35AF}" presName="sp" presStyleCnt="0"/>
      <dgm:spPr/>
    </dgm:pt>
    <dgm:pt modelId="{B0308100-8FAF-4239-B013-35088150F667}" type="pres">
      <dgm:prSet presAssocID="{197FD70A-48F4-42E3-ABA0-BDF9FE819EEA}" presName="composite" presStyleCnt="0"/>
      <dgm:spPr/>
    </dgm:pt>
    <dgm:pt modelId="{296C9359-FDE1-404B-8935-807DA9BC7A0B}" type="pres">
      <dgm:prSet presAssocID="{197FD70A-48F4-42E3-ABA0-BDF9FE819EEA}" presName="parentText" presStyleLbl="alignNode1" presStyleIdx="4" presStyleCnt="6">
        <dgm:presLayoutVars>
          <dgm:chMax val="1"/>
          <dgm:bulletEnabled val="1"/>
        </dgm:presLayoutVars>
      </dgm:prSet>
      <dgm:spPr/>
      <dgm:t>
        <a:bodyPr/>
        <a:lstStyle/>
        <a:p>
          <a:pPr rtl="1"/>
          <a:endParaRPr lang="ar-SA"/>
        </a:p>
      </dgm:t>
    </dgm:pt>
    <dgm:pt modelId="{606F264A-59AF-4D17-8A37-D7B61F95DAB5}" type="pres">
      <dgm:prSet presAssocID="{197FD70A-48F4-42E3-ABA0-BDF9FE819EEA}" presName="descendantText" presStyleLbl="alignAcc1" presStyleIdx="4" presStyleCnt="6">
        <dgm:presLayoutVars>
          <dgm:bulletEnabled val="1"/>
        </dgm:presLayoutVars>
      </dgm:prSet>
      <dgm:spPr/>
      <dgm:t>
        <a:bodyPr/>
        <a:lstStyle/>
        <a:p>
          <a:pPr rtl="1"/>
          <a:endParaRPr lang="ar-SA"/>
        </a:p>
      </dgm:t>
    </dgm:pt>
    <dgm:pt modelId="{670BD6A6-E19D-40DA-B727-2469178C2F26}" type="pres">
      <dgm:prSet presAssocID="{6C3A94BF-1F3D-44AA-B15E-035C3617A72A}" presName="sp" presStyleCnt="0"/>
      <dgm:spPr/>
    </dgm:pt>
    <dgm:pt modelId="{59F655DF-3DE1-423C-BF29-140F6FD891A3}" type="pres">
      <dgm:prSet presAssocID="{95D67533-3A0C-4EEF-B949-6E5657AFCE88}" presName="composite" presStyleCnt="0"/>
      <dgm:spPr/>
    </dgm:pt>
    <dgm:pt modelId="{54CFA00C-41EF-4F7E-A6B5-C8818DA29E0A}" type="pres">
      <dgm:prSet presAssocID="{95D67533-3A0C-4EEF-B949-6E5657AFCE88}" presName="parentText" presStyleLbl="alignNode1" presStyleIdx="5" presStyleCnt="6">
        <dgm:presLayoutVars>
          <dgm:chMax val="1"/>
          <dgm:bulletEnabled val="1"/>
        </dgm:presLayoutVars>
      </dgm:prSet>
      <dgm:spPr/>
      <dgm:t>
        <a:bodyPr/>
        <a:lstStyle/>
        <a:p>
          <a:pPr rtl="1"/>
          <a:endParaRPr lang="ar-SA"/>
        </a:p>
      </dgm:t>
    </dgm:pt>
    <dgm:pt modelId="{FDDAB877-D140-4E3F-981C-94DF17099FA7}" type="pres">
      <dgm:prSet presAssocID="{95D67533-3A0C-4EEF-B949-6E5657AFCE88}" presName="descendantText" presStyleLbl="alignAcc1" presStyleIdx="5" presStyleCnt="6">
        <dgm:presLayoutVars>
          <dgm:bulletEnabled val="1"/>
        </dgm:presLayoutVars>
      </dgm:prSet>
      <dgm:spPr/>
      <dgm:t>
        <a:bodyPr/>
        <a:lstStyle/>
        <a:p>
          <a:pPr rtl="1"/>
          <a:endParaRPr lang="ar-SA"/>
        </a:p>
      </dgm:t>
    </dgm:pt>
  </dgm:ptLst>
  <dgm:cxnLst>
    <dgm:cxn modelId="{437A6C38-3B51-4BA9-B2B2-694FB27F5DE8}" type="presOf" srcId="{4AF4EB16-9689-429D-A51B-0A6ECABFA8BE}" destId="{606F264A-59AF-4D17-8A37-D7B61F95DAB5}" srcOrd="0" destOrd="0" presId="urn:microsoft.com/office/officeart/2005/8/layout/chevron2"/>
    <dgm:cxn modelId="{08DB8DCF-96FE-431C-862D-EC839F57C191}" type="presOf" srcId="{2AF35335-9D2D-4179-BA31-4FA9D5A1E40D}" destId="{EE6D09EB-F14D-4B5E-B354-90602FCFB91D}" srcOrd="0" destOrd="0" presId="urn:microsoft.com/office/officeart/2005/8/layout/chevron2"/>
    <dgm:cxn modelId="{0A76C7F5-95A4-477A-A9E9-D8FAA40B50E1}" srcId="{660F9CB2-633E-40C3-8726-B7E2999A740C}" destId="{F843CE86-A0F9-4407-9F02-0F30690B8FD7}" srcOrd="0" destOrd="0" parTransId="{C67A928C-1C6B-4C30-8807-B96B501C3FCC}" sibTransId="{7DC55748-9A42-460C-B825-9508E08966DC}"/>
    <dgm:cxn modelId="{376D7A7B-F7FB-4E69-84BA-03807640545E}" srcId="{4FED60EE-B47F-435B-A1C3-2EC2204FAC48}" destId="{2AF35335-9D2D-4179-BA31-4FA9D5A1E40D}" srcOrd="3" destOrd="0" parTransId="{93E488D4-7725-4398-91B4-3427766E17D4}" sibTransId="{C63E5237-46B8-4802-927C-DA7D2CDA35AF}"/>
    <dgm:cxn modelId="{2B00EC98-3508-4256-A423-B95D6BD3BF89}" type="presOf" srcId="{197FD70A-48F4-42E3-ABA0-BDF9FE819EEA}" destId="{296C9359-FDE1-404B-8935-807DA9BC7A0B}" srcOrd="0" destOrd="0" presId="urn:microsoft.com/office/officeart/2005/8/layout/chevron2"/>
    <dgm:cxn modelId="{1235F040-ED01-4391-ADFD-626FCE485A4B}" srcId="{202BF5D0-6A4B-4D11-98A7-3B8A7FF2FE0C}" destId="{1D321683-32AC-43D3-B982-B5821ED7F69A}" srcOrd="0" destOrd="0" parTransId="{3FC64931-7FA5-449F-B9A7-9C55CCC60F37}" sibTransId="{F572EFFB-CEFA-47E6-B2FF-BA331C439039}"/>
    <dgm:cxn modelId="{779A6BBE-F59A-4BE1-887C-D5E63F390065}" type="presOf" srcId="{A076A12B-ABC0-4F9C-9EC9-3DBD6D150FE2}" destId="{928D4AC4-1A51-4AB5-ADCD-77BE70120541}" srcOrd="0" destOrd="0" presId="urn:microsoft.com/office/officeart/2005/8/layout/chevron2"/>
    <dgm:cxn modelId="{2F97FBF7-02F8-4814-B2C9-17D78C27E414}" srcId="{4FED60EE-B47F-435B-A1C3-2EC2204FAC48}" destId="{202BF5D0-6A4B-4D11-98A7-3B8A7FF2FE0C}" srcOrd="1" destOrd="0" parTransId="{17ED1A9E-57D1-42F5-A74A-0917C4B328CD}" sibTransId="{5AE0EF03-5BFD-4D75-9BAC-7C04F6CB36F4}"/>
    <dgm:cxn modelId="{EDE12344-23F2-444E-BEAF-17CE0A69DDDC}" type="presOf" srcId="{F843CE86-A0F9-4407-9F02-0F30690B8FD7}" destId="{529266FA-840B-4548-ABF6-688A0464EABC}" srcOrd="0" destOrd="0" presId="urn:microsoft.com/office/officeart/2005/8/layout/chevron2"/>
    <dgm:cxn modelId="{9E8711A0-7498-4618-81DF-807C3BE38D83}" srcId="{D7EC4E79-C1B5-46DB-A05A-BEF23620EDCD}" destId="{A076A12B-ABC0-4F9C-9EC9-3DBD6D150FE2}" srcOrd="0" destOrd="0" parTransId="{ADD58A86-2300-46EF-A2F1-86E0274DB99E}" sibTransId="{77233229-392E-490F-91E6-4C03CF6E4204}"/>
    <dgm:cxn modelId="{07EC4114-0CF5-4DBC-8D9D-D5206D011419}" srcId="{4FED60EE-B47F-435B-A1C3-2EC2204FAC48}" destId="{660F9CB2-633E-40C3-8726-B7E2999A740C}" srcOrd="2" destOrd="0" parTransId="{81F100B6-9553-42D6-9292-9984CC58B674}" sibTransId="{F4612CFE-CE92-4582-B58B-7D4794269E4F}"/>
    <dgm:cxn modelId="{8B674A79-8153-4C34-923C-4100BDAF07BA}" type="presOf" srcId="{7A8ECE57-DF39-4373-B13E-21593B480D32}" destId="{4081310C-43E3-471D-8ADA-BCA4177C3DC6}" srcOrd="0" destOrd="0" presId="urn:microsoft.com/office/officeart/2005/8/layout/chevron2"/>
    <dgm:cxn modelId="{435666EB-BBEA-4B99-BFBF-E948DAE6C010}" type="presOf" srcId="{1D321683-32AC-43D3-B982-B5821ED7F69A}" destId="{6E9944C4-D070-4409-8D92-66B9901CC245}" srcOrd="0" destOrd="0" presId="urn:microsoft.com/office/officeart/2005/8/layout/chevron2"/>
    <dgm:cxn modelId="{E4E29948-0A27-466E-88FF-E8DB1FEB72BE}" srcId="{95D67533-3A0C-4EEF-B949-6E5657AFCE88}" destId="{EBB26652-3D66-43FB-8200-F4318F968813}" srcOrd="0" destOrd="0" parTransId="{3712ABAF-08F3-4494-AAF4-E6EC363BC9E0}" sibTransId="{D4BBA106-F410-4314-AD47-81091E7AF1ED}"/>
    <dgm:cxn modelId="{39ABC48E-047C-4DAB-9FD1-89C1C4AB89D1}" type="presOf" srcId="{660F9CB2-633E-40C3-8726-B7E2999A740C}" destId="{35C3543A-B553-45EB-9A5F-8EC7103361C8}" srcOrd="0" destOrd="0" presId="urn:microsoft.com/office/officeart/2005/8/layout/chevron2"/>
    <dgm:cxn modelId="{E82A40AE-57B0-425C-A961-33A0F0180E4E}" srcId="{197FD70A-48F4-42E3-ABA0-BDF9FE819EEA}" destId="{4AF4EB16-9689-429D-A51B-0A6ECABFA8BE}" srcOrd="0" destOrd="0" parTransId="{9B776981-39D6-4695-8029-439D115201E1}" sibTransId="{AA929653-09FD-4C83-917E-B3F3D0BC4383}"/>
    <dgm:cxn modelId="{B5B8E1C0-4FFC-4E6C-A006-9A763D26E794}" srcId="{4FED60EE-B47F-435B-A1C3-2EC2204FAC48}" destId="{197FD70A-48F4-42E3-ABA0-BDF9FE819EEA}" srcOrd="4" destOrd="0" parTransId="{E87239D5-33C0-4817-9C07-DCAD74ECB4C4}" sibTransId="{6C3A94BF-1F3D-44AA-B15E-035C3617A72A}"/>
    <dgm:cxn modelId="{9F333BCF-2C3A-4FD5-8396-2201637B9342}" type="presOf" srcId="{D7EC4E79-C1B5-46DB-A05A-BEF23620EDCD}" destId="{56A0D952-28A8-4F60-99B7-8CC8B256A489}" srcOrd="0" destOrd="0" presId="urn:microsoft.com/office/officeart/2005/8/layout/chevron2"/>
    <dgm:cxn modelId="{08806EDE-9BB5-4C8C-AA02-FC22A3520ADD}" type="presOf" srcId="{202BF5D0-6A4B-4D11-98A7-3B8A7FF2FE0C}" destId="{05D2C284-9BC6-4FC6-A69F-86541AB2B561}" srcOrd="0" destOrd="0" presId="urn:microsoft.com/office/officeart/2005/8/layout/chevron2"/>
    <dgm:cxn modelId="{F07A47B2-8244-4B3E-9708-19786CFA6B83}" srcId="{2AF35335-9D2D-4179-BA31-4FA9D5A1E40D}" destId="{7A8ECE57-DF39-4373-B13E-21593B480D32}" srcOrd="0" destOrd="0" parTransId="{80D53703-FE7E-4236-AE98-FD71766075D4}" sibTransId="{F5E8BEB5-CB6E-4232-B50A-A03D1B47F995}"/>
    <dgm:cxn modelId="{2EE9D01B-0D49-4E20-993C-B50154B46D0F}" type="presOf" srcId="{4FED60EE-B47F-435B-A1C3-2EC2204FAC48}" destId="{4FD4AD93-9D17-4F72-9E5E-E55BBA0F111F}" srcOrd="0" destOrd="0" presId="urn:microsoft.com/office/officeart/2005/8/layout/chevron2"/>
    <dgm:cxn modelId="{CCC1F90C-E5A1-4DB3-BD70-8885CF0E8234}" type="presOf" srcId="{95D67533-3A0C-4EEF-B949-6E5657AFCE88}" destId="{54CFA00C-41EF-4F7E-A6B5-C8818DA29E0A}" srcOrd="0" destOrd="0" presId="urn:microsoft.com/office/officeart/2005/8/layout/chevron2"/>
    <dgm:cxn modelId="{4BE30D07-A824-4872-B9F8-5CEBCBD9053C}" srcId="{4FED60EE-B47F-435B-A1C3-2EC2204FAC48}" destId="{95D67533-3A0C-4EEF-B949-6E5657AFCE88}" srcOrd="5" destOrd="0" parTransId="{A337BE7F-7E1C-469F-B6AB-2099EE1630F5}" sibTransId="{1F933F02-4696-4611-AFB6-CD0FC2E83A90}"/>
    <dgm:cxn modelId="{617A8309-97C0-4B51-B84F-EEE82BE36804}" srcId="{4FED60EE-B47F-435B-A1C3-2EC2204FAC48}" destId="{D7EC4E79-C1B5-46DB-A05A-BEF23620EDCD}" srcOrd="0" destOrd="0" parTransId="{45508FC6-353C-4886-B55E-100CB863669C}" sibTransId="{B9B56589-3DA4-4F2E-8E0D-CD6A6BA59D5D}"/>
    <dgm:cxn modelId="{872E5745-DC40-48F0-9725-A36EC5A3CEF1}" type="presOf" srcId="{EBB26652-3D66-43FB-8200-F4318F968813}" destId="{FDDAB877-D140-4E3F-981C-94DF17099FA7}" srcOrd="0" destOrd="0" presId="urn:microsoft.com/office/officeart/2005/8/layout/chevron2"/>
    <dgm:cxn modelId="{6D56CA16-B81E-42C3-B4CA-998DB80B7271}" type="presParOf" srcId="{4FD4AD93-9D17-4F72-9E5E-E55BBA0F111F}" destId="{2F1E59D8-01F7-4023-8D37-A477C88C0644}" srcOrd="0" destOrd="0" presId="urn:microsoft.com/office/officeart/2005/8/layout/chevron2"/>
    <dgm:cxn modelId="{BE82997C-5F7F-4ADC-AF82-8626A5BDD9D7}" type="presParOf" srcId="{2F1E59D8-01F7-4023-8D37-A477C88C0644}" destId="{56A0D952-28A8-4F60-99B7-8CC8B256A489}" srcOrd="0" destOrd="0" presId="urn:microsoft.com/office/officeart/2005/8/layout/chevron2"/>
    <dgm:cxn modelId="{0C3CD715-FE71-4230-977E-8997B51ED7FA}" type="presParOf" srcId="{2F1E59D8-01F7-4023-8D37-A477C88C0644}" destId="{928D4AC4-1A51-4AB5-ADCD-77BE70120541}" srcOrd="1" destOrd="0" presId="urn:microsoft.com/office/officeart/2005/8/layout/chevron2"/>
    <dgm:cxn modelId="{7085DA2E-16B4-4E13-954A-C6F8834AB560}" type="presParOf" srcId="{4FD4AD93-9D17-4F72-9E5E-E55BBA0F111F}" destId="{4013E827-84BE-46CB-A231-CFA4EC085CA5}" srcOrd="1" destOrd="0" presId="urn:microsoft.com/office/officeart/2005/8/layout/chevron2"/>
    <dgm:cxn modelId="{E8873A58-E2AD-4055-A0D7-BA9B8A2FAF08}" type="presParOf" srcId="{4FD4AD93-9D17-4F72-9E5E-E55BBA0F111F}" destId="{5584066C-A482-4022-93B9-C79C8415540D}" srcOrd="2" destOrd="0" presId="urn:microsoft.com/office/officeart/2005/8/layout/chevron2"/>
    <dgm:cxn modelId="{EBE2CEF3-6448-481F-9189-8C84D71F4B8A}" type="presParOf" srcId="{5584066C-A482-4022-93B9-C79C8415540D}" destId="{05D2C284-9BC6-4FC6-A69F-86541AB2B561}" srcOrd="0" destOrd="0" presId="urn:microsoft.com/office/officeart/2005/8/layout/chevron2"/>
    <dgm:cxn modelId="{4D55201B-8589-4F5E-B11D-FD39BA5FBAE3}" type="presParOf" srcId="{5584066C-A482-4022-93B9-C79C8415540D}" destId="{6E9944C4-D070-4409-8D92-66B9901CC245}" srcOrd="1" destOrd="0" presId="urn:microsoft.com/office/officeart/2005/8/layout/chevron2"/>
    <dgm:cxn modelId="{9AB130E4-5A0C-45C5-9A39-517E8B283C87}" type="presParOf" srcId="{4FD4AD93-9D17-4F72-9E5E-E55BBA0F111F}" destId="{7050B58B-CF42-49F1-8939-249F350838A0}" srcOrd="3" destOrd="0" presId="urn:microsoft.com/office/officeart/2005/8/layout/chevron2"/>
    <dgm:cxn modelId="{196A63DB-375A-4B68-A684-D69E7FDED7B0}" type="presParOf" srcId="{4FD4AD93-9D17-4F72-9E5E-E55BBA0F111F}" destId="{802AA8ED-A6B5-4ED9-B797-2DCB2C6F9A77}" srcOrd="4" destOrd="0" presId="urn:microsoft.com/office/officeart/2005/8/layout/chevron2"/>
    <dgm:cxn modelId="{B88B9726-3D85-4D0E-92F3-333CF9869120}" type="presParOf" srcId="{802AA8ED-A6B5-4ED9-B797-2DCB2C6F9A77}" destId="{35C3543A-B553-45EB-9A5F-8EC7103361C8}" srcOrd="0" destOrd="0" presId="urn:microsoft.com/office/officeart/2005/8/layout/chevron2"/>
    <dgm:cxn modelId="{4FFB4980-151D-445E-AE1D-A0E62BC19C7B}" type="presParOf" srcId="{802AA8ED-A6B5-4ED9-B797-2DCB2C6F9A77}" destId="{529266FA-840B-4548-ABF6-688A0464EABC}" srcOrd="1" destOrd="0" presId="urn:microsoft.com/office/officeart/2005/8/layout/chevron2"/>
    <dgm:cxn modelId="{38C70ACC-EA4B-4291-8725-9B110A628ACF}" type="presParOf" srcId="{4FD4AD93-9D17-4F72-9E5E-E55BBA0F111F}" destId="{E1F61CD0-EA20-4FF6-A1CA-A58852E45F3F}" srcOrd="5" destOrd="0" presId="urn:microsoft.com/office/officeart/2005/8/layout/chevron2"/>
    <dgm:cxn modelId="{5854C93B-A7D6-429E-B249-47F26B4032E1}" type="presParOf" srcId="{4FD4AD93-9D17-4F72-9E5E-E55BBA0F111F}" destId="{3FDFF49E-EDA3-4B3A-A882-86458E762D96}" srcOrd="6" destOrd="0" presId="urn:microsoft.com/office/officeart/2005/8/layout/chevron2"/>
    <dgm:cxn modelId="{10169B75-468D-48CE-B5F4-2FF2BDE9C6D2}" type="presParOf" srcId="{3FDFF49E-EDA3-4B3A-A882-86458E762D96}" destId="{EE6D09EB-F14D-4B5E-B354-90602FCFB91D}" srcOrd="0" destOrd="0" presId="urn:microsoft.com/office/officeart/2005/8/layout/chevron2"/>
    <dgm:cxn modelId="{E9B5F566-9088-4DF3-B2A5-4D1EC1450DDF}" type="presParOf" srcId="{3FDFF49E-EDA3-4B3A-A882-86458E762D96}" destId="{4081310C-43E3-471D-8ADA-BCA4177C3DC6}" srcOrd="1" destOrd="0" presId="urn:microsoft.com/office/officeart/2005/8/layout/chevron2"/>
    <dgm:cxn modelId="{36EB10C9-CE8B-44F9-AC0F-F5AC05844EB4}" type="presParOf" srcId="{4FD4AD93-9D17-4F72-9E5E-E55BBA0F111F}" destId="{D281C1B6-BD9D-4D26-B94D-55D667C48E94}" srcOrd="7" destOrd="0" presId="urn:microsoft.com/office/officeart/2005/8/layout/chevron2"/>
    <dgm:cxn modelId="{F1509711-013E-4185-9CE6-B5F8B83D1149}" type="presParOf" srcId="{4FD4AD93-9D17-4F72-9E5E-E55BBA0F111F}" destId="{B0308100-8FAF-4239-B013-35088150F667}" srcOrd="8" destOrd="0" presId="urn:microsoft.com/office/officeart/2005/8/layout/chevron2"/>
    <dgm:cxn modelId="{705CCF16-CDFC-4BFF-915A-148820507252}" type="presParOf" srcId="{B0308100-8FAF-4239-B013-35088150F667}" destId="{296C9359-FDE1-404B-8935-807DA9BC7A0B}" srcOrd="0" destOrd="0" presId="urn:microsoft.com/office/officeart/2005/8/layout/chevron2"/>
    <dgm:cxn modelId="{D3C6425E-1203-4EE2-AE4B-B30A0BC3E1E7}" type="presParOf" srcId="{B0308100-8FAF-4239-B013-35088150F667}" destId="{606F264A-59AF-4D17-8A37-D7B61F95DAB5}" srcOrd="1" destOrd="0" presId="urn:microsoft.com/office/officeart/2005/8/layout/chevron2"/>
    <dgm:cxn modelId="{C2281D0C-7A1E-42E2-AEC7-AFA4E1BB5946}" type="presParOf" srcId="{4FD4AD93-9D17-4F72-9E5E-E55BBA0F111F}" destId="{670BD6A6-E19D-40DA-B727-2469178C2F26}" srcOrd="9" destOrd="0" presId="urn:microsoft.com/office/officeart/2005/8/layout/chevron2"/>
    <dgm:cxn modelId="{A46FB02C-FB74-44CC-AA3A-8CC2D06D2BAB}" type="presParOf" srcId="{4FD4AD93-9D17-4F72-9E5E-E55BBA0F111F}" destId="{59F655DF-3DE1-423C-BF29-140F6FD891A3}" srcOrd="10" destOrd="0" presId="urn:microsoft.com/office/officeart/2005/8/layout/chevron2"/>
    <dgm:cxn modelId="{7FF887BD-5A1F-4709-8E6C-3F201C79B0E7}" type="presParOf" srcId="{59F655DF-3DE1-423C-BF29-140F6FD891A3}" destId="{54CFA00C-41EF-4F7E-A6B5-C8818DA29E0A}" srcOrd="0" destOrd="0" presId="urn:microsoft.com/office/officeart/2005/8/layout/chevron2"/>
    <dgm:cxn modelId="{45E80DB9-DA38-41FA-AC87-CA75AF9FD539}" type="presParOf" srcId="{59F655DF-3DE1-423C-BF29-140F6FD891A3}" destId="{FDDAB877-D140-4E3F-981C-94DF17099FA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A9731DE7-3749-421B-88D8-D2A446F58BB4}"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US"/>
        </a:p>
      </dgm:t>
    </dgm:pt>
    <dgm:pt modelId="{5D47B38A-415D-4BBB-94B3-D94647F54489}">
      <dgm:prSet phldrT="[نص]" custT="1"/>
      <dgm:spPr/>
      <dgm:t>
        <a:bodyPr/>
        <a:lstStyle/>
        <a:p>
          <a:r>
            <a:rPr lang="ar-SA" sz="2000" dirty="0" smtClean="0"/>
            <a:t>درجات التقاضي</a:t>
          </a:r>
          <a:endParaRPr lang="en-US" sz="2000" dirty="0"/>
        </a:p>
      </dgm:t>
    </dgm:pt>
    <dgm:pt modelId="{0BF2AEBF-DB65-492A-BC7D-7D407ED5DC6D}" type="parTrans" cxnId="{4FCE4274-288D-4025-ADB4-1711C5F7B3CB}">
      <dgm:prSet/>
      <dgm:spPr/>
      <dgm:t>
        <a:bodyPr/>
        <a:lstStyle/>
        <a:p>
          <a:endParaRPr lang="en-US"/>
        </a:p>
      </dgm:t>
    </dgm:pt>
    <dgm:pt modelId="{B53F14A2-F7FB-4306-957F-939F785AC826}" type="sibTrans" cxnId="{4FCE4274-288D-4025-ADB4-1711C5F7B3CB}">
      <dgm:prSet/>
      <dgm:spPr/>
      <dgm:t>
        <a:bodyPr/>
        <a:lstStyle/>
        <a:p>
          <a:endParaRPr lang="en-US"/>
        </a:p>
      </dgm:t>
    </dgm:pt>
    <dgm:pt modelId="{83ED8A58-3E03-463C-ADAE-377E11D3C700}">
      <dgm:prSet phldrT="[نص]" custT="1"/>
      <dgm:spPr/>
      <dgm:t>
        <a:bodyPr/>
        <a:lstStyle/>
        <a:p>
          <a:r>
            <a:rPr lang="ar-SA" sz="1800" dirty="0" smtClean="0"/>
            <a:t>المحكمة الادارية</a:t>
          </a:r>
          <a:endParaRPr lang="en-US" sz="1800" dirty="0"/>
        </a:p>
      </dgm:t>
    </dgm:pt>
    <dgm:pt modelId="{A837087B-D66F-4F0F-906F-70EE3055CC71}" type="parTrans" cxnId="{111E57D9-3021-49A3-ACC6-D4BB1B4D793D}">
      <dgm:prSet/>
      <dgm:spPr/>
      <dgm:t>
        <a:bodyPr/>
        <a:lstStyle/>
        <a:p>
          <a:endParaRPr lang="en-US"/>
        </a:p>
      </dgm:t>
    </dgm:pt>
    <dgm:pt modelId="{033F06DA-A855-4CAA-85D5-75AC1CB081E5}" type="sibTrans" cxnId="{111E57D9-3021-49A3-ACC6-D4BB1B4D793D}">
      <dgm:prSet/>
      <dgm:spPr/>
      <dgm:t>
        <a:bodyPr/>
        <a:lstStyle/>
        <a:p>
          <a:endParaRPr lang="en-US"/>
        </a:p>
      </dgm:t>
    </dgm:pt>
    <dgm:pt modelId="{E13E4D11-D0F8-4C9B-A205-E88EBE9F957D}">
      <dgm:prSet phldrT="[نص]" custT="1"/>
      <dgm:spPr/>
      <dgm:t>
        <a:bodyPr/>
        <a:lstStyle/>
        <a:p>
          <a:r>
            <a:rPr lang="ar-SA" sz="1800" dirty="0" smtClean="0"/>
            <a:t>محكمة الاستئناف الادارية</a:t>
          </a:r>
          <a:endParaRPr lang="en-US" sz="1800" dirty="0"/>
        </a:p>
      </dgm:t>
    </dgm:pt>
    <dgm:pt modelId="{0CF5D177-534A-41EF-B309-6F654EC66318}" type="parTrans" cxnId="{3B17F94E-8D74-4AD8-888C-2FA86CE596F3}">
      <dgm:prSet/>
      <dgm:spPr/>
      <dgm:t>
        <a:bodyPr/>
        <a:lstStyle/>
        <a:p>
          <a:endParaRPr lang="en-US"/>
        </a:p>
      </dgm:t>
    </dgm:pt>
    <dgm:pt modelId="{ABDDFA2A-FDE7-45AC-8653-8544E0CFC071}" type="sibTrans" cxnId="{3B17F94E-8D74-4AD8-888C-2FA86CE596F3}">
      <dgm:prSet/>
      <dgm:spPr/>
      <dgm:t>
        <a:bodyPr/>
        <a:lstStyle/>
        <a:p>
          <a:endParaRPr lang="en-US"/>
        </a:p>
      </dgm:t>
    </dgm:pt>
    <dgm:pt modelId="{41059F89-87C0-4E04-8A3C-EC8C3A60B8A2}">
      <dgm:prSet phldrT="[نص]" custT="1"/>
      <dgm:spPr/>
      <dgm:t>
        <a:bodyPr/>
        <a:lstStyle/>
        <a:p>
          <a:r>
            <a:rPr lang="ar-MA" sz="1800" dirty="0" smtClean="0"/>
            <a:t>المحكمة </a:t>
          </a:r>
          <a:r>
            <a:rPr lang="ar-SA" sz="1800" dirty="0" smtClean="0"/>
            <a:t>الادارية </a:t>
          </a:r>
          <a:r>
            <a:rPr lang="ar-MA" sz="1800" dirty="0" smtClean="0"/>
            <a:t>العليا</a:t>
          </a:r>
          <a:endParaRPr lang="en-US" sz="1800" dirty="0"/>
        </a:p>
      </dgm:t>
    </dgm:pt>
    <dgm:pt modelId="{F7BF1209-0D93-4EAB-8BD1-7A9266F088C5}" type="parTrans" cxnId="{592F5CFA-BC99-464C-85C6-F36A83D52D8B}">
      <dgm:prSet/>
      <dgm:spPr/>
      <dgm:t>
        <a:bodyPr/>
        <a:lstStyle/>
        <a:p>
          <a:endParaRPr lang="en-US"/>
        </a:p>
      </dgm:t>
    </dgm:pt>
    <dgm:pt modelId="{613B4D43-B51E-40ED-9FBE-80E6F2F8E259}" type="sibTrans" cxnId="{592F5CFA-BC99-464C-85C6-F36A83D52D8B}">
      <dgm:prSet/>
      <dgm:spPr/>
      <dgm:t>
        <a:bodyPr/>
        <a:lstStyle/>
        <a:p>
          <a:endParaRPr lang="en-US"/>
        </a:p>
      </dgm:t>
    </dgm:pt>
    <dgm:pt modelId="{42CACCF7-8657-451B-9269-8945AD355F6D}">
      <dgm:prSet phldrT="[نص]"/>
      <dgm:spPr/>
      <dgm:t>
        <a:bodyPr/>
        <a:lstStyle/>
        <a:p>
          <a:r>
            <a:rPr lang="ar-MA" dirty="0" smtClean="0"/>
            <a:t>تقوم بمراجعة الاحكام التي تصدر من الاستئناف في حالات معينة هي تقريبا نفس حالات المراجعة التي تتطلب اعتراض في المحكمة العليا في القضاء العادي (</a:t>
          </a:r>
          <a:r>
            <a:rPr lang="ar-SA" dirty="0" smtClean="0"/>
            <a:t>مخالفة أحكام الشريعة أو الأنظمة -محكمة غير مختصة.- تشكيل غير نظامي للمحكمة - خطأ في تكييف</a:t>
          </a:r>
          <a:r>
            <a:rPr lang="ar-MA" dirty="0" smtClean="0"/>
            <a:t>)</a:t>
          </a:r>
          <a:endParaRPr lang="en-US" dirty="0"/>
        </a:p>
      </dgm:t>
    </dgm:pt>
    <dgm:pt modelId="{C056AA25-9503-4BF9-A229-A1E204E76D7D}" type="parTrans" cxnId="{AC41D44C-C697-428D-9E70-D55DE401E1A5}">
      <dgm:prSet/>
      <dgm:spPr/>
      <dgm:t>
        <a:bodyPr/>
        <a:lstStyle/>
        <a:p>
          <a:endParaRPr lang="en-US"/>
        </a:p>
      </dgm:t>
    </dgm:pt>
    <dgm:pt modelId="{1D5BA25C-5798-453C-8E74-BDA75F4A5B8B}" type="sibTrans" cxnId="{AC41D44C-C697-428D-9E70-D55DE401E1A5}">
      <dgm:prSet/>
      <dgm:spPr/>
      <dgm:t>
        <a:bodyPr/>
        <a:lstStyle/>
        <a:p>
          <a:endParaRPr lang="en-US"/>
        </a:p>
      </dgm:t>
    </dgm:pt>
    <dgm:pt modelId="{6F479D0F-0FC5-465C-A287-67F4DC60A7D3}">
      <dgm:prSet phldrT="[نص]"/>
      <dgm:spPr/>
      <dgm:t>
        <a:bodyPr/>
        <a:lstStyle/>
        <a:p>
          <a:r>
            <a:rPr lang="ar-MA" dirty="0" smtClean="0"/>
            <a:t>يوجد فيها </a:t>
          </a:r>
          <a:r>
            <a:rPr lang="ar-MA" b="1" dirty="0" smtClean="0"/>
            <a:t>«هيئة عامة» </a:t>
          </a:r>
          <a:r>
            <a:rPr lang="ar-MA" dirty="0" smtClean="0"/>
            <a:t>بنفس اختصاصات الهيئة العامة في المحكمة العليا (في القضاء العادي) «راجعيها»</a:t>
          </a:r>
          <a:endParaRPr lang="en-US" dirty="0"/>
        </a:p>
      </dgm:t>
    </dgm:pt>
    <dgm:pt modelId="{94425A1E-F743-4153-844A-739C709A0FD3}" type="parTrans" cxnId="{3987FC2B-FCC6-4813-975B-9EAE99A175A4}">
      <dgm:prSet/>
      <dgm:spPr/>
      <dgm:t>
        <a:bodyPr/>
        <a:lstStyle/>
        <a:p>
          <a:endParaRPr lang="en-US"/>
        </a:p>
      </dgm:t>
    </dgm:pt>
    <dgm:pt modelId="{A1F0C426-E3D2-488F-BB22-2C736E82D416}" type="sibTrans" cxnId="{3987FC2B-FCC6-4813-975B-9EAE99A175A4}">
      <dgm:prSet/>
      <dgm:spPr/>
      <dgm:t>
        <a:bodyPr/>
        <a:lstStyle/>
        <a:p>
          <a:endParaRPr lang="en-US"/>
        </a:p>
      </dgm:t>
    </dgm:pt>
    <dgm:pt modelId="{333C9D02-3B04-4104-96F4-53B928A276E9}" type="pres">
      <dgm:prSet presAssocID="{A9731DE7-3749-421B-88D8-D2A446F58BB4}" presName="hierChild1" presStyleCnt="0">
        <dgm:presLayoutVars>
          <dgm:orgChart val="1"/>
          <dgm:chPref val="1"/>
          <dgm:dir val="rev"/>
          <dgm:animOne val="branch"/>
          <dgm:animLvl val="lvl"/>
          <dgm:resizeHandles/>
        </dgm:presLayoutVars>
      </dgm:prSet>
      <dgm:spPr/>
      <dgm:t>
        <a:bodyPr/>
        <a:lstStyle/>
        <a:p>
          <a:pPr rtl="1"/>
          <a:endParaRPr lang="ar-SA"/>
        </a:p>
      </dgm:t>
    </dgm:pt>
    <dgm:pt modelId="{C1B4071C-48FE-4DC9-A8D1-BAD94F931D2F}" type="pres">
      <dgm:prSet presAssocID="{5D47B38A-415D-4BBB-94B3-D94647F54489}" presName="hierRoot1" presStyleCnt="0">
        <dgm:presLayoutVars>
          <dgm:hierBranch val="init"/>
        </dgm:presLayoutVars>
      </dgm:prSet>
      <dgm:spPr/>
    </dgm:pt>
    <dgm:pt modelId="{33E74826-C951-4928-B111-7E9181FC35DA}" type="pres">
      <dgm:prSet presAssocID="{5D47B38A-415D-4BBB-94B3-D94647F54489}" presName="rootComposite1" presStyleCnt="0"/>
      <dgm:spPr/>
    </dgm:pt>
    <dgm:pt modelId="{E89FBDCA-FE18-485F-B467-15BCD64971CD}" type="pres">
      <dgm:prSet presAssocID="{5D47B38A-415D-4BBB-94B3-D94647F54489}" presName="rootText1" presStyleLbl="node0" presStyleIdx="0" presStyleCnt="1" custScaleX="156721" custLinFactNeighborY="46417">
        <dgm:presLayoutVars>
          <dgm:chPref val="3"/>
        </dgm:presLayoutVars>
      </dgm:prSet>
      <dgm:spPr/>
      <dgm:t>
        <a:bodyPr/>
        <a:lstStyle/>
        <a:p>
          <a:pPr rtl="1"/>
          <a:endParaRPr lang="ar-SA"/>
        </a:p>
      </dgm:t>
    </dgm:pt>
    <dgm:pt modelId="{F195914C-F65E-4FB6-88AC-65D9E72E40DD}" type="pres">
      <dgm:prSet presAssocID="{5D47B38A-415D-4BBB-94B3-D94647F54489}" presName="rootConnector1" presStyleLbl="node1" presStyleIdx="0" presStyleCnt="0"/>
      <dgm:spPr/>
      <dgm:t>
        <a:bodyPr/>
        <a:lstStyle/>
        <a:p>
          <a:pPr rtl="1"/>
          <a:endParaRPr lang="ar-SA"/>
        </a:p>
      </dgm:t>
    </dgm:pt>
    <dgm:pt modelId="{DBA0DD46-FDC0-4AF9-9364-D30444E77046}" type="pres">
      <dgm:prSet presAssocID="{5D47B38A-415D-4BBB-94B3-D94647F54489}" presName="hierChild2" presStyleCnt="0"/>
      <dgm:spPr/>
    </dgm:pt>
    <dgm:pt modelId="{5554FFAF-658B-484E-B7E3-5E474AD3E3CB}" type="pres">
      <dgm:prSet presAssocID="{A837087B-D66F-4F0F-906F-70EE3055CC71}" presName="Name37" presStyleLbl="parChTrans1D2" presStyleIdx="0" presStyleCnt="3"/>
      <dgm:spPr/>
      <dgm:t>
        <a:bodyPr/>
        <a:lstStyle/>
        <a:p>
          <a:pPr rtl="1"/>
          <a:endParaRPr lang="ar-SA"/>
        </a:p>
      </dgm:t>
    </dgm:pt>
    <dgm:pt modelId="{73158CB7-B6E7-40E0-9A78-789D55F56B07}" type="pres">
      <dgm:prSet presAssocID="{83ED8A58-3E03-463C-ADAE-377E11D3C700}" presName="hierRoot2" presStyleCnt="0">
        <dgm:presLayoutVars>
          <dgm:hierBranch val="init"/>
        </dgm:presLayoutVars>
      </dgm:prSet>
      <dgm:spPr/>
    </dgm:pt>
    <dgm:pt modelId="{25D5C1C6-5061-46ED-8F23-9A85523F2949}" type="pres">
      <dgm:prSet presAssocID="{83ED8A58-3E03-463C-ADAE-377E11D3C700}" presName="rootComposite" presStyleCnt="0"/>
      <dgm:spPr/>
    </dgm:pt>
    <dgm:pt modelId="{3DF809EB-795F-451A-BABC-92F7786D1ECB}" type="pres">
      <dgm:prSet presAssocID="{83ED8A58-3E03-463C-ADAE-377E11D3C700}" presName="rootText" presStyleLbl="node2" presStyleIdx="0" presStyleCnt="3" custLinFactNeighborY="46417">
        <dgm:presLayoutVars>
          <dgm:chPref val="3"/>
        </dgm:presLayoutVars>
      </dgm:prSet>
      <dgm:spPr/>
      <dgm:t>
        <a:bodyPr/>
        <a:lstStyle/>
        <a:p>
          <a:pPr rtl="1"/>
          <a:endParaRPr lang="ar-SA"/>
        </a:p>
      </dgm:t>
    </dgm:pt>
    <dgm:pt modelId="{3D20E06E-987B-433B-91A8-1974057D2E4D}" type="pres">
      <dgm:prSet presAssocID="{83ED8A58-3E03-463C-ADAE-377E11D3C700}" presName="rootConnector" presStyleLbl="node2" presStyleIdx="0" presStyleCnt="3"/>
      <dgm:spPr/>
      <dgm:t>
        <a:bodyPr/>
        <a:lstStyle/>
        <a:p>
          <a:pPr rtl="1"/>
          <a:endParaRPr lang="ar-SA"/>
        </a:p>
      </dgm:t>
    </dgm:pt>
    <dgm:pt modelId="{DA3177CB-8AAC-48D2-9EA4-5E6938CC504E}" type="pres">
      <dgm:prSet presAssocID="{83ED8A58-3E03-463C-ADAE-377E11D3C700}" presName="hierChild4" presStyleCnt="0"/>
      <dgm:spPr/>
    </dgm:pt>
    <dgm:pt modelId="{4FAF9FEC-2166-4647-9B7C-88414C40EF83}" type="pres">
      <dgm:prSet presAssocID="{83ED8A58-3E03-463C-ADAE-377E11D3C700}" presName="hierChild5" presStyleCnt="0"/>
      <dgm:spPr/>
    </dgm:pt>
    <dgm:pt modelId="{62DC07EC-F6D0-4A96-8A21-512E2510A73A}" type="pres">
      <dgm:prSet presAssocID="{0CF5D177-534A-41EF-B309-6F654EC66318}" presName="Name37" presStyleLbl="parChTrans1D2" presStyleIdx="1" presStyleCnt="3"/>
      <dgm:spPr/>
      <dgm:t>
        <a:bodyPr/>
        <a:lstStyle/>
        <a:p>
          <a:pPr rtl="1"/>
          <a:endParaRPr lang="ar-SA"/>
        </a:p>
      </dgm:t>
    </dgm:pt>
    <dgm:pt modelId="{2CC4BD1E-00AE-4F85-86AE-37AE74B28CB7}" type="pres">
      <dgm:prSet presAssocID="{E13E4D11-D0F8-4C9B-A205-E88EBE9F957D}" presName="hierRoot2" presStyleCnt="0">
        <dgm:presLayoutVars>
          <dgm:hierBranch val="init"/>
        </dgm:presLayoutVars>
      </dgm:prSet>
      <dgm:spPr/>
    </dgm:pt>
    <dgm:pt modelId="{D5B96D7C-C02C-4052-9020-ACBE2DA79279}" type="pres">
      <dgm:prSet presAssocID="{E13E4D11-D0F8-4C9B-A205-E88EBE9F957D}" presName="rootComposite" presStyleCnt="0"/>
      <dgm:spPr/>
    </dgm:pt>
    <dgm:pt modelId="{33DD5790-593C-4632-9010-1F753121B7AF}" type="pres">
      <dgm:prSet presAssocID="{E13E4D11-D0F8-4C9B-A205-E88EBE9F957D}" presName="rootText" presStyleLbl="node2" presStyleIdx="1" presStyleCnt="3" custLinFactNeighborY="46417">
        <dgm:presLayoutVars>
          <dgm:chPref val="3"/>
        </dgm:presLayoutVars>
      </dgm:prSet>
      <dgm:spPr/>
      <dgm:t>
        <a:bodyPr/>
        <a:lstStyle/>
        <a:p>
          <a:endParaRPr lang="en-US"/>
        </a:p>
      </dgm:t>
    </dgm:pt>
    <dgm:pt modelId="{40D7918C-28EF-450C-A572-C77EB2BC68E7}" type="pres">
      <dgm:prSet presAssocID="{E13E4D11-D0F8-4C9B-A205-E88EBE9F957D}" presName="rootConnector" presStyleLbl="node2" presStyleIdx="1" presStyleCnt="3"/>
      <dgm:spPr/>
      <dgm:t>
        <a:bodyPr/>
        <a:lstStyle/>
        <a:p>
          <a:pPr rtl="1"/>
          <a:endParaRPr lang="ar-SA"/>
        </a:p>
      </dgm:t>
    </dgm:pt>
    <dgm:pt modelId="{9B68FD35-07F1-4607-BDCC-A8ACCAFB2D6C}" type="pres">
      <dgm:prSet presAssocID="{E13E4D11-D0F8-4C9B-A205-E88EBE9F957D}" presName="hierChild4" presStyleCnt="0"/>
      <dgm:spPr/>
    </dgm:pt>
    <dgm:pt modelId="{B150827E-7B45-4732-BC61-F91CEC6EEC11}" type="pres">
      <dgm:prSet presAssocID="{E13E4D11-D0F8-4C9B-A205-E88EBE9F957D}" presName="hierChild5" presStyleCnt="0"/>
      <dgm:spPr/>
    </dgm:pt>
    <dgm:pt modelId="{0FA8D035-35D5-48B9-A151-7CCA831DB97B}" type="pres">
      <dgm:prSet presAssocID="{F7BF1209-0D93-4EAB-8BD1-7A9266F088C5}" presName="Name37" presStyleLbl="parChTrans1D2" presStyleIdx="2" presStyleCnt="3"/>
      <dgm:spPr/>
      <dgm:t>
        <a:bodyPr/>
        <a:lstStyle/>
        <a:p>
          <a:pPr rtl="1"/>
          <a:endParaRPr lang="ar-SA"/>
        </a:p>
      </dgm:t>
    </dgm:pt>
    <dgm:pt modelId="{E5582046-6EE6-434C-8A91-B7674025A8AA}" type="pres">
      <dgm:prSet presAssocID="{41059F89-87C0-4E04-8A3C-EC8C3A60B8A2}" presName="hierRoot2" presStyleCnt="0">
        <dgm:presLayoutVars>
          <dgm:hierBranch val="init"/>
        </dgm:presLayoutVars>
      </dgm:prSet>
      <dgm:spPr/>
    </dgm:pt>
    <dgm:pt modelId="{B5E869EF-32BD-486B-A3C8-07B9E4A21343}" type="pres">
      <dgm:prSet presAssocID="{41059F89-87C0-4E04-8A3C-EC8C3A60B8A2}" presName="rootComposite" presStyleCnt="0"/>
      <dgm:spPr/>
    </dgm:pt>
    <dgm:pt modelId="{4EE6CDBC-C601-4AED-BA6E-3A39607C7854}" type="pres">
      <dgm:prSet presAssocID="{41059F89-87C0-4E04-8A3C-EC8C3A60B8A2}" presName="rootText" presStyleLbl="node2" presStyleIdx="2" presStyleCnt="3" custLinFactNeighborY="46417">
        <dgm:presLayoutVars>
          <dgm:chPref val="3"/>
        </dgm:presLayoutVars>
      </dgm:prSet>
      <dgm:spPr/>
      <dgm:t>
        <a:bodyPr/>
        <a:lstStyle/>
        <a:p>
          <a:pPr rtl="1"/>
          <a:endParaRPr lang="ar-SA"/>
        </a:p>
      </dgm:t>
    </dgm:pt>
    <dgm:pt modelId="{84B31ECC-DB40-42A6-A107-9270C1EB2495}" type="pres">
      <dgm:prSet presAssocID="{41059F89-87C0-4E04-8A3C-EC8C3A60B8A2}" presName="rootConnector" presStyleLbl="node2" presStyleIdx="2" presStyleCnt="3"/>
      <dgm:spPr/>
      <dgm:t>
        <a:bodyPr/>
        <a:lstStyle/>
        <a:p>
          <a:pPr rtl="1"/>
          <a:endParaRPr lang="ar-SA"/>
        </a:p>
      </dgm:t>
    </dgm:pt>
    <dgm:pt modelId="{92067B38-CC19-417A-AC56-84E365398C68}" type="pres">
      <dgm:prSet presAssocID="{41059F89-87C0-4E04-8A3C-EC8C3A60B8A2}" presName="hierChild4" presStyleCnt="0"/>
      <dgm:spPr/>
    </dgm:pt>
    <dgm:pt modelId="{1B430232-959A-471B-A96C-C05762F04240}" type="pres">
      <dgm:prSet presAssocID="{C056AA25-9503-4BF9-A229-A1E204E76D7D}" presName="Name37" presStyleLbl="parChTrans1D3" presStyleIdx="0" presStyleCnt="2"/>
      <dgm:spPr/>
    </dgm:pt>
    <dgm:pt modelId="{29ACA752-23C3-49C1-8902-419DD7AB9F28}" type="pres">
      <dgm:prSet presAssocID="{42CACCF7-8657-451B-9269-8945AD355F6D}" presName="hierRoot2" presStyleCnt="0">
        <dgm:presLayoutVars>
          <dgm:hierBranch val="init"/>
        </dgm:presLayoutVars>
      </dgm:prSet>
      <dgm:spPr/>
    </dgm:pt>
    <dgm:pt modelId="{5A97C635-5211-444B-BC62-54E7A4A7CD86}" type="pres">
      <dgm:prSet presAssocID="{42CACCF7-8657-451B-9269-8945AD355F6D}" presName="rootComposite" presStyleCnt="0"/>
      <dgm:spPr/>
    </dgm:pt>
    <dgm:pt modelId="{91335615-FBD4-4BA3-B653-AA3A3F231CAA}" type="pres">
      <dgm:prSet presAssocID="{42CACCF7-8657-451B-9269-8945AD355F6D}" presName="rootText" presStyleLbl="node3" presStyleIdx="0" presStyleCnt="2" custScaleX="210407" custScaleY="142083" custLinFactNeighborY="23299">
        <dgm:presLayoutVars>
          <dgm:chPref val="3"/>
        </dgm:presLayoutVars>
      </dgm:prSet>
      <dgm:spPr/>
      <dgm:t>
        <a:bodyPr/>
        <a:lstStyle/>
        <a:p>
          <a:endParaRPr lang="en-US"/>
        </a:p>
      </dgm:t>
    </dgm:pt>
    <dgm:pt modelId="{25AC589D-F6A7-4975-A7E3-A9F5D5A130B9}" type="pres">
      <dgm:prSet presAssocID="{42CACCF7-8657-451B-9269-8945AD355F6D}" presName="rootConnector" presStyleLbl="node3" presStyleIdx="0" presStyleCnt="2"/>
      <dgm:spPr/>
      <dgm:t>
        <a:bodyPr/>
        <a:lstStyle/>
        <a:p>
          <a:endParaRPr lang="en-US"/>
        </a:p>
      </dgm:t>
    </dgm:pt>
    <dgm:pt modelId="{F6BDA9F6-379E-44AD-BEF8-3AF949BA3BD0}" type="pres">
      <dgm:prSet presAssocID="{42CACCF7-8657-451B-9269-8945AD355F6D}" presName="hierChild4" presStyleCnt="0"/>
      <dgm:spPr/>
    </dgm:pt>
    <dgm:pt modelId="{FB6F8763-E1D9-4ADE-AC6F-DBB238F62751}" type="pres">
      <dgm:prSet presAssocID="{42CACCF7-8657-451B-9269-8945AD355F6D}" presName="hierChild5" presStyleCnt="0"/>
      <dgm:spPr/>
    </dgm:pt>
    <dgm:pt modelId="{45592B6F-F342-4A45-82FF-72782F557499}" type="pres">
      <dgm:prSet presAssocID="{94425A1E-F743-4153-844A-739C709A0FD3}" presName="Name37" presStyleLbl="parChTrans1D3" presStyleIdx="1" presStyleCnt="2"/>
      <dgm:spPr/>
    </dgm:pt>
    <dgm:pt modelId="{51058862-2B61-49F9-BF09-A8BF0135CB66}" type="pres">
      <dgm:prSet presAssocID="{6F479D0F-0FC5-465C-A287-67F4DC60A7D3}" presName="hierRoot2" presStyleCnt="0">
        <dgm:presLayoutVars>
          <dgm:hierBranch val="init"/>
        </dgm:presLayoutVars>
      </dgm:prSet>
      <dgm:spPr/>
    </dgm:pt>
    <dgm:pt modelId="{3E889750-D3F8-4C17-A57D-8782004B7547}" type="pres">
      <dgm:prSet presAssocID="{6F479D0F-0FC5-465C-A287-67F4DC60A7D3}" presName="rootComposite" presStyleCnt="0"/>
      <dgm:spPr/>
    </dgm:pt>
    <dgm:pt modelId="{2D0BB05D-0E27-40EC-B7C1-D502AC0779F2}" type="pres">
      <dgm:prSet presAssocID="{6F479D0F-0FC5-465C-A287-67F4DC60A7D3}" presName="rootText" presStyleLbl="node3" presStyleIdx="1" presStyleCnt="2" custScaleX="208790">
        <dgm:presLayoutVars>
          <dgm:chPref val="3"/>
        </dgm:presLayoutVars>
      </dgm:prSet>
      <dgm:spPr/>
      <dgm:t>
        <a:bodyPr/>
        <a:lstStyle/>
        <a:p>
          <a:endParaRPr lang="en-US"/>
        </a:p>
      </dgm:t>
    </dgm:pt>
    <dgm:pt modelId="{FA71D329-B91A-44B7-8657-C5ACA0DC8559}" type="pres">
      <dgm:prSet presAssocID="{6F479D0F-0FC5-465C-A287-67F4DC60A7D3}" presName="rootConnector" presStyleLbl="node3" presStyleIdx="1" presStyleCnt="2"/>
      <dgm:spPr/>
      <dgm:t>
        <a:bodyPr/>
        <a:lstStyle/>
        <a:p>
          <a:endParaRPr lang="en-US"/>
        </a:p>
      </dgm:t>
    </dgm:pt>
    <dgm:pt modelId="{3E9EBBB1-A4BD-4B21-9568-C5592E7550C7}" type="pres">
      <dgm:prSet presAssocID="{6F479D0F-0FC5-465C-A287-67F4DC60A7D3}" presName="hierChild4" presStyleCnt="0"/>
      <dgm:spPr/>
    </dgm:pt>
    <dgm:pt modelId="{E6C497B6-6E19-4A67-958F-0EBA8E0FE719}" type="pres">
      <dgm:prSet presAssocID="{6F479D0F-0FC5-465C-A287-67F4DC60A7D3}" presName="hierChild5" presStyleCnt="0"/>
      <dgm:spPr/>
    </dgm:pt>
    <dgm:pt modelId="{159C390A-FD74-46D2-A67C-C658F7DE1BE7}" type="pres">
      <dgm:prSet presAssocID="{41059F89-87C0-4E04-8A3C-EC8C3A60B8A2}" presName="hierChild5" presStyleCnt="0"/>
      <dgm:spPr/>
    </dgm:pt>
    <dgm:pt modelId="{5DF62EB5-B51F-4DF5-AA7C-5932C8F34CAD}" type="pres">
      <dgm:prSet presAssocID="{5D47B38A-415D-4BBB-94B3-D94647F54489}" presName="hierChild3" presStyleCnt="0"/>
      <dgm:spPr/>
    </dgm:pt>
  </dgm:ptLst>
  <dgm:cxnLst>
    <dgm:cxn modelId="{4FC501FF-01C5-4A58-B527-3F1F50D58BB7}" type="presOf" srcId="{94425A1E-F743-4153-844A-739C709A0FD3}" destId="{45592B6F-F342-4A45-82FF-72782F557499}" srcOrd="0" destOrd="0" presId="urn:microsoft.com/office/officeart/2005/8/layout/orgChart1"/>
    <dgm:cxn modelId="{6C0A0265-6984-44AF-8CC8-EADAD0709C7E}" type="presOf" srcId="{6F479D0F-0FC5-465C-A287-67F4DC60A7D3}" destId="{FA71D329-B91A-44B7-8657-C5ACA0DC8559}" srcOrd="1" destOrd="0" presId="urn:microsoft.com/office/officeart/2005/8/layout/orgChart1"/>
    <dgm:cxn modelId="{722E2C39-93D6-41F8-8AA9-69E2F9F6FE6F}" type="presOf" srcId="{6F479D0F-0FC5-465C-A287-67F4DC60A7D3}" destId="{2D0BB05D-0E27-40EC-B7C1-D502AC0779F2}" srcOrd="0" destOrd="0" presId="urn:microsoft.com/office/officeart/2005/8/layout/orgChart1"/>
    <dgm:cxn modelId="{452F8B24-AE39-41DC-B505-B921D0ABFF01}" type="presOf" srcId="{E13E4D11-D0F8-4C9B-A205-E88EBE9F957D}" destId="{33DD5790-593C-4632-9010-1F753121B7AF}" srcOrd="0" destOrd="0" presId="urn:microsoft.com/office/officeart/2005/8/layout/orgChart1"/>
    <dgm:cxn modelId="{8E04E492-E67A-462F-B848-3A9FE76A93E9}" type="presOf" srcId="{C056AA25-9503-4BF9-A229-A1E204E76D7D}" destId="{1B430232-959A-471B-A96C-C05762F04240}" srcOrd="0" destOrd="0" presId="urn:microsoft.com/office/officeart/2005/8/layout/orgChart1"/>
    <dgm:cxn modelId="{7C819A0B-370E-4AE6-BC61-2F0E12605837}" type="presOf" srcId="{42CACCF7-8657-451B-9269-8945AD355F6D}" destId="{25AC589D-F6A7-4975-A7E3-A9F5D5A130B9}" srcOrd="1" destOrd="0" presId="urn:microsoft.com/office/officeart/2005/8/layout/orgChart1"/>
    <dgm:cxn modelId="{AC41D44C-C697-428D-9E70-D55DE401E1A5}" srcId="{41059F89-87C0-4E04-8A3C-EC8C3A60B8A2}" destId="{42CACCF7-8657-451B-9269-8945AD355F6D}" srcOrd="0" destOrd="0" parTransId="{C056AA25-9503-4BF9-A229-A1E204E76D7D}" sibTransId="{1D5BA25C-5798-453C-8E74-BDA75F4A5B8B}"/>
    <dgm:cxn modelId="{2D200CA3-40B4-4F4F-A94B-8718E11D2AD5}" type="presOf" srcId="{F7BF1209-0D93-4EAB-8BD1-7A9266F088C5}" destId="{0FA8D035-35D5-48B9-A151-7CCA831DB97B}" srcOrd="0" destOrd="0" presId="urn:microsoft.com/office/officeart/2005/8/layout/orgChart1"/>
    <dgm:cxn modelId="{C7330477-8C15-49C9-9B87-56AB89BD39F6}" type="presOf" srcId="{A837087B-D66F-4F0F-906F-70EE3055CC71}" destId="{5554FFAF-658B-484E-B7E3-5E474AD3E3CB}" srcOrd="0" destOrd="0" presId="urn:microsoft.com/office/officeart/2005/8/layout/orgChart1"/>
    <dgm:cxn modelId="{3987FC2B-FCC6-4813-975B-9EAE99A175A4}" srcId="{41059F89-87C0-4E04-8A3C-EC8C3A60B8A2}" destId="{6F479D0F-0FC5-465C-A287-67F4DC60A7D3}" srcOrd="1" destOrd="0" parTransId="{94425A1E-F743-4153-844A-739C709A0FD3}" sibTransId="{A1F0C426-E3D2-488F-BB22-2C736E82D416}"/>
    <dgm:cxn modelId="{AA5B44A5-4A93-4958-A46F-39BF6EB1155C}" type="presOf" srcId="{42CACCF7-8657-451B-9269-8945AD355F6D}" destId="{91335615-FBD4-4BA3-B653-AA3A3F231CAA}" srcOrd="0" destOrd="0" presId="urn:microsoft.com/office/officeart/2005/8/layout/orgChart1"/>
    <dgm:cxn modelId="{786FC98D-9D39-4AF4-8550-547EB58D12CD}" type="presOf" srcId="{A9731DE7-3749-421B-88D8-D2A446F58BB4}" destId="{333C9D02-3B04-4104-96F4-53B928A276E9}" srcOrd="0" destOrd="0" presId="urn:microsoft.com/office/officeart/2005/8/layout/orgChart1"/>
    <dgm:cxn modelId="{9E98EB31-DAA8-4CC2-930A-78164C37ACC3}" type="presOf" srcId="{41059F89-87C0-4E04-8A3C-EC8C3A60B8A2}" destId="{84B31ECC-DB40-42A6-A107-9270C1EB2495}" srcOrd="1" destOrd="0" presId="urn:microsoft.com/office/officeart/2005/8/layout/orgChart1"/>
    <dgm:cxn modelId="{E28C221A-D62A-477E-BE3E-194F754F4632}" type="presOf" srcId="{E13E4D11-D0F8-4C9B-A205-E88EBE9F957D}" destId="{40D7918C-28EF-450C-A572-C77EB2BC68E7}" srcOrd="1" destOrd="0" presId="urn:microsoft.com/office/officeart/2005/8/layout/orgChart1"/>
    <dgm:cxn modelId="{AF777C0C-F784-46DB-BD4A-34344FC88B90}" type="presOf" srcId="{5D47B38A-415D-4BBB-94B3-D94647F54489}" destId="{E89FBDCA-FE18-485F-B467-15BCD64971CD}" srcOrd="0" destOrd="0" presId="urn:microsoft.com/office/officeart/2005/8/layout/orgChart1"/>
    <dgm:cxn modelId="{4FCE4274-288D-4025-ADB4-1711C5F7B3CB}" srcId="{A9731DE7-3749-421B-88D8-D2A446F58BB4}" destId="{5D47B38A-415D-4BBB-94B3-D94647F54489}" srcOrd="0" destOrd="0" parTransId="{0BF2AEBF-DB65-492A-BC7D-7D407ED5DC6D}" sibTransId="{B53F14A2-F7FB-4306-957F-939F785AC826}"/>
    <dgm:cxn modelId="{2C3BB412-C03E-4715-9B80-4AC10101A3D9}" type="presOf" srcId="{5D47B38A-415D-4BBB-94B3-D94647F54489}" destId="{F195914C-F65E-4FB6-88AC-65D9E72E40DD}" srcOrd="1" destOrd="0" presId="urn:microsoft.com/office/officeart/2005/8/layout/orgChart1"/>
    <dgm:cxn modelId="{111E57D9-3021-49A3-ACC6-D4BB1B4D793D}" srcId="{5D47B38A-415D-4BBB-94B3-D94647F54489}" destId="{83ED8A58-3E03-463C-ADAE-377E11D3C700}" srcOrd="0" destOrd="0" parTransId="{A837087B-D66F-4F0F-906F-70EE3055CC71}" sibTransId="{033F06DA-A855-4CAA-85D5-75AC1CB081E5}"/>
    <dgm:cxn modelId="{629DD331-75C4-4608-BD8A-0EDFBCE57927}" type="presOf" srcId="{83ED8A58-3E03-463C-ADAE-377E11D3C700}" destId="{3DF809EB-795F-451A-BABC-92F7786D1ECB}" srcOrd="0" destOrd="0" presId="urn:microsoft.com/office/officeart/2005/8/layout/orgChart1"/>
    <dgm:cxn modelId="{592F5CFA-BC99-464C-85C6-F36A83D52D8B}" srcId="{5D47B38A-415D-4BBB-94B3-D94647F54489}" destId="{41059F89-87C0-4E04-8A3C-EC8C3A60B8A2}" srcOrd="2" destOrd="0" parTransId="{F7BF1209-0D93-4EAB-8BD1-7A9266F088C5}" sibTransId="{613B4D43-B51E-40ED-9FBE-80E6F2F8E259}"/>
    <dgm:cxn modelId="{D52FF661-1F0E-42C8-BB54-F9918F57CFB8}" type="presOf" srcId="{0CF5D177-534A-41EF-B309-6F654EC66318}" destId="{62DC07EC-F6D0-4A96-8A21-512E2510A73A}" srcOrd="0" destOrd="0" presId="urn:microsoft.com/office/officeart/2005/8/layout/orgChart1"/>
    <dgm:cxn modelId="{C3C576B1-C047-4A0D-B6CF-EF4892E4CAC1}" type="presOf" srcId="{83ED8A58-3E03-463C-ADAE-377E11D3C700}" destId="{3D20E06E-987B-433B-91A8-1974057D2E4D}" srcOrd="1" destOrd="0" presId="urn:microsoft.com/office/officeart/2005/8/layout/orgChart1"/>
    <dgm:cxn modelId="{3B17F94E-8D74-4AD8-888C-2FA86CE596F3}" srcId="{5D47B38A-415D-4BBB-94B3-D94647F54489}" destId="{E13E4D11-D0F8-4C9B-A205-E88EBE9F957D}" srcOrd="1" destOrd="0" parTransId="{0CF5D177-534A-41EF-B309-6F654EC66318}" sibTransId="{ABDDFA2A-FDE7-45AC-8653-8544E0CFC071}"/>
    <dgm:cxn modelId="{492D8632-F127-4A96-8DF8-02B9F77FFBAE}" type="presOf" srcId="{41059F89-87C0-4E04-8A3C-EC8C3A60B8A2}" destId="{4EE6CDBC-C601-4AED-BA6E-3A39607C7854}" srcOrd="0" destOrd="0" presId="urn:microsoft.com/office/officeart/2005/8/layout/orgChart1"/>
    <dgm:cxn modelId="{36C23FF5-832D-4E29-A11C-98D268486E90}" type="presParOf" srcId="{333C9D02-3B04-4104-96F4-53B928A276E9}" destId="{C1B4071C-48FE-4DC9-A8D1-BAD94F931D2F}" srcOrd="0" destOrd="0" presId="urn:microsoft.com/office/officeart/2005/8/layout/orgChart1"/>
    <dgm:cxn modelId="{4E6E5686-DC42-4DE8-A76D-A0EF51605DB5}" type="presParOf" srcId="{C1B4071C-48FE-4DC9-A8D1-BAD94F931D2F}" destId="{33E74826-C951-4928-B111-7E9181FC35DA}" srcOrd="0" destOrd="0" presId="urn:microsoft.com/office/officeart/2005/8/layout/orgChart1"/>
    <dgm:cxn modelId="{152FB46E-16AD-48A8-BA1B-65351CBD6300}" type="presParOf" srcId="{33E74826-C951-4928-B111-7E9181FC35DA}" destId="{E89FBDCA-FE18-485F-B467-15BCD64971CD}" srcOrd="0" destOrd="0" presId="urn:microsoft.com/office/officeart/2005/8/layout/orgChart1"/>
    <dgm:cxn modelId="{9532A492-E1BC-4598-8AC1-E33C185A8358}" type="presParOf" srcId="{33E74826-C951-4928-B111-7E9181FC35DA}" destId="{F195914C-F65E-4FB6-88AC-65D9E72E40DD}" srcOrd="1" destOrd="0" presId="urn:microsoft.com/office/officeart/2005/8/layout/orgChart1"/>
    <dgm:cxn modelId="{6A9A20DC-AB18-4AAE-B7A8-80BCE75F60F8}" type="presParOf" srcId="{C1B4071C-48FE-4DC9-A8D1-BAD94F931D2F}" destId="{DBA0DD46-FDC0-4AF9-9364-D30444E77046}" srcOrd="1" destOrd="0" presId="urn:microsoft.com/office/officeart/2005/8/layout/orgChart1"/>
    <dgm:cxn modelId="{633E9623-B1B5-4E4D-B793-BE0BBD1C691D}" type="presParOf" srcId="{DBA0DD46-FDC0-4AF9-9364-D30444E77046}" destId="{5554FFAF-658B-484E-B7E3-5E474AD3E3CB}" srcOrd="0" destOrd="0" presId="urn:microsoft.com/office/officeart/2005/8/layout/orgChart1"/>
    <dgm:cxn modelId="{B8236F98-2A14-4102-AB7F-2B76CC011399}" type="presParOf" srcId="{DBA0DD46-FDC0-4AF9-9364-D30444E77046}" destId="{73158CB7-B6E7-40E0-9A78-789D55F56B07}" srcOrd="1" destOrd="0" presId="urn:microsoft.com/office/officeart/2005/8/layout/orgChart1"/>
    <dgm:cxn modelId="{AF8737D1-59FF-4F4F-9661-72543ABC5442}" type="presParOf" srcId="{73158CB7-B6E7-40E0-9A78-789D55F56B07}" destId="{25D5C1C6-5061-46ED-8F23-9A85523F2949}" srcOrd="0" destOrd="0" presId="urn:microsoft.com/office/officeart/2005/8/layout/orgChart1"/>
    <dgm:cxn modelId="{AA0591BA-ED6E-46FE-82A2-B623082EE1F6}" type="presParOf" srcId="{25D5C1C6-5061-46ED-8F23-9A85523F2949}" destId="{3DF809EB-795F-451A-BABC-92F7786D1ECB}" srcOrd="0" destOrd="0" presId="urn:microsoft.com/office/officeart/2005/8/layout/orgChart1"/>
    <dgm:cxn modelId="{034FE221-FEA1-4963-9769-8AA3F97B8241}" type="presParOf" srcId="{25D5C1C6-5061-46ED-8F23-9A85523F2949}" destId="{3D20E06E-987B-433B-91A8-1974057D2E4D}" srcOrd="1" destOrd="0" presId="urn:microsoft.com/office/officeart/2005/8/layout/orgChart1"/>
    <dgm:cxn modelId="{8C5C059C-7403-456A-89F0-8BD3FD46F2EF}" type="presParOf" srcId="{73158CB7-B6E7-40E0-9A78-789D55F56B07}" destId="{DA3177CB-8AAC-48D2-9EA4-5E6938CC504E}" srcOrd="1" destOrd="0" presId="urn:microsoft.com/office/officeart/2005/8/layout/orgChart1"/>
    <dgm:cxn modelId="{2386198D-C705-4D62-9505-5535310CDAD9}" type="presParOf" srcId="{73158CB7-B6E7-40E0-9A78-789D55F56B07}" destId="{4FAF9FEC-2166-4647-9B7C-88414C40EF83}" srcOrd="2" destOrd="0" presId="urn:microsoft.com/office/officeart/2005/8/layout/orgChart1"/>
    <dgm:cxn modelId="{71DDE974-71BF-49DC-98B7-B65B96F56999}" type="presParOf" srcId="{DBA0DD46-FDC0-4AF9-9364-D30444E77046}" destId="{62DC07EC-F6D0-4A96-8A21-512E2510A73A}" srcOrd="2" destOrd="0" presId="urn:microsoft.com/office/officeart/2005/8/layout/orgChart1"/>
    <dgm:cxn modelId="{DDFB57EB-C151-4D19-B79F-30A96EA24610}" type="presParOf" srcId="{DBA0DD46-FDC0-4AF9-9364-D30444E77046}" destId="{2CC4BD1E-00AE-4F85-86AE-37AE74B28CB7}" srcOrd="3" destOrd="0" presId="urn:microsoft.com/office/officeart/2005/8/layout/orgChart1"/>
    <dgm:cxn modelId="{57A4C163-94FE-46DC-95CC-5E2573F67B1B}" type="presParOf" srcId="{2CC4BD1E-00AE-4F85-86AE-37AE74B28CB7}" destId="{D5B96D7C-C02C-4052-9020-ACBE2DA79279}" srcOrd="0" destOrd="0" presId="urn:microsoft.com/office/officeart/2005/8/layout/orgChart1"/>
    <dgm:cxn modelId="{FC0F10EA-7951-4E0D-8F83-925E272B51D4}" type="presParOf" srcId="{D5B96D7C-C02C-4052-9020-ACBE2DA79279}" destId="{33DD5790-593C-4632-9010-1F753121B7AF}" srcOrd="0" destOrd="0" presId="urn:microsoft.com/office/officeart/2005/8/layout/orgChart1"/>
    <dgm:cxn modelId="{724EC87A-923C-4429-8DED-F5AA19289589}" type="presParOf" srcId="{D5B96D7C-C02C-4052-9020-ACBE2DA79279}" destId="{40D7918C-28EF-450C-A572-C77EB2BC68E7}" srcOrd="1" destOrd="0" presId="urn:microsoft.com/office/officeart/2005/8/layout/orgChart1"/>
    <dgm:cxn modelId="{BF018954-C289-4B2F-92A5-C9A91F3CA89F}" type="presParOf" srcId="{2CC4BD1E-00AE-4F85-86AE-37AE74B28CB7}" destId="{9B68FD35-07F1-4607-BDCC-A8ACCAFB2D6C}" srcOrd="1" destOrd="0" presId="urn:microsoft.com/office/officeart/2005/8/layout/orgChart1"/>
    <dgm:cxn modelId="{3BBB6103-0EDA-4DE6-AFFE-C43AF8D4E5C2}" type="presParOf" srcId="{2CC4BD1E-00AE-4F85-86AE-37AE74B28CB7}" destId="{B150827E-7B45-4732-BC61-F91CEC6EEC11}" srcOrd="2" destOrd="0" presId="urn:microsoft.com/office/officeart/2005/8/layout/orgChart1"/>
    <dgm:cxn modelId="{692216AA-35CF-4C87-9427-F0E37869633E}" type="presParOf" srcId="{DBA0DD46-FDC0-4AF9-9364-D30444E77046}" destId="{0FA8D035-35D5-48B9-A151-7CCA831DB97B}" srcOrd="4" destOrd="0" presId="urn:microsoft.com/office/officeart/2005/8/layout/orgChart1"/>
    <dgm:cxn modelId="{B6181546-29A0-461F-BFF5-2E893F235D9A}" type="presParOf" srcId="{DBA0DD46-FDC0-4AF9-9364-D30444E77046}" destId="{E5582046-6EE6-434C-8A91-B7674025A8AA}" srcOrd="5" destOrd="0" presId="urn:microsoft.com/office/officeart/2005/8/layout/orgChart1"/>
    <dgm:cxn modelId="{CE75462A-D7FF-4AAF-965E-5D7A264DAD9D}" type="presParOf" srcId="{E5582046-6EE6-434C-8A91-B7674025A8AA}" destId="{B5E869EF-32BD-486B-A3C8-07B9E4A21343}" srcOrd="0" destOrd="0" presId="urn:microsoft.com/office/officeart/2005/8/layout/orgChart1"/>
    <dgm:cxn modelId="{BB63333C-F8F4-4BBF-892D-7CF755EA71BC}" type="presParOf" srcId="{B5E869EF-32BD-486B-A3C8-07B9E4A21343}" destId="{4EE6CDBC-C601-4AED-BA6E-3A39607C7854}" srcOrd="0" destOrd="0" presId="urn:microsoft.com/office/officeart/2005/8/layout/orgChart1"/>
    <dgm:cxn modelId="{7E1A8C55-F9E9-4C6F-B073-A4F5CB6D59E8}" type="presParOf" srcId="{B5E869EF-32BD-486B-A3C8-07B9E4A21343}" destId="{84B31ECC-DB40-42A6-A107-9270C1EB2495}" srcOrd="1" destOrd="0" presId="urn:microsoft.com/office/officeart/2005/8/layout/orgChart1"/>
    <dgm:cxn modelId="{0C0F0DEF-38AB-4F08-9A61-0CB55BE5EA67}" type="presParOf" srcId="{E5582046-6EE6-434C-8A91-B7674025A8AA}" destId="{92067B38-CC19-417A-AC56-84E365398C68}" srcOrd="1" destOrd="0" presId="urn:microsoft.com/office/officeart/2005/8/layout/orgChart1"/>
    <dgm:cxn modelId="{7E5AA904-4FEF-46AB-A544-5FB7E495D195}" type="presParOf" srcId="{92067B38-CC19-417A-AC56-84E365398C68}" destId="{1B430232-959A-471B-A96C-C05762F04240}" srcOrd="0" destOrd="0" presId="urn:microsoft.com/office/officeart/2005/8/layout/orgChart1"/>
    <dgm:cxn modelId="{6B9C287E-9890-4150-92E3-0603C2AAC834}" type="presParOf" srcId="{92067B38-CC19-417A-AC56-84E365398C68}" destId="{29ACA752-23C3-49C1-8902-419DD7AB9F28}" srcOrd="1" destOrd="0" presId="urn:microsoft.com/office/officeart/2005/8/layout/orgChart1"/>
    <dgm:cxn modelId="{69053FDB-9E69-49C1-AB34-D017C842CAA0}" type="presParOf" srcId="{29ACA752-23C3-49C1-8902-419DD7AB9F28}" destId="{5A97C635-5211-444B-BC62-54E7A4A7CD86}" srcOrd="0" destOrd="0" presId="urn:microsoft.com/office/officeart/2005/8/layout/orgChart1"/>
    <dgm:cxn modelId="{0FAE49DF-448A-4FFA-B3E5-216982B8BE5B}" type="presParOf" srcId="{5A97C635-5211-444B-BC62-54E7A4A7CD86}" destId="{91335615-FBD4-4BA3-B653-AA3A3F231CAA}" srcOrd="0" destOrd="0" presId="urn:microsoft.com/office/officeart/2005/8/layout/orgChart1"/>
    <dgm:cxn modelId="{F698B355-012B-4C42-B426-6EC4E13A29DC}" type="presParOf" srcId="{5A97C635-5211-444B-BC62-54E7A4A7CD86}" destId="{25AC589D-F6A7-4975-A7E3-A9F5D5A130B9}" srcOrd="1" destOrd="0" presId="urn:microsoft.com/office/officeart/2005/8/layout/orgChart1"/>
    <dgm:cxn modelId="{7CD82488-8DA7-44F8-867E-BB4AA2E4D302}" type="presParOf" srcId="{29ACA752-23C3-49C1-8902-419DD7AB9F28}" destId="{F6BDA9F6-379E-44AD-BEF8-3AF949BA3BD0}" srcOrd="1" destOrd="0" presId="urn:microsoft.com/office/officeart/2005/8/layout/orgChart1"/>
    <dgm:cxn modelId="{8A22114F-FDBE-4F04-A838-8A908ED1E9C1}" type="presParOf" srcId="{29ACA752-23C3-49C1-8902-419DD7AB9F28}" destId="{FB6F8763-E1D9-4ADE-AC6F-DBB238F62751}" srcOrd="2" destOrd="0" presId="urn:microsoft.com/office/officeart/2005/8/layout/orgChart1"/>
    <dgm:cxn modelId="{C86C1A3F-A4D6-41FF-B48D-78A7FF8FCC15}" type="presParOf" srcId="{92067B38-CC19-417A-AC56-84E365398C68}" destId="{45592B6F-F342-4A45-82FF-72782F557499}" srcOrd="2" destOrd="0" presId="urn:microsoft.com/office/officeart/2005/8/layout/orgChart1"/>
    <dgm:cxn modelId="{656FFC07-A249-4C57-99B3-4E63659CCA89}" type="presParOf" srcId="{92067B38-CC19-417A-AC56-84E365398C68}" destId="{51058862-2B61-49F9-BF09-A8BF0135CB66}" srcOrd="3" destOrd="0" presId="urn:microsoft.com/office/officeart/2005/8/layout/orgChart1"/>
    <dgm:cxn modelId="{49D01A20-C040-42AC-B00B-6C149F6D6197}" type="presParOf" srcId="{51058862-2B61-49F9-BF09-A8BF0135CB66}" destId="{3E889750-D3F8-4C17-A57D-8782004B7547}" srcOrd="0" destOrd="0" presId="urn:microsoft.com/office/officeart/2005/8/layout/orgChart1"/>
    <dgm:cxn modelId="{0DB121C5-BAF7-4990-A243-C3F35A8502CC}" type="presParOf" srcId="{3E889750-D3F8-4C17-A57D-8782004B7547}" destId="{2D0BB05D-0E27-40EC-B7C1-D502AC0779F2}" srcOrd="0" destOrd="0" presId="urn:microsoft.com/office/officeart/2005/8/layout/orgChart1"/>
    <dgm:cxn modelId="{1984BDBE-1B7E-4BE4-9239-0CAD413F7A27}" type="presParOf" srcId="{3E889750-D3F8-4C17-A57D-8782004B7547}" destId="{FA71D329-B91A-44B7-8657-C5ACA0DC8559}" srcOrd="1" destOrd="0" presId="urn:microsoft.com/office/officeart/2005/8/layout/orgChart1"/>
    <dgm:cxn modelId="{145CC9E1-C207-4E93-AF76-3831ADE362AD}" type="presParOf" srcId="{51058862-2B61-49F9-BF09-A8BF0135CB66}" destId="{3E9EBBB1-A4BD-4B21-9568-C5592E7550C7}" srcOrd="1" destOrd="0" presId="urn:microsoft.com/office/officeart/2005/8/layout/orgChart1"/>
    <dgm:cxn modelId="{291A0A37-3962-4EDB-B9B7-B6E5F8958FBF}" type="presParOf" srcId="{51058862-2B61-49F9-BF09-A8BF0135CB66}" destId="{E6C497B6-6E19-4A67-958F-0EBA8E0FE719}" srcOrd="2" destOrd="0" presId="urn:microsoft.com/office/officeart/2005/8/layout/orgChart1"/>
    <dgm:cxn modelId="{071D943F-2AF5-4B32-92F5-363B5805FD95}" type="presParOf" srcId="{E5582046-6EE6-434C-8A91-B7674025A8AA}" destId="{159C390A-FD74-46D2-A67C-C658F7DE1BE7}" srcOrd="2" destOrd="0" presId="urn:microsoft.com/office/officeart/2005/8/layout/orgChart1"/>
    <dgm:cxn modelId="{C4265318-91BB-4543-8474-4BCE99C58C03}" type="presParOf" srcId="{C1B4071C-48FE-4DC9-A8D1-BAD94F931D2F}" destId="{5DF62EB5-B51F-4DF5-AA7C-5932C8F34CA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C1FAFF34-0B21-4165-AED6-A5E6F9206035}" type="doc">
      <dgm:prSet loTypeId="urn:microsoft.com/office/officeart/2005/8/layout/pyramid1" loCatId="pyramid" qsTypeId="urn:microsoft.com/office/officeart/2005/8/quickstyle/simple1" qsCatId="simple" csTypeId="urn:microsoft.com/office/officeart/2005/8/colors/accent1_2" csCatId="accent1" phldr="1"/>
      <dgm:spPr/>
    </dgm:pt>
    <dgm:pt modelId="{B72BE3B5-E05E-4177-BC3F-4C8CD623AE89}">
      <dgm:prSet phldrT="[نص]" custT="1"/>
      <dgm:spPr>
        <a:solidFill>
          <a:srgbClr val="00DE6F"/>
        </a:solidFill>
      </dgm:spPr>
      <dgm:t>
        <a:bodyPr/>
        <a:lstStyle/>
        <a:p>
          <a:pPr rtl="1"/>
          <a:r>
            <a:rPr lang="ar-MA" sz="2000" dirty="0" smtClean="0"/>
            <a:t>محكمة</a:t>
          </a:r>
        </a:p>
        <a:p>
          <a:pPr rtl="1"/>
          <a:r>
            <a:rPr lang="ar-MA" sz="2000" dirty="0" smtClean="0"/>
            <a:t>عليا</a:t>
          </a:r>
          <a:endParaRPr lang="en-US" sz="2000" dirty="0"/>
        </a:p>
      </dgm:t>
    </dgm:pt>
    <dgm:pt modelId="{49C34674-AE6E-4A49-8693-3CAE62D384B6}" type="parTrans" cxnId="{C4463E68-4523-4407-A39E-7D925CC9DF75}">
      <dgm:prSet/>
      <dgm:spPr/>
      <dgm:t>
        <a:bodyPr/>
        <a:lstStyle/>
        <a:p>
          <a:endParaRPr lang="en-US" sz="1200"/>
        </a:p>
      </dgm:t>
    </dgm:pt>
    <dgm:pt modelId="{598E384F-E9AF-4565-AB39-D545561E0363}" type="sibTrans" cxnId="{C4463E68-4523-4407-A39E-7D925CC9DF75}">
      <dgm:prSet/>
      <dgm:spPr/>
      <dgm:t>
        <a:bodyPr/>
        <a:lstStyle/>
        <a:p>
          <a:endParaRPr lang="en-US" sz="1200"/>
        </a:p>
      </dgm:t>
    </dgm:pt>
    <dgm:pt modelId="{9AC47F10-9D9C-4A3C-8A39-74F17CDF1722}">
      <dgm:prSet phldrT="[نص]" custT="1"/>
      <dgm:spPr>
        <a:solidFill>
          <a:srgbClr val="00C462"/>
        </a:solidFill>
      </dgm:spPr>
      <dgm:t>
        <a:bodyPr/>
        <a:lstStyle/>
        <a:p>
          <a:r>
            <a:rPr lang="ar-MA" sz="2000" dirty="0" smtClean="0"/>
            <a:t>محاكم استئناف</a:t>
          </a:r>
          <a:endParaRPr lang="en-US" sz="2000" dirty="0"/>
        </a:p>
      </dgm:t>
    </dgm:pt>
    <dgm:pt modelId="{AB17BB3D-1CE9-467A-ABF0-8535790A5363}" type="parTrans" cxnId="{3C427ED8-7E21-44BF-93A8-29B62110E8D6}">
      <dgm:prSet/>
      <dgm:spPr/>
      <dgm:t>
        <a:bodyPr/>
        <a:lstStyle/>
        <a:p>
          <a:endParaRPr lang="en-US" sz="1200"/>
        </a:p>
      </dgm:t>
    </dgm:pt>
    <dgm:pt modelId="{F50F57E4-E405-4C12-9615-03D24F7AF95F}" type="sibTrans" cxnId="{3C427ED8-7E21-44BF-93A8-29B62110E8D6}">
      <dgm:prSet/>
      <dgm:spPr/>
      <dgm:t>
        <a:bodyPr/>
        <a:lstStyle/>
        <a:p>
          <a:endParaRPr lang="en-US" sz="1200"/>
        </a:p>
      </dgm:t>
    </dgm:pt>
    <dgm:pt modelId="{469B27DE-F81C-40C7-BF1F-665DA1614EE2}">
      <dgm:prSet phldrT="[نص]" custT="1"/>
      <dgm:spPr>
        <a:solidFill>
          <a:srgbClr val="00A452"/>
        </a:solidFill>
      </dgm:spPr>
      <dgm:t>
        <a:bodyPr/>
        <a:lstStyle/>
        <a:p>
          <a:r>
            <a:rPr lang="ar-MA" sz="2000" dirty="0" smtClean="0"/>
            <a:t>محاكم درجة أولى</a:t>
          </a:r>
          <a:endParaRPr lang="en-US" sz="2000" dirty="0"/>
        </a:p>
      </dgm:t>
    </dgm:pt>
    <dgm:pt modelId="{31549DD9-56F3-4D3B-AE8C-A032FBF7FC9F}" type="parTrans" cxnId="{C5653FD7-8D0D-4651-BA21-341B89161E90}">
      <dgm:prSet/>
      <dgm:spPr/>
      <dgm:t>
        <a:bodyPr/>
        <a:lstStyle/>
        <a:p>
          <a:endParaRPr lang="en-US" sz="1200"/>
        </a:p>
      </dgm:t>
    </dgm:pt>
    <dgm:pt modelId="{EE2B5E41-076C-4645-8A0F-ADB99E4B360B}" type="sibTrans" cxnId="{C5653FD7-8D0D-4651-BA21-341B89161E90}">
      <dgm:prSet/>
      <dgm:spPr/>
      <dgm:t>
        <a:bodyPr/>
        <a:lstStyle/>
        <a:p>
          <a:endParaRPr lang="en-US" sz="1200"/>
        </a:p>
      </dgm:t>
    </dgm:pt>
    <dgm:pt modelId="{C256D83B-7497-4A77-8E5C-E912C623C666}" type="pres">
      <dgm:prSet presAssocID="{C1FAFF34-0B21-4165-AED6-A5E6F9206035}" presName="Name0" presStyleCnt="0">
        <dgm:presLayoutVars>
          <dgm:dir/>
          <dgm:animLvl val="lvl"/>
          <dgm:resizeHandles val="exact"/>
        </dgm:presLayoutVars>
      </dgm:prSet>
      <dgm:spPr/>
    </dgm:pt>
    <dgm:pt modelId="{71910602-F9F2-4A9A-8D86-D31D1D6BE337}" type="pres">
      <dgm:prSet presAssocID="{B72BE3B5-E05E-4177-BC3F-4C8CD623AE89}" presName="Name8" presStyleCnt="0"/>
      <dgm:spPr/>
    </dgm:pt>
    <dgm:pt modelId="{1A9D3C2C-D559-48B5-BB4B-5873D31F9DAA}" type="pres">
      <dgm:prSet presAssocID="{B72BE3B5-E05E-4177-BC3F-4C8CD623AE89}" presName="level" presStyleLbl="node1" presStyleIdx="0" presStyleCnt="3">
        <dgm:presLayoutVars>
          <dgm:chMax val="1"/>
          <dgm:bulletEnabled val="1"/>
        </dgm:presLayoutVars>
      </dgm:prSet>
      <dgm:spPr/>
      <dgm:t>
        <a:bodyPr/>
        <a:lstStyle/>
        <a:p>
          <a:endParaRPr lang="en-US"/>
        </a:p>
      </dgm:t>
    </dgm:pt>
    <dgm:pt modelId="{3AC89EB3-F8CC-4AAE-AADC-354306130009}" type="pres">
      <dgm:prSet presAssocID="{B72BE3B5-E05E-4177-BC3F-4C8CD623AE89}" presName="levelTx" presStyleLbl="revTx" presStyleIdx="0" presStyleCnt="0">
        <dgm:presLayoutVars>
          <dgm:chMax val="1"/>
          <dgm:bulletEnabled val="1"/>
        </dgm:presLayoutVars>
      </dgm:prSet>
      <dgm:spPr/>
      <dgm:t>
        <a:bodyPr/>
        <a:lstStyle/>
        <a:p>
          <a:endParaRPr lang="en-US"/>
        </a:p>
      </dgm:t>
    </dgm:pt>
    <dgm:pt modelId="{A7DC300F-A4E7-4626-B9E7-C3C49389F968}" type="pres">
      <dgm:prSet presAssocID="{9AC47F10-9D9C-4A3C-8A39-74F17CDF1722}" presName="Name8" presStyleCnt="0"/>
      <dgm:spPr/>
    </dgm:pt>
    <dgm:pt modelId="{B0818D14-8140-4161-9833-7559D5E69A51}" type="pres">
      <dgm:prSet presAssocID="{9AC47F10-9D9C-4A3C-8A39-74F17CDF1722}" presName="level" presStyleLbl="node1" presStyleIdx="1" presStyleCnt="3">
        <dgm:presLayoutVars>
          <dgm:chMax val="1"/>
          <dgm:bulletEnabled val="1"/>
        </dgm:presLayoutVars>
      </dgm:prSet>
      <dgm:spPr/>
      <dgm:t>
        <a:bodyPr/>
        <a:lstStyle/>
        <a:p>
          <a:endParaRPr lang="en-US"/>
        </a:p>
      </dgm:t>
    </dgm:pt>
    <dgm:pt modelId="{F27A9DFE-EBDC-491E-85B5-2155D598FA6D}" type="pres">
      <dgm:prSet presAssocID="{9AC47F10-9D9C-4A3C-8A39-74F17CDF1722}" presName="levelTx" presStyleLbl="revTx" presStyleIdx="0" presStyleCnt="0">
        <dgm:presLayoutVars>
          <dgm:chMax val="1"/>
          <dgm:bulletEnabled val="1"/>
        </dgm:presLayoutVars>
      </dgm:prSet>
      <dgm:spPr/>
      <dgm:t>
        <a:bodyPr/>
        <a:lstStyle/>
        <a:p>
          <a:endParaRPr lang="en-US"/>
        </a:p>
      </dgm:t>
    </dgm:pt>
    <dgm:pt modelId="{53242B0D-356B-437A-BEFC-ACCF88957E93}" type="pres">
      <dgm:prSet presAssocID="{469B27DE-F81C-40C7-BF1F-665DA1614EE2}" presName="Name8" presStyleCnt="0"/>
      <dgm:spPr/>
    </dgm:pt>
    <dgm:pt modelId="{A8EC3F83-3646-4DEB-8FDC-F9FFED7ABC19}" type="pres">
      <dgm:prSet presAssocID="{469B27DE-F81C-40C7-BF1F-665DA1614EE2}" presName="level" presStyleLbl="node1" presStyleIdx="2" presStyleCnt="3">
        <dgm:presLayoutVars>
          <dgm:chMax val="1"/>
          <dgm:bulletEnabled val="1"/>
        </dgm:presLayoutVars>
      </dgm:prSet>
      <dgm:spPr/>
    </dgm:pt>
    <dgm:pt modelId="{A6CDDADB-6CCE-4389-896A-98DFC828CC95}" type="pres">
      <dgm:prSet presAssocID="{469B27DE-F81C-40C7-BF1F-665DA1614EE2}" presName="levelTx" presStyleLbl="revTx" presStyleIdx="0" presStyleCnt="0">
        <dgm:presLayoutVars>
          <dgm:chMax val="1"/>
          <dgm:bulletEnabled val="1"/>
        </dgm:presLayoutVars>
      </dgm:prSet>
      <dgm:spPr/>
    </dgm:pt>
  </dgm:ptLst>
  <dgm:cxnLst>
    <dgm:cxn modelId="{3C427ED8-7E21-44BF-93A8-29B62110E8D6}" srcId="{C1FAFF34-0B21-4165-AED6-A5E6F9206035}" destId="{9AC47F10-9D9C-4A3C-8A39-74F17CDF1722}" srcOrd="1" destOrd="0" parTransId="{AB17BB3D-1CE9-467A-ABF0-8535790A5363}" sibTransId="{F50F57E4-E405-4C12-9615-03D24F7AF95F}"/>
    <dgm:cxn modelId="{9E2138EF-EA23-4857-8828-5F9931CDCA94}" type="presOf" srcId="{9AC47F10-9D9C-4A3C-8A39-74F17CDF1722}" destId="{F27A9DFE-EBDC-491E-85B5-2155D598FA6D}" srcOrd="1" destOrd="0" presId="urn:microsoft.com/office/officeart/2005/8/layout/pyramid1"/>
    <dgm:cxn modelId="{26A0E170-FE90-49D3-A07A-2167ACCBEE2F}" type="presOf" srcId="{B72BE3B5-E05E-4177-BC3F-4C8CD623AE89}" destId="{1A9D3C2C-D559-48B5-BB4B-5873D31F9DAA}" srcOrd="0" destOrd="0" presId="urn:microsoft.com/office/officeart/2005/8/layout/pyramid1"/>
    <dgm:cxn modelId="{F09D3BBE-5513-47FA-A819-F12C94D76EB7}" type="presOf" srcId="{B72BE3B5-E05E-4177-BC3F-4C8CD623AE89}" destId="{3AC89EB3-F8CC-4AAE-AADC-354306130009}" srcOrd="1" destOrd="0" presId="urn:microsoft.com/office/officeart/2005/8/layout/pyramid1"/>
    <dgm:cxn modelId="{77353F48-1DE0-4250-86EF-99E617637FEE}" type="presOf" srcId="{9AC47F10-9D9C-4A3C-8A39-74F17CDF1722}" destId="{B0818D14-8140-4161-9833-7559D5E69A51}" srcOrd="0" destOrd="0" presId="urn:microsoft.com/office/officeart/2005/8/layout/pyramid1"/>
    <dgm:cxn modelId="{C4463E68-4523-4407-A39E-7D925CC9DF75}" srcId="{C1FAFF34-0B21-4165-AED6-A5E6F9206035}" destId="{B72BE3B5-E05E-4177-BC3F-4C8CD623AE89}" srcOrd="0" destOrd="0" parTransId="{49C34674-AE6E-4A49-8693-3CAE62D384B6}" sibTransId="{598E384F-E9AF-4565-AB39-D545561E0363}"/>
    <dgm:cxn modelId="{C5653FD7-8D0D-4651-BA21-341B89161E90}" srcId="{C1FAFF34-0B21-4165-AED6-A5E6F9206035}" destId="{469B27DE-F81C-40C7-BF1F-665DA1614EE2}" srcOrd="2" destOrd="0" parTransId="{31549DD9-56F3-4D3B-AE8C-A032FBF7FC9F}" sibTransId="{EE2B5E41-076C-4645-8A0F-ADB99E4B360B}"/>
    <dgm:cxn modelId="{9D05A4ED-B6E4-4969-A54C-0DED46926439}" type="presOf" srcId="{469B27DE-F81C-40C7-BF1F-665DA1614EE2}" destId="{A6CDDADB-6CCE-4389-896A-98DFC828CC95}" srcOrd="1" destOrd="0" presId="urn:microsoft.com/office/officeart/2005/8/layout/pyramid1"/>
    <dgm:cxn modelId="{52F9AD98-277E-4393-80F9-C1E14A942E4A}" type="presOf" srcId="{C1FAFF34-0B21-4165-AED6-A5E6F9206035}" destId="{C256D83B-7497-4A77-8E5C-E912C623C666}" srcOrd="0" destOrd="0" presId="urn:microsoft.com/office/officeart/2005/8/layout/pyramid1"/>
    <dgm:cxn modelId="{9393B5E9-5D37-41AC-9437-55B4231099B1}" type="presOf" srcId="{469B27DE-F81C-40C7-BF1F-665DA1614EE2}" destId="{A8EC3F83-3646-4DEB-8FDC-F9FFED7ABC19}" srcOrd="0" destOrd="0" presId="urn:microsoft.com/office/officeart/2005/8/layout/pyramid1"/>
    <dgm:cxn modelId="{1B98C9A8-C5E1-4B7E-8F4B-64137D1A5A4D}" type="presParOf" srcId="{C256D83B-7497-4A77-8E5C-E912C623C666}" destId="{71910602-F9F2-4A9A-8D86-D31D1D6BE337}" srcOrd="0" destOrd="0" presId="urn:microsoft.com/office/officeart/2005/8/layout/pyramid1"/>
    <dgm:cxn modelId="{3869659F-555C-4D42-A0C4-561F7D7C19B5}" type="presParOf" srcId="{71910602-F9F2-4A9A-8D86-D31D1D6BE337}" destId="{1A9D3C2C-D559-48B5-BB4B-5873D31F9DAA}" srcOrd="0" destOrd="0" presId="urn:microsoft.com/office/officeart/2005/8/layout/pyramid1"/>
    <dgm:cxn modelId="{C68AE417-75D7-4B8D-A85E-DE9F90E3BB11}" type="presParOf" srcId="{71910602-F9F2-4A9A-8D86-D31D1D6BE337}" destId="{3AC89EB3-F8CC-4AAE-AADC-354306130009}" srcOrd="1" destOrd="0" presId="urn:microsoft.com/office/officeart/2005/8/layout/pyramid1"/>
    <dgm:cxn modelId="{C8A70A71-00EB-41CD-BD1D-089ABF00A50E}" type="presParOf" srcId="{C256D83B-7497-4A77-8E5C-E912C623C666}" destId="{A7DC300F-A4E7-4626-B9E7-C3C49389F968}" srcOrd="1" destOrd="0" presId="urn:microsoft.com/office/officeart/2005/8/layout/pyramid1"/>
    <dgm:cxn modelId="{B0EF3892-3619-45CC-9F02-19DB3C776D14}" type="presParOf" srcId="{A7DC300F-A4E7-4626-B9E7-C3C49389F968}" destId="{B0818D14-8140-4161-9833-7559D5E69A51}" srcOrd="0" destOrd="0" presId="urn:microsoft.com/office/officeart/2005/8/layout/pyramid1"/>
    <dgm:cxn modelId="{3B9FE47C-AB9C-4F27-A3A0-519A0823024D}" type="presParOf" srcId="{A7DC300F-A4E7-4626-B9E7-C3C49389F968}" destId="{F27A9DFE-EBDC-491E-85B5-2155D598FA6D}" srcOrd="1" destOrd="0" presId="urn:microsoft.com/office/officeart/2005/8/layout/pyramid1"/>
    <dgm:cxn modelId="{1EBF5DFC-395D-4132-B730-FE4AE6FCB39A}" type="presParOf" srcId="{C256D83B-7497-4A77-8E5C-E912C623C666}" destId="{53242B0D-356B-437A-BEFC-ACCF88957E93}" srcOrd="2" destOrd="0" presId="urn:microsoft.com/office/officeart/2005/8/layout/pyramid1"/>
    <dgm:cxn modelId="{E884052F-051C-4BE4-9F88-95CC11389444}" type="presParOf" srcId="{53242B0D-356B-437A-BEFC-ACCF88957E93}" destId="{A8EC3F83-3646-4DEB-8FDC-F9FFED7ABC19}" srcOrd="0" destOrd="0" presId="urn:microsoft.com/office/officeart/2005/8/layout/pyramid1"/>
    <dgm:cxn modelId="{3985F7D7-A14D-441B-8EF1-A977773D8C16}" type="presParOf" srcId="{53242B0D-356B-437A-BEFC-ACCF88957E93}" destId="{A6CDDADB-6CCE-4389-896A-98DFC828CC95}"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C1FAFF34-0B21-4165-AED6-A5E6F9206035}" type="doc">
      <dgm:prSet loTypeId="urn:microsoft.com/office/officeart/2005/8/layout/pyramid1" loCatId="pyramid" qsTypeId="urn:microsoft.com/office/officeart/2005/8/quickstyle/simple1" qsCatId="simple" csTypeId="urn:microsoft.com/office/officeart/2005/8/colors/accent1_2" csCatId="accent1" phldr="1"/>
      <dgm:spPr/>
    </dgm:pt>
    <dgm:pt modelId="{B72BE3B5-E05E-4177-BC3F-4C8CD623AE89}">
      <dgm:prSet phldrT="[نص]" custT="1"/>
      <dgm:spPr>
        <a:solidFill>
          <a:srgbClr val="F5A349"/>
        </a:solidFill>
      </dgm:spPr>
      <dgm:t>
        <a:bodyPr/>
        <a:lstStyle/>
        <a:p>
          <a:pPr rtl="1"/>
          <a:r>
            <a:rPr lang="ar-MA" sz="2000" dirty="0" smtClean="0"/>
            <a:t>محكمة</a:t>
          </a:r>
        </a:p>
        <a:p>
          <a:pPr rtl="1"/>
          <a:r>
            <a:rPr lang="ar-MA" sz="2000" dirty="0" smtClean="0"/>
            <a:t>إدارية عليا</a:t>
          </a:r>
          <a:endParaRPr lang="en-US" sz="2000" dirty="0"/>
        </a:p>
      </dgm:t>
    </dgm:pt>
    <dgm:pt modelId="{49C34674-AE6E-4A49-8693-3CAE62D384B6}" type="parTrans" cxnId="{C4463E68-4523-4407-A39E-7D925CC9DF75}">
      <dgm:prSet/>
      <dgm:spPr/>
      <dgm:t>
        <a:bodyPr/>
        <a:lstStyle/>
        <a:p>
          <a:endParaRPr lang="en-US" sz="1200"/>
        </a:p>
      </dgm:t>
    </dgm:pt>
    <dgm:pt modelId="{598E384F-E9AF-4565-AB39-D545561E0363}" type="sibTrans" cxnId="{C4463E68-4523-4407-A39E-7D925CC9DF75}">
      <dgm:prSet/>
      <dgm:spPr/>
      <dgm:t>
        <a:bodyPr/>
        <a:lstStyle/>
        <a:p>
          <a:endParaRPr lang="en-US" sz="1200"/>
        </a:p>
      </dgm:t>
    </dgm:pt>
    <dgm:pt modelId="{9AC47F10-9D9C-4A3C-8A39-74F17CDF1722}">
      <dgm:prSet phldrT="[نص]" custT="1"/>
      <dgm:spPr>
        <a:solidFill>
          <a:srgbClr val="F39329"/>
        </a:solidFill>
      </dgm:spPr>
      <dgm:t>
        <a:bodyPr/>
        <a:lstStyle/>
        <a:p>
          <a:r>
            <a:rPr lang="ar-MA" sz="2000" dirty="0" smtClean="0"/>
            <a:t>محاكم استئناف إدارية</a:t>
          </a:r>
          <a:endParaRPr lang="en-US" sz="2000" dirty="0"/>
        </a:p>
      </dgm:t>
    </dgm:pt>
    <dgm:pt modelId="{AB17BB3D-1CE9-467A-ABF0-8535790A5363}" type="parTrans" cxnId="{3C427ED8-7E21-44BF-93A8-29B62110E8D6}">
      <dgm:prSet/>
      <dgm:spPr/>
      <dgm:t>
        <a:bodyPr/>
        <a:lstStyle/>
        <a:p>
          <a:endParaRPr lang="en-US" sz="1200"/>
        </a:p>
      </dgm:t>
    </dgm:pt>
    <dgm:pt modelId="{F50F57E4-E405-4C12-9615-03D24F7AF95F}" type="sibTrans" cxnId="{3C427ED8-7E21-44BF-93A8-29B62110E8D6}">
      <dgm:prSet/>
      <dgm:spPr/>
      <dgm:t>
        <a:bodyPr/>
        <a:lstStyle/>
        <a:p>
          <a:endParaRPr lang="en-US" sz="1200"/>
        </a:p>
      </dgm:t>
    </dgm:pt>
    <dgm:pt modelId="{469B27DE-F81C-40C7-BF1F-665DA1614EE2}">
      <dgm:prSet phldrT="[نص]" custT="1"/>
      <dgm:spPr>
        <a:solidFill>
          <a:srgbClr val="DD7A0D"/>
        </a:solidFill>
      </dgm:spPr>
      <dgm:t>
        <a:bodyPr/>
        <a:lstStyle/>
        <a:p>
          <a:r>
            <a:rPr lang="ar-MA" sz="2000" dirty="0" smtClean="0"/>
            <a:t>محاكم إدارية درجة أولى</a:t>
          </a:r>
          <a:endParaRPr lang="en-US" sz="2000" dirty="0"/>
        </a:p>
      </dgm:t>
    </dgm:pt>
    <dgm:pt modelId="{31549DD9-56F3-4D3B-AE8C-A032FBF7FC9F}" type="parTrans" cxnId="{C5653FD7-8D0D-4651-BA21-341B89161E90}">
      <dgm:prSet/>
      <dgm:spPr/>
      <dgm:t>
        <a:bodyPr/>
        <a:lstStyle/>
        <a:p>
          <a:endParaRPr lang="en-US" sz="1200"/>
        </a:p>
      </dgm:t>
    </dgm:pt>
    <dgm:pt modelId="{EE2B5E41-076C-4645-8A0F-ADB99E4B360B}" type="sibTrans" cxnId="{C5653FD7-8D0D-4651-BA21-341B89161E90}">
      <dgm:prSet/>
      <dgm:spPr/>
      <dgm:t>
        <a:bodyPr/>
        <a:lstStyle/>
        <a:p>
          <a:endParaRPr lang="en-US" sz="1200"/>
        </a:p>
      </dgm:t>
    </dgm:pt>
    <dgm:pt modelId="{C256D83B-7497-4A77-8E5C-E912C623C666}" type="pres">
      <dgm:prSet presAssocID="{C1FAFF34-0B21-4165-AED6-A5E6F9206035}" presName="Name0" presStyleCnt="0">
        <dgm:presLayoutVars>
          <dgm:dir/>
          <dgm:animLvl val="lvl"/>
          <dgm:resizeHandles val="exact"/>
        </dgm:presLayoutVars>
      </dgm:prSet>
      <dgm:spPr/>
    </dgm:pt>
    <dgm:pt modelId="{71910602-F9F2-4A9A-8D86-D31D1D6BE337}" type="pres">
      <dgm:prSet presAssocID="{B72BE3B5-E05E-4177-BC3F-4C8CD623AE89}" presName="Name8" presStyleCnt="0"/>
      <dgm:spPr/>
    </dgm:pt>
    <dgm:pt modelId="{1A9D3C2C-D559-48B5-BB4B-5873D31F9DAA}" type="pres">
      <dgm:prSet presAssocID="{B72BE3B5-E05E-4177-BC3F-4C8CD623AE89}" presName="level" presStyleLbl="node1" presStyleIdx="0" presStyleCnt="3">
        <dgm:presLayoutVars>
          <dgm:chMax val="1"/>
          <dgm:bulletEnabled val="1"/>
        </dgm:presLayoutVars>
      </dgm:prSet>
      <dgm:spPr/>
      <dgm:t>
        <a:bodyPr/>
        <a:lstStyle/>
        <a:p>
          <a:endParaRPr lang="en-US"/>
        </a:p>
      </dgm:t>
    </dgm:pt>
    <dgm:pt modelId="{3AC89EB3-F8CC-4AAE-AADC-354306130009}" type="pres">
      <dgm:prSet presAssocID="{B72BE3B5-E05E-4177-BC3F-4C8CD623AE89}" presName="levelTx" presStyleLbl="revTx" presStyleIdx="0" presStyleCnt="0">
        <dgm:presLayoutVars>
          <dgm:chMax val="1"/>
          <dgm:bulletEnabled val="1"/>
        </dgm:presLayoutVars>
      </dgm:prSet>
      <dgm:spPr/>
      <dgm:t>
        <a:bodyPr/>
        <a:lstStyle/>
        <a:p>
          <a:endParaRPr lang="en-US"/>
        </a:p>
      </dgm:t>
    </dgm:pt>
    <dgm:pt modelId="{A7DC300F-A4E7-4626-B9E7-C3C49389F968}" type="pres">
      <dgm:prSet presAssocID="{9AC47F10-9D9C-4A3C-8A39-74F17CDF1722}" presName="Name8" presStyleCnt="0"/>
      <dgm:spPr/>
    </dgm:pt>
    <dgm:pt modelId="{B0818D14-8140-4161-9833-7559D5E69A51}" type="pres">
      <dgm:prSet presAssocID="{9AC47F10-9D9C-4A3C-8A39-74F17CDF1722}" presName="level" presStyleLbl="node1" presStyleIdx="1" presStyleCnt="3">
        <dgm:presLayoutVars>
          <dgm:chMax val="1"/>
          <dgm:bulletEnabled val="1"/>
        </dgm:presLayoutVars>
      </dgm:prSet>
      <dgm:spPr/>
      <dgm:t>
        <a:bodyPr/>
        <a:lstStyle/>
        <a:p>
          <a:endParaRPr lang="en-US"/>
        </a:p>
      </dgm:t>
    </dgm:pt>
    <dgm:pt modelId="{F27A9DFE-EBDC-491E-85B5-2155D598FA6D}" type="pres">
      <dgm:prSet presAssocID="{9AC47F10-9D9C-4A3C-8A39-74F17CDF1722}" presName="levelTx" presStyleLbl="revTx" presStyleIdx="0" presStyleCnt="0">
        <dgm:presLayoutVars>
          <dgm:chMax val="1"/>
          <dgm:bulletEnabled val="1"/>
        </dgm:presLayoutVars>
      </dgm:prSet>
      <dgm:spPr/>
      <dgm:t>
        <a:bodyPr/>
        <a:lstStyle/>
        <a:p>
          <a:endParaRPr lang="en-US"/>
        </a:p>
      </dgm:t>
    </dgm:pt>
    <dgm:pt modelId="{53242B0D-356B-437A-BEFC-ACCF88957E93}" type="pres">
      <dgm:prSet presAssocID="{469B27DE-F81C-40C7-BF1F-665DA1614EE2}" presName="Name8" presStyleCnt="0"/>
      <dgm:spPr/>
    </dgm:pt>
    <dgm:pt modelId="{A8EC3F83-3646-4DEB-8FDC-F9FFED7ABC19}" type="pres">
      <dgm:prSet presAssocID="{469B27DE-F81C-40C7-BF1F-665DA1614EE2}" presName="level" presStyleLbl="node1" presStyleIdx="2" presStyleCnt="3">
        <dgm:presLayoutVars>
          <dgm:chMax val="1"/>
          <dgm:bulletEnabled val="1"/>
        </dgm:presLayoutVars>
      </dgm:prSet>
      <dgm:spPr/>
    </dgm:pt>
    <dgm:pt modelId="{A6CDDADB-6CCE-4389-896A-98DFC828CC95}" type="pres">
      <dgm:prSet presAssocID="{469B27DE-F81C-40C7-BF1F-665DA1614EE2}" presName="levelTx" presStyleLbl="revTx" presStyleIdx="0" presStyleCnt="0">
        <dgm:presLayoutVars>
          <dgm:chMax val="1"/>
          <dgm:bulletEnabled val="1"/>
        </dgm:presLayoutVars>
      </dgm:prSet>
      <dgm:spPr/>
    </dgm:pt>
  </dgm:ptLst>
  <dgm:cxnLst>
    <dgm:cxn modelId="{3C427ED8-7E21-44BF-93A8-29B62110E8D6}" srcId="{C1FAFF34-0B21-4165-AED6-A5E6F9206035}" destId="{9AC47F10-9D9C-4A3C-8A39-74F17CDF1722}" srcOrd="1" destOrd="0" parTransId="{AB17BB3D-1CE9-467A-ABF0-8535790A5363}" sibTransId="{F50F57E4-E405-4C12-9615-03D24F7AF95F}"/>
    <dgm:cxn modelId="{C92EE484-0AEE-4118-BB53-01F680A59985}" type="presOf" srcId="{469B27DE-F81C-40C7-BF1F-665DA1614EE2}" destId="{A6CDDADB-6CCE-4389-896A-98DFC828CC95}" srcOrd="1" destOrd="0" presId="urn:microsoft.com/office/officeart/2005/8/layout/pyramid1"/>
    <dgm:cxn modelId="{C4463E68-4523-4407-A39E-7D925CC9DF75}" srcId="{C1FAFF34-0B21-4165-AED6-A5E6F9206035}" destId="{B72BE3B5-E05E-4177-BC3F-4C8CD623AE89}" srcOrd="0" destOrd="0" parTransId="{49C34674-AE6E-4A49-8693-3CAE62D384B6}" sibTransId="{598E384F-E9AF-4565-AB39-D545561E0363}"/>
    <dgm:cxn modelId="{91B54B35-7E4B-4EF8-BEAF-84FECD5A93D3}" type="presOf" srcId="{B72BE3B5-E05E-4177-BC3F-4C8CD623AE89}" destId="{1A9D3C2C-D559-48B5-BB4B-5873D31F9DAA}" srcOrd="0" destOrd="0" presId="urn:microsoft.com/office/officeart/2005/8/layout/pyramid1"/>
    <dgm:cxn modelId="{A4194BE7-ABE8-4265-9F4F-753D366D1404}" type="presOf" srcId="{9AC47F10-9D9C-4A3C-8A39-74F17CDF1722}" destId="{F27A9DFE-EBDC-491E-85B5-2155D598FA6D}" srcOrd="1" destOrd="0" presId="urn:microsoft.com/office/officeart/2005/8/layout/pyramid1"/>
    <dgm:cxn modelId="{04367F8F-3E6F-41F9-BB69-64427CD7590D}" type="presOf" srcId="{9AC47F10-9D9C-4A3C-8A39-74F17CDF1722}" destId="{B0818D14-8140-4161-9833-7559D5E69A51}" srcOrd="0" destOrd="0" presId="urn:microsoft.com/office/officeart/2005/8/layout/pyramid1"/>
    <dgm:cxn modelId="{C5653FD7-8D0D-4651-BA21-341B89161E90}" srcId="{C1FAFF34-0B21-4165-AED6-A5E6F9206035}" destId="{469B27DE-F81C-40C7-BF1F-665DA1614EE2}" srcOrd="2" destOrd="0" parTransId="{31549DD9-56F3-4D3B-AE8C-A032FBF7FC9F}" sibTransId="{EE2B5E41-076C-4645-8A0F-ADB99E4B360B}"/>
    <dgm:cxn modelId="{40B5EBFB-5800-4FA2-9580-D279FD4128D8}" type="presOf" srcId="{469B27DE-F81C-40C7-BF1F-665DA1614EE2}" destId="{A8EC3F83-3646-4DEB-8FDC-F9FFED7ABC19}" srcOrd="0" destOrd="0" presId="urn:microsoft.com/office/officeart/2005/8/layout/pyramid1"/>
    <dgm:cxn modelId="{CAF3C457-F063-4494-B595-D55ADAB443E1}" type="presOf" srcId="{B72BE3B5-E05E-4177-BC3F-4C8CD623AE89}" destId="{3AC89EB3-F8CC-4AAE-AADC-354306130009}" srcOrd="1" destOrd="0" presId="urn:microsoft.com/office/officeart/2005/8/layout/pyramid1"/>
    <dgm:cxn modelId="{9C40F237-2EDF-4AFE-9979-FC748E2A8A45}" type="presOf" srcId="{C1FAFF34-0B21-4165-AED6-A5E6F9206035}" destId="{C256D83B-7497-4A77-8E5C-E912C623C666}" srcOrd="0" destOrd="0" presId="urn:microsoft.com/office/officeart/2005/8/layout/pyramid1"/>
    <dgm:cxn modelId="{F44E1956-26DF-4798-849D-55F1643B9B1D}" type="presParOf" srcId="{C256D83B-7497-4A77-8E5C-E912C623C666}" destId="{71910602-F9F2-4A9A-8D86-D31D1D6BE337}" srcOrd="0" destOrd="0" presId="urn:microsoft.com/office/officeart/2005/8/layout/pyramid1"/>
    <dgm:cxn modelId="{6F1327E3-448C-49C4-AC2A-66ECE4751247}" type="presParOf" srcId="{71910602-F9F2-4A9A-8D86-D31D1D6BE337}" destId="{1A9D3C2C-D559-48B5-BB4B-5873D31F9DAA}" srcOrd="0" destOrd="0" presId="urn:microsoft.com/office/officeart/2005/8/layout/pyramid1"/>
    <dgm:cxn modelId="{2F84F427-2D0C-4AE8-BAE5-E6041B8157EF}" type="presParOf" srcId="{71910602-F9F2-4A9A-8D86-D31D1D6BE337}" destId="{3AC89EB3-F8CC-4AAE-AADC-354306130009}" srcOrd="1" destOrd="0" presId="urn:microsoft.com/office/officeart/2005/8/layout/pyramid1"/>
    <dgm:cxn modelId="{001B2783-9AA9-4B20-A8CC-77AC1ABC749F}" type="presParOf" srcId="{C256D83B-7497-4A77-8E5C-E912C623C666}" destId="{A7DC300F-A4E7-4626-B9E7-C3C49389F968}" srcOrd="1" destOrd="0" presId="urn:microsoft.com/office/officeart/2005/8/layout/pyramid1"/>
    <dgm:cxn modelId="{3A8E3F61-91CE-48FD-AE38-33CAD2E3E6BF}" type="presParOf" srcId="{A7DC300F-A4E7-4626-B9E7-C3C49389F968}" destId="{B0818D14-8140-4161-9833-7559D5E69A51}" srcOrd="0" destOrd="0" presId="urn:microsoft.com/office/officeart/2005/8/layout/pyramid1"/>
    <dgm:cxn modelId="{408A0215-0C9B-41E4-A131-45B3614D5DD5}" type="presParOf" srcId="{A7DC300F-A4E7-4626-B9E7-C3C49389F968}" destId="{F27A9DFE-EBDC-491E-85B5-2155D598FA6D}" srcOrd="1" destOrd="0" presId="urn:microsoft.com/office/officeart/2005/8/layout/pyramid1"/>
    <dgm:cxn modelId="{2452F40A-46F0-42A0-9A9D-48DFD6FF37FF}" type="presParOf" srcId="{C256D83B-7497-4A77-8E5C-E912C623C666}" destId="{53242B0D-356B-437A-BEFC-ACCF88957E93}" srcOrd="2" destOrd="0" presId="urn:microsoft.com/office/officeart/2005/8/layout/pyramid1"/>
    <dgm:cxn modelId="{4A93C358-7610-4EA9-BB35-432F74AD40DB}" type="presParOf" srcId="{53242B0D-356B-437A-BEFC-ACCF88957E93}" destId="{A8EC3F83-3646-4DEB-8FDC-F9FFED7ABC19}" srcOrd="0" destOrd="0" presId="urn:microsoft.com/office/officeart/2005/8/layout/pyramid1"/>
    <dgm:cxn modelId="{5E9B211A-4562-456D-9C62-23994EAEE4BE}" type="presParOf" srcId="{53242B0D-356B-437A-BEFC-ACCF88957E93}" destId="{A6CDDADB-6CCE-4389-896A-98DFC828CC95}"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4FED60EE-B47F-435B-A1C3-2EC2204FAC48}"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202BF5D0-6A4B-4D11-98A7-3B8A7FF2FE0C}">
      <dgm:prSet phldrT="[نص]" phldr="1"/>
      <dgm:spPr/>
      <dgm:t>
        <a:bodyPr/>
        <a:lstStyle/>
        <a:p>
          <a:endParaRPr lang="en-US" dirty="0"/>
        </a:p>
      </dgm:t>
    </dgm:pt>
    <dgm:pt modelId="{17ED1A9E-57D1-42F5-A74A-0917C4B328CD}" type="parTrans" cxnId="{2F97FBF7-02F8-4814-B2C9-17D78C27E414}">
      <dgm:prSet/>
      <dgm:spPr/>
      <dgm:t>
        <a:bodyPr/>
        <a:lstStyle/>
        <a:p>
          <a:endParaRPr lang="en-US"/>
        </a:p>
      </dgm:t>
    </dgm:pt>
    <dgm:pt modelId="{5AE0EF03-5BFD-4D75-9BAC-7C04F6CB36F4}" type="sibTrans" cxnId="{2F97FBF7-02F8-4814-B2C9-17D78C27E414}">
      <dgm:prSet/>
      <dgm:spPr/>
      <dgm:t>
        <a:bodyPr/>
        <a:lstStyle/>
        <a:p>
          <a:endParaRPr lang="en-US"/>
        </a:p>
      </dgm:t>
    </dgm:pt>
    <dgm:pt modelId="{FA587B48-0E8C-4B0C-9EDC-D9EF8EC8BBD3}">
      <dgm:prSet phldrT="[نص]" phldr="1"/>
      <dgm:spPr/>
      <dgm:t>
        <a:bodyPr/>
        <a:lstStyle/>
        <a:p>
          <a:endParaRPr lang="en-US"/>
        </a:p>
      </dgm:t>
    </dgm:pt>
    <dgm:pt modelId="{98D45727-7183-47E7-A311-6B6EE19E1CE5}" type="parTrans" cxnId="{39B3D294-AF84-4332-8CE5-DB19C34D3EAD}">
      <dgm:prSet/>
      <dgm:spPr/>
      <dgm:t>
        <a:bodyPr/>
        <a:lstStyle/>
        <a:p>
          <a:endParaRPr lang="en-US"/>
        </a:p>
      </dgm:t>
    </dgm:pt>
    <dgm:pt modelId="{03CC273C-2E3F-424E-9870-47EBDF9D6B19}" type="sibTrans" cxnId="{39B3D294-AF84-4332-8CE5-DB19C34D3EAD}">
      <dgm:prSet/>
      <dgm:spPr/>
      <dgm:t>
        <a:bodyPr/>
        <a:lstStyle/>
        <a:p>
          <a:endParaRPr lang="en-US"/>
        </a:p>
      </dgm:t>
    </dgm:pt>
    <dgm:pt modelId="{A076A12B-ABC0-4F9C-9EC9-3DBD6D150FE2}">
      <dgm:prSet/>
      <dgm:spPr/>
      <dgm:t>
        <a:bodyPr/>
        <a:lstStyle/>
        <a:p>
          <a:r>
            <a:rPr lang="ar-MA" dirty="0" smtClean="0"/>
            <a:t>تعيين اعضاء مجلس الشورى</a:t>
          </a:r>
          <a:r>
            <a:rPr lang="ar-SA" dirty="0" smtClean="0"/>
            <a:t> وقبول استقالتهم</a:t>
          </a:r>
          <a:endParaRPr lang="en-US" dirty="0"/>
        </a:p>
      </dgm:t>
    </dgm:pt>
    <dgm:pt modelId="{ADD58A86-2300-46EF-A2F1-86E0274DB99E}" type="parTrans" cxnId="{9E8711A0-7498-4618-81DF-807C3BE38D83}">
      <dgm:prSet/>
      <dgm:spPr/>
      <dgm:t>
        <a:bodyPr/>
        <a:lstStyle/>
        <a:p>
          <a:endParaRPr lang="en-US"/>
        </a:p>
      </dgm:t>
    </dgm:pt>
    <dgm:pt modelId="{77233229-392E-490F-91E6-4C03CF6E4204}" type="sibTrans" cxnId="{9E8711A0-7498-4618-81DF-807C3BE38D83}">
      <dgm:prSet/>
      <dgm:spPr/>
      <dgm:t>
        <a:bodyPr/>
        <a:lstStyle/>
        <a:p>
          <a:endParaRPr lang="en-US"/>
        </a:p>
      </dgm:t>
    </dgm:pt>
    <dgm:pt modelId="{1D321683-32AC-43D3-B982-B5821ED7F69A}">
      <dgm:prSet/>
      <dgm:spPr/>
      <dgm:t>
        <a:bodyPr/>
        <a:lstStyle/>
        <a:p>
          <a:r>
            <a:rPr lang="ar-MA" dirty="0" smtClean="0"/>
            <a:t>حل المجلس واعادة تكوينه</a:t>
          </a:r>
          <a:endParaRPr lang="en-US" dirty="0"/>
        </a:p>
      </dgm:t>
    </dgm:pt>
    <dgm:pt modelId="{3FC64931-7FA5-449F-B9A7-9C55CCC60F37}" type="parTrans" cxnId="{1235F040-ED01-4391-ADFD-626FCE485A4B}">
      <dgm:prSet/>
      <dgm:spPr/>
      <dgm:t>
        <a:bodyPr/>
        <a:lstStyle/>
        <a:p>
          <a:endParaRPr lang="en-US"/>
        </a:p>
      </dgm:t>
    </dgm:pt>
    <dgm:pt modelId="{F572EFFB-CEFA-47E6-B2FF-BA331C439039}" type="sibTrans" cxnId="{1235F040-ED01-4391-ADFD-626FCE485A4B}">
      <dgm:prSet/>
      <dgm:spPr/>
      <dgm:t>
        <a:bodyPr/>
        <a:lstStyle/>
        <a:p>
          <a:endParaRPr lang="en-US"/>
        </a:p>
      </dgm:t>
    </dgm:pt>
    <dgm:pt modelId="{C3E55399-32B3-4B2C-81DE-E96694513D20}">
      <dgm:prSet/>
      <dgm:spPr/>
      <dgm:t>
        <a:bodyPr/>
        <a:lstStyle/>
        <a:p>
          <a:r>
            <a:rPr lang="ar-MA" dirty="0" smtClean="0"/>
            <a:t>دعوة المجلسين «الوزراء والشورى» لاجتماع مشترك</a:t>
          </a:r>
          <a:endParaRPr lang="en-US" dirty="0"/>
        </a:p>
      </dgm:t>
    </dgm:pt>
    <dgm:pt modelId="{3280FB6E-FCFA-495B-9C54-4529330926E4}" type="parTrans" cxnId="{1DAA20EA-9606-4104-9825-68EE5BACAF95}">
      <dgm:prSet/>
      <dgm:spPr/>
      <dgm:t>
        <a:bodyPr/>
        <a:lstStyle/>
        <a:p>
          <a:endParaRPr lang="en-US"/>
        </a:p>
      </dgm:t>
    </dgm:pt>
    <dgm:pt modelId="{E1E599D8-9DEF-40A7-80D0-8743B69113DE}" type="sibTrans" cxnId="{1DAA20EA-9606-4104-9825-68EE5BACAF95}">
      <dgm:prSet/>
      <dgm:spPr/>
      <dgm:t>
        <a:bodyPr/>
        <a:lstStyle/>
        <a:p>
          <a:endParaRPr lang="en-US"/>
        </a:p>
      </dgm:t>
    </dgm:pt>
    <dgm:pt modelId="{D7EC4E79-C1B5-46DB-A05A-BEF23620EDCD}">
      <dgm:prSet phldrT="[نص]"/>
      <dgm:spPr/>
      <dgm:t>
        <a:bodyPr/>
        <a:lstStyle/>
        <a:p>
          <a:endParaRPr lang="en-US" dirty="0"/>
        </a:p>
      </dgm:t>
    </dgm:pt>
    <dgm:pt modelId="{B9B56589-3DA4-4F2E-8E0D-CD6A6BA59D5D}" type="sibTrans" cxnId="{617A8309-97C0-4B51-B84F-EEE82BE36804}">
      <dgm:prSet/>
      <dgm:spPr/>
      <dgm:t>
        <a:bodyPr/>
        <a:lstStyle/>
        <a:p>
          <a:endParaRPr lang="en-US"/>
        </a:p>
      </dgm:t>
    </dgm:pt>
    <dgm:pt modelId="{45508FC6-353C-4886-B55E-100CB863669C}" type="parTrans" cxnId="{617A8309-97C0-4B51-B84F-EEE82BE36804}">
      <dgm:prSet/>
      <dgm:spPr/>
      <dgm:t>
        <a:bodyPr/>
        <a:lstStyle/>
        <a:p>
          <a:endParaRPr lang="en-US"/>
        </a:p>
      </dgm:t>
    </dgm:pt>
    <dgm:pt modelId="{B41CDCBD-CCD1-4E16-AB80-B588FD3510A8}">
      <dgm:prSet/>
      <dgm:spPr/>
      <dgm:t>
        <a:bodyPr/>
        <a:lstStyle/>
        <a:p>
          <a:r>
            <a:rPr lang="ar-SA" smtClean="0"/>
            <a:t>اعتماد ميزانية </a:t>
          </a:r>
          <a:r>
            <a:rPr lang="ar-SA" dirty="0" smtClean="0"/>
            <a:t>المجلس ولوائحه الداخلية</a:t>
          </a:r>
          <a:endParaRPr lang="en-US" dirty="0"/>
        </a:p>
      </dgm:t>
    </dgm:pt>
    <dgm:pt modelId="{5C75DF70-7ADB-4DF5-9F91-86168ED4A43F}" type="parTrans" cxnId="{C5454E49-DA3F-4728-AB24-3B4391082ECE}">
      <dgm:prSet/>
      <dgm:spPr/>
      <dgm:t>
        <a:bodyPr/>
        <a:lstStyle/>
        <a:p>
          <a:endParaRPr lang="en-US"/>
        </a:p>
      </dgm:t>
    </dgm:pt>
    <dgm:pt modelId="{238DBD55-BE11-4695-B3A1-FE8BEBB42983}" type="sibTrans" cxnId="{C5454E49-DA3F-4728-AB24-3B4391082ECE}">
      <dgm:prSet/>
      <dgm:spPr/>
      <dgm:t>
        <a:bodyPr/>
        <a:lstStyle/>
        <a:p>
          <a:endParaRPr lang="en-US"/>
        </a:p>
      </dgm:t>
    </dgm:pt>
    <dgm:pt modelId="{129860D9-5553-409F-9F04-48FAE8D72DAC}">
      <dgm:prSet/>
      <dgm:spPr/>
      <dgm:t>
        <a:bodyPr/>
        <a:lstStyle/>
        <a:p>
          <a:endParaRPr lang="en-US" dirty="0"/>
        </a:p>
      </dgm:t>
    </dgm:pt>
    <dgm:pt modelId="{3C466654-5204-4BD2-BE64-6D3407204140}" type="parTrans" cxnId="{D4BA2DA8-0F71-4C7E-9523-1E34A87376AD}">
      <dgm:prSet/>
      <dgm:spPr/>
      <dgm:t>
        <a:bodyPr/>
        <a:lstStyle/>
        <a:p>
          <a:endParaRPr lang="en-US"/>
        </a:p>
      </dgm:t>
    </dgm:pt>
    <dgm:pt modelId="{5F83F723-C0C2-4CDC-8BAC-DDF32AAEA3E1}" type="sibTrans" cxnId="{D4BA2DA8-0F71-4C7E-9523-1E34A87376AD}">
      <dgm:prSet/>
      <dgm:spPr/>
      <dgm:t>
        <a:bodyPr/>
        <a:lstStyle/>
        <a:p>
          <a:endParaRPr lang="en-US"/>
        </a:p>
      </dgm:t>
    </dgm:pt>
    <dgm:pt modelId="{4FD4AD93-9D17-4F72-9E5E-E55BBA0F111F}" type="pres">
      <dgm:prSet presAssocID="{4FED60EE-B47F-435B-A1C3-2EC2204FAC48}" presName="linearFlow" presStyleCnt="0">
        <dgm:presLayoutVars>
          <dgm:dir/>
          <dgm:animLvl val="lvl"/>
          <dgm:resizeHandles val="exact"/>
        </dgm:presLayoutVars>
      </dgm:prSet>
      <dgm:spPr/>
      <dgm:t>
        <a:bodyPr/>
        <a:lstStyle/>
        <a:p>
          <a:endParaRPr lang="en-US"/>
        </a:p>
      </dgm:t>
    </dgm:pt>
    <dgm:pt modelId="{2F1E59D8-01F7-4023-8D37-A477C88C0644}" type="pres">
      <dgm:prSet presAssocID="{D7EC4E79-C1B5-46DB-A05A-BEF23620EDCD}" presName="composite" presStyleCnt="0"/>
      <dgm:spPr/>
    </dgm:pt>
    <dgm:pt modelId="{56A0D952-28A8-4F60-99B7-8CC8B256A489}" type="pres">
      <dgm:prSet presAssocID="{D7EC4E79-C1B5-46DB-A05A-BEF23620EDCD}" presName="parentText" presStyleLbl="alignNode1" presStyleIdx="0" presStyleCnt="4">
        <dgm:presLayoutVars>
          <dgm:chMax val="1"/>
          <dgm:bulletEnabled val="1"/>
        </dgm:presLayoutVars>
      </dgm:prSet>
      <dgm:spPr/>
      <dgm:t>
        <a:bodyPr/>
        <a:lstStyle/>
        <a:p>
          <a:endParaRPr lang="en-US"/>
        </a:p>
      </dgm:t>
    </dgm:pt>
    <dgm:pt modelId="{928D4AC4-1A51-4AB5-ADCD-77BE70120541}" type="pres">
      <dgm:prSet presAssocID="{D7EC4E79-C1B5-46DB-A05A-BEF23620EDCD}" presName="descendantText" presStyleLbl="alignAcc1" presStyleIdx="0" presStyleCnt="4">
        <dgm:presLayoutVars>
          <dgm:bulletEnabled val="1"/>
        </dgm:presLayoutVars>
      </dgm:prSet>
      <dgm:spPr/>
      <dgm:t>
        <a:bodyPr/>
        <a:lstStyle/>
        <a:p>
          <a:endParaRPr lang="en-US"/>
        </a:p>
      </dgm:t>
    </dgm:pt>
    <dgm:pt modelId="{4013E827-84BE-46CB-A231-CFA4EC085CA5}" type="pres">
      <dgm:prSet presAssocID="{B9B56589-3DA4-4F2E-8E0D-CD6A6BA59D5D}" presName="sp" presStyleCnt="0"/>
      <dgm:spPr/>
    </dgm:pt>
    <dgm:pt modelId="{6E47592F-1E6A-4C6B-BF47-0C001F8AF226}" type="pres">
      <dgm:prSet presAssocID="{129860D9-5553-409F-9F04-48FAE8D72DAC}" presName="composite" presStyleCnt="0"/>
      <dgm:spPr/>
    </dgm:pt>
    <dgm:pt modelId="{A332E52A-331B-429F-9CBA-C7DB24F1F46D}" type="pres">
      <dgm:prSet presAssocID="{129860D9-5553-409F-9F04-48FAE8D72DAC}" presName="parentText" presStyleLbl="alignNode1" presStyleIdx="1" presStyleCnt="4">
        <dgm:presLayoutVars>
          <dgm:chMax val="1"/>
          <dgm:bulletEnabled val="1"/>
        </dgm:presLayoutVars>
      </dgm:prSet>
      <dgm:spPr/>
      <dgm:t>
        <a:bodyPr/>
        <a:lstStyle/>
        <a:p>
          <a:pPr rtl="1"/>
          <a:endParaRPr lang="ar-SA"/>
        </a:p>
      </dgm:t>
    </dgm:pt>
    <dgm:pt modelId="{5F9FA976-24EC-42D8-8FFE-CBDF9E7E2EFF}" type="pres">
      <dgm:prSet presAssocID="{129860D9-5553-409F-9F04-48FAE8D72DAC}" presName="descendantText" presStyleLbl="alignAcc1" presStyleIdx="1" presStyleCnt="4">
        <dgm:presLayoutVars>
          <dgm:bulletEnabled val="1"/>
        </dgm:presLayoutVars>
      </dgm:prSet>
      <dgm:spPr/>
      <dgm:t>
        <a:bodyPr/>
        <a:lstStyle/>
        <a:p>
          <a:pPr rtl="1"/>
          <a:endParaRPr lang="ar-SA"/>
        </a:p>
      </dgm:t>
    </dgm:pt>
    <dgm:pt modelId="{5E1F3636-3652-49B8-A58A-97A97B1EAEE1}" type="pres">
      <dgm:prSet presAssocID="{5F83F723-C0C2-4CDC-8BAC-DDF32AAEA3E1}" presName="sp" presStyleCnt="0"/>
      <dgm:spPr/>
    </dgm:pt>
    <dgm:pt modelId="{5584066C-A482-4022-93B9-C79C8415540D}" type="pres">
      <dgm:prSet presAssocID="{202BF5D0-6A4B-4D11-98A7-3B8A7FF2FE0C}" presName="composite" presStyleCnt="0"/>
      <dgm:spPr/>
    </dgm:pt>
    <dgm:pt modelId="{05D2C284-9BC6-4FC6-A69F-86541AB2B561}" type="pres">
      <dgm:prSet presAssocID="{202BF5D0-6A4B-4D11-98A7-3B8A7FF2FE0C}" presName="parentText" presStyleLbl="alignNode1" presStyleIdx="2" presStyleCnt="4">
        <dgm:presLayoutVars>
          <dgm:chMax val="1"/>
          <dgm:bulletEnabled val="1"/>
        </dgm:presLayoutVars>
      </dgm:prSet>
      <dgm:spPr/>
      <dgm:t>
        <a:bodyPr/>
        <a:lstStyle/>
        <a:p>
          <a:endParaRPr lang="en-US"/>
        </a:p>
      </dgm:t>
    </dgm:pt>
    <dgm:pt modelId="{6E9944C4-D070-4409-8D92-66B9901CC245}" type="pres">
      <dgm:prSet presAssocID="{202BF5D0-6A4B-4D11-98A7-3B8A7FF2FE0C}" presName="descendantText" presStyleLbl="alignAcc1" presStyleIdx="2" presStyleCnt="4">
        <dgm:presLayoutVars>
          <dgm:bulletEnabled val="1"/>
        </dgm:presLayoutVars>
      </dgm:prSet>
      <dgm:spPr/>
      <dgm:t>
        <a:bodyPr/>
        <a:lstStyle/>
        <a:p>
          <a:endParaRPr lang="en-US"/>
        </a:p>
      </dgm:t>
    </dgm:pt>
    <dgm:pt modelId="{7050B58B-CF42-49F1-8939-249F350838A0}" type="pres">
      <dgm:prSet presAssocID="{5AE0EF03-5BFD-4D75-9BAC-7C04F6CB36F4}" presName="sp" presStyleCnt="0"/>
      <dgm:spPr/>
    </dgm:pt>
    <dgm:pt modelId="{FFDD4D95-29C2-4F93-9679-67177FE0F4E8}" type="pres">
      <dgm:prSet presAssocID="{FA587B48-0E8C-4B0C-9EDC-D9EF8EC8BBD3}" presName="composite" presStyleCnt="0"/>
      <dgm:spPr/>
    </dgm:pt>
    <dgm:pt modelId="{557504C2-4A0D-4670-85FD-4333F6B018B1}" type="pres">
      <dgm:prSet presAssocID="{FA587B48-0E8C-4B0C-9EDC-D9EF8EC8BBD3}" presName="parentText" presStyleLbl="alignNode1" presStyleIdx="3" presStyleCnt="4">
        <dgm:presLayoutVars>
          <dgm:chMax val="1"/>
          <dgm:bulletEnabled val="1"/>
        </dgm:presLayoutVars>
      </dgm:prSet>
      <dgm:spPr/>
      <dgm:t>
        <a:bodyPr/>
        <a:lstStyle/>
        <a:p>
          <a:endParaRPr lang="en-US"/>
        </a:p>
      </dgm:t>
    </dgm:pt>
    <dgm:pt modelId="{9F26C394-ADCD-4201-8C47-AD6F74832CC4}" type="pres">
      <dgm:prSet presAssocID="{FA587B48-0E8C-4B0C-9EDC-D9EF8EC8BBD3}" presName="descendantText" presStyleLbl="alignAcc1" presStyleIdx="3" presStyleCnt="4">
        <dgm:presLayoutVars>
          <dgm:bulletEnabled val="1"/>
        </dgm:presLayoutVars>
      </dgm:prSet>
      <dgm:spPr/>
      <dgm:t>
        <a:bodyPr/>
        <a:lstStyle/>
        <a:p>
          <a:endParaRPr lang="en-US"/>
        </a:p>
      </dgm:t>
    </dgm:pt>
  </dgm:ptLst>
  <dgm:cxnLst>
    <dgm:cxn modelId="{00D9FECA-EC43-4166-A766-DF56A3020A9D}" type="presOf" srcId="{D7EC4E79-C1B5-46DB-A05A-BEF23620EDCD}" destId="{56A0D952-28A8-4F60-99B7-8CC8B256A489}" srcOrd="0" destOrd="0" presId="urn:microsoft.com/office/officeart/2005/8/layout/chevron2"/>
    <dgm:cxn modelId="{9E8711A0-7498-4618-81DF-807C3BE38D83}" srcId="{D7EC4E79-C1B5-46DB-A05A-BEF23620EDCD}" destId="{A076A12B-ABC0-4F9C-9EC9-3DBD6D150FE2}" srcOrd="0" destOrd="0" parTransId="{ADD58A86-2300-46EF-A2F1-86E0274DB99E}" sibTransId="{77233229-392E-490F-91E6-4C03CF6E4204}"/>
    <dgm:cxn modelId="{B25DB72E-A024-45E3-82A3-204EE91BB09A}" type="presOf" srcId="{C3E55399-32B3-4B2C-81DE-E96694513D20}" destId="{9F26C394-ADCD-4201-8C47-AD6F74832CC4}" srcOrd="0" destOrd="0" presId="urn:microsoft.com/office/officeart/2005/8/layout/chevron2"/>
    <dgm:cxn modelId="{9CAB0A78-7580-4BB9-B50D-495EA0C9DB8E}" type="presOf" srcId="{B41CDCBD-CCD1-4E16-AB80-B588FD3510A8}" destId="{5F9FA976-24EC-42D8-8FFE-CBDF9E7E2EFF}" srcOrd="0" destOrd="0" presId="urn:microsoft.com/office/officeart/2005/8/layout/chevron2"/>
    <dgm:cxn modelId="{7CD66834-E4AC-450D-80B7-05C7CBB48250}" type="presOf" srcId="{4FED60EE-B47F-435B-A1C3-2EC2204FAC48}" destId="{4FD4AD93-9D17-4F72-9E5E-E55BBA0F111F}" srcOrd="0" destOrd="0" presId="urn:microsoft.com/office/officeart/2005/8/layout/chevron2"/>
    <dgm:cxn modelId="{1DAA20EA-9606-4104-9825-68EE5BACAF95}" srcId="{FA587B48-0E8C-4B0C-9EDC-D9EF8EC8BBD3}" destId="{C3E55399-32B3-4B2C-81DE-E96694513D20}" srcOrd="0" destOrd="0" parTransId="{3280FB6E-FCFA-495B-9C54-4529330926E4}" sibTransId="{E1E599D8-9DEF-40A7-80D0-8743B69113DE}"/>
    <dgm:cxn modelId="{2F97FBF7-02F8-4814-B2C9-17D78C27E414}" srcId="{4FED60EE-B47F-435B-A1C3-2EC2204FAC48}" destId="{202BF5D0-6A4B-4D11-98A7-3B8A7FF2FE0C}" srcOrd="2" destOrd="0" parTransId="{17ED1A9E-57D1-42F5-A74A-0917C4B328CD}" sibTransId="{5AE0EF03-5BFD-4D75-9BAC-7C04F6CB36F4}"/>
    <dgm:cxn modelId="{E4F9DACD-EA46-462B-8303-8FBFE26F33E2}" type="presOf" srcId="{202BF5D0-6A4B-4D11-98A7-3B8A7FF2FE0C}" destId="{05D2C284-9BC6-4FC6-A69F-86541AB2B561}" srcOrd="0" destOrd="0" presId="urn:microsoft.com/office/officeart/2005/8/layout/chevron2"/>
    <dgm:cxn modelId="{617A8309-97C0-4B51-B84F-EEE82BE36804}" srcId="{4FED60EE-B47F-435B-A1C3-2EC2204FAC48}" destId="{D7EC4E79-C1B5-46DB-A05A-BEF23620EDCD}" srcOrd="0" destOrd="0" parTransId="{45508FC6-353C-4886-B55E-100CB863669C}" sibTransId="{B9B56589-3DA4-4F2E-8E0D-CD6A6BA59D5D}"/>
    <dgm:cxn modelId="{7408DDF1-DAAF-4A64-B1E0-754B1BF3AE00}" type="presOf" srcId="{1D321683-32AC-43D3-B982-B5821ED7F69A}" destId="{6E9944C4-D070-4409-8D92-66B9901CC245}" srcOrd="0" destOrd="0" presId="urn:microsoft.com/office/officeart/2005/8/layout/chevron2"/>
    <dgm:cxn modelId="{37D44914-12A4-4D88-914A-73D280B27887}" type="presOf" srcId="{FA587B48-0E8C-4B0C-9EDC-D9EF8EC8BBD3}" destId="{557504C2-4A0D-4670-85FD-4333F6B018B1}" srcOrd="0" destOrd="0" presId="urn:microsoft.com/office/officeart/2005/8/layout/chevron2"/>
    <dgm:cxn modelId="{B0D0333A-5652-4218-AA95-93E378B1AAAF}" type="presOf" srcId="{129860D9-5553-409F-9F04-48FAE8D72DAC}" destId="{A332E52A-331B-429F-9CBA-C7DB24F1F46D}" srcOrd="0" destOrd="0" presId="urn:microsoft.com/office/officeart/2005/8/layout/chevron2"/>
    <dgm:cxn modelId="{D4BA2DA8-0F71-4C7E-9523-1E34A87376AD}" srcId="{4FED60EE-B47F-435B-A1C3-2EC2204FAC48}" destId="{129860D9-5553-409F-9F04-48FAE8D72DAC}" srcOrd="1" destOrd="0" parTransId="{3C466654-5204-4BD2-BE64-6D3407204140}" sibTransId="{5F83F723-C0C2-4CDC-8BAC-DDF32AAEA3E1}"/>
    <dgm:cxn modelId="{39B3D294-AF84-4332-8CE5-DB19C34D3EAD}" srcId="{4FED60EE-B47F-435B-A1C3-2EC2204FAC48}" destId="{FA587B48-0E8C-4B0C-9EDC-D9EF8EC8BBD3}" srcOrd="3" destOrd="0" parTransId="{98D45727-7183-47E7-A311-6B6EE19E1CE5}" sibTransId="{03CC273C-2E3F-424E-9870-47EBDF9D6B19}"/>
    <dgm:cxn modelId="{C5454E49-DA3F-4728-AB24-3B4391082ECE}" srcId="{129860D9-5553-409F-9F04-48FAE8D72DAC}" destId="{B41CDCBD-CCD1-4E16-AB80-B588FD3510A8}" srcOrd="0" destOrd="0" parTransId="{5C75DF70-7ADB-4DF5-9F91-86168ED4A43F}" sibTransId="{238DBD55-BE11-4695-B3A1-FE8BEBB42983}"/>
    <dgm:cxn modelId="{1235F040-ED01-4391-ADFD-626FCE485A4B}" srcId="{202BF5D0-6A4B-4D11-98A7-3B8A7FF2FE0C}" destId="{1D321683-32AC-43D3-B982-B5821ED7F69A}" srcOrd="0" destOrd="0" parTransId="{3FC64931-7FA5-449F-B9A7-9C55CCC60F37}" sibTransId="{F572EFFB-CEFA-47E6-B2FF-BA331C439039}"/>
    <dgm:cxn modelId="{73852219-A575-46B7-B00E-807E0A7291BA}" type="presOf" srcId="{A076A12B-ABC0-4F9C-9EC9-3DBD6D150FE2}" destId="{928D4AC4-1A51-4AB5-ADCD-77BE70120541}" srcOrd="0" destOrd="0" presId="urn:microsoft.com/office/officeart/2005/8/layout/chevron2"/>
    <dgm:cxn modelId="{6EF8ABF8-49E0-45BD-9C89-4FB8CD5CD808}" type="presParOf" srcId="{4FD4AD93-9D17-4F72-9E5E-E55BBA0F111F}" destId="{2F1E59D8-01F7-4023-8D37-A477C88C0644}" srcOrd="0" destOrd="0" presId="urn:microsoft.com/office/officeart/2005/8/layout/chevron2"/>
    <dgm:cxn modelId="{4EF1F0C5-C1A5-4F1E-8A16-32C37F8EE811}" type="presParOf" srcId="{2F1E59D8-01F7-4023-8D37-A477C88C0644}" destId="{56A0D952-28A8-4F60-99B7-8CC8B256A489}" srcOrd="0" destOrd="0" presId="urn:microsoft.com/office/officeart/2005/8/layout/chevron2"/>
    <dgm:cxn modelId="{15A79466-E0BC-4C53-9CA9-A919DCD28D23}" type="presParOf" srcId="{2F1E59D8-01F7-4023-8D37-A477C88C0644}" destId="{928D4AC4-1A51-4AB5-ADCD-77BE70120541}" srcOrd="1" destOrd="0" presId="urn:microsoft.com/office/officeart/2005/8/layout/chevron2"/>
    <dgm:cxn modelId="{3C53EFBE-77F2-439C-8526-7734F3408402}" type="presParOf" srcId="{4FD4AD93-9D17-4F72-9E5E-E55BBA0F111F}" destId="{4013E827-84BE-46CB-A231-CFA4EC085CA5}" srcOrd="1" destOrd="0" presId="urn:microsoft.com/office/officeart/2005/8/layout/chevron2"/>
    <dgm:cxn modelId="{4D912B10-0956-4362-AB47-52ADA0872D58}" type="presParOf" srcId="{4FD4AD93-9D17-4F72-9E5E-E55BBA0F111F}" destId="{6E47592F-1E6A-4C6B-BF47-0C001F8AF226}" srcOrd="2" destOrd="0" presId="urn:microsoft.com/office/officeart/2005/8/layout/chevron2"/>
    <dgm:cxn modelId="{D7CB15F1-D93F-4154-9C7A-4C2DDE4776F0}" type="presParOf" srcId="{6E47592F-1E6A-4C6B-BF47-0C001F8AF226}" destId="{A332E52A-331B-429F-9CBA-C7DB24F1F46D}" srcOrd="0" destOrd="0" presId="urn:microsoft.com/office/officeart/2005/8/layout/chevron2"/>
    <dgm:cxn modelId="{5F4124BE-39D9-48A3-B70C-7615B575DD1A}" type="presParOf" srcId="{6E47592F-1E6A-4C6B-BF47-0C001F8AF226}" destId="{5F9FA976-24EC-42D8-8FFE-CBDF9E7E2EFF}" srcOrd="1" destOrd="0" presId="urn:microsoft.com/office/officeart/2005/8/layout/chevron2"/>
    <dgm:cxn modelId="{8783087E-DA02-4944-99D1-4DBED7CB61C8}" type="presParOf" srcId="{4FD4AD93-9D17-4F72-9E5E-E55BBA0F111F}" destId="{5E1F3636-3652-49B8-A58A-97A97B1EAEE1}" srcOrd="3" destOrd="0" presId="urn:microsoft.com/office/officeart/2005/8/layout/chevron2"/>
    <dgm:cxn modelId="{A94D3F6A-505A-42C8-9123-BB9D880D5C71}" type="presParOf" srcId="{4FD4AD93-9D17-4F72-9E5E-E55BBA0F111F}" destId="{5584066C-A482-4022-93B9-C79C8415540D}" srcOrd="4" destOrd="0" presId="urn:microsoft.com/office/officeart/2005/8/layout/chevron2"/>
    <dgm:cxn modelId="{6CC7E6E3-7EAE-4D49-B1AC-8D7C5D2DDDFE}" type="presParOf" srcId="{5584066C-A482-4022-93B9-C79C8415540D}" destId="{05D2C284-9BC6-4FC6-A69F-86541AB2B561}" srcOrd="0" destOrd="0" presId="urn:microsoft.com/office/officeart/2005/8/layout/chevron2"/>
    <dgm:cxn modelId="{79CE81F2-CEEF-4CC0-97CB-C5794CBC9BCA}" type="presParOf" srcId="{5584066C-A482-4022-93B9-C79C8415540D}" destId="{6E9944C4-D070-4409-8D92-66B9901CC245}" srcOrd="1" destOrd="0" presId="urn:microsoft.com/office/officeart/2005/8/layout/chevron2"/>
    <dgm:cxn modelId="{00112B33-D335-4FA3-86F6-2899E5C3E215}" type="presParOf" srcId="{4FD4AD93-9D17-4F72-9E5E-E55BBA0F111F}" destId="{7050B58B-CF42-49F1-8939-249F350838A0}" srcOrd="5" destOrd="0" presId="urn:microsoft.com/office/officeart/2005/8/layout/chevron2"/>
    <dgm:cxn modelId="{01FDCA9B-56B6-499E-88CB-FE7887D0DA6B}" type="presParOf" srcId="{4FD4AD93-9D17-4F72-9E5E-E55BBA0F111F}" destId="{FFDD4D95-29C2-4F93-9679-67177FE0F4E8}" srcOrd="6" destOrd="0" presId="urn:microsoft.com/office/officeart/2005/8/layout/chevron2"/>
    <dgm:cxn modelId="{3FC4B4E2-3716-463D-91FC-1219746CB130}" type="presParOf" srcId="{FFDD4D95-29C2-4F93-9679-67177FE0F4E8}" destId="{557504C2-4A0D-4670-85FD-4333F6B018B1}" srcOrd="0" destOrd="0" presId="urn:microsoft.com/office/officeart/2005/8/layout/chevron2"/>
    <dgm:cxn modelId="{6BC79BB0-FFAE-43BD-9652-19F738765B44}" type="presParOf" srcId="{FFDD4D95-29C2-4F93-9679-67177FE0F4E8}" destId="{9F26C394-ADCD-4201-8C47-AD6F74832CC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ED60EE-B47F-435B-A1C3-2EC2204FAC48}"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202BF5D0-6A4B-4D11-98A7-3B8A7FF2FE0C}">
      <dgm:prSet phldrT="[نص]" phldr="1" custT="1"/>
      <dgm:spPr/>
      <dgm:t>
        <a:bodyPr/>
        <a:lstStyle/>
        <a:p>
          <a:endParaRPr lang="en-US" sz="2400" dirty="0"/>
        </a:p>
      </dgm:t>
    </dgm:pt>
    <dgm:pt modelId="{17ED1A9E-57D1-42F5-A74A-0917C4B328CD}" type="parTrans" cxnId="{2F97FBF7-02F8-4814-B2C9-17D78C27E414}">
      <dgm:prSet/>
      <dgm:spPr/>
      <dgm:t>
        <a:bodyPr/>
        <a:lstStyle/>
        <a:p>
          <a:endParaRPr lang="en-US" sz="1800"/>
        </a:p>
      </dgm:t>
    </dgm:pt>
    <dgm:pt modelId="{5AE0EF03-5BFD-4D75-9BAC-7C04F6CB36F4}" type="sibTrans" cxnId="{2F97FBF7-02F8-4814-B2C9-17D78C27E414}">
      <dgm:prSet/>
      <dgm:spPr/>
      <dgm:t>
        <a:bodyPr/>
        <a:lstStyle/>
        <a:p>
          <a:endParaRPr lang="en-US" sz="1800"/>
        </a:p>
      </dgm:t>
    </dgm:pt>
    <dgm:pt modelId="{A076A12B-ABC0-4F9C-9EC9-3DBD6D150FE2}">
      <dgm:prSet custT="1"/>
      <dgm:spPr/>
      <dgm:t>
        <a:bodyPr/>
        <a:lstStyle/>
        <a:p>
          <a:r>
            <a:rPr lang="ar-MA" sz="2400" dirty="0" smtClean="0"/>
            <a:t>تعيين </a:t>
          </a:r>
          <a:r>
            <a:rPr lang="ar-SA" sz="2400" dirty="0" smtClean="0"/>
            <a:t>وانهاء خدمات القضاة </a:t>
          </a:r>
          <a:r>
            <a:rPr lang="ar-SA" sz="2400" b="1" u="sng" dirty="0" smtClean="0"/>
            <a:t>بناء على اقتراح </a:t>
          </a:r>
          <a:r>
            <a:rPr lang="ar-SA" sz="2400" dirty="0" smtClean="0"/>
            <a:t>المجلس الاعلى للقضاء</a:t>
          </a:r>
          <a:endParaRPr lang="en-US" sz="2400" dirty="0"/>
        </a:p>
      </dgm:t>
    </dgm:pt>
    <dgm:pt modelId="{ADD58A86-2300-46EF-A2F1-86E0274DB99E}" type="parTrans" cxnId="{9E8711A0-7498-4618-81DF-807C3BE38D83}">
      <dgm:prSet/>
      <dgm:spPr/>
      <dgm:t>
        <a:bodyPr/>
        <a:lstStyle/>
        <a:p>
          <a:endParaRPr lang="en-US" sz="1800"/>
        </a:p>
      </dgm:t>
    </dgm:pt>
    <dgm:pt modelId="{77233229-392E-490F-91E6-4C03CF6E4204}" type="sibTrans" cxnId="{9E8711A0-7498-4618-81DF-807C3BE38D83}">
      <dgm:prSet/>
      <dgm:spPr/>
      <dgm:t>
        <a:bodyPr/>
        <a:lstStyle/>
        <a:p>
          <a:endParaRPr lang="en-US" sz="1800"/>
        </a:p>
      </dgm:t>
    </dgm:pt>
    <dgm:pt modelId="{1D321683-32AC-43D3-B982-B5821ED7F69A}">
      <dgm:prSet custT="1"/>
      <dgm:spPr/>
      <dgm:t>
        <a:bodyPr/>
        <a:lstStyle/>
        <a:p>
          <a:r>
            <a:rPr lang="ar-SA" sz="2400" dirty="0" smtClean="0"/>
            <a:t>تنفيذ الاحكام القضائية</a:t>
          </a:r>
          <a:endParaRPr lang="en-US" sz="2400" dirty="0"/>
        </a:p>
      </dgm:t>
    </dgm:pt>
    <dgm:pt modelId="{3FC64931-7FA5-449F-B9A7-9C55CCC60F37}" type="parTrans" cxnId="{1235F040-ED01-4391-ADFD-626FCE485A4B}">
      <dgm:prSet/>
      <dgm:spPr/>
      <dgm:t>
        <a:bodyPr/>
        <a:lstStyle/>
        <a:p>
          <a:endParaRPr lang="en-US" sz="1800"/>
        </a:p>
      </dgm:t>
    </dgm:pt>
    <dgm:pt modelId="{F572EFFB-CEFA-47E6-B2FF-BA331C439039}" type="sibTrans" cxnId="{1235F040-ED01-4391-ADFD-626FCE485A4B}">
      <dgm:prSet/>
      <dgm:spPr/>
      <dgm:t>
        <a:bodyPr/>
        <a:lstStyle/>
        <a:p>
          <a:endParaRPr lang="en-US" sz="1800"/>
        </a:p>
      </dgm:t>
    </dgm:pt>
    <dgm:pt modelId="{D7EC4E79-C1B5-46DB-A05A-BEF23620EDCD}">
      <dgm:prSet phldrT="[نص]" custT="1"/>
      <dgm:spPr/>
      <dgm:t>
        <a:bodyPr/>
        <a:lstStyle/>
        <a:p>
          <a:endParaRPr lang="en-US" sz="2400" dirty="0"/>
        </a:p>
      </dgm:t>
    </dgm:pt>
    <dgm:pt modelId="{B9B56589-3DA4-4F2E-8E0D-CD6A6BA59D5D}" type="sibTrans" cxnId="{617A8309-97C0-4B51-B84F-EEE82BE36804}">
      <dgm:prSet/>
      <dgm:spPr/>
      <dgm:t>
        <a:bodyPr/>
        <a:lstStyle/>
        <a:p>
          <a:endParaRPr lang="en-US" sz="1800"/>
        </a:p>
      </dgm:t>
    </dgm:pt>
    <dgm:pt modelId="{45508FC6-353C-4886-B55E-100CB863669C}" type="parTrans" cxnId="{617A8309-97C0-4B51-B84F-EEE82BE36804}">
      <dgm:prSet/>
      <dgm:spPr/>
      <dgm:t>
        <a:bodyPr/>
        <a:lstStyle/>
        <a:p>
          <a:endParaRPr lang="en-US" sz="1800"/>
        </a:p>
      </dgm:t>
    </dgm:pt>
    <dgm:pt modelId="{4FD4AD93-9D17-4F72-9E5E-E55BBA0F111F}" type="pres">
      <dgm:prSet presAssocID="{4FED60EE-B47F-435B-A1C3-2EC2204FAC48}" presName="linearFlow" presStyleCnt="0">
        <dgm:presLayoutVars>
          <dgm:dir/>
          <dgm:animLvl val="lvl"/>
          <dgm:resizeHandles val="exact"/>
        </dgm:presLayoutVars>
      </dgm:prSet>
      <dgm:spPr/>
      <dgm:t>
        <a:bodyPr/>
        <a:lstStyle/>
        <a:p>
          <a:endParaRPr lang="en-US"/>
        </a:p>
      </dgm:t>
    </dgm:pt>
    <dgm:pt modelId="{2F1E59D8-01F7-4023-8D37-A477C88C0644}" type="pres">
      <dgm:prSet presAssocID="{D7EC4E79-C1B5-46DB-A05A-BEF23620EDCD}" presName="composite" presStyleCnt="0"/>
      <dgm:spPr/>
    </dgm:pt>
    <dgm:pt modelId="{56A0D952-28A8-4F60-99B7-8CC8B256A489}" type="pres">
      <dgm:prSet presAssocID="{D7EC4E79-C1B5-46DB-A05A-BEF23620EDCD}" presName="parentText" presStyleLbl="alignNode1" presStyleIdx="0" presStyleCnt="2" custScaleX="70773">
        <dgm:presLayoutVars>
          <dgm:chMax val="1"/>
          <dgm:bulletEnabled val="1"/>
        </dgm:presLayoutVars>
      </dgm:prSet>
      <dgm:spPr/>
      <dgm:t>
        <a:bodyPr/>
        <a:lstStyle/>
        <a:p>
          <a:endParaRPr lang="en-US"/>
        </a:p>
      </dgm:t>
    </dgm:pt>
    <dgm:pt modelId="{928D4AC4-1A51-4AB5-ADCD-77BE70120541}" type="pres">
      <dgm:prSet presAssocID="{D7EC4E79-C1B5-46DB-A05A-BEF23620EDCD}" presName="descendantText" presStyleLbl="alignAcc1" presStyleIdx="0" presStyleCnt="2">
        <dgm:presLayoutVars>
          <dgm:bulletEnabled val="1"/>
        </dgm:presLayoutVars>
      </dgm:prSet>
      <dgm:spPr/>
      <dgm:t>
        <a:bodyPr/>
        <a:lstStyle/>
        <a:p>
          <a:endParaRPr lang="en-US"/>
        </a:p>
      </dgm:t>
    </dgm:pt>
    <dgm:pt modelId="{4013E827-84BE-46CB-A231-CFA4EC085CA5}" type="pres">
      <dgm:prSet presAssocID="{B9B56589-3DA4-4F2E-8E0D-CD6A6BA59D5D}" presName="sp" presStyleCnt="0"/>
      <dgm:spPr/>
    </dgm:pt>
    <dgm:pt modelId="{5584066C-A482-4022-93B9-C79C8415540D}" type="pres">
      <dgm:prSet presAssocID="{202BF5D0-6A4B-4D11-98A7-3B8A7FF2FE0C}" presName="composite" presStyleCnt="0"/>
      <dgm:spPr/>
    </dgm:pt>
    <dgm:pt modelId="{05D2C284-9BC6-4FC6-A69F-86541AB2B561}" type="pres">
      <dgm:prSet presAssocID="{202BF5D0-6A4B-4D11-98A7-3B8A7FF2FE0C}" presName="parentText" presStyleLbl="alignNode1" presStyleIdx="1" presStyleCnt="2" custScaleX="70773">
        <dgm:presLayoutVars>
          <dgm:chMax val="1"/>
          <dgm:bulletEnabled val="1"/>
        </dgm:presLayoutVars>
      </dgm:prSet>
      <dgm:spPr/>
      <dgm:t>
        <a:bodyPr/>
        <a:lstStyle/>
        <a:p>
          <a:endParaRPr lang="en-US"/>
        </a:p>
      </dgm:t>
    </dgm:pt>
    <dgm:pt modelId="{6E9944C4-D070-4409-8D92-66B9901CC245}" type="pres">
      <dgm:prSet presAssocID="{202BF5D0-6A4B-4D11-98A7-3B8A7FF2FE0C}" presName="descendantText" presStyleLbl="alignAcc1" presStyleIdx="1" presStyleCnt="2">
        <dgm:presLayoutVars>
          <dgm:bulletEnabled val="1"/>
        </dgm:presLayoutVars>
      </dgm:prSet>
      <dgm:spPr/>
      <dgm:t>
        <a:bodyPr/>
        <a:lstStyle/>
        <a:p>
          <a:endParaRPr lang="en-US"/>
        </a:p>
      </dgm:t>
    </dgm:pt>
  </dgm:ptLst>
  <dgm:cxnLst>
    <dgm:cxn modelId="{CE86A8DE-7402-403B-BDF0-F1848D45CCF1}" type="presOf" srcId="{202BF5D0-6A4B-4D11-98A7-3B8A7FF2FE0C}" destId="{05D2C284-9BC6-4FC6-A69F-86541AB2B561}" srcOrd="0" destOrd="0" presId="urn:microsoft.com/office/officeart/2005/8/layout/chevron2"/>
    <dgm:cxn modelId="{1C30F386-C015-43B1-A1DE-B3266A99E641}" type="presOf" srcId="{D7EC4E79-C1B5-46DB-A05A-BEF23620EDCD}" destId="{56A0D952-28A8-4F60-99B7-8CC8B256A489}" srcOrd="0" destOrd="0" presId="urn:microsoft.com/office/officeart/2005/8/layout/chevron2"/>
    <dgm:cxn modelId="{8B1B9A1E-60BE-45C8-B6A3-A424B1FC0561}" type="presOf" srcId="{4FED60EE-B47F-435B-A1C3-2EC2204FAC48}" destId="{4FD4AD93-9D17-4F72-9E5E-E55BBA0F111F}" srcOrd="0" destOrd="0" presId="urn:microsoft.com/office/officeart/2005/8/layout/chevron2"/>
    <dgm:cxn modelId="{617A8309-97C0-4B51-B84F-EEE82BE36804}" srcId="{4FED60EE-B47F-435B-A1C3-2EC2204FAC48}" destId="{D7EC4E79-C1B5-46DB-A05A-BEF23620EDCD}" srcOrd="0" destOrd="0" parTransId="{45508FC6-353C-4886-B55E-100CB863669C}" sibTransId="{B9B56589-3DA4-4F2E-8E0D-CD6A6BA59D5D}"/>
    <dgm:cxn modelId="{2F97FBF7-02F8-4814-B2C9-17D78C27E414}" srcId="{4FED60EE-B47F-435B-A1C3-2EC2204FAC48}" destId="{202BF5D0-6A4B-4D11-98A7-3B8A7FF2FE0C}" srcOrd="1" destOrd="0" parTransId="{17ED1A9E-57D1-42F5-A74A-0917C4B328CD}" sibTransId="{5AE0EF03-5BFD-4D75-9BAC-7C04F6CB36F4}"/>
    <dgm:cxn modelId="{7405D45B-0782-4A83-9AF8-CE1F5693D707}" type="presOf" srcId="{1D321683-32AC-43D3-B982-B5821ED7F69A}" destId="{6E9944C4-D070-4409-8D92-66B9901CC245}" srcOrd="0" destOrd="0" presId="urn:microsoft.com/office/officeart/2005/8/layout/chevron2"/>
    <dgm:cxn modelId="{1235F040-ED01-4391-ADFD-626FCE485A4B}" srcId="{202BF5D0-6A4B-4D11-98A7-3B8A7FF2FE0C}" destId="{1D321683-32AC-43D3-B982-B5821ED7F69A}" srcOrd="0" destOrd="0" parTransId="{3FC64931-7FA5-449F-B9A7-9C55CCC60F37}" sibTransId="{F572EFFB-CEFA-47E6-B2FF-BA331C439039}"/>
    <dgm:cxn modelId="{61E26138-EDE5-41F6-9195-DD1FF1890EE4}" type="presOf" srcId="{A076A12B-ABC0-4F9C-9EC9-3DBD6D150FE2}" destId="{928D4AC4-1A51-4AB5-ADCD-77BE70120541}" srcOrd="0" destOrd="0" presId="urn:microsoft.com/office/officeart/2005/8/layout/chevron2"/>
    <dgm:cxn modelId="{9E8711A0-7498-4618-81DF-807C3BE38D83}" srcId="{D7EC4E79-C1B5-46DB-A05A-BEF23620EDCD}" destId="{A076A12B-ABC0-4F9C-9EC9-3DBD6D150FE2}" srcOrd="0" destOrd="0" parTransId="{ADD58A86-2300-46EF-A2F1-86E0274DB99E}" sibTransId="{77233229-392E-490F-91E6-4C03CF6E4204}"/>
    <dgm:cxn modelId="{D8965B48-F57B-42E2-8A8D-857E416868E9}" type="presParOf" srcId="{4FD4AD93-9D17-4F72-9E5E-E55BBA0F111F}" destId="{2F1E59D8-01F7-4023-8D37-A477C88C0644}" srcOrd="0" destOrd="0" presId="urn:microsoft.com/office/officeart/2005/8/layout/chevron2"/>
    <dgm:cxn modelId="{23BC99E4-EF5E-4291-8251-D051CD49B80F}" type="presParOf" srcId="{2F1E59D8-01F7-4023-8D37-A477C88C0644}" destId="{56A0D952-28A8-4F60-99B7-8CC8B256A489}" srcOrd="0" destOrd="0" presId="urn:microsoft.com/office/officeart/2005/8/layout/chevron2"/>
    <dgm:cxn modelId="{681C147F-A3FD-440F-B534-2EE42E74DF1C}" type="presParOf" srcId="{2F1E59D8-01F7-4023-8D37-A477C88C0644}" destId="{928D4AC4-1A51-4AB5-ADCD-77BE70120541}" srcOrd="1" destOrd="0" presId="urn:microsoft.com/office/officeart/2005/8/layout/chevron2"/>
    <dgm:cxn modelId="{CD69CE3C-463A-4F1A-96E1-1E754C34635F}" type="presParOf" srcId="{4FD4AD93-9D17-4F72-9E5E-E55BBA0F111F}" destId="{4013E827-84BE-46CB-A231-CFA4EC085CA5}" srcOrd="1" destOrd="0" presId="urn:microsoft.com/office/officeart/2005/8/layout/chevron2"/>
    <dgm:cxn modelId="{359EA2C1-ECC9-4B86-817B-2465CBD63265}" type="presParOf" srcId="{4FD4AD93-9D17-4F72-9E5E-E55BBA0F111F}" destId="{5584066C-A482-4022-93B9-C79C8415540D}" srcOrd="2" destOrd="0" presId="urn:microsoft.com/office/officeart/2005/8/layout/chevron2"/>
    <dgm:cxn modelId="{C88708E6-FEFF-478C-AE18-02C631CE568A}" type="presParOf" srcId="{5584066C-A482-4022-93B9-C79C8415540D}" destId="{05D2C284-9BC6-4FC6-A69F-86541AB2B561}" srcOrd="0" destOrd="0" presId="urn:microsoft.com/office/officeart/2005/8/layout/chevron2"/>
    <dgm:cxn modelId="{01DE1CAE-2593-4208-91EC-80E2A7638E7B}" type="presParOf" srcId="{5584066C-A482-4022-93B9-C79C8415540D}" destId="{6E9944C4-D070-4409-8D92-66B9901CC245}"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FED60EE-B47F-435B-A1C3-2EC2204FAC48}"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202BF5D0-6A4B-4D11-98A7-3B8A7FF2FE0C}">
      <dgm:prSet phldrT="[نص]" phldr="1"/>
      <dgm:spPr/>
      <dgm:t>
        <a:bodyPr/>
        <a:lstStyle/>
        <a:p>
          <a:endParaRPr lang="en-US" dirty="0"/>
        </a:p>
      </dgm:t>
    </dgm:pt>
    <dgm:pt modelId="{17ED1A9E-57D1-42F5-A74A-0917C4B328CD}" type="parTrans" cxnId="{2F97FBF7-02F8-4814-B2C9-17D78C27E414}">
      <dgm:prSet/>
      <dgm:spPr/>
      <dgm:t>
        <a:bodyPr/>
        <a:lstStyle/>
        <a:p>
          <a:endParaRPr lang="en-US"/>
        </a:p>
      </dgm:t>
    </dgm:pt>
    <dgm:pt modelId="{5AE0EF03-5BFD-4D75-9BAC-7C04F6CB36F4}" type="sibTrans" cxnId="{2F97FBF7-02F8-4814-B2C9-17D78C27E414}">
      <dgm:prSet/>
      <dgm:spPr/>
      <dgm:t>
        <a:bodyPr/>
        <a:lstStyle/>
        <a:p>
          <a:endParaRPr lang="en-US"/>
        </a:p>
      </dgm:t>
    </dgm:pt>
    <dgm:pt modelId="{A076A12B-ABC0-4F9C-9EC9-3DBD6D150FE2}">
      <dgm:prSet custT="1"/>
      <dgm:spPr/>
      <dgm:t>
        <a:bodyPr/>
        <a:lstStyle/>
        <a:p>
          <a:r>
            <a:rPr lang="ar-MA" sz="2000" dirty="0" smtClean="0"/>
            <a:t>للملك </a:t>
          </a:r>
          <a:r>
            <a:rPr lang="ar-SA" sz="2000" dirty="0" smtClean="0"/>
            <a:t>اذا نشأ خطر يهدد سلامة المملكة أو وحدة اراضيها او امن شعبها ومصالحه، أو يعوق مؤسسات الدولة عن اداء مهامها أن يتخذ من الاجراءات السريعة ما يكفل مواجهة هذا الخطر.</a:t>
          </a:r>
          <a:endParaRPr lang="en-US" sz="2000" dirty="0"/>
        </a:p>
      </dgm:t>
    </dgm:pt>
    <dgm:pt modelId="{ADD58A86-2300-46EF-A2F1-86E0274DB99E}" type="parTrans" cxnId="{9E8711A0-7498-4618-81DF-807C3BE38D83}">
      <dgm:prSet/>
      <dgm:spPr/>
      <dgm:t>
        <a:bodyPr/>
        <a:lstStyle/>
        <a:p>
          <a:endParaRPr lang="en-US"/>
        </a:p>
      </dgm:t>
    </dgm:pt>
    <dgm:pt modelId="{77233229-392E-490F-91E6-4C03CF6E4204}" type="sibTrans" cxnId="{9E8711A0-7498-4618-81DF-807C3BE38D83}">
      <dgm:prSet/>
      <dgm:spPr/>
      <dgm:t>
        <a:bodyPr/>
        <a:lstStyle/>
        <a:p>
          <a:endParaRPr lang="en-US"/>
        </a:p>
      </dgm:t>
    </dgm:pt>
    <dgm:pt modelId="{1D321683-32AC-43D3-B982-B5821ED7F69A}">
      <dgm:prSet/>
      <dgm:spPr/>
      <dgm:t>
        <a:bodyPr/>
        <a:lstStyle/>
        <a:p>
          <a:r>
            <a:rPr lang="ar-SA" dirty="0" smtClean="0"/>
            <a:t>تعطيل أي حكم من احكام النظام الاساسي للحكم شريطة أن يكون التعطيل مؤقت</a:t>
          </a:r>
          <a:endParaRPr lang="en-US" dirty="0"/>
        </a:p>
      </dgm:t>
    </dgm:pt>
    <dgm:pt modelId="{3FC64931-7FA5-449F-B9A7-9C55CCC60F37}" type="parTrans" cxnId="{1235F040-ED01-4391-ADFD-626FCE485A4B}">
      <dgm:prSet/>
      <dgm:spPr/>
      <dgm:t>
        <a:bodyPr/>
        <a:lstStyle/>
        <a:p>
          <a:endParaRPr lang="en-US"/>
        </a:p>
      </dgm:t>
    </dgm:pt>
    <dgm:pt modelId="{F572EFFB-CEFA-47E6-B2FF-BA331C439039}" type="sibTrans" cxnId="{1235F040-ED01-4391-ADFD-626FCE485A4B}">
      <dgm:prSet/>
      <dgm:spPr/>
      <dgm:t>
        <a:bodyPr/>
        <a:lstStyle/>
        <a:p>
          <a:endParaRPr lang="en-US"/>
        </a:p>
      </dgm:t>
    </dgm:pt>
    <dgm:pt modelId="{D7EC4E79-C1B5-46DB-A05A-BEF23620EDCD}">
      <dgm:prSet phldrT="[نص]"/>
      <dgm:spPr/>
      <dgm:t>
        <a:bodyPr/>
        <a:lstStyle/>
        <a:p>
          <a:endParaRPr lang="en-US" dirty="0"/>
        </a:p>
      </dgm:t>
    </dgm:pt>
    <dgm:pt modelId="{B9B56589-3DA4-4F2E-8E0D-CD6A6BA59D5D}" type="sibTrans" cxnId="{617A8309-97C0-4B51-B84F-EEE82BE36804}">
      <dgm:prSet/>
      <dgm:spPr/>
      <dgm:t>
        <a:bodyPr/>
        <a:lstStyle/>
        <a:p>
          <a:endParaRPr lang="en-US"/>
        </a:p>
      </dgm:t>
    </dgm:pt>
    <dgm:pt modelId="{45508FC6-353C-4886-B55E-100CB863669C}" type="parTrans" cxnId="{617A8309-97C0-4B51-B84F-EEE82BE36804}">
      <dgm:prSet/>
      <dgm:spPr/>
      <dgm:t>
        <a:bodyPr/>
        <a:lstStyle/>
        <a:p>
          <a:endParaRPr lang="en-US"/>
        </a:p>
      </dgm:t>
    </dgm:pt>
    <dgm:pt modelId="{4FD4AD93-9D17-4F72-9E5E-E55BBA0F111F}" type="pres">
      <dgm:prSet presAssocID="{4FED60EE-B47F-435B-A1C3-2EC2204FAC48}" presName="linearFlow" presStyleCnt="0">
        <dgm:presLayoutVars>
          <dgm:dir/>
          <dgm:animLvl val="lvl"/>
          <dgm:resizeHandles val="exact"/>
        </dgm:presLayoutVars>
      </dgm:prSet>
      <dgm:spPr/>
      <dgm:t>
        <a:bodyPr/>
        <a:lstStyle/>
        <a:p>
          <a:endParaRPr lang="en-US"/>
        </a:p>
      </dgm:t>
    </dgm:pt>
    <dgm:pt modelId="{2F1E59D8-01F7-4023-8D37-A477C88C0644}" type="pres">
      <dgm:prSet presAssocID="{D7EC4E79-C1B5-46DB-A05A-BEF23620EDCD}" presName="composite" presStyleCnt="0"/>
      <dgm:spPr/>
    </dgm:pt>
    <dgm:pt modelId="{56A0D952-28A8-4F60-99B7-8CC8B256A489}" type="pres">
      <dgm:prSet presAssocID="{D7EC4E79-C1B5-46DB-A05A-BEF23620EDCD}" presName="parentText" presStyleLbl="alignNode1" presStyleIdx="0" presStyleCnt="2" custScaleX="73527">
        <dgm:presLayoutVars>
          <dgm:chMax val="1"/>
          <dgm:bulletEnabled val="1"/>
        </dgm:presLayoutVars>
      </dgm:prSet>
      <dgm:spPr/>
      <dgm:t>
        <a:bodyPr/>
        <a:lstStyle/>
        <a:p>
          <a:endParaRPr lang="en-US"/>
        </a:p>
      </dgm:t>
    </dgm:pt>
    <dgm:pt modelId="{928D4AC4-1A51-4AB5-ADCD-77BE70120541}" type="pres">
      <dgm:prSet presAssocID="{D7EC4E79-C1B5-46DB-A05A-BEF23620EDCD}" presName="descendantText" presStyleLbl="alignAcc1" presStyleIdx="0" presStyleCnt="2">
        <dgm:presLayoutVars>
          <dgm:bulletEnabled val="1"/>
        </dgm:presLayoutVars>
      </dgm:prSet>
      <dgm:spPr/>
      <dgm:t>
        <a:bodyPr/>
        <a:lstStyle/>
        <a:p>
          <a:endParaRPr lang="en-US"/>
        </a:p>
      </dgm:t>
    </dgm:pt>
    <dgm:pt modelId="{4013E827-84BE-46CB-A231-CFA4EC085CA5}" type="pres">
      <dgm:prSet presAssocID="{B9B56589-3DA4-4F2E-8E0D-CD6A6BA59D5D}" presName="sp" presStyleCnt="0"/>
      <dgm:spPr/>
    </dgm:pt>
    <dgm:pt modelId="{5584066C-A482-4022-93B9-C79C8415540D}" type="pres">
      <dgm:prSet presAssocID="{202BF5D0-6A4B-4D11-98A7-3B8A7FF2FE0C}" presName="composite" presStyleCnt="0"/>
      <dgm:spPr/>
    </dgm:pt>
    <dgm:pt modelId="{05D2C284-9BC6-4FC6-A69F-86541AB2B561}" type="pres">
      <dgm:prSet presAssocID="{202BF5D0-6A4B-4D11-98A7-3B8A7FF2FE0C}" presName="parentText" presStyleLbl="alignNode1" presStyleIdx="1" presStyleCnt="2" custScaleX="73527">
        <dgm:presLayoutVars>
          <dgm:chMax val="1"/>
          <dgm:bulletEnabled val="1"/>
        </dgm:presLayoutVars>
      </dgm:prSet>
      <dgm:spPr/>
      <dgm:t>
        <a:bodyPr/>
        <a:lstStyle/>
        <a:p>
          <a:endParaRPr lang="en-US"/>
        </a:p>
      </dgm:t>
    </dgm:pt>
    <dgm:pt modelId="{6E9944C4-D070-4409-8D92-66B9901CC245}" type="pres">
      <dgm:prSet presAssocID="{202BF5D0-6A4B-4D11-98A7-3B8A7FF2FE0C}" presName="descendantText" presStyleLbl="alignAcc1" presStyleIdx="1" presStyleCnt="2">
        <dgm:presLayoutVars>
          <dgm:bulletEnabled val="1"/>
        </dgm:presLayoutVars>
      </dgm:prSet>
      <dgm:spPr/>
      <dgm:t>
        <a:bodyPr/>
        <a:lstStyle/>
        <a:p>
          <a:endParaRPr lang="en-US"/>
        </a:p>
      </dgm:t>
    </dgm:pt>
  </dgm:ptLst>
  <dgm:cxnLst>
    <dgm:cxn modelId="{3CC84AE7-0A15-407C-8B84-6B86291EC4CC}" type="presOf" srcId="{1D321683-32AC-43D3-B982-B5821ED7F69A}" destId="{6E9944C4-D070-4409-8D92-66B9901CC245}" srcOrd="0" destOrd="0" presId="urn:microsoft.com/office/officeart/2005/8/layout/chevron2"/>
    <dgm:cxn modelId="{EB01B5F6-D07E-4EBE-9761-ECAE91B3001D}" type="presOf" srcId="{A076A12B-ABC0-4F9C-9EC9-3DBD6D150FE2}" destId="{928D4AC4-1A51-4AB5-ADCD-77BE70120541}" srcOrd="0" destOrd="0" presId="urn:microsoft.com/office/officeart/2005/8/layout/chevron2"/>
    <dgm:cxn modelId="{2C3641C0-EEE9-467E-A0C5-169FDB7E4106}" type="presOf" srcId="{202BF5D0-6A4B-4D11-98A7-3B8A7FF2FE0C}" destId="{05D2C284-9BC6-4FC6-A69F-86541AB2B561}" srcOrd="0" destOrd="0" presId="urn:microsoft.com/office/officeart/2005/8/layout/chevron2"/>
    <dgm:cxn modelId="{BF62FA85-1324-408E-B7DD-C3BB9A1065A9}" type="presOf" srcId="{D7EC4E79-C1B5-46DB-A05A-BEF23620EDCD}" destId="{56A0D952-28A8-4F60-99B7-8CC8B256A489}" srcOrd="0" destOrd="0" presId="urn:microsoft.com/office/officeart/2005/8/layout/chevron2"/>
    <dgm:cxn modelId="{617A8309-97C0-4B51-B84F-EEE82BE36804}" srcId="{4FED60EE-B47F-435B-A1C3-2EC2204FAC48}" destId="{D7EC4E79-C1B5-46DB-A05A-BEF23620EDCD}" srcOrd="0" destOrd="0" parTransId="{45508FC6-353C-4886-B55E-100CB863669C}" sibTransId="{B9B56589-3DA4-4F2E-8E0D-CD6A6BA59D5D}"/>
    <dgm:cxn modelId="{2F97FBF7-02F8-4814-B2C9-17D78C27E414}" srcId="{4FED60EE-B47F-435B-A1C3-2EC2204FAC48}" destId="{202BF5D0-6A4B-4D11-98A7-3B8A7FF2FE0C}" srcOrd="1" destOrd="0" parTransId="{17ED1A9E-57D1-42F5-A74A-0917C4B328CD}" sibTransId="{5AE0EF03-5BFD-4D75-9BAC-7C04F6CB36F4}"/>
    <dgm:cxn modelId="{D3810095-BDEF-4910-911F-EAE7F4B721AB}" type="presOf" srcId="{4FED60EE-B47F-435B-A1C3-2EC2204FAC48}" destId="{4FD4AD93-9D17-4F72-9E5E-E55BBA0F111F}" srcOrd="0" destOrd="0" presId="urn:microsoft.com/office/officeart/2005/8/layout/chevron2"/>
    <dgm:cxn modelId="{1235F040-ED01-4391-ADFD-626FCE485A4B}" srcId="{202BF5D0-6A4B-4D11-98A7-3B8A7FF2FE0C}" destId="{1D321683-32AC-43D3-B982-B5821ED7F69A}" srcOrd="0" destOrd="0" parTransId="{3FC64931-7FA5-449F-B9A7-9C55CCC60F37}" sibTransId="{F572EFFB-CEFA-47E6-B2FF-BA331C439039}"/>
    <dgm:cxn modelId="{9E8711A0-7498-4618-81DF-807C3BE38D83}" srcId="{D7EC4E79-C1B5-46DB-A05A-BEF23620EDCD}" destId="{A076A12B-ABC0-4F9C-9EC9-3DBD6D150FE2}" srcOrd="0" destOrd="0" parTransId="{ADD58A86-2300-46EF-A2F1-86E0274DB99E}" sibTransId="{77233229-392E-490F-91E6-4C03CF6E4204}"/>
    <dgm:cxn modelId="{F62501A4-095B-4647-829E-27C007C8F6B1}" type="presParOf" srcId="{4FD4AD93-9D17-4F72-9E5E-E55BBA0F111F}" destId="{2F1E59D8-01F7-4023-8D37-A477C88C0644}" srcOrd="0" destOrd="0" presId="urn:microsoft.com/office/officeart/2005/8/layout/chevron2"/>
    <dgm:cxn modelId="{041B4064-DB73-4ADE-B012-F7EEF2F235F0}" type="presParOf" srcId="{2F1E59D8-01F7-4023-8D37-A477C88C0644}" destId="{56A0D952-28A8-4F60-99B7-8CC8B256A489}" srcOrd="0" destOrd="0" presId="urn:microsoft.com/office/officeart/2005/8/layout/chevron2"/>
    <dgm:cxn modelId="{C2BEFAE6-7B61-4955-89C6-CF90BDE86F21}" type="presParOf" srcId="{2F1E59D8-01F7-4023-8D37-A477C88C0644}" destId="{928D4AC4-1A51-4AB5-ADCD-77BE70120541}" srcOrd="1" destOrd="0" presId="urn:microsoft.com/office/officeart/2005/8/layout/chevron2"/>
    <dgm:cxn modelId="{54DCB3B9-D20D-41EE-854E-B2761C395927}" type="presParOf" srcId="{4FD4AD93-9D17-4F72-9E5E-E55BBA0F111F}" destId="{4013E827-84BE-46CB-A231-CFA4EC085CA5}" srcOrd="1" destOrd="0" presId="urn:microsoft.com/office/officeart/2005/8/layout/chevron2"/>
    <dgm:cxn modelId="{FCF5337D-813D-4890-A9AF-8BEE42AF710C}" type="presParOf" srcId="{4FD4AD93-9D17-4F72-9E5E-E55BBA0F111F}" destId="{5584066C-A482-4022-93B9-C79C8415540D}" srcOrd="2" destOrd="0" presId="urn:microsoft.com/office/officeart/2005/8/layout/chevron2"/>
    <dgm:cxn modelId="{A457B231-9BDB-483A-87B6-0BC5628E7AF0}" type="presParOf" srcId="{5584066C-A482-4022-93B9-C79C8415540D}" destId="{05D2C284-9BC6-4FC6-A69F-86541AB2B561}" srcOrd="0" destOrd="0" presId="urn:microsoft.com/office/officeart/2005/8/layout/chevron2"/>
    <dgm:cxn modelId="{6D94CD70-3C96-4319-8EBE-F9093FCB9498}" type="presParOf" srcId="{5584066C-A482-4022-93B9-C79C8415540D}" destId="{6E9944C4-D070-4409-8D92-66B9901CC245}" srcOrd="1" destOrd="0" presId="urn:microsoft.com/office/officeart/2005/8/layout/chevron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FED60EE-B47F-435B-A1C3-2EC2204FAC48}"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202BF5D0-6A4B-4D11-98A7-3B8A7FF2FE0C}">
      <dgm:prSet phldrT="[نص]"/>
      <dgm:spPr/>
      <dgm:t>
        <a:bodyPr/>
        <a:lstStyle/>
        <a:p>
          <a:r>
            <a:rPr lang="ar-MA" dirty="0" smtClean="0"/>
            <a:t>مرسوم ملكي</a:t>
          </a:r>
          <a:endParaRPr lang="en-US" dirty="0"/>
        </a:p>
      </dgm:t>
    </dgm:pt>
    <dgm:pt modelId="{17ED1A9E-57D1-42F5-A74A-0917C4B328CD}" type="parTrans" cxnId="{2F97FBF7-02F8-4814-B2C9-17D78C27E414}">
      <dgm:prSet/>
      <dgm:spPr/>
      <dgm:t>
        <a:bodyPr/>
        <a:lstStyle/>
        <a:p>
          <a:endParaRPr lang="en-US"/>
        </a:p>
      </dgm:t>
    </dgm:pt>
    <dgm:pt modelId="{5AE0EF03-5BFD-4D75-9BAC-7C04F6CB36F4}" type="sibTrans" cxnId="{2F97FBF7-02F8-4814-B2C9-17D78C27E414}">
      <dgm:prSet/>
      <dgm:spPr/>
      <dgm:t>
        <a:bodyPr/>
        <a:lstStyle/>
        <a:p>
          <a:endParaRPr lang="en-US"/>
        </a:p>
      </dgm:t>
    </dgm:pt>
    <dgm:pt modelId="{FA587B48-0E8C-4B0C-9EDC-D9EF8EC8BBD3}">
      <dgm:prSet phldrT="[نص]"/>
      <dgm:spPr/>
      <dgm:t>
        <a:bodyPr/>
        <a:lstStyle/>
        <a:p>
          <a:r>
            <a:rPr lang="ar-MA" dirty="0" smtClean="0"/>
            <a:t>توجيه ملكي</a:t>
          </a:r>
          <a:endParaRPr lang="en-US" dirty="0"/>
        </a:p>
      </dgm:t>
    </dgm:pt>
    <dgm:pt modelId="{98D45727-7183-47E7-A311-6B6EE19E1CE5}" type="parTrans" cxnId="{39B3D294-AF84-4332-8CE5-DB19C34D3EAD}">
      <dgm:prSet/>
      <dgm:spPr/>
      <dgm:t>
        <a:bodyPr/>
        <a:lstStyle/>
        <a:p>
          <a:endParaRPr lang="en-US"/>
        </a:p>
      </dgm:t>
    </dgm:pt>
    <dgm:pt modelId="{03CC273C-2E3F-424E-9870-47EBDF9D6B19}" type="sibTrans" cxnId="{39B3D294-AF84-4332-8CE5-DB19C34D3EAD}">
      <dgm:prSet/>
      <dgm:spPr/>
      <dgm:t>
        <a:bodyPr/>
        <a:lstStyle/>
        <a:p>
          <a:endParaRPr lang="en-US"/>
        </a:p>
      </dgm:t>
    </dgm:pt>
    <dgm:pt modelId="{A076A12B-ABC0-4F9C-9EC9-3DBD6D150FE2}">
      <dgm:prSet/>
      <dgm:spPr/>
      <dgm:t>
        <a:bodyPr/>
        <a:lstStyle/>
        <a:p>
          <a:pPr rtl="1"/>
          <a:r>
            <a:rPr lang="ar-MA" dirty="0" smtClean="0"/>
            <a:t>ارادة ملكية مكتوبة دون مشاركة مجلسي الوزراء او الشورى</a:t>
          </a:r>
          <a:r>
            <a:rPr lang="ar-SA" dirty="0" smtClean="0"/>
            <a:t> </a:t>
          </a:r>
          <a:r>
            <a:rPr lang="ar-SA" dirty="0" smtClean="0"/>
            <a:t>(</a:t>
          </a:r>
          <a:r>
            <a:rPr lang="ar-MA" dirty="0" smtClean="0"/>
            <a:t>يصدر </a:t>
          </a:r>
          <a:r>
            <a:rPr lang="ar-SA" dirty="0" smtClean="0"/>
            <a:t>بصفته </a:t>
          </a:r>
          <a:r>
            <a:rPr lang="ar-SA" dirty="0" smtClean="0"/>
            <a:t>رئيس دولة)</a:t>
          </a:r>
          <a:endParaRPr lang="en-US" dirty="0"/>
        </a:p>
      </dgm:t>
    </dgm:pt>
    <dgm:pt modelId="{ADD58A86-2300-46EF-A2F1-86E0274DB99E}" type="parTrans" cxnId="{9E8711A0-7498-4618-81DF-807C3BE38D83}">
      <dgm:prSet/>
      <dgm:spPr/>
      <dgm:t>
        <a:bodyPr/>
        <a:lstStyle/>
        <a:p>
          <a:endParaRPr lang="en-US"/>
        </a:p>
      </dgm:t>
    </dgm:pt>
    <dgm:pt modelId="{77233229-392E-490F-91E6-4C03CF6E4204}" type="sibTrans" cxnId="{9E8711A0-7498-4618-81DF-807C3BE38D83}">
      <dgm:prSet/>
      <dgm:spPr/>
      <dgm:t>
        <a:bodyPr/>
        <a:lstStyle/>
        <a:p>
          <a:endParaRPr lang="en-US"/>
        </a:p>
      </dgm:t>
    </dgm:pt>
    <dgm:pt modelId="{1D321683-32AC-43D3-B982-B5821ED7F69A}">
      <dgm:prSet/>
      <dgm:spPr/>
      <dgm:t>
        <a:bodyPr/>
        <a:lstStyle/>
        <a:p>
          <a:pPr rtl="1"/>
          <a:r>
            <a:rPr lang="ar-MA" dirty="0" smtClean="0"/>
            <a:t>ارادة </a:t>
          </a:r>
          <a:r>
            <a:rPr lang="ar-MA" dirty="0" smtClean="0"/>
            <a:t>ملكية مكتوبة بعد عرض الموضوع على مجلس الوزراء او </a:t>
          </a:r>
          <a:r>
            <a:rPr lang="ar-MA" dirty="0" smtClean="0"/>
            <a:t>المجلسين (بصفته رئيس مجلس الوزراء من الناحية  </a:t>
          </a:r>
          <a:r>
            <a:rPr lang="ar-MA" b="1" u="sng" dirty="0" smtClean="0"/>
            <a:t>التشريعية</a:t>
          </a:r>
          <a:r>
            <a:rPr lang="ar-MA" dirty="0" smtClean="0"/>
            <a:t>)</a:t>
          </a:r>
          <a:endParaRPr lang="en-US" dirty="0"/>
        </a:p>
      </dgm:t>
    </dgm:pt>
    <dgm:pt modelId="{3FC64931-7FA5-449F-B9A7-9C55CCC60F37}" type="parTrans" cxnId="{1235F040-ED01-4391-ADFD-626FCE485A4B}">
      <dgm:prSet/>
      <dgm:spPr/>
      <dgm:t>
        <a:bodyPr/>
        <a:lstStyle/>
        <a:p>
          <a:endParaRPr lang="en-US"/>
        </a:p>
      </dgm:t>
    </dgm:pt>
    <dgm:pt modelId="{F572EFFB-CEFA-47E6-B2FF-BA331C439039}" type="sibTrans" cxnId="{1235F040-ED01-4391-ADFD-626FCE485A4B}">
      <dgm:prSet/>
      <dgm:spPr/>
      <dgm:t>
        <a:bodyPr/>
        <a:lstStyle/>
        <a:p>
          <a:endParaRPr lang="en-US"/>
        </a:p>
      </dgm:t>
    </dgm:pt>
    <dgm:pt modelId="{C3E55399-32B3-4B2C-81DE-E96694513D20}">
      <dgm:prSet/>
      <dgm:spPr/>
      <dgm:t>
        <a:bodyPr/>
        <a:lstStyle/>
        <a:p>
          <a:r>
            <a:rPr lang="ar-MA" dirty="0" smtClean="0"/>
            <a:t>أمر سامي</a:t>
          </a:r>
          <a:endParaRPr lang="en-US" dirty="0"/>
        </a:p>
      </dgm:t>
    </dgm:pt>
    <dgm:pt modelId="{3280FB6E-FCFA-495B-9C54-4529330926E4}" type="parTrans" cxnId="{1DAA20EA-9606-4104-9825-68EE5BACAF95}">
      <dgm:prSet/>
      <dgm:spPr/>
      <dgm:t>
        <a:bodyPr/>
        <a:lstStyle/>
        <a:p>
          <a:endParaRPr lang="en-US"/>
        </a:p>
      </dgm:t>
    </dgm:pt>
    <dgm:pt modelId="{E1E599D8-9DEF-40A7-80D0-8743B69113DE}" type="sibTrans" cxnId="{1DAA20EA-9606-4104-9825-68EE5BACAF95}">
      <dgm:prSet/>
      <dgm:spPr/>
      <dgm:t>
        <a:bodyPr/>
        <a:lstStyle/>
        <a:p>
          <a:endParaRPr lang="en-US"/>
        </a:p>
      </dgm:t>
    </dgm:pt>
    <dgm:pt modelId="{D7EC4E79-C1B5-46DB-A05A-BEF23620EDCD}">
      <dgm:prSet phldrT="[نص]"/>
      <dgm:spPr/>
      <dgm:t>
        <a:bodyPr/>
        <a:lstStyle/>
        <a:p>
          <a:r>
            <a:rPr lang="ar-MA" dirty="0" smtClean="0"/>
            <a:t>أمر ملكي</a:t>
          </a:r>
          <a:endParaRPr lang="en-US" dirty="0"/>
        </a:p>
      </dgm:t>
    </dgm:pt>
    <dgm:pt modelId="{B9B56589-3DA4-4F2E-8E0D-CD6A6BA59D5D}" type="sibTrans" cxnId="{617A8309-97C0-4B51-B84F-EEE82BE36804}">
      <dgm:prSet/>
      <dgm:spPr/>
      <dgm:t>
        <a:bodyPr/>
        <a:lstStyle/>
        <a:p>
          <a:endParaRPr lang="en-US"/>
        </a:p>
      </dgm:t>
    </dgm:pt>
    <dgm:pt modelId="{45508FC6-353C-4886-B55E-100CB863669C}" type="parTrans" cxnId="{617A8309-97C0-4B51-B84F-EEE82BE36804}">
      <dgm:prSet/>
      <dgm:spPr/>
      <dgm:t>
        <a:bodyPr/>
        <a:lstStyle/>
        <a:p>
          <a:endParaRPr lang="en-US"/>
        </a:p>
      </dgm:t>
    </dgm:pt>
    <dgm:pt modelId="{E00BBF40-7E9E-4AE4-9103-81C817FC78D2}">
      <dgm:prSet/>
      <dgm:spPr/>
      <dgm:t>
        <a:bodyPr/>
        <a:lstStyle/>
        <a:p>
          <a:pPr rtl="1"/>
          <a:r>
            <a:rPr lang="ar-MA" dirty="0" smtClean="0"/>
            <a:t>ارادة ملكية </a:t>
          </a:r>
          <a:r>
            <a:rPr lang="ar-MA" b="1" u="sng" dirty="0" smtClean="0"/>
            <a:t>شفهية غالبا </a:t>
          </a:r>
          <a:r>
            <a:rPr lang="ar-MA" dirty="0" smtClean="0"/>
            <a:t>او مكتوبة ليس لها شكل معين تصدر </a:t>
          </a:r>
          <a:r>
            <a:rPr lang="ar-MA" b="1" u="sng" dirty="0" smtClean="0"/>
            <a:t>للتوجيه بأمر </a:t>
          </a:r>
          <a:r>
            <a:rPr lang="ar-MA" b="1" u="sng" dirty="0" smtClean="0"/>
            <a:t>معين </a:t>
          </a:r>
          <a:r>
            <a:rPr lang="ar-MA" b="0" u="none" dirty="0" smtClean="0"/>
            <a:t>مثل توجيه مجلس الوزراء بالنظر في اعادة ترتيب وتنظيم الوزارات والاجهزة الحكومية</a:t>
          </a:r>
          <a:endParaRPr lang="en-US" b="0" u="none" dirty="0"/>
        </a:p>
      </dgm:t>
    </dgm:pt>
    <dgm:pt modelId="{78511EAF-C930-44C3-88CE-D48392B2244B}" type="parTrans" cxnId="{3EDCDCE1-3203-4CEA-A0B2-A3A4B6E74F25}">
      <dgm:prSet/>
      <dgm:spPr/>
      <dgm:t>
        <a:bodyPr/>
        <a:lstStyle/>
        <a:p>
          <a:endParaRPr lang="en-US"/>
        </a:p>
      </dgm:t>
    </dgm:pt>
    <dgm:pt modelId="{BDE6EA7E-1BAA-4E96-89AC-4C242EEDE9FC}" type="sibTrans" cxnId="{3EDCDCE1-3203-4CEA-A0B2-A3A4B6E74F25}">
      <dgm:prSet/>
      <dgm:spPr/>
      <dgm:t>
        <a:bodyPr/>
        <a:lstStyle/>
        <a:p>
          <a:endParaRPr lang="en-US"/>
        </a:p>
      </dgm:t>
    </dgm:pt>
    <dgm:pt modelId="{2890966A-AB99-401B-9BBE-4711C930196B}">
      <dgm:prSet/>
      <dgm:spPr/>
      <dgm:t>
        <a:bodyPr/>
        <a:lstStyle/>
        <a:p>
          <a:pPr rtl="1"/>
          <a:r>
            <a:rPr lang="ar-MA" dirty="0" smtClean="0"/>
            <a:t>ارادة ملكية </a:t>
          </a:r>
          <a:r>
            <a:rPr lang="ar-MA" dirty="0" err="1" smtClean="0"/>
            <a:t>شفاهة</a:t>
          </a:r>
          <a:r>
            <a:rPr lang="ar-MA" dirty="0" smtClean="0"/>
            <a:t> او كتابة يصدر </a:t>
          </a:r>
          <a:r>
            <a:rPr lang="ar-MA" dirty="0" smtClean="0"/>
            <a:t>(بصفته </a:t>
          </a:r>
          <a:r>
            <a:rPr lang="ar-MA" dirty="0" smtClean="0"/>
            <a:t>رئيس مجلس </a:t>
          </a:r>
          <a:r>
            <a:rPr lang="ar-MA" dirty="0" smtClean="0"/>
            <a:t>الوزراء من الناحية </a:t>
          </a:r>
          <a:r>
            <a:rPr lang="ar-MA" b="1" u="sng" dirty="0" smtClean="0"/>
            <a:t>التنفيذية</a:t>
          </a:r>
          <a:r>
            <a:rPr lang="ar-MA" dirty="0" smtClean="0"/>
            <a:t>) كما </a:t>
          </a:r>
          <a:r>
            <a:rPr lang="ar-MA" dirty="0" smtClean="0"/>
            <a:t>قد يصدر ممن ينوبه قد يكون موضوعها يهم </a:t>
          </a:r>
          <a:r>
            <a:rPr lang="ar-SA" dirty="0" smtClean="0"/>
            <a:t>مصالح </a:t>
          </a:r>
          <a:r>
            <a:rPr lang="ar-MA" dirty="0" smtClean="0"/>
            <a:t>الشعب </a:t>
          </a:r>
          <a:r>
            <a:rPr lang="ar-SA" dirty="0" smtClean="0"/>
            <a:t> سواء</a:t>
          </a:r>
          <a:r>
            <a:rPr lang="ar-MA" dirty="0" smtClean="0"/>
            <a:t>كله مثل أمر قيادة المرأة  </a:t>
          </a:r>
          <a:r>
            <a:rPr lang="ar-SA" dirty="0" smtClean="0"/>
            <a:t>أو </a:t>
          </a:r>
          <a:r>
            <a:rPr lang="ar-MA" dirty="0" smtClean="0"/>
            <a:t>بعض الحالات </a:t>
          </a:r>
          <a:r>
            <a:rPr lang="ar-MA" dirty="0" smtClean="0"/>
            <a:t>الخاصة مثل أمر بعلاج مواطن معين في الخارج</a:t>
          </a:r>
          <a:endParaRPr lang="en-US" dirty="0"/>
        </a:p>
      </dgm:t>
    </dgm:pt>
    <dgm:pt modelId="{9E2116AB-7A14-47AA-96A1-11A0939710AD}" type="parTrans" cxnId="{4D080317-F03D-49F5-8B85-E5343A16C0B1}">
      <dgm:prSet/>
      <dgm:spPr/>
      <dgm:t>
        <a:bodyPr/>
        <a:lstStyle/>
        <a:p>
          <a:endParaRPr lang="en-US"/>
        </a:p>
      </dgm:t>
    </dgm:pt>
    <dgm:pt modelId="{E8040031-E2D7-4D53-9868-C0B15238BE4E}" type="sibTrans" cxnId="{4D080317-F03D-49F5-8B85-E5343A16C0B1}">
      <dgm:prSet/>
      <dgm:spPr/>
      <dgm:t>
        <a:bodyPr/>
        <a:lstStyle/>
        <a:p>
          <a:endParaRPr lang="en-US"/>
        </a:p>
      </dgm:t>
    </dgm:pt>
    <dgm:pt modelId="{52C6D651-DA1B-46C6-B78F-45625260148E}">
      <dgm:prSet/>
      <dgm:spPr/>
      <dgm:t>
        <a:bodyPr/>
        <a:lstStyle/>
        <a:p>
          <a:pPr rtl="1"/>
          <a:r>
            <a:rPr lang="ar-MA" dirty="0" smtClean="0"/>
            <a:t>كل القوانين العادية تصدر بموجب مرسوم ملكي</a:t>
          </a:r>
          <a:endParaRPr lang="en-US" dirty="0"/>
        </a:p>
      </dgm:t>
    </dgm:pt>
    <dgm:pt modelId="{2AB1F49D-861F-4BC5-998F-CAB8A72A1204}" type="parTrans" cxnId="{B30A99E1-80A5-4A8B-B8E5-AC7813009978}">
      <dgm:prSet/>
      <dgm:spPr/>
    </dgm:pt>
    <dgm:pt modelId="{439AA7EB-9847-40E8-B0B1-DC9BC40CEA8F}" type="sibTrans" cxnId="{B30A99E1-80A5-4A8B-B8E5-AC7813009978}">
      <dgm:prSet/>
      <dgm:spPr/>
    </dgm:pt>
    <dgm:pt modelId="{4FD4AD93-9D17-4F72-9E5E-E55BBA0F111F}" type="pres">
      <dgm:prSet presAssocID="{4FED60EE-B47F-435B-A1C3-2EC2204FAC48}" presName="linearFlow" presStyleCnt="0">
        <dgm:presLayoutVars>
          <dgm:dir val="rev"/>
          <dgm:animLvl val="lvl"/>
          <dgm:resizeHandles val="exact"/>
        </dgm:presLayoutVars>
      </dgm:prSet>
      <dgm:spPr/>
      <dgm:t>
        <a:bodyPr/>
        <a:lstStyle/>
        <a:p>
          <a:endParaRPr lang="en-US"/>
        </a:p>
      </dgm:t>
    </dgm:pt>
    <dgm:pt modelId="{2F1E59D8-01F7-4023-8D37-A477C88C0644}" type="pres">
      <dgm:prSet presAssocID="{D7EC4E79-C1B5-46DB-A05A-BEF23620EDCD}" presName="composite" presStyleCnt="0"/>
      <dgm:spPr/>
    </dgm:pt>
    <dgm:pt modelId="{56A0D952-28A8-4F60-99B7-8CC8B256A489}" type="pres">
      <dgm:prSet presAssocID="{D7EC4E79-C1B5-46DB-A05A-BEF23620EDCD}" presName="parentText" presStyleLbl="alignNode1" presStyleIdx="0" presStyleCnt="4">
        <dgm:presLayoutVars>
          <dgm:chMax val="1"/>
          <dgm:bulletEnabled val="1"/>
        </dgm:presLayoutVars>
      </dgm:prSet>
      <dgm:spPr/>
      <dgm:t>
        <a:bodyPr/>
        <a:lstStyle/>
        <a:p>
          <a:endParaRPr lang="en-US"/>
        </a:p>
      </dgm:t>
    </dgm:pt>
    <dgm:pt modelId="{928D4AC4-1A51-4AB5-ADCD-77BE70120541}" type="pres">
      <dgm:prSet presAssocID="{D7EC4E79-C1B5-46DB-A05A-BEF23620EDCD}" presName="descendantText" presStyleLbl="alignAcc1" presStyleIdx="0" presStyleCnt="4">
        <dgm:presLayoutVars>
          <dgm:bulletEnabled val="1"/>
        </dgm:presLayoutVars>
      </dgm:prSet>
      <dgm:spPr/>
      <dgm:t>
        <a:bodyPr/>
        <a:lstStyle/>
        <a:p>
          <a:endParaRPr lang="en-US"/>
        </a:p>
      </dgm:t>
    </dgm:pt>
    <dgm:pt modelId="{4013E827-84BE-46CB-A231-CFA4EC085CA5}" type="pres">
      <dgm:prSet presAssocID="{B9B56589-3DA4-4F2E-8E0D-CD6A6BA59D5D}" presName="sp" presStyleCnt="0"/>
      <dgm:spPr/>
    </dgm:pt>
    <dgm:pt modelId="{5584066C-A482-4022-93B9-C79C8415540D}" type="pres">
      <dgm:prSet presAssocID="{202BF5D0-6A4B-4D11-98A7-3B8A7FF2FE0C}" presName="composite" presStyleCnt="0"/>
      <dgm:spPr/>
    </dgm:pt>
    <dgm:pt modelId="{05D2C284-9BC6-4FC6-A69F-86541AB2B561}" type="pres">
      <dgm:prSet presAssocID="{202BF5D0-6A4B-4D11-98A7-3B8A7FF2FE0C}" presName="parentText" presStyleLbl="alignNode1" presStyleIdx="1" presStyleCnt="4">
        <dgm:presLayoutVars>
          <dgm:chMax val="1"/>
          <dgm:bulletEnabled val="1"/>
        </dgm:presLayoutVars>
      </dgm:prSet>
      <dgm:spPr/>
      <dgm:t>
        <a:bodyPr/>
        <a:lstStyle/>
        <a:p>
          <a:endParaRPr lang="en-US"/>
        </a:p>
      </dgm:t>
    </dgm:pt>
    <dgm:pt modelId="{6E9944C4-D070-4409-8D92-66B9901CC245}" type="pres">
      <dgm:prSet presAssocID="{202BF5D0-6A4B-4D11-98A7-3B8A7FF2FE0C}" presName="descendantText" presStyleLbl="alignAcc1" presStyleIdx="1" presStyleCnt="4">
        <dgm:presLayoutVars>
          <dgm:bulletEnabled val="1"/>
        </dgm:presLayoutVars>
      </dgm:prSet>
      <dgm:spPr/>
      <dgm:t>
        <a:bodyPr/>
        <a:lstStyle/>
        <a:p>
          <a:endParaRPr lang="en-US"/>
        </a:p>
      </dgm:t>
    </dgm:pt>
    <dgm:pt modelId="{7050B58B-CF42-49F1-8939-249F350838A0}" type="pres">
      <dgm:prSet presAssocID="{5AE0EF03-5BFD-4D75-9BAC-7C04F6CB36F4}" presName="sp" presStyleCnt="0"/>
      <dgm:spPr/>
    </dgm:pt>
    <dgm:pt modelId="{FFDD4D95-29C2-4F93-9679-67177FE0F4E8}" type="pres">
      <dgm:prSet presAssocID="{FA587B48-0E8C-4B0C-9EDC-D9EF8EC8BBD3}" presName="composite" presStyleCnt="0"/>
      <dgm:spPr/>
    </dgm:pt>
    <dgm:pt modelId="{557504C2-4A0D-4670-85FD-4333F6B018B1}" type="pres">
      <dgm:prSet presAssocID="{FA587B48-0E8C-4B0C-9EDC-D9EF8EC8BBD3}" presName="parentText" presStyleLbl="alignNode1" presStyleIdx="2" presStyleCnt="4">
        <dgm:presLayoutVars>
          <dgm:chMax val="1"/>
          <dgm:bulletEnabled val="1"/>
        </dgm:presLayoutVars>
      </dgm:prSet>
      <dgm:spPr/>
      <dgm:t>
        <a:bodyPr/>
        <a:lstStyle/>
        <a:p>
          <a:endParaRPr lang="en-US"/>
        </a:p>
      </dgm:t>
    </dgm:pt>
    <dgm:pt modelId="{9F26C394-ADCD-4201-8C47-AD6F74832CC4}" type="pres">
      <dgm:prSet presAssocID="{FA587B48-0E8C-4B0C-9EDC-D9EF8EC8BBD3}" presName="descendantText" presStyleLbl="alignAcc1" presStyleIdx="2" presStyleCnt="4">
        <dgm:presLayoutVars>
          <dgm:bulletEnabled val="1"/>
        </dgm:presLayoutVars>
      </dgm:prSet>
      <dgm:spPr/>
      <dgm:t>
        <a:bodyPr/>
        <a:lstStyle/>
        <a:p>
          <a:endParaRPr lang="en-US"/>
        </a:p>
      </dgm:t>
    </dgm:pt>
    <dgm:pt modelId="{4AEDF92E-CBAD-4F1F-ACFD-AEE437007A4A}" type="pres">
      <dgm:prSet presAssocID="{03CC273C-2E3F-424E-9870-47EBDF9D6B19}" presName="sp" presStyleCnt="0"/>
      <dgm:spPr/>
    </dgm:pt>
    <dgm:pt modelId="{8ED6C092-FAEF-4413-A39A-9C3EE6E68DF2}" type="pres">
      <dgm:prSet presAssocID="{C3E55399-32B3-4B2C-81DE-E96694513D20}" presName="composite" presStyleCnt="0"/>
      <dgm:spPr/>
    </dgm:pt>
    <dgm:pt modelId="{A1B53176-4707-4C84-9B89-315909CAD171}" type="pres">
      <dgm:prSet presAssocID="{C3E55399-32B3-4B2C-81DE-E96694513D20}" presName="parentText" presStyleLbl="alignNode1" presStyleIdx="3" presStyleCnt="4">
        <dgm:presLayoutVars>
          <dgm:chMax val="1"/>
          <dgm:bulletEnabled val="1"/>
        </dgm:presLayoutVars>
      </dgm:prSet>
      <dgm:spPr/>
      <dgm:t>
        <a:bodyPr/>
        <a:lstStyle/>
        <a:p>
          <a:endParaRPr lang="en-US"/>
        </a:p>
      </dgm:t>
    </dgm:pt>
    <dgm:pt modelId="{1A6F4F11-4D56-4805-8DA9-6905F741DB0F}" type="pres">
      <dgm:prSet presAssocID="{C3E55399-32B3-4B2C-81DE-E96694513D20}" presName="descendantText" presStyleLbl="alignAcc1" presStyleIdx="3" presStyleCnt="4">
        <dgm:presLayoutVars>
          <dgm:bulletEnabled val="1"/>
        </dgm:presLayoutVars>
      </dgm:prSet>
      <dgm:spPr/>
      <dgm:t>
        <a:bodyPr/>
        <a:lstStyle/>
        <a:p>
          <a:endParaRPr lang="en-US"/>
        </a:p>
      </dgm:t>
    </dgm:pt>
  </dgm:ptLst>
  <dgm:cxnLst>
    <dgm:cxn modelId="{93B2EDD0-344E-4B19-8BE0-D5114ECFD246}" type="presOf" srcId="{C3E55399-32B3-4B2C-81DE-E96694513D20}" destId="{A1B53176-4707-4C84-9B89-315909CAD171}" srcOrd="0" destOrd="0" presId="urn:microsoft.com/office/officeart/2005/8/layout/chevron2"/>
    <dgm:cxn modelId="{3494422B-2406-451A-B6D6-DBB9D8DF41E9}" type="presOf" srcId="{1D321683-32AC-43D3-B982-B5821ED7F69A}" destId="{6E9944C4-D070-4409-8D92-66B9901CC245}" srcOrd="0" destOrd="0" presId="urn:microsoft.com/office/officeart/2005/8/layout/chevron2"/>
    <dgm:cxn modelId="{9E8711A0-7498-4618-81DF-807C3BE38D83}" srcId="{D7EC4E79-C1B5-46DB-A05A-BEF23620EDCD}" destId="{A076A12B-ABC0-4F9C-9EC9-3DBD6D150FE2}" srcOrd="0" destOrd="0" parTransId="{ADD58A86-2300-46EF-A2F1-86E0274DB99E}" sibTransId="{77233229-392E-490F-91E6-4C03CF6E4204}"/>
    <dgm:cxn modelId="{5602DC32-64FB-4940-95B3-67A0A97BA466}" type="presOf" srcId="{A076A12B-ABC0-4F9C-9EC9-3DBD6D150FE2}" destId="{928D4AC4-1A51-4AB5-ADCD-77BE70120541}" srcOrd="0" destOrd="0" presId="urn:microsoft.com/office/officeart/2005/8/layout/chevron2"/>
    <dgm:cxn modelId="{6CEDC769-AE85-484F-A176-471611F9D517}" type="presOf" srcId="{D7EC4E79-C1B5-46DB-A05A-BEF23620EDCD}" destId="{56A0D952-28A8-4F60-99B7-8CC8B256A489}" srcOrd="0" destOrd="0" presId="urn:microsoft.com/office/officeart/2005/8/layout/chevron2"/>
    <dgm:cxn modelId="{97562D96-A80F-4AFD-B867-5D2C0BADF236}" type="presOf" srcId="{52C6D651-DA1B-46C6-B78F-45625260148E}" destId="{6E9944C4-D070-4409-8D92-66B9901CC245}" srcOrd="0" destOrd="1" presId="urn:microsoft.com/office/officeart/2005/8/layout/chevron2"/>
    <dgm:cxn modelId="{84E10157-F4D7-4E0F-974C-569E5A2F8E72}" type="presOf" srcId="{4FED60EE-B47F-435B-A1C3-2EC2204FAC48}" destId="{4FD4AD93-9D17-4F72-9E5E-E55BBA0F111F}" srcOrd="0" destOrd="0" presId="urn:microsoft.com/office/officeart/2005/8/layout/chevron2"/>
    <dgm:cxn modelId="{2F97FBF7-02F8-4814-B2C9-17D78C27E414}" srcId="{4FED60EE-B47F-435B-A1C3-2EC2204FAC48}" destId="{202BF5D0-6A4B-4D11-98A7-3B8A7FF2FE0C}" srcOrd="1" destOrd="0" parTransId="{17ED1A9E-57D1-42F5-A74A-0917C4B328CD}" sibTransId="{5AE0EF03-5BFD-4D75-9BAC-7C04F6CB36F4}"/>
    <dgm:cxn modelId="{1DAA20EA-9606-4104-9825-68EE5BACAF95}" srcId="{4FED60EE-B47F-435B-A1C3-2EC2204FAC48}" destId="{C3E55399-32B3-4B2C-81DE-E96694513D20}" srcOrd="3" destOrd="0" parTransId="{3280FB6E-FCFA-495B-9C54-4529330926E4}" sibTransId="{E1E599D8-9DEF-40A7-80D0-8743B69113DE}"/>
    <dgm:cxn modelId="{617A8309-97C0-4B51-B84F-EEE82BE36804}" srcId="{4FED60EE-B47F-435B-A1C3-2EC2204FAC48}" destId="{D7EC4E79-C1B5-46DB-A05A-BEF23620EDCD}" srcOrd="0" destOrd="0" parTransId="{45508FC6-353C-4886-B55E-100CB863669C}" sibTransId="{B9B56589-3DA4-4F2E-8E0D-CD6A6BA59D5D}"/>
    <dgm:cxn modelId="{63F6FE25-D1B1-4AC5-AB6A-34D5F96B8EEC}" type="presOf" srcId="{FA587B48-0E8C-4B0C-9EDC-D9EF8EC8BBD3}" destId="{557504C2-4A0D-4670-85FD-4333F6B018B1}" srcOrd="0" destOrd="0" presId="urn:microsoft.com/office/officeart/2005/8/layout/chevron2"/>
    <dgm:cxn modelId="{21999B49-938A-4444-8AF4-77A9F1090399}" type="presOf" srcId="{202BF5D0-6A4B-4D11-98A7-3B8A7FF2FE0C}" destId="{05D2C284-9BC6-4FC6-A69F-86541AB2B561}" srcOrd="0" destOrd="0" presId="urn:microsoft.com/office/officeart/2005/8/layout/chevron2"/>
    <dgm:cxn modelId="{D8748A68-9EBF-40DC-B177-1D9F7220B136}" type="presOf" srcId="{E00BBF40-7E9E-4AE4-9103-81C817FC78D2}" destId="{9F26C394-ADCD-4201-8C47-AD6F74832CC4}" srcOrd="0" destOrd="0" presId="urn:microsoft.com/office/officeart/2005/8/layout/chevron2"/>
    <dgm:cxn modelId="{3003EC0D-6AFE-4CE4-A3E5-3FF8855DE7E0}" type="presOf" srcId="{2890966A-AB99-401B-9BBE-4711C930196B}" destId="{1A6F4F11-4D56-4805-8DA9-6905F741DB0F}" srcOrd="0" destOrd="0" presId="urn:microsoft.com/office/officeart/2005/8/layout/chevron2"/>
    <dgm:cxn modelId="{39B3D294-AF84-4332-8CE5-DB19C34D3EAD}" srcId="{4FED60EE-B47F-435B-A1C3-2EC2204FAC48}" destId="{FA587B48-0E8C-4B0C-9EDC-D9EF8EC8BBD3}" srcOrd="2" destOrd="0" parTransId="{98D45727-7183-47E7-A311-6B6EE19E1CE5}" sibTransId="{03CC273C-2E3F-424E-9870-47EBDF9D6B19}"/>
    <dgm:cxn modelId="{B30A99E1-80A5-4A8B-B8E5-AC7813009978}" srcId="{202BF5D0-6A4B-4D11-98A7-3B8A7FF2FE0C}" destId="{52C6D651-DA1B-46C6-B78F-45625260148E}" srcOrd="1" destOrd="0" parTransId="{2AB1F49D-861F-4BC5-998F-CAB8A72A1204}" sibTransId="{439AA7EB-9847-40E8-B0B1-DC9BC40CEA8F}"/>
    <dgm:cxn modelId="{4D080317-F03D-49F5-8B85-E5343A16C0B1}" srcId="{C3E55399-32B3-4B2C-81DE-E96694513D20}" destId="{2890966A-AB99-401B-9BBE-4711C930196B}" srcOrd="0" destOrd="0" parTransId="{9E2116AB-7A14-47AA-96A1-11A0939710AD}" sibTransId="{E8040031-E2D7-4D53-9868-C0B15238BE4E}"/>
    <dgm:cxn modelId="{1235F040-ED01-4391-ADFD-626FCE485A4B}" srcId="{202BF5D0-6A4B-4D11-98A7-3B8A7FF2FE0C}" destId="{1D321683-32AC-43D3-B982-B5821ED7F69A}" srcOrd="0" destOrd="0" parTransId="{3FC64931-7FA5-449F-B9A7-9C55CCC60F37}" sibTransId="{F572EFFB-CEFA-47E6-B2FF-BA331C439039}"/>
    <dgm:cxn modelId="{3EDCDCE1-3203-4CEA-A0B2-A3A4B6E74F25}" srcId="{FA587B48-0E8C-4B0C-9EDC-D9EF8EC8BBD3}" destId="{E00BBF40-7E9E-4AE4-9103-81C817FC78D2}" srcOrd="0" destOrd="0" parTransId="{78511EAF-C930-44C3-88CE-D48392B2244B}" sibTransId="{BDE6EA7E-1BAA-4E96-89AC-4C242EEDE9FC}"/>
    <dgm:cxn modelId="{5B87111C-3079-41E0-AFD4-4F771E0CB1CB}" type="presParOf" srcId="{4FD4AD93-9D17-4F72-9E5E-E55BBA0F111F}" destId="{2F1E59D8-01F7-4023-8D37-A477C88C0644}" srcOrd="0" destOrd="0" presId="urn:microsoft.com/office/officeart/2005/8/layout/chevron2"/>
    <dgm:cxn modelId="{638ECB36-5836-4D15-9FC4-B47CBAA0ABEA}" type="presParOf" srcId="{2F1E59D8-01F7-4023-8D37-A477C88C0644}" destId="{56A0D952-28A8-4F60-99B7-8CC8B256A489}" srcOrd="0" destOrd="0" presId="urn:microsoft.com/office/officeart/2005/8/layout/chevron2"/>
    <dgm:cxn modelId="{0CACE53E-3971-42DD-8D49-180700D974B7}" type="presParOf" srcId="{2F1E59D8-01F7-4023-8D37-A477C88C0644}" destId="{928D4AC4-1A51-4AB5-ADCD-77BE70120541}" srcOrd="1" destOrd="0" presId="urn:microsoft.com/office/officeart/2005/8/layout/chevron2"/>
    <dgm:cxn modelId="{5D849414-B229-419D-852D-70944FD0D72E}" type="presParOf" srcId="{4FD4AD93-9D17-4F72-9E5E-E55BBA0F111F}" destId="{4013E827-84BE-46CB-A231-CFA4EC085CA5}" srcOrd="1" destOrd="0" presId="urn:microsoft.com/office/officeart/2005/8/layout/chevron2"/>
    <dgm:cxn modelId="{207A939F-0AFE-41A0-8652-AFF07AA04C5B}" type="presParOf" srcId="{4FD4AD93-9D17-4F72-9E5E-E55BBA0F111F}" destId="{5584066C-A482-4022-93B9-C79C8415540D}" srcOrd="2" destOrd="0" presId="urn:microsoft.com/office/officeart/2005/8/layout/chevron2"/>
    <dgm:cxn modelId="{C8F38C9E-5EE5-46D9-A648-9343806FD72F}" type="presParOf" srcId="{5584066C-A482-4022-93B9-C79C8415540D}" destId="{05D2C284-9BC6-4FC6-A69F-86541AB2B561}" srcOrd="0" destOrd="0" presId="urn:microsoft.com/office/officeart/2005/8/layout/chevron2"/>
    <dgm:cxn modelId="{102BDC56-D060-466B-9E2C-5C81A9331A11}" type="presParOf" srcId="{5584066C-A482-4022-93B9-C79C8415540D}" destId="{6E9944C4-D070-4409-8D92-66B9901CC245}" srcOrd="1" destOrd="0" presId="urn:microsoft.com/office/officeart/2005/8/layout/chevron2"/>
    <dgm:cxn modelId="{49B613E2-4AF0-4C86-BC7F-ECA25D96FC12}" type="presParOf" srcId="{4FD4AD93-9D17-4F72-9E5E-E55BBA0F111F}" destId="{7050B58B-CF42-49F1-8939-249F350838A0}" srcOrd="3" destOrd="0" presId="urn:microsoft.com/office/officeart/2005/8/layout/chevron2"/>
    <dgm:cxn modelId="{AF5B2F64-5A38-4686-8140-010B3AA1383C}" type="presParOf" srcId="{4FD4AD93-9D17-4F72-9E5E-E55BBA0F111F}" destId="{FFDD4D95-29C2-4F93-9679-67177FE0F4E8}" srcOrd="4" destOrd="0" presId="urn:microsoft.com/office/officeart/2005/8/layout/chevron2"/>
    <dgm:cxn modelId="{EE2486F1-5531-4313-AB66-EE5D0663188F}" type="presParOf" srcId="{FFDD4D95-29C2-4F93-9679-67177FE0F4E8}" destId="{557504C2-4A0D-4670-85FD-4333F6B018B1}" srcOrd="0" destOrd="0" presId="urn:microsoft.com/office/officeart/2005/8/layout/chevron2"/>
    <dgm:cxn modelId="{9A7F9C69-1F78-4183-AE4D-F89F6339D7F7}" type="presParOf" srcId="{FFDD4D95-29C2-4F93-9679-67177FE0F4E8}" destId="{9F26C394-ADCD-4201-8C47-AD6F74832CC4}" srcOrd="1" destOrd="0" presId="urn:microsoft.com/office/officeart/2005/8/layout/chevron2"/>
    <dgm:cxn modelId="{E4CE3A12-C3CF-4DF3-8AB1-700D34346704}" type="presParOf" srcId="{4FD4AD93-9D17-4F72-9E5E-E55BBA0F111F}" destId="{4AEDF92E-CBAD-4F1F-ACFD-AEE437007A4A}" srcOrd="5" destOrd="0" presId="urn:microsoft.com/office/officeart/2005/8/layout/chevron2"/>
    <dgm:cxn modelId="{4D6AA914-3E30-41AD-9974-42E5B0842745}" type="presParOf" srcId="{4FD4AD93-9D17-4F72-9E5E-E55BBA0F111F}" destId="{8ED6C092-FAEF-4413-A39A-9C3EE6E68DF2}" srcOrd="6" destOrd="0" presId="urn:microsoft.com/office/officeart/2005/8/layout/chevron2"/>
    <dgm:cxn modelId="{8175BBBF-01E7-4674-A2FE-1F4BB69DF9D4}" type="presParOf" srcId="{8ED6C092-FAEF-4413-A39A-9C3EE6E68DF2}" destId="{A1B53176-4707-4C84-9B89-315909CAD171}" srcOrd="0" destOrd="0" presId="urn:microsoft.com/office/officeart/2005/8/layout/chevron2"/>
    <dgm:cxn modelId="{174006D4-A93D-4234-AFB0-05B2866C4A87}" type="presParOf" srcId="{8ED6C092-FAEF-4413-A39A-9C3EE6E68DF2}" destId="{1A6F4F11-4D56-4805-8DA9-6905F741DB0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FED60EE-B47F-435B-A1C3-2EC2204FAC48}"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202BF5D0-6A4B-4D11-98A7-3B8A7FF2FE0C}">
      <dgm:prSet phldrT="[نص]" phldr="1" custT="1"/>
      <dgm:spPr/>
      <dgm:t>
        <a:bodyPr/>
        <a:lstStyle/>
        <a:p>
          <a:endParaRPr lang="en-US" sz="2800" dirty="0"/>
        </a:p>
      </dgm:t>
    </dgm:pt>
    <dgm:pt modelId="{17ED1A9E-57D1-42F5-A74A-0917C4B328CD}" type="parTrans" cxnId="{2F97FBF7-02F8-4814-B2C9-17D78C27E414}">
      <dgm:prSet/>
      <dgm:spPr/>
      <dgm:t>
        <a:bodyPr/>
        <a:lstStyle/>
        <a:p>
          <a:endParaRPr lang="en-US" sz="2000"/>
        </a:p>
      </dgm:t>
    </dgm:pt>
    <dgm:pt modelId="{5AE0EF03-5BFD-4D75-9BAC-7C04F6CB36F4}" type="sibTrans" cxnId="{2F97FBF7-02F8-4814-B2C9-17D78C27E414}">
      <dgm:prSet/>
      <dgm:spPr/>
      <dgm:t>
        <a:bodyPr/>
        <a:lstStyle/>
        <a:p>
          <a:endParaRPr lang="en-US" sz="2000"/>
        </a:p>
      </dgm:t>
    </dgm:pt>
    <dgm:pt modelId="{FA587B48-0E8C-4B0C-9EDC-D9EF8EC8BBD3}">
      <dgm:prSet phldrT="[نص]" phldr="1" custT="1"/>
      <dgm:spPr/>
      <dgm:t>
        <a:bodyPr/>
        <a:lstStyle/>
        <a:p>
          <a:endParaRPr lang="en-US" sz="2800"/>
        </a:p>
      </dgm:t>
    </dgm:pt>
    <dgm:pt modelId="{98D45727-7183-47E7-A311-6B6EE19E1CE5}" type="parTrans" cxnId="{39B3D294-AF84-4332-8CE5-DB19C34D3EAD}">
      <dgm:prSet/>
      <dgm:spPr/>
      <dgm:t>
        <a:bodyPr/>
        <a:lstStyle/>
        <a:p>
          <a:endParaRPr lang="en-US" sz="2000"/>
        </a:p>
      </dgm:t>
    </dgm:pt>
    <dgm:pt modelId="{03CC273C-2E3F-424E-9870-47EBDF9D6B19}" type="sibTrans" cxnId="{39B3D294-AF84-4332-8CE5-DB19C34D3EAD}">
      <dgm:prSet/>
      <dgm:spPr/>
      <dgm:t>
        <a:bodyPr/>
        <a:lstStyle/>
        <a:p>
          <a:endParaRPr lang="en-US" sz="2000"/>
        </a:p>
      </dgm:t>
    </dgm:pt>
    <dgm:pt modelId="{A076A12B-ABC0-4F9C-9EC9-3DBD6D150FE2}">
      <dgm:prSet custT="1"/>
      <dgm:spPr/>
      <dgm:t>
        <a:bodyPr/>
        <a:lstStyle/>
        <a:p>
          <a:r>
            <a:rPr lang="ar-MA" sz="2000" dirty="0" smtClean="0"/>
            <a:t>ابناء الملك المؤسس الأحياء</a:t>
          </a:r>
          <a:endParaRPr lang="en-US" sz="2000" dirty="0"/>
        </a:p>
      </dgm:t>
    </dgm:pt>
    <dgm:pt modelId="{ADD58A86-2300-46EF-A2F1-86E0274DB99E}" type="parTrans" cxnId="{9E8711A0-7498-4618-81DF-807C3BE38D83}">
      <dgm:prSet/>
      <dgm:spPr/>
      <dgm:t>
        <a:bodyPr/>
        <a:lstStyle/>
        <a:p>
          <a:endParaRPr lang="en-US" sz="2000"/>
        </a:p>
      </dgm:t>
    </dgm:pt>
    <dgm:pt modelId="{77233229-392E-490F-91E6-4C03CF6E4204}" type="sibTrans" cxnId="{9E8711A0-7498-4618-81DF-807C3BE38D83}">
      <dgm:prSet/>
      <dgm:spPr/>
      <dgm:t>
        <a:bodyPr/>
        <a:lstStyle/>
        <a:p>
          <a:endParaRPr lang="en-US" sz="2000"/>
        </a:p>
      </dgm:t>
    </dgm:pt>
    <dgm:pt modelId="{1D321683-32AC-43D3-B982-B5821ED7F69A}">
      <dgm:prSet custT="1"/>
      <dgm:spPr/>
      <dgm:t>
        <a:bodyPr/>
        <a:lstStyle/>
        <a:p>
          <a:r>
            <a:rPr lang="ar-MA" sz="2000" dirty="0" smtClean="0"/>
            <a:t>احد ابناء </a:t>
          </a:r>
          <a:r>
            <a:rPr lang="ar-MA" sz="2000" dirty="0" smtClean="0"/>
            <a:t>(كل </a:t>
          </a:r>
          <a:r>
            <a:rPr lang="ar-MA" sz="2000" dirty="0" smtClean="0"/>
            <a:t>معتذر او متوفي او عاجز بموجب تقرير </a:t>
          </a:r>
          <a:r>
            <a:rPr lang="ar-MA" sz="2000" dirty="0" smtClean="0"/>
            <a:t>طبي) </a:t>
          </a:r>
          <a:r>
            <a:rPr lang="ar-MA" sz="2000" dirty="0" smtClean="0"/>
            <a:t>من ابناء </a:t>
          </a:r>
          <a:r>
            <a:rPr lang="ar-MA" sz="2000" dirty="0" smtClean="0"/>
            <a:t>المؤسس، «يتم تحديد الابن الذي ينوب عن أبيه وفق اجراءات </a:t>
          </a:r>
          <a:r>
            <a:rPr lang="ar-MA" sz="2000" dirty="0" smtClean="0"/>
            <a:t>معينة </a:t>
          </a:r>
          <a:r>
            <a:rPr lang="ar-MA" sz="2000" dirty="0" smtClean="0"/>
            <a:t>في اللائحة ولكن غير مطلوبة منكم».</a:t>
          </a:r>
          <a:endParaRPr lang="en-US" sz="2000" dirty="0"/>
        </a:p>
      </dgm:t>
    </dgm:pt>
    <dgm:pt modelId="{3FC64931-7FA5-449F-B9A7-9C55CCC60F37}" type="parTrans" cxnId="{1235F040-ED01-4391-ADFD-626FCE485A4B}">
      <dgm:prSet/>
      <dgm:spPr/>
      <dgm:t>
        <a:bodyPr/>
        <a:lstStyle/>
        <a:p>
          <a:endParaRPr lang="en-US" sz="2000"/>
        </a:p>
      </dgm:t>
    </dgm:pt>
    <dgm:pt modelId="{F572EFFB-CEFA-47E6-B2FF-BA331C439039}" type="sibTrans" cxnId="{1235F040-ED01-4391-ADFD-626FCE485A4B}">
      <dgm:prSet/>
      <dgm:spPr/>
      <dgm:t>
        <a:bodyPr/>
        <a:lstStyle/>
        <a:p>
          <a:endParaRPr lang="en-US" sz="2000"/>
        </a:p>
      </dgm:t>
    </dgm:pt>
    <dgm:pt modelId="{C3E55399-32B3-4B2C-81DE-E96694513D20}">
      <dgm:prSet custT="1"/>
      <dgm:spPr/>
      <dgm:t>
        <a:bodyPr/>
        <a:lstStyle/>
        <a:p>
          <a:r>
            <a:rPr lang="ar-MA" sz="2000" dirty="0" smtClean="0"/>
            <a:t>اثنان يعينهما الملك أحدهما من ابنائه والاخر من ابناء ولي </a:t>
          </a:r>
          <a:r>
            <a:rPr lang="ar-MA" sz="2000" dirty="0" smtClean="0"/>
            <a:t>العهد</a:t>
          </a:r>
          <a:endParaRPr lang="en-US" sz="2000" dirty="0"/>
        </a:p>
      </dgm:t>
    </dgm:pt>
    <dgm:pt modelId="{3280FB6E-FCFA-495B-9C54-4529330926E4}" type="parTrans" cxnId="{1DAA20EA-9606-4104-9825-68EE5BACAF95}">
      <dgm:prSet/>
      <dgm:spPr/>
      <dgm:t>
        <a:bodyPr/>
        <a:lstStyle/>
        <a:p>
          <a:endParaRPr lang="en-US" sz="2000"/>
        </a:p>
      </dgm:t>
    </dgm:pt>
    <dgm:pt modelId="{E1E599D8-9DEF-40A7-80D0-8743B69113DE}" type="sibTrans" cxnId="{1DAA20EA-9606-4104-9825-68EE5BACAF95}">
      <dgm:prSet/>
      <dgm:spPr/>
      <dgm:t>
        <a:bodyPr/>
        <a:lstStyle/>
        <a:p>
          <a:endParaRPr lang="en-US" sz="2000"/>
        </a:p>
      </dgm:t>
    </dgm:pt>
    <dgm:pt modelId="{D7EC4E79-C1B5-46DB-A05A-BEF23620EDCD}">
      <dgm:prSet phldrT="[نص]" custT="1"/>
      <dgm:spPr/>
      <dgm:t>
        <a:bodyPr/>
        <a:lstStyle/>
        <a:p>
          <a:endParaRPr lang="en-US" sz="2800" dirty="0"/>
        </a:p>
      </dgm:t>
    </dgm:pt>
    <dgm:pt modelId="{B9B56589-3DA4-4F2E-8E0D-CD6A6BA59D5D}" type="sibTrans" cxnId="{617A8309-97C0-4B51-B84F-EEE82BE36804}">
      <dgm:prSet/>
      <dgm:spPr/>
      <dgm:t>
        <a:bodyPr/>
        <a:lstStyle/>
        <a:p>
          <a:endParaRPr lang="en-US" sz="2000"/>
        </a:p>
      </dgm:t>
    </dgm:pt>
    <dgm:pt modelId="{45508FC6-353C-4886-B55E-100CB863669C}" type="parTrans" cxnId="{617A8309-97C0-4B51-B84F-EEE82BE36804}">
      <dgm:prSet/>
      <dgm:spPr/>
      <dgm:t>
        <a:bodyPr/>
        <a:lstStyle/>
        <a:p>
          <a:endParaRPr lang="en-US" sz="2000"/>
        </a:p>
      </dgm:t>
    </dgm:pt>
    <dgm:pt modelId="{B6CDEC27-01D8-4951-8C48-3E50E8BA7E66}">
      <dgm:prSet custT="1"/>
      <dgm:spPr/>
      <dgm:t>
        <a:bodyPr/>
        <a:lstStyle/>
        <a:p>
          <a:r>
            <a:rPr lang="ar-MA" sz="2000" dirty="0" smtClean="0"/>
            <a:t>اذا خلا محل اي من اعضاء البيعة يعين الملك بديلا عنه</a:t>
          </a:r>
          <a:endParaRPr lang="en-US" sz="2000" dirty="0"/>
        </a:p>
      </dgm:t>
    </dgm:pt>
    <dgm:pt modelId="{E6CB391F-0A3C-4746-842C-CB25D4C9DEAB}" type="parTrans" cxnId="{F5E94BE5-72BA-4AB8-B839-C57FB9DE4C53}">
      <dgm:prSet/>
      <dgm:spPr/>
      <dgm:t>
        <a:bodyPr/>
        <a:lstStyle/>
        <a:p>
          <a:endParaRPr lang="en-US" sz="2000"/>
        </a:p>
      </dgm:t>
    </dgm:pt>
    <dgm:pt modelId="{A96E6AFB-C571-45A5-8748-91F05AFC89E1}" type="sibTrans" cxnId="{F5E94BE5-72BA-4AB8-B839-C57FB9DE4C53}">
      <dgm:prSet/>
      <dgm:spPr/>
      <dgm:t>
        <a:bodyPr/>
        <a:lstStyle/>
        <a:p>
          <a:endParaRPr lang="en-US" sz="2000"/>
        </a:p>
      </dgm:t>
    </dgm:pt>
    <dgm:pt modelId="{0E2D7F17-60B1-420F-A2A1-F4556D4D9035}">
      <dgm:prSet custT="1"/>
      <dgm:spPr/>
      <dgm:t>
        <a:bodyPr/>
        <a:lstStyle/>
        <a:p>
          <a:endParaRPr lang="en-US" sz="2800" dirty="0"/>
        </a:p>
      </dgm:t>
    </dgm:pt>
    <dgm:pt modelId="{D62046CB-5BE5-4C97-A7A9-07E1C8D03A5B}" type="parTrans" cxnId="{3D4572DC-086F-4069-B380-3A9895E7226C}">
      <dgm:prSet/>
      <dgm:spPr/>
      <dgm:t>
        <a:bodyPr/>
        <a:lstStyle/>
        <a:p>
          <a:endParaRPr lang="en-US" sz="2000"/>
        </a:p>
      </dgm:t>
    </dgm:pt>
    <dgm:pt modelId="{EEDB6BE2-BA8E-4D46-98BA-515B1417CADD}" type="sibTrans" cxnId="{3D4572DC-086F-4069-B380-3A9895E7226C}">
      <dgm:prSet/>
      <dgm:spPr/>
      <dgm:t>
        <a:bodyPr/>
        <a:lstStyle/>
        <a:p>
          <a:endParaRPr lang="en-US" sz="2000"/>
        </a:p>
      </dgm:t>
    </dgm:pt>
    <dgm:pt modelId="{4FD4AD93-9D17-4F72-9E5E-E55BBA0F111F}" type="pres">
      <dgm:prSet presAssocID="{4FED60EE-B47F-435B-A1C3-2EC2204FAC48}" presName="linearFlow" presStyleCnt="0">
        <dgm:presLayoutVars>
          <dgm:dir/>
          <dgm:animLvl val="lvl"/>
          <dgm:resizeHandles val="exact"/>
        </dgm:presLayoutVars>
      </dgm:prSet>
      <dgm:spPr/>
      <dgm:t>
        <a:bodyPr/>
        <a:lstStyle/>
        <a:p>
          <a:endParaRPr lang="en-US"/>
        </a:p>
      </dgm:t>
    </dgm:pt>
    <dgm:pt modelId="{2F1E59D8-01F7-4023-8D37-A477C88C0644}" type="pres">
      <dgm:prSet presAssocID="{D7EC4E79-C1B5-46DB-A05A-BEF23620EDCD}" presName="composite" presStyleCnt="0"/>
      <dgm:spPr/>
    </dgm:pt>
    <dgm:pt modelId="{56A0D952-28A8-4F60-99B7-8CC8B256A489}" type="pres">
      <dgm:prSet presAssocID="{D7EC4E79-C1B5-46DB-A05A-BEF23620EDCD}" presName="parentText" presStyleLbl="alignNode1" presStyleIdx="0" presStyleCnt="4">
        <dgm:presLayoutVars>
          <dgm:chMax val="1"/>
          <dgm:bulletEnabled val="1"/>
        </dgm:presLayoutVars>
      </dgm:prSet>
      <dgm:spPr/>
      <dgm:t>
        <a:bodyPr/>
        <a:lstStyle/>
        <a:p>
          <a:endParaRPr lang="en-US"/>
        </a:p>
      </dgm:t>
    </dgm:pt>
    <dgm:pt modelId="{928D4AC4-1A51-4AB5-ADCD-77BE70120541}" type="pres">
      <dgm:prSet presAssocID="{D7EC4E79-C1B5-46DB-A05A-BEF23620EDCD}" presName="descendantText" presStyleLbl="alignAcc1" presStyleIdx="0" presStyleCnt="4">
        <dgm:presLayoutVars>
          <dgm:bulletEnabled val="1"/>
        </dgm:presLayoutVars>
      </dgm:prSet>
      <dgm:spPr/>
      <dgm:t>
        <a:bodyPr/>
        <a:lstStyle/>
        <a:p>
          <a:endParaRPr lang="en-US"/>
        </a:p>
      </dgm:t>
    </dgm:pt>
    <dgm:pt modelId="{4013E827-84BE-46CB-A231-CFA4EC085CA5}" type="pres">
      <dgm:prSet presAssocID="{B9B56589-3DA4-4F2E-8E0D-CD6A6BA59D5D}" presName="sp" presStyleCnt="0"/>
      <dgm:spPr/>
    </dgm:pt>
    <dgm:pt modelId="{5584066C-A482-4022-93B9-C79C8415540D}" type="pres">
      <dgm:prSet presAssocID="{202BF5D0-6A4B-4D11-98A7-3B8A7FF2FE0C}" presName="composite" presStyleCnt="0"/>
      <dgm:spPr/>
    </dgm:pt>
    <dgm:pt modelId="{05D2C284-9BC6-4FC6-A69F-86541AB2B561}" type="pres">
      <dgm:prSet presAssocID="{202BF5D0-6A4B-4D11-98A7-3B8A7FF2FE0C}" presName="parentText" presStyleLbl="alignNode1" presStyleIdx="1" presStyleCnt="4">
        <dgm:presLayoutVars>
          <dgm:chMax val="1"/>
          <dgm:bulletEnabled val="1"/>
        </dgm:presLayoutVars>
      </dgm:prSet>
      <dgm:spPr/>
      <dgm:t>
        <a:bodyPr/>
        <a:lstStyle/>
        <a:p>
          <a:endParaRPr lang="en-US"/>
        </a:p>
      </dgm:t>
    </dgm:pt>
    <dgm:pt modelId="{6E9944C4-D070-4409-8D92-66B9901CC245}" type="pres">
      <dgm:prSet presAssocID="{202BF5D0-6A4B-4D11-98A7-3B8A7FF2FE0C}" presName="descendantText" presStyleLbl="alignAcc1" presStyleIdx="1" presStyleCnt="4">
        <dgm:presLayoutVars>
          <dgm:bulletEnabled val="1"/>
        </dgm:presLayoutVars>
      </dgm:prSet>
      <dgm:spPr/>
      <dgm:t>
        <a:bodyPr/>
        <a:lstStyle/>
        <a:p>
          <a:endParaRPr lang="en-US"/>
        </a:p>
      </dgm:t>
    </dgm:pt>
    <dgm:pt modelId="{7050B58B-CF42-49F1-8939-249F350838A0}" type="pres">
      <dgm:prSet presAssocID="{5AE0EF03-5BFD-4D75-9BAC-7C04F6CB36F4}" presName="sp" presStyleCnt="0"/>
      <dgm:spPr/>
    </dgm:pt>
    <dgm:pt modelId="{FFDD4D95-29C2-4F93-9679-67177FE0F4E8}" type="pres">
      <dgm:prSet presAssocID="{FA587B48-0E8C-4B0C-9EDC-D9EF8EC8BBD3}" presName="composite" presStyleCnt="0"/>
      <dgm:spPr/>
    </dgm:pt>
    <dgm:pt modelId="{557504C2-4A0D-4670-85FD-4333F6B018B1}" type="pres">
      <dgm:prSet presAssocID="{FA587B48-0E8C-4B0C-9EDC-D9EF8EC8BBD3}" presName="parentText" presStyleLbl="alignNode1" presStyleIdx="2" presStyleCnt="4">
        <dgm:presLayoutVars>
          <dgm:chMax val="1"/>
          <dgm:bulletEnabled val="1"/>
        </dgm:presLayoutVars>
      </dgm:prSet>
      <dgm:spPr/>
      <dgm:t>
        <a:bodyPr/>
        <a:lstStyle/>
        <a:p>
          <a:endParaRPr lang="en-US"/>
        </a:p>
      </dgm:t>
    </dgm:pt>
    <dgm:pt modelId="{9F26C394-ADCD-4201-8C47-AD6F74832CC4}" type="pres">
      <dgm:prSet presAssocID="{FA587B48-0E8C-4B0C-9EDC-D9EF8EC8BBD3}" presName="descendantText" presStyleLbl="alignAcc1" presStyleIdx="2" presStyleCnt="4">
        <dgm:presLayoutVars>
          <dgm:bulletEnabled val="1"/>
        </dgm:presLayoutVars>
      </dgm:prSet>
      <dgm:spPr/>
      <dgm:t>
        <a:bodyPr/>
        <a:lstStyle/>
        <a:p>
          <a:endParaRPr lang="en-US"/>
        </a:p>
      </dgm:t>
    </dgm:pt>
    <dgm:pt modelId="{4AEDF92E-CBAD-4F1F-ACFD-AEE437007A4A}" type="pres">
      <dgm:prSet presAssocID="{03CC273C-2E3F-424E-9870-47EBDF9D6B19}" presName="sp" presStyleCnt="0"/>
      <dgm:spPr/>
    </dgm:pt>
    <dgm:pt modelId="{A1814CB7-6A7F-4BB3-9AF2-E736ACD138EA}" type="pres">
      <dgm:prSet presAssocID="{0E2D7F17-60B1-420F-A2A1-F4556D4D9035}" presName="composite" presStyleCnt="0"/>
      <dgm:spPr/>
    </dgm:pt>
    <dgm:pt modelId="{F6790AEA-AAFF-412E-AF74-F44A0FB8A0E5}" type="pres">
      <dgm:prSet presAssocID="{0E2D7F17-60B1-420F-A2A1-F4556D4D9035}" presName="parentText" presStyleLbl="alignNode1" presStyleIdx="3" presStyleCnt="4">
        <dgm:presLayoutVars>
          <dgm:chMax val="1"/>
          <dgm:bulletEnabled val="1"/>
        </dgm:presLayoutVars>
      </dgm:prSet>
      <dgm:spPr/>
      <dgm:t>
        <a:bodyPr/>
        <a:lstStyle/>
        <a:p>
          <a:endParaRPr lang="en-US"/>
        </a:p>
      </dgm:t>
    </dgm:pt>
    <dgm:pt modelId="{431E0DE2-D10F-402B-A153-FBA83CD6FCD0}" type="pres">
      <dgm:prSet presAssocID="{0E2D7F17-60B1-420F-A2A1-F4556D4D9035}" presName="descendantText" presStyleLbl="alignAcc1" presStyleIdx="3" presStyleCnt="4">
        <dgm:presLayoutVars>
          <dgm:bulletEnabled val="1"/>
        </dgm:presLayoutVars>
      </dgm:prSet>
      <dgm:spPr/>
      <dgm:t>
        <a:bodyPr/>
        <a:lstStyle/>
        <a:p>
          <a:endParaRPr lang="en-US"/>
        </a:p>
      </dgm:t>
    </dgm:pt>
  </dgm:ptLst>
  <dgm:cxnLst>
    <dgm:cxn modelId="{9E8711A0-7498-4618-81DF-807C3BE38D83}" srcId="{D7EC4E79-C1B5-46DB-A05A-BEF23620EDCD}" destId="{A076A12B-ABC0-4F9C-9EC9-3DBD6D150FE2}" srcOrd="0" destOrd="0" parTransId="{ADD58A86-2300-46EF-A2F1-86E0274DB99E}" sibTransId="{77233229-392E-490F-91E6-4C03CF6E4204}"/>
    <dgm:cxn modelId="{AB6CD220-6EFB-4C04-B6D6-FFC7ADD03FEB}" type="presOf" srcId="{A076A12B-ABC0-4F9C-9EC9-3DBD6D150FE2}" destId="{928D4AC4-1A51-4AB5-ADCD-77BE70120541}" srcOrd="0" destOrd="0" presId="urn:microsoft.com/office/officeart/2005/8/layout/chevron2"/>
    <dgm:cxn modelId="{9082A36C-1077-46BC-9F96-25EC936F7399}" type="presOf" srcId="{202BF5D0-6A4B-4D11-98A7-3B8A7FF2FE0C}" destId="{05D2C284-9BC6-4FC6-A69F-86541AB2B561}" srcOrd="0" destOrd="0" presId="urn:microsoft.com/office/officeart/2005/8/layout/chevron2"/>
    <dgm:cxn modelId="{F96DCA24-CEE4-44F1-9323-B0ECE70608AA}" type="presOf" srcId="{0E2D7F17-60B1-420F-A2A1-F4556D4D9035}" destId="{F6790AEA-AAFF-412E-AF74-F44A0FB8A0E5}" srcOrd="0" destOrd="0" presId="urn:microsoft.com/office/officeart/2005/8/layout/chevron2"/>
    <dgm:cxn modelId="{1DAA20EA-9606-4104-9825-68EE5BACAF95}" srcId="{FA587B48-0E8C-4B0C-9EDC-D9EF8EC8BBD3}" destId="{C3E55399-32B3-4B2C-81DE-E96694513D20}" srcOrd="0" destOrd="0" parTransId="{3280FB6E-FCFA-495B-9C54-4529330926E4}" sibTransId="{E1E599D8-9DEF-40A7-80D0-8743B69113DE}"/>
    <dgm:cxn modelId="{08455A46-7401-482F-96C3-85D317A2380A}" type="presOf" srcId="{D7EC4E79-C1B5-46DB-A05A-BEF23620EDCD}" destId="{56A0D952-28A8-4F60-99B7-8CC8B256A489}" srcOrd="0" destOrd="0" presId="urn:microsoft.com/office/officeart/2005/8/layout/chevron2"/>
    <dgm:cxn modelId="{2F97FBF7-02F8-4814-B2C9-17D78C27E414}" srcId="{4FED60EE-B47F-435B-A1C3-2EC2204FAC48}" destId="{202BF5D0-6A4B-4D11-98A7-3B8A7FF2FE0C}" srcOrd="1" destOrd="0" parTransId="{17ED1A9E-57D1-42F5-A74A-0917C4B328CD}" sibTransId="{5AE0EF03-5BFD-4D75-9BAC-7C04F6CB36F4}"/>
    <dgm:cxn modelId="{617A8309-97C0-4B51-B84F-EEE82BE36804}" srcId="{4FED60EE-B47F-435B-A1C3-2EC2204FAC48}" destId="{D7EC4E79-C1B5-46DB-A05A-BEF23620EDCD}" srcOrd="0" destOrd="0" parTransId="{45508FC6-353C-4886-B55E-100CB863669C}" sibTransId="{B9B56589-3DA4-4F2E-8E0D-CD6A6BA59D5D}"/>
    <dgm:cxn modelId="{B80EBD07-1182-4F34-BB9D-CF0ACF1FC07D}" type="presOf" srcId="{B6CDEC27-01D8-4951-8C48-3E50E8BA7E66}" destId="{431E0DE2-D10F-402B-A153-FBA83CD6FCD0}" srcOrd="0" destOrd="0" presId="urn:microsoft.com/office/officeart/2005/8/layout/chevron2"/>
    <dgm:cxn modelId="{2C0DFE64-BFF8-4527-8DA2-3541D438EA48}" type="presOf" srcId="{C3E55399-32B3-4B2C-81DE-E96694513D20}" destId="{9F26C394-ADCD-4201-8C47-AD6F74832CC4}" srcOrd="0" destOrd="0" presId="urn:microsoft.com/office/officeart/2005/8/layout/chevron2"/>
    <dgm:cxn modelId="{DE047C38-BAC4-4DAF-B02F-69D5F94183CF}" type="presOf" srcId="{FA587B48-0E8C-4B0C-9EDC-D9EF8EC8BBD3}" destId="{557504C2-4A0D-4670-85FD-4333F6B018B1}" srcOrd="0" destOrd="0" presId="urn:microsoft.com/office/officeart/2005/8/layout/chevron2"/>
    <dgm:cxn modelId="{39B3D294-AF84-4332-8CE5-DB19C34D3EAD}" srcId="{4FED60EE-B47F-435B-A1C3-2EC2204FAC48}" destId="{FA587B48-0E8C-4B0C-9EDC-D9EF8EC8BBD3}" srcOrd="2" destOrd="0" parTransId="{98D45727-7183-47E7-A311-6B6EE19E1CE5}" sibTransId="{03CC273C-2E3F-424E-9870-47EBDF9D6B19}"/>
    <dgm:cxn modelId="{3D4572DC-086F-4069-B380-3A9895E7226C}" srcId="{4FED60EE-B47F-435B-A1C3-2EC2204FAC48}" destId="{0E2D7F17-60B1-420F-A2A1-F4556D4D9035}" srcOrd="3" destOrd="0" parTransId="{D62046CB-5BE5-4C97-A7A9-07E1C8D03A5B}" sibTransId="{EEDB6BE2-BA8E-4D46-98BA-515B1417CADD}"/>
    <dgm:cxn modelId="{EBCD2FA0-0B8E-42C2-94F1-FD10D6D6B31A}" type="presOf" srcId="{1D321683-32AC-43D3-B982-B5821ED7F69A}" destId="{6E9944C4-D070-4409-8D92-66B9901CC245}" srcOrd="0" destOrd="0" presId="urn:microsoft.com/office/officeart/2005/8/layout/chevron2"/>
    <dgm:cxn modelId="{1235F040-ED01-4391-ADFD-626FCE485A4B}" srcId="{202BF5D0-6A4B-4D11-98A7-3B8A7FF2FE0C}" destId="{1D321683-32AC-43D3-B982-B5821ED7F69A}" srcOrd="0" destOrd="0" parTransId="{3FC64931-7FA5-449F-B9A7-9C55CCC60F37}" sibTransId="{F572EFFB-CEFA-47E6-B2FF-BA331C439039}"/>
    <dgm:cxn modelId="{F5E94BE5-72BA-4AB8-B839-C57FB9DE4C53}" srcId="{0E2D7F17-60B1-420F-A2A1-F4556D4D9035}" destId="{B6CDEC27-01D8-4951-8C48-3E50E8BA7E66}" srcOrd="0" destOrd="0" parTransId="{E6CB391F-0A3C-4746-842C-CB25D4C9DEAB}" sibTransId="{A96E6AFB-C571-45A5-8748-91F05AFC89E1}"/>
    <dgm:cxn modelId="{829E7D0C-E735-4C55-820B-903AC46AF95C}" type="presOf" srcId="{4FED60EE-B47F-435B-A1C3-2EC2204FAC48}" destId="{4FD4AD93-9D17-4F72-9E5E-E55BBA0F111F}" srcOrd="0" destOrd="0" presId="urn:microsoft.com/office/officeart/2005/8/layout/chevron2"/>
    <dgm:cxn modelId="{2E7B823E-E2CD-462A-9820-7FECCFD153D9}" type="presParOf" srcId="{4FD4AD93-9D17-4F72-9E5E-E55BBA0F111F}" destId="{2F1E59D8-01F7-4023-8D37-A477C88C0644}" srcOrd="0" destOrd="0" presId="urn:microsoft.com/office/officeart/2005/8/layout/chevron2"/>
    <dgm:cxn modelId="{6D8F5EBB-AA4D-4302-932C-3173027A255D}" type="presParOf" srcId="{2F1E59D8-01F7-4023-8D37-A477C88C0644}" destId="{56A0D952-28A8-4F60-99B7-8CC8B256A489}" srcOrd="0" destOrd="0" presId="urn:microsoft.com/office/officeart/2005/8/layout/chevron2"/>
    <dgm:cxn modelId="{5681FC63-A6E6-4CC5-8257-31D02835F03F}" type="presParOf" srcId="{2F1E59D8-01F7-4023-8D37-A477C88C0644}" destId="{928D4AC4-1A51-4AB5-ADCD-77BE70120541}" srcOrd="1" destOrd="0" presId="urn:microsoft.com/office/officeart/2005/8/layout/chevron2"/>
    <dgm:cxn modelId="{22163CAA-60F7-4BB5-A68D-C0770A692B8E}" type="presParOf" srcId="{4FD4AD93-9D17-4F72-9E5E-E55BBA0F111F}" destId="{4013E827-84BE-46CB-A231-CFA4EC085CA5}" srcOrd="1" destOrd="0" presId="urn:microsoft.com/office/officeart/2005/8/layout/chevron2"/>
    <dgm:cxn modelId="{53B40B77-0326-4CF8-B4D3-68C5F74B478E}" type="presParOf" srcId="{4FD4AD93-9D17-4F72-9E5E-E55BBA0F111F}" destId="{5584066C-A482-4022-93B9-C79C8415540D}" srcOrd="2" destOrd="0" presId="urn:microsoft.com/office/officeart/2005/8/layout/chevron2"/>
    <dgm:cxn modelId="{A228E0FB-7451-40C7-83E8-96B7D1EB3F13}" type="presParOf" srcId="{5584066C-A482-4022-93B9-C79C8415540D}" destId="{05D2C284-9BC6-4FC6-A69F-86541AB2B561}" srcOrd="0" destOrd="0" presId="urn:microsoft.com/office/officeart/2005/8/layout/chevron2"/>
    <dgm:cxn modelId="{A999FDAB-EA1F-4F9D-8056-2E42E433B756}" type="presParOf" srcId="{5584066C-A482-4022-93B9-C79C8415540D}" destId="{6E9944C4-D070-4409-8D92-66B9901CC245}" srcOrd="1" destOrd="0" presId="urn:microsoft.com/office/officeart/2005/8/layout/chevron2"/>
    <dgm:cxn modelId="{674E3C80-FFC7-4CBA-AC6B-3591ABEB3359}" type="presParOf" srcId="{4FD4AD93-9D17-4F72-9E5E-E55BBA0F111F}" destId="{7050B58B-CF42-49F1-8939-249F350838A0}" srcOrd="3" destOrd="0" presId="urn:microsoft.com/office/officeart/2005/8/layout/chevron2"/>
    <dgm:cxn modelId="{D3EF6206-9B31-4E60-8E8A-2A9C072CA223}" type="presParOf" srcId="{4FD4AD93-9D17-4F72-9E5E-E55BBA0F111F}" destId="{FFDD4D95-29C2-4F93-9679-67177FE0F4E8}" srcOrd="4" destOrd="0" presId="urn:microsoft.com/office/officeart/2005/8/layout/chevron2"/>
    <dgm:cxn modelId="{D65A59FB-B8FB-47D1-B9C4-3261FCD9774D}" type="presParOf" srcId="{FFDD4D95-29C2-4F93-9679-67177FE0F4E8}" destId="{557504C2-4A0D-4670-85FD-4333F6B018B1}" srcOrd="0" destOrd="0" presId="urn:microsoft.com/office/officeart/2005/8/layout/chevron2"/>
    <dgm:cxn modelId="{2DFBEB39-5784-4204-BAA4-3D9420DB5D74}" type="presParOf" srcId="{FFDD4D95-29C2-4F93-9679-67177FE0F4E8}" destId="{9F26C394-ADCD-4201-8C47-AD6F74832CC4}" srcOrd="1" destOrd="0" presId="urn:microsoft.com/office/officeart/2005/8/layout/chevron2"/>
    <dgm:cxn modelId="{DACA9096-D30B-4588-91AC-43E5D9B7D4C5}" type="presParOf" srcId="{4FD4AD93-9D17-4F72-9E5E-E55BBA0F111F}" destId="{4AEDF92E-CBAD-4F1F-ACFD-AEE437007A4A}" srcOrd="5" destOrd="0" presId="urn:microsoft.com/office/officeart/2005/8/layout/chevron2"/>
    <dgm:cxn modelId="{2F4EB162-80DD-4AC0-BE37-5F63A0A943BB}" type="presParOf" srcId="{4FD4AD93-9D17-4F72-9E5E-E55BBA0F111F}" destId="{A1814CB7-6A7F-4BB3-9AF2-E736ACD138EA}" srcOrd="6" destOrd="0" presId="urn:microsoft.com/office/officeart/2005/8/layout/chevron2"/>
    <dgm:cxn modelId="{EF386875-BA7E-48D6-8CC1-7912D7E6CDE5}" type="presParOf" srcId="{A1814CB7-6A7F-4BB3-9AF2-E736ACD138EA}" destId="{F6790AEA-AAFF-412E-AF74-F44A0FB8A0E5}" srcOrd="0" destOrd="0" presId="urn:microsoft.com/office/officeart/2005/8/layout/chevron2"/>
    <dgm:cxn modelId="{87DD3F03-49FE-411C-B346-C9C2504D90E3}" type="presParOf" srcId="{A1814CB7-6A7F-4BB3-9AF2-E736ACD138EA}" destId="{431E0DE2-D10F-402B-A153-FBA83CD6FCD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FED60EE-B47F-435B-A1C3-2EC2204FAC48}"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202BF5D0-6A4B-4D11-98A7-3B8A7FF2FE0C}">
      <dgm:prSet phldrT="[نص]" phldr="1"/>
      <dgm:spPr/>
      <dgm:t>
        <a:bodyPr/>
        <a:lstStyle/>
        <a:p>
          <a:pPr rtl="1"/>
          <a:endParaRPr lang="en-US" dirty="0"/>
        </a:p>
      </dgm:t>
    </dgm:pt>
    <dgm:pt modelId="{17ED1A9E-57D1-42F5-A74A-0917C4B328CD}" type="parTrans" cxnId="{2F97FBF7-02F8-4814-B2C9-17D78C27E414}">
      <dgm:prSet/>
      <dgm:spPr/>
      <dgm:t>
        <a:bodyPr/>
        <a:lstStyle/>
        <a:p>
          <a:pPr rtl="1"/>
          <a:endParaRPr lang="en-US"/>
        </a:p>
      </dgm:t>
    </dgm:pt>
    <dgm:pt modelId="{5AE0EF03-5BFD-4D75-9BAC-7C04F6CB36F4}" type="sibTrans" cxnId="{2F97FBF7-02F8-4814-B2C9-17D78C27E414}">
      <dgm:prSet/>
      <dgm:spPr/>
      <dgm:t>
        <a:bodyPr/>
        <a:lstStyle/>
        <a:p>
          <a:pPr rtl="1"/>
          <a:endParaRPr lang="en-US"/>
        </a:p>
      </dgm:t>
    </dgm:pt>
    <dgm:pt modelId="{FA587B48-0E8C-4B0C-9EDC-D9EF8EC8BBD3}">
      <dgm:prSet phldrT="[نص]" phldr="1"/>
      <dgm:spPr/>
      <dgm:t>
        <a:bodyPr/>
        <a:lstStyle/>
        <a:p>
          <a:pPr rtl="1"/>
          <a:endParaRPr lang="en-US"/>
        </a:p>
      </dgm:t>
    </dgm:pt>
    <dgm:pt modelId="{98D45727-7183-47E7-A311-6B6EE19E1CE5}" type="parTrans" cxnId="{39B3D294-AF84-4332-8CE5-DB19C34D3EAD}">
      <dgm:prSet/>
      <dgm:spPr/>
      <dgm:t>
        <a:bodyPr/>
        <a:lstStyle/>
        <a:p>
          <a:pPr rtl="1"/>
          <a:endParaRPr lang="en-US"/>
        </a:p>
      </dgm:t>
    </dgm:pt>
    <dgm:pt modelId="{03CC273C-2E3F-424E-9870-47EBDF9D6B19}" type="sibTrans" cxnId="{39B3D294-AF84-4332-8CE5-DB19C34D3EAD}">
      <dgm:prSet/>
      <dgm:spPr/>
      <dgm:t>
        <a:bodyPr/>
        <a:lstStyle/>
        <a:p>
          <a:pPr rtl="1"/>
          <a:endParaRPr lang="en-US"/>
        </a:p>
      </dgm:t>
    </dgm:pt>
    <dgm:pt modelId="{A076A12B-ABC0-4F9C-9EC9-3DBD6D150FE2}">
      <dgm:prSet/>
      <dgm:spPr/>
      <dgm:t>
        <a:bodyPr/>
        <a:lstStyle/>
        <a:p>
          <a:pPr rtl="1"/>
          <a:r>
            <a:rPr lang="ar-MA" dirty="0" smtClean="0"/>
            <a:t>من ابناء المؤسس او ابناء الابناء</a:t>
          </a:r>
          <a:endParaRPr lang="en-US" dirty="0"/>
        </a:p>
      </dgm:t>
    </dgm:pt>
    <dgm:pt modelId="{ADD58A86-2300-46EF-A2F1-86E0274DB99E}" type="parTrans" cxnId="{9E8711A0-7498-4618-81DF-807C3BE38D83}">
      <dgm:prSet/>
      <dgm:spPr/>
      <dgm:t>
        <a:bodyPr/>
        <a:lstStyle/>
        <a:p>
          <a:pPr rtl="1"/>
          <a:endParaRPr lang="en-US"/>
        </a:p>
      </dgm:t>
    </dgm:pt>
    <dgm:pt modelId="{77233229-392E-490F-91E6-4C03CF6E4204}" type="sibTrans" cxnId="{9E8711A0-7498-4618-81DF-807C3BE38D83}">
      <dgm:prSet/>
      <dgm:spPr/>
      <dgm:t>
        <a:bodyPr/>
        <a:lstStyle/>
        <a:p>
          <a:pPr rtl="1"/>
          <a:endParaRPr lang="en-US"/>
        </a:p>
      </dgm:t>
    </dgm:pt>
    <dgm:pt modelId="{1D321683-32AC-43D3-B982-B5821ED7F69A}">
      <dgm:prSet/>
      <dgm:spPr/>
      <dgm:t>
        <a:bodyPr/>
        <a:lstStyle/>
        <a:p>
          <a:pPr rtl="1"/>
          <a:r>
            <a:rPr lang="ar-MA" dirty="0" smtClean="0"/>
            <a:t>لا يقل عمره عن 22</a:t>
          </a:r>
          <a:endParaRPr lang="en-US" dirty="0"/>
        </a:p>
      </dgm:t>
    </dgm:pt>
    <dgm:pt modelId="{3FC64931-7FA5-449F-B9A7-9C55CCC60F37}" type="parTrans" cxnId="{1235F040-ED01-4391-ADFD-626FCE485A4B}">
      <dgm:prSet/>
      <dgm:spPr/>
      <dgm:t>
        <a:bodyPr/>
        <a:lstStyle/>
        <a:p>
          <a:pPr rtl="1"/>
          <a:endParaRPr lang="en-US"/>
        </a:p>
      </dgm:t>
    </dgm:pt>
    <dgm:pt modelId="{F572EFFB-CEFA-47E6-B2FF-BA331C439039}" type="sibTrans" cxnId="{1235F040-ED01-4391-ADFD-626FCE485A4B}">
      <dgm:prSet/>
      <dgm:spPr/>
      <dgm:t>
        <a:bodyPr/>
        <a:lstStyle/>
        <a:p>
          <a:pPr rtl="1"/>
          <a:endParaRPr lang="en-US"/>
        </a:p>
      </dgm:t>
    </dgm:pt>
    <dgm:pt modelId="{C3E55399-32B3-4B2C-81DE-E96694513D20}">
      <dgm:prSet/>
      <dgm:spPr/>
      <dgm:t>
        <a:bodyPr/>
        <a:lstStyle/>
        <a:p>
          <a:pPr rtl="1"/>
          <a:r>
            <a:rPr lang="ar-MA" dirty="0" smtClean="0"/>
            <a:t>مشهود له بالصلاح والكفاية</a:t>
          </a:r>
          <a:endParaRPr lang="en-US" dirty="0"/>
        </a:p>
      </dgm:t>
    </dgm:pt>
    <dgm:pt modelId="{3280FB6E-FCFA-495B-9C54-4529330926E4}" type="parTrans" cxnId="{1DAA20EA-9606-4104-9825-68EE5BACAF95}">
      <dgm:prSet/>
      <dgm:spPr/>
      <dgm:t>
        <a:bodyPr/>
        <a:lstStyle/>
        <a:p>
          <a:pPr rtl="1"/>
          <a:endParaRPr lang="en-US"/>
        </a:p>
      </dgm:t>
    </dgm:pt>
    <dgm:pt modelId="{E1E599D8-9DEF-40A7-80D0-8743B69113DE}" type="sibTrans" cxnId="{1DAA20EA-9606-4104-9825-68EE5BACAF95}">
      <dgm:prSet/>
      <dgm:spPr/>
      <dgm:t>
        <a:bodyPr/>
        <a:lstStyle/>
        <a:p>
          <a:pPr rtl="1"/>
          <a:endParaRPr lang="en-US"/>
        </a:p>
      </dgm:t>
    </dgm:pt>
    <dgm:pt modelId="{D7EC4E79-C1B5-46DB-A05A-BEF23620EDCD}">
      <dgm:prSet phldrT="[نص]"/>
      <dgm:spPr/>
      <dgm:t>
        <a:bodyPr/>
        <a:lstStyle/>
        <a:p>
          <a:pPr rtl="1"/>
          <a:endParaRPr lang="en-US" dirty="0"/>
        </a:p>
      </dgm:t>
    </dgm:pt>
    <dgm:pt modelId="{B9B56589-3DA4-4F2E-8E0D-CD6A6BA59D5D}" type="sibTrans" cxnId="{617A8309-97C0-4B51-B84F-EEE82BE36804}">
      <dgm:prSet/>
      <dgm:spPr/>
      <dgm:t>
        <a:bodyPr/>
        <a:lstStyle/>
        <a:p>
          <a:pPr rtl="1"/>
          <a:endParaRPr lang="en-US"/>
        </a:p>
      </dgm:t>
    </dgm:pt>
    <dgm:pt modelId="{45508FC6-353C-4886-B55E-100CB863669C}" type="parTrans" cxnId="{617A8309-97C0-4B51-B84F-EEE82BE36804}">
      <dgm:prSet/>
      <dgm:spPr/>
      <dgm:t>
        <a:bodyPr/>
        <a:lstStyle/>
        <a:p>
          <a:pPr rtl="1"/>
          <a:endParaRPr lang="en-US"/>
        </a:p>
      </dgm:t>
    </dgm:pt>
    <dgm:pt modelId="{4FD4AD93-9D17-4F72-9E5E-E55BBA0F111F}" type="pres">
      <dgm:prSet presAssocID="{4FED60EE-B47F-435B-A1C3-2EC2204FAC48}" presName="linearFlow" presStyleCnt="0">
        <dgm:presLayoutVars>
          <dgm:dir val="rev"/>
          <dgm:animLvl val="lvl"/>
          <dgm:resizeHandles val="exact"/>
        </dgm:presLayoutVars>
      </dgm:prSet>
      <dgm:spPr/>
      <dgm:t>
        <a:bodyPr/>
        <a:lstStyle/>
        <a:p>
          <a:endParaRPr lang="en-US"/>
        </a:p>
      </dgm:t>
    </dgm:pt>
    <dgm:pt modelId="{2F1E59D8-01F7-4023-8D37-A477C88C0644}" type="pres">
      <dgm:prSet presAssocID="{D7EC4E79-C1B5-46DB-A05A-BEF23620EDCD}" presName="composite" presStyleCnt="0"/>
      <dgm:spPr/>
    </dgm:pt>
    <dgm:pt modelId="{56A0D952-28A8-4F60-99B7-8CC8B256A489}" type="pres">
      <dgm:prSet presAssocID="{D7EC4E79-C1B5-46DB-A05A-BEF23620EDCD}" presName="parentText" presStyleLbl="alignNode1" presStyleIdx="0" presStyleCnt="3">
        <dgm:presLayoutVars>
          <dgm:chMax val="1"/>
          <dgm:bulletEnabled val="1"/>
        </dgm:presLayoutVars>
      </dgm:prSet>
      <dgm:spPr/>
      <dgm:t>
        <a:bodyPr/>
        <a:lstStyle/>
        <a:p>
          <a:endParaRPr lang="en-US"/>
        </a:p>
      </dgm:t>
    </dgm:pt>
    <dgm:pt modelId="{928D4AC4-1A51-4AB5-ADCD-77BE70120541}" type="pres">
      <dgm:prSet presAssocID="{D7EC4E79-C1B5-46DB-A05A-BEF23620EDCD}" presName="descendantText" presStyleLbl="alignAcc1" presStyleIdx="0" presStyleCnt="3">
        <dgm:presLayoutVars>
          <dgm:bulletEnabled val="1"/>
        </dgm:presLayoutVars>
      </dgm:prSet>
      <dgm:spPr/>
      <dgm:t>
        <a:bodyPr/>
        <a:lstStyle/>
        <a:p>
          <a:endParaRPr lang="en-US"/>
        </a:p>
      </dgm:t>
    </dgm:pt>
    <dgm:pt modelId="{4013E827-84BE-46CB-A231-CFA4EC085CA5}" type="pres">
      <dgm:prSet presAssocID="{B9B56589-3DA4-4F2E-8E0D-CD6A6BA59D5D}" presName="sp" presStyleCnt="0"/>
      <dgm:spPr/>
    </dgm:pt>
    <dgm:pt modelId="{5584066C-A482-4022-93B9-C79C8415540D}" type="pres">
      <dgm:prSet presAssocID="{202BF5D0-6A4B-4D11-98A7-3B8A7FF2FE0C}" presName="composite" presStyleCnt="0"/>
      <dgm:spPr/>
    </dgm:pt>
    <dgm:pt modelId="{05D2C284-9BC6-4FC6-A69F-86541AB2B561}" type="pres">
      <dgm:prSet presAssocID="{202BF5D0-6A4B-4D11-98A7-3B8A7FF2FE0C}" presName="parentText" presStyleLbl="alignNode1" presStyleIdx="1" presStyleCnt="3">
        <dgm:presLayoutVars>
          <dgm:chMax val="1"/>
          <dgm:bulletEnabled val="1"/>
        </dgm:presLayoutVars>
      </dgm:prSet>
      <dgm:spPr/>
      <dgm:t>
        <a:bodyPr/>
        <a:lstStyle/>
        <a:p>
          <a:endParaRPr lang="en-US"/>
        </a:p>
      </dgm:t>
    </dgm:pt>
    <dgm:pt modelId="{6E9944C4-D070-4409-8D92-66B9901CC245}" type="pres">
      <dgm:prSet presAssocID="{202BF5D0-6A4B-4D11-98A7-3B8A7FF2FE0C}" presName="descendantText" presStyleLbl="alignAcc1" presStyleIdx="1" presStyleCnt="3">
        <dgm:presLayoutVars>
          <dgm:bulletEnabled val="1"/>
        </dgm:presLayoutVars>
      </dgm:prSet>
      <dgm:spPr/>
      <dgm:t>
        <a:bodyPr/>
        <a:lstStyle/>
        <a:p>
          <a:endParaRPr lang="en-US"/>
        </a:p>
      </dgm:t>
    </dgm:pt>
    <dgm:pt modelId="{7050B58B-CF42-49F1-8939-249F350838A0}" type="pres">
      <dgm:prSet presAssocID="{5AE0EF03-5BFD-4D75-9BAC-7C04F6CB36F4}" presName="sp" presStyleCnt="0"/>
      <dgm:spPr/>
    </dgm:pt>
    <dgm:pt modelId="{FFDD4D95-29C2-4F93-9679-67177FE0F4E8}" type="pres">
      <dgm:prSet presAssocID="{FA587B48-0E8C-4B0C-9EDC-D9EF8EC8BBD3}" presName="composite" presStyleCnt="0"/>
      <dgm:spPr/>
    </dgm:pt>
    <dgm:pt modelId="{557504C2-4A0D-4670-85FD-4333F6B018B1}" type="pres">
      <dgm:prSet presAssocID="{FA587B48-0E8C-4B0C-9EDC-D9EF8EC8BBD3}" presName="parentText" presStyleLbl="alignNode1" presStyleIdx="2" presStyleCnt="3">
        <dgm:presLayoutVars>
          <dgm:chMax val="1"/>
          <dgm:bulletEnabled val="1"/>
        </dgm:presLayoutVars>
      </dgm:prSet>
      <dgm:spPr/>
      <dgm:t>
        <a:bodyPr/>
        <a:lstStyle/>
        <a:p>
          <a:endParaRPr lang="en-US"/>
        </a:p>
      </dgm:t>
    </dgm:pt>
    <dgm:pt modelId="{9F26C394-ADCD-4201-8C47-AD6F74832CC4}" type="pres">
      <dgm:prSet presAssocID="{FA587B48-0E8C-4B0C-9EDC-D9EF8EC8BBD3}" presName="descendantText" presStyleLbl="alignAcc1" presStyleIdx="2" presStyleCnt="3">
        <dgm:presLayoutVars>
          <dgm:bulletEnabled val="1"/>
        </dgm:presLayoutVars>
      </dgm:prSet>
      <dgm:spPr/>
      <dgm:t>
        <a:bodyPr/>
        <a:lstStyle/>
        <a:p>
          <a:endParaRPr lang="en-US"/>
        </a:p>
      </dgm:t>
    </dgm:pt>
  </dgm:ptLst>
  <dgm:cxnLst>
    <dgm:cxn modelId="{9E8711A0-7498-4618-81DF-807C3BE38D83}" srcId="{D7EC4E79-C1B5-46DB-A05A-BEF23620EDCD}" destId="{A076A12B-ABC0-4F9C-9EC9-3DBD6D150FE2}" srcOrd="0" destOrd="0" parTransId="{ADD58A86-2300-46EF-A2F1-86E0274DB99E}" sibTransId="{77233229-392E-490F-91E6-4C03CF6E4204}"/>
    <dgm:cxn modelId="{65F4466B-DBD3-4479-BCFB-27224A9624B4}" type="presOf" srcId="{202BF5D0-6A4B-4D11-98A7-3B8A7FF2FE0C}" destId="{05D2C284-9BC6-4FC6-A69F-86541AB2B561}" srcOrd="0" destOrd="0" presId="urn:microsoft.com/office/officeart/2005/8/layout/chevron2"/>
    <dgm:cxn modelId="{2FFF1506-4F3E-48E8-8974-FCC17ABC8916}" type="presOf" srcId="{FA587B48-0E8C-4B0C-9EDC-D9EF8EC8BBD3}" destId="{557504C2-4A0D-4670-85FD-4333F6B018B1}" srcOrd="0" destOrd="0" presId="urn:microsoft.com/office/officeart/2005/8/layout/chevron2"/>
    <dgm:cxn modelId="{1DAA20EA-9606-4104-9825-68EE5BACAF95}" srcId="{FA587B48-0E8C-4B0C-9EDC-D9EF8EC8BBD3}" destId="{C3E55399-32B3-4B2C-81DE-E96694513D20}" srcOrd="0" destOrd="0" parTransId="{3280FB6E-FCFA-495B-9C54-4529330926E4}" sibTransId="{E1E599D8-9DEF-40A7-80D0-8743B69113DE}"/>
    <dgm:cxn modelId="{2F97FBF7-02F8-4814-B2C9-17D78C27E414}" srcId="{4FED60EE-B47F-435B-A1C3-2EC2204FAC48}" destId="{202BF5D0-6A4B-4D11-98A7-3B8A7FF2FE0C}" srcOrd="1" destOrd="0" parTransId="{17ED1A9E-57D1-42F5-A74A-0917C4B328CD}" sibTransId="{5AE0EF03-5BFD-4D75-9BAC-7C04F6CB36F4}"/>
    <dgm:cxn modelId="{617A8309-97C0-4B51-B84F-EEE82BE36804}" srcId="{4FED60EE-B47F-435B-A1C3-2EC2204FAC48}" destId="{D7EC4E79-C1B5-46DB-A05A-BEF23620EDCD}" srcOrd="0" destOrd="0" parTransId="{45508FC6-353C-4886-B55E-100CB863669C}" sibTransId="{B9B56589-3DA4-4F2E-8E0D-CD6A6BA59D5D}"/>
    <dgm:cxn modelId="{29B3F019-C65F-4A56-868A-5AAFD648A257}" type="presOf" srcId="{4FED60EE-B47F-435B-A1C3-2EC2204FAC48}" destId="{4FD4AD93-9D17-4F72-9E5E-E55BBA0F111F}" srcOrd="0" destOrd="0" presId="urn:microsoft.com/office/officeart/2005/8/layout/chevron2"/>
    <dgm:cxn modelId="{0728BEAA-552B-4B78-B7B8-C5F65966752A}" type="presOf" srcId="{1D321683-32AC-43D3-B982-B5821ED7F69A}" destId="{6E9944C4-D070-4409-8D92-66B9901CC245}" srcOrd="0" destOrd="0" presId="urn:microsoft.com/office/officeart/2005/8/layout/chevron2"/>
    <dgm:cxn modelId="{76D0578A-C491-417F-B6B1-E3BFB04A1EF8}" type="presOf" srcId="{A076A12B-ABC0-4F9C-9EC9-3DBD6D150FE2}" destId="{928D4AC4-1A51-4AB5-ADCD-77BE70120541}" srcOrd="0" destOrd="0" presId="urn:microsoft.com/office/officeart/2005/8/layout/chevron2"/>
    <dgm:cxn modelId="{27C80B22-3BDB-427B-B245-092A4C308225}" type="presOf" srcId="{C3E55399-32B3-4B2C-81DE-E96694513D20}" destId="{9F26C394-ADCD-4201-8C47-AD6F74832CC4}" srcOrd="0" destOrd="0" presId="urn:microsoft.com/office/officeart/2005/8/layout/chevron2"/>
    <dgm:cxn modelId="{39B3D294-AF84-4332-8CE5-DB19C34D3EAD}" srcId="{4FED60EE-B47F-435B-A1C3-2EC2204FAC48}" destId="{FA587B48-0E8C-4B0C-9EDC-D9EF8EC8BBD3}" srcOrd="2" destOrd="0" parTransId="{98D45727-7183-47E7-A311-6B6EE19E1CE5}" sibTransId="{03CC273C-2E3F-424E-9870-47EBDF9D6B19}"/>
    <dgm:cxn modelId="{7F6EC796-99A4-4054-85F7-FA17DB1E03DB}" type="presOf" srcId="{D7EC4E79-C1B5-46DB-A05A-BEF23620EDCD}" destId="{56A0D952-28A8-4F60-99B7-8CC8B256A489}" srcOrd="0" destOrd="0" presId="urn:microsoft.com/office/officeart/2005/8/layout/chevron2"/>
    <dgm:cxn modelId="{1235F040-ED01-4391-ADFD-626FCE485A4B}" srcId="{202BF5D0-6A4B-4D11-98A7-3B8A7FF2FE0C}" destId="{1D321683-32AC-43D3-B982-B5821ED7F69A}" srcOrd="0" destOrd="0" parTransId="{3FC64931-7FA5-449F-B9A7-9C55CCC60F37}" sibTransId="{F572EFFB-CEFA-47E6-B2FF-BA331C439039}"/>
    <dgm:cxn modelId="{6EF58AC1-2A53-49F8-9BE9-5DCEEC84E672}" type="presParOf" srcId="{4FD4AD93-9D17-4F72-9E5E-E55BBA0F111F}" destId="{2F1E59D8-01F7-4023-8D37-A477C88C0644}" srcOrd="0" destOrd="0" presId="urn:microsoft.com/office/officeart/2005/8/layout/chevron2"/>
    <dgm:cxn modelId="{F0089FA8-EA5C-4BE9-8F12-3D3E44375F7A}" type="presParOf" srcId="{2F1E59D8-01F7-4023-8D37-A477C88C0644}" destId="{56A0D952-28A8-4F60-99B7-8CC8B256A489}" srcOrd="0" destOrd="0" presId="urn:microsoft.com/office/officeart/2005/8/layout/chevron2"/>
    <dgm:cxn modelId="{D57C12A9-CC55-46CD-B8A2-816BAD7CCB42}" type="presParOf" srcId="{2F1E59D8-01F7-4023-8D37-A477C88C0644}" destId="{928D4AC4-1A51-4AB5-ADCD-77BE70120541}" srcOrd="1" destOrd="0" presId="urn:microsoft.com/office/officeart/2005/8/layout/chevron2"/>
    <dgm:cxn modelId="{4444887E-28AD-4924-9820-243FD73ACE14}" type="presParOf" srcId="{4FD4AD93-9D17-4F72-9E5E-E55BBA0F111F}" destId="{4013E827-84BE-46CB-A231-CFA4EC085CA5}" srcOrd="1" destOrd="0" presId="urn:microsoft.com/office/officeart/2005/8/layout/chevron2"/>
    <dgm:cxn modelId="{38226464-E8B8-4FDA-A504-0594BB5CA2F9}" type="presParOf" srcId="{4FD4AD93-9D17-4F72-9E5E-E55BBA0F111F}" destId="{5584066C-A482-4022-93B9-C79C8415540D}" srcOrd="2" destOrd="0" presId="urn:microsoft.com/office/officeart/2005/8/layout/chevron2"/>
    <dgm:cxn modelId="{D48F8FDE-B624-4D08-9A02-B5410AF8A74D}" type="presParOf" srcId="{5584066C-A482-4022-93B9-C79C8415540D}" destId="{05D2C284-9BC6-4FC6-A69F-86541AB2B561}" srcOrd="0" destOrd="0" presId="urn:microsoft.com/office/officeart/2005/8/layout/chevron2"/>
    <dgm:cxn modelId="{0B648CF4-68E6-4F49-BB34-D8042DDA3A25}" type="presParOf" srcId="{5584066C-A482-4022-93B9-C79C8415540D}" destId="{6E9944C4-D070-4409-8D92-66B9901CC245}" srcOrd="1" destOrd="0" presId="urn:microsoft.com/office/officeart/2005/8/layout/chevron2"/>
    <dgm:cxn modelId="{1E42CB96-B4F5-4D55-841D-D8B68B2FF9F6}" type="presParOf" srcId="{4FD4AD93-9D17-4F72-9E5E-E55BBA0F111F}" destId="{7050B58B-CF42-49F1-8939-249F350838A0}" srcOrd="3" destOrd="0" presId="urn:microsoft.com/office/officeart/2005/8/layout/chevron2"/>
    <dgm:cxn modelId="{941D9F6D-61EE-45DF-8F06-73766EB172BA}" type="presParOf" srcId="{4FD4AD93-9D17-4F72-9E5E-E55BBA0F111F}" destId="{FFDD4D95-29C2-4F93-9679-67177FE0F4E8}" srcOrd="4" destOrd="0" presId="urn:microsoft.com/office/officeart/2005/8/layout/chevron2"/>
    <dgm:cxn modelId="{269255A6-8BDE-4D22-AF9F-6D9A55999F45}" type="presParOf" srcId="{FFDD4D95-29C2-4F93-9679-67177FE0F4E8}" destId="{557504C2-4A0D-4670-85FD-4333F6B018B1}" srcOrd="0" destOrd="0" presId="urn:microsoft.com/office/officeart/2005/8/layout/chevron2"/>
    <dgm:cxn modelId="{9F4D6421-4CF5-4E40-A816-7200E1B227BA}" type="presParOf" srcId="{FFDD4D95-29C2-4F93-9679-67177FE0F4E8}" destId="{9F26C394-ADCD-4201-8C47-AD6F74832CC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C2C19-E47A-4188-8068-A919EA2B4FF8}">
      <dsp:nvSpPr>
        <dsp:cNvPr id="0" name=""/>
        <dsp:cNvSpPr/>
      </dsp:nvSpPr>
      <dsp:spPr>
        <a:xfrm>
          <a:off x="2397349" y="147605"/>
          <a:ext cx="3053901" cy="3053901"/>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00200" rtl="1">
            <a:lnSpc>
              <a:spcPct val="90000"/>
            </a:lnSpc>
            <a:spcBef>
              <a:spcPct val="0"/>
            </a:spcBef>
            <a:spcAft>
              <a:spcPct val="35000"/>
            </a:spcAft>
          </a:pPr>
          <a:r>
            <a:rPr lang="ar-SA" sz="3600" b="1" kern="1200" dirty="0" smtClean="0"/>
            <a:t>السلطة </a:t>
          </a:r>
          <a:r>
            <a:rPr lang="ar-SA" sz="3600" b="1" kern="1200" dirty="0" smtClean="0"/>
            <a:t>التنفيذية</a:t>
          </a:r>
          <a:endParaRPr lang="ar-MA" sz="3600" b="1" kern="1200" dirty="0" smtClean="0"/>
        </a:p>
        <a:p>
          <a:pPr lvl="0" algn="ctr" defTabSz="1600200" rtl="1">
            <a:lnSpc>
              <a:spcPct val="90000"/>
            </a:lnSpc>
            <a:spcBef>
              <a:spcPct val="0"/>
            </a:spcBef>
            <a:spcAft>
              <a:spcPct val="35000"/>
            </a:spcAft>
          </a:pPr>
          <a:r>
            <a:rPr lang="ar-MA" sz="2400" kern="1200" dirty="0" smtClean="0"/>
            <a:t>الملك + مجلس الوزراء</a:t>
          </a:r>
          <a:endParaRPr lang="ar-SA" sz="2400" kern="1200" dirty="0"/>
        </a:p>
      </dsp:txBody>
      <dsp:txXfrm>
        <a:off x="2804536" y="682037"/>
        <a:ext cx="2239527" cy="1374255"/>
      </dsp:txXfrm>
    </dsp:sp>
    <dsp:sp modelId="{B107FC5E-8BB8-487C-B4B8-B23462DAC477}">
      <dsp:nvSpPr>
        <dsp:cNvPr id="0" name=""/>
        <dsp:cNvSpPr/>
      </dsp:nvSpPr>
      <dsp:spPr>
        <a:xfrm>
          <a:off x="3499298" y="2203888"/>
          <a:ext cx="3053901" cy="3053901"/>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00200" rtl="1">
            <a:lnSpc>
              <a:spcPct val="90000"/>
            </a:lnSpc>
            <a:spcBef>
              <a:spcPct val="0"/>
            </a:spcBef>
            <a:spcAft>
              <a:spcPct val="35000"/>
            </a:spcAft>
          </a:pPr>
          <a:r>
            <a:rPr lang="ar-SA" sz="3600" b="1" kern="1200" dirty="0" smtClean="0"/>
            <a:t>السلطة </a:t>
          </a:r>
          <a:r>
            <a:rPr lang="ar-SA" sz="3600" b="1" kern="1200" dirty="0" smtClean="0"/>
            <a:t>التشريعية</a:t>
          </a:r>
          <a:endParaRPr lang="ar-MA" sz="3600" b="1" kern="1200" dirty="0" smtClean="0"/>
        </a:p>
        <a:p>
          <a:pPr lvl="0" algn="ctr" defTabSz="1600200" rtl="1">
            <a:lnSpc>
              <a:spcPct val="90000"/>
            </a:lnSpc>
            <a:spcBef>
              <a:spcPct val="0"/>
            </a:spcBef>
            <a:spcAft>
              <a:spcPct val="35000"/>
            </a:spcAft>
          </a:pPr>
          <a:r>
            <a:rPr lang="ar-MA" sz="2400" kern="1200" dirty="0" smtClean="0"/>
            <a:t>مجلس الوزراء + مجلس الشورى</a:t>
          </a:r>
          <a:endParaRPr lang="ar-SA" sz="2400" kern="1200" dirty="0"/>
        </a:p>
      </dsp:txBody>
      <dsp:txXfrm>
        <a:off x="4433283" y="2992813"/>
        <a:ext cx="1832340" cy="1679645"/>
      </dsp:txXfrm>
    </dsp:sp>
    <dsp:sp modelId="{E543DDC7-2639-4B78-B84C-CBBA30A78227}">
      <dsp:nvSpPr>
        <dsp:cNvPr id="0" name=""/>
        <dsp:cNvSpPr/>
      </dsp:nvSpPr>
      <dsp:spPr>
        <a:xfrm>
          <a:off x="1295400" y="2203888"/>
          <a:ext cx="3053901" cy="3053901"/>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778000" rtl="1">
            <a:lnSpc>
              <a:spcPct val="90000"/>
            </a:lnSpc>
            <a:spcBef>
              <a:spcPct val="0"/>
            </a:spcBef>
            <a:spcAft>
              <a:spcPct val="35000"/>
            </a:spcAft>
          </a:pPr>
          <a:r>
            <a:rPr lang="ar-SA" sz="4000" b="1" kern="1200" dirty="0" smtClean="0"/>
            <a:t>السلطة القضائية</a:t>
          </a:r>
          <a:endParaRPr lang="ar-SA" sz="4000" b="1" kern="1200" dirty="0"/>
        </a:p>
      </dsp:txBody>
      <dsp:txXfrm>
        <a:off x="1582975" y="2992813"/>
        <a:ext cx="1832340" cy="167964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0D952-28A8-4F60-99B7-8CC8B256A489}">
      <dsp:nvSpPr>
        <dsp:cNvPr id="0" name=""/>
        <dsp:cNvSpPr/>
      </dsp:nvSpPr>
      <dsp:spPr>
        <a:xfrm rot="5400000">
          <a:off x="7246620" y="160019"/>
          <a:ext cx="1066800" cy="746760"/>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endParaRPr lang="en-US" sz="2300" kern="1200" dirty="0"/>
        </a:p>
      </dsp:txBody>
      <dsp:txXfrm rot="-5400000">
        <a:off x="7406640" y="373379"/>
        <a:ext cx="746760" cy="320040"/>
      </dsp:txXfrm>
    </dsp:sp>
    <dsp:sp modelId="{928D4AC4-1A51-4AB5-ADCD-77BE70120541}">
      <dsp:nvSpPr>
        <dsp:cNvPr id="0" name=""/>
        <dsp:cNvSpPr/>
      </dsp:nvSpPr>
      <dsp:spPr>
        <a:xfrm rot="16200000">
          <a:off x="3356610" y="-3356610"/>
          <a:ext cx="693419" cy="7406640"/>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56464" bIns="13970" numCol="1" spcCol="1270" anchor="ctr" anchorCtr="0">
          <a:noAutofit/>
        </a:bodyPr>
        <a:lstStyle/>
        <a:p>
          <a:pPr marL="228600" lvl="1" indent="-228600" algn="r" defTabSz="977900" rtl="1">
            <a:lnSpc>
              <a:spcPct val="90000"/>
            </a:lnSpc>
            <a:spcBef>
              <a:spcPct val="0"/>
            </a:spcBef>
            <a:spcAft>
              <a:spcPct val="15000"/>
            </a:spcAft>
            <a:buChar char="••"/>
          </a:pPr>
          <a:r>
            <a:rPr lang="ar-MA" sz="2200" kern="1200" dirty="0" smtClean="0"/>
            <a:t>4 سنوات غير قابلة للتجديد الا باتفاق إخوته على التجديد بعد موافقة الملك</a:t>
          </a:r>
          <a:endParaRPr lang="en-US" sz="2200" kern="1200" dirty="0"/>
        </a:p>
      </dsp:txBody>
      <dsp:txXfrm rot="5400000">
        <a:off x="33850" y="33850"/>
        <a:ext cx="7372790" cy="62571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0D952-28A8-4F60-99B7-8CC8B256A489}">
      <dsp:nvSpPr>
        <dsp:cNvPr id="0" name=""/>
        <dsp:cNvSpPr/>
      </dsp:nvSpPr>
      <dsp:spPr>
        <a:xfrm rot="5400000">
          <a:off x="7463790" y="148589"/>
          <a:ext cx="990600" cy="693420"/>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endParaRPr lang="en-US" sz="2100" kern="1200" dirty="0"/>
        </a:p>
      </dsp:txBody>
      <dsp:txXfrm rot="-5400000">
        <a:off x="7612380" y="346709"/>
        <a:ext cx="693420" cy="297180"/>
      </dsp:txXfrm>
    </dsp:sp>
    <dsp:sp modelId="{928D4AC4-1A51-4AB5-ADCD-77BE70120541}">
      <dsp:nvSpPr>
        <dsp:cNvPr id="0" name=""/>
        <dsp:cNvSpPr/>
      </dsp:nvSpPr>
      <dsp:spPr>
        <a:xfrm rot="16200000">
          <a:off x="3484245" y="-3484245"/>
          <a:ext cx="643889" cy="7612380"/>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75" tIns="15875" rIns="177800" bIns="15875" numCol="1" spcCol="1270" anchor="ctr" anchorCtr="0">
          <a:noAutofit/>
        </a:bodyPr>
        <a:lstStyle/>
        <a:p>
          <a:pPr marL="228600" lvl="1" indent="-228600" algn="r" defTabSz="1111250" rtl="1">
            <a:lnSpc>
              <a:spcPct val="90000"/>
            </a:lnSpc>
            <a:spcBef>
              <a:spcPct val="0"/>
            </a:spcBef>
            <a:spcAft>
              <a:spcPct val="15000"/>
            </a:spcAft>
            <a:buChar char="••"/>
          </a:pPr>
          <a:r>
            <a:rPr lang="ar-MA" sz="2500" kern="1200" dirty="0" smtClean="0"/>
            <a:t>أكبر أعضائها سناً وينوب عنه الذي يليه سناً من اخوته, ثم ابناء الابناء</a:t>
          </a:r>
          <a:endParaRPr lang="en-US" sz="2500" kern="1200" dirty="0"/>
        </a:p>
      </dsp:txBody>
      <dsp:txXfrm rot="5400000">
        <a:off x="31432" y="31432"/>
        <a:ext cx="7580948" cy="58102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0D952-28A8-4F60-99B7-8CC8B256A489}">
      <dsp:nvSpPr>
        <dsp:cNvPr id="0" name=""/>
        <dsp:cNvSpPr/>
      </dsp:nvSpPr>
      <dsp:spPr>
        <a:xfrm rot="5400000">
          <a:off x="-182965" y="186421"/>
          <a:ext cx="1219770" cy="853839"/>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en-US" sz="2600" kern="1200" dirty="0"/>
        </a:p>
      </dsp:txBody>
      <dsp:txXfrm rot="-5400000">
        <a:off x="1" y="430376"/>
        <a:ext cx="853839" cy="365931"/>
      </dsp:txXfrm>
    </dsp:sp>
    <dsp:sp modelId="{928D4AC4-1A51-4AB5-ADCD-77BE70120541}">
      <dsp:nvSpPr>
        <dsp:cNvPr id="0" name=""/>
        <dsp:cNvSpPr/>
      </dsp:nvSpPr>
      <dsp:spPr>
        <a:xfrm rot="5400000">
          <a:off x="3497594" y="-2640298"/>
          <a:ext cx="792850" cy="6080360"/>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ar-MA" sz="1600" kern="1200" dirty="0" smtClean="0"/>
            <a:t>دعوة الشعب لمبايعة </a:t>
          </a:r>
          <a:r>
            <a:rPr lang="ar-MA" sz="1600" kern="1200" dirty="0" smtClean="0"/>
            <a:t>ولي العهد </a:t>
          </a:r>
          <a:r>
            <a:rPr lang="ar-MA" sz="1600" kern="1200" dirty="0" smtClean="0"/>
            <a:t>ملكًا </a:t>
          </a:r>
          <a:r>
            <a:rPr lang="ar-MA" sz="1600" kern="1200" dirty="0" smtClean="0"/>
            <a:t>للبلاد</a:t>
          </a:r>
          <a:endParaRPr lang="en-US" sz="1600" kern="1200" dirty="0"/>
        </a:p>
      </dsp:txBody>
      <dsp:txXfrm rot="-5400000">
        <a:off x="853839" y="42161"/>
        <a:ext cx="6041656" cy="715442"/>
      </dsp:txXfrm>
    </dsp:sp>
    <dsp:sp modelId="{05D2C284-9BC6-4FC6-A69F-86541AB2B561}">
      <dsp:nvSpPr>
        <dsp:cNvPr id="0" name=""/>
        <dsp:cNvSpPr/>
      </dsp:nvSpPr>
      <dsp:spPr>
        <a:xfrm rot="5400000">
          <a:off x="-182965" y="1259194"/>
          <a:ext cx="1219770" cy="853839"/>
        </a:xfrm>
        <a:prstGeom prst="chevron">
          <a:avLst/>
        </a:prstGeom>
        <a:solidFill>
          <a:schemeClr val="accent2">
            <a:hueOff val="-1912890"/>
            <a:satOff val="1692"/>
            <a:lumOff val="3007"/>
            <a:alphaOff val="0"/>
          </a:schemeClr>
        </a:solidFill>
        <a:ln w="15875" cap="flat" cmpd="sng" algn="ctr">
          <a:solidFill>
            <a:schemeClr val="accent2">
              <a:hueOff val="-1912890"/>
              <a:satOff val="1692"/>
              <a:lumOff val="300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kern="1200" dirty="0"/>
        </a:p>
      </dsp:txBody>
      <dsp:txXfrm rot="-5400000">
        <a:off x="1" y="1503149"/>
        <a:ext cx="853839" cy="365931"/>
      </dsp:txXfrm>
    </dsp:sp>
    <dsp:sp modelId="{6E9944C4-D070-4409-8D92-66B9901CC245}">
      <dsp:nvSpPr>
        <dsp:cNvPr id="0" name=""/>
        <dsp:cNvSpPr/>
      </dsp:nvSpPr>
      <dsp:spPr>
        <a:xfrm rot="5400000">
          <a:off x="3497594" y="-1567526"/>
          <a:ext cx="792850" cy="6080360"/>
        </a:xfrm>
        <a:prstGeom prst="round2SameRect">
          <a:avLst/>
        </a:prstGeom>
        <a:solidFill>
          <a:schemeClr val="lt1">
            <a:alpha val="90000"/>
            <a:hueOff val="0"/>
            <a:satOff val="0"/>
            <a:lumOff val="0"/>
            <a:alphaOff val="0"/>
          </a:schemeClr>
        </a:solidFill>
        <a:ln w="15875" cap="flat" cmpd="sng" algn="ctr">
          <a:solidFill>
            <a:schemeClr val="accent2">
              <a:hueOff val="-1912890"/>
              <a:satOff val="1692"/>
              <a:lumOff val="30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ar-MA" sz="1600" kern="1200" dirty="0" smtClean="0"/>
            <a:t>الترشيح لمنصب ولي العهد بالمشاركة مع الملك او بصورة منفردة</a:t>
          </a:r>
          <a:endParaRPr lang="en-US" sz="1600" kern="1200" dirty="0"/>
        </a:p>
      </dsp:txBody>
      <dsp:txXfrm rot="-5400000">
        <a:off x="853839" y="1114933"/>
        <a:ext cx="6041656" cy="715442"/>
      </dsp:txXfrm>
    </dsp:sp>
    <dsp:sp modelId="{826F388A-C2AC-4FC9-8DBE-C6E316BEA2FC}">
      <dsp:nvSpPr>
        <dsp:cNvPr id="0" name=""/>
        <dsp:cNvSpPr/>
      </dsp:nvSpPr>
      <dsp:spPr>
        <a:xfrm rot="5400000">
          <a:off x="-182965" y="2331966"/>
          <a:ext cx="1219770" cy="853839"/>
        </a:xfrm>
        <a:prstGeom prst="chevron">
          <a:avLst/>
        </a:prstGeom>
        <a:solidFill>
          <a:schemeClr val="accent2">
            <a:hueOff val="-3825781"/>
            <a:satOff val="3385"/>
            <a:lumOff val="6013"/>
            <a:alphaOff val="0"/>
          </a:schemeClr>
        </a:solidFill>
        <a:ln w="15875" cap="flat" cmpd="sng" algn="ctr">
          <a:solidFill>
            <a:schemeClr val="accent2">
              <a:hueOff val="-3825781"/>
              <a:satOff val="3385"/>
              <a:lumOff val="601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en-US" sz="2600" kern="1200" dirty="0"/>
        </a:p>
      </dsp:txBody>
      <dsp:txXfrm rot="-5400000">
        <a:off x="1" y="2575921"/>
        <a:ext cx="853839" cy="365931"/>
      </dsp:txXfrm>
    </dsp:sp>
    <dsp:sp modelId="{A39F4F9A-AF4C-40F1-A08E-FDCF42033D89}">
      <dsp:nvSpPr>
        <dsp:cNvPr id="0" name=""/>
        <dsp:cNvSpPr/>
      </dsp:nvSpPr>
      <dsp:spPr>
        <a:xfrm rot="5400000">
          <a:off x="3497594" y="-494753"/>
          <a:ext cx="792850" cy="6080360"/>
        </a:xfrm>
        <a:prstGeom prst="round2SameRect">
          <a:avLst/>
        </a:prstGeom>
        <a:solidFill>
          <a:schemeClr val="lt1">
            <a:alpha val="90000"/>
            <a:hueOff val="0"/>
            <a:satOff val="0"/>
            <a:lumOff val="0"/>
            <a:alphaOff val="0"/>
          </a:schemeClr>
        </a:solidFill>
        <a:ln w="15875" cap="flat" cmpd="sng" algn="ctr">
          <a:solidFill>
            <a:schemeClr val="accent2">
              <a:hueOff val="-3825781"/>
              <a:satOff val="3385"/>
              <a:lumOff val="60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ar-MA" sz="1600" kern="1200" dirty="0" smtClean="0"/>
            <a:t>في حالة توفر القناعة لدى الهيئة بعدم قدرة الملك على ممارسة سلطاته لأسباب صحية تقوم الهيئة بتكليف اللجنة الطبية المنصوص عليها في هذا النظام بإعداد تقرير طبي عن الحالة الصحية للملك</a:t>
          </a:r>
          <a:endParaRPr lang="en-US" sz="1600" kern="1200" dirty="0"/>
        </a:p>
      </dsp:txBody>
      <dsp:txXfrm rot="-5400000">
        <a:off x="853839" y="2187706"/>
        <a:ext cx="6041656" cy="715442"/>
      </dsp:txXfrm>
    </dsp:sp>
    <dsp:sp modelId="{557504C2-4A0D-4670-85FD-4333F6B018B1}">
      <dsp:nvSpPr>
        <dsp:cNvPr id="0" name=""/>
        <dsp:cNvSpPr/>
      </dsp:nvSpPr>
      <dsp:spPr>
        <a:xfrm rot="5400000">
          <a:off x="-182965" y="3404738"/>
          <a:ext cx="1219770" cy="853839"/>
        </a:xfrm>
        <a:prstGeom prst="chevron">
          <a:avLst/>
        </a:prstGeom>
        <a:solidFill>
          <a:schemeClr val="accent2">
            <a:hueOff val="-5738671"/>
            <a:satOff val="5077"/>
            <a:lumOff val="902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kern="1200" dirty="0"/>
        </a:p>
      </dsp:txBody>
      <dsp:txXfrm rot="-5400000">
        <a:off x="1" y="3648693"/>
        <a:ext cx="853839" cy="365931"/>
      </dsp:txXfrm>
    </dsp:sp>
    <dsp:sp modelId="{9F26C394-ADCD-4201-8C47-AD6F74832CC4}">
      <dsp:nvSpPr>
        <dsp:cNvPr id="0" name=""/>
        <dsp:cNvSpPr/>
      </dsp:nvSpPr>
      <dsp:spPr>
        <a:xfrm rot="5400000">
          <a:off x="3497594" y="578018"/>
          <a:ext cx="792850" cy="6080360"/>
        </a:xfrm>
        <a:prstGeom prst="round2SameRect">
          <a:avLst/>
        </a:prstGeom>
        <a:solidFill>
          <a:schemeClr val="lt1">
            <a:alpha val="90000"/>
            <a:hueOff val="0"/>
            <a:satOff val="0"/>
            <a:lumOff val="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ar-MA" sz="1600" kern="1200" dirty="0" smtClean="0"/>
            <a:t>تشكيل </a:t>
          </a:r>
          <a:r>
            <a:rPr lang="ar-MA" sz="1600" b="1" u="sng" kern="1200" dirty="0" smtClean="0"/>
            <a:t>مجلس مؤقت للحكم </a:t>
          </a:r>
          <a:r>
            <a:rPr lang="ar-MA" sz="1600" kern="1200" dirty="0" smtClean="0"/>
            <a:t>في حالتين: صدور تقرير طبي يثبت عدم قدرة الملك وولي العهد على ممارسة السلطة بصفة مؤقته او دائمة أو وفاتهما في وقت واحد</a:t>
          </a:r>
          <a:endParaRPr lang="en-US" sz="1600" kern="1200" dirty="0"/>
        </a:p>
      </dsp:txBody>
      <dsp:txXfrm rot="-5400000">
        <a:off x="853839" y="3260477"/>
        <a:ext cx="6041656" cy="71544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0D952-28A8-4F60-99B7-8CC8B256A489}">
      <dsp:nvSpPr>
        <dsp:cNvPr id="0" name=""/>
        <dsp:cNvSpPr/>
      </dsp:nvSpPr>
      <dsp:spPr>
        <a:xfrm rot="5400000">
          <a:off x="-240186" y="242202"/>
          <a:ext cx="1601241" cy="1120869"/>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rot="-5400000">
        <a:off x="1" y="562451"/>
        <a:ext cx="1120869" cy="480372"/>
      </dsp:txXfrm>
    </dsp:sp>
    <dsp:sp modelId="{928D4AC4-1A51-4AB5-ADCD-77BE70120541}">
      <dsp:nvSpPr>
        <dsp:cNvPr id="0" name=""/>
        <dsp:cNvSpPr/>
      </dsp:nvSpPr>
      <dsp:spPr>
        <a:xfrm rot="5400000">
          <a:off x="3507131" y="-2384245"/>
          <a:ext cx="1040807" cy="5813330"/>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ar-MA" sz="1800" kern="1200" dirty="0" smtClean="0"/>
            <a:t> الاجتماعات سرية</a:t>
          </a:r>
          <a:endParaRPr lang="en-US" sz="1800" kern="1200" dirty="0"/>
        </a:p>
        <a:p>
          <a:pPr marL="171450" lvl="1" indent="-171450" algn="l" defTabSz="800100">
            <a:lnSpc>
              <a:spcPct val="90000"/>
            </a:lnSpc>
            <a:spcBef>
              <a:spcPct val="0"/>
            </a:spcBef>
            <a:spcAft>
              <a:spcPct val="15000"/>
            </a:spcAft>
            <a:buChar char="••"/>
          </a:pPr>
          <a:r>
            <a:rPr lang="ar-MA" sz="1800" kern="1200" dirty="0" smtClean="0"/>
            <a:t>التصويت يكون سري بدون اسماء وانما تعد نماذج لذلك</a:t>
          </a:r>
          <a:endParaRPr lang="en-US" sz="1800" kern="1200" dirty="0"/>
        </a:p>
        <a:p>
          <a:pPr marL="171450" lvl="1" indent="-171450" algn="l" defTabSz="800100">
            <a:lnSpc>
              <a:spcPct val="90000"/>
            </a:lnSpc>
            <a:spcBef>
              <a:spcPct val="0"/>
            </a:spcBef>
            <a:spcAft>
              <a:spcPct val="15000"/>
            </a:spcAft>
            <a:buChar char="••"/>
          </a:pPr>
          <a:r>
            <a:rPr lang="ar-MA" sz="1800" kern="1200" dirty="0" smtClean="0"/>
            <a:t>تعقد الاجتماعات بناء على موافقة الملك</a:t>
          </a:r>
          <a:endParaRPr lang="en-US" sz="1800" kern="1200" dirty="0"/>
        </a:p>
      </dsp:txBody>
      <dsp:txXfrm rot="-5400000">
        <a:off x="1120870" y="52824"/>
        <a:ext cx="5762522" cy="939191"/>
      </dsp:txXfrm>
    </dsp:sp>
    <dsp:sp modelId="{05D2C284-9BC6-4FC6-A69F-86541AB2B561}">
      <dsp:nvSpPr>
        <dsp:cNvPr id="0" name=""/>
        <dsp:cNvSpPr/>
      </dsp:nvSpPr>
      <dsp:spPr>
        <a:xfrm rot="5400000">
          <a:off x="-240186" y="1649365"/>
          <a:ext cx="1601241" cy="1120869"/>
        </a:xfrm>
        <a:prstGeom prst="chevron">
          <a:avLst/>
        </a:prstGeom>
        <a:solidFill>
          <a:schemeClr val="accent2">
            <a:hueOff val="-2869335"/>
            <a:satOff val="2538"/>
            <a:lumOff val="4510"/>
            <a:alphaOff val="0"/>
          </a:schemeClr>
        </a:solidFill>
        <a:ln w="15875" cap="flat" cmpd="sng" algn="ctr">
          <a:solidFill>
            <a:schemeClr val="accent2">
              <a:hueOff val="-2869335"/>
              <a:satOff val="2538"/>
              <a:lumOff val="451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حضور الاجتماعات</a:t>
          </a:r>
          <a:endParaRPr lang="en-US" sz="1600" kern="1200" dirty="0"/>
        </a:p>
      </dsp:txBody>
      <dsp:txXfrm rot="-5400000">
        <a:off x="1" y="1969614"/>
        <a:ext cx="1120869" cy="480372"/>
      </dsp:txXfrm>
    </dsp:sp>
    <dsp:sp modelId="{6E9944C4-D070-4409-8D92-66B9901CC245}">
      <dsp:nvSpPr>
        <dsp:cNvPr id="0" name=""/>
        <dsp:cNvSpPr/>
      </dsp:nvSpPr>
      <dsp:spPr>
        <a:xfrm rot="5400000">
          <a:off x="3507131" y="-977082"/>
          <a:ext cx="1040807" cy="5813330"/>
        </a:xfrm>
        <a:prstGeom prst="round2SameRect">
          <a:avLst/>
        </a:prstGeom>
        <a:solidFill>
          <a:schemeClr val="lt1">
            <a:alpha val="90000"/>
            <a:hueOff val="0"/>
            <a:satOff val="0"/>
            <a:lumOff val="0"/>
            <a:alphaOff val="0"/>
          </a:schemeClr>
        </a:solidFill>
        <a:ln w="15875" cap="flat" cmpd="sng" algn="ctr">
          <a:solidFill>
            <a:schemeClr val="accent2">
              <a:hueOff val="-2869335"/>
              <a:satOff val="2538"/>
              <a:lumOff val="45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ar-MA" sz="1800" kern="1200" dirty="0" smtClean="0"/>
            <a:t>في الحالات العادية حتى ينعقد اجتماع الهيئة يجب حضور (الثلثين بمن فيهم رئيسها او من ينوب عنه)</a:t>
          </a:r>
          <a:endParaRPr lang="en-US" sz="1800" kern="1200" dirty="0"/>
        </a:p>
        <a:p>
          <a:pPr marL="171450" lvl="1" indent="-171450" algn="l" defTabSz="800100">
            <a:lnSpc>
              <a:spcPct val="90000"/>
            </a:lnSpc>
            <a:spcBef>
              <a:spcPct val="0"/>
            </a:spcBef>
            <a:spcAft>
              <a:spcPct val="15000"/>
            </a:spcAft>
            <a:buChar char="••"/>
          </a:pPr>
          <a:r>
            <a:rPr lang="ar-MA" sz="1800" kern="1200" dirty="0" smtClean="0"/>
            <a:t>حالات طارئة (نصف الاعضاء)</a:t>
          </a:r>
          <a:endParaRPr lang="en-US" sz="1800" kern="1200" dirty="0"/>
        </a:p>
      </dsp:txBody>
      <dsp:txXfrm rot="-5400000">
        <a:off x="1120870" y="1459987"/>
        <a:ext cx="5762522" cy="939191"/>
      </dsp:txXfrm>
    </dsp:sp>
    <dsp:sp modelId="{557504C2-4A0D-4670-85FD-4333F6B018B1}">
      <dsp:nvSpPr>
        <dsp:cNvPr id="0" name=""/>
        <dsp:cNvSpPr/>
      </dsp:nvSpPr>
      <dsp:spPr>
        <a:xfrm rot="5400000">
          <a:off x="-240186" y="3056527"/>
          <a:ext cx="1601241" cy="1120869"/>
        </a:xfrm>
        <a:prstGeom prst="chevron">
          <a:avLst/>
        </a:prstGeom>
        <a:solidFill>
          <a:schemeClr val="accent2">
            <a:hueOff val="-5738671"/>
            <a:satOff val="5077"/>
            <a:lumOff val="902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نسبة التصويت</a:t>
          </a:r>
          <a:endParaRPr lang="en-US" sz="1600" kern="1200" dirty="0"/>
        </a:p>
      </dsp:txBody>
      <dsp:txXfrm rot="-5400000">
        <a:off x="1" y="3376776"/>
        <a:ext cx="1120869" cy="480372"/>
      </dsp:txXfrm>
    </dsp:sp>
    <dsp:sp modelId="{9F26C394-ADCD-4201-8C47-AD6F74832CC4}">
      <dsp:nvSpPr>
        <dsp:cNvPr id="0" name=""/>
        <dsp:cNvSpPr/>
      </dsp:nvSpPr>
      <dsp:spPr>
        <a:xfrm rot="5400000">
          <a:off x="3507131" y="430079"/>
          <a:ext cx="1040807" cy="5813330"/>
        </a:xfrm>
        <a:prstGeom prst="round2SameRect">
          <a:avLst/>
        </a:prstGeom>
        <a:solidFill>
          <a:schemeClr val="lt1">
            <a:alpha val="90000"/>
            <a:hueOff val="0"/>
            <a:satOff val="0"/>
            <a:lumOff val="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ar-MA" sz="1800" kern="1200" dirty="0" smtClean="0"/>
            <a:t>حتى يصدر القرار سليمًا يجب في الحالات العادية أن يصدر القرار من  (اغلبية الحاضرين) وعند التساوي يرجح الجانب الذي صوت معه الرئيس</a:t>
          </a:r>
          <a:endParaRPr lang="en-US" sz="1800" kern="1200" dirty="0"/>
        </a:p>
        <a:p>
          <a:pPr marL="171450" lvl="1" indent="-171450" algn="l" defTabSz="800100">
            <a:lnSpc>
              <a:spcPct val="90000"/>
            </a:lnSpc>
            <a:spcBef>
              <a:spcPct val="0"/>
            </a:spcBef>
            <a:spcAft>
              <a:spcPct val="15000"/>
            </a:spcAft>
            <a:buChar char="••"/>
          </a:pPr>
          <a:r>
            <a:rPr lang="ar-MA" sz="1800" kern="1200" dirty="0" smtClean="0"/>
            <a:t>الطارئة (ثلثين)</a:t>
          </a:r>
          <a:endParaRPr lang="en-US" sz="1800" kern="1200" dirty="0"/>
        </a:p>
      </dsp:txBody>
      <dsp:txXfrm rot="-5400000">
        <a:off x="1120870" y="2867148"/>
        <a:ext cx="5762522" cy="93919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0D952-28A8-4F60-99B7-8CC8B256A489}">
      <dsp:nvSpPr>
        <dsp:cNvPr id="0" name=""/>
        <dsp:cNvSpPr/>
      </dsp:nvSpPr>
      <dsp:spPr>
        <a:xfrm rot="5400000">
          <a:off x="-202062" y="202936"/>
          <a:ext cx="1347080" cy="942956"/>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ar-MA" sz="2600" kern="1200" dirty="0" smtClean="0"/>
            <a:t>1</a:t>
          </a:r>
          <a:endParaRPr lang="en-US" sz="2600" kern="1200" dirty="0"/>
        </a:p>
      </dsp:txBody>
      <dsp:txXfrm rot="-5400000">
        <a:off x="0" y="472352"/>
        <a:ext cx="942956" cy="404124"/>
      </dsp:txXfrm>
    </dsp:sp>
    <dsp:sp modelId="{928D4AC4-1A51-4AB5-ADCD-77BE70120541}">
      <dsp:nvSpPr>
        <dsp:cNvPr id="0" name=""/>
        <dsp:cNvSpPr/>
      </dsp:nvSpPr>
      <dsp:spPr>
        <a:xfrm rot="5400000">
          <a:off x="3919877" y="-2976046"/>
          <a:ext cx="875602" cy="6829443"/>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r" defTabSz="800100" rtl="1">
            <a:lnSpc>
              <a:spcPct val="90000"/>
            </a:lnSpc>
            <a:spcBef>
              <a:spcPct val="0"/>
            </a:spcBef>
            <a:spcAft>
              <a:spcPct val="15000"/>
            </a:spcAft>
            <a:buChar char="••"/>
          </a:pPr>
          <a:r>
            <a:rPr lang="ar-MA" sz="1800" kern="1200" dirty="0" smtClean="0"/>
            <a:t>يختار الملك بعد مبايعته، وبعد التشاور مع أعضاء الهيئة، واحدا، أو اثنين، أو ثلاثة، ممن يراه لولاية العهد ويعرض هذا الاختيار على الهيئة، وعليها بذل الجهد للوصول إلى ترشيح واحد من هؤلاء بالتوافق لتتم تسميته وليا للعهد. </a:t>
          </a:r>
          <a:endParaRPr lang="en-US" sz="1800" kern="1200" dirty="0"/>
        </a:p>
      </dsp:txBody>
      <dsp:txXfrm rot="-5400000">
        <a:off x="942957" y="43617"/>
        <a:ext cx="6786700" cy="790116"/>
      </dsp:txXfrm>
    </dsp:sp>
    <dsp:sp modelId="{05D2C284-9BC6-4FC6-A69F-86541AB2B561}">
      <dsp:nvSpPr>
        <dsp:cNvPr id="0" name=""/>
        <dsp:cNvSpPr/>
      </dsp:nvSpPr>
      <dsp:spPr>
        <a:xfrm rot="5400000">
          <a:off x="-202062" y="1404326"/>
          <a:ext cx="1347080" cy="942956"/>
        </a:xfrm>
        <a:prstGeom prst="chevron">
          <a:avLst/>
        </a:prstGeom>
        <a:solidFill>
          <a:schemeClr val="accent2">
            <a:hueOff val="-1912890"/>
            <a:satOff val="1692"/>
            <a:lumOff val="3007"/>
            <a:alphaOff val="0"/>
          </a:schemeClr>
        </a:solidFill>
        <a:ln w="15875" cap="flat" cmpd="sng" algn="ctr">
          <a:solidFill>
            <a:schemeClr val="accent2">
              <a:hueOff val="-1912890"/>
              <a:satOff val="1692"/>
              <a:lumOff val="300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ar-MA" sz="2600" kern="1200" dirty="0" smtClean="0"/>
            <a:t>2</a:t>
          </a:r>
          <a:endParaRPr lang="en-US" sz="2600" kern="1200" dirty="0"/>
        </a:p>
      </dsp:txBody>
      <dsp:txXfrm rot="-5400000">
        <a:off x="0" y="1673742"/>
        <a:ext cx="942956" cy="404124"/>
      </dsp:txXfrm>
    </dsp:sp>
    <dsp:sp modelId="{6E9944C4-D070-4409-8D92-66B9901CC245}">
      <dsp:nvSpPr>
        <dsp:cNvPr id="0" name=""/>
        <dsp:cNvSpPr/>
      </dsp:nvSpPr>
      <dsp:spPr>
        <a:xfrm rot="5400000">
          <a:off x="3919877" y="-1774656"/>
          <a:ext cx="875602" cy="6829443"/>
        </a:xfrm>
        <a:prstGeom prst="round2SameRect">
          <a:avLst/>
        </a:prstGeom>
        <a:solidFill>
          <a:schemeClr val="lt1">
            <a:alpha val="90000"/>
            <a:hueOff val="0"/>
            <a:satOff val="0"/>
            <a:lumOff val="0"/>
            <a:alphaOff val="0"/>
          </a:schemeClr>
        </a:solidFill>
        <a:ln w="15875" cap="flat" cmpd="sng" algn="ctr">
          <a:solidFill>
            <a:schemeClr val="accent2">
              <a:hueOff val="-1912890"/>
              <a:satOff val="1692"/>
              <a:lumOff val="30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r" defTabSz="800100" rtl="1">
            <a:lnSpc>
              <a:spcPct val="90000"/>
            </a:lnSpc>
            <a:spcBef>
              <a:spcPct val="0"/>
            </a:spcBef>
            <a:spcAft>
              <a:spcPct val="15000"/>
            </a:spcAft>
            <a:buChar char="••"/>
          </a:pPr>
          <a:r>
            <a:rPr lang="ar-MA" sz="1800" kern="1200" dirty="0" smtClean="0"/>
            <a:t>في حالة عدم ترشيح الهيئة لأي من هؤلاء فعليها ترشيح من تراه وليا للعهد.</a:t>
          </a:r>
          <a:endParaRPr lang="en-US" sz="1800" kern="1200" dirty="0"/>
        </a:p>
      </dsp:txBody>
      <dsp:txXfrm rot="-5400000">
        <a:off x="942957" y="1245007"/>
        <a:ext cx="6786700" cy="790116"/>
      </dsp:txXfrm>
    </dsp:sp>
    <dsp:sp modelId="{557504C2-4A0D-4670-85FD-4333F6B018B1}">
      <dsp:nvSpPr>
        <dsp:cNvPr id="0" name=""/>
        <dsp:cNvSpPr/>
      </dsp:nvSpPr>
      <dsp:spPr>
        <a:xfrm rot="5400000">
          <a:off x="-202062" y="2605716"/>
          <a:ext cx="1347080" cy="942956"/>
        </a:xfrm>
        <a:prstGeom prst="chevron">
          <a:avLst/>
        </a:prstGeom>
        <a:solidFill>
          <a:schemeClr val="accent2">
            <a:hueOff val="-3825781"/>
            <a:satOff val="3385"/>
            <a:lumOff val="6013"/>
            <a:alphaOff val="0"/>
          </a:schemeClr>
        </a:solidFill>
        <a:ln w="15875" cap="flat" cmpd="sng" algn="ctr">
          <a:solidFill>
            <a:schemeClr val="accent2">
              <a:hueOff val="-3825781"/>
              <a:satOff val="3385"/>
              <a:lumOff val="601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ar-MA" sz="2600" kern="1200" dirty="0" smtClean="0"/>
            <a:t>3</a:t>
          </a:r>
          <a:endParaRPr lang="en-US" sz="2600" kern="1200" dirty="0"/>
        </a:p>
      </dsp:txBody>
      <dsp:txXfrm rot="-5400000">
        <a:off x="0" y="2875132"/>
        <a:ext cx="942956" cy="404124"/>
      </dsp:txXfrm>
    </dsp:sp>
    <dsp:sp modelId="{9F26C394-ADCD-4201-8C47-AD6F74832CC4}">
      <dsp:nvSpPr>
        <dsp:cNvPr id="0" name=""/>
        <dsp:cNvSpPr/>
      </dsp:nvSpPr>
      <dsp:spPr>
        <a:xfrm rot="5400000">
          <a:off x="3919877" y="-573265"/>
          <a:ext cx="875602" cy="6829443"/>
        </a:xfrm>
        <a:prstGeom prst="round2SameRect">
          <a:avLst/>
        </a:prstGeom>
        <a:solidFill>
          <a:schemeClr val="lt1">
            <a:alpha val="90000"/>
            <a:hueOff val="0"/>
            <a:satOff val="0"/>
            <a:lumOff val="0"/>
            <a:alphaOff val="0"/>
          </a:schemeClr>
        </a:solidFill>
        <a:ln w="15875" cap="flat" cmpd="sng" algn="ctr">
          <a:solidFill>
            <a:schemeClr val="accent2">
              <a:hueOff val="-3825781"/>
              <a:satOff val="3385"/>
              <a:lumOff val="60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r" defTabSz="800100" rtl="1">
            <a:lnSpc>
              <a:spcPct val="90000"/>
            </a:lnSpc>
            <a:spcBef>
              <a:spcPct val="0"/>
            </a:spcBef>
            <a:spcAft>
              <a:spcPct val="15000"/>
            </a:spcAft>
            <a:buChar char="••"/>
          </a:pPr>
          <a:r>
            <a:rPr lang="ar-MA" sz="1800" kern="1200" dirty="0" smtClean="0"/>
            <a:t>وفي حالة عدم موافقة الملك على من رشحته الهيئة، فعلى الهيئة التصويت على من رشحته وواحد يختاره الملك، وتتم تسمية الحاصل من بينهما على أكثر من الأصوات وليا للعهد.</a:t>
          </a:r>
          <a:endParaRPr lang="en-US" sz="1800" kern="1200" dirty="0"/>
        </a:p>
      </dsp:txBody>
      <dsp:txXfrm rot="-5400000">
        <a:off x="942957" y="2446398"/>
        <a:ext cx="6786700" cy="790116"/>
      </dsp:txXfrm>
    </dsp:sp>
    <dsp:sp modelId="{9C333F4A-6DD6-40A8-9F43-D80B7A106A96}">
      <dsp:nvSpPr>
        <dsp:cNvPr id="0" name=""/>
        <dsp:cNvSpPr/>
      </dsp:nvSpPr>
      <dsp:spPr>
        <a:xfrm rot="5400000">
          <a:off x="-202062" y="3807107"/>
          <a:ext cx="1347080" cy="942956"/>
        </a:xfrm>
        <a:prstGeom prst="chevron">
          <a:avLst/>
        </a:prstGeom>
        <a:solidFill>
          <a:schemeClr val="accent2">
            <a:hueOff val="-5738671"/>
            <a:satOff val="5077"/>
            <a:lumOff val="902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ar-MA" sz="2600" kern="1200" dirty="0" smtClean="0"/>
            <a:t>ملاحظة</a:t>
          </a:r>
          <a:endParaRPr lang="en-US" sz="2600" kern="1200" dirty="0"/>
        </a:p>
      </dsp:txBody>
      <dsp:txXfrm rot="-5400000">
        <a:off x="0" y="4076523"/>
        <a:ext cx="942956" cy="404124"/>
      </dsp:txXfrm>
    </dsp:sp>
    <dsp:sp modelId="{223B366A-6ACE-4011-93FB-617603B4D8E9}">
      <dsp:nvSpPr>
        <dsp:cNvPr id="0" name=""/>
        <dsp:cNvSpPr/>
      </dsp:nvSpPr>
      <dsp:spPr>
        <a:xfrm rot="5400000">
          <a:off x="3919877" y="628124"/>
          <a:ext cx="875602" cy="6829443"/>
        </a:xfrm>
        <a:prstGeom prst="round2SameRect">
          <a:avLst/>
        </a:prstGeom>
        <a:solidFill>
          <a:schemeClr val="lt1">
            <a:alpha val="90000"/>
            <a:hueOff val="0"/>
            <a:satOff val="0"/>
            <a:lumOff val="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r" defTabSz="800100" rtl="1">
            <a:lnSpc>
              <a:spcPct val="90000"/>
            </a:lnSpc>
            <a:spcBef>
              <a:spcPct val="0"/>
            </a:spcBef>
            <a:spcAft>
              <a:spcPct val="15000"/>
            </a:spcAft>
            <a:buChar char="••"/>
          </a:pPr>
          <a:r>
            <a:rPr lang="ar-MA" sz="1800" kern="1200" dirty="0" smtClean="0"/>
            <a:t>قد يقوم الملك </a:t>
          </a:r>
          <a:r>
            <a:rPr lang="ar-MA" sz="1800" kern="1200" dirty="0" smtClean="0"/>
            <a:t>بتفويض الهيئة مباشرة لترشيح من تراه دون أن يرشح هو، وفي </a:t>
          </a:r>
          <a:r>
            <a:rPr lang="ar-MA" sz="1800" kern="1200" dirty="0" smtClean="0"/>
            <a:t>هذه الحالة نطبق فقرة </a:t>
          </a:r>
          <a:r>
            <a:rPr lang="en-US" sz="1800" kern="1200" dirty="0" smtClean="0"/>
            <a:t>(3)</a:t>
          </a:r>
          <a:r>
            <a:rPr lang="ar-MA" sz="1800" kern="1200" dirty="0" smtClean="0"/>
            <a:t> فقط.</a:t>
          </a:r>
          <a:endParaRPr lang="en-US" sz="1800" kern="1200" dirty="0"/>
        </a:p>
      </dsp:txBody>
      <dsp:txXfrm rot="-5400000">
        <a:off x="942957" y="3647788"/>
        <a:ext cx="6786700" cy="79011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3FF118-9BD7-46D8-8532-E2EF9D5C58CA}">
      <dsp:nvSpPr>
        <dsp:cNvPr id="0" name=""/>
        <dsp:cNvSpPr/>
      </dsp:nvSpPr>
      <dsp:spPr>
        <a:xfrm>
          <a:off x="1706778" y="4616473"/>
          <a:ext cx="91440" cy="416300"/>
        </a:xfrm>
        <a:custGeom>
          <a:avLst/>
          <a:gdLst/>
          <a:ahLst/>
          <a:cxnLst/>
          <a:rect l="0" t="0" r="0" b="0"/>
          <a:pathLst>
            <a:path>
              <a:moveTo>
                <a:pt x="45720" y="0"/>
              </a:moveTo>
              <a:lnTo>
                <a:pt x="45720" y="283696"/>
              </a:lnTo>
              <a:lnTo>
                <a:pt x="50887" y="283696"/>
              </a:lnTo>
              <a:lnTo>
                <a:pt x="50887" y="41630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ECB0A8-B91B-44E4-BAAF-297D09D25F70}">
      <dsp:nvSpPr>
        <dsp:cNvPr id="0" name=""/>
        <dsp:cNvSpPr/>
      </dsp:nvSpPr>
      <dsp:spPr>
        <a:xfrm>
          <a:off x="1752498" y="3408719"/>
          <a:ext cx="781553" cy="443932"/>
        </a:xfrm>
        <a:custGeom>
          <a:avLst/>
          <a:gdLst/>
          <a:ahLst/>
          <a:cxnLst/>
          <a:rect l="0" t="0" r="0" b="0"/>
          <a:pathLst>
            <a:path>
              <a:moveTo>
                <a:pt x="781553" y="0"/>
              </a:moveTo>
              <a:lnTo>
                <a:pt x="781553" y="311328"/>
              </a:lnTo>
              <a:lnTo>
                <a:pt x="0" y="311328"/>
              </a:lnTo>
              <a:lnTo>
                <a:pt x="0" y="4439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9E8463-08CC-4F0C-B3AB-F6E98BE1D457}">
      <dsp:nvSpPr>
        <dsp:cNvPr id="0" name=""/>
        <dsp:cNvSpPr/>
      </dsp:nvSpPr>
      <dsp:spPr>
        <a:xfrm>
          <a:off x="5479869" y="4673055"/>
          <a:ext cx="91440" cy="416300"/>
        </a:xfrm>
        <a:custGeom>
          <a:avLst/>
          <a:gdLst/>
          <a:ahLst/>
          <a:cxnLst/>
          <a:rect l="0" t="0" r="0" b="0"/>
          <a:pathLst>
            <a:path>
              <a:moveTo>
                <a:pt x="45720" y="0"/>
              </a:moveTo>
              <a:lnTo>
                <a:pt x="45720" y="283696"/>
              </a:lnTo>
              <a:lnTo>
                <a:pt x="60105" y="283696"/>
              </a:lnTo>
              <a:lnTo>
                <a:pt x="60105" y="41630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7FFFBA-010E-4AB7-840E-AFBDA3AA804E}">
      <dsp:nvSpPr>
        <dsp:cNvPr id="0" name=""/>
        <dsp:cNvSpPr/>
      </dsp:nvSpPr>
      <dsp:spPr>
        <a:xfrm>
          <a:off x="2534052" y="3408719"/>
          <a:ext cx="2991537" cy="443932"/>
        </a:xfrm>
        <a:custGeom>
          <a:avLst/>
          <a:gdLst/>
          <a:ahLst/>
          <a:cxnLst/>
          <a:rect l="0" t="0" r="0" b="0"/>
          <a:pathLst>
            <a:path>
              <a:moveTo>
                <a:pt x="0" y="0"/>
              </a:moveTo>
              <a:lnTo>
                <a:pt x="0" y="311328"/>
              </a:lnTo>
              <a:lnTo>
                <a:pt x="2991537" y="311328"/>
              </a:lnTo>
              <a:lnTo>
                <a:pt x="2991537" y="4439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5C995B-7830-4313-AF66-D077271D5525}">
      <dsp:nvSpPr>
        <dsp:cNvPr id="0" name=""/>
        <dsp:cNvSpPr/>
      </dsp:nvSpPr>
      <dsp:spPr>
        <a:xfrm>
          <a:off x="2488332" y="2234533"/>
          <a:ext cx="91440" cy="265243"/>
        </a:xfrm>
        <a:custGeom>
          <a:avLst/>
          <a:gdLst/>
          <a:ahLst/>
          <a:cxnLst/>
          <a:rect l="0" t="0" r="0" b="0"/>
          <a:pathLst>
            <a:path>
              <a:moveTo>
                <a:pt x="55968" y="0"/>
              </a:moveTo>
              <a:lnTo>
                <a:pt x="55968" y="132639"/>
              </a:lnTo>
              <a:lnTo>
                <a:pt x="45720" y="132639"/>
              </a:lnTo>
              <a:lnTo>
                <a:pt x="45720" y="265243"/>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EE5293-A6D4-4BC2-B939-0481F759BC10}">
      <dsp:nvSpPr>
        <dsp:cNvPr id="0" name=""/>
        <dsp:cNvSpPr/>
      </dsp:nvSpPr>
      <dsp:spPr>
        <a:xfrm>
          <a:off x="2544300" y="909289"/>
          <a:ext cx="1676014" cy="416300"/>
        </a:xfrm>
        <a:custGeom>
          <a:avLst/>
          <a:gdLst/>
          <a:ahLst/>
          <a:cxnLst/>
          <a:rect l="0" t="0" r="0" b="0"/>
          <a:pathLst>
            <a:path>
              <a:moveTo>
                <a:pt x="1676014" y="0"/>
              </a:moveTo>
              <a:lnTo>
                <a:pt x="1676014" y="283696"/>
              </a:lnTo>
              <a:lnTo>
                <a:pt x="0" y="283696"/>
              </a:lnTo>
              <a:lnTo>
                <a:pt x="0" y="41630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BA7553-AD64-46B6-83BD-A4687CCCB77F}">
      <dsp:nvSpPr>
        <dsp:cNvPr id="0" name=""/>
        <dsp:cNvSpPr/>
      </dsp:nvSpPr>
      <dsp:spPr>
        <a:xfrm>
          <a:off x="6792438" y="2234533"/>
          <a:ext cx="91440" cy="416300"/>
        </a:xfrm>
        <a:custGeom>
          <a:avLst/>
          <a:gdLst/>
          <a:ahLst/>
          <a:cxnLst/>
          <a:rect l="0" t="0" r="0" b="0"/>
          <a:pathLst>
            <a:path>
              <a:moveTo>
                <a:pt x="45720" y="0"/>
              </a:moveTo>
              <a:lnTo>
                <a:pt x="45720" y="416300"/>
              </a:lnTo>
            </a:path>
          </a:pathLst>
        </a:custGeom>
        <a:noFill/>
        <a:ln w="15875" cap="flat" cmpd="sng" algn="ctr">
          <a:solidFill>
            <a:srgbClr val="00A452"/>
          </a:solidFill>
          <a:prstDash val="solid"/>
        </a:ln>
        <a:effectLst/>
      </dsp:spPr>
      <dsp:style>
        <a:lnRef idx="2">
          <a:scrgbClr r="0" g="0" b="0"/>
        </a:lnRef>
        <a:fillRef idx="0">
          <a:scrgbClr r="0" g="0" b="0"/>
        </a:fillRef>
        <a:effectRef idx="0">
          <a:scrgbClr r="0" g="0" b="0"/>
        </a:effectRef>
        <a:fontRef idx="minor"/>
      </dsp:style>
    </dsp:sp>
    <dsp:sp modelId="{1C10A957-5BAB-4553-85C3-6C5CF0805839}">
      <dsp:nvSpPr>
        <dsp:cNvPr id="0" name=""/>
        <dsp:cNvSpPr/>
      </dsp:nvSpPr>
      <dsp:spPr>
        <a:xfrm>
          <a:off x="4220315" y="909289"/>
          <a:ext cx="2617843" cy="416300"/>
        </a:xfrm>
        <a:custGeom>
          <a:avLst/>
          <a:gdLst/>
          <a:ahLst/>
          <a:cxnLst/>
          <a:rect l="0" t="0" r="0" b="0"/>
          <a:pathLst>
            <a:path>
              <a:moveTo>
                <a:pt x="0" y="0"/>
              </a:moveTo>
              <a:lnTo>
                <a:pt x="0" y="283696"/>
              </a:lnTo>
              <a:lnTo>
                <a:pt x="2617843" y="283696"/>
              </a:lnTo>
              <a:lnTo>
                <a:pt x="2617843" y="41630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657D69-6A82-453E-96EB-26AF1188931E}">
      <dsp:nvSpPr>
        <dsp:cNvPr id="0" name=""/>
        <dsp:cNvSpPr/>
      </dsp:nvSpPr>
      <dsp:spPr>
        <a:xfrm>
          <a:off x="1513081" y="346"/>
          <a:ext cx="5414467" cy="908943"/>
        </a:xfrm>
        <a:prstGeom prst="roundRect">
          <a:avLst>
            <a:gd name="adj" fmla="val 10000"/>
          </a:avLst>
        </a:prstGeom>
        <a:solidFill>
          <a:schemeClr val="accent5"/>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CF6909-C052-42BD-9A0E-70209D412944}">
      <dsp:nvSpPr>
        <dsp:cNvPr id="0" name=""/>
        <dsp:cNvSpPr/>
      </dsp:nvSpPr>
      <dsp:spPr>
        <a:xfrm>
          <a:off x="1672126" y="151438"/>
          <a:ext cx="5414467" cy="908943"/>
        </a:xfrm>
        <a:prstGeom prst="roundRect">
          <a:avLst>
            <a:gd name="adj" fmla="val 10000"/>
          </a:avLst>
        </a:prstGeom>
        <a:solidFill>
          <a:schemeClr val="accent5">
            <a:lumMod val="40000"/>
            <a:lumOff val="60000"/>
            <a:alpha val="90000"/>
          </a:schemeClr>
        </a:solidFill>
        <a:ln w="15875" cap="flat" cmpd="sng" algn="ctr">
          <a:solidFill>
            <a:schemeClr val="accent5"/>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MA" sz="1800" kern="1200" dirty="0" smtClean="0"/>
            <a:t>يرشح الملك من (1-3) أشخاص يراهم صالحين لولاية </a:t>
          </a:r>
          <a:r>
            <a:rPr lang="ar-MA" sz="1800" kern="1200" dirty="0" smtClean="0"/>
            <a:t>العهد</a:t>
          </a:r>
        </a:p>
        <a:p>
          <a:pPr marL="0" marR="0" lvl="0" indent="0" algn="ctr" defTabSz="914400" eaLnBrk="1" fontAlgn="auto" latinLnBrk="0" hangingPunct="1">
            <a:lnSpc>
              <a:spcPct val="100000"/>
            </a:lnSpc>
            <a:spcBef>
              <a:spcPct val="0"/>
            </a:spcBef>
            <a:spcAft>
              <a:spcPts val="0"/>
            </a:spcAft>
            <a:buClrTx/>
            <a:buSzTx/>
            <a:buFontTx/>
            <a:buNone/>
            <a:tabLst/>
            <a:defRPr/>
          </a:pPr>
          <a:r>
            <a:rPr lang="ar-MA" sz="1800" kern="1200" dirty="0" smtClean="0"/>
            <a:t>خلال </a:t>
          </a:r>
          <a:r>
            <a:rPr lang="ar-MA" sz="1800" kern="1200" dirty="0" smtClean="0"/>
            <a:t>10 أيام من مبايعته</a:t>
          </a:r>
          <a:endParaRPr lang="en-US" sz="1800" kern="1200" dirty="0" smtClean="0"/>
        </a:p>
      </dsp:txBody>
      <dsp:txXfrm>
        <a:off x="1698748" y="178060"/>
        <a:ext cx="5361223" cy="855699"/>
      </dsp:txXfrm>
    </dsp:sp>
    <dsp:sp modelId="{3DFF5EC1-637B-4681-A43A-61CA5091AECC}">
      <dsp:nvSpPr>
        <dsp:cNvPr id="0" name=""/>
        <dsp:cNvSpPr/>
      </dsp:nvSpPr>
      <dsp:spPr>
        <a:xfrm>
          <a:off x="5607900" y="1325589"/>
          <a:ext cx="2460516" cy="908943"/>
        </a:xfrm>
        <a:prstGeom prst="roundRect">
          <a:avLst>
            <a:gd name="adj" fmla="val 10000"/>
          </a:avLst>
        </a:prstGeom>
        <a:solidFill>
          <a:srgbClr val="00B050"/>
        </a:solidFill>
        <a:ln w="15875" cap="flat" cmpd="sng" algn="ctr">
          <a:solidFill>
            <a:srgbClr val="00A452"/>
          </a:solidFill>
          <a:prstDash val="solid"/>
        </a:ln>
        <a:effectLst/>
      </dsp:spPr>
      <dsp:style>
        <a:lnRef idx="2">
          <a:scrgbClr r="0" g="0" b="0"/>
        </a:lnRef>
        <a:fillRef idx="1">
          <a:scrgbClr r="0" g="0" b="0"/>
        </a:fillRef>
        <a:effectRef idx="0">
          <a:scrgbClr r="0" g="0" b="0"/>
        </a:effectRef>
        <a:fontRef idx="minor">
          <a:schemeClr val="lt1"/>
        </a:fontRef>
      </dsp:style>
    </dsp:sp>
    <dsp:sp modelId="{5A731D56-D563-489D-A0F7-394A2C8BC56F}">
      <dsp:nvSpPr>
        <dsp:cNvPr id="0" name=""/>
        <dsp:cNvSpPr/>
      </dsp:nvSpPr>
      <dsp:spPr>
        <a:xfrm>
          <a:off x="5766945" y="1476682"/>
          <a:ext cx="2460516" cy="908943"/>
        </a:xfrm>
        <a:prstGeom prst="roundRect">
          <a:avLst>
            <a:gd name="adj" fmla="val 10000"/>
          </a:avLst>
        </a:prstGeom>
        <a:solidFill>
          <a:schemeClr val="lt1">
            <a:alpha val="90000"/>
            <a:hueOff val="0"/>
            <a:satOff val="0"/>
            <a:lumOff val="0"/>
            <a:alphaOff val="0"/>
          </a:schemeClr>
        </a:solidFill>
        <a:ln w="15875" cap="flat" cmpd="sng" algn="ctr">
          <a:solidFill>
            <a:srgbClr val="00A452"/>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MA" sz="1600" kern="1200" dirty="0" smtClean="0"/>
            <a:t>وافقت هيئة البيعة على أحدهم</a:t>
          </a:r>
          <a:endParaRPr lang="en-US" sz="1600" kern="1200" dirty="0"/>
        </a:p>
      </dsp:txBody>
      <dsp:txXfrm>
        <a:off x="5793567" y="1503304"/>
        <a:ext cx="2407272" cy="855699"/>
      </dsp:txXfrm>
    </dsp:sp>
    <dsp:sp modelId="{5BCC0F94-C655-4A81-84BD-3BDC767145CD}">
      <dsp:nvSpPr>
        <dsp:cNvPr id="0" name=""/>
        <dsp:cNvSpPr/>
      </dsp:nvSpPr>
      <dsp:spPr>
        <a:xfrm>
          <a:off x="5672235" y="2650833"/>
          <a:ext cx="2331847" cy="908943"/>
        </a:xfrm>
        <a:prstGeom prst="roundRect">
          <a:avLst>
            <a:gd name="adj" fmla="val 10000"/>
          </a:avLst>
        </a:prstGeom>
        <a:solidFill>
          <a:srgbClr val="00B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7C28B3-0B51-44D6-87DF-80D493D13840}">
      <dsp:nvSpPr>
        <dsp:cNvPr id="0" name=""/>
        <dsp:cNvSpPr/>
      </dsp:nvSpPr>
      <dsp:spPr>
        <a:xfrm>
          <a:off x="5831280" y="2801926"/>
          <a:ext cx="2331847" cy="908943"/>
        </a:xfrm>
        <a:prstGeom prst="roundRect">
          <a:avLst>
            <a:gd name="adj" fmla="val 10000"/>
          </a:avLst>
        </a:prstGeom>
        <a:solidFill>
          <a:schemeClr val="lt1">
            <a:alpha val="90000"/>
            <a:hueOff val="0"/>
            <a:satOff val="0"/>
            <a:lumOff val="0"/>
            <a:alphaOff val="0"/>
          </a:schemeClr>
        </a:solidFill>
        <a:ln w="15875" cap="flat" cmpd="sng" algn="ctr">
          <a:solidFill>
            <a:srgbClr val="00A452"/>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MA" sz="1600" kern="1200" dirty="0" smtClean="0"/>
            <a:t>لا يوجد مشكلة، يتم تعيين من حصل على أكثر الأصوات وليا للعهد</a:t>
          </a:r>
          <a:endParaRPr lang="en-US" sz="1600" kern="1200" dirty="0"/>
        </a:p>
      </dsp:txBody>
      <dsp:txXfrm>
        <a:off x="5857902" y="2828548"/>
        <a:ext cx="2278603" cy="855699"/>
      </dsp:txXfrm>
    </dsp:sp>
    <dsp:sp modelId="{4F96BE79-D03E-489B-B5A5-58DD3F0400AE}">
      <dsp:nvSpPr>
        <dsp:cNvPr id="0" name=""/>
        <dsp:cNvSpPr/>
      </dsp:nvSpPr>
      <dsp:spPr>
        <a:xfrm>
          <a:off x="1383043" y="1325589"/>
          <a:ext cx="2322514" cy="908943"/>
        </a:xfrm>
        <a:prstGeom prst="roundRect">
          <a:avLst>
            <a:gd name="adj" fmla="val 10000"/>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3A5421-376A-4BF1-9754-AD6BE919131D}">
      <dsp:nvSpPr>
        <dsp:cNvPr id="0" name=""/>
        <dsp:cNvSpPr/>
      </dsp:nvSpPr>
      <dsp:spPr>
        <a:xfrm>
          <a:off x="1542088" y="1476682"/>
          <a:ext cx="2322514" cy="90894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MA" sz="1600" kern="1200" dirty="0" smtClean="0"/>
            <a:t>لم توافق الهيئة على أي منهم</a:t>
          </a:r>
          <a:endParaRPr lang="en-US" sz="1600" kern="1200" dirty="0"/>
        </a:p>
      </dsp:txBody>
      <dsp:txXfrm>
        <a:off x="1568710" y="1503304"/>
        <a:ext cx="2269270" cy="855699"/>
      </dsp:txXfrm>
    </dsp:sp>
    <dsp:sp modelId="{BBB37450-CD56-4669-BB50-199CA9B5817D}">
      <dsp:nvSpPr>
        <dsp:cNvPr id="0" name=""/>
        <dsp:cNvSpPr/>
      </dsp:nvSpPr>
      <dsp:spPr>
        <a:xfrm>
          <a:off x="1396527" y="2499776"/>
          <a:ext cx="2275048" cy="908943"/>
        </a:xfrm>
        <a:prstGeom prst="roundRect">
          <a:avLst>
            <a:gd name="adj" fmla="val 10000"/>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4E3335-6D6E-4A3A-B0C1-0ACBB832EB5F}">
      <dsp:nvSpPr>
        <dsp:cNvPr id="0" name=""/>
        <dsp:cNvSpPr/>
      </dsp:nvSpPr>
      <dsp:spPr>
        <a:xfrm>
          <a:off x="1555572" y="2650869"/>
          <a:ext cx="2275048" cy="90894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MA" sz="1600" kern="1200" dirty="0" smtClean="0"/>
            <a:t>ترشح  </a:t>
          </a:r>
          <a:r>
            <a:rPr lang="ar-MA" sz="1600" kern="1200" dirty="0" smtClean="0"/>
            <a:t>بنفسها من </a:t>
          </a:r>
          <a:r>
            <a:rPr lang="ar-MA" sz="1600" kern="1200" dirty="0" smtClean="0"/>
            <a:t>تراه مناسب</a:t>
          </a:r>
          <a:endParaRPr lang="en-US" sz="1600" kern="1200" dirty="0"/>
        </a:p>
      </dsp:txBody>
      <dsp:txXfrm>
        <a:off x="1582194" y="2677491"/>
        <a:ext cx="2221804" cy="855699"/>
      </dsp:txXfrm>
    </dsp:sp>
    <dsp:sp modelId="{4E62605E-CF7F-4A2C-8E65-8E545779FFD0}">
      <dsp:nvSpPr>
        <dsp:cNvPr id="0" name=""/>
        <dsp:cNvSpPr/>
      </dsp:nvSpPr>
      <dsp:spPr>
        <a:xfrm>
          <a:off x="4334616" y="3852652"/>
          <a:ext cx="2381946" cy="820403"/>
        </a:xfrm>
        <a:prstGeom prst="roundRect">
          <a:avLst>
            <a:gd name="adj" fmla="val 10000"/>
          </a:avLst>
        </a:prstGeom>
        <a:solidFill>
          <a:srgbClr val="00B050"/>
        </a:solidFill>
        <a:ln w="15875" cap="flat" cmpd="sng" algn="ctr">
          <a:solidFill>
            <a:srgbClr val="00A452"/>
          </a:solidFill>
          <a:prstDash val="solid"/>
        </a:ln>
        <a:effectLst/>
      </dsp:spPr>
      <dsp:style>
        <a:lnRef idx="2">
          <a:scrgbClr r="0" g="0" b="0"/>
        </a:lnRef>
        <a:fillRef idx="1">
          <a:scrgbClr r="0" g="0" b="0"/>
        </a:fillRef>
        <a:effectRef idx="0">
          <a:scrgbClr r="0" g="0" b="0"/>
        </a:effectRef>
        <a:fontRef idx="minor">
          <a:schemeClr val="lt1"/>
        </a:fontRef>
      </dsp:style>
    </dsp:sp>
    <dsp:sp modelId="{CC92A4EA-9E3C-42E4-AAD8-4CAE2D9BB50A}">
      <dsp:nvSpPr>
        <dsp:cNvPr id="0" name=""/>
        <dsp:cNvSpPr/>
      </dsp:nvSpPr>
      <dsp:spPr>
        <a:xfrm>
          <a:off x="4493661" y="4003745"/>
          <a:ext cx="2381946" cy="82040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MA" sz="1600" kern="1200" dirty="0" smtClean="0"/>
            <a:t>وافق الملك على المرشح من الهيئة</a:t>
          </a:r>
          <a:endParaRPr lang="en-US" sz="1600" kern="1200" dirty="0"/>
        </a:p>
      </dsp:txBody>
      <dsp:txXfrm>
        <a:off x="4517690" y="4027774"/>
        <a:ext cx="2333888" cy="772345"/>
      </dsp:txXfrm>
    </dsp:sp>
    <dsp:sp modelId="{380665B5-0578-4899-BCF9-E1923A408747}">
      <dsp:nvSpPr>
        <dsp:cNvPr id="0" name=""/>
        <dsp:cNvSpPr/>
      </dsp:nvSpPr>
      <dsp:spPr>
        <a:xfrm>
          <a:off x="3773526" y="5089356"/>
          <a:ext cx="3532897" cy="1132397"/>
        </a:xfrm>
        <a:prstGeom prst="roundRect">
          <a:avLst>
            <a:gd name="adj" fmla="val 10000"/>
          </a:avLst>
        </a:prstGeom>
        <a:solidFill>
          <a:srgbClr val="00B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1E4C2F-A6B6-4AD5-879D-7CBCE0320EEC}">
      <dsp:nvSpPr>
        <dsp:cNvPr id="0" name=""/>
        <dsp:cNvSpPr/>
      </dsp:nvSpPr>
      <dsp:spPr>
        <a:xfrm>
          <a:off x="3932571" y="5240449"/>
          <a:ext cx="3532897" cy="113239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MA" sz="1600" kern="1200" dirty="0" smtClean="0"/>
            <a:t>لا يوجد مشكلة ، يتم تعيين الشخص المتفق عليه وليًا للعهد</a:t>
          </a:r>
          <a:endParaRPr lang="en-US" sz="1600" kern="1200" dirty="0"/>
        </a:p>
      </dsp:txBody>
      <dsp:txXfrm>
        <a:off x="3965738" y="5273616"/>
        <a:ext cx="3466563" cy="1066063"/>
      </dsp:txXfrm>
    </dsp:sp>
    <dsp:sp modelId="{C2931AFD-59F2-447F-A534-37E2BD38C91A}">
      <dsp:nvSpPr>
        <dsp:cNvPr id="0" name=""/>
        <dsp:cNvSpPr/>
      </dsp:nvSpPr>
      <dsp:spPr>
        <a:xfrm>
          <a:off x="524616" y="3852652"/>
          <a:ext cx="2455764" cy="763821"/>
        </a:xfrm>
        <a:prstGeom prst="roundRect">
          <a:avLst>
            <a:gd name="adj" fmla="val 10000"/>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832045-8B33-4B8E-8381-34046D192EF5}">
      <dsp:nvSpPr>
        <dsp:cNvPr id="0" name=""/>
        <dsp:cNvSpPr/>
      </dsp:nvSpPr>
      <dsp:spPr>
        <a:xfrm>
          <a:off x="683662" y="4003745"/>
          <a:ext cx="2455764" cy="76382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MA" sz="1600" kern="1200" dirty="0" smtClean="0"/>
            <a:t>لم يوافق الملك على مرشح الهيئة</a:t>
          </a:r>
          <a:endParaRPr lang="en-US" sz="1600" kern="1200" dirty="0"/>
        </a:p>
      </dsp:txBody>
      <dsp:txXfrm>
        <a:off x="706034" y="4026117"/>
        <a:ext cx="2411020" cy="719077"/>
      </dsp:txXfrm>
    </dsp:sp>
    <dsp:sp modelId="{FCB286A3-28BC-4D3B-9D5C-4A638E7829C4}">
      <dsp:nvSpPr>
        <dsp:cNvPr id="0" name=""/>
        <dsp:cNvSpPr/>
      </dsp:nvSpPr>
      <dsp:spPr>
        <a:xfrm>
          <a:off x="-8782" y="5032774"/>
          <a:ext cx="3532897" cy="1245561"/>
        </a:xfrm>
        <a:prstGeom prst="roundRect">
          <a:avLst>
            <a:gd name="adj" fmla="val 10000"/>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4C3328-858F-4013-B529-0C1165346922}">
      <dsp:nvSpPr>
        <dsp:cNvPr id="0" name=""/>
        <dsp:cNvSpPr/>
      </dsp:nvSpPr>
      <dsp:spPr>
        <a:xfrm>
          <a:off x="150262" y="5183867"/>
          <a:ext cx="3532897" cy="124556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MA" sz="1600" kern="1200" dirty="0" smtClean="0"/>
            <a:t>يتم التصويت بين شخص يرشحه الملك والشخص الذي رشحته الهيئة وأكثر شخص يحصل على الأصوات يتم تعيينه وليًا للعهد</a:t>
          </a:r>
          <a:endParaRPr lang="en-US" sz="1600" kern="1200" dirty="0"/>
        </a:p>
      </dsp:txBody>
      <dsp:txXfrm>
        <a:off x="186743" y="5220348"/>
        <a:ext cx="3459935" cy="117259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DB8B25-09D1-4B9B-B5D3-8EB0E01B8B4B}">
      <dsp:nvSpPr>
        <dsp:cNvPr id="0" name=""/>
        <dsp:cNvSpPr/>
      </dsp:nvSpPr>
      <dsp:spPr>
        <a:xfrm>
          <a:off x="2360414" y="1791746"/>
          <a:ext cx="1375171" cy="1375171"/>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dirty="0" smtClean="0"/>
            <a:t>تشكيل مجلس الوزراء</a:t>
          </a:r>
          <a:endParaRPr lang="ar-SA" sz="2200" kern="1200" dirty="0"/>
        </a:p>
      </dsp:txBody>
      <dsp:txXfrm>
        <a:off x="2561803" y="1993135"/>
        <a:ext cx="972393" cy="972393"/>
      </dsp:txXfrm>
    </dsp:sp>
    <dsp:sp modelId="{B7552196-DF55-44D8-95D0-57A031A10155}">
      <dsp:nvSpPr>
        <dsp:cNvPr id="0" name=""/>
        <dsp:cNvSpPr/>
      </dsp:nvSpPr>
      <dsp:spPr>
        <a:xfrm rot="16200000">
          <a:off x="2840920" y="1564364"/>
          <a:ext cx="414159" cy="40605"/>
        </a:xfrm>
        <a:custGeom>
          <a:avLst/>
          <a:gdLst/>
          <a:ahLst/>
          <a:cxnLst/>
          <a:rect l="0" t="0" r="0" b="0"/>
          <a:pathLst>
            <a:path>
              <a:moveTo>
                <a:pt x="0" y="20302"/>
              </a:moveTo>
              <a:lnTo>
                <a:pt x="414159" y="2030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037646" y="1574313"/>
        <a:ext cx="20707" cy="20707"/>
      </dsp:txXfrm>
    </dsp:sp>
    <dsp:sp modelId="{2665F16E-F08A-42C0-A13D-F8BFE5CA66E2}">
      <dsp:nvSpPr>
        <dsp:cNvPr id="0" name=""/>
        <dsp:cNvSpPr/>
      </dsp:nvSpPr>
      <dsp:spPr>
        <a:xfrm>
          <a:off x="2360414" y="2415"/>
          <a:ext cx="1375171" cy="1375171"/>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dirty="0" smtClean="0"/>
            <a:t>الامانة العامة</a:t>
          </a:r>
          <a:endParaRPr lang="ar-SA" sz="2200" kern="1200" dirty="0"/>
        </a:p>
      </dsp:txBody>
      <dsp:txXfrm>
        <a:off x="2561803" y="203804"/>
        <a:ext cx="972393" cy="972393"/>
      </dsp:txXfrm>
    </dsp:sp>
    <dsp:sp modelId="{09EBD8EC-B7E8-43F9-9A36-077FA14BC996}">
      <dsp:nvSpPr>
        <dsp:cNvPr id="0" name=""/>
        <dsp:cNvSpPr/>
      </dsp:nvSpPr>
      <dsp:spPr>
        <a:xfrm rot="1800000">
          <a:off x="3615723" y="2906362"/>
          <a:ext cx="414159" cy="40605"/>
        </a:xfrm>
        <a:custGeom>
          <a:avLst/>
          <a:gdLst/>
          <a:ahLst/>
          <a:cxnLst/>
          <a:rect l="0" t="0" r="0" b="0"/>
          <a:pathLst>
            <a:path>
              <a:moveTo>
                <a:pt x="0" y="20302"/>
              </a:moveTo>
              <a:lnTo>
                <a:pt x="414159" y="2030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812449" y="2916311"/>
        <a:ext cx="20707" cy="20707"/>
      </dsp:txXfrm>
    </dsp:sp>
    <dsp:sp modelId="{E386DB3E-2954-43A5-AC41-EE9CBDA9CEFE}">
      <dsp:nvSpPr>
        <dsp:cNvPr id="0" name=""/>
        <dsp:cNvSpPr/>
      </dsp:nvSpPr>
      <dsp:spPr>
        <a:xfrm>
          <a:off x="3910020" y="2686412"/>
          <a:ext cx="1375171" cy="1375171"/>
        </a:xfrm>
        <a:prstGeom prst="ellipse">
          <a:avLst/>
        </a:prstGeom>
        <a:solidFill>
          <a:schemeClr val="accent4">
            <a:hueOff val="903239"/>
            <a:satOff val="-5904"/>
            <a:lumOff val="352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dirty="0" smtClean="0"/>
            <a:t>هيئة الخبراء</a:t>
          </a:r>
          <a:endParaRPr lang="ar-SA" sz="2200" kern="1200" dirty="0"/>
        </a:p>
      </dsp:txBody>
      <dsp:txXfrm>
        <a:off x="4111409" y="2887801"/>
        <a:ext cx="972393" cy="972393"/>
      </dsp:txXfrm>
    </dsp:sp>
    <dsp:sp modelId="{1ACE7F29-75C8-4912-BB84-784A5450FAA4}">
      <dsp:nvSpPr>
        <dsp:cNvPr id="0" name=""/>
        <dsp:cNvSpPr/>
      </dsp:nvSpPr>
      <dsp:spPr>
        <a:xfrm rot="9000000">
          <a:off x="2066117" y="2906362"/>
          <a:ext cx="414159" cy="40605"/>
        </a:xfrm>
        <a:custGeom>
          <a:avLst/>
          <a:gdLst/>
          <a:ahLst/>
          <a:cxnLst/>
          <a:rect l="0" t="0" r="0" b="0"/>
          <a:pathLst>
            <a:path>
              <a:moveTo>
                <a:pt x="0" y="20302"/>
              </a:moveTo>
              <a:lnTo>
                <a:pt x="414159" y="2030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2262843" y="2916311"/>
        <a:ext cx="20707" cy="20707"/>
      </dsp:txXfrm>
    </dsp:sp>
    <dsp:sp modelId="{DCB04F71-3223-42DD-A594-B6B31A111BE7}">
      <dsp:nvSpPr>
        <dsp:cNvPr id="0" name=""/>
        <dsp:cNvSpPr/>
      </dsp:nvSpPr>
      <dsp:spPr>
        <a:xfrm>
          <a:off x="810808" y="2686412"/>
          <a:ext cx="1375171" cy="1375171"/>
        </a:xfrm>
        <a:prstGeom prst="ellipse">
          <a:avLst/>
        </a:prstGeom>
        <a:solidFill>
          <a:schemeClr val="accent4">
            <a:hueOff val="1806477"/>
            <a:satOff val="-11807"/>
            <a:lumOff val="70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MA" sz="2200" kern="1200" dirty="0" smtClean="0"/>
            <a:t>ال</a:t>
          </a:r>
          <a:r>
            <a:rPr lang="ar-SA" sz="2200" kern="1200" dirty="0" smtClean="0"/>
            <a:t>لجان</a:t>
          </a:r>
          <a:r>
            <a:rPr lang="ar-MA" sz="2200" kern="1200" dirty="0" smtClean="0"/>
            <a:t> والمجالس الداخلية</a:t>
          </a:r>
          <a:endParaRPr lang="ar-SA" sz="2200" kern="1200" dirty="0"/>
        </a:p>
      </dsp:txBody>
      <dsp:txXfrm>
        <a:off x="1012197" y="2887801"/>
        <a:ext cx="972393" cy="97239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E2E026-CF0E-44C3-9F75-04111A84A90D}">
      <dsp:nvSpPr>
        <dsp:cNvPr id="0" name=""/>
        <dsp:cNvSpPr/>
      </dsp:nvSpPr>
      <dsp:spPr>
        <a:xfrm rot="5400000">
          <a:off x="7192723" y="500368"/>
          <a:ext cx="1847383" cy="1293168"/>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الاقتراح</a:t>
          </a:r>
          <a:endParaRPr lang="ar-SA" sz="2000" kern="1200" dirty="0"/>
        </a:p>
      </dsp:txBody>
      <dsp:txXfrm rot="-5400000">
        <a:off x="7469831" y="869844"/>
        <a:ext cx="1293168" cy="554215"/>
      </dsp:txXfrm>
    </dsp:sp>
    <dsp:sp modelId="{B95AA38C-9292-47D2-8BDF-354263057DDA}">
      <dsp:nvSpPr>
        <dsp:cNvPr id="0" name=""/>
        <dsp:cNvSpPr/>
      </dsp:nvSpPr>
      <dsp:spPr>
        <a:xfrm rot="16200000">
          <a:off x="2921872" y="-2911254"/>
          <a:ext cx="1626086" cy="7469831"/>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يقدم القانون في مراحله الاولى على شكل اقتراح او مشروع قانون وللمجلس حق الموافقة عليه او رفضه.</a:t>
          </a:r>
          <a:endParaRPr lang="ar-SA" sz="1800" kern="1200" dirty="0"/>
        </a:p>
        <a:p>
          <a:pPr marL="171450" lvl="1" indent="-171450" algn="r" defTabSz="800100" rtl="1">
            <a:lnSpc>
              <a:spcPct val="90000"/>
            </a:lnSpc>
            <a:spcBef>
              <a:spcPct val="0"/>
            </a:spcBef>
            <a:spcAft>
              <a:spcPct val="15000"/>
            </a:spcAft>
            <a:buChar char="••"/>
          </a:pPr>
          <a:r>
            <a:rPr lang="ar-SA" sz="1800" kern="1200" dirty="0" smtClean="0"/>
            <a:t>اذا رفض المجلس اقتراح فلا يجوز اعادة عرضه عليه الا اذا دعت الضرورة.</a:t>
          </a:r>
          <a:endParaRPr lang="ar-SA" sz="1800" kern="1200" dirty="0"/>
        </a:p>
        <a:p>
          <a:pPr marL="171450" lvl="1" indent="-171450" algn="r" defTabSz="800100" rtl="1">
            <a:lnSpc>
              <a:spcPct val="90000"/>
            </a:lnSpc>
            <a:spcBef>
              <a:spcPct val="0"/>
            </a:spcBef>
            <a:spcAft>
              <a:spcPct val="15000"/>
            </a:spcAft>
            <a:buChar char="••"/>
          </a:pPr>
          <a:r>
            <a:rPr lang="ar-SA" sz="1800" kern="1200" dirty="0" smtClean="0"/>
            <a:t>اذا وافق المجلس يحال الاقتراح الى احد اللجان المختصة والى هيئة الخبراء لدراسته وتقديم تقرير عنه ثم يعاد المشروع </a:t>
          </a:r>
          <a:r>
            <a:rPr lang="ar-MA" sz="1800" kern="1200" dirty="0" smtClean="0"/>
            <a:t>+ تقرير </a:t>
          </a:r>
          <a:r>
            <a:rPr lang="ar-SA" sz="1800" kern="1200" dirty="0" smtClean="0"/>
            <a:t>الدراسة </a:t>
          </a:r>
          <a:r>
            <a:rPr lang="ar-SA" sz="1800" kern="1200" dirty="0" smtClean="0"/>
            <a:t>الى المجلس مرة أخرى للمناقشة والتصويت.</a:t>
          </a:r>
          <a:endParaRPr lang="ar-SA" sz="1800" kern="1200" dirty="0"/>
        </a:p>
      </dsp:txBody>
      <dsp:txXfrm rot="5400000">
        <a:off x="79379" y="89997"/>
        <a:ext cx="7390452" cy="1467328"/>
      </dsp:txXfrm>
    </dsp:sp>
    <dsp:sp modelId="{03A03FCD-17FB-414C-8D3B-B2310050E0E4}">
      <dsp:nvSpPr>
        <dsp:cNvPr id="0" name=""/>
        <dsp:cNvSpPr/>
      </dsp:nvSpPr>
      <dsp:spPr>
        <a:xfrm rot="5400000">
          <a:off x="7192723" y="2164837"/>
          <a:ext cx="1847383" cy="1293168"/>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المناقشة والتصويت</a:t>
          </a:r>
          <a:endParaRPr lang="ar-SA" sz="2000" kern="1200" dirty="0"/>
        </a:p>
      </dsp:txBody>
      <dsp:txXfrm rot="-5400000">
        <a:off x="7469831" y="2534313"/>
        <a:ext cx="1293168" cy="554215"/>
      </dsp:txXfrm>
    </dsp:sp>
    <dsp:sp modelId="{D028737C-F2E9-4B9D-ACA5-4C34934F95AC}">
      <dsp:nvSpPr>
        <dsp:cNvPr id="0" name=""/>
        <dsp:cNvSpPr/>
      </dsp:nvSpPr>
      <dsp:spPr>
        <a:xfrm rot="16200000">
          <a:off x="3134200" y="-1246470"/>
          <a:ext cx="1201430" cy="7469831"/>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يناقش المجلس تقرير اللجنة المختصة </a:t>
          </a:r>
          <a:r>
            <a:rPr lang="ar-MA" sz="1800" kern="1200" dirty="0" smtClean="0"/>
            <a:t>+</a:t>
          </a:r>
          <a:r>
            <a:rPr lang="ar-SA" sz="1800" kern="1200" dirty="0" smtClean="0"/>
            <a:t>مشروع </a:t>
          </a:r>
          <a:r>
            <a:rPr lang="ar-SA" sz="1800" kern="1200" dirty="0" smtClean="0"/>
            <a:t>النظام ويبت في مشروعات الانظمة المعروضة.</a:t>
          </a:r>
          <a:endParaRPr lang="ar-SA" sz="1800" kern="1200" dirty="0"/>
        </a:p>
        <a:p>
          <a:pPr marL="171450" lvl="1" indent="-171450" algn="r" defTabSz="800100" rtl="1">
            <a:lnSpc>
              <a:spcPct val="90000"/>
            </a:lnSpc>
            <a:spcBef>
              <a:spcPct val="0"/>
            </a:spcBef>
            <a:spcAft>
              <a:spcPct val="15000"/>
            </a:spcAft>
            <a:buChar char="••"/>
          </a:pPr>
          <a:r>
            <a:rPr lang="ar-SA" sz="1800" kern="1200" dirty="0" smtClean="0"/>
            <a:t>يتم التصويت وابداء الرأي والملاحظات ويقر كما هو </a:t>
          </a:r>
          <a:r>
            <a:rPr lang="ar-MA" sz="1800" kern="1200" dirty="0" smtClean="0"/>
            <a:t>،</a:t>
          </a:r>
          <a:r>
            <a:rPr lang="ar-SA" sz="1800" kern="1200" dirty="0" smtClean="0"/>
            <a:t>أو </a:t>
          </a:r>
          <a:r>
            <a:rPr lang="ar-SA" sz="1800" kern="1200" dirty="0" smtClean="0"/>
            <a:t>اجراء تعديلات عليه </a:t>
          </a:r>
          <a:r>
            <a:rPr lang="ar-MA" sz="1800" kern="1200" dirty="0" smtClean="0"/>
            <a:t>،</a:t>
          </a:r>
          <a:r>
            <a:rPr lang="ar-SA" sz="1800" kern="1200" dirty="0" smtClean="0"/>
            <a:t>أو </a:t>
          </a:r>
          <a:r>
            <a:rPr lang="ar-SA" sz="1800" kern="1200" dirty="0" smtClean="0"/>
            <a:t>تأجيله لمزيد من الايضاحات.</a:t>
          </a:r>
          <a:endParaRPr lang="ar-SA" sz="1800" kern="1200" dirty="0"/>
        </a:p>
      </dsp:txBody>
      <dsp:txXfrm rot="5400000">
        <a:off x="58649" y="1946379"/>
        <a:ext cx="7411182" cy="1084132"/>
      </dsp:txXfrm>
    </dsp:sp>
    <dsp:sp modelId="{31B1FADD-846D-4E4C-AF6E-B75782105922}">
      <dsp:nvSpPr>
        <dsp:cNvPr id="0" name=""/>
        <dsp:cNvSpPr/>
      </dsp:nvSpPr>
      <dsp:spPr>
        <a:xfrm rot="5400000">
          <a:off x="7192723" y="3829306"/>
          <a:ext cx="1847383" cy="1293168"/>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الاقرار</a:t>
          </a:r>
          <a:endParaRPr lang="ar-SA" sz="2000" kern="1200" dirty="0"/>
        </a:p>
      </dsp:txBody>
      <dsp:txXfrm rot="-5400000">
        <a:off x="7469831" y="4198782"/>
        <a:ext cx="1293168" cy="554215"/>
      </dsp:txXfrm>
    </dsp:sp>
    <dsp:sp modelId="{434E176E-8A32-49A1-B68D-192CC600AA7F}">
      <dsp:nvSpPr>
        <dsp:cNvPr id="0" name=""/>
        <dsp:cNvSpPr/>
      </dsp:nvSpPr>
      <dsp:spPr>
        <a:xfrm rot="16200000">
          <a:off x="3134516" y="417682"/>
          <a:ext cx="1200799" cy="7469831"/>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يصدر المجلس قراره بالموافقة على مشروع النظام </a:t>
          </a:r>
          <a:r>
            <a:rPr lang="ar-MA" sz="1800" kern="1200" dirty="0" smtClean="0"/>
            <a:t>+ </a:t>
          </a:r>
          <a:r>
            <a:rPr lang="ar-SA" sz="1800" kern="1200" dirty="0" smtClean="0"/>
            <a:t>وينظم </a:t>
          </a:r>
          <a:r>
            <a:rPr lang="ar-SA" sz="1800" kern="1200" dirty="0" smtClean="0"/>
            <a:t>مسودة مرسوم ملكي مرفق بالنظام يتم رفعها للملك للاطلاع والمصادقة.</a:t>
          </a:r>
          <a:endParaRPr lang="ar-SA" sz="1800" kern="1200" dirty="0"/>
        </a:p>
      </dsp:txBody>
      <dsp:txXfrm rot="5400000">
        <a:off x="58618" y="3610816"/>
        <a:ext cx="7411213" cy="108356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D25210-1EBE-4E3E-A1BC-4641A81AF98A}">
      <dsp:nvSpPr>
        <dsp:cNvPr id="0" name=""/>
        <dsp:cNvSpPr/>
      </dsp:nvSpPr>
      <dsp:spPr>
        <a:xfrm rot="5400000">
          <a:off x="6528518" y="326477"/>
          <a:ext cx="2150684" cy="1505478"/>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800" kern="1200" dirty="0" smtClean="0"/>
            <a:t>التصديق</a:t>
          </a:r>
        </a:p>
        <a:p>
          <a:pPr rtl="1">
            <a:spcBef>
              <a:spcPct val="0"/>
            </a:spcBef>
          </a:pPr>
          <a:endParaRPr lang="ar-SA" sz="4000" dirty="0"/>
        </a:p>
      </dsp:txBody>
      <dsp:txXfrm rot="-5400000">
        <a:off x="6851121" y="756613"/>
        <a:ext cx="1505478" cy="645206"/>
      </dsp:txXfrm>
    </dsp:sp>
    <dsp:sp modelId="{F23A9839-BD84-4DBF-B11E-9E355CB80797}">
      <dsp:nvSpPr>
        <dsp:cNvPr id="0" name=""/>
        <dsp:cNvSpPr/>
      </dsp:nvSpPr>
      <dsp:spPr>
        <a:xfrm rot="16200000">
          <a:off x="2726220" y="-2722346"/>
          <a:ext cx="1398679" cy="6851121"/>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49352" bIns="13335" numCol="1" spcCol="1270" anchor="ctr" anchorCtr="0">
          <a:noAutofit/>
        </a:bodyPr>
        <a:lstStyle/>
        <a:p>
          <a:pPr marL="0" marR="0" lvl="1" indent="0" algn="r" defTabSz="914400" rtl="1" eaLnBrk="1" fontAlgn="auto" latinLnBrk="0" hangingPunct="1">
            <a:lnSpc>
              <a:spcPct val="100000"/>
            </a:lnSpc>
            <a:spcBef>
              <a:spcPct val="0"/>
            </a:spcBef>
            <a:spcAft>
              <a:spcPts val="0"/>
            </a:spcAft>
            <a:buClrTx/>
            <a:buSzTx/>
            <a:buFontTx/>
            <a:buChar char="••"/>
            <a:tabLst/>
            <a:defRPr/>
          </a:pPr>
          <a:r>
            <a:rPr lang="ar-SA" sz="2100" kern="1200" dirty="0" smtClean="0"/>
            <a:t>يصدر الملك أمره بالموافقة عندما يوقع على المرسوم الخاص بالنظام.</a:t>
          </a:r>
        </a:p>
      </dsp:txBody>
      <dsp:txXfrm rot="5400000">
        <a:off x="68277" y="72153"/>
        <a:ext cx="6782843" cy="1262123"/>
      </dsp:txXfrm>
    </dsp:sp>
    <dsp:sp modelId="{F1B14249-ECCC-4F90-8BB3-E9D3A908F9C2}">
      <dsp:nvSpPr>
        <dsp:cNvPr id="0" name=""/>
        <dsp:cNvSpPr/>
      </dsp:nvSpPr>
      <dsp:spPr>
        <a:xfrm rot="5400000">
          <a:off x="6528518" y="2190768"/>
          <a:ext cx="2150684" cy="1505478"/>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800" kern="1200" dirty="0" smtClean="0"/>
            <a:t>النشر والنفاذ</a:t>
          </a:r>
        </a:p>
        <a:p>
          <a:pPr rtl="1">
            <a:spcBef>
              <a:spcPct val="0"/>
            </a:spcBef>
          </a:pPr>
          <a:endParaRPr lang="ar-SA" dirty="0"/>
        </a:p>
      </dsp:txBody>
      <dsp:txXfrm rot="-5400000">
        <a:off x="6851121" y="2620904"/>
        <a:ext cx="1505478" cy="645206"/>
      </dsp:txXfrm>
    </dsp:sp>
    <dsp:sp modelId="{B72E46C7-367A-41BC-9E52-D60F0A9D71FB}">
      <dsp:nvSpPr>
        <dsp:cNvPr id="0" name=""/>
        <dsp:cNvSpPr/>
      </dsp:nvSpPr>
      <dsp:spPr>
        <a:xfrm rot="16200000">
          <a:off x="2726588" y="-858422"/>
          <a:ext cx="1397944" cy="6851121"/>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49352" bIns="13335" numCol="1" spcCol="1270" anchor="ctr" anchorCtr="0">
          <a:noAutofit/>
        </a:bodyPr>
        <a:lstStyle/>
        <a:p>
          <a:pPr marL="228600" lvl="1" indent="-228600" algn="r" defTabSz="933450" rtl="1">
            <a:lnSpc>
              <a:spcPct val="90000"/>
            </a:lnSpc>
            <a:spcBef>
              <a:spcPct val="0"/>
            </a:spcBef>
            <a:spcAft>
              <a:spcPct val="15000"/>
            </a:spcAft>
            <a:buChar char="••"/>
          </a:pPr>
          <a:r>
            <a:rPr lang="ar-SA" sz="2100" kern="1200" dirty="0" smtClean="0"/>
            <a:t>النشر </a:t>
          </a:r>
          <a:r>
            <a:rPr lang="ar-MA" sz="2100" kern="1200" dirty="0" smtClean="0"/>
            <a:t>يكون </a:t>
          </a:r>
          <a:r>
            <a:rPr lang="ar-SA" sz="2100" kern="1200" dirty="0" smtClean="0"/>
            <a:t>في </a:t>
          </a:r>
          <a:r>
            <a:rPr lang="ar-SA" sz="2100" kern="1200" dirty="0" smtClean="0"/>
            <a:t>الجريدة الرسمية والهدف منه اطلاع الجمهور على مضمون ما تمت الموافقة عليه بصورة نهائية</a:t>
          </a:r>
          <a:r>
            <a:rPr lang="en-US" sz="2100" kern="1200" dirty="0" smtClean="0"/>
            <a:t>.</a:t>
          </a:r>
          <a:endParaRPr lang="ar-SA" sz="2100" kern="1200" dirty="0"/>
        </a:p>
        <a:p>
          <a:pPr marL="228600" lvl="1" indent="-228600" algn="r" defTabSz="933450" rtl="1">
            <a:lnSpc>
              <a:spcPct val="90000"/>
            </a:lnSpc>
            <a:spcBef>
              <a:spcPct val="0"/>
            </a:spcBef>
            <a:spcAft>
              <a:spcPct val="15000"/>
            </a:spcAft>
            <a:buChar char="••"/>
          </a:pPr>
          <a:r>
            <a:rPr lang="ar-SA" sz="2100" kern="1200" dirty="0" smtClean="0"/>
            <a:t>يبدأ نفاذ القانون </a:t>
          </a:r>
          <a:r>
            <a:rPr lang="ar-MA" sz="2100" kern="1200" dirty="0" smtClean="0"/>
            <a:t>«أي تطبيقه على الجميع» </a:t>
          </a:r>
          <a:r>
            <a:rPr lang="ar-SA" sz="2100" kern="1200" dirty="0" smtClean="0"/>
            <a:t>من </a:t>
          </a:r>
          <a:r>
            <a:rPr lang="ar-SA" sz="2100" kern="1200" dirty="0" smtClean="0"/>
            <a:t>تاريخ نشره ما لم ينص على تاريخ معين.</a:t>
          </a:r>
          <a:endParaRPr lang="ar-SA" sz="2100" kern="1200" dirty="0"/>
        </a:p>
      </dsp:txBody>
      <dsp:txXfrm rot="5400000">
        <a:off x="68242" y="1936408"/>
        <a:ext cx="6782879" cy="126146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FACC62-5E8A-452E-9571-68D845BCC8AA}">
      <dsp:nvSpPr>
        <dsp:cNvPr id="0" name=""/>
        <dsp:cNvSpPr/>
      </dsp:nvSpPr>
      <dsp:spPr>
        <a:xfrm>
          <a:off x="1035495" y="2462136"/>
          <a:ext cx="346381" cy="903939"/>
        </a:xfrm>
        <a:custGeom>
          <a:avLst/>
          <a:gdLst/>
          <a:ahLst/>
          <a:cxnLst/>
          <a:rect l="0" t="0" r="0" b="0"/>
          <a:pathLst>
            <a:path>
              <a:moveTo>
                <a:pt x="0" y="0"/>
              </a:moveTo>
              <a:lnTo>
                <a:pt x="0" y="903939"/>
              </a:lnTo>
              <a:lnTo>
                <a:pt x="346381" y="903939"/>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FC25EF-BB1E-41A7-AFD2-5E9D158CCBA8}">
      <dsp:nvSpPr>
        <dsp:cNvPr id="0" name=""/>
        <dsp:cNvSpPr/>
      </dsp:nvSpPr>
      <dsp:spPr>
        <a:xfrm>
          <a:off x="1959178" y="1156868"/>
          <a:ext cx="1397070" cy="484933"/>
        </a:xfrm>
        <a:custGeom>
          <a:avLst/>
          <a:gdLst/>
          <a:ahLst/>
          <a:cxnLst/>
          <a:rect l="0" t="0" r="0" b="0"/>
          <a:pathLst>
            <a:path>
              <a:moveTo>
                <a:pt x="1397070" y="0"/>
              </a:moveTo>
              <a:lnTo>
                <a:pt x="1397070" y="242466"/>
              </a:lnTo>
              <a:lnTo>
                <a:pt x="0" y="242466"/>
              </a:lnTo>
              <a:lnTo>
                <a:pt x="0" y="484933"/>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C05F54-2CEC-45FF-A144-491FB3DDF448}">
      <dsp:nvSpPr>
        <dsp:cNvPr id="0" name=""/>
        <dsp:cNvSpPr/>
      </dsp:nvSpPr>
      <dsp:spPr>
        <a:xfrm>
          <a:off x="3829636" y="2462136"/>
          <a:ext cx="346381" cy="918337"/>
        </a:xfrm>
        <a:custGeom>
          <a:avLst/>
          <a:gdLst/>
          <a:ahLst/>
          <a:cxnLst/>
          <a:rect l="0" t="0" r="0" b="0"/>
          <a:pathLst>
            <a:path>
              <a:moveTo>
                <a:pt x="0" y="0"/>
              </a:moveTo>
              <a:lnTo>
                <a:pt x="0" y="918337"/>
              </a:lnTo>
              <a:lnTo>
                <a:pt x="346381" y="918337"/>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BB7907-B81F-4565-A0BD-3522115010E9}">
      <dsp:nvSpPr>
        <dsp:cNvPr id="0" name=""/>
        <dsp:cNvSpPr/>
      </dsp:nvSpPr>
      <dsp:spPr>
        <a:xfrm>
          <a:off x="3356249" y="1156868"/>
          <a:ext cx="1397070" cy="484933"/>
        </a:xfrm>
        <a:custGeom>
          <a:avLst/>
          <a:gdLst/>
          <a:ahLst/>
          <a:cxnLst/>
          <a:rect l="0" t="0" r="0" b="0"/>
          <a:pathLst>
            <a:path>
              <a:moveTo>
                <a:pt x="0" y="0"/>
              </a:moveTo>
              <a:lnTo>
                <a:pt x="0" y="242466"/>
              </a:lnTo>
              <a:lnTo>
                <a:pt x="1397070" y="242466"/>
              </a:lnTo>
              <a:lnTo>
                <a:pt x="1397070" y="484933"/>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44F197-47C1-412F-BBF3-626BF40C10F3}">
      <dsp:nvSpPr>
        <dsp:cNvPr id="0" name=""/>
        <dsp:cNvSpPr/>
      </dsp:nvSpPr>
      <dsp:spPr>
        <a:xfrm>
          <a:off x="1141395" y="2264"/>
          <a:ext cx="4429707" cy="115460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MA" sz="2400" kern="1200" dirty="0" smtClean="0"/>
            <a:t>عمومًا، جميع قرارات مجلس الشورى يجب أن ترفع الى مجلس الوزراء</a:t>
          </a:r>
          <a:endParaRPr lang="en-US" sz="2400" kern="1200" dirty="0"/>
        </a:p>
      </dsp:txBody>
      <dsp:txXfrm>
        <a:off x="1141395" y="2264"/>
        <a:ext cx="4429707" cy="1154603"/>
      </dsp:txXfrm>
    </dsp:sp>
    <dsp:sp modelId="{039C6DB3-F881-4108-AE56-7FFBAB15BAA5}">
      <dsp:nvSpPr>
        <dsp:cNvPr id="0" name=""/>
        <dsp:cNvSpPr/>
      </dsp:nvSpPr>
      <dsp:spPr>
        <a:xfrm>
          <a:off x="3598715" y="1641802"/>
          <a:ext cx="2309207" cy="82033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MA" sz="2400" kern="1200" dirty="0" smtClean="0"/>
            <a:t>اذا اتفقت وجهات النظر</a:t>
          </a:r>
          <a:endParaRPr lang="en-US" sz="2400" kern="1200" dirty="0"/>
        </a:p>
      </dsp:txBody>
      <dsp:txXfrm>
        <a:off x="3598715" y="1641802"/>
        <a:ext cx="2309207" cy="820334"/>
      </dsp:txXfrm>
    </dsp:sp>
    <dsp:sp modelId="{AD36BBCC-DFB8-41E6-81A5-E2C93463823D}">
      <dsp:nvSpPr>
        <dsp:cNvPr id="0" name=""/>
        <dsp:cNvSpPr/>
      </dsp:nvSpPr>
      <dsp:spPr>
        <a:xfrm>
          <a:off x="4176017" y="2721541"/>
          <a:ext cx="2309207" cy="1317864"/>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MA" sz="1800" kern="1200" dirty="0" smtClean="0"/>
            <a:t>تصدر القرارات وتعتمد من الملك</a:t>
          </a:r>
          <a:endParaRPr lang="en-US" sz="1800" kern="1200" dirty="0"/>
        </a:p>
      </dsp:txBody>
      <dsp:txXfrm>
        <a:off x="4176017" y="2721541"/>
        <a:ext cx="2309207" cy="1317864"/>
      </dsp:txXfrm>
    </dsp:sp>
    <dsp:sp modelId="{739E6ABB-E4A2-44C5-848F-58D7BCFAF5E7}">
      <dsp:nvSpPr>
        <dsp:cNvPr id="0" name=""/>
        <dsp:cNvSpPr/>
      </dsp:nvSpPr>
      <dsp:spPr>
        <a:xfrm>
          <a:off x="804574" y="1641802"/>
          <a:ext cx="2309207" cy="82033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MA" sz="2400" kern="1200" dirty="0" smtClean="0"/>
            <a:t>اذا اختلفت وجهات النظر</a:t>
          </a:r>
          <a:endParaRPr lang="en-US" sz="2400" kern="1200" dirty="0"/>
        </a:p>
      </dsp:txBody>
      <dsp:txXfrm>
        <a:off x="804574" y="1641802"/>
        <a:ext cx="2309207" cy="820334"/>
      </dsp:txXfrm>
    </dsp:sp>
    <dsp:sp modelId="{B9EEC4CD-956B-4A09-BE9D-974372610C5D}">
      <dsp:nvSpPr>
        <dsp:cNvPr id="0" name=""/>
        <dsp:cNvSpPr/>
      </dsp:nvSpPr>
      <dsp:spPr>
        <a:xfrm>
          <a:off x="1381876" y="2721541"/>
          <a:ext cx="2309207" cy="1289069"/>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MA" sz="1800" kern="1200" dirty="0" smtClean="0"/>
            <a:t>يعاد الموضوع الى مجلس الشورى لدراسته مرة أخرى ويبدي ما </a:t>
          </a:r>
          <a:r>
            <a:rPr lang="ar-MA" sz="1800" kern="1200" dirty="0" smtClean="0"/>
            <a:t>يراه حول الاختلاف، </a:t>
          </a:r>
          <a:r>
            <a:rPr lang="ar-MA" sz="1800" kern="1200" dirty="0" smtClean="0"/>
            <a:t>ثم يرفعه للملك </a:t>
          </a:r>
          <a:r>
            <a:rPr lang="ar-MA" sz="1800" kern="1200" dirty="0" smtClean="0"/>
            <a:t>ليتخذ الملك ما </a:t>
          </a:r>
          <a:r>
            <a:rPr lang="ar-MA" sz="1800" kern="1200" dirty="0" smtClean="0"/>
            <a:t>يراه.</a:t>
          </a:r>
          <a:endParaRPr lang="en-US" sz="1800" kern="1200" dirty="0"/>
        </a:p>
      </dsp:txBody>
      <dsp:txXfrm>
        <a:off x="1381876" y="2721541"/>
        <a:ext cx="2309207" cy="12890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0D952-28A8-4F60-99B7-8CC8B256A489}">
      <dsp:nvSpPr>
        <dsp:cNvPr id="0" name=""/>
        <dsp:cNvSpPr/>
      </dsp:nvSpPr>
      <dsp:spPr>
        <a:xfrm rot="5400000">
          <a:off x="-84508" y="86273"/>
          <a:ext cx="563388" cy="394372"/>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rot="-5400000">
        <a:off x="0" y="198951"/>
        <a:ext cx="394372" cy="169016"/>
      </dsp:txXfrm>
    </dsp:sp>
    <dsp:sp modelId="{928D4AC4-1A51-4AB5-ADCD-77BE70120541}">
      <dsp:nvSpPr>
        <dsp:cNvPr id="0" name=""/>
        <dsp:cNvSpPr/>
      </dsp:nvSpPr>
      <dsp:spPr>
        <a:xfrm rot="5400000">
          <a:off x="3062084" y="-2665947"/>
          <a:ext cx="366202" cy="5701627"/>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ar-SA" sz="1900" kern="1200" dirty="0" smtClean="0"/>
            <a:t>سياسة</a:t>
          </a:r>
          <a:r>
            <a:rPr lang="ar-SA" sz="1900" kern="1200" baseline="0" dirty="0" smtClean="0"/>
            <a:t> الامة سياسة شرعية</a:t>
          </a:r>
          <a:endParaRPr lang="en-US" sz="1900" kern="1200" dirty="0"/>
        </a:p>
      </dsp:txBody>
      <dsp:txXfrm rot="-5400000">
        <a:off x="394372" y="19642"/>
        <a:ext cx="5683750" cy="330448"/>
      </dsp:txXfrm>
    </dsp:sp>
    <dsp:sp modelId="{557504C2-4A0D-4670-85FD-4333F6B018B1}">
      <dsp:nvSpPr>
        <dsp:cNvPr id="0" name=""/>
        <dsp:cNvSpPr/>
      </dsp:nvSpPr>
      <dsp:spPr>
        <a:xfrm rot="5400000">
          <a:off x="-84508" y="590548"/>
          <a:ext cx="563388" cy="394372"/>
        </a:xfrm>
        <a:prstGeom prst="chevron">
          <a:avLst/>
        </a:prstGeom>
        <a:solidFill>
          <a:schemeClr val="accent2">
            <a:hueOff val="-637630"/>
            <a:satOff val="564"/>
            <a:lumOff val="1002"/>
            <a:alphaOff val="0"/>
          </a:schemeClr>
        </a:solidFill>
        <a:ln w="15875" cap="flat" cmpd="sng" algn="ctr">
          <a:solidFill>
            <a:schemeClr val="accent2">
              <a:hueOff val="-637630"/>
              <a:satOff val="564"/>
              <a:lumOff val="100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en-US" sz="1100" kern="1200"/>
        </a:p>
      </dsp:txBody>
      <dsp:txXfrm rot="-5400000">
        <a:off x="0" y="703226"/>
        <a:ext cx="394372" cy="169016"/>
      </dsp:txXfrm>
    </dsp:sp>
    <dsp:sp modelId="{9F26C394-ADCD-4201-8C47-AD6F74832CC4}">
      <dsp:nvSpPr>
        <dsp:cNvPr id="0" name=""/>
        <dsp:cNvSpPr/>
      </dsp:nvSpPr>
      <dsp:spPr>
        <a:xfrm rot="5400000">
          <a:off x="3062084" y="-2161672"/>
          <a:ext cx="366202" cy="5701627"/>
        </a:xfrm>
        <a:prstGeom prst="round2SameRect">
          <a:avLst/>
        </a:prstGeom>
        <a:solidFill>
          <a:schemeClr val="lt1">
            <a:alpha val="90000"/>
            <a:hueOff val="0"/>
            <a:satOff val="0"/>
            <a:lumOff val="0"/>
            <a:alphaOff val="0"/>
          </a:schemeClr>
        </a:solidFill>
        <a:ln w="15875" cap="flat" cmpd="sng" algn="ctr">
          <a:solidFill>
            <a:schemeClr val="accent2">
              <a:hueOff val="-637630"/>
              <a:satOff val="564"/>
              <a:lumOff val="100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ar-MA" sz="1900" kern="1200" dirty="0" smtClean="0"/>
            <a:t>الاشراف على تطبيق الشريعة والانظمة والسياسة العامة</a:t>
          </a:r>
          <a:endParaRPr lang="en-US" sz="1900" kern="1200" dirty="0"/>
        </a:p>
      </dsp:txBody>
      <dsp:txXfrm rot="-5400000">
        <a:off x="394372" y="523917"/>
        <a:ext cx="5683750" cy="330448"/>
      </dsp:txXfrm>
    </dsp:sp>
    <dsp:sp modelId="{35C3543A-B553-45EB-9A5F-8EC7103361C8}">
      <dsp:nvSpPr>
        <dsp:cNvPr id="0" name=""/>
        <dsp:cNvSpPr/>
      </dsp:nvSpPr>
      <dsp:spPr>
        <a:xfrm rot="5400000">
          <a:off x="-84508" y="1094824"/>
          <a:ext cx="563388" cy="394372"/>
        </a:xfrm>
        <a:prstGeom prst="chevron">
          <a:avLst/>
        </a:prstGeom>
        <a:solidFill>
          <a:schemeClr val="accent2">
            <a:hueOff val="-1275260"/>
            <a:satOff val="1128"/>
            <a:lumOff val="2004"/>
            <a:alphaOff val="0"/>
          </a:schemeClr>
        </a:solidFill>
        <a:ln w="15875" cap="flat" cmpd="sng" algn="ctr">
          <a:solidFill>
            <a:schemeClr val="accent2">
              <a:hueOff val="-1275260"/>
              <a:satOff val="1128"/>
              <a:lumOff val="200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rot="-5400000">
        <a:off x="0" y="1207502"/>
        <a:ext cx="394372" cy="169016"/>
      </dsp:txXfrm>
    </dsp:sp>
    <dsp:sp modelId="{529266FA-840B-4548-ABF6-688A0464EABC}">
      <dsp:nvSpPr>
        <dsp:cNvPr id="0" name=""/>
        <dsp:cNvSpPr/>
      </dsp:nvSpPr>
      <dsp:spPr>
        <a:xfrm rot="5400000">
          <a:off x="3062084" y="-1657396"/>
          <a:ext cx="366202" cy="5701627"/>
        </a:xfrm>
        <a:prstGeom prst="round2SameRect">
          <a:avLst/>
        </a:prstGeom>
        <a:solidFill>
          <a:schemeClr val="lt1">
            <a:alpha val="90000"/>
            <a:hueOff val="0"/>
            <a:satOff val="0"/>
            <a:lumOff val="0"/>
            <a:alphaOff val="0"/>
          </a:schemeClr>
        </a:solidFill>
        <a:ln w="15875" cap="flat" cmpd="sng" algn="ctr">
          <a:solidFill>
            <a:schemeClr val="accent2">
              <a:hueOff val="-1275260"/>
              <a:satOff val="1128"/>
              <a:lumOff val="20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ar-MA" sz="1900" kern="1200" dirty="0" smtClean="0"/>
            <a:t>حماية البلاد والدفاع عنها باعتباره القائد الاعلى للقوات المسلحة</a:t>
          </a:r>
          <a:endParaRPr lang="en-US" sz="1900" kern="1200" dirty="0"/>
        </a:p>
      </dsp:txBody>
      <dsp:txXfrm rot="-5400000">
        <a:off x="394372" y="1028193"/>
        <a:ext cx="5683750" cy="330448"/>
      </dsp:txXfrm>
    </dsp:sp>
    <dsp:sp modelId="{46F0667E-F313-4E80-B017-F40F74250454}">
      <dsp:nvSpPr>
        <dsp:cNvPr id="0" name=""/>
        <dsp:cNvSpPr/>
      </dsp:nvSpPr>
      <dsp:spPr>
        <a:xfrm rot="5400000">
          <a:off x="-84508" y="1599100"/>
          <a:ext cx="563388" cy="394372"/>
        </a:xfrm>
        <a:prstGeom prst="chevron">
          <a:avLst/>
        </a:prstGeom>
        <a:solidFill>
          <a:schemeClr val="accent2">
            <a:hueOff val="-1912890"/>
            <a:satOff val="1692"/>
            <a:lumOff val="3007"/>
            <a:alphaOff val="0"/>
          </a:schemeClr>
        </a:solidFill>
        <a:ln w="15875" cap="flat" cmpd="sng" algn="ctr">
          <a:solidFill>
            <a:schemeClr val="accent2">
              <a:hueOff val="-1912890"/>
              <a:satOff val="1692"/>
              <a:lumOff val="300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rot="-5400000">
        <a:off x="0" y="1711778"/>
        <a:ext cx="394372" cy="169016"/>
      </dsp:txXfrm>
    </dsp:sp>
    <dsp:sp modelId="{59CB4058-9F3E-4684-B5FA-636EA01DB4EF}">
      <dsp:nvSpPr>
        <dsp:cNvPr id="0" name=""/>
        <dsp:cNvSpPr/>
      </dsp:nvSpPr>
      <dsp:spPr>
        <a:xfrm rot="5400000">
          <a:off x="3062084" y="-1153120"/>
          <a:ext cx="366202" cy="5701627"/>
        </a:xfrm>
        <a:prstGeom prst="round2SameRect">
          <a:avLst/>
        </a:prstGeom>
        <a:solidFill>
          <a:schemeClr val="lt1">
            <a:alpha val="90000"/>
            <a:hueOff val="0"/>
            <a:satOff val="0"/>
            <a:lumOff val="0"/>
            <a:alphaOff val="0"/>
          </a:schemeClr>
        </a:solidFill>
        <a:ln w="15875" cap="flat" cmpd="sng" algn="ctr">
          <a:solidFill>
            <a:schemeClr val="accent2">
              <a:hueOff val="-1912890"/>
              <a:satOff val="1692"/>
              <a:lumOff val="30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r>
            <a:rPr lang="ar-MA" sz="1900" kern="1200" dirty="0" smtClean="0"/>
            <a:t>اختيار ولي العهد واعفائه</a:t>
          </a:r>
          <a:r>
            <a:rPr lang="ar-SA" sz="1900" kern="1200" dirty="0" smtClean="0"/>
            <a:t> بالمشاركة مع هيئة البيعة</a:t>
          </a:r>
          <a:endParaRPr lang="en-US" sz="1900" kern="1200" dirty="0"/>
        </a:p>
      </dsp:txBody>
      <dsp:txXfrm rot="-5400000">
        <a:off x="394372" y="1532469"/>
        <a:ext cx="5683750" cy="330448"/>
      </dsp:txXfrm>
    </dsp:sp>
    <dsp:sp modelId="{330FC4DA-37A2-4DC1-A633-5232DDB9F53F}">
      <dsp:nvSpPr>
        <dsp:cNvPr id="0" name=""/>
        <dsp:cNvSpPr/>
      </dsp:nvSpPr>
      <dsp:spPr>
        <a:xfrm rot="5400000">
          <a:off x="-84508" y="2103376"/>
          <a:ext cx="563388" cy="394372"/>
        </a:xfrm>
        <a:prstGeom prst="chevron">
          <a:avLst/>
        </a:prstGeom>
        <a:solidFill>
          <a:schemeClr val="accent2">
            <a:hueOff val="-2550520"/>
            <a:satOff val="2256"/>
            <a:lumOff val="4009"/>
            <a:alphaOff val="0"/>
          </a:schemeClr>
        </a:solidFill>
        <a:ln w="15875" cap="flat" cmpd="sng" algn="ctr">
          <a:solidFill>
            <a:schemeClr val="accent2">
              <a:hueOff val="-2550520"/>
              <a:satOff val="2256"/>
              <a:lumOff val="400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rot="-5400000">
        <a:off x="0" y="2216054"/>
        <a:ext cx="394372" cy="169016"/>
      </dsp:txXfrm>
    </dsp:sp>
    <dsp:sp modelId="{924D8740-54E1-4E99-BC65-196D44705C82}">
      <dsp:nvSpPr>
        <dsp:cNvPr id="0" name=""/>
        <dsp:cNvSpPr/>
      </dsp:nvSpPr>
      <dsp:spPr>
        <a:xfrm rot="5400000">
          <a:off x="3062084" y="-648844"/>
          <a:ext cx="366202" cy="5701627"/>
        </a:xfrm>
        <a:prstGeom prst="round2SameRect">
          <a:avLst/>
        </a:prstGeom>
        <a:solidFill>
          <a:schemeClr val="lt1">
            <a:alpha val="90000"/>
            <a:hueOff val="0"/>
            <a:satOff val="0"/>
            <a:lumOff val="0"/>
            <a:alphaOff val="0"/>
          </a:schemeClr>
        </a:solidFill>
        <a:ln w="15875" cap="flat" cmpd="sng" algn="ctr">
          <a:solidFill>
            <a:schemeClr val="accent2">
              <a:hueOff val="-2550520"/>
              <a:satOff val="2256"/>
              <a:lumOff val="400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ar-MA" sz="1900" kern="1200" dirty="0" smtClean="0"/>
            <a:t>اعلان حالات </a:t>
          </a:r>
          <a:r>
            <a:rPr lang="ar-MA" sz="1900" kern="1200" dirty="0" err="1" smtClean="0"/>
            <a:t>الطواريء</a:t>
          </a:r>
          <a:r>
            <a:rPr lang="ar-MA" sz="1900" kern="1200" dirty="0" smtClean="0"/>
            <a:t> والحرب</a:t>
          </a:r>
          <a:endParaRPr lang="en-US" sz="1900" kern="1200" dirty="0"/>
        </a:p>
      </dsp:txBody>
      <dsp:txXfrm rot="-5400000">
        <a:off x="394372" y="2036745"/>
        <a:ext cx="5683750" cy="330448"/>
      </dsp:txXfrm>
    </dsp:sp>
    <dsp:sp modelId="{AA121B9E-5DFA-426B-8198-E35EF98FC73E}">
      <dsp:nvSpPr>
        <dsp:cNvPr id="0" name=""/>
        <dsp:cNvSpPr/>
      </dsp:nvSpPr>
      <dsp:spPr>
        <a:xfrm rot="5400000">
          <a:off x="-84508" y="2607651"/>
          <a:ext cx="563388" cy="394372"/>
        </a:xfrm>
        <a:prstGeom prst="chevron">
          <a:avLst/>
        </a:prstGeom>
        <a:solidFill>
          <a:schemeClr val="accent2">
            <a:hueOff val="-3188151"/>
            <a:satOff val="2821"/>
            <a:lumOff val="5011"/>
            <a:alphaOff val="0"/>
          </a:schemeClr>
        </a:solidFill>
        <a:ln w="15875" cap="flat" cmpd="sng" algn="ctr">
          <a:solidFill>
            <a:schemeClr val="accent2">
              <a:hueOff val="-3188151"/>
              <a:satOff val="2821"/>
              <a:lumOff val="501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rot="-5400000">
        <a:off x="0" y="2720329"/>
        <a:ext cx="394372" cy="169016"/>
      </dsp:txXfrm>
    </dsp:sp>
    <dsp:sp modelId="{11044A4A-F565-4314-A4AD-ED32CFAE3EC8}">
      <dsp:nvSpPr>
        <dsp:cNvPr id="0" name=""/>
        <dsp:cNvSpPr/>
      </dsp:nvSpPr>
      <dsp:spPr>
        <a:xfrm rot="5400000">
          <a:off x="3062084" y="-144569"/>
          <a:ext cx="366202" cy="5701627"/>
        </a:xfrm>
        <a:prstGeom prst="round2SameRect">
          <a:avLst/>
        </a:prstGeom>
        <a:solidFill>
          <a:schemeClr val="lt1">
            <a:alpha val="90000"/>
            <a:hueOff val="0"/>
            <a:satOff val="0"/>
            <a:lumOff val="0"/>
            <a:alphaOff val="0"/>
          </a:schemeClr>
        </a:solidFill>
        <a:ln w="15875" cap="flat" cmpd="sng" algn="ctr">
          <a:solidFill>
            <a:schemeClr val="accent2">
              <a:hueOff val="-3188151"/>
              <a:satOff val="2821"/>
              <a:lumOff val="50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ar-MA" sz="1900" kern="1200" dirty="0" smtClean="0"/>
            <a:t>تعيين كبار الموظفين (</a:t>
          </a:r>
          <a:r>
            <a:rPr lang="ar-SA" sz="1900" kern="1200" dirty="0" smtClean="0"/>
            <a:t>الوزراء – نواب الوزراء- </a:t>
          </a:r>
          <a:r>
            <a:rPr lang="ar-MA" sz="1900" kern="1200" dirty="0" smtClean="0"/>
            <a:t>القضاة – الضباط...)</a:t>
          </a:r>
          <a:endParaRPr lang="en-US" sz="1900" kern="1200" dirty="0"/>
        </a:p>
      </dsp:txBody>
      <dsp:txXfrm rot="-5400000">
        <a:off x="394372" y="2541020"/>
        <a:ext cx="5683750" cy="330448"/>
      </dsp:txXfrm>
    </dsp:sp>
    <dsp:sp modelId="{6A94E516-27B8-454B-9336-32BA3C35B24E}">
      <dsp:nvSpPr>
        <dsp:cNvPr id="0" name=""/>
        <dsp:cNvSpPr/>
      </dsp:nvSpPr>
      <dsp:spPr>
        <a:xfrm rot="5400000">
          <a:off x="-84508" y="3111927"/>
          <a:ext cx="563388" cy="394372"/>
        </a:xfrm>
        <a:prstGeom prst="chevron">
          <a:avLst/>
        </a:prstGeom>
        <a:solidFill>
          <a:schemeClr val="accent2">
            <a:hueOff val="-3825781"/>
            <a:satOff val="3385"/>
            <a:lumOff val="6013"/>
            <a:alphaOff val="0"/>
          </a:schemeClr>
        </a:solidFill>
        <a:ln w="15875" cap="flat" cmpd="sng" algn="ctr">
          <a:solidFill>
            <a:schemeClr val="accent2">
              <a:hueOff val="-3825781"/>
              <a:satOff val="3385"/>
              <a:lumOff val="601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a:p>
      </dsp:txBody>
      <dsp:txXfrm rot="-5400000">
        <a:off x="0" y="3224605"/>
        <a:ext cx="394372" cy="169016"/>
      </dsp:txXfrm>
    </dsp:sp>
    <dsp:sp modelId="{B8347AE6-534B-4066-AF3C-A9AAA3F2FE18}">
      <dsp:nvSpPr>
        <dsp:cNvPr id="0" name=""/>
        <dsp:cNvSpPr/>
      </dsp:nvSpPr>
      <dsp:spPr>
        <a:xfrm rot="5400000">
          <a:off x="3062084" y="359706"/>
          <a:ext cx="366202" cy="5701627"/>
        </a:xfrm>
        <a:prstGeom prst="round2SameRect">
          <a:avLst/>
        </a:prstGeom>
        <a:solidFill>
          <a:schemeClr val="lt1">
            <a:alpha val="90000"/>
            <a:hueOff val="0"/>
            <a:satOff val="0"/>
            <a:lumOff val="0"/>
            <a:alphaOff val="0"/>
          </a:schemeClr>
        </a:solidFill>
        <a:ln w="15875" cap="flat" cmpd="sng" algn="ctr">
          <a:solidFill>
            <a:schemeClr val="accent2">
              <a:hueOff val="-3825781"/>
              <a:satOff val="3385"/>
              <a:lumOff val="60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ar-MA" sz="1900" kern="1200" dirty="0" smtClean="0"/>
            <a:t>استقبال الملوك والرؤساء</a:t>
          </a:r>
          <a:r>
            <a:rPr lang="ar-SA" sz="1900" kern="1200" dirty="0" smtClean="0"/>
            <a:t> وتعيين الممثلين ومنح الاوسمة</a:t>
          </a:r>
          <a:endParaRPr lang="en-US" sz="1900" kern="1200" dirty="0"/>
        </a:p>
      </dsp:txBody>
      <dsp:txXfrm rot="-5400000">
        <a:off x="394372" y="3045296"/>
        <a:ext cx="5683750" cy="330448"/>
      </dsp:txXfrm>
    </dsp:sp>
    <dsp:sp modelId="{1C8F0DC5-7B91-4CEF-B2A5-593270B326DE}">
      <dsp:nvSpPr>
        <dsp:cNvPr id="0" name=""/>
        <dsp:cNvSpPr/>
      </dsp:nvSpPr>
      <dsp:spPr>
        <a:xfrm rot="5400000">
          <a:off x="-84508" y="3616203"/>
          <a:ext cx="563388" cy="394372"/>
        </a:xfrm>
        <a:prstGeom prst="chevron">
          <a:avLst/>
        </a:prstGeom>
        <a:solidFill>
          <a:schemeClr val="accent2">
            <a:hueOff val="-4463411"/>
            <a:satOff val="3949"/>
            <a:lumOff val="7016"/>
            <a:alphaOff val="0"/>
          </a:schemeClr>
        </a:solidFill>
        <a:ln w="15875" cap="flat" cmpd="sng" algn="ctr">
          <a:solidFill>
            <a:schemeClr val="accent2">
              <a:hueOff val="-4463411"/>
              <a:satOff val="3949"/>
              <a:lumOff val="701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a:p>
      </dsp:txBody>
      <dsp:txXfrm rot="-5400000">
        <a:off x="0" y="3728881"/>
        <a:ext cx="394372" cy="169016"/>
      </dsp:txXfrm>
    </dsp:sp>
    <dsp:sp modelId="{F8972705-6F0B-4B99-819A-F81D9D9777A9}">
      <dsp:nvSpPr>
        <dsp:cNvPr id="0" name=""/>
        <dsp:cNvSpPr/>
      </dsp:nvSpPr>
      <dsp:spPr>
        <a:xfrm rot="5400000">
          <a:off x="3062084" y="863982"/>
          <a:ext cx="366202" cy="5701627"/>
        </a:xfrm>
        <a:prstGeom prst="round2SameRect">
          <a:avLst/>
        </a:prstGeom>
        <a:solidFill>
          <a:schemeClr val="lt1">
            <a:alpha val="90000"/>
            <a:hueOff val="0"/>
            <a:satOff val="0"/>
            <a:lumOff val="0"/>
            <a:alphaOff val="0"/>
          </a:schemeClr>
        </a:solidFill>
        <a:ln w="15875" cap="flat" cmpd="sng" algn="ctr">
          <a:solidFill>
            <a:schemeClr val="accent2">
              <a:hueOff val="-4463411"/>
              <a:satOff val="3949"/>
              <a:lumOff val="70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ar-SA" sz="1900" kern="1200" dirty="0" smtClean="0"/>
            <a:t>المشاركة في تكوين هيئة البيعة</a:t>
          </a:r>
          <a:endParaRPr lang="en-US" sz="1900" kern="1200" dirty="0"/>
        </a:p>
      </dsp:txBody>
      <dsp:txXfrm rot="-5400000">
        <a:off x="394372" y="3549572"/>
        <a:ext cx="5683750" cy="330448"/>
      </dsp:txXfrm>
    </dsp:sp>
    <dsp:sp modelId="{739B8F34-0ABB-4C43-8ECB-4BAC876DA265}">
      <dsp:nvSpPr>
        <dsp:cNvPr id="0" name=""/>
        <dsp:cNvSpPr/>
      </dsp:nvSpPr>
      <dsp:spPr>
        <a:xfrm rot="5400000">
          <a:off x="-84508" y="4120478"/>
          <a:ext cx="563388" cy="394372"/>
        </a:xfrm>
        <a:prstGeom prst="chevron">
          <a:avLst/>
        </a:prstGeom>
        <a:solidFill>
          <a:schemeClr val="accent2">
            <a:hueOff val="-5101041"/>
            <a:satOff val="4513"/>
            <a:lumOff val="8018"/>
            <a:alphaOff val="0"/>
          </a:schemeClr>
        </a:solidFill>
        <a:ln w="15875" cap="flat" cmpd="sng" algn="ctr">
          <a:solidFill>
            <a:schemeClr val="accent2">
              <a:hueOff val="-5101041"/>
              <a:satOff val="4513"/>
              <a:lumOff val="801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rot="-5400000">
        <a:off x="0" y="4233156"/>
        <a:ext cx="394372" cy="169016"/>
      </dsp:txXfrm>
    </dsp:sp>
    <dsp:sp modelId="{C6A29CC5-F716-445F-AB42-DC0988589EBC}">
      <dsp:nvSpPr>
        <dsp:cNvPr id="0" name=""/>
        <dsp:cNvSpPr/>
      </dsp:nvSpPr>
      <dsp:spPr>
        <a:xfrm rot="5400000">
          <a:off x="3062084" y="1368258"/>
          <a:ext cx="366202" cy="5701627"/>
        </a:xfrm>
        <a:prstGeom prst="round2SameRect">
          <a:avLst/>
        </a:prstGeom>
        <a:solidFill>
          <a:schemeClr val="lt1">
            <a:alpha val="90000"/>
            <a:hueOff val="0"/>
            <a:satOff val="0"/>
            <a:lumOff val="0"/>
            <a:alphaOff val="0"/>
          </a:schemeClr>
        </a:solidFill>
        <a:ln w="15875" cap="flat" cmpd="sng" algn="ctr">
          <a:solidFill>
            <a:schemeClr val="accent2">
              <a:hueOff val="-5101041"/>
              <a:satOff val="4513"/>
              <a:lumOff val="80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ar-SA" sz="1900" kern="1200" dirty="0" smtClean="0"/>
            <a:t>المصادقة على اصدار الانظمة والمعاهدات والاتفاقيات الدولية</a:t>
          </a:r>
          <a:endParaRPr lang="en-US" sz="1900" kern="1200" dirty="0"/>
        </a:p>
      </dsp:txBody>
      <dsp:txXfrm rot="-5400000">
        <a:off x="394372" y="4053848"/>
        <a:ext cx="5683750" cy="330448"/>
      </dsp:txXfrm>
    </dsp:sp>
    <dsp:sp modelId="{CCB27B8F-E77D-4F72-8F8E-4C61B6977903}">
      <dsp:nvSpPr>
        <dsp:cNvPr id="0" name=""/>
        <dsp:cNvSpPr/>
      </dsp:nvSpPr>
      <dsp:spPr>
        <a:xfrm rot="5400000">
          <a:off x="-84508" y="4624754"/>
          <a:ext cx="563388" cy="394372"/>
        </a:xfrm>
        <a:prstGeom prst="chevron">
          <a:avLst/>
        </a:prstGeom>
        <a:solidFill>
          <a:schemeClr val="accent2">
            <a:hueOff val="-5738671"/>
            <a:satOff val="5077"/>
            <a:lumOff val="902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rot="-5400000">
        <a:off x="0" y="4737432"/>
        <a:ext cx="394372" cy="169016"/>
      </dsp:txXfrm>
    </dsp:sp>
    <dsp:sp modelId="{99277190-2A22-49D2-A016-F696885F209E}">
      <dsp:nvSpPr>
        <dsp:cNvPr id="0" name=""/>
        <dsp:cNvSpPr/>
      </dsp:nvSpPr>
      <dsp:spPr>
        <a:xfrm rot="5400000">
          <a:off x="3062084" y="1872533"/>
          <a:ext cx="366202" cy="5701627"/>
        </a:xfrm>
        <a:prstGeom prst="round2SameRect">
          <a:avLst/>
        </a:prstGeom>
        <a:solidFill>
          <a:schemeClr val="lt1">
            <a:alpha val="90000"/>
            <a:hueOff val="0"/>
            <a:satOff val="0"/>
            <a:lumOff val="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ar-SA" sz="1900" kern="1200" dirty="0" smtClean="0"/>
            <a:t>حل مجلس الوزراء واعادة تكوينه</a:t>
          </a:r>
          <a:endParaRPr lang="en-US" sz="1900" kern="1200" dirty="0"/>
        </a:p>
      </dsp:txBody>
      <dsp:txXfrm rot="-5400000">
        <a:off x="394372" y="4558123"/>
        <a:ext cx="5683750" cy="33044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159431-3F54-45FA-AE07-8FFB0D6C2A4F}">
      <dsp:nvSpPr>
        <dsp:cNvPr id="0" name=""/>
        <dsp:cNvSpPr/>
      </dsp:nvSpPr>
      <dsp:spPr>
        <a:xfrm rot="16200000">
          <a:off x="2877904" y="-2647495"/>
          <a:ext cx="692661" cy="5991254"/>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800100" rtl="1">
            <a:lnSpc>
              <a:spcPct val="90000"/>
            </a:lnSpc>
            <a:spcBef>
              <a:spcPct val="0"/>
            </a:spcBef>
            <a:spcAft>
              <a:spcPct val="15000"/>
            </a:spcAft>
            <a:buChar char="••"/>
          </a:pPr>
          <a:r>
            <a:rPr lang="ar-MA" sz="1800" kern="1200" dirty="0" smtClean="0"/>
            <a:t>القضاء مستقل ولا سلطان على القاضي غير سلطان الشريعة، وهذا الاستقلال له مظاهر (في الشريحة التالية)</a:t>
          </a:r>
          <a:endParaRPr lang="en-US" sz="1800" kern="1200" dirty="0"/>
        </a:p>
      </dsp:txBody>
      <dsp:txXfrm rot="5400000">
        <a:off x="262421" y="35614"/>
        <a:ext cx="5957441" cy="625035"/>
      </dsp:txXfrm>
    </dsp:sp>
    <dsp:sp modelId="{24FBF7BE-B1D6-467C-B5E4-F175D3D007DE}">
      <dsp:nvSpPr>
        <dsp:cNvPr id="0" name=""/>
        <dsp:cNvSpPr/>
      </dsp:nvSpPr>
      <dsp:spPr>
        <a:xfrm>
          <a:off x="6219861" y="1487"/>
          <a:ext cx="2543130" cy="69328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ar-MA" sz="2000" b="1" kern="1200" dirty="0" smtClean="0"/>
            <a:t>مبدأ استقلال القضاء</a:t>
          </a:r>
          <a:endParaRPr lang="en-US" sz="2000" b="1" kern="1200" dirty="0"/>
        </a:p>
      </dsp:txBody>
      <dsp:txXfrm>
        <a:off x="6253704" y="35330"/>
        <a:ext cx="2475444" cy="625601"/>
      </dsp:txXfrm>
    </dsp:sp>
    <dsp:sp modelId="{5752762D-CBA6-4B1C-9D20-BE0122A66D16}">
      <dsp:nvSpPr>
        <dsp:cNvPr id="0" name=""/>
        <dsp:cNvSpPr/>
      </dsp:nvSpPr>
      <dsp:spPr>
        <a:xfrm rot="16200000">
          <a:off x="2877904" y="-1919542"/>
          <a:ext cx="692661" cy="5991254"/>
        </a:xfrm>
        <a:prstGeom prst="round2SameRect">
          <a:avLst/>
        </a:prstGeom>
        <a:solidFill>
          <a:schemeClr val="accent2">
            <a:tint val="40000"/>
            <a:alpha val="90000"/>
            <a:hueOff val="-875974"/>
            <a:satOff val="1783"/>
            <a:lumOff val="269"/>
            <a:alphaOff val="0"/>
          </a:schemeClr>
        </a:solidFill>
        <a:ln w="15875" cap="flat" cmpd="sng" algn="ctr">
          <a:solidFill>
            <a:schemeClr val="accent2">
              <a:tint val="40000"/>
              <a:alpha val="90000"/>
              <a:hueOff val="-875974"/>
              <a:satOff val="1783"/>
              <a:lumOff val="2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800100" rtl="1">
            <a:lnSpc>
              <a:spcPct val="90000"/>
            </a:lnSpc>
            <a:spcBef>
              <a:spcPct val="0"/>
            </a:spcBef>
            <a:spcAft>
              <a:spcPct val="15000"/>
            </a:spcAft>
            <a:buChar char="••"/>
          </a:pPr>
          <a:r>
            <a:rPr lang="ar-MA" sz="1800" kern="1200" dirty="0" smtClean="0"/>
            <a:t>من حق المواطنين والمقيمين اللجوء للقضاء ولا يُمنع أحد من ذلك</a:t>
          </a:r>
          <a:endParaRPr lang="en-US" sz="1800" kern="1200" dirty="0"/>
        </a:p>
      </dsp:txBody>
      <dsp:txXfrm rot="5400000">
        <a:off x="262421" y="763567"/>
        <a:ext cx="5957441" cy="625035"/>
      </dsp:txXfrm>
    </dsp:sp>
    <dsp:sp modelId="{71331351-1F4A-4002-8ACA-89F34F2085EA}">
      <dsp:nvSpPr>
        <dsp:cNvPr id="0" name=""/>
        <dsp:cNvSpPr/>
      </dsp:nvSpPr>
      <dsp:spPr>
        <a:xfrm>
          <a:off x="6219861" y="729440"/>
          <a:ext cx="2543130" cy="693287"/>
        </a:xfrm>
        <a:prstGeom prst="roundRect">
          <a:avLst/>
        </a:prstGeom>
        <a:solidFill>
          <a:schemeClr val="accent2">
            <a:hueOff val="-956445"/>
            <a:satOff val="846"/>
            <a:lumOff val="150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ar-MA" sz="2000" b="1" kern="1200" dirty="0" smtClean="0"/>
            <a:t>كفالة حق التقاضي والمساواة بين المتقاضين</a:t>
          </a:r>
          <a:endParaRPr lang="en-US" sz="2000" b="1" kern="1200" dirty="0"/>
        </a:p>
      </dsp:txBody>
      <dsp:txXfrm>
        <a:off x="6253704" y="763283"/>
        <a:ext cx="2475444" cy="625601"/>
      </dsp:txXfrm>
    </dsp:sp>
    <dsp:sp modelId="{BBA3008E-F728-40DC-A6AB-B392B6211016}">
      <dsp:nvSpPr>
        <dsp:cNvPr id="0" name=""/>
        <dsp:cNvSpPr/>
      </dsp:nvSpPr>
      <dsp:spPr>
        <a:xfrm rot="16200000">
          <a:off x="2877904" y="-1191590"/>
          <a:ext cx="692661" cy="5991254"/>
        </a:xfrm>
        <a:prstGeom prst="round2SameRect">
          <a:avLst/>
        </a:prstGeom>
        <a:solidFill>
          <a:schemeClr val="accent2">
            <a:tint val="40000"/>
            <a:alpha val="90000"/>
            <a:hueOff val="-1751948"/>
            <a:satOff val="3565"/>
            <a:lumOff val="538"/>
            <a:alphaOff val="0"/>
          </a:schemeClr>
        </a:solidFill>
        <a:ln w="15875" cap="flat" cmpd="sng" algn="ctr">
          <a:solidFill>
            <a:schemeClr val="accent2">
              <a:tint val="40000"/>
              <a:alpha val="90000"/>
              <a:hueOff val="-1751948"/>
              <a:satOff val="3565"/>
              <a:lumOff val="5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800100" rtl="1">
            <a:lnSpc>
              <a:spcPct val="90000"/>
            </a:lnSpc>
            <a:spcBef>
              <a:spcPct val="0"/>
            </a:spcBef>
            <a:spcAft>
              <a:spcPct val="15000"/>
            </a:spcAft>
            <a:buChar char="••"/>
          </a:pPr>
          <a:r>
            <a:rPr lang="ar-MA" sz="1800" kern="1200" dirty="0" smtClean="0"/>
            <a:t>الأحكام تعتمد على الشريعة أولًا أو القانون المكتوب الذي لا يتعارض مع الشريعة</a:t>
          </a:r>
          <a:endParaRPr lang="en-US" sz="1800" kern="1200" dirty="0"/>
        </a:p>
      </dsp:txBody>
      <dsp:txXfrm rot="5400000">
        <a:off x="262421" y="1491519"/>
        <a:ext cx="5957441" cy="625035"/>
      </dsp:txXfrm>
    </dsp:sp>
    <dsp:sp modelId="{B94F3AD4-8D72-4DBC-87C3-001CA231483B}">
      <dsp:nvSpPr>
        <dsp:cNvPr id="0" name=""/>
        <dsp:cNvSpPr/>
      </dsp:nvSpPr>
      <dsp:spPr>
        <a:xfrm>
          <a:off x="6219861" y="1457392"/>
          <a:ext cx="2543130" cy="693287"/>
        </a:xfrm>
        <a:prstGeom prst="roundRect">
          <a:avLst/>
        </a:prstGeom>
        <a:solidFill>
          <a:schemeClr val="accent2">
            <a:hueOff val="-1912890"/>
            <a:satOff val="1692"/>
            <a:lumOff val="300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ar-MA" sz="2000" b="1" kern="1200" dirty="0" smtClean="0"/>
            <a:t>قيام السلطة القضائية على أساس الشريعة الاسلامية</a:t>
          </a:r>
          <a:endParaRPr lang="en-US" sz="2000" b="1" kern="1200" dirty="0"/>
        </a:p>
      </dsp:txBody>
      <dsp:txXfrm>
        <a:off x="6253704" y="1491235"/>
        <a:ext cx="2475444" cy="625601"/>
      </dsp:txXfrm>
    </dsp:sp>
    <dsp:sp modelId="{46FAA1BC-64F1-41C0-BE6A-149372358DAD}">
      <dsp:nvSpPr>
        <dsp:cNvPr id="0" name=""/>
        <dsp:cNvSpPr/>
      </dsp:nvSpPr>
      <dsp:spPr>
        <a:xfrm rot="16200000">
          <a:off x="2877904" y="-463638"/>
          <a:ext cx="692661" cy="5991254"/>
        </a:xfrm>
        <a:prstGeom prst="round2SameRect">
          <a:avLst/>
        </a:prstGeom>
        <a:solidFill>
          <a:schemeClr val="accent2">
            <a:tint val="40000"/>
            <a:alpha val="90000"/>
            <a:hueOff val="-2627922"/>
            <a:satOff val="5348"/>
            <a:lumOff val="806"/>
            <a:alphaOff val="0"/>
          </a:schemeClr>
        </a:solidFill>
        <a:ln w="15875" cap="flat" cmpd="sng" algn="ctr">
          <a:solidFill>
            <a:schemeClr val="accent2">
              <a:tint val="40000"/>
              <a:alpha val="90000"/>
              <a:hueOff val="-2627922"/>
              <a:satOff val="5348"/>
              <a:lumOff val="8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800100" rtl="1">
            <a:lnSpc>
              <a:spcPct val="90000"/>
            </a:lnSpc>
            <a:spcBef>
              <a:spcPct val="0"/>
            </a:spcBef>
            <a:spcAft>
              <a:spcPct val="15000"/>
            </a:spcAft>
            <a:buChar char="••"/>
          </a:pPr>
          <a:r>
            <a:rPr lang="ar-MA" sz="1800" kern="1200" dirty="0" smtClean="0"/>
            <a:t>تُرفع القضايا الى محاكم الدرجة الاولى ، ويمكن الطعن على أحكامها في محاكم الاستئناف حتى يتم التدقيق في الحكم مرتان</a:t>
          </a:r>
          <a:endParaRPr lang="en-US" sz="1800" kern="1200" dirty="0"/>
        </a:p>
      </dsp:txBody>
      <dsp:txXfrm rot="5400000">
        <a:off x="262421" y="2219471"/>
        <a:ext cx="5957441" cy="625035"/>
      </dsp:txXfrm>
    </dsp:sp>
    <dsp:sp modelId="{9EEB3E00-C7BA-42C6-ACA7-B02E0E19C919}">
      <dsp:nvSpPr>
        <dsp:cNvPr id="0" name=""/>
        <dsp:cNvSpPr/>
      </dsp:nvSpPr>
      <dsp:spPr>
        <a:xfrm>
          <a:off x="6219861" y="2185344"/>
          <a:ext cx="2543130" cy="693287"/>
        </a:xfrm>
        <a:prstGeom prst="roundRect">
          <a:avLst/>
        </a:prstGeom>
        <a:solidFill>
          <a:schemeClr val="accent2">
            <a:hueOff val="-2869335"/>
            <a:satOff val="2538"/>
            <a:lumOff val="451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ar-MA" sz="2000" b="1" kern="1200" dirty="0" smtClean="0"/>
            <a:t>تعدد درجات التقاضي</a:t>
          </a:r>
          <a:endParaRPr lang="en-US" sz="2000" b="1" kern="1200" dirty="0"/>
        </a:p>
      </dsp:txBody>
      <dsp:txXfrm>
        <a:off x="6253704" y="2219187"/>
        <a:ext cx="2475444" cy="625601"/>
      </dsp:txXfrm>
    </dsp:sp>
    <dsp:sp modelId="{163775B6-5790-492F-851D-CD1BD53EB58E}">
      <dsp:nvSpPr>
        <dsp:cNvPr id="0" name=""/>
        <dsp:cNvSpPr/>
      </dsp:nvSpPr>
      <dsp:spPr>
        <a:xfrm rot="16200000">
          <a:off x="2877904" y="264314"/>
          <a:ext cx="692661" cy="5991254"/>
        </a:xfrm>
        <a:prstGeom prst="round2SameRect">
          <a:avLst/>
        </a:prstGeom>
        <a:solidFill>
          <a:schemeClr val="accent2">
            <a:tint val="40000"/>
            <a:alpha val="90000"/>
            <a:hueOff val="-3503897"/>
            <a:satOff val="7131"/>
            <a:lumOff val="1075"/>
            <a:alphaOff val="0"/>
          </a:schemeClr>
        </a:solidFill>
        <a:ln w="15875" cap="flat" cmpd="sng" algn="ctr">
          <a:solidFill>
            <a:schemeClr val="accent2">
              <a:tint val="40000"/>
              <a:alpha val="90000"/>
              <a:hueOff val="-3503897"/>
              <a:satOff val="7131"/>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rtl="1">
            <a:lnSpc>
              <a:spcPct val="90000"/>
            </a:lnSpc>
            <a:spcBef>
              <a:spcPct val="0"/>
            </a:spcBef>
            <a:spcAft>
              <a:spcPct val="15000"/>
            </a:spcAft>
            <a:buChar char="••"/>
          </a:pPr>
          <a:r>
            <a:rPr lang="ar-MA" sz="1800" kern="1200" dirty="0" smtClean="0"/>
            <a:t>الأصل ان جلسات الترافع علنية، الا اذا طلب أحد الخصوم ان تكون سرية أو رأى القاضي ان الموضوع يمس الآداب العامة او النظام والامن العام. أما جلسة الحكم فلا بد أن تكون علنية في كل الأحوال</a:t>
          </a:r>
          <a:endParaRPr lang="en-US" sz="1800" kern="1200" dirty="0"/>
        </a:p>
      </dsp:txBody>
      <dsp:txXfrm rot="5400000">
        <a:off x="262421" y="2947424"/>
        <a:ext cx="5957441" cy="625035"/>
      </dsp:txXfrm>
    </dsp:sp>
    <dsp:sp modelId="{B4306421-A61F-4C2B-AD5C-59A3B8A6DA6D}">
      <dsp:nvSpPr>
        <dsp:cNvPr id="0" name=""/>
        <dsp:cNvSpPr/>
      </dsp:nvSpPr>
      <dsp:spPr>
        <a:xfrm>
          <a:off x="6219861" y="2913297"/>
          <a:ext cx="2543130" cy="693287"/>
        </a:xfrm>
        <a:prstGeom prst="roundRect">
          <a:avLst/>
        </a:prstGeom>
        <a:solidFill>
          <a:schemeClr val="accent2">
            <a:hueOff val="-3825781"/>
            <a:satOff val="3385"/>
            <a:lumOff val="601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ar-MA" sz="2000" b="1" kern="1200" dirty="0" smtClean="0"/>
            <a:t>علنية جلسات التقاضي</a:t>
          </a:r>
          <a:endParaRPr lang="en-US" sz="2000" b="1" kern="1200" dirty="0"/>
        </a:p>
      </dsp:txBody>
      <dsp:txXfrm>
        <a:off x="6253704" y="2947140"/>
        <a:ext cx="2475444" cy="625601"/>
      </dsp:txXfrm>
    </dsp:sp>
    <dsp:sp modelId="{1430BB6F-DE72-40C9-80BC-BAEC534B7616}">
      <dsp:nvSpPr>
        <dsp:cNvPr id="0" name=""/>
        <dsp:cNvSpPr/>
      </dsp:nvSpPr>
      <dsp:spPr>
        <a:xfrm rot="16200000">
          <a:off x="2840850" y="1072878"/>
          <a:ext cx="777586" cy="5985403"/>
        </a:xfrm>
        <a:prstGeom prst="round2SameRect">
          <a:avLst/>
        </a:prstGeom>
        <a:solidFill>
          <a:schemeClr val="accent2">
            <a:tint val="40000"/>
            <a:alpha val="90000"/>
            <a:hueOff val="-4379870"/>
            <a:satOff val="8913"/>
            <a:lumOff val="1344"/>
            <a:alphaOff val="0"/>
          </a:schemeClr>
        </a:solidFill>
        <a:ln w="15875" cap="flat" cmpd="sng" algn="ctr">
          <a:solidFill>
            <a:schemeClr val="accent2">
              <a:tint val="40000"/>
              <a:alpha val="90000"/>
              <a:hueOff val="-4379870"/>
              <a:satOff val="8913"/>
              <a:lumOff val="134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800100" rtl="1">
            <a:lnSpc>
              <a:spcPct val="90000"/>
            </a:lnSpc>
            <a:spcBef>
              <a:spcPct val="0"/>
            </a:spcBef>
            <a:spcAft>
              <a:spcPct val="15000"/>
            </a:spcAft>
            <a:buChar char="••"/>
          </a:pPr>
          <a:r>
            <a:rPr lang="ar-MA" sz="1800" kern="1200" dirty="0" smtClean="0"/>
            <a:t>لا يوجد رسوم على رفع الدعاوى مثل بعض الدول الاخرى</a:t>
          </a:r>
          <a:endParaRPr lang="en-US" sz="1800" kern="1200" dirty="0"/>
        </a:p>
      </dsp:txBody>
      <dsp:txXfrm rot="5400000">
        <a:off x="274901" y="3714746"/>
        <a:ext cx="5947444" cy="701668"/>
      </dsp:txXfrm>
    </dsp:sp>
    <dsp:sp modelId="{0A2AE54C-9A76-4320-8EDB-26E879D6CA9D}">
      <dsp:nvSpPr>
        <dsp:cNvPr id="0" name=""/>
        <dsp:cNvSpPr/>
      </dsp:nvSpPr>
      <dsp:spPr>
        <a:xfrm>
          <a:off x="6222345" y="3641249"/>
          <a:ext cx="2540646" cy="848660"/>
        </a:xfrm>
        <a:prstGeom prst="roundRect">
          <a:avLst/>
        </a:prstGeom>
        <a:solidFill>
          <a:schemeClr val="accent2">
            <a:hueOff val="-4782225"/>
            <a:satOff val="4231"/>
            <a:lumOff val="751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ar-MA" sz="2000" b="1" kern="1200" dirty="0" smtClean="0"/>
            <a:t>مجانية التقاضي</a:t>
          </a:r>
          <a:endParaRPr lang="en-US" sz="2000" b="1" kern="1200" dirty="0"/>
        </a:p>
      </dsp:txBody>
      <dsp:txXfrm>
        <a:off x="6263773" y="3682677"/>
        <a:ext cx="2457790" cy="765804"/>
      </dsp:txXfrm>
    </dsp:sp>
    <dsp:sp modelId="{2BF2D439-941D-40ED-B3B8-DDF976C47F8E}">
      <dsp:nvSpPr>
        <dsp:cNvPr id="0" name=""/>
        <dsp:cNvSpPr/>
      </dsp:nvSpPr>
      <dsp:spPr>
        <a:xfrm rot="16200000">
          <a:off x="2711375" y="2050141"/>
          <a:ext cx="1036537" cy="5985403"/>
        </a:xfrm>
        <a:prstGeom prst="round2SameRect">
          <a:avLst/>
        </a:prstGeom>
        <a:solidFill>
          <a:schemeClr val="accent2">
            <a:tint val="40000"/>
            <a:alpha val="90000"/>
            <a:hueOff val="-5255845"/>
            <a:satOff val="10696"/>
            <a:lumOff val="1613"/>
            <a:alphaOff val="0"/>
          </a:schemeClr>
        </a:solidFill>
        <a:ln w="15875" cap="flat" cmpd="sng" algn="ctr">
          <a:solidFill>
            <a:schemeClr val="accent2">
              <a:tint val="40000"/>
              <a:alpha val="90000"/>
              <a:hueOff val="-5255845"/>
              <a:satOff val="10696"/>
              <a:lumOff val="16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1">
            <a:lnSpc>
              <a:spcPct val="90000"/>
            </a:lnSpc>
            <a:spcBef>
              <a:spcPct val="0"/>
            </a:spcBef>
            <a:spcAft>
              <a:spcPct val="15000"/>
            </a:spcAft>
            <a:buChar char="••"/>
          </a:pPr>
          <a:r>
            <a:rPr lang="ar-MA" sz="1600" kern="1200" dirty="0" smtClean="0"/>
            <a:t>يوجد محاكم للقضاء </a:t>
          </a:r>
          <a:r>
            <a:rPr lang="ar-MA" sz="1600" kern="1200" dirty="0" smtClean="0"/>
            <a:t>العادي للمنازعات </a:t>
          </a:r>
          <a:r>
            <a:rPr lang="ar-MA" sz="1600" kern="1200" dirty="0" smtClean="0"/>
            <a:t>بين </a:t>
          </a:r>
          <a:r>
            <a:rPr lang="ar-MA" sz="1600" kern="1200" dirty="0" smtClean="0"/>
            <a:t>الافراد أو القطاع الخاص، </a:t>
          </a:r>
          <a:r>
            <a:rPr lang="ar-MA" sz="1600" kern="1200" dirty="0" smtClean="0"/>
            <a:t>ويوجد محاكم للقضاء الاداري (ديوان المظالم) للمنازعات التي تكون الدولة طرف فيها، والقضاء المزدوج يوجد في الدول اللاتينية مثل </a:t>
          </a:r>
          <a:r>
            <a:rPr lang="ar-MA" sz="1600" kern="1200" dirty="0" smtClean="0"/>
            <a:t>فرنسا ، </a:t>
          </a:r>
          <a:r>
            <a:rPr lang="ar-MA" sz="1600" kern="1200" dirty="0" smtClean="0"/>
            <a:t>أما القضاء الموحد فيوجد في الدول </a:t>
          </a:r>
          <a:r>
            <a:rPr lang="ar-MA" sz="1600" kern="1200" dirty="0" err="1" smtClean="0"/>
            <a:t>الانجلوسكسونية</a:t>
          </a:r>
          <a:r>
            <a:rPr lang="ar-MA" sz="1600" kern="1200" dirty="0" smtClean="0"/>
            <a:t> مثل بريطانيا وامريكا </a:t>
          </a:r>
          <a:r>
            <a:rPr lang="ar-MA" sz="1600" kern="1200" dirty="0" smtClean="0"/>
            <a:t>حيث لا </a:t>
          </a:r>
          <a:r>
            <a:rPr lang="ar-MA" sz="1600" kern="1200" dirty="0" smtClean="0"/>
            <a:t>يوجد </a:t>
          </a:r>
          <a:r>
            <a:rPr lang="ar-MA" sz="1600" kern="1200" dirty="0" smtClean="0"/>
            <a:t>لديهم محاكم </a:t>
          </a:r>
          <a:r>
            <a:rPr lang="ar-MA" sz="1600" kern="1200" dirty="0" smtClean="0"/>
            <a:t>ادارية ومحاكم </a:t>
          </a:r>
          <a:r>
            <a:rPr lang="ar-MA" sz="1600" kern="1200" dirty="0" smtClean="0"/>
            <a:t>عادية.</a:t>
          </a:r>
          <a:endParaRPr lang="en-US" sz="1600" kern="1200" dirty="0"/>
        </a:p>
      </dsp:txBody>
      <dsp:txXfrm rot="5400000">
        <a:off x="287542" y="4575174"/>
        <a:ext cx="5934803" cy="935337"/>
      </dsp:txXfrm>
    </dsp:sp>
    <dsp:sp modelId="{CA910432-E560-42BA-BFBA-AC00943D1CDB}">
      <dsp:nvSpPr>
        <dsp:cNvPr id="0" name=""/>
        <dsp:cNvSpPr/>
      </dsp:nvSpPr>
      <dsp:spPr>
        <a:xfrm>
          <a:off x="6222345" y="4526135"/>
          <a:ext cx="2540646" cy="1033414"/>
        </a:xfrm>
        <a:prstGeom prst="roundRect">
          <a:avLst/>
        </a:prstGeom>
        <a:solidFill>
          <a:schemeClr val="accent2">
            <a:hueOff val="-5738671"/>
            <a:satOff val="5077"/>
            <a:lumOff val="902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ar-MA" sz="2000" b="1" kern="1200" dirty="0" smtClean="0"/>
            <a:t>قضاء مزدوج</a:t>
          </a:r>
          <a:endParaRPr lang="en-US" sz="2000" b="1" kern="1200" dirty="0"/>
        </a:p>
      </dsp:txBody>
      <dsp:txXfrm>
        <a:off x="6272792" y="4576582"/>
        <a:ext cx="2439752" cy="93252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FFAAA-FF0A-417B-AD0F-AD1F9377F403}">
      <dsp:nvSpPr>
        <dsp:cNvPr id="0" name=""/>
        <dsp:cNvSpPr/>
      </dsp:nvSpPr>
      <dsp:spPr>
        <a:xfrm rot="16200000">
          <a:off x="2588668" y="-2458813"/>
          <a:ext cx="936938" cy="596188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1">
            <a:lnSpc>
              <a:spcPct val="90000"/>
            </a:lnSpc>
            <a:spcBef>
              <a:spcPct val="0"/>
            </a:spcBef>
            <a:spcAft>
              <a:spcPct val="15000"/>
            </a:spcAft>
            <a:buChar char="••"/>
          </a:pPr>
          <a:r>
            <a:rPr lang="ar-MA" sz="1600" kern="1200" dirty="0" smtClean="0"/>
            <a:t>في السابق كانت وزارة العدل «جزء من السلطة التنفيذية» هي من تشرف على الأمور الوظيفية للقضاء، لذلك كان يوجد تداخل بين التنفيذية والقضائية ، ولكن في النظام الجديد تم انشاء مجلس مستقل عن السلطة التنفيذية. </a:t>
          </a:r>
          <a:endParaRPr lang="en-US" sz="1600" kern="1200" dirty="0"/>
        </a:p>
      </dsp:txBody>
      <dsp:txXfrm rot="5400000">
        <a:off x="121931" y="99400"/>
        <a:ext cx="5916151" cy="845462"/>
      </dsp:txXfrm>
    </dsp:sp>
    <dsp:sp modelId="{78CB444D-114D-464E-AA28-87B7DDC1FC4E}">
      <dsp:nvSpPr>
        <dsp:cNvPr id="0" name=""/>
        <dsp:cNvSpPr/>
      </dsp:nvSpPr>
      <dsp:spPr>
        <a:xfrm>
          <a:off x="6038082" y="2377"/>
          <a:ext cx="2191525" cy="103950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MA" sz="1800" b="1" kern="1200" dirty="0" smtClean="0"/>
            <a:t>اشراف المجلس الاعلى للقضاء على شؤون القضاة الوظيفية</a:t>
          </a:r>
          <a:endParaRPr lang="en-US" sz="1800" b="1" kern="1200" dirty="0" smtClean="0"/>
        </a:p>
        <a:p>
          <a:pPr lvl="0" algn="ctr" defTabSz="2755900" rtl="1">
            <a:lnSpc>
              <a:spcPct val="90000"/>
            </a:lnSpc>
            <a:spcBef>
              <a:spcPct val="0"/>
            </a:spcBef>
            <a:spcAft>
              <a:spcPct val="35000"/>
            </a:spcAft>
          </a:pPr>
          <a:endParaRPr lang="en-US" sz="1800" b="1" kern="1200" dirty="0"/>
        </a:p>
      </dsp:txBody>
      <dsp:txXfrm>
        <a:off x="6088827" y="53122"/>
        <a:ext cx="2090035" cy="938018"/>
      </dsp:txXfrm>
    </dsp:sp>
    <dsp:sp modelId="{FE8579BF-53A0-4E20-AACE-6923AFD35370}">
      <dsp:nvSpPr>
        <dsp:cNvPr id="0" name=""/>
        <dsp:cNvSpPr/>
      </dsp:nvSpPr>
      <dsp:spPr>
        <a:xfrm rot="16200000">
          <a:off x="2588668" y="-1367329"/>
          <a:ext cx="936938" cy="596188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1">
            <a:lnSpc>
              <a:spcPct val="90000"/>
            </a:lnSpc>
            <a:spcBef>
              <a:spcPct val="0"/>
            </a:spcBef>
            <a:spcAft>
              <a:spcPct val="15000"/>
            </a:spcAft>
            <a:buChar char="••"/>
          </a:pPr>
          <a:r>
            <a:rPr lang="ar-MA" sz="1600" kern="1200" dirty="0" smtClean="0"/>
            <a:t>حرصًا على هيبة القضاء، فإن للقاضي </a:t>
          </a:r>
          <a:r>
            <a:rPr lang="ar-MA" sz="1600" kern="1200" dirty="0" smtClean="0"/>
            <a:t>حصانة </a:t>
          </a:r>
          <a:r>
            <a:rPr lang="ar-MA" sz="1600" kern="1200" dirty="0" smtClean="0"/>
            <a:t>فهو ليس مثل الفرد العادي، </a:t>
          </a:r>
          <a:r>
            <a:rPr lang="ar-MA" sz="1600" kern="1200" dirty="0" smtClean="0"/>
            <a:t>فلا يجوز القبض عليه او اجراء التحقيق معه او رفع دعوى جنائية عليه الا بإذن من مجلس القضاء الاعلى. وحدد نظام القضاء كيف تتم هذه الاجراءات بشكل مفصل.</a:t>
          </a:r>
          <a:endParaRPr lang="en-US" sz="1600" kern="1200" dirty="0"/>
        </a:p>
      </dsp:txBody>
      <dsp:txXfrm rot="5400000">
        <a:off x="121931" y="1190884"/>
        <a:ext cx="5916151" cy="845462"/>
      </dsp:txXfrm>
    </dsp:sp>
    <dsp:sp modelId="{74C0093C-A6AB-4914-899A-75D901BDD7C9}">
      <dsp:nvSpPr>
        <dsp:cNvPr id="0" name=""/>
        <dsp:cNvSpPr/>
      </dsp:nvSpPr>
      <dsp:spPr>
        <a:xfrm>
          <a:off x="6038082" y="1093861"/>
          <a:ext cx="2191525" cy="103950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MA" sz="1800" b="1" kern="1200" dirty="0" smtClean="0"/>
            <a:t>الحصانة القضائية</a:t>
          </a:r>
          <a:endParaRPr lang="en-US" sz="1800" b="1" kern="1200" dirty="0" smtClean="0"/>
        </a:p>
        <a:p>
          <a:pPr lvl="0" algn="ctr" defTabSz="800100" rtl="1">
            <a:lnSpc>
              <a:spcPct val="90000"/>
            </a:lnSpc>
            <a:spcBef>
              <a:spcPct val="0"/>
            </a:spcBef>
            <a:spcAft>
              <a:spcPct val="35000"/>
            </a:spcAft>
          </a:pPr>
          <a:endParaRPr lang="en-US" sz="1800" b="1" kern="1200" dirty="0"/>
        </a:p>
      </dsp:txBody>
      <dsp:txXfrm>
        <a:off x="6088827" y="1144606"/>
        <a:ext cx="2090035" cy="938018"/>
      </dsp:txXfrm>
    </dsp:sp>
    <dsp:sp modelId="{3BD7493B-75D8-4027-99B4-F76C84048EC5}">
      <dsp:nvSpPr>
        <dsp:cNvPr id="0" name=""/>
        <dsp:cNvSpPr/>
      </dsp:nvSpPr>
      <dsp:spPr>
        <a:xfrm rot="16200000">
          <a:off x="2588668" y="-275844"/>
          <a:ext cx="936938" cy="596188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1">
            <a:lnSpc>
              <a:spcPct val="90000"/>
            </a:lnSpc>
            <a:spcBef>
              <a:spcPct val="0"/>
            </a:spcBef>
            <a:spcAft>
              <a:spcPct val="15000"/>
            </a:spcAft>
            <a:buChar char="••"/>
          </a:pPr>
          <a:r>
            <a:rPr lang="ar-MA" sz="1600" kern="1200" dirty="0" smtClean="0"/>
            <a:t>فلا يجوز رفع دعوى على القاضي من شخص تضرر من حكم القاضي عليه حتى وان رأى الشخص ان القاضي مخطئ في حكمه. لكن هذا لا يمنع ان القاضي عليه اشراف ورقابة فممكن لوزير العدل ان يرفع دعوى تأديبية بحق القاضي الذي يخل بواجبات وظيفته ونزاهة الاحكام القضائية ،وفق اجراءات مفصلة في نظام القضاء</a:t>
          </a:r>
          <a:endParaRPr lang="en-US" sz="1600" kern="1200" dirty="0"/>
        </a:p>
      </dsp:txBody>
      <dsp:txXfrm rot="5400000">
        <a:off x="121931" y="2282369"/>
        <a:ext cx="5916151" cy="845462"/>
      </dsp:txXfrm>
    </dsp:sp>
    <dsp:sp modelId="{F3B550B4-2C3D-4E52-819D-4F97453E7E45}">
      <dsp:nvSpPr>
        <dsp:cNvPr id="0" name=""/>
        <dsp:cNvSpPr/>
      </dsp:nvSpPr>
      <dsp:spPr>
        <a:xfrm>
          <a:off x="6038082" y="2185345"/>
          <a:ext cx="2191525" cy="103950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MA" sz="1800" b="1" kern="1200" dirty="0" smtClean="0"/>
            <a:t>عدم جواز مخاصمة القضاة</a:t>
          </a:r>
          <a:endParaRPr lang="en-US" sz="1800" b="1" kern="1200" dirty="0" smtClean="0"/>
        </a:p>
        <a:p>
          <a:pPr lvl="0" algn="ctr" defTabSz="800100" rtl="1">
            <a:lnSpc>
              <a:spcPct val="90000"/>
            </a:lnSpc>
            <a:spcBef>
              <a:spcPct val="0"/>
            </a:spcBef>
            <a:spcAft>
              <a:spcPct val="35000"/>
            </a:spcAft>
          </a:pPr>
          <a:endParaRPr lang="en-US" sz="1800" b="1" kern="1200" dirty="0"/>
        </a:p>
      </dsp:txBody>
      <dsp:txXfrm>
        <a:off x="6088827" y="2236090"/>
        <a:ext cx="2090035" cy="938018"/>
      </dsp:txXfrm>
    </dsp:sp>
    <dsp:sp modelId="{54637B71-F7E4-4675-A980-7C5816BB793A}">
      <dsp:nvSpPr>
        <dsp:cNvPr id="0" name=""/>
        <dsp:cNvSpPr/>
      </dsp:nvSpPr>
      <dsp:spPr>
        <a:xfrm rot="16200000">
          <a:off x="2588668" y="815639"/>
          <a:ext cx="936938" cy="596188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1">
            <a:lnSpc>
              <a:spcPct val="90000"/>
            </a:lnSpc>
            <a:spcBef>
              <a:spcPct val="0"/>
            </a:spcBef>
            <a:spcAft>
              <a:spcPct val="15000"/>
            </a:spcAft>
            <a:buChar char="••"/>
          </a:pPr>
          <a:r>
            <a:rPr lang="ar-MA" sz="1600" kern="1200" dirty="0" smtClean="0"/>
            <a:t>نصت بعض الانظمة على ان التدخل في اعمال القضاء يعتبر جريمة ، مثل نظام محاكمة الوزراء الذي يعاقب على تدخل الوزير في القضاء</a:t>
          </a:r>
          <a:endParaRPr lang="en-US" sz="1600" kern="1200" dirty="0"/>
        </a:p>
      </dsp:txBody>
      <dsp:txXfrm rot="5400000">
        <a:off x="121931" y="3373852"/>
        <a:ext cx="5916151" cy="845462"/>
      </dsp:txXfrm>
    </dsp:sp>
    <dsp:sp modelId="{6F1791BB-B70E-498E-82BD-5D7E0D2837BD}">
      <dsp:nvSpPr>
        <dsp:cNvPr id="0" name=""/>
        <dsp:cNvSpPr/>
      </dsp:nvSpPr>
      <dsp:spPr>
        <a:xfrm>
          <a:off x="6038082" y="3276829"/>
          <a:ext cx="2191525" cy="103950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1">
            <a:lnSpc>
              <a:spcPct val="90000"/>
            </a:lnSpc>
            <a:spcBef>
              <a:spcPct val="0"/>
            </a:spcBef>
            <a:spcAft>
              <a:spcPct val="35000"/>
            </a:spcAft>
          </a:pPr>
          <a:r>
            <a:rPr lang="ar-MA" sz="1800" b="1" kern="1200" dirty="0" smtClean="0"/>
            <a:t>تجريم التدخل في شؤون القضاء</a:t>
          </a:r>
          <a:endParaRPr lang="en-US" sz="1800" b="1" kern="1200" dirty="0"/>
        </a:p>
      </dsp:txBody>
      <dsp:txXfrm>
        <a:off x="6088827" y="3327574"/>
        <a:ext cx="2090035" cy="938018"/>
      </dsp:txXfrm>
    </dsp:sp>
    <dsp:sp modelId="{2B5662D2-C5BC-4935-8A5F-5D65F37E2DE4}">
      <dsp:nvSpPr>
        <dsp:cNvPr id="0" name=""/>
        <dsp:cNvSpPr/>
      </dsp:nvSpPr>
      <dsp:spPr>
        <a:xfrm rot="16200000">
          <a:off x="2588668" y="1907123"/>
          <a:ext cx="936938" cy="596188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1">
            <a:lnSpc>
              <a:spcPct val="90000"/>
            </a:lnSpc>
            <a:spcBef>
              <a:spcPct val="0"/>
            </a:spcBef>
            <a:spcAft>
              <a:spcPct val="15000"/>
            </a:spcAft>
            <a:buChar char="••"/>
          </a:pPr>
          <a:r>
            <a:rPr lang="ar-MA" sz="1600" kern="1200" dirty="0" smtClean="0"/>
            <a:t>بلوغ سن 70 – الوفاة – قبول استقالته – قبول طلب الاحالة على التقاعد – عدم صلاحيته للقضاء خلال سنة التجربة الاولى – حصوله على تقدير اقل من متوسط في تقرير الاداء الوظيفي 3 مرات متتالية – وجود اسباب صحية تمنعه – انهاء خدمته لأسباب تأديبية بعد اتباع الاجراءات المنصوص عليها نظاما</a:t>
          </a:r>
          <a:endParaRPr lang="en-US" sz="1600" kern="1200" dirty="0"/>
        </a:p>
      </dsp:txBody>
      <dsp:txXfrm rot="5400000">
        <a:off x="121931" y="4465336"/>
        <a:ext cx="5916151" cy="845462"/>
      </dsp:txXfrm>
    </dsp:sp>
    <dsp:sp modelId="{BC46D24E-ACC3-4A05-A627-02A11C187A0C}">
      <dsp:nvSpPr>
        <dsp:cNvPr id="0" name=""/>
        <dsp:cNvSpPr/>
      </dsp:nvSpPr>
      <dsp:spPr>
        <a:xfrm>
          <a:off x="6038082" y="4368313"/>
          <a:ext cx="2191525" cy="103950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1">
            <a:lnSpc>
              <a:spcPct val="90000"/>
            </a:lnSpc>
            <a:spcBef>
              <a:spcPct val="0"/>
            </a:spcBef>
            <a:spcAft>
              <a:spcPct val="35000"/>
            </a:spcAft>
          </a:pPr>
          <a:r>
            <a:rPr lang="ar-MA" sz="1800" b="1" kern="1200" dirty="0" smtClean="0"/>
            <a:t>عدم قابلية القضاة للعزل الا في الحالات التي بينها النظام وهي كالتالي:</a:t>
          </a:r>
          <a:endParaRPr lang="en-US" sz="1800" b="1" kern="1200" dirty="0"/>
        </a:p>
      </dsp:txBody>
      <dsp:txXfrm>
        <a:off x="6088827" y="4419058"/>
        <a:ext cx="2090035" cy="93801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F865D-E7D2-4D88-9C17-7FB02B1E5625}">
      <dsp:nvSpPr>
        <dsp:cNvPr id="0" name=""/>
        <dsp:cNvSpPr/>
      </dsp:nvSpPr>
      <dsp:spPr>
        <a:xfrm rot="5400000">
          <a:off x="-119914" y="126247"/>
          <a:ext cx="799430" cy="559601"/>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i="0" kern="1200" dirty="0"/>
        </a:p>
      </dsp:txBody>
      <dsp:txXfrm rot="-5400000">
        <a:off x="1" y="286134"/>
        <a:ext cx="559601" cy="239829"/>
      </dsp:txXfrm>
    </dsp:sp>
    <dsp:sp modelId="{C7313F71-DB5D-4010-84D8-B32AFF6FC33E}">
      <dsp:nvSpPr>
        <dsp:cNvPr id="0" name=""/>
        <dsp:cNvSpPr/>
      </dsp:nvSpPr>
      <dsp:spPr>
        <a:xfrm rot="5400000">
          <a:off x="3563285" y="-2997351"/>
          <a:ext cx="519629" cy="6526998"/>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i="0" kern="1200" dirty="0" smtClean="0"/>
            <a:t>سعودي الاصل</a:t>
          </a:r>
          <a:endParaRPr lang="en-US" sz="2000" i="0" kern="1200" dirty="0"/>
        </a:p>
      </dsp:txBody>
      <dsp:txXfrm rot="-5400000">
        <a:off x="559601" y="31699"/>
        <a:ext cx="6501632" cy="468897"/>
      </dsp:txXfrm>
    </dsp:sp>
    <dsp:sp modelId="{5929DEC9-7785-48F2-AD1D-AF0B444EB163}">
      <dsp:nvSpPr>
        <dsp:cNvPr id="0" name=""/>
        <dsp:cNvSpPr/>
      </dsp:nvSpPr>
      <dsp:spPr>
        <a:xfrm rot="5400000">
          <a:off x="-119914" y="841798"/>
          <a:ext cx="799430" cy="559601"/>
        </a:xfrm>
        <a:prstGeom prst="chevron">
          <a:avLst/>
        </a:prstGeom>
        <a:solidFill>
          <a:schemeClr val="accent2">
            <a:hueOff val="-956445"/>
            <a:satOff val="846"/>
            <a:lumOff val="1503"/>
            <a:alphaOff val="0"/>
          </a:schemeClr>
        </a:solidFill>
        <a:ln w="15875" cap="flat" cmpd="sng" algn="ctr">
          <a:solidFill>
            <a:schemeClr val="accent2">
              <a:hueOff val="-956445"/>
              <a:satOff val="846"/>
              <a:lumOff val="150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i="0" kern="1200" dirty="0"/>
        </a:p>
      </dsp:txBody>
      <dsp:txXfrm rot="-5400000">
        <a:off x="1" y="1001685"/>
        <a:ext cx="559601" cy="239829"/>
      </dsp:txXfrm>
    </dsp:sp>
    <dsp:sp modelId="{CCB9BA33-063C-40EB-AB5A-7954A93BAACB}">
      <dsp:nvSpPr>
        <dsp:cNvPr id="0" name=""/>
        <dsp:cNvSpPr/>
      </dsp:nvSpPr>
      <dsp:spPr>
        <a:xfrm rot="5400000">
          <a:off x="3563285" y="-2281800"/>
          <a:ext cx="519629" cy="6526998"/>
        </a:xfrm>
        <a:prstGeom prst="round2SameRect">
          <a:avLst/>
        </a:prstGeom>
        <a:solidFill>
          <a:schemeClr val="lt1">
            <a:alpha val="90000"/>
            <a:hueOff val="0"/>
            <a:satOff val="0"/>
            <a:lumOff val="0"/>
            <a:alphaOff val="0"/>
          </a:schemeClr>
        </a:solidFill>
        <a:ln w="15875" cap="flat" cmpd="sng" algn="ctr">
          <a:solidFill>
            <a:schemeClr val="accent2">
              <a:hueOff val="-956445"/>
              <a:satOff val="846"/>
              <a:lumOff val="150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i="0" kern="1200" dirty="0" smtClean="0"/>
            <a:t>حسن السيرة والسلوك</a:t>
          </a:r>
          <a:endParaRPr lang="en-US" sz="2000" i="0" kern="1200" dirty="0"/>
        </a:p>
      </dsp:txBody>
      <dsp:txXfrm rot="-5400000">
        <a:off x="559601" y="747250"/>
        <a:ext cx="6501632" cy="468897"/>
      </dsp:txXfrm>
    </dsp:sp>
    <dsp:sp modelId="{D3CFC738-C256-4D44-8D1F-4F8A787359C6}">
      <dsp:nvSpPr>
        <dsp:cNvPr id="0" name=""/>
        <dsp:cNvSpPr/>
      </dsp:nvSpPr>
      <dsp:spPr>
        <a:xfrm rot="5400000">
          <a:off x="-119914" y="1557348"/>
          <a:ext cx="799430" cy="559601"/>
        </a:xfrm>
        <a:prstGeom prst="chevron">
          <a:avLst/>
        </a:prstGeom>
        <a:solidFill>
          <a:schemeClr val="accent2">
            <a:hueOff val="-1912890"/>
            <a:satOff val="1692"/>
            <a:lumOff val="3007"/>
            <a:alphaOff val="0"/>
          </a:schemeClr>
        </a:solidFill>
        <a:ln w="15875" cap="flat" cmpd="sng" algn="ctr">
          <a:solidFill>
            <a:schemeClr val="accent2">
              <a:hueOff val="-1912890"/>
              <a:satOff val="1692"/>
              <a:lumOff val="300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i="0" kern="1200"/>
        </a:p>
      </dsp:txBody>
      <dsp:txXfrm rot="-5400000">
        <a:off x="1" y="1717235"/>
        <a:ext cx="559601" cy="239829"/>
      </dsp:txXfrm>
    </dsp:sp>
    <dsp:sp modelId="{5FB093D1-5D2C-4CCB-9474-7413D8D3901E}">
      <dsp:nvSpPr>
        <dsp:cNvPr id="0" name=""/>
        <dsp:cNvSpPr/>
      </dsp:nvSpPr>
      <dsp:spPr>
        <a:xfrm rot="5400000">
          <a:off x="3563285" y="-1566250"/>
          <a:ext cx="519629" cy="6526998"/>
        </a:xfrm>
        <a:prstGeom prst="round2SameRect">
          <a:avLst/>
        </a:prstGeom>
        <a:solidFill>
          <a:schemeClr val="lt1">
            <a:alpha val="90000"/>
            <a:hueOff val="0"/>
            <a:satOff val="0"/>
            <a:lumOff val="0"/>
            <a:alphaOff val="0"/>
          </a:schemeClr>
        </a:solidFill>
        <a:ln w="15875" cap="flat" cmpd="sng" algn="ctr">
          <a:solidFill>
            <a:schemeClr val="accent2">
              <a:hueOff val="-1912890"/>
              <a:satOff val="1692"/>
              <a:lumOff val="30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i="0" kern="1200" dirty="0" smtClean="0"/>
            <a:t>متمتع </a:t>
          </a:r>
          <a:r>
            <a:rPr lang="ar-MA" sz="2000" i="0" kern="1200" dirty="0" err="1" smtClean="0"/>
            <a:t>بالاهلية</a:t>
          </a:r>
          <a:r>
            <a:rPr lang="ar-MA" sz="2000" i="0" kern="1200" dirty="0" smtClean="0"/>
            <a:t> للقضاء</a:t>
          </a:r>
          <a:endParaRPr lang="en-US" sz="2000" i="0" kern="1200" dirty="0"/>
        </a:p>
      </dsp:txBody>
      <dsp:txXfrm rot="-5400000">
        <a:off x="559601" y="1462800"/>
        <a:ext cx="6501632" cy="468897"/>
      </dsp:txXfrm>
    </dsp:sp>
    <dsp:sp modelId="{5B3AA50F-60B9-439F-8AB4-0A13350EE98B}">
      <dsp:nvSpPr>
        <dsp:cNvPr id="0" name=""/>
        <dsp:cNvSpPr/>
      </dsp:nvSpPr>
      <dsp:spPr>
        <a:xfrm rot="5400000">
          <a:off x="-119914" y="2272899"/>
          <a:ext cx="799430" cy="559601"/>
        </a:xfrm>
        <a:prstGeom prst="chevron">
          <a:avLst/>
        </a:prstGeom>
        <a:solidFill>
          <a:schemeClr val="accent2">
            <a:hueOff val="-2869335"/>
            <a:satOff val="2538"/>
            <a:lumOff val="4510"/>
            <a:alphaOff val="0"/>
          </a:schemeClr>
        </a:solidFill>
        <a:ln w="15875" cap="flat" cmpd="sng" algn="ctr">
          <a:solidFill>
            <a:schemeClr val="accent2">
              <a:hueOff val="-2869335"/>
              <a:satOff val="2538"/>
              <a:lumOff val="451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i="0" kern="1200" dirty="0"/>
        </a:p>
      </dsp:txBody>
      <dsp:txXfrm rot="-5400000">
        <a:off x="1" y="2432786"/>
        <a:ext cx="559601" cy="239829"/>
      </dsp:txXfrm>
    </dsp:sp>
    <dsp:sp modelId="{DF1A84C8-30FC-4C5F-A9C6-D3440F38B025}">
      <dsp:nvSpPr>
        <dsp:cNvPr id="0" name=""/>
        <dsp:cNvSpPr/>
      </dsp:nvSpPr>
      <dsp:spPr>
        <a:xfrm rot="5400000">
          <a:off x="3563285" y="-850699"/>
          <a:ext cx="519629" cy="6526998"/>
        </a:xfrm>
        <a:prstGeom prst="round2SameRect">
          <a:avLst/>
        </a:prstGeom>
        <a:solidFill>
          <a:schemeClr val="lt1">
            <a:alpha val="90000"/>
            <a:hueOff val="0"/>
            <a:satOff val="0"/>
            <a:lumOff val="0"/>
            <a:alphaOff val="0"/>
          </a:schemeClr>
        </a:solidFill>
        <a:ln w="28575"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i="0" kern="1200" dirty="0" smtClean="0"/>
            <a:t>حاصل على شهادة من احدى الكليات الشرعية او شهادة جامعية اخرى معادلة بشرط ان ينجح في امتحان خاص</a:t>
          </a:r>
          <a:endParaRPr lang="en-US" sz="2000" i="0" kern="1200" dirty="0"/>
        </a:p>
      </dsp:txBody>
      <dsp:txXfrm rot="-5400000">
        <a:off x="559601" y="2178351"/>
        <a:ext cx="6501632" cy="468897"/>
      </dsp:txXfrm>
    </dsp:sp>
    <dsp:sp modelId="{5163B9BB-7B41-46BC-830D-E29CCE83124E}">
      <dsp:nvSpPr>
        <dsp:cNvPr id="0" name=""/>
        <dsp:cNvSpPr/>
      </dsp:nvSpPr>
      <dsp:spPr>
        <a:xfrm rot="5400000">
          <a:off x="-119914" y="2988450"/>
          <a:ext cx="799430" cy="559601"/>
        </a:xfrm>
        <a:prstGeom prst="chevron">
          <a:avLst/>
        </a:prstGeom>
        <a:solidFill>
          <a:schemeClr val="accent2">
            <a:hueOff val="-3825781"/>
            <a:satOff val="3385"/>
            <a:lumOff val="6013"/>
            <a:alphaOff val="0"/>
          </a:schemeClr>
        </a:solidFill>
        <a:ln w="15875" cap="flat" cmpd="sng" algn="ctr">
          <a:solidFill>
            <a:schemeClr val="accent2">
              <a:hueOff val="-3825781"/>
              <a:satOff val="3385"/>
              <a:lumOff val="601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i="0" kern="1200" dirty="0"/>
        </a:p>
      </dsp:txBody>
      <dsp:txXfrm rot="-5400000">
        <a:off x="1" y="3148337"/>
        <a:ext cx="559601" cy="239829"/>
      </dsp:txXfrm>
    </dsp:sp>
    <dsp:sp modelId="{54CD5529-657B-4CD0-B8F2-8FE88715B407}">
      <dsp:nvSpPr>
        <dsp:cNvPr id="0" name=""/>
        <dsp:cNvSpPr/>
      </dsp:nvSpPr>
      <dsp:spPr>
        <a:xfrm rot="5400000">
          <a:off x="3563285" y="-135149"/>
          <a:ext cx="519629" cy="6526998"/>
        </a:xfrm>
        <a:prstGeom prst="round2SameRect">
          <a:avLst/>
        </a:prstGeom>
        <a:solidFill>
          <a:schemeClr val="lt1">
            <a:alpha val="90000"/>
            <a:hueOff val="0"/>
            <a:satOff val="0"/>
            <a:lumOff val="0"/>
            <a:alphaOff val="0"/>
          </a:schemeClr>
        </a:solidFill>
        <a:ln w="15875" cap="flat" cmpd="sng" algn="ctr">
          <a:solidFill>
            <a:schemeClr val="accent2">
              <a:hueOff val="-3825781"/>
              <a:satOff val="3385"/>
              <a:lumOff val="60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i="0" kern="1200" dirty="0" smtClean="0"/>
            <a:t>لا يقل عمره عن 40 قاضي استئناف – 22 في درجات السلم القضائي الاخرى</a:t>
          </a:r>
          <a:endParaRPr lang="en-US" sz="2000" i="0" kern="1200" dirty="0"/>
        </a:p>
      </dsp:txBody>
      <dsp:txXfrm rot="-5400000">
        <a:off x="559601" y="2893901"/>
        <a:ext cx="6501632" cy="468897"/>
      </dsp:txXfrm>
    </dsp:sp>
    <dsp:sp modelId="{33262B0B-6349-47A6-941B-306264C3E5B4}">
      <dsp:nvSpPr>
        <dsp:cNvPr id="0" name=""/>
        <dsp:cNvSpPr/>
      </dsp:nvSpPr>
      <dsp:spPr>
        <a:xfrm rot="5400000">
          <a:off x="-119914" y="3704000"/>
          <a:ext cx="799430" cy="559601"/>
        </a:xfrm>
        <a:prstGeom prst="chevron">
          <a:avLst/>
        </a:prstGeom>
        <a:solidFill>
          <a:schemeClr val="accent2">
            <a:hueOff val="-4782225"/>
            <a:satOff val="4231"/>
            <a:lumOff val="7517"/>
            <a:alphaOff val="0"/>
          </a:schemeClr>
        </a:solidFill>
        <a:ln w="15875" cap="flat" cmpd="sng" algn="ctr">
          <a:solidFill>
            <a:schemeClr val="accent2">
              <a:hueOff val="-4782225"/>
              <a:satOff val="4231"/>
              <a:lumOff val="751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i="0" kern="1200" dirty="0"/>
        </a:p>
      </dsp:txBody>
      <dsp:txXfrm rot="-5400000">
        <a:off x="1" y="3863887"/>
        <a:ext cx="559601" cy="239829"/>
      </dsp:txXfrm>
    </dsp:sp>
    <dsp:sp modelId="{49155C34-3D8A-43D9-A066-849A17E410D7}">
      <dsp:nvSpPr>
        <dsp:cNvPr id="0" name=""/>
        <dsp:cNvSpPr/>
      </dsp:nvSpPr>
      <dsp:spPr>
        <a:xfrm rot="5400000">
          <a:off x="3563285" y="580401"/>
          <a:ext cx="519629" cy="6526998"/>
        </a:xfrm>
        <a:prstGeom prst="round2SameRect">
          <a:avLst/>
        </a:prstGeom>
        <a:solidFill>
          <a:schemeClr val="lt1">
            <a:alpha val="90000"/>
            <a:hueOff val="0"/>
            <a:satOff val="0"/>
            <a:lumOff val="0"/>
            <a:alphaOff val="0"/>
          </a:schemeClr>
        </a:solidFill>
        <a:ln w="15875" cap="flat" cmpd="sng" algn="ctr">
          <a:solidFill>
            <a:schemeClr val="accent2">
              <a:hueOff val="-4782225"/>
              <a:satOff val="4231"/>
              <a:lumOff val="75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i="0" kern="1200" dirty="0" smtClean="0"/>
            <a:t>لا يكون محكوم عليه بجريمة مخلة بالشرف والامانة او صدر بحقه قرار </a:t>
          </a:r>
          <a:r>
            <a:rPr lang="ar-MA" sz="2000" i="0" kern="1200" dirty="0" err="1" smtClean="0"/>
            <a:t>تاديبي</a:t>
          </a:r>
          <a:r>
            <a:rPr lang="ar-MA" sz="2000" i="0" kern="1200" dirty="0" smtClean="0"/>
            <a:t> بالفصل</a:t>
          </a:r>
          <a:endParaRPr lang="en-US" sz="2000" i="0" kern="1200" dirty="0"/>
        </a:p>
      </dsp:txBody>
      <dsp:txXfrm rot="-5400000">
        <a:off x="559601" y="3609451"/>
        <a:ext cx="6501632" cy="468897"/>
      </dsp:txXfrm>
    </dsp:sp>
    <dsp:sp modelId="{9D1177F5-D7B9-4B11-BE17-25BACC03D06B}">
      <dsp:nvSpPr>
        <dsp:cNvPr id="0" name=""/>
        <dsp:cNvSpPr/>
      </dsp:nvSpPr>
      <dsp:spPr>
        <a:xfrm rot="5400000">
          <a:off x="-119914" y="4419551"/>
          <a:ext cx="799430" cy="559601"/>
        </a:xfrm>
        <a:prstGeom prst="chevron">
          <a:avLst/>
        </a:prstGeom>
        <a:solidFill>
          <a:schemeClr val="accent2">
            <a:hueOff val="-5738671"/>
            <a:satOff val="5077"/>
            <a:lumOff val="902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i="0" kern="1200" dirty="0"/>
        </a:p>
      </dsp:txBody>
      <dsp:txXfrm rot="-5400000">
        <a:off x="1" y="4579438"/>
        <a:ext cx="559601" cy="239829"/>
      </dsp:txXfrm>
    </dsp:sp>
    <dsp:sp modelId="{67B26225-3009-4D52-8278-E882AD3BFC6B}">
      <dsp:nvSpPr>
        <dsp:cNvPr id="0" name=""/>
        <dsp:cNvSpPr/>
      </dsp:nvSpPr>
      <dsp:spPr>
        <a:xfrm rot="5400000">
          <a:off x="3563285" y="1295952"/>
          <a:ext cx="519629" cy="6526998"/>
        </a:xfrm>
        <a:prstGeom prst="round2SameRect">
          <a:avLst/>
        </a:prstGeom>
        <a:solidFill>
          <a:schemeClr val="lt1">
            <a:alpha val="90000"/>
            <a:hueOff val="0"/>
            <a:satOff val="0"/>
            <a:lumOff val="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i="0" kern="1200" dirty="0" smtClean="0"/>
            <a:t>شروط خاصة نص عليها النظام لكل درجة من درجات السلم القضائي</a:t>
          </a:r>
          <a:endParaRPr lang="en-US" sz="2000" i="0" kern="1200" dirty="0"/>
        </a:p>
      </dsp:txBody>
      <dsp:txXfrm rot="-5400000">
        <a:off x="559601" y="4325002"/>
        <a:ext cx="6501632" cy="468897"/>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A8D035-35D5-48B9-A151-7CCA831DB97B}">
      <dsp:nvSpPr>
        <dsp:cNvPr id="0" name=""/>
        <dsp:cNvSpPr/>
      </dsp:nvSpPr>
      <dsp:spPr>
        <a:xfrm>
          <a:off x="1066106" y="1787582"/>
          <a:ext cx="2578793" cy="447559"/>
        </a:xfrm>
        <a:custGeom>
          <a:avLst/>
          <a:gdLst/>
          <a:ahLst/>
          <a:cxnLst/>
          <a:rect l="0" t="0" r="0" b="0"/>
          <a:pathLst>
            <a:path>
              <a:moveTo>
                <a:pt x="2578793" y="0"/>
              </a:moveTo>
              <a:lnTo>
                <a:pt x="2578793" y="223779"/>
              </a:lnTo>
              <a:lnTo>
                <a:pt x="0" y="223779"/>
              </a:lnTo>
              <a:lnTo>
                <a:pt x="0" y="447559"/>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DC07EC-F6D0-4A96-8A21-512E2510A73A}">
      <dsp:nvSpPr>
        <dsp:cNvPr id="0" name=""/>
        <dsp:cNvSpPr/>
      </dsp:nvSpPr>
      <dsp:spPr>
        <a:xfrm>
          <a:off x="3599179" y="1787582"/>
          <a:ext cx="91440" cy="447559"/>
        </a:xfrm>
        <a:custGeom>
          <a:avLst/>
          <a:gdLst/>
          <a:ahLst/>
          <a:cxnLst/>
          <a:rect l="0" t="0" r="0" b="0"/>
          <a:pathLst>
            <a:path>
              <a:moveTo>
                <a:pt x="45720" y="0"/>
              </a:moveTo>
              <a:lnTo>
                <a:pt x="45720" y="447559"/>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54FFAF-658B-484E-B7E3-5E474AD3E3CB}">
      <dsp:nvSpPr>
        <dsp:cNvPr id="0" name=""/>
        <dsp:cNvSpPr/>
      </dsp:nvSpPr>
      <dsp:spPr>
        <a:xfrm>
          <a:off x="3644899" y="1787582"/>
          <a:ext cx="2578793" cy="447559"/>
        </a:xfrm>
        <a:custGeom>
          <a:avLst/>
          <a:gdLst/>
          <a:ahLst/>
          <a:cxnLst/>
          <a:rect l="0" t="0" r="0" b="0"/>
          <a:pathLst>
            <a:path>
              <a:moveTo>
                <a:pt x="0" y="0"/>
              </a:moveTo>
              <a:lnTo>
                <a:pt x="0" y="223779"/>
              </a:lnTo>
              <a:lnTo>
                <a:pt x="2578793" y="223779"/>
              </a:lnTo>
              <a:lnTo>
                <a:pt x="2578793" y="447559"/>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9FBDCA-FE18-485F-B467-15BCD64971CD}">
      <dsp:nvSpPr>
        <dsp:cNvPr id="0" name=""/>
        <dsp:cNvSpPr/>
      </dsp:nvSpPr>
      <dsp:spPr>
        <a:xfrm>
          <a:off x="1974854" y="721965"/>
          <a:ext cx="3340091" cy="106561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SA" sz="3600" kern="1200" dirty="0" smtClean="0"/>
            <a:t>جهات </a:t>
          </a:r>
          <a:r>
            <a:rPr lang="ar-SA" sz="3600" kern="1200" dirty="0" smtClean="0"/>
            <a:t>التقاضي</a:t>
          </a:r>
          <a:r>
            <a:rPr lang="ar-MA" sz="3600" kern="1200" dirty="0" smtClean="0"/>
            <a:t> في السعودية</a:t>
          </a:r>
          <a:endParaRPr lang="en-US" sz="3600" kern="1200" dirty="0"/>
        </a:p>
      </dsp:txBody>
      <dsp:txXfrm>
        <a:off x="1974854" y="721965"/>
        <a:ext cx="3340091" cy="1065617"/>
      </dsp:txXfrm>
    </dsp:sp>
    <dsp:sp modelId="{3DF809EB-795F-451A-BABC-92F7786D1ECB}">
      <dsp:nvSpPr>
        <dsp:cNvPr id="0" name=""/>
        <dsp:cNvSpPr/>
      </dsp:nvSpPr>
      <dsp:spPr>
        <a:xfrm>
          <a:off x="5158076" y="2235142"/>
          <a:ext cx="2131234" cy="106561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SA" sz="3600" kern="1200" dirty="0" smtClean="0"/>
            <a:t>القضاء العادي</a:t>
          </a:r>
          <a:endParaRPr lang="en-US" sz="3600" kern="1200" dirty="0"/>
        </a:p>
      </dsp:txBody>
      <dsp:txXfrm>
        <a:off x="5158076" y="2235142"/>
        <a:ext cx="2131234" cy="1065617"/>
      </dsp:txXfrm>
    </dsp:sp>
    <dsp:sp modelId="{33DD5790-593C-4632-9010-1F753121B7AF}">
      <dsp:nvSpPr>
        <dsp:cNvPr id="0" name=""/>
        <dsp:cNvSpPr/>
      </dsp:nvSpPr>
      <dsp:spPr>
        <a:xfrm>
          <a:off x="2579282" y="2235142"/>
          <a:ext cx="2131234" cy="106561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SA" sz="3600" kern="1200" dirty="0" smtClean="0"/>
            <a:t>القضاء الاداري</a:t>
          </a:r>
          <a:endParaRPr lang="en-US" sz="3600" kern="1200" dirty="0"/>
        </a:p>
      </dsp:txBody>
      <dsp:txXfrm>
        <a:off x="2579282" y="2235142"/>
        <a:ext cx="2131234" cy="1065617"/>
      </dsp:txXfrm>
    </dsp:sp>
    <dsp:sp modelId="{4EE6CDBC-C601-4AED-BA6E-3A39607C7854}">
      <dsp:nvSpPr>
        <dsp:cNvPr id="0" name=""/>
        <dsp:cNvSpPr/>
      </dsp:nvSpPr>
      <dsp:spPr>
        <a:xfrm>
          <a:off x="489" y="2235142"/>
          <a:ext cx="2131234" cy="106561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SA" sz="3600" kern="1200" dirty="0" smtClean="0"/>
            <a:t>اللجان شبه القضائية</a:t>
          </a:r>
          <a:endParaRPr lang="en-US" sz="3600" kern="1200" dirty="0"/>
        </a:p>
      </dsp:txBody>
      <dsp:txXfrm>
        <a:off x="489" y="2235142"/>
        <a:ext cx="2131234" cy="1065617"/>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A8D035-35D5-48B9-A151-7CCA831DB97B}">
      <dsp:nvSpPr>
        <dsp:cNvPr id="0" name=""/>
        <dsp:cNvSpPr/>
      </dsp:nvSpPr>
      <dsp:spPr>
        <a:xfrm>
          <a:off x="1066106" y="1787582"/>
          <a:ext cx="2578793" cy="447559"/>
        </a:xfrm>
        <a:custGeom>
          <a:avLst/>
          <a:gdLst/>
          <a:ahLst/>
          <a:cxnLst/>
          <a:rect l="0" t="0" r="0" b="0"/>
          <a:pathLst>
            <a:path>
              <a:moveTo>
                <a:pt x="2578793" y="0"/>
              </a:moveTo>
              <a:lnTo>
                <a:pt x="2578793" y="223779"/>
              </a:lnTo>
              <a:lnTo>
                <a:pt x="0" y="223779"/>
              </a:lnTo>
              <a:lnTo>
                <a:pt x="0" y="447559"/>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DC07EC-F6D0-4A96-8A21-512E2510A73A}">
      <dsp:nvSpPr>
        <dsp:cNvPr id="0" name=""/>
        <dsp:cNvSpPr/>
      </dsp:nvSpPr>
      <dsp:spPr>
        <a:xfrm>
          <a:off x="3599179" y="1787582"/>
          <a:ext cx="91440" cy="447559"/>
        </a:xfrm>
        <a:custGeom>
          <a:avLst/>
          <a:gdLst/>
          <a:ahLst/>
          <a:cxnLst/>
          <a:rect l="0" t="0" r="0" b="0"/>
          <a:pathLst>
            <a:path>
              <a:moveTo>
                <a:pt x="45720" y="0"/>
              </a:moveTo>
              <a:lnTo>
                <a:pt x="45720" y="447559"/>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54FFAF-658B-484E-B7E3-5E474AD3E3CB}">
      <dsp:nvSpPr>
        <dsp:cNvPr id="0" name=""/>
        <dsp:cNvSpPr/>
      </dsp:nvSpPr>
      <dsp:spPr>
        <a:xfrm>
          <a:off x="3644899" y="1787582"/>
          <a:ext cx="2578793" cy="447559"/>
        </a:xfrm>
        <a:custGeom>
          <a:avLst/>
          <a:gdLst/>
          <a:ahLst/>
          <a:cxnLst/>
          <a:rect l="0" t="0" r="0" b="0"/>
          <a:pathLst>
            <a:path>
              <a:moveTo>
                <a:pt x="0" y="0"/>
              </a:moveTo>
              <a:lnTo>
                <a:pt x="0" y="223779"/>
              </a:lnTo>
              <a:lnTo>
                <a:pt x="2578793" y="223779"/>
              </a:lnTo>
              <a:lnTo>
                <a:pt x="2578793" y="447559"/>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9FBDCA-FE18-485F-B467-15BCD64971CD}">
      <dsp:nvSpPr>
        <dsp:cNvPr id="0" name=""/>
        <dsp:cNvSpPr/>
      </dsp:nvSpPr>
      <dsp:spPr>
        <a:xfrm>
          <a:off x="1974854" y="721965"/>
          <a:ext cx="3340091" cy="106561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SA" sz="3600" kern="1200" dirty="0" smtClean="0"/>
            <a:t>درجات </a:t>
          </a:r>
          <a:r>
            <a:rPr lang="ar-SA" sz="3600" kern="1200" dirty="0" smtClean="0"/>
            <a:t>التقاضي</a:t>
          </a:r>
          <a:endParaRPr lang="en-US" sz="3600" kern="1200" dirty="0"/>
        </a:p>
      </dsp:txBody>
      <dsp:txXfrm>
        <a:off x="1974854" y="721965"/>
        <a:ext cx="3340091" cy="1065617"/>
      </dsp:txXfrm>
    </dsp:sp>
    <dsp:sp modelId="{3DF809EB-795F-451A-BABC-92F7786D1ECB}">
      <dsp:nvSpPr>
        <dsp:cNvPr id="0" name=""/>
        <dsp:cNvSpPr/>
      </dsp:nvSpPr>
      <dsp:spPr>
        <a:xfrm>
          <a:off x="5158076" y="2235142"/>
          <a:ext cx="2131234" cy="106561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MA" sz="3600" kern="1200" dirty="0" smtClean="0"/>
            <a:t>محاكم الدرجة الأولى</a:t>
          </a:r>
          <a:endParaRPr lang="en-US" sz="3600" kern="1200" dirty="0"/>
        </a:p>
      </dsp:txBody>
      <dsp:txXfrm>
        <a:off x="5158076" y="2235142"/>
        <a:ext cx="2131234" cy="1065617"/>
      </dsp:txXfrm>
    </dsp:sp>
    <dsp:sp modelId="{33DD5790-593C-4632-9010-1F753121B7AF}">
      <dsp:nvSpPr>
        <dsp:cNvPr id="0" name=""/>
        <dsp:cNvSpPr/>
      </dsp:nvSpPr>
      <dsp:spPr>
        <a:xfrm>
          <a:off x="2579282" y="2235142"/>
          <a:ext cx="2131234" cy="106561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MA" sz="3600" kern="1200" dirty="0" smtClean="0"/>
            <a:t>محاكم الاستئناف</a:t>
          </a:r>
          <a:endParaRPr lang="en-US" sz="3600" kern="1200" dirty="0"/>
        </a:p>
      </dsp:txBody>
      <dsp:txXfrm>
        <a:off x="2579282" y="2235142"/>
        <a:ext cx="2131234" cy="1065617"/>
      </dsp:txXfrm>
    </dsp:sp>
    <dsp:sp modelId="{4EE6CDBC-C601-4AED-BA6E-3A39607C7854}">
      <dsp:nvSpPr>
        <dsp:cNvPr id="0" name=""/>
        <dsp:cNvSpPr/>
      </dsp:nvSpPr>
      <dsp:spPr>
        <a:xfrm>
          <a:off x="489" y="2235142"/>
          <a:ext cx="2131234" cy="106561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MA" sz="3600" kern="1200" dirty="0" smtClean="0"/>
            <a:t>المحكمة العليا</a:t>
          </a:r>
          <a:endParaRPr lang="en-US" sz="3600" kern="1200" dirty="0"/>
        </a:p>
      </dsp:txBody>
      <dsp:txXfrm>
        <a:off x="489" y="2235142"/>
        <a:ext cx="2131234" cy="1065617"/>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DA2F0-522E-4472-B45B-27A16F805006}">
      <dsp:nvSpPr>
        <dsp:cNvPr id="0" name=""/>
        <dsp:cNvSpPr/>
      </dsp:nvSpPr>
      <dsp:spPr>
        <a:xfrm>
          <a:off x="7168470" y="0"/>
          <a:ext cx="1665982" cy="54864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0" kern="1200" dirty="0" smtClean="0"/>
            <a:t>المحكمة العامة</a:t>
          </a:r>
          <a:endParaRPr lang="en-US" sz="2400" b="0" kern="1200" dirty="0"/>
        </a:p>
      </dsp:txBody>
      <dsp:txXfrm>
        <a:off x="7168470" y="0"/>
        <a:ext cx="1665982" cy="1645920"/>
      </dsp:txXfrm>
    </dsp:sp>
    <dsp:sp modelId="{BBC9810A-9449-4D41-95ED-1CF0763FA902}">
      <dsp:nvSpPr>
        <dsp:cNvPr id="0" name=""/>
        <dsp:cNvSpPr/>
      </dsp:nvSpPr>
      <dsp:spPr>
        <a:xfrm>
          <a:off x="7335068" y="1646312"/>
          <a:ext cx="1332785" cy="2489827"/>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ar-MA" sz="1800" b="0" i="0" kern="1200" dirty="0" smtClean="0"/>
            <a:t>القضايا </a:t>
          </a:r>
          <a:r>
            <a:rPr lang="ar-MA" sz="1800" b="0" i="0" kern="1200" dirty="0" smtClean="0"/>
            <a:t>الحقوقية </a:t>
          </a:r>
          <a:r>
            <a:rPr lang="ar-MA" sz="1800" b="0" i="0" kern="1200" dirty="0" smtClean="0"/>
            <a:t>– الاثباتات النهائية – التنفيذ – القضايا </a:t>
          </a:r>
          <a:r>
            <a:rPr lang="ar-MA" sz="1800" b="0" i="0" kern="1200" dirty="0" smtClean="0"/>
            <a:t>المرورية-قضايا العقارات</a:t>
          </a:r>
          <a:endParaRPr lang="en-US" sz="1800" b="0" kern="1200" dirty="0"/>
        </a:p>
      </dsp:txBody>
      <dsp:txXfrm>
        <a:off x="7374104" y="1685348"/>
        <a:ext cx="1254713" cy="2411755"/>
      </dsp:txXfrm>
    </dsp:sp>
    <dsp:sp modelId="{17714024-C938-4F0C-BA50-6605E210C40B}">
      <dsp:nvSpPr>
        <dsp:cNvPr id="0" name=""/>
        <dsp:cNvSpPr/>
      </dsp:nvSpPr>
      <dsp:spPr>
        <a:xfrm>
          <a:off x="7335068" y="4381527"/>
          <a:ext cx="1332785" cy="830160"/>
        </a:xfrm>
        <a:prstGeom prst="roundRect">
          <a:avLst>
            <a:gd name="adj" fmla="val 10000"/>
          </a:avLst>
        </a:prstGeom>
        <a:solidFill>
          <a:schemeClr val="accent2">
            <a:hueOff val="-637630"/>
            <a:satOff val="564"/>
            <a:lumOff val="100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ar-MA" sz="1800" b="0" kern="1200" dirty="0" smtClean="0"/>
            <a:t>قاض فرد او ثلاثة</a:t>
          </a:r>
          <a:endParaRPr lang="en-US" sz="1800" b="0" kern="1200" dirty="0"/>
        </a:p>
      </dsp:txBody>
      <dsp:txXfrm>
        <a:off x="7359383" y="4405842"/>
        <a:ext cx="1284155" cy="781530"/>
      </dsp:txXfrm>
    </dsp:sp>
    <dsp:sp modelId="{3E7BBCF5-12CA-41A0-89F3-66842111754E}">
      <dsp:nvSpPr>
        <dsp:cNvPr id="0" name=""/>
        <dsp:cNvSpPr/>
      </dsp:nvSpPr>
      <dsp:spPr>
        <a:xfrm>
          <a:off x="5377539" y="0"/>
          <a:ext cx="1665982" cy="54864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0" kern="1200" dirty="0" smtClean="0"/>
            <a:t>المحكمة الجزائية</a:t>
          </a:r>
          <a:endParaRPr lang="en-US" sz="2400" b="0" kern="1200" dirty="0"/>
        </a:p>
      </dsp:txBody>
      <dsp:txXfrm>
        <a:off x="5377539" y="0"/>
        <a:ext cx="1665982" cy="1645920"/>
      </dsp:txXfrm>
    </dsp:sp>
    <dsp:sp modelId="{1FBA9269-7E78-4C2D-80C3-E02976AFDE2F}">
      <dsp:nvSpPr>
        <dsp:cNvPr id="0" name=""/>
        <dsp:cNvSpPr/>
      </dsp:nvSpPr>
      <dsp:spPr>
        <a:xfrm>
          <a:off x="5544137" y="1646312"/>
          <a:ext cx="1332785" cy="2489827"/>
        </a:xfrm>
        <a:prstGeom prst="roundRect">
          <a:avLst>
            <a:gd name="adj" fmla="val 10000"/>
          </a:avLst>
        </a:prstGeom>
        <a:solidFill>
          <a:schemeClr val="accent2">
            <a:hueOff val="-1275260"/>
            <a:satOff val="1128"/>
            <a:lumOff val="200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ar-MA" sz="1800" b="0" kern="1200" dirty="0" smtClean="0"/>
            <a:t>الحدود والقصاص – القضايا التعزيرية – الاحداث</a:t>
          </a:r>
          <a:endParaRPr lang="en-US" sz="1800" b="0" kern="1200" dirty="0"/>
        </a:p>
      </dsp:txBody>
      <dsp:txXfrm>
        <a:off x="5583173" y="1685348"/>
        <a:ext cx="1254713" cy="2411755"/>
      </dsp:txXfrm>
    </dsp:sp>
    <dsp:sp modelId="{2F9C6F31-AD61-42CA-86CB-FDBE33D213AB}">
      <dsp:nvSpPr>
        <dsp:cNvPr id="0" name=""/>
        <dsp:cNvSpPr/>
      </dsp:nvSpPr>
      <dsp:spPr>
        <a:xfrm>
          <a:off x="5544137" y="4381527"/>
          <a:ext cx="1332785" cy="830160"/>
        </a:xfrm>
        <a:prstGeom prst="roundRect">
          <a:avLst>
            <a:gd name="adj" fmla="val 10000"/>
          </a:avLst>
        </a:prstGeom>
        <a:solidFill>
          <a:schemeClr val="accent2">
            <a:hueOff val="-1912890"/>
            <a:satOff val="1692"/>
            <a:lumOff val="300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ar-MA" sz="1800" b="0" kern="1200" dirty="0" smtClean="0"/>
            <a:t>ثلاثة قضاة أو قاض فرد</a:t>
          </a:r>
          <a:endParaRPr lang="en-US" sz="1800" b="0" kern="1200" dirty="0"/>
        </a:p>
      </dsp:txBody>
      <dsp:txXfrm>
        <a:off x="5568452" y="4405842"/>
        <a:ext cx="1284155" cy="781530"/>
      </dsp:txXfrm>
    </dsp:sp>
    <dsp:sp modelId="{9C3C13F7-160A-49BA-B16D-32C6FE66A317}">
      <dsp:nvSpPr>
        <dsp:cNvPr id="0" name=""/>
        <dsp:cNvSpPr/>
      </dsp:nvSpPr>
      <dsp:spPr>
        <a:xfrm>
          <a:off x="3586608" y="0"/>
          <a:ext cx="1665982" cy="54864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b="0" kern="1200" dirty="0" smtClean="0"/>
            <a:t>محكمة الأحوال الشخصية</a:t>
          </a:r>
          <a:endParaRPr lang="en-US" sz="2000" b="0" kern="1200" dirty="0"/>
        </a:p>
      </dsp:txBody>
      <dsp:txXfrm>
        <a:off x="3586608" y="0"/>
        <a:ext cx="1665982" cy="1645920"/>
      </dsp:txXfrm>
    </dsp:sp>
    <dsp:sp modelId="{513B7E01-E151-464A-9FA0-28FFFBF04EC5}">
      <dsp:nvSpPr>
        <dsp:cNvPr id="0" name=""/>
        <dsp:cNvSpPr/>
      </dsp:nvSpPr>
      <dsp:spPr>
        <a:xfrm>
          <a:off x="3753207" y="1646312"/>
          <a:ext cx="1332785" cy="2489827"/>
        </a:xfrm>
        <a:prstGeom prst="roundRect">
          <a:avLst>
            <a:gd name="adj" fmla="val 10000"/>
          </a:avLst>
        </a:prstGeom>
        <a:solidFill>
          <a:schemeClr val="accent2">
            <a:hueOff val="-2550520"/>
            <a:satOff val="2256"/>
            <a:lumOff val="400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ar-MA" sz="1800" b="0" kern="1200" dirty="0" smtClean="0"/>
            <a:t>جميع قضايا الاحوال الشخصية (طلاق – خلع – إرث – وقف –...)</a:t>
          </a:r>
          <a:endParaRPr lang="en-US" sz="1800" b="0" kern="1200" dirty="0"/>
        </a:p>
      </dsp:txBody>
      <dsp:txXfrm>
        <a:off x="3792243" y="1685348"/>
        <a:ext cx="1254713" cy="2411755"/>
      </dsp:txXfrm>
    </dsp:sp>
    <dsp:sp modelId="{BD72226B-9E9A-4C36-BBBB-393E94EAC548}">
      <dsp:nvSpPr>
        <dsp:cNvPr id="0" name=""/>
        <dsp:cNvSpPr/>
      </dsp:nvSpPr>
      <dsp:spPr>
        <a:xfrm>
          <a:off x="3753207" y="4381527"/>
          <a:ext cx="1332785" cy="830160"/>
        </a:xfrm>
        <a:prstGeom prst="roundRect">
          <a:avLst>
            <a:gd name="adj" fmla="val 10000"/>
          </a:avLst>
        </a:prstGeom>
        <a:solidFill>
          <a:schemeClr val="accent2">
            <a:hueOff val="-3188151"/>
            <a:satOff val="2821"/>
            <a:lumOff val="501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ar-MA" sz="1800" b="0" kern="1200" dirty="0" smtClean="0"/>
            <a:t>قاض فرد أو أكثر</a:t>
          </a:r>
          <a:endParaRPr lang="en-US" sz="1800" b="0" kern="1200" dirty="0"/>
        </a:p>
      </dsp:txBody>
      <dsp:txXfrm>
        <a:off x="3777522" y="4405842"/>
        <a:ext cx="1284155" cy="781530"/>
      </dsp:txXfrm>
    </dsp:sp>
    <dsp:sp modelId="{6080B733-5DF5-4199-949E-2EBA82C434E5}">
      <dsp:nvSpPr>
        <dsp:cNvPr id="0" name=""/>
        <dsp:cNvSpPr/>
      </dsp:nvSpPr>
      <dsp:spPr>
        <a:xfrm>
          <a:off x="1795678" y="0"/>
          <a:ext cx="1665982" cy="54864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0" kern="1200" dirty="0" smtClean="0"/>
            <a:t>المحكمة التجارية</a:t>
          </a:r>
          <a:endParaRPr lang="en-US" sz="2400" b="0" kern="1200" dirty="0"/>
        </a:p>
      </dsp:txBody>
      <dsp:txXfrm>
        <a:off x="1795678" y="0"/>
        <a:ext cx="1665982" cy="1645920"/>
      </dsp:txXfrm>
    </dsp:sp>
    <dsp:sp modelId="{DC182021-77CF-49BE-8053-B56AC07E8F43}">
      <dsp:nvSpPr>
        <dsp:cNvPr id="0" name=""/>
        <dsp:cNvSpPr/>
      </dsp:nvSpPr>
      <dsp:spPr>
        <a:xfrm>
          <a:off x="1962276" y="1646312"/>
          <a:ext cx="1332785" cy="2489827"/>
        </a:xfrm>
        <a:prstGeom prst="roundRect">
          <a:avLst>
            <a:gd name="adj" fmla="val 10000"/>
          </a:avLst>
        </a:prstGeom>
        <a:solidFill>
          <a:schemeClr val="accent2">
            <a:hueOff val="-3825781"/>
            <a:satOff val="3385"/>
            <a:lumOff val="601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ar-MA" sz="1800" b="0" kern="1200" dirty="0" smtClean="0"/>
            <a:t>الاعمال التجارية – الشركات – الغش التجاري – الافلاس ...</a:t>
          </a:r>
          <a:endParaRPr lang="en-US" sz="1800" b="0" kern="1200" dirty="0"/>
        </a:p>
      </dsp:txBody>
      <dsp:txXfrm>
        <a:off x="2001312" y="1685348"/>
        <a:ext cx="1254713" cy="2411755"/>
      </dsp:txXfrm>
    </dsp:sp>
    <dsp:sp modelId="{7FD9BFAB-BB22-4216-B855-0BAB154B5BF7}">
      <dsp:nvSpPr>
        <dsp:cNvPr id="0" name=""/>
        <dsp:cNvSpPr/>
      </dsp:nvSpPr>
      <dsp:spPr>
        <a:xfrm>
          <a:off x="1962276" y="4381527"/>
          <a:ext cx="1332785" cy="830160"/>
        </a:xfrm>
        <a:prstGeom prst="roundRect">
          <a:avLst>
            <a:gd name="adj" fmla="val 10000"/>
          </a:avLst>
        </a:prstGeom>
        <a:solidFill>
          <a:schemeClr val="accent2">
            <a:hueOff val="-4463411"/>
            <a:satOff val="3949"/>
            <a:lumOff val="701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ar-MA" sz="1800" b="0" kern="1200" dirty="0" smtClean="0"/>
            <a:t>قاض فرد أو أكثر</a:t>
          </a:r>
          <a:endParaRPr lang="en-US" sz="1800" b="0" kern="1200" dirty="0"/>
        </a:p>
      </dsp:txBody>
      <dsp:txXfrm>
        <a:off x="1986591" y="4405842"/>
        <a:ext cx="1284155" cy="781530"/>
      </dsp:txXfrm>
    </dsp:sp>
    <dsp:sp modelId="{95101CF1-A69B-4D6F-8FEA-0315F4AC4AD0}">
      <dsp:nvSpPr>
        <dsp:cNvPr id="0" name=""/>
        <dsp:cNvSpPr/>
      </dsp:nvSpPr>
      <dsp:spPr>
        <a:xfrm>
          <a:off x="4747" y="0"/>
          <a:ext cx="1665982" cy="54864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MA" sz="2400" b="0" kern="1200" dirty="0" smtClean="0"/>
        </a:p>
        <a:p>
          <a:pPr lvl="0" algn="ctr" defTabSz="1066800" rtl="1">
            <a:lnSpc>
              <a:spcPct val="90000"/>
            </a:lnSpc>
            <a:spcBef>
              <a:spcPct val="0"/>
            </a:spcBef>
            <a:spcAft>
              <a:spcPct val="35000"/>
            </a:spcAft>
          </a:pPr>
          <a:r>
            <a:rPr lang="ar-MA" sz="2400" b="0" kern="1200" dirty="0" smtClean="0"/>
            <a:t>المحكمة العمالية</a:t>
          </a:r>
        </a:p>
        <a:p>
          <a:pPr lvl="0" algn="ctr" defTabSz="1066800" rtl="1">
            <a:lnSpc>
              <a:spcPct val="90000"/>
            </a:lnSpc>
            <a:spcBef>
              <a:spcPct val="0"/>
            </a:spcBef>
            <a:spcAft>
              <a:spcPct val="35000"/>
            </a:spcAft>
          </a:pPr>
          <a:r>
            <a:rPr lang="ar-MA" sz="1600" b="0" kern="1200" dirty="0" smtClean="0"/>
            <a:t>(</a:t>
          </a:r>
          <a:r>
            <a:rPr lang="ar-MA" sz="1800" b="0" kern="1200" dirty="0" smtClean="0"/>
            <a:t>ملاحظة: الى الان لا توجد في الواقع وانما فقط بنص النظام، ولكن جاري العمل على انشائها)</a:t>
          </a:r>
          <a:endParaRPr lang="en-US" sz="1800" b="0" kern="1200" dirty="0"/>
        </a:p>
      </dsp:txBody>
      <dsp:txXfrm>
        <a:off x="4747" y="0"/>
        <a:ext cx="1665982" cy="1645920"/>
      </dsp:txXfrm>
    </dsp:sp>
    <dsp:sp modelId="{B8CB5674-FE77-4190-95F8-C9382316258E}">
      <dsp:nvSpPr>
        <dsp:cNvPr id="0" name=""/>
        <dsp:cNvSpPr/>
      </dsp:nvSpPr>
      <dsp:spPr>
        <a:xfrm>
          <a:off x="171345" y="2349792"/>
          <a:ext cx="1332785" cy="1841208"/>
        </a:xfrm>
        <a:prstGeom prst="roundRect">
          <a:avLst>
            <a:gd name="adj" fmla="val 10000"/>
          </a:avLst>
        </a:prstGeom>
        <a:solidFill>
          <a:schemeClr val="accent2">
            <a:hueOff val="-5101041"/>
            <a:satOff val="4513"/>
            <a:lumOff val="80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ar-MA" sz="1800" b="0" kern="1200" dirty="0" smtClean="0"/>
            <a:t>عقود العمل – مطالبة بأجر – تعويض عن إصابة عمل – الفصل التعسفي ...</a:t>
          </a:r>
          <a:endParaRPr lang="en-US" sz="1800" b="0" kern="1200" dirty="0"/>
        </a:p>
      </dsp:txBody>
      <dsp:txXfrm>
        <a:off x="210381" y="2388828"/>
        <a:ext cx="1254713" cy="1763136"/>
      </dsp:txXfrm>
    </dsp:sp>
    <dsp:sp modelId="{DD7C1256-86AE-4B60-B775-C84CB1185995}">
      <dsp:nvSpPr>
        <dsp:cNvPr id="0" name=""/>
        <dsp:cNvSpPr/>
      </dsp:nvSpPr>
      <dsp:spPr>
        <a:xfrm>
          <a:off x="171345" y="4468157"/>
          <a:ext cx="1332785" cy="713445"/>
        </a:xfrm>
        <a:prstGeom prst="roundRect">
          <a:avLst>
            <a:gd name="adj" fmla="val 10000"/>
          </a:avLst>
        </a:prstGeom>
        <a:solidFill>
          <a:schemeClr val="accent2">
            <a:hueOff val="-5738671"/>
            <a:satOff val="5077"/>
            <a:lumOff val="902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ar-MA" sz="1800" b="0" kern="1200" dirty="0" smtClean="0"/>
            <a:t>قاض فرد أو أكثر</a:t>
          </a:r>
          <a:endParaRPr lang="en-US" sz="1800" b="0" kern="1200" dirty="0"/>
        </a:p>
      </dsp:txBody>
      <dsp:txXfrm>
        <a:off x="192241" y="4489053"/>
        <a:ext cx="1290993" cy="671653"/>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DA2F0-522E-4472-B45B-27A16F805006}">
      <dsp:nvSpPr>
        <dsp:cNvPr id="0" name=""/>
        <dsp:cNvSpPr/>
      </dsp:nvSpPr>
      <dsp:spPr>
        <a:xfrm>
          <a:off x="6674093" y="0"/>
          <a:ext cx="1551086" cy="513079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0" kern="1200" dirty="0" smtClean="0"/>
            <a:t>محاكم الاستئناف</a:t>
          </a:r>
        </a:p>
      </dsp:txBody>
      <dsp:txXfrm>
        <a:off x="6674093" y="0"/>
        <a:ext cx="1551086" cy="1539240"/>
      </dsp:txXfrm>
    </dsp:sp>
    <dsp:sp modelId="{7F1D5E0A-E109-4F7D-8B70-E12E99B405AE}">
      <dsp:nvSpPr>
        <dsp:cNvPr id="0" name=""/>
        <dsp:cNvSpPr/>
      </dsp:nvSpPr>
      <dsp:spPr>
        <a:xfrm>
          <a:off x="6829201" y="1539240"/>
          <a:ext cx="1240869" cy="333502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ar-MA" sz="2000" b="0" kern="1200" dirty="0" smtClean="0"/>
            <a:t>هي المحاكم التي تقوم بالفصل في الدعاوى التي سبق الفصل فيها من محاكم الدرجة الأولى</a:t>
          </a:r>
        </a:p>
      </dsp:txBody>
      <dsp:txXfrm>
        <a:off x="6865545" y="1575584"/>
        <a:ext cx="1168181" cy="3262332"/>
      </dsp:txXfrm>
    </dsp:sp>
    <dsp:sp modelId="{88B542A8-D31D-46CE-9ACC-7218E363736A}">
      <dsp:nvSpPr>
        <dsp:cNvPr id="0" name=""/>
        <dsp:cNvSpPr/>
      </dsp:nvSpPr>
      <dsp:spPr>
        <a:xfrm>
          <a:off x="5006674" y="0"/>
          <a:ext cx="1551086" cy="513079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MA" sz="2400" b="0" kern="1200" dirty="0" smtClean="0"/>
            <a:t>النطاق الجغرافي</a:t>
          </a:r>
          <a:endParaRPr lang="en-US" sz="2400" b="0" kern="1200" dirty="0" smtClean="0"/>
        </a:p>
        <a:p>
          <a:pPr lvl="0" algn="ctr" defTabSz="1066800">
            <a:lnSpc>
              <a:spcPct val="90000"/>
            </a:lnSpc>
            <a:spcBef>
              <a:spcPct val="0"/>
            </a:spcBef>
            <a:spcAft>
              <a:spcPct val="35000"/>
            </a:spcAft>
          </a:pPr>
          <a:endParaRPr lang="en-US" sz="2400" b="0" kern="1200" dirty="0"/>
        </a:p>
      </dsp:txBody>
      <dsp:txXfrm>
        <a:off x="5006674" y="0"/>
        <a:ext cx="1551086" cy="1539240"/>
      </dsp:txXfrm>
    </dsp:sp>
    <dsp:sp modelId="{BBC9810A-9449-4D41-95ED-1CF0763FA902}">
      <dsp:nvSpPr>
        <dsp:cNvPr id="0" name=""/>
        <dsp:cNvSpPr/>
      </dsp:nvSpPr>
      <dsp:spPr>
        <a:xfrm>
          <a:off x="5161783" y="1541755"/>
          <a:ext cx="1240869" cy="3329988"/>
        </a:xfrm>
        <a:prstGeom prst="roundRect">
          <a:avLst>
            <a:gd name="adj" fmla="val 10000"/>
          </a:avLst>
        </a:prstGeom>
        <a:solidFill>
          <a:schemeClr val="accent2">
            <a:hueOff val="-1434668"/>
            <a:satOff val="1269"/>
            <a:lumOff val="225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b="0" i="0" kern="1200" dirty="0" smtClean="0"/>
            <a:t>محكمة في كل منطقة</a:t>
          </a:r>
          <a:endParaRPr lang="en-US" sz="2400" b="0" kern="1200" dirty="0"/>
        </a:p>
      </dsp:txBody>
      <dsp:txXfrm>
        <a:off x="5198127" y="1578099"/>
        <a:ext cx="1168181" cy="3257300"/>
      </dsp:txXfrm>
    </dsp:sp>
    <dsp:sp modelId="{3E7BBCF5-12CA-41A0-89F3-66842111754E}">
      <dsp:nvSpPr>
        <dsp:cNvPr id="0" name=""/>
        <dsp:cNvSpPr/>
      </dsp:nvSpPr>
      <dsp:spPr>
        <a:xfrm>
          <a:off x="3339256" y="0"/>
          <a:ext cx="1551086" cy="513079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0" kern="1200" dirty="0" smtClean="0"/>
            <a:t>الدوائر</a:t>
          </a:r>
          <a:endParaRPr lang="en-US" sz="2400" b="0" kern="1200" dirty="0"/>
        </a:p>
      </dsp:txBody>
      <dsp:txXfrm>
        <a:off x="3339256" y="0"/>
        <a:ext cx="1551086" cy="1539240"/>
      </dsp:txXfrm>
    </dsp:sp>
    <dsp:sp modelId="{1FBA9269-7E78-4C2D-80C3-E02976AFDE2F}">
      <dsp:nvSpPr>
        <dsp:cNvPr id="0" name=""/>
        <dsp:cNvSpPr/>
      </dsp:nvSpPr>
      <dsp:spPr>
        <a:xfrm>
          <a:off x="3494365" y="1541755"/>
          <a:ext cx="1240869" cy="3329988"/>
        </a:xfrm>
        <a:prstGeom prst="roundRect">
          <a:avLst>
            <a:gd name="adj" fmla="val 10000"/>
          </a:avLst>
        </a:prstGeom>
        <a:solidFill>
          <a:schemeClr val="accent2">
            <a:hueOff val="-2869335"/>
            <a:satOff val="2538"/>
            <a:lumOff val="451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b="0" kern="1200" dirty="0" smtClean="0"/>
            <a:t>حقوقية – جزائية – احوال شخصية – تجارية - عمالية</a:t>
          </a:r>
          <a:endParaRPr lang="en-US" sz="2400" b="0" kern="1200" dirty="0"/>
        </a:p>
      </dsp:txBody>
      <dsp:txXfrm>
        <a:off x="3530709" y="1578099"/>
        <a:ext cx="1168181" cy="3257300"/>
      </dsp:txXfrm>
    </dsp:sp>
    <dsp:sp modelId="{9C3C13F7-160A-49BA-B16D-32C6FE66A317}">
      <dsp:nvSpPr>
        <dsp:cNvPr id="0" name=""/>
        <dsp:cNvSpPr/>
      </dsp:nvSpPr>
      <dsp:spPr>
        <a:xfrm>
          <a:off x="1671838" y="0"/>
          <a:ext cx="1551086" cy="513079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0" kern="1200" dirty="0" smtClean="0"/>
            <a:t>التشكيل</a:t>
          </a:r>
          <a:endParaRPr lang="en-US" sz="2000" b="0" kern="1200" dirty="0"/>
        </a:p>
      </dsp:txBody>
      <dsp:txXfrm>
        <a:off x="1671838" y="0"/>
        <a:ext cx="1551086" cy="1539240"/>
      </dsp:txXfrm>
    </dsp:sp>
    <dsp:sp modelId="{513B7E01-E151-464A-9FA0-28FFFBF04EC5}">
      <dsp:nvSpPr>
        <dsp:cNvPr id="0" name=""/>
        <dsp:cNvSpPr/>
      </dsp:nvSpPr>
      <dsp:spPr>
        <a:xfrm>
          <a:off x="1826947" y="1541755"/>
          <a:ext cx="1240869" cy="3329988"/>
        </a:xfrm>
        <a:prstGeom prst="roundRect">
          <a:avLst>
            <a:gd name="adj" fmla="val 10000"/>
          </a:avLst>
        </a:prstGeom>
        <a:solidFill>
          <a:schemeClr val="accent2">
            <a:hueOff val="-4304003"/>
            <a:satOff val="3808"/>
            <a:lumOff val="6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b="0" kern="1200" dirty="0" smtClean="0"/>
            <a:t>ثلاثة قضاة ماعدا الجزائية خمسة قضاة</a:t>
          </a:r>
          <a:endParaRPr lang="en-US" sz="2400" b="0" kern="1200" dirty="0"/>
        </a:p>
      </dsp:txBody>
      <dsp:txXfrm>
        <a:off x="1863291" y="1578099"/>
        <a:ext cx="1168181" cy="3257300"/>
      </dsp:txXfrm>
    </dsp:sp>
    <dsp:sp modelId="{6080B733-5DF5-4199-949E-2EBA82C434E5}">
      <dsp:nvSpPr>
        <dsp:cNvPr id="0" name=""/>
        <dsp:cNvSpPr/>
      </dsp:nvSpPr>
      <dsp:spPr>
        <a:xfrm>
          <a:off x="4420" y="0"/>
          <a:ext cx="1551086" cy="513079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0" kern="1200" dirty="0" smtClean="0"/>
            <a:t>الاختصاص او الوظيفة القضائية</a:t>
          </a:r>
          <a:endParaRPr lang="en-US" sz="2400" b="0" kern="1200" dirty="0"/>
        </a:p>
      </dsp:txBody>
      <dsp:txXfrm>
        <a:off x="4420" y="0"/>
        <a:ext cx="1551086" cy="1539240"/>
      </dsp:txXfrm>
    </dsp:sp>
    <dsp:sp modelId="{DC182021-77CF-49BE-8053-B56AC07E8F43}">
      <dsp:nvSpPr>
        <dsp:cNvPr id="0" name=""/>
        <dsp:cNvSpPr/>
      </dsp:nvSpPr>
      <dsp:spPr>
        <a:xfrm>
          <a:off x="159528" y="1541755"/>
          <a:ext cx="1240869" cy="3329988"/>
        </a:xfrm>
        <a:prstGeom prst="roundRect">
          <a:avLst>
            <a:gd name="adj" fmla="val 10000"/>
          </a:avLst>
        </a:prstGeom>
        <a:solidFill>
          <a:schemeClr val="accent2">
            <a:hueOff val="-5738671"/>
            <a:satOff val="5077"/>
            <a:lumOff val="902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ar-MA" sz="2000" b="0" kern="1200" dirty="0" smtClean="0"/>
            <a:t>تنظر نفس </a:t>
          </a:r>
          <a:r>
            <a:rPr lang="ar-MA" sz="2000" b="0" kern="1200" dirty="0" smtClean="0"/>
            <a:t>الدعوى التي تم نظرها في الدرجة الاولى </a:t>
          </a:r>
          <a:r>
            <a:rPr lang="ar-MA" sz="2000" b="0" kern="1200" dirty="0" smtClean="0"/>
            <a:t>من حيث أشخاصها و موضوعها وسببها</a:t>
          </a:r>
          <a:endParaRPr lang="en-US" sz="2000" b="0" kern="1200" dirty="0"/>
        </a:p>
      </dsp:txBody>
      <dsp:txXfrm>
        <a:off x="195872" y="1578099"/>
        <a:ext cx="1168181" cy="3257300"/>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DA2F0-522E-4472-B45B-27A16F805006}">
      <dsp:nvSpPr>
        <dsp:cNvPr id="0" name=""/>
        <dsp:cNvSpPr/>
      </dsp:nvSpPr>
      <dsp:spPr>
        <a:xfrm>
          <a:off x="6248411" y="0"/>
          <a:ext cx="2206690" cy="54864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0" kern="1200" dirty="0" smtClean="0"/>
            <a:t>المحكمة العليا</a:t>
          </a:r>
          <a:endParaRPr lang="en-US" sz="2400" b="0" kern="1200" dirty="0"/>
        </a:p>
      </dsp:txBody>
      <dsp:txXfrm>
        <a:off x="6248411" y="0"/>
        <a:ext cx="2206690" cy="1645920"/>
      </dsp:txXfrm>
    </dsp:sp>
    <dsp:sp modelId="{2E8E4E24-382D-436C-BAE1-70E4E54243C0}">
      <dsp:nvSpPr>
        <dsp:cNvPr id="0" name=""/>
        <dsp:cNvSpPr/>
      </dsp:nvSpPr>
      <dsp:spPr>
        <a:xfrm>
          <a:off x="6400809" y="1645920"/>
          <a:ext cx="1938530" cy="356616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ar-MA" sz="2000" b="0" i="0" kern="1200" dirty="0" smtClean="0"/>
            <a:t>هي المحكمة التي تأتي على قمة الهرم القضائي بالدولة بهدف مراجعة الأحكام وتصويبها من الناحية الشرعية والنظامية</a:t>
          </a:r>
        </a:p>
        <a:p>
          <a:pPr lvl="0" algn="ctr" defTabSz="889000">
            <a:lnSpc>
              <a:spcPct val="90000"/>
            </a:lnSpc>
            <a:spcBef>
              <a:spcPct val="0"/>
            </a:spcBef>
            <a:spcAft>
              <a:spcPct val="35000"/>
            </a:spcAft>
          </a:pPr>
          <a:r>
            <a:rPr lang="ar-MA" sz="2000" b="0" i="0" kern="1200" dirty="0" smtClean="0"/>
            <a:t> </a:t>
          </a:r>
        </a:p>
        <a:p>
          <a:pPr lvl="0" algn="ctr" defTabSz="889000">
            <a:lnSpc>
              <a:spcPct val="90000"/>
            </a:lnSpc>
            <a:spcBef>
              <a:spcPct val="0"/>
            </a:spcBef>
            <a:spcAft>
              <a:spcPct val="35000"/>
            </a:spcAft>
          </a:pPr>
          <a:r>
            <a:rPr lang="ar-MA" sz="2000" b="0" i="0" kern="1200" dirty="0" smtClean="0"/>
            <a:t>وهي واحدة في المملكة (الرياض)</a:t>
          </a:r>
          <a:endParaRPr lang="en-US" sz="2800" b="0" kern="1200" dirty="0"/>
        </a:p>
      </dsp:txBody>
      <dsp:txXfrm>
        <a:off x="6457587" y="1702698"/>
        <a:ext cx="1824974" cy="3452604"/>
      </dsp:txXfrm>
    </dsp:sp>
    <dsp:sp modelId="{6080B733-5DF5-4199-949E-2EBA82C434E5}">
      <dsp:nvSpPr>
        <dsp:cNvPr id="0" name=""/>
        <dsp:cNvSpPr/>
      </dsp:nvSpPr>
      <dsp:spPr>
        <a:xfrm>
          <a:off x="4234904" y="0"/>
          <a:ext cx="1861086" cy="54864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0" kern="1200" dirty="0" smtClean="0"/>
            <a:t>الدوائر</a:t>
          </a:r>
          <a:endParaRPr lang="en-US" sz="2400" b="0" kern="1200" dirty="0"/>
        </a:p>
      </dsp:txBody>
      <dsp:txXfrm>
        <a:off x="4234904" y="0"/>
        <a:ext cx="1861086" cy="1645920"/>
      </dsp:txXfrm>
    </dsp:sp>
    <dsp:sp modelId="{DC182021-77CF-49BE-8053-B56AC07E8F43}">
      <dsp:nvSpPr>
        <dsp:cNvPr id="0" name=""/>
        <dsp:cNvSpPr/>
      </dsp:nvSpPr>
      <dsp:spPr>
        <a:xfrm>
          <a:off x="4315861" y="1648610"/>
          <a:ext cx="1627749" cy="3560779"/>
        </a:xfrm>
        <a:prstGeom prst="roundRect">
          <a:avLst>
            <a:gd name="adj" fmla="val 10000"/>
          </a:avLst>
        </a:prstGeom>
        <a:solidFill>
          <a:schemeClr val="accent2">
            <a:hueOff val="-2869335"/>
            <a:satOff val="2538"/>
            <a:lumOff val="451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ar-MA" sz="1800" b="0" kern="1200" dirty="0" smtClean="0"/>
            <a:t>لم ينص النظام على دوائر معينة الا أن الدائرة الجزائية تعتبر أساسية بحكم وظيفة المحكمة العليا القضائية</a:t>
          </a:r>
          <a:endParaRPr lang="en-US" sz="1800" b="0" kern="1200" dirty="0"/>
        </a:p>
      </dsp:txBody>
      <dsp:txXfrm>
        <a:off x="4363536" y="1696285"/>
        <a:ext cx="1532399" cy="3465429"/>
      </dsp:txXfrm>
    </dsp:sp>
    <dsp:sp modelId="{95101CF1-A69B-4D6F-8FEA-0315F4AC4AD0}">
      <dsp:nvSpPr>
        <dsp:cNvPr id="0" name=""/>
        <dsp:cNvSpPr/>
      </dsp:nvSpPr>
      <dsp:spPr>
        <a:xfrm>
          <a:off x="283" y="0"/>
          <a:ext cx="4114668" cy="54864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0" kern="1200" dirty="0" smtClean="0"/>
            <a:t>اختصاصها</a:t>
          </a:r>
          <a:endParaRPr lang="en-US" sz="2400" b="0" kern="1200" dirty="0"/>
        </a:p>
      </dsp:txBody>
      <dsp:txXfrm>
        <a:off x="283" y="0"/>
        <a:ext cx="4114668" cy="1645920"/>
      </dsp:txXfrm>
    </dsp:sp>
    <dsp:sp modelId="{B8CB5674-FE77-4190-95F8-C9382316258E}">
      <dsp:nvSpPr>
        <dsp:cNvPr id="0" name=""/>
        <dsp:cNvSpPr/>
      </dsp:nvSpPr>
      <dsp:spPr>
        <a:xfrm>
          <a:off x="216691" y="1532261"/>
          <a:ext cx="3745707" cy="3565864"/>
        </a:xfrm>
        <a:prstGeom prst="roundRect">
          <a:avLst>
            <a:gd name="adj" fmla="val 10000"/>
          </a:avLst>
        </a:prstGeom>
        <a:solidFill>
          <a:schemeClr val="accent1">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just" defTabSz="755650" rtl="1">
            <a:lnSpc>
              <a:spcPct val="90000"/>
            </a:lnSpc>
            <a:spcBef>
              <a:spcPct val="0"/>
            </a:spcBef>
            <a:spcAft>
              <a:spcPct val="35000"/>
            </a:spcAft>
          </a:pPr>
          <a:r>
            <a:rPr lang="ar-MA" sz="1700" b="0" kern="1200" dirty="0" smtClean="0"/>
            <a:t>1- اختصاص وجوبي مراجعة أحكام (القتل – القطع – الرجم- القصاص) الصادرة من الاستئناف</a:t>
          </a:r>
        </a:p>
        <a:p>
          <a:pPr lvl="0" algn="just" defTabSz="755650" rtl="1">
            <a:lnSpc>
              <a:spcPct val="90000"/>
            </a:lnSpc>
            <a:spcBef>
              <a:spcPct val="0"/>
            </a:spcBef>
            <a:spcAft>
              <a:spcPct val="35000"/>
            </a:spcAft>
          </a:pPr>
          <a:endParaRPr lang="ar-MA" sz="1700" b="0" kern="1200" dirty="0" smtClean="0"/>
        </a:p>
        <a:p>
          <a:pPr lvl="0" algn="just" defTabSz="755650" rtl="1">
            <a:lnSpc>
              <a:spcPct val="90000"/>
            </a:lnSpc>
            <a:spcBef>
              <a:spcPct val="0"/>
            </a:spcBef>
            <a:spcAft>
              <a:spcPct val="35000"/>
            </a:spcAft>
          </a:pPr>
          <a:r>
            <a:rPr lang="ar-MA" sz="1700" b="0" kern="1200" dirty="0" smtClean="0"/>
            <a:t>2- مراجعة الاحكام  فقط في حالة تقديم اعتراض لأحد الاسباب التالية (مخالفة الحكم للشريعة او الانظمة – صدور الحكم من محكمة غير مشكلة تشكيلا سليما –صدور الحكم من محكمة او دائرة غير متخصصة – يوجد في الحكم خطأ في تكييف الواقعة او وصفها)</a:t>
          </a:r>
        </a:p>
        <a:p>
          <a:pPr lvl="0" algn="just" defTabSz="755650" rtl="1">
            <a:lnSpc>
              <a:spcPct val="90000"/>
            </a:lnSpc>
            <a:spcBef>
              <a:spcPct val="0"/>
            </a:spcBef>
            <a:spcAft>
              <a:spcPct val="35000"/>
            </a:spcAft>
          </a:pPr>
          <a:r>
            <a:rPr lang="en-US" sz="1700" b="0" kern="1200" dirty="0" smtClean="0"/>
            <a:t>**</a:t>
          </a:r>
          <a:r>
            <a:rPr lang="ar-MA" sz="1700" b="0" kern="1200" dirty="0" smtClean="0"/>
            <a:t>ملاحظة: لا تراجع الا ملف القضية فقط ولا يوجد جلسة مرافعات</a:t>
          </a:r>
          <a:endParaRPr lang="en-US" sz="1700" b="0" kern="1200" dirty="0"/>
        </a:p>
      </dsp:txBody>
      <dsp:txXfrm>
        <a:off x="321132" y="1636702"/>
        <a:ext cx="3536825" cy="3356982"/>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F865D-E7D2-4D88-9C17-7FB02B1E5625}">
      <dsp:nvSpPr>
        <dsp:cNvPr id="0" name=""/>
        <dsp:cNvSpPr/>
      </dsp:nvSpPr>
      <dsp:spPr>
        <a:xfrm rot="5400000">
          <a:off x="-82630" y="129193"/>
          <a:ext cx="550869" cy="385608"/>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rot="-5400000">
        <a:off x="1" y="239366"/>
        <a:ext cx="385608" cy="165261"/>
      </dsp:txXfrm>
    </dsp:sp>
    <dsp:sp modelId="{C7313F71-DB5D-4010-84D8-B32AFF6FC33E}">
      <dsp:nvSpPr>
        <dsp:cNvPr id="0" name=""/>
        <dsp:cNvSpPr/>
      </dsp:nvSpPr>
      <dsp:spPr>
        <a:xfrm rot="5400000">
          <a:off x="3626239" y="-3239199"/>
          <a:ext cx="448330" cy="6929591"/>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b="0" i="0" kern="1200" dirty="0" smtClean="0"/>
            <a:t>النظر في شؤون القضاة الوظيفية من تعيين وترقية وتأديب وندب وإعارة وتدريب ونقل وإجازة وإنهاء خدمة وغير ذلك </a:t>
          </a:r>
          <a:endParaRPr lang="en-US" sz="2000" b="0" i="0" kern="1200" dirty="0"/>
        </a:p>
      </dsp:txBody>
      <dsp:txXfrm rot="-5400000">
        <a:off x="385609" y="23317"/>
        <a:ext cx="6907705" cy="404558"/>
      </dsp:txXfrm>
    </dsp:sp>
    <dsp:sp modelId="{5929DEC9-7785-48F2-AD1D-AF0B444EB163}">
      <dsp:nvSpPr>
        <dsp:cNvPr id="0" name=""/>
        <dsp:cNvSpPr/>
      </dsp:nvSpPr>
      <dsp:spPr>
        <a:xfrm rot="5400000">
          <a:off x="-82630" y="550977"/>
          <a:ext cx="550869" cy="385608"/>
        </a:xfrm>
        <a:prstGeom prst="chevron">
          <a:avLst/>
        </a:prstGeom>
        <a:solidFill>
          <a:schemeClr val="accent2">
            <a:hueOff val="-1434668"/>
            <a:satOff val="1269"/>
            <a:lumOff val="2255"/>
            <a:alphaOff val="0"/>
          </a:schemeClr>
        </a:solidFill>
        <a:ln w="15875" cap="flat" cmpd="sng" algn="ctr">
          <a:solidFill>
            <a:schemeClr val="accent2">
              <a:hueOff val="-1434668"/>
              <a:satOff val="1269"/>
              <a:lumOff val="225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rot="-5400000">
        <a:off x="1" y="661150"/>
        <a:ext cx="385608" cy="165261"/>
      </dsp:txXfrm>
    </dsp:sp>
    <dsp:sp modelId="{CCB9BA33-063C-40EB-AB5A-7954A93BAACB}">
      <dsp:nvSpPr>
        <dsp:cNvPr id="0" name=""/>
        <dsp:cNvSpPr/>
      </dsp:nvSpPr>
      <dsp:spPr>
        <a:xfrm rot="5400000">
          <a:off x="3671371" y="-2817415"/>
          <a:ext cx="358065" cy="6929591"/>
        </a:xfrm>
        <a:prstGeom prst="round2SameRect">
          <a:avLst/>
        </a:prstGeom>
        <a:solidFill>
          <a:schemeClr val="lt1">
            <a:alpha val="90000"/>
            <a:hueOff val="0"/>
            <a:satOff val="0"/>
            <a:lumOff val="0"/>
            <a:alphaOff val="0"/>
          </a:schemeClr>
        </a:solidFill>
        <a:ln w="15875" cap="flat" cmpd="sng" algn="ctr">
          <a:solidFill>
            <a:schemeClr val="accent2">
              <a:hueOff val="-1434668"/>
              <a:satOff val="1269"/>
              <a:lumOff val="22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ar-MA" sz="2100" kern="1200" dirty="0" smtClean="0"/>
            <a:t>اصدار اللوائح المتعلقة بشؤون القضاة الوظيفية بعد موافقة الملك عليها</a:t>
          </a:r>
          <a:endParaRPr lang="en-US" sz="2100" kern="1200" dirty="0"/>
        </a:p>
      </dsp:txBody>
      <dsp:txXfrm rot="-5400000">
        <a:off x="385609" y="485826"/>
        <a:ext cx="6912112" cy="323107"/>
      </dsp:txXfrm>
    </dsp:sp>
    <dsp:sp modelId="{D3CFC738-C256-4D44-8D1F-4F8A787359C6}">
      <dsp:nvSpPr>
        <dsp:cNvPr id="0" name=""/>
        <dsp:cNvSpPr/>
      </dsp:nvSpPr>
      <dsp:spPr>
        <a:xfrm rot="5400000">
          <a:off x="-82630" y="972761"/>
          <a:ext cx="550869" cy="385608"/>
        </a:xfrm>
        <a:prstGeom prst="chevron">
          <a:avLst/>
        </a:prstGeom>
        <a:solidFill>
          <a:schemeClr val="accent2">
            <a:hueOff val="-2869335"/>
            <a:satOff val="2538"/>
            <a:lumOff val="4510"/>
            <a:alphaOff val="0"/>
          </a:schemeClr>
        </a:solidFill>
        <a:ln w="15875" cap="flat" cmpd="sng" algn="ctr">
          <a:solidFill>
            <a:schemeClr val="accent2">
              <a:hueOff val="-2869335"/>
              <a:satOff val="2538"/>
              <a:lumOff val="451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1" y="1082934"/>
        <a:ext cx="385608" cy="165261"/>
      </dsp:txXfrm>
    </dsp:sp>
    <dsp:sp modelId="{5FB093D1-5D2C-4CCB-9474-7413D8D3901E}">
      <dsp:nvSpPr>
        <dsp:cNvPr id="0" name=""/>
        <dsp:cNvSpPr/>
      </dsp:nvSpPr>
      <dsp:spPr>
        <a:xfrm rot="5400000">
          <a:off x="3671371" y="-2395631"/>
          <a:ext cx="358065" cy="6929591"/>
        </a:xfrm>
        <a:prstGeom prst="round2SameRect">
          <a:avLst/>
        </a:prstGeom>
        <a:solidFill>
          <a:schemeClr val="lt1">
            <a:alpha val="90000"/>
            <a:hueOff val="0"/>
            <a:satOff val="0"/>
            <a:lumOff val="0"/>
            <a:alphaOff val="0"/>
          </a:schemeClr>
        </a:solidFill>
        <a:ln w="15875" cap="flat" cmpd="sng" algn="ctr">
          <a:solidFill>
            <a:schemeClr val="accent2">
              <a:hueOff val="-2869335"/>
              <a:satOff val="2538"/>
              <a:lumOff val="45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ar-MA" sz="2100" kern="1200" dirty="0" smtClean="0"/>
            <a:t>اصدار لائحة التفتيش القضائي</a:t>
          </a:r>
          <a:endParaRPr lang="en-US" sz="2100" kern="1200" dirty="0"/>
        </a:p>
      </dsp:txBody>
      <dsp:txXfrm rot="-5400000">
        <a:off x="385609" y="907610"/>
        <a:ext cx="6912112" cy="323107"/>
      </dsp:txXfrm>
    </dsp:sp>
    <dsp:sp modelId="{5B3AA50F-60B9-439F-8AB4-0A13350EE98B}">
      <dsp:nvSpPr>
        <dsp:cNvPr id="0" name=""/>
        <dsp:cNvSpPr/>
      </dsp:nvSpPr>
      <dsp:spPr>
        <a:xfrm rot="5400000">
          <a:off x="-82630" y="1394545"/>
          <a:ext cx="550869" cy="385608"/>
        </a:xfrm>
        <a:prstGeom prst="chevron">
          <a:avLst/>
        </a:prstGeom>
        <a:solidFill>
          <a:schemeClr val="accent2">
            <a:hueOff val="-4304003"/>
            <a:satOff val="3808"/>
            <a:lumOff val="6765"/>
            <a:alphaOff val="0"/>
          </a:schemeClr>
        </a:solidFill>
        <a:ln w="15875" cap="flat" cmpd="sng" algn="ctr">
          <a:solidFill>
            <a:schemeClr val="accent2">
              <a:hueOff val="-4304003"/>
              <a:satOff val="3808"/>
              <a:lumOff val="67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rot="-5400000">
        <a:off x="1" y="1504718"/>
        <a:ext cx="385608" cy="165261"/>
      </dsp:txXfrm>
    </dsp:sp>
    <dsp:sp modelId="{DF1A84C8-30FC-4C5F-A9C6-D3440F38B025}">
      <dsp:nvSpPr>
        <dsp:cNvPr id="0" name=""/>
        <dsp:cNvSpPr/>
      </dsp:nvSpPr>
      <dsp:spPr>
        <a:xfrm rot="5400000">
          <a:off x="3671371" y="-1973847"/>
          <a:ext cx="358065" cy="6929591"/>
        </a:xfrm>
        <a:prstGeom prst="round2SameRect">
          <a:avLst/>
        </a:prstGeom>
        <a:solidFill>
          <a:schemeClr val="lt1">
            <a:alpha val="90000"/>
            <a:hueOff val="0"/>
            <a:satOff val="0"/>
            <a:lumOff val="0"/>
            <a:alphaOff val="0"/>
          </a:schemeClr>
        </a:solidFill>
        <a:ln w="15875" cap="flat" cmpd="sng" algn="ctr">
          <a:solidFill>
            <a:schemeClr val="accent2">
              <a:hueOff val="-4304003"/>
              <a:satOff val="3808"/>
              <a:lumOff val="6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ar-MA" sz="2100" kern="1200" dirty="0" smtClean="0"/>
            <a:t>انشاء محاكم او دمجها او الغائها وتحديد اختصاصاها المكاني والنوعي</a:t>
          </a:r>
          <a:endParaRPr lang="en-US" sz="2100" kern="1200" dirty="0"/>
        </a:p>
      </dsp:txBody>
      <dsp:txXfrm rot="-5400000">
        <a:off x="385609" y="1329394"/>
        <a:ext cx="6912112" cy="323107"/>
      </dsp:txXfrm>
    </dsp:sp>
    <dsp:sp modelId="{5163B9BB-7B41-46BC-830D-E29CCE83124E}">
      <dsp:nvSpPr>
        <dsp:cNvPr id="0" name=""/>
        <dsp:cNvSpPr/>
      </dsp:nvSpPr>
      <dsp:spPr>
        <a:xfrm rot="5400000">
          <a:off x="-82630" y="1816329"/>
          <a:ext cx="550869" cy="385608"/>
        </a:xfrm>
        <a:prstGeom prst="chevron">
          <a:avLst/>
        </a:prstGeom>
        <a:solidFill>
          <a:schemeClr val="accent2">
            <a:hueOff val="-5738671"/>
            <a:satOff val="5077"/>
            <a:lumOff val="902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rot="-5400000">
        <a:off x="1" y="1926502"/>
        <a:ext cx="385608" cy="165261"/>
      </dsp:txXfrm>
    </dsp:sp>
    <dsp:sp modelId="{54CD5529-657B-4CD0-B8F2-8FE88715B407}">
      <dsp:nvSpPr>
        <dsp:cNvPr id="0" name=""/>
        <dsp:cNvSpPr/>
      </dsp:nvSpPr>
      <dsp:spPr>
        <a:xfrm rot="5400000">
          <a:off x="3671371" y="-1552063"/>
          <a:ext cx="358065" cy="6929591"/>
        </a:xfrm>
        <a:prstGeom prst="round2SameRect">
          <a:avLst/>
        </a:prstGeom>
        <a:solidFill>
          <a:schemeClr val="lt1">
            <a:alpha val="90000"/>
            <a:hueOff val="0"/>
            <a:satOff val="0"/>
            <a:lumOff val="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ar-MA" sz="2100" kern="1200" dirty="0" smtClean="0"/>
            <a:t>الاشراف على المحاكم والقضاة واعمالهم</a:t>
          </a:r>
          <a:endParaRPr lang="en-US" sz="2100" kern="1200" dirty="0"/>
        </a:p>
      </dsp:txBody>
      <dsp:txXfrm rot="-5400000">
        <a:off x="385609" y="1751178"/>
        <a:ext cx="6912112" cy="323107"/>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F865D-E7D2-4D88-9C17-7FB02B1E5625}">
      <dsp:nvSpPr>
        <dsp:cNvPr id="0" name=""/>
        <dsp:cNvSpPr/>
      </dsp:nvSpPr>
      <dsp:spPr>
        <a:xfrm rot="5400000">
          <a:off x="-77829" y="79556"/>
          <a:ext cx="518865" cy="363206"/>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1" y="183329"/>
        <a:ext cx="363206" cy="155659"/>
      </dsp:txXfrm>
    </dsp:sp>
    <dsp:sp modelId="{C7313F71-DB5D-4010-84D8-B32AFF6FC33E}">
      <dsp:nvSpPr>
        <dsp:cNvPr id="0" name=""/>
        <dsp:cNvSpPr/>
      </dsp:nvSpPr>
      <dsp:spPr>
        <a:xfrm rot="5400000">
          <a:off x="3657998" y="-3293065"/>
          <a:ext cx="337262" cy="6926847"/>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ar-MA" sz="2000" kern="1200" dirty="0" smtClean="0"/>
            <a:t>تسمية (تعيين) </a:t>
          </a:r>
          <a:r>
            <a:rPr lang="ar-MA" sz="2000" kern="1200" dirty="0" smtClean="0"/>
            <a:t>رؤساء محاكم الاستئناف ومساعديهم ورؤساء محاكم الدرجة الاولى ومساعديهم</a:t>
          </a:r>
          <a:endParaRPr lang="ar-MA" sz="2000" kern="1200" dirty="0"/>
        </a:p>
      </dsp:txBody>
      <dsp:txXfrm rot="-5400000">
        <a:off x="363206" y="18191"/>
        <a:ext cx="6910383" cy="304334"/>
      </dsp:txXfrm>
    </dsp:sp>
    <dsp:sp modelId="{5929DEC9-7785-48F2-AD1D-AF0B444EB163}">
      <dsp:nvSpPr>
        <dsp:cNvPr id="0" name=""/>
        <dsp:cNvSpPr/>
      </dsp:nvSpPr>
      <dsp:spPr>
        <a:xfrm rot="5400000">
          <a:off x="-77829" y="463326"/>
          <a:ext cx="518865" cy="363206"/>
        </a:xfrm>
        <a:prstGeom prst="chevron">
          <a:avLst/>
        </a:prstGeom>
        <a:solidFill>
          <a:schemeClr val="accent2">
            <a:hueOff val="-1434668"/>
            <a:satOff val="1269"/>
            <a:lumOff val="2255"/>
            <a:alphaOff val="0"/>
          </a:schemeClr>
        </a:solidFill>
        <a:ln w="15875" cap="flat" cmpd="sng" algn="ctr">
          <a:solidFill>
            <a:schemeClr val="accent2">
              <a:hueOff val="-1434668"/>
              <a:satOff val="1269"/>
              <a:lumOff val="225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1" y="567099"/>
        <a:ext cx="363206" cy="155659"/>
      </dsp:txXfrm>
    </dsp:sp>
    <dsp:sp modelId="{CCB9BA33-063C-40EB-AB5A-7954A93BAACB}">
      <dsp:nvSpPr>
        <dsp:cNvPr id="0" name=""/>
        <dsp:cNvSpPr/>
      </dsp:nvSpPr>
      <dsp:spPr>
        <a:xfrm rot="5400000">
          <a:off x="3657998" y="-2909295"/>
          <a:ext cx="337262" cy="6926847"/>
        </a:xfrm>
        <a:prstGeom prst="round2SameRect">
          <a:avLst/>
        </a:prstGeom>
        <a:solidFill>
          <a:schemeClr val="lt1">
            <a:alpha val="90000"/>
            <a:hueOff val="0"/>
            <a:satOff val="0"/>
            <a:lumOff val="0"/>
            <a:alphaOff val="0"/>
          </a:schemeClr>
        </a:solidFill>
        <a:ln w="15875" cap="flat" cmpd="sng" algn="ctr">
          <a:solidFill>
            <a:schemeClr val="accent2">
              <a:hueOff val="-1434668"/>
              <a:satOff val="1269"/>
              <a:lumOff val="22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kern="1200" dirty="0" smtClean="0"/>
            <a:t>اصدار قواعد تنظيم اختصاصات وصلاحيات رؤساء المحاكم</a:t>
          </a:r>
          <a:endParaRPr lang="en-US" sz="2000" kern="1200" dirty="0"/>
        </a:p>
      </dsp:txBody>
      <dsp:txXfrm rot="-5400000">
        <a:off x="363206" y="401961"/>
        <a:ext cx="6910383" cy="304334"/>
      </dsp:txXfrm>
    </dsp:sp>
    <dsp:sp modelId="{D3CFC738-C256-4D44-8D1F-4F8A787359C6}">
      <dsp:nvSpPr>
        <dsp:cNvPr id="0" name=""/>
        <dsp:cNvSpPr/>
      </dsp:nvSpPr>
      <dsp:spPr>
        <a:xfrm rot="5400000">
          <a:off x="-77829" y="847096"/>
          <a:ext cx="518865" cy="363206"/>
        </a:xfrm>
        <a:prstGeom prst="chevron">
          <a:avLst/>
        </a:prstGeom>
        <a:solidFill>
          <a:schemeClr val="accent2">
            <a:hueOff val="-2869335"/>
            <a:satOff val="2538"/>
            <a:lumOff val="4510"/>
            <a:alphaOff val="0"/>
          </a:schemeClr>
        </a:solidFill>
        <a:ln w="15875" cap="flat" cmpd="sng" algn="ctr">
          <a:solidFill>
            <a:schemeClr val="accent2">
              <a:hueOff val="-2869335"/>
              <a:satOff val="2538"/>
              <a:lumOff val="451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a:p>
      </dsp:txBody>
      <dsp:txXfrm rot="-5400000">
        <a:off x="1" y="950869"/>
        <a:ext cx="363206" cy="155659"/>
      </dsp:txXfrm>
    </dsp:sp>
    <dsp:sp modelId="{5FB093D1-5D2C-4CCB-9474-7413D8D3901E}">
      <dsp:nvSpPr>
        <dsp:cNvPr id="0" name=""/>
        <dsp:cNvSpPr/>
      </dsp:nvSpPr>
      <dsp:spPr>
        <a:xfrm rot="5400000">
          <a:off x="3657998" y="-2525525"/>
          <a:ext cx="337262" cy="6926847"/>
        </a:xfrm>
        <a:prstGeom prst="round2SameRect">
          <a:avLst/>
        </a:prstGeom>
        <a:solidFill>
          <a:schemeClr val="lt1">
            <a:alpha val="90000"/>
            <a:hueOff val="0"/>
            <a:satOff val="0"/>
            <a:lumOff val="0"/>
            <a:alphaOff val="0"/>
          </a:schemeClr>
        </a:solidFill>
        <a:ln w="15875" cap="flat" cmpd="sng" algn="ctr">
          <a:solidFill>
            <a:schemeClr val="accent2">
              <a:hueOff val="-2869335"/>
              <a:satOff val="2538"/>
              <a:lumOff val="45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kern="1200" dirty="0" smtClean="0"/>
            <a:t>اصدار قواعد تبين طريقة اختيار القضاة واجراءات وضوابط تفريغهم للدراسة</a:t>
          </a:r>
          <a:endParaRPr lang="en-US" sz="2000" kern="1200" dirty="0"/>
        </a:p>
      </dsp:txBody>
      <dsp:txXfrm rot="-5400000">
        <a:off x="363206" y="785731"/>
        <a:ext cx="6910383" cy="304334"/>
      </dsp:txXfrm>
    </dsp:sp>
    <dsp:sp modelId="{5B3AA50F-60B9-439F-8AB4-0A13350EE98B}">
      <dsp:nvSpPr>
        <dsp:cNvPr id="0" name=""/>
        <dsp:cNvSpPr/>
      </dsp:nvSpPr>
      <dsp:spPr>
        <a:xfrm rot="5400000">
          <a:off x="-77829" y="1230866"/>
          <a:ext cx="518865" cy="363206"/>
        </a:xfrm>
        <a:prstGeom prst="chevron">
          <a:avLst/>
        </a:prstGeom>
        <a:solidFill>
          <a:schemeClr val="accent2">
            <a:hueOff val="-4304003"/>
            <a:satOff val="3808"/>
            <a:lumOff val="6765"/>
            <a:alphaOff val="0"/>
          </a:schemeClr>
        </a:solidFill>
        <a:ln w="15875" cap="flat" cmpd="sng" algn="ctr">
          <a:solidFill>
            <a:schemeClr val="accent2">
              <a:hueOff val="-4304003"/>
              <a:satOff val="3808"/>
              <a:lumOff val="67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1" y="1334639"/>
        <a:ext cx="363206" cy="155659"/>
      </dsp:txXfrm>
    </dsp:sp>
    <dsp:sp modelId="{DF1A84C8-30FC-4C5F-A9C6-D3440F38B025}">
      <dsp:nvSpPr>
        <dsp:cNvPr id="0" name=""/>
        <dsp:cNvSpPr/>
      </dsp:nvSpPr>
      <dsp:spPr>
        <a:xfrm rot="5400000">
          <a:off x="3657998" y="-2141755"/>
          <a:ext cx="337262" cy="6926847"/>
        </a:xfrm>
        <a:prstGeom prst="round2SameRect">
          <a:avLst/>
        </a:prstGeom>
        <a:solidFill>
          <a:schemeClr val="lt1">
            <a:alpha val="90000"/>
            <a:hueOff val="0"/>
            <a:satOff val="0"/>
            <a:lumOff val="0"/>
            <a:alphaOff val="0"/>
          </a:schemeClr>
        </a:solidFill>
        <a:ln w="15875" cap="flat" cmpd="sng" algn="ctr">
          <a:solidFill>
            <a:schemeClr val="accent2">
              <a:hueOff val="-4304003"/>
              <a:satOff val="3808"/>
              <a:lumOff val="6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kern="1200" dirty="0" smtClean="0"/>
            <a:t>رفع ما يراه من مقترحات في حدود اختصاصاته</a:t>
          </a:r>
          <a:endParaRPr lang="en-US" sz="2000" kern="1200" dirty="0"/>
        </a:p>
      </dsp:txBody>
      <dsp:txXfrm rot="-5400000">
        <a:off x="363206" y="1169501"/>
        <a:ext cx="6910383" cy="304334"/>
      </dsp:txXfrm>
    </dsp:sp>
    <dsp:sp modelId="{5163B9BB-7B41-46BC-830D-E29CCE83124E}">
      <dsp:nvSpPr>
        <dsp:cNvPr id="0" name=""/>
        <dsp:cNvSpPr/>
      </dsp:nvSpPr>
      <dsp:spPr>
        <a:xfrm rot="5400000">
          <a:off x="-77829" y="1614636"/>
          <a:ext cx="518865" cy="363206"/>
        </a:xfrm>
        <a:prstGeom prst="chevron">
          <a:avLst/>
        </a:prstGeom>
        <a:solidFill>
          <a:schemeClr val="accent2">
            <a:hueOff val="-5738671"/>
            <a:satOff val="5077"/>
            <a:lumOff val="902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1" y="1718409"/>
        <a:ext cx="363206" cy="155659"/>
      </dsp:txXfrm>
    </dsp:sp>
    <dsp:sp modelId="{54CD5529-657B-4CD0-B8F2-8FE88715B407}">
      <dsp:nvSpPr>
        <dsp:cNvPr id="0" name=""/>
        <dsp:cNvSpPr/>
      </dsp:nvSpPr>
      <dsp:spPr>
        <a:xfrm rot="5400000">
          <a:off x="3657998" y="-1757985"/>
          <a:ext cx="337262" cy="6926847"/>
        </a:xfrm>
        <a:prstGeom prst="round2SameRect">
          <a:avLst/>
        </a:prstGeom>
        <a:solidFill>
          <a:schemeClr val="lt1">
            <a:alpha val="90000"/>
            <a:hueOff val="0"/>
            <a:satOff val="0"/>
            <a:lumOff val="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kern="1200" dirty="0" smtClean="0"/>
            <a:t>اعداد تقرير سنوي شامل ورفعه للملك</a:t>
          </a:r>
          <a:endParaRPr lang="en-US" sz="2000" kern="1200" dirty="0"/>
        </a:p>
      </dsp:txBody>
      <dsp:txXfrm rot="-5400000">
        <a:off x="363206" y="1553271"/>
        <a:ext cx="6910383" cy="3043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0D952-28A8-4F60-99B7-8CC8B256A489}">
      <dsp:nvSpPr>
        <dsp:cNvPr id="0" name=""/>
        <dsp:cNvSpPr/>
      </dsp:nvSpPr>
      <dsp:spPr>
        <a:xfrm rot="5400000">
          <a:off x="-114002" y="116401"/>
          <a:ext cx="760015" cy="532010"/>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rot="-5400000">
        <a:off x="1" y="268403"/>
        <a:ext cx="532010" cy="228005"/>
      </dsp:txXfrm>
    </dsp:sp>
    <dsp:sp modelId="{928D4AC4-1A51-4AB5-ADCD-77BE70120541}">
      <dsp:nvSpPr>
        <dsp:cNvPr id="0" name=""/>
        <dsp:cNvSpPr/>
      </dsp:nvSpPr>
      <dsp:spPr>
        <a:xfrm rot="5400000">
          <a:off x="3067000" y="-2532590"/>
          <a:ext cx="494010" cy="5563989"/>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ar-SA" sz="1700" kern="1200" dirty="0" smtClean="0"/>
            <a:t>رئاسة اجتماعات مجلس الوزراء</a:t>
          </a:r>
          <a:endParaRPr lang="en-US" sz="1700" kern="1200" dirty="0"/>
        </a:p>
      </dsp:txBody>
      <dsp:txXfrm rot="-5400000">
        <a:off x="532011" y="26515"/>
        <a:ext cx="5539873" cy="445778"/>
      </dsp:txXfrm>
    </dsp:sp>
    <dsp:sp modelId="{05D2C284-9BC6-4FC6-A69F-86541AB2B561}">
      <dsp:nvSpPr>
        <dsp:cNvPr id="0" name=""/>
        <dsp:cNvSpPr/>
      </dsp:nvSpPr>
      <dsp:spPr>
        <a:xfrm rot="5400000">
          <a:off x="-114002" y="776238"/>
          <a:ext cx="760015" cy="532010"/>
        </a:xfrm>
        <a:prstGeom prst="chevron">
          <a:avLst/>
        </a:prstGeom>
        <a:solidFill>
          <a:schemeClr val="accent2">
            <a:hueOff val="-1147734"/>
            <a:satOff val="1015"/>
            <a:lumOff val="1804"/>
            <a:alphaOff val="0"/>
          </a:schemeClr>
        </a:solidFill>
        <a:ln w="15875" cap="flat" cmpd="sng" algn="ctr">
          <a:solidFill>
            <a:schemeClr val="accent2">
              <a:hueOff val="-1147734"/>
              <a:satOff val="1015"/>
              <a:lumOff val="180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1" y="928240"/>
        <a:ext cx="532010" cy="228005"/>
      </dsp:txXfrm>
    </dsp:sp>
    <dsp:sp modelId="{6E9944C4-D070-4409-8D92-66B9901CC245}">
      <dsp:nvSpPr>
        <dsp:cNvPr id="0" name=""/>
        <dsp:cNvSpPr/>
      </dsp:nvSpPr>
      <dsp:spPr>
        <a:xfrm rot="5400000">
          <a:off x="3067000" y="-1872753"/>
          <a:ext cx="494010" cy="5563989"/>
        </a:xfrm>
        <a:prstGeom prst="round2SameRect">
          <a:avLst/>
        </a:prstGeom>
        <a:solidFill>
          <a:schemeClr val="lt1">
            <a:alpha val="90000"/>
            <a:hueOff val="0"/>
            <a:satOff val="0"/>
            <a:lumOff val="0"/>
            <a:alphaOff val="0"/>
          </a:schemeClr>
        </a:solidFill>
        <a:ln w="15875" cap="flat" cmpd="sng" algn="ctr">
          <a:solidFill>
            <a:schemeClr val="accent2">
              <a:hueOff val="-1147734"/>
              <a:satOff val="1015"/>
              <a:lumOff val="18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ar-SA" sz="1700" kern="1200" dirty="0" smtClean="0"/>
            <a:t>دعوة الخبراء او احد المسؤولين لحضور الجلسات </a:t>
          </a:r>
          <a:endParaRPr lang="en-US" sz="1700" kern="1200" dirty="0"/>
        </a:p>
      </dsp:txBody>
      <dsp:txXfrm rot="-5400000">
        <a:off x="532011" y="686352"/>
        <a:ext cx="5539873" cy="445778"/>
      </dsp:txXfrm>
    </dsp:sp>
    <dsp:sp modelId="{35C3543A-B553-45EB-9A5F-8EC7103361C8}">
      <dsp:nvSpPr>
        <dsp:cNvPr id="0" name=""/>
        <dsp:cNvSpPr/>
      </dsp:nvSpPr>
      <dsp:spPr>
        <a:xfrm rot="5400000">
          <a:off x="-114002" y="1436075"/>
          <a:ext cx="760015" cy="532010"/>
        </a:xfrm>
        <a:prstGeom prst="chevron">
          <a:avLst/>
        </a:prstGeom>
        <a:solidFill>
          <a:schemeClr val="accent2">
            <a:hueOff val="-2295469"/>
            <a:satOff val="2031"/>
            <a:lumOff val="3608"/>
            <a:alphaOff val="0"/>
          </a:schemeClr>
        </a:solidFill>
        <a:ln w="15875" cap="flat" cmpd="sng" algn="ctr">
          <a:solidFill>
            <a:schemeClr val="accent2">
              <a:hueOff val="-2295469"/>
              <a:satOff val="2031"/>
              <a:lumOff val="360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rot="-5400000">
        <a:off x="1" y="1588077"/>
        <a:ext cx="532010" cy="228005"/>
      </dsp:txXfrm>
    </dsp:sp>
    <dsp:sp modelId="{529266FA-840B-4548-ABF6-688A0464EABC}">
      <dsp:nvSpPr>
        <dsp:cNvPr id="0" name=""/>
        <dsp:cNvSpPr/>
      </dsp:nvSpPr>
      <dsp:spPr>
        <a:xfrm rot="5400000">
          <a:off x="3067000" y="-1212915"/>
          <a:ext cx="494010" cy="5563989"/>
        </a:xfrm>
        <a:prstGeom prst="round2SameRect">
          <a:avLst/>
        </a:prstGeom>
        <a:solidFill>
          <a:schemeClr val="lt1">
            <a:alpha val="90000"/>
            <a:hueOff val="0"/>
            <a:satOff val="0"/>
            <a:lumOff val="0"/>
            <a:alphaOff val="0"/>
          </a:schemeClr>
        </a:solidFill>
        <a:ln w="15875" cap="flat" cmpd="sng" algn="ctr">
          <a:solidFill>
            <a:schemeClr val="accent2">
              <a:hueOff val="-2295469"/>
              <a:satOff val="2031"/>
              <a:lumOff val="36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ar-MA" sz="1700" kern="1200" dirty="0" smtClean="0"/>
            <a:t>التوقيع على قرارات المجلس ومتابعة تنفيذها</a:t>
          </a:r>
          <a:endParaRPr lang="en-US" sz="1700" kern="1200" dirty="0"/>
        </a:p>
      </dsp:txBody>
      <dsp:txXfrm rot="-5400000">
        <a:off x="532011" y="1346190"/>
        <a:ext cx="5539873" cy="445778"/>
      </dsp:txXfrm>
    </dsp:sp>
    <dsp:sp modelId="{EE6D09EB-F14D-4B5E-B354-90602FCFB91D}">
      <dsp:nvSpPr>
        <dsp:cNvPr id="0" name=""/>
        <dsp:cNvSpPr/>
      </dsp:nvSpPr>
      <dsp:spPr>
        <a:xfrm rot="5400000">
          <a:off x="-114002" y="2095913"/>
          <a:ext cx="760015" cy="532010"/>
        </a:xfrm>
        <a:prstGeom prst="chevron">
          <a:avLst/>
        </a:prstGeom>
        <a:solidFill>
          <a:schemeClr val="accent2">
            <a:hueOff val="-3443203"/>
            <a:satOff val="3046"/>
            <a:lumOff val="5412"/>
            <a:alphaOff val="0"/>
          </a:schemeClr>
        </a:solidFill>
        <a:ln w="15875" cap="flat" cmpd="sng" algn="ctr">
          <a:solidFill>
            <a:schemeClr val="accent2">
              <a:hueOff val="-3443203"/>
              <a:satOff val="3046"/>
              <a:lumOff val="541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rot="-5400000">
        <a:off x="1" y="2247915"/>
        <a:ext cx="532010" cy="228005"/>
      </dsp:txXfrm>
    </dsp:sp>
    <dsp:sp modelId="{4081310C-43E3-471D-8ADA-BCA4177C3DC6}">
      <dsp:nvSpPr>
        <dsp:cNvPr id="0" name=""/>
        <dsp:cNvSpPr/>
      </dsp:nvSpPr>
      <dsp:spPr>
        <a:xfrm rot="5400000">
          <a:off x="3067000" y="-553078"/>
          <a:ext cx="494010" cy="5563989"/>
        </a:xfrm>
        <a:prstGeom prst="round2SameRect">
          <a:avLst/>
        </a:prstGeom>
        <a:solidFill>
          <a:schemeClr val="lt1">
            <a:alpha val="90000"/>
            <a:hueOff val="0"/>
            <a:satOff val="0"/>
            <a:lumOff val="0"/>
            <a:alphaOff val="0"/>
          </a:schemeClr>
        </a:solidFill>
        <a:ln w="15875" cap="flat" cmpd="sng" algn="ctr">
          <a:solidFill>
            <a:schemeClr val="accent2">
              <a:hueOff val="-3443203"/>
              <a:satOff val="3046"/>
              <a:lumOff val="5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ar-SA" sz="1700" kern="1200" dirty="0" smtClean="0"/>
            <a:t>توجيه السياسة العامة والتنسيق والتعاون بين مختلف الاجهزة الحكومية</a:t>
          </a:r>
          <a:endParaRPr lang="en-US" sz="1700" kern="1200" dirty="0"/>
        </a:p>
      </dsp:txBody>
      <dsp:txXfrm rot="-5400000">
        <a:off x="532011" y="2006027"/>
        <a:ext cx="5539873" cy="445778"/>
      </dsp:txXfrm>
    </dsp:sp>
    <dsp:sp modelId="{296C9359-FDE1-404B-8935-807DA9BC7A0B}">
      <dsp:nvSpPr>
        <dsp:cNvPr id="0" name=""/>
        <dsp:cNvSpPr/>
      </dsp:nvSpPr>
      <dsp:spPr>
        <a:xfrm rot="5400000">
          <a:off x="-114002" y="2755750"/>
          <a:ext cx="760015" cy="532010"/>
        </a:xfrm>
        <a:prstGeom prst="chevron">
          <a:avLst/>
        </a:prstGeom>
        <a:solidFill>
          <a:schemeClr val="accent2">
            <a:hueOff val="-4590937"/>
            <a:satOff val="4062"/>
            <a:lumOff val="7216"/>
            <a:alphaOff val="0"/>
          </a:schemeClr>
        </a:solidFill>
        <a:ln w="15875" cap="flat" cmpd="sng" algn="ctr">
          <a:solidFill>
            <a:schemeClr val="accent2">
              <a:hueOff val="-4590937"/>
              <a:satOff val="4062"/>
              <a:lumOff val="721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rot="-5400000">
        <a:off x="1" y="2907752"/>
        <a:ext cx="532010" cy="228005"/>
      </dsp:txXfrm>
    </dsp:sp>
    <dsp:sp modelId="{606F264A-59AF-4D17-8A37-D7B61F95DAB5}">
      <dsp:nvSpPr>
        <dsp:cNvPr id="0" name=""/>
        <dsp:cNvSpPr/>
      </dsp:nvSpPr>
      <dsp:spPr>
        <a:xfrm rot="5400000">
          <a:off x="3067000" y="106758"/>
          <a:ext cx="494010" cy="5563989"/>
        </a:xfrm>
        <a:prstGeom prst="round2SameRect">
          <a:avLst/>
        </a:prstGeom>
        <a:solidFill>
          <a:schemeClr val="lt1">
            <a:alpha val="90000"/>
            <a:hueOff val="0"/>
            <a:satOff val="0"/>
            <a:lumOff val="0"/>
            <a:alphaOff val="0"/>
          </a:schemeClr>
        </a:solidFill>
        <a:ln w="15875" cap="flat" cmpd="sng" algn="ctr">
          <a:solidFill>
            <a:schemeClr val="accent2">
              <a:hueOff val="-4590937"/>
              <a:satOff val="4062"/>
              <a:lumOff val="72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ar-SA" sz="1700" kern="1200" dirty="0" smtClean="0"/>
            <a:t>الاشراف على المجلس والوزارات ومراقبة تنفيذ الانظمة واللوائح والقرارات</a:t>
          </a:r>
          <a:endParaRPr lang="en-US" sz="1700" kern="1200" dirty="0"/>
        </a:p>
      </dsp:txBody>
      <dsp:txXfrm rot="-5400000">
        <a:off x="532011" y="2665863"/>
        <a:ext cx="5539873" cy="445778"/>
      </dsp:txXfrm>
    </dsp:sp>
    <dsp:sp modelId="{54CFA00C-41EF-4F7E-A6B5-C8818DA29E0A}">
      <dsp:nvSpPr>
        <dsp:cNvPr id="0" name=""/>
        <dsp:cNvSpPr/>
      </dsp:nvSpPr>
      <dsp:spPr>
        <a:xfrm rot="5400000">
          <a:off x="-114002" y="3415587"/>
          <a:ext cx="760015" cy="532010"/>
        </a:xfrm>
        <a:prstGeom prst="chevron">
          <a:avLst/>
        </a:prstGeom>
        <a:solidFill>
          <a:schemeClr val="accent2">
            <a:hueOff val="-5738671"/>
            <a:satOff val="5077"/>
            <a:lumOff val="902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rot="-5400000">
        <a:off x="1" y="3567589"/>
        <a:ext cx="532010" cy="228005"/>
      </dsp:txXfrm>
    </dsp:sp>
    <dsp:sp modelId="{FDDAB877-D140-4E3F-981C-94DF17099FA7}">
      <dsp:nvSpPr>
        <dsp:cNvPr id="0" name=""/>
        <dsp:cNvSpPr/>
      </dsp:nvSpPr>
      <dsp:spPr>
        <a:xfrm rot="5400000">
          <a:off x="3067000" y="766595"/>
          <a:ext cx="494010" cy="5563989"/>
        </a:xfrm>
        <a:prstGeom prst="round2SameRect">
          <a:avLst/>
        </a:prstGeom>
        <a:solidFill>
          <a:schemeClr val="lt1">
            <a:alpha val="90000"/>
            <a:hueOff val="0"/>
            <a:satOff val="0"/>
            <a:lumOff val="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ar-SA" sz="1700" kern="1200" dirty="0" smtClean="0"/>
            <a:t>يرفع اليه محضر سنويا من جميع الجهات الحكومية + الحساب الختامي</a:t>
          </a:r>
          <a:endParaRPr lang="en-US" sz="1700" kern="1200" dirty="0"/>
        </a:p>
      </dsp:txBody>
      <dsp:txXfrm rot="-5400000">
        <a:off x="532011" y="3325700"/>
        <a:ext cx="5539873" cy="445778"/>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592B6F-F342-4A45-82FF-72782F557499}">
      <dsp:nvSpPr>
        <dsp:cNvPr id="0" name=""/>
        <dsp:cNvSpPr/>
      </dsp:nvSpPr>
      <dsp:spPr>
        <a:xfrm>
          <a:off x="1539250" y="2514604"/>
          <a:ext cx="261256" cy="2000055"/>
        </a:xfrm>
        <a:custGeom>
          <a:avLst/>
          <a:gdLst/>
          <a:ahLst/>
          <a:cxnLst/>
          <a:rect l="0" t="0" r="0" b="0"/>
          <a:pathLst>
            <a:path>
              <a:moveTo>
                <a:pt x="0" y="0"/>
              </a:moveTo>
              <a:lnTo>
                <a:pt x="0" y="2000055"/>
              </a:lnTo>
              <a:lnTo>
                <a:pt x="261256" y="2000055"/>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430232-959A-471B-A96C-C05762F04240}">
      <dsp:nvSpPr>
        <dsp:cNvPr id="0" name=""/>
        <dsp:cNvSpPr/>
      </dsp:nvSpPr>
      <dsp:spPr>
        <a:xfrm>
          <a:off x="1539250" y="2514604"/>
          <a:ext cx="261256" cy="783102"/>
        </a:xfrm>
        <a:custGeom>
          <a:avLst/>
          <a:gdLst/>
          <a:ahLst/>
          <a:cxnLst/>
          <a:rect l="0" t="0" r="0" b="0"/>
          <a:pathLst>
            <a:path>
              <a:moveTo>
                <a:pt x="0" y="0"/>
              </a:moveTo>
              <a:lnTo>
                <a:pt x="0" y="783102"/>
              </a:lnTo>
              <a:lnTo>
                <a:pt x="261256" y="78310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A8D035-35D5-48B9-A151-7CCA831DB97B}">
      <dsp:nvSpPr>
        <dsp:cNvPr id="0" name=""/>
        <dsp:cNvSpPr/>
      </dsp:nvSpPr>
      <dsp:spPr>
        <a:xfrm>
          <a:off x="2235933" y="1277991"/>
          <a:ext cx="2107466" cy="365758"/>
        </a:xfrm>
        <a:custGeom>
          <a:avLst/>
          <a:gdLst/>
          <a:ahLst/>
          <a:cxnLst/>
          <a:rect l="0" t="0" r="0" b="0"/>
          <a:pathLst>
            <a:path>
              <a:moveTo>
                <a:pt x="2107466" y="0"/>
              </a:moveTo>
              <a:lnTo>
                <a:pt x="2107466" y="182879"/>
              </a:lnTo>
              <a:lnTo>
                <a:pt x="0" y="182879"/>
              </a:lnTo>
              <a:lnTo>
                <a:pt x="0" y="365758"/>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DC07EC-F6D0-4A96-8A21-512E2510A73A}">
      <dsp:nvSpPr>
        <dsp:cNvPr id="0" name=""/>
        <dsp:cNvSpPr/>
      </dsp:nvSpPr>
      <dsp:spPr>
        <a:xfrm>
          <a:off x="4297680" y="1277991"/>
          <a:ext cx="91440" cy="365758"/>
        </a:xfrm>
        <a:custGeom>
          <a:avLst/>
          <a:gdLst/>
          <a:ahLst/>
          <a:cxnLst/>
          <a:rect l="0" t="0" r="0" b="0"/>
          <a:pathLst>
            <a:path>
              <a:moveTo>
                <a:pt x="45720" y="0"/>
              </a:moveTo>
              <a:lnTo>
                <a:pt x="45720" y="365758"/>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54FFAF-658B-484E-B7E3-5E474AD3E3CB}">
      <dsp:nvSpPr>
        <dsp:cNvPr id="0" name=""/>
        <dsp:cNvSpPr/>
      </dsp:nvSpPr>
      <dsp:spPr>
        <a:xfrm>
          <a:off x="4343400" y="1277991"/>
          <a:ext cx="2107466" cy="365758"/>
        </a:xfrm>
        <a:custGeom>
          <a:avLst/>
          <a:gdLst/>
          <a:ahLst/>
          <a:cxnLst/>
          <a:rect l="0" t="0" r="0" b="0"/>
          <a:pathLst>
            <a:path>
              <a:moveTo>
                <a:pt x="0" y="0"/>
              </a:moveTo>
              <a:lnTo>
                <a:pt x="0" y="182879"/>
              </a:lnTo>
              <a:lnTo>
                <a:pt x="2107466" y="182879"/>
              </a:lnTo>
              <a:lnTo>
                <a:pt x="2107466" y="365758"/>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9FBDCA-FE18-485F-B467-15BCD64971CD}">
      <dsp:nvSpPr>
        <dsp:cNvPr id="0" name=""/>
        <dsp:cNvSpPr/>
      </dsp:nvSpPr>
      <dsp:spPr>
        <a:xfrm>
          <a:off x="2978589" y="407137"/>
          <a:ext cx="2729621" cy="8708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SA" sz="2000" kern="1200" dirty="0" smtClean="0"/>
            <a:t>درجات التقاضي</a:t>
          </a:r>
          <a:endParaRPr lang="en-US" sz="2000" kern="1200" dirty="0"/>
        </a:p>
      </dsp:txBody>
      <dsp:txXfrm>
        <a:off x="2978589" y="407137"/>
        <a:ext cx="2729621" cy="870853"/>
      </dsp:txXfrm>
    </dsp:sp>
    <dsp:sp modelId="{3DF809EB-795F-451A-BABC-92F7786D1ECB}">
      <dsp:nvSpPr>
        <dsp:cNvPr id="0" name=""/>
        <dsp:cNvSpPr/>
      </dsp:nvSpPr>
      <dsp:spPr>
        <a:xfrm>
          <a:off x="5580012" y="1643750"/>
          <a:ext cx="1741707" cy="87085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SA" sz="1800" kern="1200" dirty="0" smtClean="0"/>
            <a:t>المحكمة الادارية</a:t>
          </a:r>
          <a:endParaRPr lang="en-US" sz="1800" kern="1200" dirty="0"/>
        </a:p>
      </dsp:txBody>
      <dsp:txXfrm>
        <a:off x="5580012" y="1643750"/>
        <a:ext cx="1741707" cy="870853"/>
      </dsp:txXfrm>
    </dsp:sp>
    <dsp:sp modelId="{33DD5790-593C-4632-9010-1F753121B7AF}">
      <dsp:nvSpPr>
        <dsp:cNvPr id="0" name=""/>
        <dsp:cNvSpPr/>
      </dsp:nvSpPr>
      <dsp:spPr>
        <a:xfrm>
          <a:off x="3472546" y="1643750"/>
          <a:ext cx="1741707" cy="87085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SA" sz="1800" kern="1200" dirty="0" smtClean="0"/>
            <a:t>محكمة الاستئناف الادارية</a:t>
          </a:r>
          <a:endParaRPr lang="en-US" sz="1800" kern="1200" dirty="0"/>
        </a:p>
      </dsp:txBody>
      <dsp:txXfrm>
        <a:off x="3472546" y="1643750"/>
        <a:ext cx="1741707" cy="870853"/>
      </dsp:txXfrm>
    </dsp:sp>
    <dsp:sp modelId="{4EE6CDBC-C601-4AED-BA6E-3A39607C7854}">
      <dsp:nvSpPr>
        <dsp:cNvPr id="0" name=""/>
        <dsp:cNvSpPr/>
      </dsp:nvSpPr>
      <dsp:spPr>
        <a:xfrm>
          <a:off x="1365079" y="1643750"/>
          <a:ext cx="1741707" cy="87085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MA" sz="1800" kern="1200" dirty="0" smtClean="0"/>
            <a:t>المحكمة </a:t>
          </a:r>
          <a:r>
            <a:rPr lang="ar-SA" sz="1800" kern="1200" dirty="0" smtClean="0"/>
            <a:t>الادارية </a:t>
          </a:r>
          <a:r>
            <a:rPr lang="ar-MA" sz="1800" kern="1200" dirty="0" smtClean="0"/>
            <a:t>العليا</a:t>
          </a:r>
          <a:endParaRPr lang="en-US" sz="1800" kern="1200" dirty="0"/>
        </a:p>
      </dsp:txBody>
      <dsp:txXfrm>
        <a:off x="1365079" y="1643750"/>
        <a:ext cx="1741707" cy="870853"/>
      </dsp:txXfrm>
    </dsp:sp>
    <dsp:sp modelId="{91335615-FBD4-4BA3-B653-AA3A3F231CAA}">
      <dsp:nvSpPr>
        <dsp:cNvPr id="0" name=""/>
        <dsp:cNvSpPr/>
      </dsp:nvSpPr>
      <dsp:spPr>
        <a:xfrm>
          <a:off x="1800506" y="2679038"/>
          <a:ext cx="3664674" cy="1237335"/>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تقوم بمراجعة الاحكام التي تصدر من الاستئناف في حالات معينة هي تقريبا نفس حالات المراجعة التي تتطلب اعتراض في المحكمة العليا في القضاء العادي (</a:t>
          </a:r>
          <a:r>
            <a:rPr lang="ar-SA" sz="1600" kern="1200" dirty="0" smtClean="0"/>
            <a:t>مخالفة أحكام الشريعة أو الأنظمة -محكمة غير مختصة.- تشكيل غير نظامي للمحكمة - خطأ في تكييف</a:t>
          </a:r>
          <a:r>
            <a:rPr lang="ar-MA" sz="1600" kern="1200" dirty="0" smtClean="0"/>
            <a:t>)</a:t>
          </a:r>
          <a:endParaRPr lang="en-US" sz="1600" kern="1200" dirty="0"/>
        </a:p>
      </dsp:txBody>
      <dsp:txXfrm>
        <a:off x="1800506" y="2679038"/>
        <a:ext cx="3664674" cy="1237335"/>
      </dsp:txXfrm>
    </dsp:sp>
    <dsp:sp modelId="{2D0BB05D-0E27-40EC-B7C1-D502AC0779F2}">
      <dsp:nvSpPr>
        <dsp:cNvPr id="0" name=""/>
        <dsp:cNvSpPr/>
      </dsp:nvSpPr>
      <dsp:spPr>
        <a:xfrm>
          <a:off x="1800506" y="4079232"/>
          <a:ext cx="3636511" cy="870853"/>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يوجد فيها </a:t>
          </a:r>
          <a:r>
            <a:rPr lang="ar-MA" sz="1600" b="1" kern="1200" dirty="0" smtClean="0"/>
            <a:t>«هيئة عامة» </a:t>
          </a:r>
          <a:r>
            <a:rPr lang="ar-MA" sz="1600" kern="1200" dirty="0" smtClean="0"/>
            <a:t>بنفس اختصاصات الهيئة العامة في المحكمة العليا (في القضاء العادي) «راجعيها»</a:t>
          </a:r>
          <a:endParaRPr lang="en-US" sz="1600" kern="1200" dirty="0"/>
        </a:p>
      </dsp:txBody>
      <dsp:txXfrm>
        <a:off x="1800506" y="4079232"/>
        <a:ext cx="3636511" cy="870853"/>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D3C2C-D559-48B5-BB4B-5873D31F9DAA}">
      <dsp:nvSpPr>
        <dsp:cNvPr id="0" name=""/>
        <dsp:cNvSpPr/>
      </dsp:nvSpPr>
      <dsp:spPr>
        <a:xfrm>
          <a:off x="1193800" y="0"/>
          <a:ext cx="1193800" cy="762000"/>
        </a:xfrm>
        <a:prstGeom prst="trapezoid">
          <a:avLst>
            <a:gd name="adj" fmla="val 78333"/>
          </a:avLst>
        </a:prstGeom>
        <a:solidFill>
          <a:srgbClr val="00DE6F"/>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MA" sz="2000" kern="1200" dirty="0" smtClean="0"/>
            <a:t>محكمة</a:t>
          </a:r>
        </a:p>
        <a:p>
          <a:pPr lvl="0" algn="ctr" defTabSz="889000" rtl="1">
            <a:lnSpc>
              <a:spcPct val="90000"/>
            </a:lnSpc>
            <a:spcBef>
              <a:spcPct val="0"/>
            </a:spcBef>
            <a:spcAft>
              <a:spcPct val="35000"/>
            </a:spcAft>
          </a:pPr>
          <a:r>
            <a:rPr lang="ar-MA" sz="2000" kern="1200" dirty="0" smtClean="0"/>
            <a:t>عليا</a:t>
          </a:r>
          <a:endParaRPr lang="en-US" sz="2000" kern="1200" dirty="0"/>
        </a:p>
      </dsp:txBody>
      <dsp:txXfrm>
        <a:off x="1193800" y="0"/>
        <a:ext cx="1193800" cy="762000"/>
      </dsp:txXfrm>
    </dsp:sp>
    <dsp:sp modelId="{B0818D14-8140-4161-9833-7559D5E69A51}">
      <dsp:nvSpPr>
        <dsp:cNvPr id="0" name=""/>
        <dsp:cNvSpPr/>
      </dsp:nvSpPr>
      <dsp:spPr>
        <a:xfrm>
          <a:off x="596900" y="761999"/>
          <a:ext cx="2387600" cy="762000"/>
        </a:xfrm>
        <a:prstGeom prst="trapezoid">
          <a:avLst>
            <a:gd name="adj" fmla="val 78333"/>
          </a:avLst>
        </a:prstGeom>
        <a:solidFill>
          <a:srgbClr val="00C46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MA" sz="2000" kern="1200" dirty="0" smtClean="0"/>
            <a:t>محاكم استئناف</a:t>
          </a:r>
          <a:endParaRPr lang="en-US" sz="2000" kern="1200" dirty="0"/>
        </a:p>
      </dsp:txBody>
      <dsp:txXfrm>
        <a:off x="1014729" y="761999"/>
        <a:ext cx="1551940" cy="762000"/>
      </dsp:txXfrm>
    </dsp:sp>
    <dsp:sp modelId="{A8EC3F83-3646-4DEB-8FDC-F9FFED7ABC19}">
      <dsp:nvSpPr>
        <dsp:cNvPr id="0" name=""/>
        <dsp:cNvSpPr/>
      </dsp:nvSpPr>
      <dsp:spPr>
        <a:xfrm>
          <a:off x="0" y="1523999"/>
          <a:ext cx="3581400" cy="762000"/>
        </a:xfrm>
        <a:prstGeom prst="trapezoid">
          <a:avLst>
            <a:gd name="adj" fmla="val 78333"/>
          </a:avLst>
        </a:prstGeom>
        <a:solidFill>
          <a:srgbClr val="00A45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MA" sz="2000" kern="1200" dirty="0" smtClean="0"/>
            <a:t>محاكم درجة أولى</a:t>
          </a:r>
          <a:endParaRPr lang="en-US" sz="2000" kern="1200" dirty="0"/>
        </a:p>
      </dsp:txBody>
      <dsp:txXfrm>
        <a:off x="626744" y="1523999"/>
        <a:ext cx="2327910" cy="762000"/>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D3C2C-D559-48B5-BB4B-5873D31F9DAA}">
      <dsp:nvSpPr>
        <dsp:cNvPr id="0" name=""/>
        <dsp:cNvSpPr/>
      </dsp:nvSpPr>
      <dsp:spPr>
        <a:xfrm>
          <a:off x="1193800" y="0"/>
          <a:ext cx="1193800" cy="762000"/>
        </a:xfrm>
        <a:prstGeom prst="trapezoid">
          <a:avLst>
            <a:gd name="adj" fmla="val 78333"/>
          </a:avLst>
        </a:prstGeom>
        <a:solidFill>
          <a:srgbClr val="F5A349"/>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MA" sz="2000" kern="1200" dirty="0" smtClean="0"/>
            <a:t>محكمة</a:t>
          </a:r>
        </a:p>
        <a:p>
          <a:pPr lvl="0" algn="ctr" defTabSz="889000" rtl="1">
            <a:lnSpc>
              <a:spcPct val="90000"/>
            </a:lnSpc>
            <a:spcBef>
              <a:spcPct val="0"/>
            </a:spcBef>
            <a:spcAft>
              <a:spcPct val="35000"/>
            </a:spcAft>
          </a:pPr>
          <a:r>
            <a:rPr lang="ar-MA" sz="2000" kern="1200" dirty="0" smtClean="0"/>
            <a:t>إدارية عليا</a:t>
          </a:r>
          <a:endParaRPr lang="en-US" sz="2000" kern="1200" dirty="0"/>
        </a:p>
      </dsp:txBody>
      <dsp:txXfrm>
        <a:off x="1193800" y="0"/>
        <a:ext cx="1193800" cy="762000"/>
      </dsp:txXfrm>
    </dsp:sp>
    <dsp:sp modelId="{B0818D14-8140-4161-9833-7559D5E69A51}">
      <dsp:nvSpPr>
        <dsp:cNvPr id="0" name=""/>
        <dsp:cNvSpPr/>
      </dsp:nvSpPr>
      <dsp:spPr>
        <a:xfrm>
          <a:off x="596900" y="761999"/>
          <a:ext cx="2387600" cy="762000"/>
        </a:xfrm>
        <a:prstGeom prst="trapezoid">
          <a:avLst>
            <a:gd name="adj" fmla="val 78333"/>
          </a:avLst>
        </a:prstGeom>
        <a:solidFill>
          <a:srgbClr val="F39329"/>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MA" sz="2000" kern="1200" dirty="0" smtClean="0"/>
            <a:t>محاكم استئناف إدارية</a:t>
          </a:r>
          <a:endParaRPr lang="en-US" sz="2000" kern="1200" dirty="0"/>
        </a:p>
      </dsp:txBody>
      <dsp:txXfrm>
        <a:off x="1014729" y="761999"/>
        <a:ext cx="1551940" cy="762000"/>
      </dsp:txXfrm>
    </dsp:sp>
    <dsp:sp modelId="{A8EC3F83-3646-4DEB-8FDC-F9FFED7ABC19}">
      <dsp:nvSpPr>
        <dsp:cNvPr id="0" name=""/>
        <dsp:cNvSpPr/>
      </dsp:nvSpPr>
      <dsp:spPr>
        <a:xfrm>
          <a:off x="0" y="1523999"/>
          <a:ext cx="3581400" cy="762000"/>
        </a:xfrm>
        <a:prstGeom prst="trapezoid">
          <a:avLst>
            <a:gd name="adj" fmla="val 78333"/>
          </a:avLst>
        </a:prstGeom>
        <a:solidFill>
          <a:srgbClr val="DD7A0D"/>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MA" sz="2000" kern="1200" dirty="0" smtClean="0"/>
            <a:t>محاكم إدارية درجة أولى</a:t>
          </a:r>
          <a:endParaRPr lang="en-US" sz="2000" kern="1200" dirty="0"/>
        </a:p>
      </dsp:txBody>
      <dsp:txXfrm>
        <a:off x="626744" y="1523999"/>
        <a:ext cx="2327910" cy="762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0D952-28A8-4F60-99B7-8CC8B256A489}">
      <dsp:nvSpPr>
        <dsp:cNvPr id="0" name=""/>
        <dsp:cNvSpPr/>
      </dsp:nvSpPr>
      <dsp:spPr>
        <a:xfrm rot="5400000">
          <a:off x="-82633" y="83105"/>
          <a:ext cx="550887" cy="385621"/>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rot="-5400000">
        <a:off x="1" y="193283"/>
        <a:ext cx="385621" cy="165266"/>
      </dsp:txXfrm>
    </dsp:sp>
    <dsp:sp modelId="{928D4AC4-1A51-4AB5-ADCD-77BE70120541}">
      <dsp:nvSpPr>
        <dsp:cNvPr id="0" name=""/>
        <dsp:cNvSpPr/>
      </dsp:nvSpPr>
      <dsp:spPr>
        <a:xfrm rot="5400000">
          <a:off x="4128572" y="-3742478"/>
          <a:ext cx="358076" cy="7843978"/>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ar-MA" sz="2100" kern="1200" dirty="0" smtClean="0"/>
            <a:t>تعيين اعضاء مجلس الشورى</a:t>
          </a:r>
          <a:r>
            <a:rPr lang="ar-SA" sz="2100" kern="1200" dirty="0" smtClean="0"/>
            <a:t> وقبول استقالتهم</a:t>
          </a:r>
          <a:endParaRPr lang="en-US" sz="2100" kern="1200" dirty="0"/>
        </a:p>
      </dsp:txBody>
      <dsp:txXfrm rot="-5400000">
        <a:off x="385621" y="17953"/>
        <a:ext cx="7826498" cy="323116"/>
      </dsp:txXfrm>
    </dsp:sp>
    <dsp:sp modelId="{A332E52A-331B-429F-9CBA-C7DB24F1F46D}">
      <dsp:nvSpPr>
        <dsp:cNvPr id="0" name=""/>
        <dsp:cNvSpPr/>
      </dsp:nvSpPr>
      <dsp:spPr>
        <a:xfrm rot="5400000">
          <a:off x="-82633" y="457961"/>
          <a:ext cx="550887" cy="385621"/>
        </a:xfrm>
        <a:prstGeom prst="chevron">
          <a:avLst/>
        </a:prstGeom>
        <a:solidFill>
          <a:schemeClr val="accent2">
            <a:hueOff val="-1912890"/>
            <a:satOff val="1692"/>
            <a:lumOff val="3007"/>
            <a:alphaOff val="0"/>
          </a:schemeClr>
        </a:solidFill>
        <a:ln w="15875" cap="flat" cmpd="sng" algn="ctr">
          <a:solidFill>
            <a:schemeClr val="accent2">
              <a:hueOff val="-1912890"/>
              <a:satOff val="1692"/>
              <a:lumOff val="300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rot="-5400000">
        <a:off x="1" y="568139"/>
        <a:ext cx="385621" cy="165266"/>
      </dsp:txXfrm>
    </dsp:sp>
    <dsp:sp modelId="{5F9FA976-24EC-42D8-8FFE-CBDF9E7E2EFF}">
      <dsp:nvSpPr>
        <dsp:cNvPr id="0" name=""/>
        <dsp:cNvSpPr/>
      </dsp:nvSpPr>
      <dsp:spPr>
        <a:xfrm rot="5400000">
          <a:off x="4128572" y="-3367622"/>
          <a:ext cx="358076" cy="7843978"/>
        </a:xfrm>
        <a:prstGeom prst="round2SameRect">
          <a:avLst/>
        </a:prstGeom>
        <a:solidFill>
          <a:schemeClr val="lt1">
            <a:alpha val="90000"/>
            <a:hueOff val="0"/>
            <a:satOff val="0"/>
            <a:lumOff val="0"/>
            <a:alphaOff val="0"/>
          </a:schemeClr>
        </a:solidFill>
        <a:ln w="15875" cap="flat" cmpd="sng" algn="ctr">
          <a:solidFill>
            <a:schemeClr val="accent2">
              <a:hueOff val="-1912890"/>
              <a:satOff val="1692"/>
              <a:lumOff val="30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ar-SA" sz="2100" kern="1200" smtClean="0"/>
            <a:t>اعتماد ميزانية </a:t>
          </a:r>
          <a:r>
            <a:rPr lang="ar-SA" sz="2100" kern="1200" dirty="0" smtClean="0"/>
            <a:t>المجلس ولوائحه الداخلية</a:t>
          </a:r>
          <a:endParaRPr lang="en-US" sz="2100" kern="1200" dirty="0"/>
        </a:p>
      </dsp:txBody>
      <dsp:txXfrm rot="-5400000">
        <a:off x="385621" y="392809"/>
        <a:ext cx="7826498" cy="323116"/>
      </dsp:txXfrm>
    </dsp:sp>
    <dsp:sp modelId="{05D2C284-9BC6-4FC6-A69F-86541AB2B561}">
      <dsp:nvSpPr>
        <dsp:cNvPr id="0" name=""/>
        <dsp:cNvSpPr/>
      </dsp:nvSpPr>
      <dsp:spPr>
        <a:xfrm rot="5400000">
          <a:off x="-82633" y="832817"/>
          <a:ext cx="550887" cy="385621"/>
        </a:xfrm>
        <a:prstGeom prst="chevron">
          <a:avLst/>
        </a:prstGeom>
        <a:solidFill>
          <a:schemeClr val="accent2">
            <a:hueOff val="-3825781"/>
            <a:satOff val="3385"/>
            <a:lumOff val="6013"/>
            <a:alphaOff val="0"/>
          </a:schemeClr>
        </a:solidFill>
        <a:ln w="15875" cap="flat" cmpd="sng" algn="ctr">
          <a:solidFill>
            <a:schemeClr val="accent2">
              <a:hueOff val="-3825781"/>
              <a:satOff val="3385"/>
              <a:lumOff val="601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rot="-5400000">
        <a:off x="1" y="942995"/>
        <a:ext cx="385621" cy="165266"/>
      </dsp:txXfrm>
    </dsp:sp>
    <dsp:sp modelId="{6E9944C4-D070-4409-8D92-66B9901CC245}">
      <dsp:nvSpPr>
        <dsp:cNvPr id="0" name=""/>
        <dsp:cNvSpPr/>
      </dsp:nvSpPr>
      <dsp:spPr>
        <a:xfrm rot="5400000">
          <a:off x="4128572" y="-2992766"/>
          <a:ext cx="358076" cy="7843978"/>
        </a:xfrm>
        <a:prstGeom prst="round2SameRect">
          <a:avLst/>
        </a:prstGeom>
        <a:solidFill>
          <a:schemeClr val="lt1">
            <a:alpha val="90000"/>
            <a:hueOff val="0"/>
            <a:satOff val="0"/>
            <a:lumOff val="0"/>
            <a:alphaOff val="0"/>
          </a:schemeClr>
        </a:solidFill>
        <a:ln w="15875" cap="flat" cmpd="sng" algn="ctr">
          <a:solidFill>
            <a:schemeClr val="accent2">
              <a:hueOff val="-3825781"/>
              <a:satOff val="3385"/>
              <a:lumOff val="60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ar-MA" sz="2100" kern="1200" dirty="0" smtClean="0"/>
            <a:t>حل المجلس واعادة تكوينه</a:t>
          </a:r>
          <a:endParaRPr lang="en-US" sz="2100" kern="1200" dirty="0"/>
        </a:p>
      </dsp:txBody>
      <dsp:txXfrm rot="-5400000">
        <a:off x="385621" y="767665"/>
        <a:ext cx="7826498" cy="323116"/>
      </dsp:txXfrm>
    </dsp:sp>
    <dsp:sp modelId="{557504C2-4A0D-4670-85FD-4333F6B018B1}">
      <dsp:nvSpPr>
        <dsp:cNvPr id="0" name=""/>
        <dsp:cNvSpPr/>
      </dsp:nvSpPr>
      <dsp:spPr>
        <a:xfrm rot="5400000">
          <a:off x="-82633" y="1207673"/>
          <a:ext cx="550887" cy="385621"/>
        </a:xfrm>
        <a:prstGeom prst="chevron">
          <a:avLst/>
        </a:prstGeom>
        <a:solidFill>
          <a:schemeClr val="accent2">
            <a:hueOff val="-5738671"/>
            <a:satOff val="5077"/>
            <a:lumOff val="902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1" y="1317851"/>
        <a:ext cx="385621" cy="165266"/>
      </dsp:txXfrm>
    </dsp:sp>
    <dsp:sp modelId="{9F26C394-ADCD-4201-8C47-AD6F74832CC4}">
      <dsp:nvSpPr>
        <dsp:cNvPr id="0" name=""/>
        <dsp:cNvSpPr/>
      </dsp:nvSpPr>
      <dsp:spPr>
        <a:xfrm rot="5400000">
          <a:off x="4128572" y="-2617911"/>
          <a:ext cx="358076" cy="7843978"/>
        </a:xfrm>
        <a:prstGeom prst="round2SameRect">
          <a:avLst/>
        </a:prstGeom>
        <a:solidFill>
          <a:schemeClr val="lt1">
            <a:alpha val="90000"/>
            <a:hueOff val="0"/>
            <a:satOff val="0"/>
            <a:lumOff val="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ar-MA" sz="2100" kern="1200" dirty="0" smtClean="0"/>
            <a:t>دعوة المجلسين «الوزراء والشورى» لاجتماع مشترك</a:t>
          </a:r>
          <a:endParaRPr lang="en-US" sz="2100" kern="1200" dirty="0"/>
        </a:p>
      </dsp:txBody>
      <dsp:txXfrm rot="-5400000">
        <a:off x="385621" y="1142520"/>
        <a:ext cx="7826498" cy="3231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0D952-28A8-4F60-99B7-8CC8B256A489}">
      <dsp:nvSpPr>
        <dsp:cNvPr id="0" name=""/>
        <dsp:cNvSpPr/>
      </dsp:nvSpPr>
      <dsp:spPr>
        <a:xfrm rot="5400000">
          <a:off x="-214744" y="242887"/>
          <a:ext cx="744900" cy="261430"/>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kern="1200" dirty="0"/>
        </a:p>
      </dsp:txBody>
      <dsp:txXfrm rot="-5400000">
        <a:off x="26991" y="131867"/>
        <a:ext cx="261430" cy="483470"/>
      </dsp:txXfrm>
    </dsp:sp>
    <dsp:sp modelId="{928D4AC4-1A51-4AB5-ADCD-77BE70120541}">
      <dsp:nvSpPr>
        <dsp:cNvPr id="0" name=""/>
        <dsp:cNvSpPr/>
      </dsp:nvSpPr>
      <dsp:spPr>
        <a:xfrm rot="5400000">
          <a:off x="4106376" y="-3762821"/>
          <a:ext cx="484658" cy="8012607"/>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ar-MA" sz="2400" kern="1200" dirty="0" smtClean="0"/>
            <a:t>تعيين </a:t>
          </a:r>
          <a:r>
            <a:rPr lang="ar-SA" sz="2400" kern="1200" dirty="0" smtClean="0"/>
            <a:t>وانهاء خدمات القضاة </a:t>
          </a:r>
          <a:r>
            <a:rPr lang="ar-SA" sz="2400" b="1" u="sng" kern="1200" dirty="0" smtClean="0"/>
            <a:t>بناء على اقتراح </a:t>
          </a:r>
          <a:r>
            <a:rPr lang="ar-SA" sz="2400" kern="1200" dirty="0" smtClean="0"/>
            <a:t>المجلس الاعلى للقضاء</a:t>
          </a:r>
          <a:endParaRPr lang="en-US" sz="2400" kern="1200" dirty="0"/>
        </a:p>
      </dsp:txBody>
      <dsp:txXfrm rot="-5400000">
        <a:off x="342402" y="24812"/>
        <a:ext cx="7988948" cy="437340"/>
      </dsp:txXfrm>
    </dsp:sp>
    <dsp:sp modelId="{05D2C284-9BC6-4FC6-A69F-86541AB2B561}">
      <dsp:nvSpPr>
        <dsp:cNvPr id="0" name=""/>
        <dsp:cNvSpPr/>
      </dsp:nvSpPr>
      <dsp:spPr>
        <a:xfrm rot="5400000">
          <a:off x="-214744" y="638682"/>
          <a:ext cx="744900" cy="261430"/>
        </a:xfrm>
        <a:prstGeom prst="chevron">
          <a:avLst/>
        </a:prstGeom>
        <a:solidFill>
          <a:schemeClr val="accent2">
            <a:hueOff val="-5738671"/>
            <a:satOff val="5077"/>
            <a:lumOff val="902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kern="1200" dirty="0"/>
        </a:p>
      </dsp:txBody>
      <dsp:txXfrm rot="-5400000">
        <a:off x="26991" y="527662"/>
        <a:ext cx="261430" cy="483470"/>
      </dsp:txXfrm>
    </dsp:sp>
    <dsp:sp modelId="{6E9944C4-D070-4409-8D92-66B9901CC245}">
      <dsp:nvSpPr>
        <dsp:cNvPr id="0" name=""/>
        <dsp:cNvSpPr/>
      </dsp:nvSpPr>
      <dsp:spPr>
        <a:xfrm rot="5400000">
          <a:off x="4106376" y="-3367027"/>
          <a:ext cx="484658" cy="8012607"/>
        </a:xfrm>
        <a:prstGeom prst="round2SameRect">
          <a:avLst/>
        </a:prstGeom>
        <a:solidFill>
          <a:schemeClr val="lt1">
            <a:alpha val="90000"/>
            <a:hueOff val="0"/>
            <a:satOff val="0"/>
            <a:lumOff val="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ar-SA" sz="2400" kern="1200" dirty="0" smtClean="0"/>
            <a:t>تنفيذ الاحكام القضائية</a:t>
          </a:r>
          <a:endParaRPr lang="en-US" sz="2400" kern="1200" dirty="0"/>
        </a:p>
      </dsp:txBody>
      <dsp:txXfrm rot="-5400000">
        <a:off x="342402" y="420606"/>
        <a:ext cx="7988948" cy="4373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0D952-28A8-4F60-99B7-8CC8B256A489}">
      <dsp:nvSpPr>
        <dsp:cNvPr id="0" name=""/>
        <dsp:cNvSpPr/>
      </dsp:nvSpPr>
      <dsp:spPr>
        <a:xfrm rot="5400000">
          <a:off x="-280168" y="315582"/>
          <a:ext cx="1013266" cy="383830"/>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endParaRPr lang="en-US" sz="3500" kern="1200" dirty="0"/>
        </a:p>
      </dsp:txBody>
      <dsp:txXfrm rot="-5400000">
        <a:off x="34550" y="192779"/>
        <a:ext cx="383830" cy="629436"/>
      </dsp:txXfrm>
    </dsp:sp>
    <dsp:sp modelId="{928D4AC4-1A51-4AB5-ADCD-77BE70120541}">
      <dsp:nvSpPr>
        <dsp:cNvPr id="0" name=""/>
        <dsp:cNvSpPr/>
      </dsp:nvSpPr>
      <dsp:spPr>
        <a:xfrm rot="5400000">
          <a:off x="4164030" y="-3675688"/>
          <a:ext cx="659266" cy="8012373"/>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kern="1200" dirty="0" smtClean="0"/>
            <a:t>للملك </a:t>
          </a:r>
          <a:r>
            <a:rPr lang="ar-SA" sz="2000" kern="1200" dirty="0" smtClean="0"/>
            <a:t>اذا نشأ خطر يهدد سلامة المملكة أو وحدة اراضيها او امن شعبها ومصالحه، أو يعوق مؤسسات الدولة عن اداء مهامها أن يتخذ من الاجراءات السريعة ما يكفل مواجهة هذا الخطر.</a:t>
          </a:r>
          <a:endParaRPr lang="en-US" sz="2000" kern="1200" dirty="0"/>
        </a:p>
      </dsp:txBody>
      <dsp:txXfrm rot="-5400000">
        <a:off x="487477" y="33048"/>
        <a:ext cx="7980190" cy="594900"/>
      </dsp:txXfrm>
    </dsp:sp>
    <dsp:sp modelId="{05D2C284-9BC6-4FC6-A69F-86541AB2B561}">
      <dsp:nvSpPr>
        <dsp:cNvPr id="0" name=""/>
        <dsp:cNvSpPr/>
      </dsp:nvSpPr>
      <dsp:spPr>
        <a:xfrm rot="5400000">
          <a:off x="-280168" y="1011622"/>
          <a:ext cx="1013266" cy="383830"/>
        </a:xfrm>
        <a:prstGeom prst="chevron">
          <a:avLst/>
        </a:prstGeom>
        <a:solidFill>
          <a:schemeClr val="accent2">
            <a:hueOff val="-5738671"/>
            <a:satOff val="5077"/>
            <a:lumOff val="902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US" sz="1500" kern="1200" dirty="0"/>
        </a:p>
      </dsp:txBody>
      <dsp:txXfrm rot="-5400000">
        <a:off x="34550" y="888819"/>
        <a:ext cx="383830" cy="629436"/>
      </dsp:txXfrm>
    </dsp:sp>
    <dsp:sp modelId="{6E9944C4-D070-4409-8D92-66B9901CC245}">
      <dsp:nvSpPr>
        <dsp:cNvPr id="0" name=""/>
        <dsp:cNvSpPr/>
      </dsp:nvSpPr>
      <dsp:spPr>
        <a:xfrm rot="5400000">
          <a:off x="4164030" y="-2979648"/>
          <a:ext cx="659266" cy="8012373"/>
        </a:xfrm>
        <a:prstGeom prst="round2SameRect">
          <a:avLst/>
        </a:prstGeom>
        <a:solidFill>
          <a:schemeClr val="lt1">
            <a:alpha val="90000"/>
            <a:hueOff val="0"/>
            <a:satOff val="0"/>
            <a:lumOff val="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ar-SA" sz="2200" kern="1200" dirty="0" smtClean="0"/>
            <a:t>تعطيل أي حكم من احكام النظام الاساسي للحكم شريطة أن يكون التعطيل مؤقت</a:t>
          </a:r>
          <a:endParaRPr lang="en-US" sz="2200" kern="1200" dirty="0"/>
        </a:p>
      </dsp:txBody>
      <dsp:txXfrm rot="-5400000">
        <a:off x="487477" y="729088"/>
        <a:ext cx="7980190" cy="5949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0D952-28A8-4F60-99B7-8CC8B256A489}">
      <dsp:nvSpPr>
        <dsp:cNvPr id="0" name=""/>
        <dsp:cNvSpPr/>
      </dsp:nvSpPr>
      <dsp:spPr>
        <a:xfrm rot="5400000">
          <a:off x="6139188" y="210895"/>
          <a:ext cx="1383543" cy="968480"/>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ar-MA" sz="1900" kern="1200" dirty="0" smtClean="0"/>
            <a:t>أمر ملكي</a:t>
          </a:r>
          <a:endParaRPr lang="en-US" sz="1900" kern="1200" dirty="0"/>
        </a:p>
      </dsp:txBody>
      <dsp:txXfrm rot="-5400000">
        <a:off x="6346720" y="487603"/>
        <a:ext cx="968480" cy="415063"/>
      </dsp:txXfrm>
    </dsp:sp>
    <dsp:sp modelId="{928D4AC4-1A51-4AB5-ADCD-77BE70120541}">
      <dsp:nvSpPr>
        <dsp:cNvPr id="0" name=""/>
        <dsp:cNvSpPr/>
      </dsp:nvSpPr>
      <dsp:spPr>
        <a:xfrm rot="16200000">
          <a:off x="2723708" y="-2720344"/>
          <a:ext cx="899303" cy="6346719"/>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95" tIns="10795" rIns="120904" bIns="10795" numCol="1" spcCol="1270" anchor="ctr" anchorCtr="0">
          <a:noAutofit/>
        </a:bodyPr>
        <a:lstStyle/>
        <a:p>
          <a:pPr marL="171450" lvl="1" indent="-171450" algn="r" defTabSz="755650" rtl="1">
            <a:lnSpc>
              <a:spcPct val="90000"/>
            </a:lnSpc>
            <a:spcBef>
              <a:spcPct val="0"/>
            </a:spcBef>
            <a:spcAft>
              <a:spcPct val="15000"/>
            </a:spcAft>
            <a:buChar char="••"/>
          </a:pPr>
          <a:r>
            <a:rPr lang="ar-MA" sz="1700" kern="1200" dirty="0" smtClean="0"/>
            <a:t>ارادة ملكية مكتوبة دون مشاركة مجلسي الوزراء او الشورى</a:t>
          </a:r>
          <a:r>
            <a:rPr lang="ar-SA" sz="1700" kern="1200" dirty="0" smtClean="0"/>
            <a:t> </a:t>
          </a:r>
          <a:r>
            <a:rPr lang="ar-SA" sz="1700" kern="1200" dirty="0" smtClean="0"/>
            <a:t>(</a:t>
          </a:r>
          <a:r>
            <a:rPr lang="ar-MA" sz="1700" kern="1200" dirty="0" smtClean="0"/>
            <a:t>يصدر </a:t>
          </a:r>
          <a:r>
            <a:rPr lang="ar-SA" sz="1700" kern="1200" dirty="0" smtClean="0"/>
            <a:t>بصفته </a:t>
          </a:r>
          <a:r>
            <a:rPr lang="ar-SA" sz="1700" kern="1200" dirty="0" smtClean="0"/>
            <a:t>رئيس دولة)</a:t>
          </a:r>
          <a:endParaRPr lang="en-US" sz="1700" kern="1200" dirty="0"/>
        </a:p>
      </dsp:txBody>
      <dsp:txXfrm rot="5400000">
        <a:off x="43900" y="47264"/>
        <a:ext cx="6302819" cy="811503"/>
      </dsp:txXfrm>
    </dsp:sp>
    <dsp:sp modelId="{05D2C284-9BC6-4FC6-A69F-86541AB2B561}">
      <dsp:nvSpPr>
        <dsp:cNvPr id="0" name=""/>
        <dsp:cNvSpPr/>
      </dsp:nvSpPr>
      <dsp:spPr>
        <a:xfrm rot="5400000">
          <a:off x="6139188" y="1449271"/>
          <a:ext cx="1383543" cy="968480"/>
        </a:xfrm>
        <a:prstGeom prst="chevron">
          <a:avLst/>
        </a:prstGeom>
        <a:solidFill>
          <a:schemeClr val="accent2">
            <a:hueOff val="-1912890"/>
            <a:satOff val="1692"/>
            <a:lumOff val="3007"/>
            <a:alphaOff val="0"/>
          </a:schemeClr>
        </a:solidFill>
        <a:ln w="15875" cap="flat" cmpd="sng" algn="ctr">
          <a:solidFill>
            <a:schemeClr val="accent2">
              <a:hueOff val="-1912890"/>
              <a:satOff val="1692"/>
              <a:lumOff val="300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ar-MA" sz="1900" kern="1200" dirty="0" smtClean="0"/>
            <a:t>مرسوم ملكي</a:t>
          </a:r>
          <a:endParaRPr lang="en-US" sz="1900" kern="1200" dirty="0"/>
        </a:p>
      </dsp:txBody>
      <dsp:txXfrm rot="-5400000">
        <a:off x="6346720" y="1725979"/>
        <a:ext cx="968480" cy="415063"/>
      </dsp:txXfrm>
    </dsp:sp>
    <dsp:sp modelId="{6E9944C4-D070-4409-8D92-66B9901CC245}">
      <dsp:nvSpPr>
        <dsp:cNvPr id="0" name=""/>
        <dsp:cNvSpPr/>
      </dsp:nvSpPr>
      <dsp:spPr>
        <a:xfrm rot="16200000">
          <a:off x="2723708" y="-1481968"/>
          <a:ext cx="899303" cy="6346719"/>
        </a:xfrm>
        <a:prstGeom prst="round2SameRect">
          <a:avLst/>
        </a:prstGeom>
        <a:solidFill>
          <a:schemeClr val="lt1">
            <a:alpha val="90000"/>
            <a:hueOff val="0"/>
            <a:satOff val="0"/>
            <a:lumOff val="0"/>
            <a:alphaOff val="0"/>
          </a:schemeClr>
        </a:solidFill>
        <a:ln w="15875" cap="flat" cmpd="sng" algn="ctr">
          <a:solidFill>
            <a:schemeClr val="accent2">
              <a:hueOff val="-1912890"/>
              <a:satOff val="1692"/>
              <a:lumOff val="30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95" tIns="10795" rIns="120904" bIns="10795" numCol="1" spcCol="1270" anchor="ctr" anchorCtr="0">
          <a:noAutofit/>
        </a:bodyPr>
        <a:lstStyle/>
        <a:p>
          <a:pPr marL="171450" lvl="1" indent="-171450" algn="r" defTabSz="755650" rtl="1">
            <a:lnSpc>
              <a:spcPct val="90000"/>
            </a:lnSpc>
            <a:spcBef>
              <a:spcPct val="0"/>
            </a:spcBef>
            <a:spcAft>
              <a:spcPct val="15000"/>
            </a:spcAft>
            <a:buChar char="••"/>
          </a:pPr>
          <a:r>
            <a:rPr lang="ar-MA" sz="1700" kern="1200" dirty="0" smtClean="0"/>
            <a:t>ارادة </a:t>
          </a:r>
          <a:r>
            <a:rPr lang="ar-MA" sz="1700" kern="1200" dirty="0" smtClean="0"/>
            <a:t>ملكية مكتوبة بعد عرض الموضوع على مجلس الوزراء او </a:t>
          </a:r>
          <a:r>
            <a:rPr lang="ar-MA" sz="1700" kern="1200" dirty="0" smtClean="0"/>
            <a:t>المجلسين (بصفته رئيس مجلس الوزراء من الناحية  </a:t>
          </a:r>
          <a:r>
            <a:rPr lang="ar-MA" sz="1700" b="1" u="sng" kern="1200" dirty="0" smtClean="0"/>
            <a:t>التشريعية</a:t>
          </a:r>
          <a:r>
            <a:rPr lang="ar-MA" sz="1700" kern="1200" dirty="0" smtClean="0"/>
            <a:t>)</a:t>
          </a:r>
          <a:endParaRPr lang="en-US" sz="1700" kern="1200" dirty="0"/>
        </a:p>
        <a:p>
          <a:pPr marL="171450" lvl="1" indent="-171450" algn="r" defTabSz="755650" rtl="1">
            <a:lnSpc>
              <a:spcPct val="90000"/>
            </a:lnSpc>
            <a:spcBef>
              <a:spcPct val="0"/>
            </a:spcBef>
            <a:spcAft>
              <a:spcPct val="15000"/>
            </a:spcAft>
            <a:buChar char="••"/>
          </a:pPr>
          <a:r>
            <a:rPr lang="ar-MA" sz="1700" kern="1200" dirty="0" smtClean="0"/>
            <a:t>كل القوانين العادية تصدر بموجب مرسوم ملكي</a:t>
          </a:r>
          <a:endParaRPr lang="en-US" sz="1700" kern="1200" dirty="0"/>
        </a:p>
      </dsp:txBody>
      <dsp:txXfrm rot="5400000">
        <a:off x="43900" y="1285640"/>
        <a:ext cx="6302819" cy="811503"/>
      </dsp:txXfrm>
    </dsp:sp>
    <dsp:sp modelId="{557504C2-4A0D-4670-85FD-4333F6B018B1}">
      <dsp:nvSpPr>
        <dsp:cNvPr id="0" name=""/>
        <dsp:cNvSpPr/>
      </dsp:nvSpPr>
      <dsp:spPr>
        <a:xfrm rot="5400000">
          <a:off x="6139188" y="2687647"/>
          <a:ext cx="1383543" cy="968480"/>
        </a:xfrm>
        <a:prstGeom prst="chevron">
          <a:avLst/>
        </a:prstGeom>
        <a:solidFill>
          <a:schemeClr val="accent2">
            <a:hueOff val="-3825781"/>
            <a:satOff val="3385"/>
            <a:lumOff val="6013"/>
            <a:alphaOff val="0"/>
          </a:schemeClr>
        </a:solidFill>
        <a:ln w="15875" cap="flat" cmpd="sng" algn="ctr">
          <a:solidFill>
            <a:schemeClr val="accent2">
              <a:hueOff val="-3825781"/>
              <a:satOff val="3385"/>
              <a:lumOff val="601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ar-MA" sz="1900" kern="1200" dirty="0" smtClean="0"/>
            <a:t>توجيه ملكي</a:t>
          </a:r>
          <a:endParaRPr lang="en-US" sz="1900" kern="1200" dirty="0"/>
        </a:p>
      </dsp:txBody>
      <dsp:txXfrm rot="-5400000">
        <a:off x="6346720" y="2964355"/>
        <a:ext cx="968480" cy="415063"/>
      </dsp:txXfrm>
    </dsp:sp>
    <dsp:sp modelId="{9F26C394-ADCD-4201-8C47-AD6F74832CC4}">
      <dsp:nvSpPr>
        <dsp:cNvPr id="0" name=""/>
        <dsp:cNvSpPr/>
      </dsp:nvSpPr>
      <dsp:spPr>
        <a:xfrm rot="16200000">
          <a:off x="2723708" y="-243591"/>
          <a:ext cx="899303" cy="6346719"/>
        </a:xfrm>
        <a:prstGeom prst="round2SameRect">
          <a:avLst/>
        </a:prstGeom>
        <a:solidFill>
          <a:schemeClr val="lt1">
            <a:alpha val="90000"/>
            <a:hueOff val="0"/>
            <a:satOff val="0"/>
            <a:lumOff val="0"/>
            <a:alphaOff val="0"/>
          </a:schemeClr>
        </a:solidFill>
        <a:ln w="15875" cap="flat" cmpd="sng" algn="ctr">
          <a:solidFill>
            <a:schemeClr val="accent2">
              <a:hueOff val="-3825781"/>
              <a:satOff val="3385"/>
              <a:lumOff val="60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95" tIns="10795" rIns="120904" bIns="10795" numCol="1" spcCol="1270" anchor="ctr" anchorCtr="0">
          <a:noAutofit/>
        </a:bodyPr>
        <a:lstStyle/>
        <a:p>
          <a:pPr marL="171450" lvl="1" indent="-171450" algn="r" defTabSz="755650" rtl="1">
            <a:lnSpc>
              <a:spcPct val="90000"/>
            </a:lnSpc>
            <a:spcBef>
              <a:spcPct val="0"/>
            </a:spcBef>
            <a:spcAft>
              <a:spcPct val="15000"/>
            </a:spcAft>
            <a:buChar char="••"/>
          </a:pPr>
          <a:r>
            <a:rPr lang="ar-MA" sz="1700" kern="1200" dirty="0" smtClean="0"/>
            <a:t>ارادة ملكية </a:t>
          </a:r>
          <a:r>
            <a:rPr lang="ar-MA" sz="1700" b="1" u="sng" kern="1200" dirty="0" smtClean="0"/>
            <a:t>شفهية غالبا </a:t>
          </a:r>
          <a:r>
            <a:rPr lang="ar-MA" sz="1700" kern="1200" dirty="0" smtClean="0"/>
            <a:t>او مكتوبة ليس لها شكل معين تصدر </a:t>
          </a:r>
          <a:r>
            <a:rPr lang="ar-MA" sz="1700" b="1" u="sng" kern="1200" dirty="0" smtClean="0"/>
            <a:t>للتوجيه بأمر </a:t>
          </a:r>
          <a:r>
            <a:rPr lang="ar-MA" sz="1700" b="1" u="sng" kern="1200" dirty="0" smtClean="0"/>
            <a:t>معين </a:t>
          </a:r>
          <a:r>
            <a:rPr lang="ar-MA" sz="1700" b="0" u="none" kern="1200" dirty="0" smtClean="0"/>
            <a:t>مثل توجيه مجلس الوزراء بالنظر في اعادة ترتيب وتنظيم الوزارات والاجهزة الحكومية</a:t>
          </a:r>
          <a:endParaRPr lang="en-US" sz="1700" b="0" u="none" kern="1200" dirty="0"/>
        </a:p>
      </dsp:txBody>
      <dsp:txXfrm rot="5400000">
        <a:off x="43900" y="2524017"/>
        <a:ext cx="6302819" cy="811503"/>
      </dsp:txXfrm>
    </dsp:sp>
    <dsp:sp modelId="{A1B53176-4707-4C84-9B89-315909CAD171}">
      <dsp:nvSpPr>
        <dsp:cNvPr id="0" name=""/>
        <dsp:cNvSpPr/>
      </dsp:nvSpPr>
      <dsp:spPr>
        <a:xfrm rot="5400000">
          <a:off x="6139188" y="3926024"/>
          <a:ext cx="1383543" cy="968480"/>
        </a:xfrm>
        <a:prstGeom prst="chevron">
          <a:avLst/>
        </a:prstGeom>
        <a:solidFill>
          <a:schemeClr val="accent2">
            <a:hueOff val="-5738671"/>
            <a:satOff val="5077"/>
            <a:lumOff val="902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ar-MA" sz="1900" kern="1200" dirty="0" smtClean="0"/>
            <a:t>أمر سامي</a:t>
          </a:r>
          <a:endParaRPr lang="en-US" sz="1900" kern="1200" dirty="0"/>
        </a:p>
      </dsp:txBody>
      <dsp:txXfrm rot="-5400000">
        <a:off x="6346720" y="4202732"/>
        <a:ext cx="968480" cy="415063"/>
      </dsp:txXfrm>
    </dsp:sp>
    <dsp:sp modelId="{1A6F4F11-4D56-4805-8DA9-6905F741DB0F}">
      <dsp:nvSpPr>
        <dsp:cNvPr id="0" name=""/>
        <dsp:cNvSpPr/>
      </dsp:nvSpPr>
      <dsp:spPr>
        <a:xfrm rot="16200000">
          <a:off x="2723708" y="994784"/>
          <a:ext cx="899303" cy="6346719"/>
        </a:xfrm>
        <a:prstGeom prst="round2SameRect">
          <a:avLst/>
        </a:prstGeom>
        <a:solidFill>
          <a:schemeClr val="lt1">
            <a:alpha val="90000"/>
            <a:hueOff val="0"/>
            <a:satOff val="0"/>
            <a:lumOff val="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95" tIns="10795" rIns="120904" bIns="10795" numCol="1" spcCol="1270" anchor="ctr" anchorCtr="0">
          <a:noAutofit/>
        </a:bodyPr>
        <a:lstStyle/>
        <a:p>
          <a:pPr marL="171450" lvl="1" indent="-171450" algn="r" defTabSz="755650" rtl="1">
            <a:lnSpc>
              <a:spcPct val="90000"/>
            </a:lnSpc>
            <a:spcBef>
              <a:spcPct val="0"/>
            </a:spcBef>
            <a:spcAft>
              <a:spcPct val="15000"/>
            </a:spcAft>
            <a:buChar char="••"/>
          </a:pPr>
          <a:r>
            <a:rPr lang="ar-MA" sz="1700" kern="1200" dirty="0" smtClean="0"/>
            <a:t>ارادة ملكية </a:t>
          </a:r>
          <a:r>
            <a:rPr lang="ar-MA" sz="1700" kern="1200" dirty="0" err="1" smtClean="0"/>
            <a:t>شفاهة</a:t>
          </a:r>
          <a:r>
            <a:rPr lang="ar-MA" sz="1700" kern="1200" dirty="0" smtClean="0"/>
            <a:t> او كتابة يصدر </a:t>
          </a:r>
          <a:r>
            <a:rPr lang="ar-MA" sz="1700" kern="1200" dirty="0" smtClean="0"/>
            <a:t>(بصفته </a:t>
          </a:r>
          <a:r>
            <a:rPr lang="ar-MA" sz="1700" kern="1200" dirty="0" smtClean="0"/>
            <a:t>رئيس مجلس </a:t>
          </a:r>
          <a:r>
            <a:rPr lang="ar-MA" sz="1700" kern="1200" dirty="0" smtClean="0"/>
            <a:t>الوزراء من الناحية </a:t>
          </a:r>
          <a:r>
            <a:rPr lang="ar-MA" sz="1700" b="1" u="sng" kern="1200" dirty="0" smtClean="0"/>
            <a:t>التنفيذية</a:t>
          </a:r>
          <a:r>
            <a:rPr lang="ar-MA" sz="1700" kern="1200" dirty="0" smtClean="0"/>
            <a:t>) كما </a:t>
          </a:r>
          <a:r>
            <a:rPr lang="ar-MA" sz="1700" kern="1200" dirty="0" smtClean="0"/>
            <a:t>قد يصدر ممن ينوبه قد يكون موضوعها يهم </a:t>
          </a:r>
          <a:r>
            <a:rPr lang="ar-SA" sz="1700" kern="1200" dirty="0" smtClean="0"/>
            <a:t>مصالح </a:t>
          </a:r>
          <a:r>
            <a:rPr lang="ar-MA" sz="1700" kern="1200" dirty="0" smtClean="0"/>
            <a:t>الشعب </a:t>
          </a:r>
          <a:r>
            <a:rPr lang="ar-SA" sz="1700" kern="1200" dirty="0" smtClean="0"/>
            <a:t> سواء</a:t>
          </a:r>
          <a:r>
            <a:rPr lang="ar-MA" sz="1700" kern="1200" dirty="0" smtClean="0"/>
            <a:t>كله مثل أمر قيادة المرأة  </a:t>
          </a:r>
          <a:r>
            <a:rPr lang="ar-SA" sz="1700" kern="1200" dirty="0" smtClean="0"/>
            <a:t>أو </a:t>
          </a:r>
          <a:r>
            <a:rPr lang="ar-MA" sz="1700" kern="1200" dirty="0" smtClean="0"/>
            <a:t>بعض الحالات </a:t>
          </a:r>
          <a:r>
            <a:rPr lang="ar-MA" sz="1700" kern="1200" dirty="0" smtClean="0"/>
            <a:t>الخاصة مثل أمر بعلاج مواطن معين في الخارج</a:t>
          </a:r>
          <a:endParaRPr lang="en-US" sz="1700" kern="1200" dirty="0"/>
        </a:p>
      </dsp:txBody>
      <dsp:txXfrm rot="5400000">
        <a:off x="43900" y="3762392"/>
        <a:ext cx="6302819" cy="8115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0D952-28A8-4F60-99B7-8CC8B256A489}">
      <dsp:nvSpPr>
        <dsp:cNvPr id="0" name=""/>
        <dsp:cNvSpPr/>
      </dsp:nvSpPr>
      <dsp:spPr>
        <a:xfrm rot="5400000">
          <a:off x="-188717" y="191074"/>
          <a:ext cx="1258116" cy="880681"/>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n-US" sz="2800" kern="1200" dirty="0"/>
        </a:p>
      </dsp:txBody>
      <dsp:txXfrm rot="-5400000">
        <a:off x="1" y="442698"/>
        <a:ext cx="880681" cy="377435"/>
      </dsp:txXfrm>
    </dsp:sp>
    <dsp:sp modelId="{928D4AC4-1A51-4AB5-ADCD-77BE70120541}">
      <dsp:nvSpPr>
        <dsp:cNvPr id="0" name=""/>
        <dsp:cNvSpPr/>
      </dsp:nvSpPr>
      <dsp:spPr>
        <a:xfrm rot="5400000">
          <a:off x="3689052" y="-2806014"/>
          <a:ext cx="817775" cy="6434518"/>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kern="1200" dirty="0" smtClean="0"/>
            <a:t>ابناء الملك المؤسس الأحياء</a:t>
          </a:r>
          <a:endParaRPr lang="en-US" sz="2000" kern="1200" dirty="0"/>
        </a:p>
      </dsp:txBody>
      <dsp:txXfrm rot="-5400000">
        <a:off x="880681" y="42277"/>
        <a:ext cx="6394598" cy="737935"/>
      </dsp:txXfrm>
    </dsp:sp>
    <dsp:sp modelId="{05D2C284-9BC6-4FC6-A69F-86541AB2B561}">
      <dsp:nvSpPr>
        <dsp:cNvPr id="0" name=""/>
        <dsp:cNvSpPr/>
      </dsp:nvSpPr>
      <dsp:spPr>
        <a:xfrm rot="5400000">
          <a:off x="-188717" y="1302597"/>
          <a:ext cx="1258116" cy="880681"/>
        </a:xfrm>
        <a:prstGeom prst="chevron">
          <a:avLst/>
        </a:prstGeom>
        <a:solidFill>
          <a:schemeClr val="accent2">
            <a:hueOff val="-1912890"/>
            <a:satOff val="1692"/>
            <a:lumOff val="3007"/>
            <a:alphaOff val="0"/>
          </a:schemeClr>
        </a:solidFill>
        <a:ln w="15875" cap="flat" cmpd="sng" algn="ctr">
          <a:solidFill>
            <a:schemeClr val="accent2">
              <a:hueOff val="-1912890"/>
              <a:satOff val="1692"/>
              <a:lumOff val="300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n-US" sz="2800" kern="1200" dirty="0"/>
        </a:p>
      </dsp:txBody>
      <dsp:txXfrm rot="-5400000">
        <a:off x="1" y="1554221"/>
        <a:ext cx="880681" cy="377435"/>
      </dsp:txXfrm>
    </dsp:sp>
    <dsp:sp modelId="{6E9944C4-D070-4409-8D92-66B9901CC245}">
      <dsp:nvSpPr>
        <dsp:cNvPr id="0" name=""/>
        <dsp:cNvSpPr/>
      </dsp:nvSpPr>
      <dsp:spPr>
        <a:xfrm rot="5400000">
          <a:off x="3689052" y="-1694491"/>
          <a:ext cx="817775" cy="6434518"/>
        </a:xfrm>
        <a:prstGeom prst="round2SameRect">
          <a:avLst/>
        </a:prstGeom>
        <a:solidFill>
          <a:schemeClr val="lt1">
            <a:alpha val="90000"/>
            <a:hueOff val="0"/>
            <a:satOff val="0"/>
            <a:lumOff val="0"/>
            <a:alphaOff val="0"/>
          </a:schemeClr>
        </a:solidFill>
        <a:ln w="15875" cap="flat" cmpd="sng" algn="ctr">
          <a:solidFill>
            <a:schemeClr val="accent2">
              <a:hueOff val="-1912890"/>
              <a:satOff val="1692"/>
              <a:lumOff val="30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kern="1200" dirty="0" smtClean="0"/>
            <a:t>احد ابناء </a:t>
          </a:r>
          <a:r>
            <a:rPr lang="ar-MA" sz="2000" kern="1200" dirty="0" smtClean="0"/>
            <a:t>(كل </a:t>
          </a:r>
          <a:r>
            <a:rPr lang="ar-MA" sz="2000" kern="1200" dirty="0" smtClean="0"/>
            <a:t>معتذر او متوفي او عاجز بموجب تقرير </a:t>
          </a:r>
          <a:r>
            <a:rPr lang="ar-MA" sz="2000" kern="1200" dirty="0" smtClean="0"/>
            <a:t>طبي) </a:t>
          </a:r>
          <a:r>
            <a:rPr lang="ar-MA" sz="2000" kern="1200" dirty="0" smtClean="0"/>
            <a:t>من ابناء </a:t>
          </a:r>
          <a:r>
            <a:rPr lang="ar-MA" sz="2000" kern="1200" dirty="0" smtClean="0"/>
            <a:t>المؤسس، «يتم تحديد الابن الذي ينوب عن أبيه وفق اجراءات </a:t>
          </a:r>
          <a:r>
            <a:rPr lang="ar-MA" sz="2000" kern="1200" dirty="0" smtClean="0"/>
            <a:t>معينة </a:t>
          </a:r>
          <a:r>
            <a:rPr lang="ar-MA" sz="2000" kern="1200" dirty="0" smtClean="0"/>
            <a:t>في اللائحة ولكن غير مطلوبة منكم».</a:t>
          </a:r>
          <a:endParaRPr lang="en-US" sz="2000" kern="1200" dirty="0"/>
        </a:p>
      </dsp:txBody>
      <dsp:txXfrm rot="-5400000">
        <a:off x="880681" y="1153800"/>
        <a:ext cx="6394598" cy="737935"/>
      </dsp:txXfrm>
    </dsp:sp>
    <dsp:sp modelId="{557504C2-4A0D-4670-85FD-4333F6B018B1}">
      <dsp:nvSpPr>
        <dsp:cNvPr id="0" name=""/>
        <dsp:cNvSpPr/>
      </dsp:nvSpPr>
      <dsp:spPr>
        <a:xfrm rot="5400000">
          <a:off x="-188717" y="2414120"/>
          <a:ext cx="1258116" cy="880681"/>
        </a:xfrm>
        <a:prstGeom prst="chevron">
          <a:avLst/>
        </a:prstGeom>
        <a:solidFill>
          <a:schemeClr val="accent2">
            <a:hueOff val="-3825781"/>
            <a:satOff val="3385"/>
            <a:lumOff val="6013"/>
            <a:alphaOff val="0"/>
          </a:schemeClr>
        </a:solidFill>
        <a:ln w="15875" cap="flat" cmpd="sng" algn="ctr">
          <a:solidFill>
            <a:schemeClr val="accent2">
              <a:hueOff val="-3825781"/>
              <a:satOff val="3385"/>
              <a:lumOff val="601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n-US" sz="2800" kern="1200"/>
        </a:p>
      </dsp:txBody>
      <dsp:txXfrm rot="-5400000">
        <a:off x="1" y="2665744"/>
        <a:ext cx="880681" cy="377435"/>
      </dsp:txXfrm>
    </dsp:sp>
    <dsp:sp modelId="{9F26C394-ADCD-4201-8C47-AD6F74832CC4}">
      <dsp:nvSpPr>
        <dsp:cNvPr id="0" name=""/>
        <dsp:cNvSpPr/>
      </dsp:nvSpPr>
      <dsp:spPr>
        <a:xfrm rot="5400000">
          <a:off x="3689052" y="-582967"/>
          <a:ext cx="817775" cy="6434518"/>
        </a:xfrm>
        <a:prstGeom prst="round2SameRect">
          <a:avLst/>
        </a:prstGeom>
        <a:solidFill>
          <a:schemeClr val="lt1">
            <a:alpha val="90000"/>
            <a:hueOff val="0"/>
            <a:satOff val="0"/>
            <a:lumOff val="0"/>
            <a:alphaOff val="0"/>
          </a:schemeClr>
        </a:solidFill>
        <a:ln w="15875" cap="flat" cmpd="sng" algn="ctr">
          <a:solidFill>
            <a:schemeClr val="accent2">
              <a:hueOff val="-3825781"/>
              <a:satOff val="3385"/>
              <a:lumOff val="60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kern="1200" dirty="0" smtClean="0"/>
            <a:t>اثنان يعينهما الملك أحدهما من ابنائه والاخر من ابناء ولي </a:t>
          </a:r>
          <a:r>
            <a:rPr lang="ar-MA" sz="2000" kern="1200" dirty="0" smtClean="0"/>
            <a:t>العهد</a:t>
          </a:r>
          <a:endParaRPr lang="en-US" sz="2000" kern="1200" dirty="0"/>
        </a:p>
      </dsp:txBody>
      <dsp:txXfrm rot="-5400000">
        <a:off x="880681" y="2265324"/>
        <a:ext cx="6394598" cy="737935"/>
      </dsp:txXfrm>
    </dsp:sp>
    <dsp:sp modelId="{F6790AEA-AAFF-412E-AF74-F44A0FB8A0E5}">
      <dsp:nvSpPr>
        <dsp:cNvPr id="0" name=""/>
        <dsp:cNvSpPr/>
      </dsp:nvSpPr>
      <dsp:spPr>
        <a:xfrm rot="5400000">
          <a:off x="-188717" y="3525644"/>
          <a:ext cx="1258116" cy="880681"/>
        </a:xfrm>
        <a:prstGeom prst="chevron">
          <a:avLst/>
        </a:prstGeom>
        <a:solidFill>
          <a:schemeClr val="accent2">
            <a:hueOff val="-5738671"/>
            <a:satOff val="5077"/>
            <a:lumOff val="902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n-US" sz="2800" kern="1200" dirty="0"/>
        </a:p>
      </dsp:txBody>
      <dsp:txXfrm rot="-5400000">
        <a:off x="1" y="3777268"/>
        <a:ext cx="880681" cy="377435"/>
      </dsp:txXfrm>
    </dsp:sp>
    <dsp:sp modelId="{431E0DE2-D10F-402B-A153-FBA83CD6FCD0}">
      <dsp:nvSpPr>
        <dsp:cNvPr id="0" name=""/>
        <dsp:cNvSpPr/>
      </dsp:nvSpPr>
      <dsp:spPr>
        <a:xfrm rot="5400000">
          <a:off x="3689052" y="528555"/>
          <a:ext cx="817775" cy="6434518"/>
        </a:xfrm>
        <a:prstGeom prst="round2SameRect">
          <a:avLst/>
        </a:prstGeom>
        <a:solidFill>
          <a:schemeClr val="lt1">
            <a:alpha val="90000"/>
            <a:hueOff val="0"/>
            <a:satOff val="0"/>
            <a:lumOff val="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kern="1200" dirty="0" smtClean="0"/>
            <a:t>اذا خلا محل اي من اعضاء البيعة يعين الملك بديلا عنه</a:t>
          </a:r>
          <a:endParaRPr lang="en-US" sz="2000" kern="1200" dirty="0"/>
        </a:p>
      </dsp:txBody>
      <dsp:txXfrm rot="-5400000">
        <a:off x="880681" y="3376846"/>
        <a:ext cx="6394598" cy="73793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0D952-28A8-4F60-99B7-8CC8B256A489}">
      <dsp:nvSpPr>
        <dsp:cNvPr id="0" name=""/>
        <dsp:cNvSpPr/>
      </dsp:nvSpPr>
      <dsp:spPr>
        <a:xfrm rot="5400000">
          <a:off x="5452348" y="113934"/>
          <a:ext cx="757237" cy="530066"/>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endParaRPr lang="en-US" sz="1600" kern="1200" dirty="0"/>
        </a:p>
      </dsp:txBody>
      <dsp:txXfrm rot="-5400000">
        <a:off x="5565934" y="265381"/>
        <a:ext cx="530066" cy="227171"/>
      </dsp:txXfrm>
    </dsp:sp>
    <dsp:sp modelId="{928D4AC4-1A51-4AB5-ADCD-77BE70120541}">
      <dsp:nvSpPr>
        <dsp:cNvPr id="0" name=""/>
        <dsp:cNvSpPr/>
      </dsp:nvSpPr>
      <dsp:spPr>
        <a:xfrm rot="16200000">
          <a:off x="2536864" y="-2536515"/>
          <a:ext cx="492204" cy="5565933"/>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15" tIns="18415" rIns="206248" bIns="18415" numCol="1" spcCol="1270" anchor="ctr" anchorCtr="0">
          <a:noAutofit/>
        </a:bodyPr>
        <a:lstStyle/>
        <a:p>
          <a:pPr marL="285750" lvl="1" indent="-285750" algn="r" defTabSz="1289050" rtl="1">
            <a:lnSpc>
              <a:spcPct val="90000"/>
            </a:lnSpc>
            <a:spcBef>
              <a:spcPct val="0"/>
            </a:spcBef>
            <a:spcAft>
              <a:spcPct val="15000"/>
            </a:spcAft>
            <a:buChar char="••"/>
          </a:pPr>
          <a:r>
            <a:rPr lang="ar-MA" sz="2900" kern="1200" dirty="0" smtClean="0"/>
            <a:t>من ابناء المؤسس او ابناء الابناء</a:t>
          </a:r>
          <a:endParaRPr lang="en-US" sz="2900" kern="1200" dirty="0"/>
        </a:p>
      </dsp:txBody>
      <dsp:txXfrm rot="5400000">
        <a:off x="24027" y="24376"/>
        <a:ext cx="5541906" cy="444150"/>
      </dsp:txXfrm>
    </dsp:sp>
    <dsp:sp modelId="{05D2C284-9BC6-4FC6-A69F-86541AB2B561}">
      <dsp:nvSpPr>
        <dsp:cNvPr id="0" name=""/>
        <dsp:cNvSpPr/>
      </dsp:nvSpPr>
      <dsp:spPr>
        <a:xfrm rot="5400000">
          <a:off x="5452348" y="649366"/>
          <a:ext cx="757237" cy="530066"/>
        </a:xfrm>
        <a:prstGeom prst="chevron">
          <a:avLst/>
        </a:prstGeom>
        <a:solidFill>
          <a:schemeClr val="accent2">
            <a:hueOff val="-2869335"/>
            <a:satOff val="2538"/>
            <a:lumOff val="4510"/>
            <a:alphaOff val="0"/>
          </a:schemeClr>
        </a:solidFill>
        <a:ln w="15875" cap="flat" cmpd="sng" algn="ctr">
          <a:solidFill>
            <a:schemeClr val="accent2">
              <a:hueOff val="-2869335"/>
              <a:satOff val="2538"/>
              <a:lumOff val="451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endParaRPr lang="en-US" sz="1400" kern="1200" dirty="0"/>
        </a:p>
      </dsp:txBody>
      <dsp:txXfrm rot="-5400000">
        <a:off x="5565934" y="800813"/>
        <a:ext cx="530066" cy="227171"/>
      </dsp:txXfrm>
    </dsp:sp>
    <dsp:sp modelId="{6E9944C4-D070-4409-8D92-66B9901CC245}">
      <dsp:nvSpPr>
        <dsp:cNvPr id="0" name=""/>
        <dsp:cNvSpPr/>
      </dsp:nvSpPr>
      <dsp:spPr>
        <a:xfrm rot="16200000">
          <a:off x="2536864" y="-2001083"/>
          <a:ext cx="492204" cy="5565933"/>
        </a:xfrm>
        <a:prstGeom prst="round2SameRect">
          <a:avLst/>
        </a:prstGeom>
        <a:solidFill>
          <a:schemeClr val="lt1">
            <a:alpha val="90000"/>
            <a:hueOff val="0"/>
            <a:satOff val="0"/>
            <a:lumOff val="0"/>
            <a:alphaOff val="0"/>
          </a:schemeClr>
        </a:solidFill>
        <a:ln w="15875" cap="flat" cmpd="sng" algn="ctr">
          <a:solidFill>
            <a:schemeClr val="accent2">
              <a:hueOff val="-2869335"/>
              <a:satOff val="2538"/>
              <a:lumOff val="45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15" tIns="18415" rIns="206248" bIns="18415" numCol="1" spcCol="1270" anchor="ctr" anchorCtr="0">
          <a:noAutofit/>
        </a:bodyPr>
        <a:lstStyle/>
        <a:p>
          <a:pPr marL="285750" lvl="1" indent="-285750" algn="r" defTabSz="1289050" rtl="1">
            <a:lnSpc>
              <a:spcPct val="90000"/>
            </a:lnSpc>
            <a:spcBef>
              <a:spcPct val="0"/>
            </a:spcBef>
            <a:spcAft>
              <a:spcPct val="15000"/>
            </a:spcAft>
            <a:buChar char="••"/>
          </a:pPr>
          <a:r>
            <a:rPr lang="ar-MA" sz="2900" kern="1200" dirty="0" smtClean="0"/>
            <a:t>لا يقل عمره عن 22</a:t>
          </a:r>
          <a:endParaRPr lang="en-US" sz="2900" kern="1200" dirty="0"/>
        </a:p>
      </dsp:txBody>
      <dsp:txXfrm rot="5400000">
        <a:off x="24027" y="559808"/>
        <a:ext cx="5541906" cy="444150"/>
      </dsp:txXfrm>
    </dsp:sp>
    <dsp:sp modelId="{557504C2-4A0D-4670-85FD-4333F6B018B1}">
      <dsp:nvSpPr>
        <dsp:cNvPr id="0" name=""/>
        <dsp:cNvSpPr/>
      </dsp:nvSpPr>
      <dsp:spPr>
        <a:xfrm rot="5400000">
          <a:off x="5452348" y="1184799"/>
          <a:ext cx="757237" cy="530066"/>
        </a:xfrm>
        <a:prstGeom prst="chevron">
          <a:avLst/>
        </a:prstGeom>
        <a:solidFill>
          <a:schemeClr val="accent2">
            <a:hueOff val="-5738671"/>
            <a:satOff val="5077"/>
            <a:lumOff val="902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endParaRPr lang="en-US" sz="1400" kern="1200"/>
        </a:p>
      </dsp:txBody>
      <dsp:txXfrm rot="-5400000">
        <a:off x="5565934" y="1336246"/>
        <a:ext cx="530066" cy="227171"/>
      </dsp:txXfrm>
    </dsp:sp>
    <dsp:sp modelId="{9F26C394-ADCD-4201-8C47-AD6F74832CC4}">
      <dsp:nvSpPr>
        <dsp:cNvPr id="0" name=""/>
        <dsp:cNvSpPr/>
      </dsp:nvSpPr>
      <dsp:spPr>
        <a:xfrm rot="16200000">
          <a:off x="2536864" y="-1465650"/>
          <a:ext cx="492204" cy="5565933"/>
        </a:xfrm>
        <a:prstGeom prst="round2SameRect">
          <a:avLst/>
        </a:prstGeom>
        <a:solidFill>
          <a:schemeClr val="lt1">
            <a:alpha val="90000"/>
            <a:hueOff val="0"/>
            <a:satOff val="0"/>
            <a:lumOff val="0"/>
            <a:alphaOff val="0"/>
          </a:schemeClr>
        </a:solidFill>
        <a:ln w="15875"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15" tIns="18415" rIns="206248" bIns="18415" numCol="1" spcCol="1270" anchor="ctr" anchorCtr="0">
          <a:noAutofit/>
        </a:bodyPr>
        <a:lstStyle/>
        <a:p>
          <a:pPr marL="285750" lvl="1" indent="-285750" algn="r" defTabSz="1289050" rtl="1">
            <a:lnSpc>
              <a:spcPct val="90000"/>
            </a:lnSpc>
            <a:spcBef>
              <a:spcPct val="0"/>
            </a:spcBef>
            <a:spcAft>
              <a:spcPct val="15000"/>
            </a:spcAft>
            <a:buChar char="••"/>
          </a:pPr>
          <a:r>
            <a:rPr lang="ar-MA" sz="2900" kern="1200" dirty="0" smtClean="0"/>
            <a:t>مشهود له بالصلاح والكفاية</a:t>
          </a:r>
          <a:endParaRPr lang="en-US" sz="2900" kern="1200" dirty="0"/>
        </a:p>
      </dsp:txBody>
      <dsp:txXfrm rot="5400000">
        <a:off x="24027" y="1095241"/>
        <a:ext cx="5541906" cy="44415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E7EDCC78-43B8-4328-98AD-CBFED0FA4EE1}" type="datetimeFigureOut">
              <a:rPr lang="en-US" smtClean="0"/>
              <a:t>5/2/2018</a:t>
            </a:fld>
            <a:endParaRPr lang="en-US"/>
          </a:p>
        </p:txBody>
      </p:sp>
      <p:sp>
        <p:nvSpPr>
          <p:cNvPr id="4" name="عنصر نائب للتذييل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عنصر نائب لرقم الشريحة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A77C1117-5DE2-4BB5-A34E-B0EB0AB3DBCB}" type="slidenum">
              <a:rPr lang="en-US" smtClean="0"/>
              <a:t>‹#›</a:t>
            </a:fld>
            <a:endParaRPr lang="en-US"/>
          </a:p>
        </p:txBody>
      </p:sp>
    </p:spTree>
    <p:extLst>
      <p:ext uri="{BB962C8B-B14F-4D97-AF65-F5344CB8AC3E}">
        <p14:creationId xmlns:p14="http://schemas.microsoft.com/office/powerpoint/2010/main" val="18895811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D9B4CE2-E6B4-4DB0-9F39-A789D3AA620C}"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680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95725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275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64054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9B4CE2-E6B4-4DB0-9F39-A789D3AA620C}"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91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9B4CE2-E6B4-4DB0-9F39-A789D3AA620C}"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4918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9B4CE2-E6B4-4DB0-9F39-A789D3AA620C}" type="datetimeFigureOut">
              <a:rPr lang="en-US" smtClean="0"/>
              <a:t>5/2/2018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82328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9B4CE2-E6B4-4DB0-9F39-A789D3AA620C}" type="datetimeFigureOut">
              <a:rPr lang="en-US" smtClean="0"/>
              <a:t>5/2/2018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204095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B4CE2-E6B4-4DB0-9F39-A789D3AA620C}" type="datetimeFigureOut">
              <a:rPr lang="en-US" smtClean="0"/>
              <a:t>5/2/2018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399038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D9B4CE2-E6B4-4DB0-9F39-A789D3AA620C}"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22241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D9B4CE2-E6B4-4DB0-9F39-A789D3AA620C}"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46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D9B4CE2-E6B4-4DB0-9F39-A789D3AA620C}" type="datetimeFigureOut">
              <a:rPr lang="en-US" smtClean="0"/>
              <a:t>5/2/2018</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1E7CA6D-51DB-4749-8AA7-D92657CE209D}"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9684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3" Type="http://schemas.openxmlformats.org/officeDocument/2006/relationships/diagramLayout" Target="../diagrams/layout9.xml"/><Relationship Id="rId7" Type="http://schemas.openxmlformats.org/officeDocument/2006/relationships/diagramData" Target="../diagrams/data10.xml"/><Relationship Id="rId12" Type="http://schemas.openxmlformats.org/officeDocument/2006/relationships/diagramData" Target="../diagrams/data11.xml"/><Relationship Id="rId2" Type="http://schemas.openxmlformats.org/officeDocument/2006/relationships/diagramData" Target="../diagrams/data9.xml"/><Relationship Id="rId16" Type="http://schemas.microsoft.com/office/2007/relationships/diagramDrawing" Target="../diagrams/drawing11.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diagramLayout" Target="../diagrams/layout29.xml"/><Relationship Id="rId3" Type="http://schemas.openxmlformats.org/officeDocument/2006/relationships/diagramLayout" Target="../diagrams/layout28.xml"/><Relationship Id="rId7" Type="http://schemas.openxmlformats.org/officeDocument/2006/relationships/diagramData" Target="../diagrams/data29.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11" Type="http://schemas.microsoft.com/office/2007/relationships/diagramDrawing" Target="../diagrams/drawing29.xml"/><Relationship Id="rId5" Type="http://schemas.openxmlformats.org/officeDocument/2006/relationships/diagramColors" Target="../diagrams/colors28.xml"/><Relationship Id="rId10" Type="http://schemas.openxmlformats.org/officeDocument/2006/relationships/diagramColors" Target="../diagrams/colors29.xml"/><Relationship Id="rId4" Type="http://schemas.openxmlformats.org/officeDocument/2006/relationships/diagramQuickStyle" Target="../diagrams/quickStyle28.xml"/><Relationship Id="rId9" Type="http://schemas.openxmlformats.org/officeDocument/2006/relationships/diagramQuickStyle" Target="../diagrams/quickStyle29.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diagramLayout" Target="../diagrams/layout32.xml"/><Relationship Id="rId3" Type="http://schemas.openxmlformats.org/officeDocument/2006/relationships/diagramLayout" Target="../diagrams/layout31.xml"/><Relationship Id="rId7" Type="http://schemas.openxmlformats.org/officeDocument/2006/relationships/diagramData" Target="../diagrams/data32.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11" Type="http://schemas.microsoft.com/office/2007/relationships/diagramDrawing" Target="../diagrams/drawing32.xml"/><Relationship Id="rId5" Type="http://schemas.openxmlformats.org/officeDocument/2006/relationships/diagramColors" Target="../diagrams/colors31.xml"/><Relationship Id="rId10" Type="http://schemas.openxmlformats.org/officeDocument/2006/relationships/diagramColors" Target="../diagrams/colors32.xml"/><Relationship Id="rId4" Type="http://schemas.openxmlformats.org/officeDocument/2006/relationships/diagramQuickStyle" Target="../diagrams/quickStyle31.xml"/><Relationship Id="rId9" Type="http://schemas.openxmlformats.org/officeDocument/2006/relationships/diagramQuickStyle" Target="../diagrams/quickStyle3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3" Type="http://schemas.openxmlformats.org/officeDocument/2006/relationships/diagramLayout" Target="../diagrams/layout4.xml"/><Relationship Id="rId7" Type="http://schemas.openxmlformats.org/officeDocument/2006/relationships/diagramData" Target="../diagrams/data5.xml"/><Relationship Id="rId12" Type="http://schemas.openxmlformats.org/officeDocument/2006/relationships/diagramData" Target="../diagrams/data6.xml"/><Relationship Id="rId2" Type="http://schemas.openxmlformats.org/officeDocument/2006/relationships/diagramData" Target="../diagrams/data4.xml"/><Relationship Id="rId16" Type="http://schemas.microsoft.com/office/2007/relationships/diagramDrawing" Target="../diagrams/drawing6.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sz="4800" dirty="0" smtClean="0"/>
              <a:t>السلطات في المملكة العربية السعودية</a:t>
            </a:r>
            <a:endParaRPr lang="en-US" sz="4800"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910772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marL="457200" indent="-457200">
              <a:buFont typeface="+mj-lt"/>
              <a:buAutoNum type="arabicPeriod"/>
            </a:pPr>
            <a:endParaRPr lang="en-US" dirty="0"/>
          </a:p>
        </p:txBody>
      </p:sp>
      <p:sp>
        <p:nvSpPr>
          <p:cNvPr id="4" name="عنوان 1"/>
          <p:cNvSpPr txBox="1">
            <a:spLocks/>
          </p:cNvSpPr>
          <p:nvPr/>
        </p:nvSpPr>
        <p:spPr>
          <a:xfrm>
            <a:off x="768096" y="585216"/>
            <a:ext cx="7290054" cy="938784"/>
          </a:xfrm>
          <a:prstGeom prst="rect">
            <a:avLst/>
          </a:prstGeom>
          <a:solidFill>
            <a:schemeClr val="accent1">
              <a:lumMod val="60000"/>
              <a:lumOff val="40000"/>
            </a:schemeClr>
          </a:solidFill>
        </p:spPr>
        <p:txBody>
          <a:bodyPr vert="horz" lIns="91440" tIns="45720" rIns="91440" bIns="45720" rtlCol="0" anchor="ctr">
            <a:normAutofit fontScale="90000" lnSpcReduction="200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dirty="0" smtClean="0"/>
              <a:t>هيئة البيعة</a:t>
            </a:r>
          </a:p>
          <a:p>
            <a:r>
              <a:rPr lang="ar-MA" dirty="0" smtClean="0"/>
              <a:t>(عددهم الآن 34 عضو، تشكيلها)</a:t>
            </a:r>
            <a:endParaRPr lang="en-US" dirty="0"/>
          </a:p>
        </p:txBody>
      </p:sp>
      <p:graphicFrame>
        <p:nvGraphicFramePr>
          <p:cNvPr id="5" name="رسم تخطيطي 4"/>
          <p:cNvGraphicFramePr/>
          <p:nvPr>
            <p:extLst>
              <p:ext uri="{D42A27DB-BD31-4B8C-83A1-F6EECF244321}">
                <p14:modId xmlns:p14="http://schemas.microsoft.com/office/powerpoint/2010/main" val="3330068192"/>
              </p:ext>
            </p:extLst>
          </p:nvPr>
        </p:nvGraphicFramePr>
        <p:xfrm>
          <a:off x="914400" y="1727200"/>
          <a:ext cx="7315200" cy="459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116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56A0D952-28A8-4F60-99B7-8CC8B256A489}"/>
                                            </p:graphicEl>
                                          </p:spTgt>
                                        </p:tgtEl>
                                        <p:attrNameLst>
                                          <p:attrName>style.visibility</p:attrName>
                                        </p:attrNameLst>
                                      </p:cBhvr>
                                      <p:to>
                                        <p:strVal val="visible"/>
                                      </p:to>
                                    </p:set>
                                    <p:animEffect transition="in" filter="fade">
                                      <p:cBhvr>
                                        <p:cTn id="7" dur="500"/>
                                        <p:tgtEl>
                                          <p:spTgt spid="5">
                                            <p:graphicEl>
                                              <a:dgm id="{56A0D952-28A8-4F60-99B7-8CC8B256A48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928D4AC4-1A51-4AB5-ADCD-77BE70120541}"/>
                                            </p:graphicEl>
                                          </p:spTgt>
                                        </p:tgtEl>
                                        <p:attrNameLst>
                                          <p:attrName>style.visibility</p:attrName>
                                        </p:attrNameLst>
                                      </p:cBhvr>
                                      <p:to>
                                        <p:strVal val="visible"/>
                                      </p:to>
                                    </p:set>
                                    <p:animEffect transition="in" filter="fade">
                                      <p:cBhvr>
                                        <p:cTn id="12" dur="500"/>
                                        <p:tgtEl>
                                          <p:spTgt spid="5">
                                            <p:graphicEl>
                                              <a:dgm id="{928D4AC4-1A51-4AB5-ADCD-77BE7012054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05D2C284-9BC6-4FC6-A69F-86541AB2B561}"/>
                                            </p:graphicEl>
                                          </p:spTgt>
                                        </p:tgtEl>
                                        <p:attrNameLst>
                                          <p:attrName>style.visibility</p:attrName>
                                        </p:attrNameLst>
                                      </p:cBhvr>
                                      <p:to>
                                        <p:strVal val="visible"/>
                                      </p:to>
                                    </p:set>
                                    <p:animEffect transition="in" filter="fade">
                                      <p:cBhvr>
                                        <p:cTn id="17" dur="500"/>
                                        <p:tgtEl>
                                          <p:spTgt spid="5">
                                            <p:graphicEl>
                                              <a:dgm id="{05D2C284-9BC6-4FC6-A69F-86541AB2B56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6E9944C4-D070-4409-8D92-66B9901CC245}"/>
                                            </p:graphicEl>
                                          </p:spTgt>
                                        </p:tgtEl>
                                        <p:attrNameLst>
                                          <p:attrName>style.visibility</p:attrName>
                                        </p:attrNameLst>
                                      </p:cBhvr>
                                      <p:to>
                                        <p:strVal val="visible"/>
                                      </p:to>
                                    </p:set>
                                    <p:animEffect transition="in" filter="fade">
                                      <p:cBhvr>
                                        <p:cTn id="22" dur="500"/>
                                        <p:tgtEl>
                                          <p:spTgt spid="5">
                                            <p:graphicEl>
                                              <a:dgm id="{6E9944C4-D070-4409-8D92-66B9901CC245}"/>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557504C2-4A0D-4670-85FD-4333F6B018B1}"/>
                                            </p:graphicEl>
                                          </p:spTgt>
                                        </p:tgtEl>
                                        <p:attrNameLst>
                                          <p:attrName>style.visibility</p:attrName>
                                        </p:attrNameLst>
                                      </p:cBhvr>
                                      <p:to>
                                        <p:strVal val="visible"/>
                                      </p:to>
                                    </p:set>
                                    <p:animEffect transition="in" filter="fade">
                                      <p:cBhvr>
                                        <p:cTn id="27" dur="500"/>
                                        <p:tgtEl>
                                          <p:spTgt spid="5">
                                            <p:graphicEl>
                                              <a:dgm id="{557504C2-4A0D-4670-85FD-4333F6B018B1}"/>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graphicEl>
                                              <a:dgm id="{9F26C394-ADCD-4201-8C47-AD6F74832CC4}"/>
                                            </p:graphicEl>
                                          </p:spTgt>
                                        </p:tgtEl>
                                        <p:attrNameLst>
                                          <p:attrName>style.visibility</p:attrName>
                                        </p:attrNameLst>
                                      </p:cBhvr>
                                      <p:to>
                                        <p:strVal val="visible"/>
                                      </p:to>
                                    </p:set>
                                    <p:animEffect transition="in" filter="fade">
                                      <p:cBhvr>
                                        <p:cTn id="32" dur="500"/>
                                        <p:tgtEl>
                                          <p:spTgt spid="5">
                                            <p:graphicEl>
                                              <a:dgm id="{9F26C394-ADCD-4201-8C47-AD6F74832CC4}"/>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graphicEl>
                                              <a:dgm id="{F6790AEA-AAFF-412E-AF74-F44A0FB8A0E5}"/>
                                            </p:graphicEl>
                                          </p:spTgt>
                                        </p:tgtEl>
                                        <p:attrNameLst>
                                          <p:attrName>style.visibility</p:attrName>
                                        </p:attrNameLst>
                                      </p:cBhvr>
                                      <p:to>
                                        <p:strVal val="visible"/>
                                      </p:to>
                                    </p:set>
                                    <p:animEffect transition="in" filter="fade">
                                      <p:cBhvr>
                                        <p:cTn id="37" dur="500"/>
                                        <p:tgtEl>
                                          <p:spTgt spid="5">
                                            <p:graphicEl>
                                              <a:dgm id="{F6790AEA-AAFF-412E-AF74-F44A0FB8A0E5}"/>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graphicEl>
                                              <a:dgm id="{431E0DE2-D10F-402B-A153-FBA83CD6FCD0}"/>
                                            </p:graphicEl>
                                          </p:spTgt>
                                        </p:tgtEl>
                                        <p:attrNameLst>
                                          <p:attrName>style.visibility</p:attrName>
                                        </p:attrNameLst>
                                      </p:cBhvr>
                                      <p:to>
                                        <p:strVal val="visible"/>
                                      </p:to>
                                    </p:set>
                                    <p:animEffect transition="in" filter="fade">
                                      <p:cBhvr>
                                        <p:cTn id="42" dur="500"/>
                                        <p:tgtEl>
                                          <p:spTgt spid="5">
                                            <p:graphicEl>
                                              <a:dgm id="{431E0DE2-D10F-402B-A153-FBA83CD6FCD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جدول 6"/>
          <p:cNvGraphicFramePr>
            <a:graphicFrameLocks noGrp="1"/>
          </p:cNvGraphicFramePr>
          <p:nvPr>
            <p:extLst>
              <p:ext uri="{D42A27DB-BD31-4B8C-83A1-F6EECF244321}">
                <p14:modId xmlns:p14="http://schemas.microsoft.com/office/powerpoint/2010/main" val="2916078814"/>
              </p:ext>
            </p:extLst>
          </p:nvPr>
        </p:nvGraphicFramePr>
        <p:xfrm>
          <a:off x="4495800" y="1599402"/>
          <a:ext cx="4495800" cy="3963198"/>
        </p:xfrm>
        <a:graphic>
          <a:graphicData uri="http://schemas.openxmlformats.org/drawingml/2006/table">
            <a:tbl>
              <a:tblPr rtl="1">
                <a:tableStyleId>{5940675A-B579-460E-94D1-54222C63F5DA}</a:tableStyleId>
              </a:tblPr>
              <a:tblGrid>
                <a:gridCol w="270040"/>
                <a:gridCol w="1896116"/>
                <a:gridCol w="2329644"/>
              </a:tblGrid>
              <a:tr h="339266">
                <a:tc>
                  <a:txBody>
                    <a:bodyPr/>
                    <a:lstStyle/>
                    <a:p>
                      <a:pPr algn="r" rtl="1"/>
                      <a:endParaRPr lang="ar-MA" sz="1000" dirty="0">
                        <a:effectLst/>
                      </a:endParaRPr>
                    </a:p>
                  </a:txBody>
                  <a:tcPr marL="48467" marR="48467" marT="24233" marB="24233" anchor="ctr"/>
                </a:tc>
                <a:tc>
                  <a:txBody>
                    <a:bodyPr/>
                    <a:lstStyle/>
                    <a:p>
                      <a:pPr algn="ctr" rtl="1"/>
                      <a:r>
                        <a:rPr lang="ar-MA" sz="1000" b="1" u="none" dirty="0" smtClean="0">
                          <a:solidFill>
                            <a:schemeClr val="tx1"/>
                          </a:solidFill>
                          <a:effectLst/>
                        </a:rPr>
                        <a:t>أبناء</a:t>
                      </a:r>
                      <a:r>
                        <a:rPr lang="ar-MA" sz="1000" b="1" u="none" baseline="0" dirty="0" smtClean="0">
                          <a:solidFill>
                            <a:schemeClr val="tx1"/>
                          </a:solidFill>
                          <a:effectLst/>
                        </a:rPr>
                        <a:t> المؤسس</a:t>
                      </a:r>
                      <a:endParaRPr lang="ar-MA" sz="1000" b="1" u="none" dirty="0">
                        <a:solidFill>
                          <a:schemeClr val="tx1"/>
                        </a:solidFill>
                        <a:effectLst/>
                      </a:endParaRPr>
                    </a:p>
                  </a:txBody>
                  <a:tcPr marL="48467" marR="48467" marT="24233" marB="24233" anchor="ctr">
                    <a:solidFill>
                      <a:srgbClr val="00B050"/>
                    </a:solidFill>
                  </a:tcPr>
                </a:tc>
                <a:tc>
                  <a:txBody>
                    <a:bodyPr/>
                    <a:lstStyle/>
                    <a:p>
                      <a:pPr algn="ctr" rtl="1"/>
                      <a:r>
                        <a:rPr lang="ar-MA" sz="1000" b="1" u="none" dirty="0" smtClean="0">
                          <a:solidFill>
                            <a:schemeClr val="tx1"/>
                          </a:solidFill>
                          <a:effectLst/>
                        </a:rPr>
                        <a:t>من ينوب عنه</a:t>
                      </a:r>
                    </a:p>
                    <a:p>
                      <a:pPr algn="ctr" rtl="1"/>
                      <a:r>
                        <a:rPr lang="ar-MA" sz="1000" b="1" u="none" dirty="0" smtClean="0">
                          <a:solidFill>
                            <a:schemeClr val="tx1"/>
                          </a:solidFill>
                          <a:effectLst/>
                        </a:rPr>
                        <a:t>(</a:t>
                      </a:r>
                      <a:r>
                        <a:rPr lang="ar-MA" sz="1000" b="1" u="none" dirty="0" err="1" smtClean="0">
                          <a:solidFill>
                            <a:schemeClr val="tx1"/>
                          </a:solidFill>
                          <a:effectLst/>
                        </a:rPr>
                        <a:t>ملاحظة:الأسماء</a:t>
                      </a:r>
                      <a:r>
                        <a:rPr lang="ar-MA" sz="1000" b="1" u="none" dirty="0" smtClean="0">
                          <a:solidFill>
                            <a:schemeClr val="tx1"/>
                          </a:solidFill>
                          <a:effectLst/>
                        </a:rPr>
                        <a:t> هنا هم أعضاء الهيئة الحاليين)</a:t>
                      </a:r>
                      <a:endParaRPr lang="ar-MA" sz="1000" b="1" u="none" dirty="0">
                        <a:solidFill>
                          <a:schemeClr val="tx1"/>
                        </a:solidFill>
                        <a:effectLst/>
                      </a:endParaRPr>
                    </a:p>
                  </a:txBody>
                  <a:tcPr marL="48467" marR="48467" marT="24233" marB="24233" anchor="ctr">
                    <a:solidFill>
                      <a:srgbClr val="00B050"/>
                    </a:solidFill>
                  </a:tcPr>
                </a:tc>
              </a:tr>
              <a:tr h="339266">
                <a:tc>
                  <a:txBody>
                    <a:bodyPr/>
                    <a:lstStyle/>
                    <a:p>
                      <a:pPr algn="r" rtl="1"/>
                      <a:r>
                        <a:rPr lang="en-US" sz="1000" dirty="0" smtClean="0">
                          <a:effectLst/>
                        </a:rPr>
                        <a:t>1</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الأمير تركي الأول بن عبد العزيز آل سعود</a:t>
                      </a:r>
                    </a:p>
                  </a:txBody>
                  <a:tcPr marL="48467" marR="48467" marT="24233" marB="24233" anchor="ctr"/>
                </a:tc>
                <a:tc>
                  <a:txBody>
                    <a:bodyPr/>
                    <a:lstStyle/>
                    <a:p>
                      <a:pPr algn="r" rtl="1"/>
                      <a:r>
                        <a:rPr lang="ar-MA" sz="1000" u="none" dirty="0">
                          <a:solidFill>
                            <a:schemeClr val="tx1"/>
                          </a:solidFill>
                          <a:effectLst/>
                        </a:rPr>
                        <a:t>الأمير عبد الله بن فيصل بن تركي الأول آل سعود</a:t>
                      </a:r>
                    </a:p>
                  </a:txBody>
                  <a:tcPr marL="48467" marR="48467" marT="24233" marB="24233" anchor="ctr"/>
                </a:tc>
              </a:tr>
              <a:tr h="193866">
                <a:tc>
                  <a:txBody>
                    <a:bodyPr/>
                    <a:lstStyle/>
                    <a:p>
                      <a:pPr algn="r" rtl="1"/>
                      <a:r>
                        <a:rPr lang="en-US" sz="1000" dirty="0" smtClean="0">
                          <a:effectLst/>
                        </a:rPr>
                        <a:t>2</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الملك سعود بن عبد العزيز آل سعود</a:t>
                      </a:r>
                    </a:p>
                  </a:txBody>
                  <a:tcPr marL="48467" marR="48467" marT="24233" marB="24233" anchor="ctr"/>
                </a:tc>
                <a:tc>
                  <a:txBody>
                    <a:bodyPr/>
                    <a:lstStyle/>
                    <a:p>
                      <a:pPr algn="r" rtl="1"/>
                      <a:r>
                        <a:rPr lang="ar-MA" sz="1000" u="none" dirty="0">
                          <a:solidFill>
                            <a:schemeClr val="tx1"/>
                          </a:solidFill>
                          <a:effectLst/>
                        </a:rPr>
                        <a:t>الأمير بندر بن سعود بن عبدالعزيز آل سعود</a:t>
                      </a:r>
                    </a:p>
                  </a:txBody>
                  <a:tcPr marL="48467" marR="48467" marT="24233" marB="24233" anchor="ctr"/>
                </a:tc>
              </a:tr>
              <a:tr h="193866">
                <a:tc>
                  <a:txBody>
                    <a:bodyPr/>
                    <a:lstStyle/>
                    <a:p>
                      <a:pPr algn="r" rtl="1"/>
                      <a:r>
                        <a:rPr lang="en-US" sz="1000" dirty="0" smtClean="0">
                          <a:effectLst/>
                        </a:rPr>
                        <a:t>3</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الملك فيصل بن عبد العزيز آل سعود</a:t>
                      </a:r>
                    </a:p>
                  </a:txBody>
                  <a:tcPr marL="48467" marR="48467" marT="24233" marB="24233" anchor="ctr"/>
                </a:tc>
                <a:tc>
                  <a:txBody>
                    <a:bodyPr/>
                    <a:lstStyle/>
                    <a:p>
                      <a:pPr algn="r" rtl="1"/>
                      <a:r>
                        <a:rPr lang="ar-MA" sz="1000" u="none" dirty="0">
                          <a:solidFill>
                            <a:schemeClr val="tx1"/>
                          </a:solidFill>
                          <a:effectLst/>
                        </a:rPr>
                        <a:t>الأمير خالد الفيصل بن عبد العزيز آل سعود</a:t>
                      </a:r>
                    </a:p>
                  </a:txBody>
                  <a:tcPr marL="48467" marR="48467" marT="24233" marB="24233" anchor="ctr"/>
                </a:tc>
              </a:tr>
              <a:tr h="193866">
                <a:tc>
                  <a:txBody>
                    <a:bodyPr/>
                    <a:lstStyle/>
                    <a:p>
                      <a:pPr algn="r" rtl="1"/>
                      <a:r>
                        <a:rPr lang="en-US" sz="1000" dirty="0" smtClean="0">
                          <a:effectLst/>
                        </a:rPr>
                        <a:t>4</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الأمير محمد بن عبد العزيز آل سعود</a:t>
                      </a:r>
                    </a:p>
                  </a:txBody>
                  <a:tcPr marL="48467" marR="48467" marT="24233" marB="24233" anchor="ctr"/>
                </a:tc>
                <a:tc>
                  <a:txBody>
                    <a:bodyPr/>
                    <a:lstStyle/>
                    <a:p>
                      <a:pPr algn="r" rtl="1"/>
                      <a:r>
                        <a:rPr lang="ar-MA" sz="1000" u="none">
                          <a:solidFill>
                            <a:schemeClr val="tx1"/>
                          </a:solidFill>
                          <a:effectLst/>
                        </a:rPr>
                        <a:t>الأمير بدر بن محمد عبد العزيز آل سعود</a:t>
                      </a:r>
                    </a:p>
                  </a:txBody>
                  <a:tcPr marL="48467" marR="48467" marT="24233" marB="24233" anchor="ctr"/>
                </a:tc>
              </a:tr>
              <a:tr h="193866">
                <a:tc>
                  <a:txBody>
                    <a:bodyPr/>
                    <a:lstStyle/>
                    <a:p>
                      <a:pPr algn="r" rtl="1"/>
                      <a:r>
                        <a:rPr lang="en-US" sz="1000" dirty="0" smtClean="0">
                          <a:effectLst/>
                        </a:rPr>
                        <a:t>5</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الملك خالد بن عبد العزيز آل سعود</a:t>
                      </a:r>
                    </a:p>
                  </a:txBody>
                  <a:tcPr marL="48467" marR="48467" marT="24233" marB="24233" anchor="ctr"/>
                </a:tc>
                <a:tc>
                  <a:txBody>
                    <a:bodyPr/>
                    <a:lstStyle/>
                    <a:p>
                      <a:pPr algn="r" rtl="1"/>
                      <a:r>
                        <a:rPr lang="ar-MA" sz="1000" u="none" dirty="0">
                          <a:solidFill>
                            <a:schemeClr val="tx1"/>
                          </a:solidFill>
                          <a:effectLst/>
                        </a:rPr>
                        <a:t>الأمير فيصل بن خالد بن عبد العزيز آل سعود</a:t>
                      </a:r>
                    </a:p>
                  </a:txBody>
                  <a:tcPr marL="48467" marR="48467" marT="24233" marB="24233" anchor="ctr"/>
                </a:tc>
              </a:tr>
              <a:tr h="193866">
                <a:tc>
                  <a:txBody>
                    <a:bodyPr/>
                    <a:lstStyle/>
                    <a:p>
                      <a:pPr algn="r" rtl="1"/>
                      <a:r>
                        <a:rPr lang="en-US" sz="1000" dirty="0" smtClean="0">
                          <a:effectLst/>
                        </a:rPr>
                        <a:t>6</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الأمير ناصر بن عبد العزيز آل سعود</a:t>
                      </a:r>
                    </a:p>
                  </a:txBody>
                  <a:tcPr marL="48467" marR="48467" marT="24233" marB="24233" anchor="ctr"/>
                </a:tc>
                <a:tc>
                  <a:txBody>
                    <a:bodyPr/>
                    <a:lstStyle/>
                    <a:p>
                      <a:pPr algn="r" rtl="1"/>
                      <a:r>
                        <a:rPr lang="ar-MA" sz="1000" u="none" dirty="0">
                          <a:solidFill>
                            <a:schemeClr val="tx1"/>
                          </a:solidFill>
                          <a:effectLst/>
                        </a:rPr>
                        <a:t>الأمير محمد بن ناصر بن عبد العزيز آل سعود</a:t>
                      </a:r>
                    </a:p>
                  </a:txBody>
                  <a:tcPr marL="48467" marR="48467" marT="24233" marB="24233" anchor="ctr"/>
                </a:tc>
              </a:tr>
              <a:tr h="193866">
                <a:tc>
                  <a:txBody>
                    <a:bodyPr/>
                    <a:lstStyle/>
                    <a:p>
                      <a:pPr algn="r" rtl="1"/>
                      <a:r>
                        <a:rPr lang="en-US" sz="1000" dirty="0" smtClean="0">
                          <a:effectLst/>
                        </a:rPr>
                        <a:t>7</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الأمير سعد بن عبد العزيز آل سعود</a:t>
                      </a:r>
                    </a:p>
                  </a:txBody>
                  <a:tcPr marL="48467" marR="48467" marT="24233" marB="24233" anchor="ctr"/>
                </a:tc>
                <a:tc>
                  <a:txBody>
                    <a:bodyPr/>
                    <a:lstStyle/>
                    <a:p>
                      <a:pPr algn="r" rtl="1"/>
                      <a:r>
                        <a:rPr lang="ar-MA" sz="1000" u="none" dirty="0">
                          <a:solidFill>
                            <a:schemeClr val="tx1"/>
                          </a:solidFill>
                          <a:effectLst/>
                        </a:rPr>
                        <a:t>الأمير محمد بن سعد بن عبد العزيز آل سعود</a:t>
                      </a:r>
                    </a:p>
                  </a:txBody>
                  <a:tcPr marL="48467" marR="48467" marT="24233" marB="24233" anchor="ctr"/>
                </a:tc>
              </a:tr>
              <a:tr h="193866">
                <a:tc>
                  <a:txBody>
                    <a:bodyPr/>
                    <a:lstStyle/>
                    <a:p>
                      <a:pPr algn="r" rtl="1"/>
                      <a:r>
                        <a:rPr lang="en-US" sz="1000" dirty="0" smtClean="0">
                          <a:effectLst/>
                        </a:rPr>
                        <a:t>8</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الأمير منصور بن عبد العزيز آل سعود</a:t>
                      </a:r>
                    </a:p>
                  </a:txBody>
                  <a:tcPr marL="48467" marR="48467" marT="24233" marB="24233" anchor="ctr"/>
                </a:tc>
                <a:tc>
                  <a:txBody>
                    <a:bodyPr/>
                    <a:lstStyle/>
                    <a:p>
                      <a:pPr algn="r" rtl="1"/>
                      <a:r>
                        <a:rPr lang="ar-MA" sz="1000" u="none" dirty="0">
                          <a:solidFill>
                            <a:schemeClr val="tx1"/>
                          </a:solidFill>
                          <a:effectLst/>
                        </a:rPr>
                        <a:t>الأمير طلال بن منصور بن عبد العزيز آل سعود</a:t>
                      </a:r>
                    </a:p>
                  </a:txBody>
                  <a:tcPr marL="48467" marR="48467" marT="24233" marB="24233" anchor="ctr"/>
                </a:tc>
              </a:tr>
              <a:tr h="193866">
                <a:tc>
                  <a:txBody>
                    <a:bodyPr/>
                    <a:lstStyle/>
                    <a:p>
                      <a:pPr algn="r" rtl="1"/>
                      <a:r>
                        <a:rPr lang="en-US" sz="1000" dirty="0" smtClean="0">
                          <a:effectLst/>
                        </a:rPr>
                        <a:t>9</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الملك فهد بن عبد العزيز آل سعود</a:t>
                      </a:r>
                    </a:p>
                  </a:txBody>
                  <a:tcPr marL="48467" marR="48467" marT="24233" marB="24233" anchor="ctr"/>
                </a:tc>
                <a:tc>
                  <a:txBody>
                    <a:bodyPr/>
                    <a:lstStyle/>
                    <a:p>
                      <a:pPr algn="r" rtl="1"/>
                      <a:r>
                        <a:rPr lang="ar-MA" sz="1000" u="none" dirty="0">
                          <a:solidFill>
                            <a:schemeClr val="tx1"/>
                          </a:solidFill>
                          <a:effectLst/>
                        </a:rPr>
                        <a:t>الأمير محمد بن فهد بن عبد العزيز آل سعود</a:t>
                      </a:r>
                    </a:p>
                  </a:txBody>
                  <a:tcPr marL="48467" marR="48467" marT="24233" marB="24233" anchor="ctr"/>
                </a:tc>
              </a:tr>
              <a:tr h="193866">
                <a:tc>
                  <a:txBody>
                    <a:bodyPr/>
                    <a:lstStyle/>
                    <a:p>
                      <a:pPr algn="r" rtl="1"/>
                      <a:r>
                        <a:rPr lang="en-US" sz="1000" dirty="0" smtClean="0">
                          <a:effectLst/>
                        </a:rPr>
                        <a:t>10</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الأمير بندر بن عبد العزيز آل سعود</a:t>
                      </a:r>
                    </a:p>
                  </a:txBody>
                  <a:tcPr marL="48467" marR="48467" marT="24233" marB="24233" anchor="ctr"/>
                </a:tc>
                <a:tc>
                  <a:txBody>
                    <a:bodyPr/>
                    <a:lstStyle/>
                    <a:p>
                      <a:pPr algn="r" rtl="1"/>
                      <a:r>
                        <a:rPr lang="ar-MA" sz="1000" u="none" dirty="0">
                          <a:solidFill>
                            <a:schemeClr val="tx1"/>
                          </a:solidFill>
                          <a:effectLst/>
                        </a:rPr>
                        <a:t>الأمير فيصل بن بندر بن عبد العزيز آل سعود</a:t>
                      </a:r>
                    </a:p>
                  </a:txBody>
                  <a:tcPr marL="48467" marR="48467" marT="24233" marB="24233" anchor="ctr"/>
                </a:tc>
              </a:tr>
              <a:tr h="193866">
                <a:tc>
                  <a:txBody>
                    <a:bodyPr/>
                    <a:lstStyle/>
                    <a:p>
                      <a:pPr algn="r" rtl="1"/>
                      <a:r>
                        <a:rPr lang="en-US" sz="1000" dirty="0" smtClean="0">
                          <a:effectLst/>
                        </a:rPr>
                        <a:t>11</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الأمير مساعد بن عبد العزيز آل سعود</a:t>
                      </a:r>
                    </a:p>
                  </a:txBody>
                  <a:tcPr marL="48467" marR="48467" marT="24233" marB="24233" anchor="ctr"/>
                </a:tc>
                <a:tc>
                  <a:txBody>
                    <a:bodyPr/>
                    <a:lstStyle/>
                    <a:p>
                      <a:pPr algn="r" rtl="1"/>
                      <a:r>
                        <a:rPr lang="ar-MA" sz="1000" u="none" dirty="0">
                          <a:solidFill>
                            <a:schemeClr val="tx1"/>
                          </a:solidFill>
                          <a:effectLst/>
                        </a:rPr>
                        <a:t>الأمير بندر بن مساعد بن عبد العزيز آل سعود</a:t>
                      </a:r>
                    </a:p>
                  </a:txBody>
                  <a:tcPr marL="48467" marR="48467" marT="24233" marB="24233" anchor="ctr"/>
                </a:tc>
              </a:tr>
              <a:tr h="193866">
                <a:tc>
                  <a:txBody>
                    <a:bodyPr/>
                    <a:lstStyle/>
                    <a:p>
                      <a:pPr algn="r" rtl="1"/>
                      <a:r>
                        <a:rPr lang="en-US" sz="1000" dirty="0" smtClean="0">
                          <a:effectLst/>
                        </a:rPr>
                        <a:t>12</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الملك عبد الله بن عبد العزيز آل سعود</a:t>
                      </a:r>
                    </a:p>
                  </a:txBody>
                  <a:tcPr marL="48467" marR="48467" marT="24233" marB="24233" anchor="ctr"/>
                </a:tc>
                <a:tc>
                  <a:txBody>
                    <a:bodyPr/>
                    <a:lstStyle/>
                    <a:p>
                      <a:pPr algn="r" rtl="1"/>
                      <a:r>
                        <a:rPr lang="ar-MA" sz="1000" u="none" dirty="0">
                          <a:solidFill>
                            <a:schemeClr val="tx1"/>
                          </a:solidFill>
                          <a:effectLst/>
                        </a:rPr>
                        <a:t>الأمير خالد بن عبد الله بن عبد العزيز آل سعود</a:t>
                      </a:r>
                    </a:p>
                  </a:txBody>
                  <a:tcPr marL="48467" marR="48467" marT="24233" marB="24233" anchor="ctr"/>
                </a:tc>
              </a:tr>
              <a:tr h="222940">
                <a:tc>
                  <a:txBody>
                    <a:bodyPr/>
                    <a:lstStyle/>
                    <a:p>
                      <a:pPr algn="r" rtl="1"/>
                      <a:r>
                        <a:rPr lang="en-US" sz="1000" dirty="0" smtClean="0">
                          <a:effectLst/>
                        </a:rPr>
                        <a:t>13</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الأمير عبد المحسن بن عبد العزيز آل سعود</a:t>
                      </a:r>
                    </a:p>
                  </a:txBody>
                  <a:tcPr marL="48467" marR="48467" marT="24233" marB="24233" anchor="ctr"/>
                </a:tc>
                <a:tc>
                  <a:txBody>
                    <a:bodyPr/>
                    <a:lstStyle/>
                    <a:p>
                      <a:pPr algn="r" rtl="1"/>
                      <a:r>
                        <a:rPr lang="ar-MA" sz="1000" u="none" dirty="0">
                          <a:solidFill>
                            <a:schemeClr val="tx1"/>
                          </a:solidFill>
                          <a:effectLst/>
                        </a:rPr>
                        <a:t>الأمير سعود بن عبد المحسن بن عبد العزيز آل سعود</a:t>
                      </a:r>
                    </a:p>
                  </a:txBody>
                  <a:tcPr marL="48467" marR="48467" marT="24233" marB="24233" anchor="ctr"/>
                </a:tc>
              </a:tr>
              <a:tr h="228600">
                <a:tc>
                  <a:txBody>
                    <a:bodyPr/>
                    <a:lstStyle/>
                    <a:p>
                      <a:pPr algn="r" rtl="1"/>
                      <a:r>
                        <a:rPr lang="en-US" sz="1000" dirty="0" smtClean="0">
                          <a:effectLst/>
                        </a:rPr>
                        <a:t>14</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الأمير مشعل بن عبد العزيز آل سعود</a:t>
                      </a:r>
                    </a:p>
                  </a:txBody>
                  <a:tcPr marL="48467" marR="48467" marT="24233" marB="24233" anchor="ctr"/>
                </a:tc>
                <a:tc>
                  <a:txBody>
                    <a:bodyPr/>
                    <a:lstStyle/>
                    <a:p>
                      <a:pPr algn="r" rtl="1"/>
                      <a:r>
                        <a:rPr lang="ar-MA" sz="1000" u="none" dirty="0">
                          <a:solidFill>
                            <a:schemeClr val="tx1"/>
                          </a:solidFill>
                          <a:effectLst/>
                        </a:rPr>
                        <a:t>الأمير عبد العزيز بن مشعل بن عبد العزيز آل سعود</a:t>
                      </a:r>
                    </a:p>
                  </a:txBody>
                  <a:tcPr marL="48467" marR="48467" marT="24233" marB="24233" anchor="ctr"/>
                </a:tc>
              </a:tr>
              <a:tr h="193866">
                <a:tc>
                  <a:txBody>
                    <a:bodyPr/>
                    <a:lstStyle/>
                    <a:p>
                      <a:pPr algn="r" rtl="1"/>
                      <a:r>
                        <a:rPr lang="en-US" sz="1000" dirty="0" smtClean="0">
                          <a:effectLst/>
                        </a:rPr>
                        <a:t>15</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الأمير سلطان بن عبد العزيز آل سعود</a:t>
                      </a:r>
                    </a:p>
                  </a:txBody>
                  <a:tcPr marL="48467" marR="48467" marT="24233" marB="24233" anchor="ctr"/>
                </a:tc>
                <a:tc>
                  <a:txBody>
                    <a:bodyPr/>
                    <a:lstStyle/>
                    <a:p>
                      <a:pPr algn="r" rtl="1"/>
                      <a:r>
                        <a:rPr lang="ar-MA" sz="1000" u="none" dirty="0">
                          <a:solidFill>
                            <a:schemeClr val="tx1"/>
                          </a:solidFill>
                          <a:effectLst/>
                        </a:rPr>
                        <a:t>الأمير خالد بن سلطان بن عبد العزيز آل سعود</a:t>
                      </a:r>
                    </a:p>
                  </a:txBody>
                  <a:tcPr marL="48467" marR="48467" marT="24233" marB="24233" anchor="ctr"/>
                </a:tc>
              </a:tr>
              <a:tr h="180134">
                <a:tc>
                  <a:txBody>
                    <a:bodyPr/>
                    <a:lstStyle/>
                    <a:p>
                      <a:pPr algn="r" rtl="1"/>
                      <a:r>
                        <a:rPr lang="en-US" sz="1000" dirty="0" smtClean="0">
                          <a:effectLst/>
                        </a:rPr>
                        <a:t>16</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الأمير عبد الرحمن بن عبد العزيز آل سعود</a:t>
                      </a:r>
                    </a:p>
                  </a:txBody>
                  <a:tcPr marL="48467" marR="48467" marT="24233" marB="24233" anchor="ctr"/>
                </a:tc>
                <a:tc>
                  <a:txBody>
                    <a:bodyPr/>
                    <a:lstStyle/>
                    <a:p>
                      <a:pPr algn="r" rtl="1"/>
                      <a:r>
                        <a:rPr lang="ar-MA" sz="1000" u="none" dirty="0">
                          <a:solidFill>
                            <a:schemeClr val="tx1"/>
                          </a:solidFill>
                          <a:effectLst/>
                        </a:rPr>
                        <a:t>الأمير تركي بن عبدالرحمن بن عبدالعزيز آل سعود</a:t>
                      </a:r>
                    </a:p>
                  </a:txBody>
                  <a:tcPr marL="48467" marR="48467" marT="24233" marB="24233" anchor="ctr"/>
                </a:tc>
              </a:tr>
              <a:tr h="207868">
                <a:tc>
                  <a:txBody>
                    <a:bodyPr/>
                    <a:lstStyle/>
                    <a:p>
                      <a:pPr algn="r" rtl="1"/>
                      <a:r>
                        <a:rPr lang="en-US" sz="1000" dirty="0" smtClean="0">
                          <a:effectLst/>
                        </a:rPr>
                        <a:t>17</a:t>
                      </a:r>
                      <a:endParaRPr lang="ar-MA" sz="1000" dirty="0">
                        <a:effectLst/>
                      </a:endParaRPr>
                    </a:p>
                  </a:txBody>
                  <a:tcPr marL="48467" marR="48467" marT="24233" marB="24233" anchor="ctr"/>
                </a:tc>
                <a:tc>
                  <a:txBody>
                    <a:bodyPr/>
                    <a:lstStyle/>
                    <a:p>
                      <a:pPr algn="r" rtl="1"/>
                      <a:r>
                        <a:rPr lang="ar-MA" sz="1000" u="none" dirty="0">
                          <a:solidFill>
                            <a:schemeClr val="tx1"/>
                          </a:solidFill>
                          <a:effectLst/>
                        </a:rPr>
                        <a:t>الأمير متعب بن عبد العزيز آل سعود</a:t>
                      </a:r>
                    </a:p>
                  </a:txBody>
                  <a:tcPr marL="48467" marR="48467" marT="24233" marB="24233" anchor="ctr"/>
                </a:tc>
                <a:tc>
                  <a:txBody>
                    <a:bodyPr/>
                    <a:lstStyle/>
                    <a:p>
                      <a:pPr algn="r" rtl="1"/>
                      <a:r>
                        <a:rPr lang="ar-MA" sz="1000" u="none" dirty="0">
                          <a:solidFill>
                            <a:schemeClr val="tx1"/>
                          </a:solidFill>
                          <a:effectLst/>
                        </a:rPr>
                        <a:t>الأمير منصور بن متعب بن عبد العزيز آل سعود</a:t>
                      </a:r>
                    </a:p>
                  </a:txBody>
                  <a:tcPr marL="48467" marR="48467" marT="24233" marB="24233" anchor="ctr"/>
                </a:tc>
              </a:tr>
            </a:tbl>
          </a:graphicData>
        </a:graphic>
      </p:graphicFrame>
      <p:graphicFrame>
        <p:nvGraphicFramePr>
          <p:cNvPr id="8" name="جدول 7"/>
          <p:cNvGraphicFramePr>
            <a:graphicFrameLocks noGrp="1"/>
          </p:cNvGraphicFramePr>
          <p:nvPr>
            <p:extLst>
              <p:ext uri="{D42A27DB-BD31-4B8C-83A1-F6EECF244321}">
                <p14:modId xmlns:p14="http://schemas.microsoft.com/office/powerpoint/2010/main" val="977840973"/>
              </p:ext>
            </p:extLst>
          </p:nvPr>
        </p:nvGraphicFramePr>
        <p:xfrm>
          <a:off x="76199" y="1600200"/>
          <a:ext cx="4343401" cy="4334912"/>
        </p:xfrm>
        <a:graphic>
          <a:graphicData uri="http://schemas.openxmlformats.org/drawingml/2006/table">
            <a:tbl>
              <a:tblPr rtl="1">
                <a:tableStyleId>{5940675A-B579-460E-94D1-54222C63F5DA}</a:tableStyleId>
              </a:tblPr>
              <a:tblGrid>
                <a:gridCol w="236913"/>
                <a:gridCol w="1806633"/>
                <a:gridCol w="2299855"/>
              </a:tblGrid>
              <a:tr h="299565">
                <a:tc>
                  <a:txBody>
                    <a:bodyPr/>
                    <a:lstStyle/>
                    <a:p>
                      <a:pPr algn="r" rtl="1"/>
                      <a:r>
                        <a:rPr lang="en-US" sz="800" dirty="0" smtClean="0">
                          <a:effectLst/>
                        </a:rPr>
                        <a:t>18</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طلال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dirty="0">
                          <a:effectLst/>
                        </a:rPr>
                        <a:t>الأمير خالد بن طلال بن عبد العزيز آل </a:t>
                      </a:r>
                      <a:r>
                        <a:rPr lang="ar-MA" sz="1000" u="none" kern="1200" dirty="0" smtClean="0">
                          <a:effectLst/>
                        </a:rPr>
                        <a:t>سعود</a:t>
                      </a:r>
                      <a:endParaRPr lang="ar-MA" sz="1000" u="none" kern="1200" dirty="0">
                        <a:solidFill>
                          <a:schemeClr val="tx1"/>
                        </a:solidFill>
                        <a:effectLst/>
                        <a:latin typeface="+mn-lt"/>
                        <a:ea typeface="+mn-ea"/>
                        <a:cs typeface="+mn-cs"/>
                      </a:endParaRPr>
                    </a:p>
                  </a:txBody>
                  <a:tcPr marL="42795" marR="42795" marT="21397" marB="21397" anchor="ctr"/>
                </a:tc>
              </a:tr>
              <a:tr h="299565">
                <a:tc>
                  <a:txBody>
                    <a:bodyPr/>
                    <a:lstStyle/>
                    <a:p>
                      <a:pPr algn="r" rtl="1"/>
                      <a:r>
                        <a:rPr lang="en-US" sz="800" dirty="0" smtClean="0">
                          <a:effectLst/>
                        </a:rPr>
                        <a:t>19</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مشاري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a:effectLst/>
                        </a:rPr>
                        <a:t>الأمير محمد بن مشاري بن عبد العزيز آل سعود</a:t>
                      </a:r>
                      <a:endParaRPr lang="ar-MA" sz="1000" u="none" kern="1200">
                        <a:solidFill>
                          <a:schemeClr val="tx1"/>
                        </a:solidFill>
                        <a:effectLst/>
                        <a:latin typeface="+mn-lt"/>
                        <a:ea typeface="+mn-ea"/>
                        <a:cs typeface="+mn-cs"/>
                      </a:endParaRPr>
                    </a:p>
                  </a:txBody>
                  <a:tcPr marL="42795" marR="42795" marT="21397" marB="21397" anchor="ctr"/>
                </a:tc>
              </a:tr>
              <a:tr h="171180">
                <a:tc>
                  <a:txBody>
                    <a:bodyPr/>
                    <a:lstStyle/>
                    <a:p>
                      <a:pPr algn="r" rtl="1"/>
                      <a:r>
                        <a:rPr lang="en-US" sz="800" dirty="0" smtClean="0">
                          <a:effectLst/>
                        </a:rPr>
                        <a:t>20</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بدر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dirty="0">
                          <a:effectLst/>
                        </a:rPr>
                        <a:t>الأمير فهد بن بدر بن عبدالعزيز آل سعود</a:t>
                      </a:r>
                      <a:endParaRPr lang="ar-MA" sz="1000" u="none" kern="1200" dirty="0">
                        <a:solidFill>
                          <a:schemeClr val="tx1"/>
                        </a:solidFill>
                        <a:effectLst/>
                        <a:latin typeface="+mn-lt"/>
                        <a:ea typeface="+mn-ea"/>
                        <a:cs typeface="+mn-cs"/>
                      </a:endParaRPr>
                    </a:p>
                  </a:txBody>
                  <a:tcPr marL="42795" marR="42795" marT="21397" marB="21397" anchor="ctr"/>
                </a:tc>
              </a:tr>
              <a:tr h="171180">
                <a:tc>
                  <a:txBody>
                    <a:bodyPr/>
                    <a:lstStyle/>
                    <a:p>
                      <a:pPr algn="r" rtl="1"/>
                      <a:r>
                        <a:rPr lang="en-US" sz="800" dirty="0" smtClean="0">
                          <a:effectLst/>
                        </a:rPr>
                        <a:t>21</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تركي الثاني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dirty="0">
                          <a:effectLst/>
                        </a:rPr>
                        <a:t>الأمير فهد بن تركي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r>
              <a:tr h="299565">
                <a:tc>
                  <a:txBody>
                    <a:bodyPr/>
                    <a:lstStyle/>
                    <a:p>
                      <a:pPr algn="r" rtl="1"/>
                      <a:r>
                        <a:rPr lang="en-US" sz="800" dirty="0" smtClean="0">
                          <a:effectLst/>
                        </a:rPr>
                        <a:t>22</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نواف بن عبد العزيز آل </a:t>
                      </a:r>
                      <a:r>
                        <a:rPr lang="ar-MA" sz="1000" u="none" kern="1200" dirty="0" smtClean="0">
                          <a:effectLst/>
                        </a:rPr>
                        <a:t>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dirty="0">
                          <a:effectLst/>
                        </a:rPr>
                        <a:t>الأمير عبد العزيز بن نواف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r>
              <a:tr h="171180">
                <a:tc>
                  <a:txBody>
                    <a:bodyPr/>
                    <a:lstStyle/>
                    <a:p>
                      <a:pPr algn="r" rtl="1"/>
                      <a:r>
                        <a:rPr lang="en-US" sz="800" dirty="0" smtClean="0">
                          <a:effectLst/>
                        </a:rPr>
                        <a:t>23</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نايف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dirty="0">
                          <a:effectLst/>
                        </a:rPr>
                        <a:t>الأمير سعود بن نايف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r>
              <a:tr h="171180">
                <a:tc>
                  <a:txBody>
                    <a:bodyPr/>
                    <a:lstStyle/>
                    <a:p>
                      <a:pPr algn="r" rtl="1"/>
                      <a:r>
                        <a:rPr lang="en-US" sz="800" dirty="0" smtClean="0">
                          <a:effectLst/>
                        </a:rPr>
                        <a:t>24</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فواز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dirty="0">
                          <a:effectLst/>
                        </a:rPr>
                        <a:t>ليس له أبناء</a:t>
                      </a:r>
                      <a:endParaRPr lang="ar-MA" sz="1000" u="none" kern="1200" dirty="0">
                        <a:solidFill>
                          <a:schemeClr val="tx1"/>
                        </a:solidFill>
                        <a:effectLst/>
                        <a:latin typeface="+mn-lt"/>
                        <a:ea typeface="+mn-ea"/>
                        <a:cs typeface="+mn-cs"/>
                      </a:endParaRPr>
                    </a:p>
                  </a:txBody>
                  <a:tcPr marL="42795" marR="42795" marT="21397" marB="21397" anchor="ctr">
                    <a:solidFill>
                      <a:srgbClr val="FF0000"/>
                    </a:solidFill>
                  </a:tcPr>
                </a:tc>
              </a:tr>
              <a:tr h="171180">
                <a:tc>
                  <a:txBody>
                    <a:bodyPr/>
                    <a:lstStyle/>
                    <a:p>
                      <a:pPr algn="r" rtl="1"/>
                      <a:r>
                        <a:rPr lang="en-US" sz="800" dirty="0" smtClean="0">
                          <a:effectLst/>
                        </a:rPr>
                        <a:t>25</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الملك سلمان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dirty="0">
                          <a:effectLst/>
                        </a:rPr>
                        <a:t>الأمير محمد بن سلمان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r>
              <a:tr h="171180">
                <a:tc>
                  <a:txBody>
                    <a:bodyPr/>
                    <a:lstStyle/>
                    <a:p>
                      <a:pPr algn="r" rtl="1"/>
                      <a:r>
                        <a:rPr lang="en-US" sz="800" dirty="0" smtClean="0">
                          <a:effectLst/>
                        </a:rPr>
                        <a:t>26</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ماجد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dirty="0">
                          <a:effectLst/>
                        </a:rPr>
                        <a:t>الأمير مشعل بن ماجد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r>
              <a:tr h="171180">
                <a:tc>
                  <a:txBody>
                    <a:bodyPr/>
                    <a:lstStyle/>
                    <a:p>
                      <a:pPr algn="r" rtl="1"/>
                      <a:r>
                        <a:rPr lang="en-US" sz="800" dirty="0" smtClean="0">
                          <a:effectLst/>
                        </a:rPr>
                        <a:t>27</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ثامر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dirty="0">
                          <a:effectLst/>
                        </a:rPr>
                        <a:t>الأمير فيصل بن ثامر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r>
              <a:tr h="171180">
                <a:tc>
                  <a:txBody>
                    <a:bodyPr/>
                    <a:lstStyle/>
                    <a:p>
                      <a:pPr algn="r" rtl="1"/>
                      <a:r>
                        <a:rPr lang="en-US" sz="800" dirty="0" smtClean="0">
                          <a:effectLst/>
                        </a:rPr>
                        <a:t>28</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ممدوح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dirty="0">
                          <a:effectLst/>
                        </a:rPr>
                        <a:t>نفسه</a:t>
                      </a:r>
                      <a:endParaRPr lang="ar-MA" sz="1000" u="none" kern="1200" dirty="0">
                        <a:solidFill>
                          <a:schemeClr val="tx1"/>
                        </a:solidFill>
                        <a:effectLst/>
                        <a:latin typeface="+mn-lt"/>
                        <a:ea typeface="+mn-ea"/>
                        <a:cs typeface="+mn-cs"/>
                      </a:endParaRPr>
                    </a:p>
                  </a:txBody>
                  <a:tcPr marL="42795" marR="42795" marT="21397" marB="21397" anchor="ctr"/>
                </a:tc>
              </a:tr>
              <a:tr h="171180">
                <a:tc>
                  <a:txBody>
                    <a:bodyPr/>
                    <a:lstStyle/>
                    <a:p>
                      <a:pPr algn="r" rtl="1"/>
                      <a:r>
                        <a:rPr lang="en-US" sz="800" dirty="0" smtClean="0">
                          <a:effectLst/>
                        </a:rPr>
                        <a:t>29</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عبد الإله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a:effectLst/>
                        </a:rPr>
                        <a:t>نفسه</a:t>
                      </a:r>
                      <a:endParaRPr lang="ar-MA" sz="1000" u="none" kern="1200">
                        <a:solidFill>
                          <a:schemeClr val="tx1"/>
                        </a:solidFill>
                        <a:effectLst/>
                        <a:latin typeface="+mn-lt"/>
                        <a:ea typeface="+mn-ea"/>
                        <a:cs typeface="+mn-cs"/>
                      </a:endParaRPr>
                    </a:p>
                  </a:txBody>
                  <a:tcPr marL="42795" marR="42795" marT="21397" marB="21397" anchor="ctr"/>
                </a:tc>
              </a:tr>
              <a:tr h="299565">
                <a:tc>
                  <a:txBody>
                    <a:bodyPr/>
                    <a:lstStyle/>
                    <a:p>
                      <a:pPr algn="r" rtl="1"/>
                      <a:r>
                        <a:rPr lang="en-US" sz="800" dirty="0" smtClean="0">
                          <a:effectLst/>
                        </a:rPr>
                        <a:t>30</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سطام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dirty="0">
                          <a:effectLst/>
                        </a:rPr>
                        <a:t>الأمير عبدالعزيز بن سطام بن عبدالعزيز آل سعود</a:t>
                      </a:r>
                      <a:endParaRPr lang="ar-MA" sz="1000" u="none" kern="1200" dirty="0">
                        <a:solidFill>
                          <a:schemeClr val="tx1"/>
                        </a:solidFill>
                        <a:effectLst/>
                        <a:latin typeface="+mn-lt"/>
                        <a:ea typeface="+mn-ea"/>
                        <a:cs typeface="+mn-cs"/>
                      </a:endParaRPr>
                    </a:p>
                  </a:txBody>
                  <a:tcPr marL="42795" marR="42795" marT="21397" marB="21397" anchor="ctr"/>
                </a:tc>
              </a:tr>
              <a:tr h="171180">
                <a:tc>
                  <a:txBody>
                    <a:bodyPr/>
                    <a:lstStyle/>
                    <a:p>
                      <a:pPr algn="r" rtl="1"/>
                      <a:r>
                        <a:rPr lang="en-US" sz="800" dirty="0" smtClean="0">
                          <a:effectLst/>
                        </a:rPr>
                        <a:t>31</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أحمد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dirty="0">
                          <a:effectLst/>
                        </a:rPr>
                        <a:t>الامير نايف بن أحمد بن عبدالعزيز آل سعود</a:t>
                      </a:r>
                      <a:endParaRPr lang="ar-MA" sz="1000" u="none" kern="1200" dirty="0">
                        <a:solidFill>
                          <a:schemeClr val="tx1"/>
                        </a:solidFill>
                        <a:effectLst/>
                        <a:latin typeface="+mn-lt"/>
                        <a:ea typeface="+mn-ea"/>
                        <a:cs typeface="+mn-cs"/>
                      </a:endParaRPr>
                    </a:p>
                  </a:txBody>
                  <a:tcPr marL="42795" marR="42795" marT="21397" marB="21397" anchor="ctr"/>
                </a:tc>
              </a:tr>
              <a:tr h="299565">
                <a:tc>
                  <a:txBody>
                    <a:bodyPr/>
                    <a:lstStyle/>
                    <a:p>
                      <a:pPr algn="r" rtl="1"/>
                      <a:r>
                        <a:rPr lang="en-US" sz="800" dirty="0" smtClean="0">
                          <a:effectLst/>
                        </a:rPr>
                        <a:t>32</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هذلول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a:effectLst/>
                        </a:rPr>
                        <a:t>الأمير عبدالعزيز بن هذلول بن عبدالعزيز آل سعود</a:t>
                      </a:r>
                      <a:endParaRPr lang="ar-MA" sz="1000" u="none" kern="1200">
                        <a:solidFill>
                          <a:schemeClr val="tx1"/>
                        </a:solidFill>
                        <a:effectLst/>
                        <a:latin typeface="+mn-lt"/>
                        <a:ea typeface="+mn-ea"/>
                        <a:cs typeface="+mn-cs"/>
                      </a:endParaRPr>
                    </a:p>
                  </a:txBody>
                  <a:tcPr marL="42795" marR="42795" marT="21397" marB="21397" anchor="ctr"/>
                </a:tc>
              </a:tr>
              <a:tr h="299565">
                <a:tc>
                  <a:txBody>
                    <a:bodyPr/>
                    <a:lstStyle/>
                    <a:p>
                      <a:pPr algn="r" rtl="1"/>
                      <a:r>
                        <a:rPr lang="en-US" sz="800" dirty="0" smtClean="0">
                          <a:effectLst/>
                        </a:rPr>
                        <a:t>33</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عبد المجيد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dirty="0">
                          <a:effectLst/>
                        </a:rPr>
                        <a:t>الأمير فيصل بن عبد المجيد بن عبد </a:t>
                      </a:r>
                      <a:r>
                        <a:rPr lang="ar-MA" sz="1000" u="none" kern="1200" dirty="0" smtClean="0">
                          <a:effectLst/>
                        </a:rPr>
                        <a:t>العزيز آل سعود</a:t>
                      </a:r>
                      <a:endParaRPr lang="ar-MA" sz="1000" u="none" kern="1200" dirty="0">
                        <a:solidFill>
                          <a:schemeClr val="tx1"/>
                        </a:solidFill>
                        <a:effectLst/>
                        <a:latin typeface="+mn-lt"/>
                        <a:ea typeface="+mn-ea"/>
                        <a:cs typeface="+mn-cs"/>
                      </a:endParaRPr>
                    </a:p>
                  </a:txBody>
                  <a:tcPr marL="42795" marR="42795" marT="21397" marB="21397" anchor="ctr"/>
                </a:tc>
              </a:tr>
              <a:tr h="171180">
                <a:tc>
                  <a:txBody>
                    <a:bodyPr/>
                    <a:lstStyle/>
                    <a:p>
                      <a:pPr algn="r" rtl="1"/>
                      <a:r>
                        <a:rPr lang="en-US" sz="800" dirty="0" smtClean="0">
                          <a:effectLst/>
                        </a:rPr>
                        <a:t>34</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مشهور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dirty="0">
                          <a:effectLst/>
                        </a:rPr>
                        <a:t>نفسه</a:t>
                      </a:r>
                      <a:endParaRPr lang="ar-MA" sz="1000" u="none" kern="1200" dirty="0">
                        <a:solidFill>
                          <a:schemeClr val="tx1"/>
                        </a:solidFill>
                        <a:effectLst/>
                        <a:latin typeface="+mn-lt"/>
                        <a:ea typeface="+mn-ea"/>
                        <a:cs typeface="+mn-cs"/>
                      </a:endParaRPr>
                    </a:p>
                  </a:txBody>
                  <a:tcPr marL="42795" marR="42795" marT="21397" marB="21397" anchor="ctr"/>
                </a:tc>
              </a:tr>
              <a:tr h="171180">
                <a:tc>
                  <a:txBody>
                    <a:bodyPr/>
                    <a:lstStyle/>
                    <a:p>
                      <a:pPr algn="r" rtl="1"/>
                      <a:r>
                        <a:rPr lang="en-US" sz="800" dirty="0" smtClean="0">
                          <a:effectLst/>
                        </a:rPr>
                        <a:t>35</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مقرن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dirty="0">
                          <a:effectLst/>
                        </a:rPr>
                        <a:t>نفسه</a:t>
                      </a:r>
                      <a:endParaRPr lang="ar-MA" sz="1000" u="none" kern="1200" dirty="0">
                        <a:solidFill>
                          <a:schemeClr val="tx1"/>
                        </a:solidFill>
                        <a:effectLst/>
                        <a:latin typeface="+mn-lt"/>
                        <a:ea typeface="+mn-ea"/>
                        <a:cs typeface="+mn-cs"/>
                      </a:endParaRPr>
                    </a:p>
                  </a:txBody>
                  <a:tcPr marL="42795" marR="42795" marT="21397" marB="21397" anchor="ctr"/>
                </a:tc>
              </a:tr>
              <a:tr h="171180">
                <a:tc>
                  <a:txBody>
                    <a:bodyPr/>
                    <a:lstStyle/>
                    <a:p>
                      <a:pPr algn="r" rtl="1"/>
                      <a:r>
                        <a:rPr lang="en-US" sz="800" dirty="0" smtClean="0">
                          <a:effectLst/>
                        </a:rPr>
                        <a:t>36</a:t>
                      </a:r>
                      <a:endParaRPr lang="ar-MA" sz="800" dirty="0">
                        <a:effectLst/>
                      </a:endParaRPr>
                    </a:p>
                  </a:txBody>
                  <a:tcPr marL="42795" marR="42795" marT="21397" marB="21397" anchor="ctr"/>
                </a:tc>
                <a:tc>
                  <a:txBody>
                    <a:bodyPr/>
                    <a:lstStyle/>
                    <a:p>
                      <a:pPr marL="0" algn="r" defTabSz="914400" rtl="1" eaLnBrk="1" latinLnBrk="0" hangingPunct="1"/>
                      <a:r>
                        <a:rPr lang="ar-MA" sz="1000" u="none" kern="1200" dirty="0">
                          <a:effectLst/>
                        </a:rPr>
                        <a:t>الأمير حمود بن عبد العزيز آل سعود</a:t>
                      </a:r>
                      <a:endParaRPr lang="ar-MA" sz="1000" u="none" kern="1200" dirty="0">
                        <a:solidFill>
                          <a:schemeClr val="tx1"/>
                        </a:solidFill>
                        <a:effectLst/>
                        <a:latin typeface="+mn-lt"/>
                        <a:ea typeface="+mn-ea"/>
                        <a:cs typeface="+mn-cs"/>
                      </a:endParaRPr>
                    </a:p>
                  </a:txBody>
                  <a:tcPr marL="42795" marR="42795" marT="21397" marB="21397" anchor="ctr"/>
                </a:tc>
                <a:tc>
                  <a:txBody>
                    <a:bodyPr/>
                    <a:lstStyle/>
                    <a:p>
                      <a:pPr marL="0" algn="r" defTabSz="914400" rtl="1" eaLnBrk="1" latinLnBrk="0" hangingPunct="1"/>
                      <a:r>
                        <a:rPr lang="ar-MA" sz="1000" u="none" kern="1200" dirty="0">
                          <a:effectLst/>
                        </a:rPr>
                        <a:t>ليس له أبناء</a:t>
                      </a:r>
                      <a:endParaRPr lang="ar-MA" sz="1000" u="none" kern="1200" dirty="0">
                        <a:solidFill>
                          <a:schemeClr val="tx1"/>
                        </a:solidFill>
                        <a:effectLst/>
                        <a:latin typeface="+mn-lt"/>
                        <a:ea typeface="+mn-ea"/>
                        <a:cs typeface="+mn-cs"/>
                      </a:endParaRPr>
                    </a:p>
                  </a:txBody>
                  <a:tcPr marL="42795" marR="42795" marT="21397" marB="21397" anchor="ctr">
                    <a:solidFill>
                      <a:srgbClr val="FF0000"/>
                    </a:solidFill>
                  </a:tcPr>
                </a:tc>
              </a:tr>
            </a:tbl>
          </a:graphicData>
        </a:graphic>
      </p:graphicFrame>
      <p:sp>
        <p:nvSpPr>
          <p:cNvPr id="9" name="عنوان 1"/>
          <p:cNvSpPr>
            <a:spLocks noGrp="1"/>
          </p:cNvSpPr>
          <p:nvPr>
            <p:ph type="title"/>
          </p:nvPr>
        </p:nvSpPr>
        <p:spPr>
          <a:xfrm>
            <a:off x="768096" y="457200"/>
            <a:ext cx="7290054" cy="938784"/>
          </a:xfrm>
          <a:solidFill>
            <a:schemeClr val="accent1">
              <a:lumMod val="60000"/>
              <a:lumOff val="40000"/>
            </a:schemeClr>
          </a:solidFill>
        </p:spPr>
        <p:txBody>
          <a:bodyPr>
            <a:noAutofit/>
          </a:bodyPr>
          <a:lstStyle/>
          <a:p>
            <a:pPr algn="ctr"/>
            <a:r>
              <a:rPr lang="ar-MA" sz="3600" dirty="0" smtClean="0"/>
              <a:t>أعضاء هيئة البيعة الحاليين</a:t>
            </a:r>
            <a:br>
              <a:rPr lang="ar-MA" sz="3600" dirty="0" smtClean="0"/>
            </a:br>
            <a:r>
              <a:rPr lang="ar-MA" sz="3600" dirty="0" smtClean="0"/>
              <a:t>(للاطلاع فقط غير مطلوبة في الاختبار)</a:t>
            </a:r>
            <a:endParaRPr lang="en-US" sz="3600" dirty="0"/>
          </a:p>
        </p:txBody>
      </p:sp>
    </p:spTree>
    <p:extLst>
      <p:ext uri="{BB962C8B-B14F-4D97-AF65-F5344CB8AC3E}">
        <p14:creationId xmlns:p14="http://schemas.microsoft.com/office/powerpoint/2010/main" val="2472834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762000"/>
          </a:xfrm>
          <a:solidFill>
            <a:schemeClr val="accent1">
              <a:lumMod val="60000"/>
              <a:lumOff val="40000"/>
            </a:schemeClr>
          </a:solidFill>
        </p:spPr>
        <p:txBody>
          <a:bodyPr>
            <a:normAutofit/>
          </a:bodyPr>
          <a:lstStyle/>
          <a:p>
            <a:pPr algn="r" rtl="1"/>
            <a:r>
              <a:rPr lang="ar-MA" sz="3600" dirty="0" smtClean="0"/>
              <a:t>هيئة </a:t>
            </a:r>
            <a:r>
              <a:rPr lang="ar-MA" sz="3600" dirty="0" smtClean="0"/>
              <a:t>البيعة (شروط </a:t>
            </a:r>
            <a:r>
              <a:rPr lang="ar-MA" sz="3600" dirty="0" smtClean="0"/>
              <a:t>الاعضاء)</a:t>
            </a:r>
            <a:endParaRPr lang="en-US" sz="3600" dirty="0"/>
          </a:p>
        </p:txBody>
      </p:sp>
      <p:sp>
        <p:nvSpPr>
          <p:cNvPr id="3" name="عنصر نائب للمحتوى 2"/>
          <p:cNvSpPr>
            <a:spLocks noGrp="1"/>
          </p:cNvSpPr>
          <p:nvPr>
            <p:ph idx="1"/>
          </p:nvPr>
        </p:nvSpPr>
        <p:spPr>
          <a:xfrm>
            <a:off x="768096" y="1752600"/>
            <a:ext cx="7290055" cy="4556760"/>
          </a:xfrm>
        </p:spPr>
        <p:txBody>
          <a:bodyPr/>
          <a:lstStyle/>
          <a:p>
            <a:pPr algn="r" rtl="1"/>
            <a:endParaRPr lang="ar-MA" dirty="0"/>
          </a:p>
          <a:p>
            <a:pPr algn="r" rtl="1"/>
            <a:endParaRPr lang="ar-MA" dirty="0"/>
          </a:p>
        </p:txBody>
      </p:sp>
      <p:graphicFrame>
        <p:nvGraphicFramePr>
          <p:cNvPr id="6" name="رسم تخطيطي 5"/>
          <p:cNvGraphicFramePr/>
          <p:nvPr>
            <p:extLst>
              <p:ext uri="{D42A27DB-BD31-4B8C-83A1-F6EECF244321}">
                <p14:modId xmlns:p14="http://schemas.microsoft.com/office/powerpoint/2010/main" val="2602343320"/>
              </p:ext>
            </p:extLst>
          </p:nvPr>
        </p:nvGraphicFramePr>
        <p:xfrm>
          <a:off x="1524000" y="1143000"/>
          <a:ext cx="60960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وان 1"/>
          <p:cNvSpPr txBox="1">
            <a:spLocks/>
          </p:cNvSpPr>
          <p:nvPr/>
        </p:nvSpPr>
        <p:spPr>
          <a:xfrm>
            <a:off x="768096" y="3023616"/>
            <a:ext cx="7290054" cy="710184"/>
          </a:xfrm>
          <a:prstGeom prst="rect">
            <a:avLst/>
          </a:prstGeom>
          <a:solidFill>
            <a:schemeClr val="accent1">
              <a:lumMod val="60000"/>
              <a:lumOff val="4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r" rtl="1"/>
            <a:r>
              <a:rPr lang="ar-MA" sz="3600" smtClean="0"/>
              <a:t>مدة العضوية</a:t>
            </a:r>
            <a:endParaRPr lang="en-US" sz="3600" dirty="0"/>
          </a:p>
        </p:txBody>
      </p:sp>
      <p:graphicFrame>
        <p:nvGraphicFramePr>
          <p:cNvPr id="7" name="رسم تخطيطي 6"/>
          <p:cNvGraphicFramePr/>
          <p:nvPr>
            <p:extLst>
              <p:ext uri="{D42A27DB-BD31-4B8C-83A1-F6EECF244321}">
                <p14:modId xmlns:p14="http://schemas.microsoft.com/office/powerpoint/2010/main" val="1556756013"/>
              </p:ext>
            </p:extLst>
          </p:nvPr>
        </p:nvGraphicFramePr>
        <p:xfrm>
          <a:off x="533400" y="3810000"/>
          <a:ext cx="8153400" cy="1066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عنوان 1"/>
          <p:cNvSpPr txBox="1">
            <a:spLocks/>
          </p:cNvSpPr>
          <p:nvPr/>
        </p:nvSpPr>
        <p:spPr>
          <a:xfrm>
            <a:off x="762000" y="4953000"/>
            <a:ext cx="7290054" cy="710184"/>
          </a:xfrm>
          <a:prstGeom prst="rect">
            <a:avLst/>
          </a:prstGeom>
          <a:solidFill>
            <a:schemeClr val="accent1">
              <a:lumMod val="60000"/>
              <a:lumOff val="4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r" rtl="1"/>
            <a:r>
              <a:rPr lang="ar-MA" sz="3600" smtClean="0"/>
              <a:t>رئاسة الهيئة</a:t>
            </a:r>
            <a:endParaRPr lang="en-US" sz="3600" dirty="0"/>
          </a:p>
        </p:txBody>
      </p:sp>
      <p:graphicFrame>
        <p:nvGraphicFramePr>
          <p:cNvPr id="9" name="رسم تخطيطي 8"/>
          <p:cNvGraphicFramePr/>
          <p:nvPr>
            <p:extLst>
              <p:ext uri="{D42A27DB-BD31-4B8C-83A1-F6EECF244321}">
                <p14:modId xmlns:p14="http://schemas.microsoft.com/office/powerpoint/2010/main" val="2542754413"/>
              </p:ext>
            </p:extLst>
          </p:nvPr>
        </p:nvGraphicFramePr>
        <p:xfrm>
          <a:off x="381000" y="5715000"/>
          <a:ext cx="8305800" cy="9906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87584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56A0D952-28A8-4F60-99B7-8CC8B256A489}"/>
                                            </p:graphicEl>
                                          </p:spTgt>
                                        </p:tgtEl>
                                        <p:attrNameLst>
                                          <p:attrName>style.visibility</p:attrName>
                                        </p:attrNameLst>
                                      </p:cBhvr>
                                      <p:to>
                                        <p:strVal val="visible"/>
                                      </p:to>
                                    </p:set>
                                    <p:animEffect transition="in" filter="fade">
                                      <p:cBhvr>
                                        <p:cTn id="7" dur="500"/>
                                        <p:tgtEl>
                                          <p:spTgt spid="6">
                                            <p:graphicEl>
                                              <a:dgm id="{56A0D952-28A8-4F60-99B7-8CC8B256A48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928D4AC4-1A51-4AB5-ADCD-77BE70120541}"/>
                                            </p:graphicEl>
                                          </p:spTgt>
                                        </p:tgtEl>
                                        <p:attrNameLst>
                                          <p:attrName>style.visibility</p:attrName>
                                        </p:attrNameLst>
                                      </p:cBhvr>
                                      <p:to>
                                        <p:strVal val="visible"/>
                                      </p:to>
                                    </p:set>
                                    <p:animEffect transition="in" filter="fade">
                                      <p:cBhvr>
                                        <p:cTn id="12" dur="500"/>
                                        <p:tgtEl>
                                          <p:spTgt spid="6">
                                            <p:graphicEl>
                                              <a:dgm id="{928D4AC4-1A51-4AB5-ADCD-77BE7012054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05D2C284-9BC6-4FC6-A69F-86541AB2B561}"/>
                                            </p:graphicEl>
                                          </p:spTgt>
                                        </p:tgtEl>
                                        <p:attrNameLst>
                                          <p:attrName>style.visibility</p:attrName>
                                        </p:attrNameLst>
                                      </p:cBhvr>
                                      <p:to>
                                        <p:strVal val="visible"/>
                                      </p:to>
                                    </p:set>
                                    <p:animEffect transition="in" filter="fade">
                                      <p:cBhvr>
                                        <p:cTn id="17" dur="500"/>
                                        <p:tgtEl>
                                          <p:spTgt spid="6">
                                            <p:graphicEl>
                                              <a:dgm id="{05D2C284-9BC6-4FC6-A69F-86541AB2B56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6E9944C4-D070-4409-8D92-66B9901CC245}"/>
                                            </p:graphicEl>
                                          </p:spTgt>
                                        </p:tgtEl>
                                        <p:attrNameLst>
                                          <p:attrName>style.visibility</p:attrName>
                                        </p:attrNameLst>
                                      </p:cBhvr>
                                      <p:to>
                                        <p:strVal val="visible"/>
                                      </p:to>
                                    </p:set>
                                    <p:animEffect transition="in" filter="fade">
                                      <p:cBhvr>
                                        <p:cTn id="22" dur="500"/>
                                        <p:tgtEl>
                                          <p:spTgt spid="6">
                                            <p:graphicEl>
                                              <a:dgm id="{6E9944C4-D070-4409-8D92-66B9901CC245}"/>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557504C2-4A0D-4670-85FD-4333F6B018B1}"/>
                                            </p:graphicEl>
                                          </p:spTgt>
                                        </p:tgtEl>
                                        <p:attrNameLst>
                                          <p:attrName>style.visibility</p:attrName>
                                        </p:attrNameLst>
                                      </p:cBhvr>
                                      <p:to>
                                        <p:strVal val="visible"/>
                                      </p:to>
                                    </p:set>
                                    <p:animEffect transition="in" filter="fade">
                                      <p:cBhvr>
                                        <p:cTn id="27" dur="500"/>
                                        <p:tgtEl>
                                          <p:spTgt spid="6">
                                            <p:graphicEl>
                                              <a:dgm id="{557504C2-4A0D-4670-85FD-4333F6B018B1}"/>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9F26C394-ADCD-4201-8C47-AD6F74832CC4}"/>
                                            </p:graphicEl>
                                          </p:spTgt>
                                        </p:tgtEl>
                                        <p:attrNameLst>
                                          <p:attrName>style.visibility</p:attrName>
                                        </p:attrNameLst>
                                      </p:cBhvr>
                                      <p:to>
                                        <p:strVal val="visible"/>
                                      </p:to>
                                    </p:set>
                                    <p:animEffect transition="in" filter="fade">
                                      <p:cBhvr>
                                        <p:cTn id="32" dur="500"/>
                                        <p:tgtEl>
                                          <p:spTgt spid="6">
                                            <p:graphicEl>
                                              <a:dgm id="{9F26C394-ADCD-4201-8C47-AD6F74832CC4}"/>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graphicEl>
                                              <a:dgm id="{56A0D952-28A8-4F60-99B7-8CC8B256A489}"/>
                                            </p:graphicEl>
                                          </p:spTgt>
                                        </p:tgtEl>
                                        <p:attrNameLst>
                                          <p:attrName>style.visibility</p:attrName>
                                        </p:attrNameLst>
                                      </p:cBhvr>
                                      <p:to>
                                        <p:strVal val="visible"/>
                                      </p:to>
                                    </p:set>
                                    <p:animEffect transition="in" filter="fade">
                                      <p:cBhvr>
                                        <p:cTn id="37" dur="500"/>
                                        <p:tgtEl>
                                          <p:spTgt spid="7">
                                            <p:graphicEl>
                                              <a:dgm id="{56A0D952-28A8-4F60-99B7-8CC8B256A489}"/>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graphicEl>
                                              <a:dgm id="{928D4AC4-1A51-4AB5-ADCD-77BE70120541}"/>
                                            </p:graphicEl>
                                          </p:spTgt>
                                        </p:tgtEl>
                                        <p:attrNameLst>
                                          <p:attrName>style.visibility</p:attrName>
                                        </p:attrNameLst>
                                      </p:cBhvr>
                                      <p:to>
                                        <p:strVal val="visible"/>
                                      </p:to>
                                    </p:set>
                                    <p:animEffect transition="in" filter="fade">
                                      <p:cBhvr>
                                        <p:cTn id="42" dur="500"/>
                                        <p:tgtEl>
                                          <p:spTgt spid="7">
                                            <p:graphicEl>
                                              <a:dgm id="{928D4AC4-1A51-4AB5-ADCD-77BE70120541}"/>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graphicEl>
                                              <a:dgm id="{56A0D952-28A8-4F60-99B7-8CC8B256A489}"/>
                                            </p:graphicEl>
                                          </p:spTgt>
                                        </p:tgtEl>
                                        <p:attrNameLst>
                                          <p:attrName>style.visibility</p:attrName>
                                        </p:attrNameLst>
                                      </p:cBhvr>
                                      <p:to>
                                        <p:strVal val="visible"/>
                                      </p:to>
                                    </p:set>
                                    <p:animEffect transition="in" filter="fade">
                                      <p:cBhvr>
                                        <p:cTn id="47" dur="500"/>
                                        <p:tgtEl>
                                          <p:spTgt spid="9">
                                            <p:graphicEl>
                                              <a:dgm id="{56A0D952-28A8-4F60-99B7-8CC8B256A489}"/>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graphicEl>
                                              <a:dgm id="{928D4AC4-1A51-4AB5-ADCD-77BE70120541}"/>
                                            </p:graphicEl>
                                          </p:spTgt>
                                        </p:tgtEl>
                                        <p:attrNameLst>
                                          <p:attrName>style.visibility</p:attrName>
                                        </p:attrNameLst>
                                      </p:cBhvr>
                                      <p:to>
                                        <p:strVal val="visible"/>
                                      </p:to>
                                    </p:set>
                                    <p:animEffect transition="in" filter="fade">
                                      <p:cBhvr>
                                        <p:cTn id="52" dur="500"/>
                                        <p:tgtEl>
                                          <p:spTgt spid="9">
                                            <p:graphicEl>
                                              <a:dgm id="{928D4AC4-1A51-4AB5-ADCD-77BE7012054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7" grpId="0">
        <p:bldSub>
          <a:bldDgm bld="one"/>
        </p:bldSub>
      </p:bldGraphic>
      <p:bldGraphic spid="9"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585216"/>
            <a:ext cx="7290054" cy="938784"/>
          </a:xfrm>
          <a:solidFill>
            <a:schemeClr val="accent1">
              <a:lumMod val="60000"/>
              <a:lumOff val="40000"/>
            </a:schemeClr>
          </a:solidFill>
        </p:spPr>
        <p:txBody>
          <a:bodyPr>
            <a:normAutofit/>
          </a:bodyPr>
          <a:lstStyle/>
          <a:p>
            <a:r>
              <a:rPr lang="ar-MA" dirty="0" smtClean="0"/>
              <a:t>صلاحيات واختصاصات الهيئة</a:t>
            </a:r>
            <a:endParaRPr lang="en-US" dirty="0"/>
          </a:p>
        </p:txBody>
      </p:sp>
      <p:sp>
        <p:nvSpPr>
          <p:cNvPr id="3" name="عنصر نائب للمحتوى 2"/>
          <p:cNvSpPr>
            <a:spLocks noGrp="1"/>
          </p:cNvSpPr>
          <p:nvPr>
            <p:ph idx="1"/>
          </p:nvPr>
        </p:nvSpPr>
        <p:spPr>
          <a:xfrm>
            <a:off x="768096" y="1752600"/>
            <a:ext cx="7290055" cy="4556760"/>
          </a:xfrm>
        </p:spPr>
        <p:txBody>
          <a:bodyPr/>
          <a:lstStyle/>
          <a:p>
            <a:pPr algn="r" rtl="1"/>
            <a:endParaRPr lang="ar-MA" dirty="0"/>
          </a:p>
          <a:p>
            <a:pPr algn="r" rtl="1"/>
            <a:endParaRPr lang="ar-MA" dirty="0"/>
          </a:p>
        </p:txBody>
      </p:sp>
      <p:graphicFrame>
        <p:nvGraphicFramePr>
          <p:cNvPr id="6" name="رسم تخطيطي 5"/>
          <p:cNvGraphicFramePr/>
          <p:nvPr>
            <p:extLst>
              <p:ext uri="{D42A27DB-BD31-4B8C-83A1-F6EECF244321}">
                <p14:modId xmlns:p14="http://schemas.microsoft.com/office/powerpoint/2010/main" val="876950744"/>
              </p:ext>
            </p:extLst>
          </p:nvPr>
        </p:nvGraphicFramePr>
        <p:xfrm>
          <a:off x="990600" y="1574800"/>
          <a:ext cx="6934200" cy="444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584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56A0D952-28A8-4F60-99B7-8CC8B256A489}"/>
                                            </p:graphicEl>
                                          </p:spTgt>
                                        </p:tgtEl>
                                        <p:attrNameLst>
                                          <p:attrName>style.visibility</p:attrName>
                                        </p:attrNameLst>
                                      </p:cBhvr>
                                      <p:to>
                                        <p:strVal val="visible"/>
                                      </p:to>
                                    </p:set>
                                    <p:animEffect transition="in" filter="fade">
                                      <p:cBhvr>
                                        <p:cTn id="7" dur="500"/>
                                        <p:tgtEl>
                                          <p:spTgt spid="6">
                                            <p:graphicEl>
                                              <a:dgm id="{56A0D952-28A8-4F60-99B7-8CC8B256A48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928D4AC4-1A51-4AB5-ADCD-77BE70120541}"/>
                                            </p:graphicEl>
                                          </p:spTgt>
                                        </p:tgtEl>
                                        <p:attrNameLst>
                                          <p:attrName>style.visibility</p:attrName>
                                        </p:attrNameLst>
                                      </p:cBhvr>
                                      <p:to>
                                        <p:strVal val="visible"/>
                                      </p:to>
                                    </p:set>
                                    <p:animEffect transition="in" filter="fade">
                                      <p:cBhvr>
                                        <p:cTn id="12" dur="500"/>
                                        <p:tgtEl>
                                          <p:spTgt spid="6">
                                            <p:graphicEl>
                                              <a:dgm id="{928D4AC4-1A51-4AB5-ADCD-77BE7012054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05D2C284-9BC6-4FC6-A69F-86541AB2B561}"/>
                                            </p:graphicEl>
                                          </p:spTgt>
                                        </p:tgtEl>
                                        <p:attrNameLst>
                                          <p:attrName>style.visibility</p:attrName>
                                        </p:attrNameLst>
                                      </p:cBhvr>
                                      <p:to>
                                        <p:strVal val="visible"/>
                                      </p:to>
                                    </p:set>
                                    <p:animEffect transition="in" filter="fade">
                                      <p:cBhvr>
                                        <p:cTn id="17" dur="500"/>
                                        <p:tgtEl>
                                          <p:spTgt spid="6">
                                            <p:graphicEl>
                                              <a:dgm id="{05D2C284-9BC6-4FC6-A69F-86541AB2B56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6E9944C4-D070-4409-8D92-66B9901CC245}"/>
                                            </p:graphicEl>
                                          </p:spTgt>
                                        </p:tgtEl>
                                        <p:attrNameLst>
                                          <p:attrName>style.visibility</p:attrName>
                                        </p:attrNameLst>
                                      </p:cBhvr>
                                      <p:to>
                                        <p:strVal val="visible"/>
                                      </p:to>
                                    </p:set>
                                    <p:animEffect transition="in" filter="fade">
                                      <p:cBhvr>
                                        <p:cTn id="22" dur="500"/>
                                        <p:tgtEl>
                                          <p:spTgt spid="6">
                                            <p:graphicEl>
                                              <a:dgm id="{6E9944C4-D070-4409-8D92-66B9901CC245}"/>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826F388A-C2AC-4FC9-8DBE-C6E316BEA2FC}"/>
                                            </p:graphicEl>
                                          </p:spTgt>
                                        </p:tgtEl>
                                        <p:attrNameLst>
                                          <p:attrName>style.visibility</p:attrName>
                                        </p:attrNameLst>
                                      </p:cBhvr>
                                      <p:to>
                                        <p:strVal val="visible"/>
                                      </p:to>
                                    </p:set>
                                    <p:animEffect transition="in" filter="fade">
                                      <p:cBhvr>
                                        <p:cTn id="27" dur="500"/>
                                        <p:tgtEl>
                                          <p:spTgt spid="6">
                                            <p:graphicEl>
                                              <a:dgm id="{826F388A-C2AC-4FC9-8DBE-C6E316BEA2FC}"/>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A39F4F9A-AF4C-40F1-A08E-FDCF42033D89}"/>
                                            </p:graphicEl>
                                          </p:spTgt>
                                        </p:tgtEl>
                                        <p:attrNameLst>
                                          <p:attrName>style.visibility</p:attrName>
                                        </p:attrNameLst>
                                      </p:cBhvr>
                                      <p:to>
                                        <p:strVal val="visible"/>
                                      </p:to>
                                    </p:set>
                                    <p:animEffect transition="in" filter="fade">
                                      <p:cBhvr>
                                        <p:cTn id="32" dur="500"/>
                                        <p:tgtEl>
                                          <p:spTgt spid="6">
                                            <p:graphicEl>
                                              <a:dgm id="{A39F4F9A-AF4C-40F1-A08E-FDCF42033D89}"/>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graphicEl>
                                              <a:dgm id="{557504C2-4A0D-4670-85FD-4333F6B018B1}"/>
                                            </p:graphicEl>
                                          </p:spTgt>
                                        </p:tgtEl>
                                        <p:attrNameLst>
                                          <p:attrName>style.visibility</p:attrName>
                                        </p:attrNameLst>
                                      </p:cBhvr>
                                      <p:to>
                                        <p:strVal val="visible"/>
                                      </p:to>
                                    </p:set>
                                    <p:animEffect transition="in" filter="fade">
                                      <p:cBhvr>
                                        <p:cTn id="37" dur="500"/>
                                        <p:tgtEl>
                                          <p:spTgt spid="6">
                                            <p:graphicEl>
                                              <a:dgm id="{557504C2-4A0D-4670-85FD-4333F6B018B1}"/>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graphicEl>
                                              <a:dgm id="{9F26C394-ADCD-4201-8C47-AD6F74832CC4}"/>
                                            </p:graphicEl>
                                          </p:spTgt>
                                        </p:tgtEl>
                                        <p:attrNameLst>
                                          <p:attrName>style.visibility</p:attrName>
                                        </p:attrNameLst>
                                      </p:cBhvr>
                                      <p:to>
                                        <p:strVal val="visible"/>
                                      </p:to>
                                    </p:set>
                                    <p:animEffect transition="in" filter="fade">
                                      <p:cBhvr>
                                        <p:cTn id="42" dur="500"/>
                                        <p:tgtEl>
                                          <p:spTgt spid="6">
                                            <p:graphicEl>
                                              <a:dgm id="{9F26C394-ADCD-4201-8C47-AD6F74832CC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60000"/>
              <a:lumOff val="40000"/>
            </a:schemeClr>
          </a:solidFill>
        </p:spPr>
        <p:txBody>
          <a:bodyPr/>
          <a:lstStyle/>
          <a:p>
            <a:pPr algn="ctr"/>
            <a:r>
              <a:rPr lang="ar-MA" dirty="0" err="1" smtClean="0"/>
              <a:t>ماهو</a:t>
            </a:r>
            <a:r>
              <a:rPr lang="ar-MA" dirty="0" smtClean="0"/>
              <a:t> المجلس المؤقت للحكم</a:t>
            </a:r>
            <a:endParaRPr lang="en-US" dirty="0"/>
          </a:p>
        </p:txBody>
      </p:sp>
      <p:sp>
        <p:nvSpPr>
          <p:cNvPr id="4" name="عنصر نائب للمحتوى 3"/>
          <p:cNvSpPr txBox="1">
            <a:spLocks noGrp="1"/>
          </p:cNvSpPr>
          <p:nvPr>
            <p:ph idx="1"/>
          </p:nvPr>
        </p:nvSpPr>
        <p:spPr>
          <a:xfrm>
            <a:off x="768096" y="2286000"/>
            <a:ext cx="7290055" cy="3954929"/>
          </a:xfrm>
          <a:prstGeom prst="rect">
            <a:avLst/>
          </a:prstGeom>
          <a:noFill/>
        </p:spPr>
        <p:txBody>
          <a:bodyPr wrap="square" rtlCol="0">
            <a:spAutoFit/>
          </a:bodyPr>
          <a:lstStyle/>
          <a:p>
            <a:pPr algn="just" rtl="1">
              <a:buFont typeface="Wingdings" panose="05000000000000000000" pitchFamily="2" charset="2"/>
              <a:buChar char="v"/>
            </a:pPr>
            <a:r>
              <a:rPr lang="ar-MA" sz="2400" b="1" dirty="0" smtClean="0"/>
              <a:t>تشكيله</a:t>
            </a:r>
            <a:r>
              <a:rPr lang="ar-MA" sz="2400" dirty="0" smtClean="0"/>
              <a:t>: مجلس مكون من خمسة من أعضاء الهيئة.</a:t>
            </a:r>
            <a:endParaRPr lang="en-US" sz="2400" dirty="0" smtClean="0"/>
          </a:p>
          <a:p>
            <a:pPr algn="just" rtl="1">
              <a:buFont typeface="Wingdings" panose="05000000000000000000" pitchFamily="2" charset="2"/>
              <a:buChar char="v"/>
            </a:pPr>
            <a:r>
              <a:rPr lang="ar-MA" sz="2400" b="1" dirty="0" smtClean="0"/>
              <a:t>حالات </a:t>
            </a:r>
            <a:r>
              <a:rPr lang="ar-MA" sz="2400" b="1" dirty="0"/>
              <a:t>تشكيله: </a:t>
            </a:r>
            <a:r>
              <a:rPr lang="ar-MA" sz="2400" dirty="0"/>
              <a:t>يتم تشكيله في حالتين: اما صدور تقرير طبي يثبت عجز الملك وولي العهد معاً عن ممارسة صلاحياتهما بصورة مؤقتة أو دائمة ، أوفي حالة وفاة الملك وولي العهد في وقت واحد بالتالي خلو كرسي الملك.</a:t>
            </a:r>
            <a:endParaRPr lang="en-US" sz="2400" dirty="0"/>
          </a:p>
          <a:p>
            <a:pPr algn="just" rtl="1">
              <a:buFont typeface="Wingdings" panose="05000000000000000000" pitchFamily="2" charset="2"/>
              <a:buChar char="v"/>
            </a:pPr>
            <a:r>
              <a:rPr lang="ar-MA" sz="2400" b="1" dirty="0" smtClean="0"/>
              <a:t>وظيفته اثنتان</a:t>
            </a:r>
            <a:r>
              <a:rPr lang="ar-MA" sz="2400" dirty="0" smtClean="0"/>
              <a:t>: </a:t>
            </a:r>
            <a:r>
              <a:rPr lang="ar-MA" sz="2400" dirty="0"/>
              <a:t>ادارة شؤون الدولة مؤقتاً </a:t>
            </a:r>
            <a:r>
              <a:rPr lang="ar-MA" sz="2400" dirty="0" smtClean="0"/>
              <a:t>،واختيار </a:t>
            </a:r>
            <a:r>
              <a:rPr lang="ar-MA" sz="2400" dirty="0"/>
              <a:t>الملك </a:t>
            </a:r>
            <a:r>
              <a:rPr lang="ar-MA" sz="2400" dirty="0" smtClean="0"/>
              <a:t>خلال سبعة أيام من تكوّن المجلس.</a:t>
            </a:r>
          </a:p>
          <a:p>
            <a:pPr algn="just" rtl="1">
              <a:buFont typeface="Wingdings" panose="05000000000000000000" pitchFamily="2" charset="2"/>
              <a:buChar char="v"/>
            </a:pPr>
            <a:r>
              <a:rPr lang="ar-MA" sz="2400" b="1" dirty="0" smtClean="0"/>
              <a:t>ولا يجوز له أمران: </a:t>
            </a:r>
            <a:r>
              <a:rPr lang="ar-MA" sz="2400" dirty="0" smtClean="0"/>
              <a:t>اجراء تعديلات على الانظمة الاساسية أو اي انظمة لها علاقة بالحكم، أو حل أي من مجلسي الوزراء أو الشورى أو حتى اعادة تشكيلهما.</a:t>
            </a:r>
            <a:endParaRPr lang="en-US" sz="2400" dirty="0"/>
          </a:p>
        </p:txBody>
      </p:sp>
    </p:spTree>
    <p:extLst>
      <p:ext uri="{BB962C8B-B14F-4D97-AF65-F5344CB8AC3E}">
        <p14:creationId xmlns:p14="http://schemas.microsoft.com/office/powerpoint/2010/main" val="5067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585216"/>
            <a:ext cx="7290054" cy="1167384"/>
          </a:xfrm>
          <a:solidFill>
            <a:schemeClr val="accent1">
              <a:lumMod val="60000"/>
              <a:lumOff val="40000"/>
            </a:schemeClr>
          </a:solidFill>
        </p:spPr>
        <p:txBody>
          <a:bodyPr>
            <a:normAutofit/>
          </a:bodyPr>
          <a:lstStyle/>
          <a:p>
            <a:r>
              <a:rPr lang="ar-MA" dirty="0" smtClean="0"/>
              <a:t>في أي قرار تصدره الهيئة يجب أن يكون هناك اجتماعات وتصويت</a:t>
            </a:r>
            <a:endParaRPr lang="en-US" dirty="0"/>
          </a:p>
        </p:txBody>
      </p:sp>
      <p:sp>
        <p:nvSpPr>
          <p:cNvPr id="3" name="عنصر نائب للمحتوى 2"/>
          <p:cNvSpPr>
            <a:spLocks noGrp="1"/>
          </p:cNvSpPr>
          <p:nvPr>
            <p:ph idx="1"/>
          </p:nvPr>
        </p:nvSpPr>
        <p:spPr>
          <a:xfrm>
            <a:off x="768096" y="1752600"/>
            <a:ext cx="7290055" cy="4556760"/>
          </a:xfrm>
        </p:spPr>
        <p:txBody>
          <a:bodyPr/>
          <a:lstStyle/>
          <a:p>
            <a:pPr algn="r" rtl="1"/>
            <a:endParaRPr lang="ar-MA" dirty="0"/>
          </a:p>
          <a:p>
            <a:pPr algn="r" rtl="1"/>
            <a:endParaRPr lang="ar-MA" dirty="0"/>
          </a:p>
        </p:txBody>
      </p:sp>
      <p:graphicFrame>
        <p:nvGraphicFramePr>
          <p:cNvPr id="5" name="رسم تخطيطي 4"/>
          <p:cNvGraphicFramePr/>
          <p:nvPr>
            <p:extLst>
              <p:ext uri="{D42A27DB-BD31-4B8C-83A1-F6EECF244321}">
                <p14:modId xmlns:p14="http://schemas.microsoft.com/office/powerpoint/2010/main" val="2164319514"/>
              </p:ext>
            </p:extLst>
          </p:nvPr>
        </p:nvGraphicFramePr>
        <p:xfrm>
          <a:off x="914400" y="1905000"/>
          <a:ext cx="69342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713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56A0D952-28A8-4F60-99B7-8CC8B256A489}"/>
                                            </p:graphicEl>
                                          </p:spTgt>
                                        </p:tgtEl>
                                        <p:attrNameLst>
                                          <p:attrName>style.visibility</p:attrName>
                                        </p:attrNameLst>
                                      </p:cBhvr>
                                      <p:to>
                                        <p:strVal val="visible"/>
                                      </p:to>
                                    </p:set>
                                    <p:animEffect transition="in" filter="fade">
                                      <p:cBhvr>
                                        <p:cTn id="7" dur="500"/>
                                        <p:tgtEl>
                                          <p:spTgt spid="5">
                                            <p:graphicEl>
                                              <a:dgm id="{56A0D952-28A8-4F60-99B7-8CC8B256A48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928D4AC4-1A51-4AB5-ADCD-77BE70120541}"/>
                                            </p:graphicEl>
                                          </p:spTgt>
                                        </p:tgtEl>
                                        <p:attrNameLst>
                                          <p:attrName>style.visibility</p:attrName>
                                        </p:attrNameLst>
                                      </p:cBhvr>
                                      <p:to>
                                        <p:strVal val="visible"/>
                                      </p:to>
                                    </p:set>
                                    <p:animEffect transition="in" filter="fade">
                                      <p:cBhvr>
                                        <p:cTn id="12" dur="500"/>
                                        <p:tgtEl>
                                          <p:spTgt spid="5">
                                            <p:graphicEl>
                                              <a:dgm id="{928D4AC4-1A51-4AB5-ADCD-77BE7012054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05D2C284-9BC6-4FC6-A69F-86541AB2B561}"/>
                                            </p:graphicEl>
                                          </p:spTgt>
                                        </p:tgtEl>
                                        <p:attrNameLst>
                                          <p:attrName>style.visibility</p:attrName>
                                        </p:attrNameLst>
                                      </p:cBhvr>
                                      <p:to>
                                        <p:strVal val="visible"/>
                                      </p:to>
                                    </p:set>
                                    <p:animEffect transition="in" filter="fade">
                                      <p:cBhvr>
                                        <p:cTn id="17" dur="500"/>
                                        <p:tgtEl>
                                          <p:spTgt spid="5">
                                            <p:graphicEl>
                                              <a:dgm id="{05D2C284-9BC6-4FC6-A69F-86541AB2B56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6E9944C4-D070-4409-8D92-66B9901CC245}"/>
                                            </p:graphicEl>
                                          </p:spTgt>
                                        </p:tgtEl>
                                        <p:attrNameLst>
                                          <p:attrName>style.visibility</p:attrName>
                                        </p:attrNameLst>
                                      </p:cBhvr>
                                      <p:to>
                                        <p:strVal val="visible"/>
                                      </p:to>
                                    </p:set>
                                    <p:animEffect transition="in" filter="fade">
                                      <p:cBhvr>
                                        <p:cTn id="22" dur="500"/>
                                        <p:tgtEl>
                                          <p:spTgt spid="5">
                                            <p:graphicEl>
                                              <a:dgm id="{6E9944C4-D070-4409-8D92-66B9901CC245}"/>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557504C2-4A0D-4670-85FD-4333F6B018B1}"/>
                                            </p:graphicEl>
                                          </p:spTgt>
                                        </p:tgtEl>
                                        <p:attrNameLst>
                                          <p:attrName>style.visibility</p:attrName>
                                        </p:attrNameLst>
                                      </p:cBhvr>
                                      <p:to>
                                        <p:strVal val="visible"/>
                                      </p:to>
                                    </p:set>
                                    <p:animEffect transition="in" filter="fade">
                                      <p:cBhvr>
                                        <p:cTn id="27" dur="500"/>
                                        <p:tgtEl>
                                          <p:spTgt spid="5">
                                            <p:graphicEl>
                                              <a:dgm id="{557504C2-4A0D-4670-85FD-4333F6B018B1}"/>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graphicEl>
                                              <a:dgm id="{9F26C394-ADCD-4201-8C47-AD6F74832CC4}"/>
                                            </p:graphicEl>
                                          </p:spTgt>
                                        </p:tgtEl>
                                        <p:attrNameLst>
                                          <p:attrName>style.visibility</p:attrName>
                                        </p:attrNameLst>
                                      </p:cBhvr>
                                      <p:to>
                                        <p:strVal val="visible"/>
                                      </p:to>
                                    </p:set>
                                    <p:animEffect transition="in" filter="fade">
                                      <p:cBhvr>
                                        <p:cTn id="32" dur="500"/>
                                        <p:tgtEl>
                                          <p:spTgt spid="5">
                                            <p:graphicEl>
                                              <a:dgm id="{9F26C394-ADCD-4201-8C47-AD6F74832CC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585216"/>
            <a:ext cx="7290054" cy="938784"/>
          </a:xfrm>
          <a:solidFill>
            <a:schemeClr val="accent1">
              <a:lumMod val="60000"/>
              <a:lumOff val="40000"/>
            </a:schemeClr>
          </a:solidFill>
        </p:spPr>
        <p:txBody>
          <a:bodyPr>
            <a:normAutofit/>
          </a:bodyPr>
          <a:lstStyle/>
          <a:p>
            <a:r>
              <a:rPr lang="ar-MA" dirty="0" smtClean="0"/>
              <a:t>كيفية وطريقة اختيار ولي العهد</a:t>
            </a:r>
            <a:endParaRPr lang="en-US" dirty="0"/>
          </a:p>
        </p:txBody>
      </p:sp>
      <p:sp>
        <p:nvSpPr>
          <p:cNvPr id="3" name="عنصر نائب للمحتوى 2"/>
          <p:cNvSpPr>
            <a:spLocks noGrp="1"/>
          </p:cNvSpPr>
          <p:nvPr>
            <p:ph idx="1"/>
          </p:nvPr>
        </p:nvSpPr>
        <p:spPr>
          <a:xfrm>
            <a:off x="768096" y="1752600"/>
            <a:ext cx="7290055" cy="4556760"/>
          </a:xfrm>
        </p:spPr>
        <p:txBody>
          <a:bodyPr/>
          <a:lstStyle/>
          <a:p>
            <a:pPr algn="r" rtl="1"/>
            <a:endParaRPr lang="ar-MA" dirty="0"/>
          </a:p>
          <a:p>
            <a:pPr algn="r" rtl="1"/>
            <a:endParaRPr lang="ar-MA" dirty="0"/>
          </a:p>
        </p:txBody>
      </p:sp>
      <p:graphicFrame>
        <p:nvGraphicFramePr>
          <p:cNvPr id="5" name="رسم تخطيطي 4"/>
          <p:cNvGraphicFramePr/>
          <p:nvPr>
            <p:extLst>
              <p:ext uri="{D42A27DB-BD31-4B8C-83A1-F6EECF244321}">
                <p14:modId xmlns:p14="http://schemas.microsoft.com/office/powerpoint/2010/main" val="3978422000"/>
              </p:ext>
            </p:extLst>
          </p:nvPr>
        </p:nvGraphicFramePr>
        <p:xfrm>
          <a:off x="1143000" y="1600200"/>
          <a:ext cx="77724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2536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56A0D952-28A8-4F60-99B7-8CC8B256A489}"/>
                                            </p:graphicEl>
                                          </p:spTgt>
                                        </p:tgtEl>
                                        <p:attrNameLst>
                                          <p:attrName>style.visibility</p:attrName>
                                        </p:attrNameLst>
                                      </p:cBhvr>
                                      <p:to>
                                        <p:strVal val="visible"/>
                                      </p:to>
                                    </p:set>
                                    <p:animEffect transition="in" filter="fade">
                                      <p:cBhvr>
                                        <p:cTn id="7" dur="500"/>
                                        <p:tgtEl>
                                          <p:spTgt spid="5">
                                            <p:graphicEl>
                                              <a:dgm id="{56A0D952-28A8-4F60-99B7-8CC8B256A48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928D4AC4-1A51-4AB5-ADCD-77BE70120541}"/>
                                            </p:graphicEl>
                                          </p:spTgt>
                                        </p:tgtEl>
                                        <p:attrNameLst>
                                          <p:attrName>style.visibility</p:attrName>
                                        </p:attrNameLst>
                                      </p:cBhvr>
                                      <p:to>
                                        <p:strVal val="visible"/>
                                      </p:to>
                                    </p:set>
                                    <p:animEffect transition="in" filter="fade">
                                      <p:cBhvr>
                                        <p:cTn id="12" dur="500"/>
                                        <p:tgtEl>
                                          <p:spTgt spid="5">
                                            <p:graphicEl>
                                              <a:dgm id="{928D4AC4-1A51-4AB5-ADCD-77BE7012054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05D2C284-9BC6-4FC6-A69F-86541AB2B561}"/>
                                            </p:graphicEl>
                                          </p:spTgt>
                                        </p:tgtEl>
                                        <p:attrNameLst>
                                          <p:attrName>style.visibility</p:attrName>
                                        </p:attrNameLst>
                                      </p:cBhvr>
                                      <p:to>
                                        <p:strVal val="visible"/>
                                      </p:to>
                                    </p:set>
                                    <p:animEffect transition="in" filter="fade">
                                      <p:cBhvr>
                                        <p:cTn id="17" dur="500"/>
                                        <p:tgtEl>
                                          <p:spTgt spid="5">
                                            <p:graphicEl>
                                              <a:dgm id="{05D2C284-9BC6-4FC6-A69F-86541AB2B56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6E9944C4-D070-4409-8D92-66B9901CC245}"/>
                                            </p:graphicEl>
                                          </p:spTgt>
                                        </p:tgtEl>
                                        <p:attrNameLst>
                                          <p:attrName>style.visibility</p:attrName>
                                        </p:attrNameLst>
                                      </p:cBhvr>
                                      <p:to>
                                        <p:strVal val="visible"/>
                                      </p:to>
                                    </p:set>
                                    <p:animEffect transition="in" filter="fade">
                                      <p:cBhvr>
                                        <p:cTn id="22" dur="500"/>
                                        <p:tgtEl>
                                          <p:spTgt spid="5">
                                            <p:graphicEl>
                                              <a:dgm id="{6E9944C4-D070-4409-8D92-66B9901CC245}"/>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557504C2-4A0D-4670-85FD-4333F6B018B1}"/>
                                            </p:graphicEl>
                                          </p:spTgt>
                                        </p:tgtEl>
                                        <p:attrNameLst>
                                          <p:attrName>style.visibility</p:attrName>
                                        </p:attrNameLst>
                                      </p:cBhvr>
                                      <p:to>
                                        <p:strVal val="visible"/>
                                      </p:to>
                                    </p:set>
                                    <p:animEffect transition="in" filter="fade">
                                      <p:cBhvr>
                                        <p:cTn id="27" dur="500"/>
                                        <p:tgtEl>
                                          <p:spTgt spid="5">
                                            <p:graphicEl>
                                              <a:dgm id="{557504C2-4A0D-4670-85FD-4333F6B018B1}"/>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graphicEl>
                                              <a:dgm id="{9F26C394-ADCD-4201-8C47-AD6F74832CC4}"/>
                                            </p:graphicEl>
                                          </p:spTgt>
                                        </p:tgtEl>
                                        <p:attrNameLst>
                                          <p:attrName>style.visibility</p:attrName>
                                        </p:attrNameLst>
                                      </p:cBhvr>
                                      <p:to>
                                        <p:strVal val="visible"/>
                                      </p:to>
                                    </p:set>
                                    <p:animEffect transition="in" filter="fade">
                                      <p:cBhvr>
                                        <p:cTn id="32" dur="500"/>
                                        <p:tgtEl>
                                          <p:spTgt spid="5">
                                            <p:graphicEl>
                                              <a:dgm id="{9F26C394-ADCD-4201-8C47-AD6F74832CC4}"/>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graphicEl>
                                              <a:dgm id="{9C333F4A-6DD6-40A8-9F43-D80B7A106A96}"/>
                                            </p:graphicEl>
                                          </p:spTgt>
                                        </p:tgtEl>
                                        <p:attrNameLst>
                                          <p:attrName>style.visibility</p:attrName>
                                        </p:attrNameLst>
                                      </p:cBhvr>
                                      <p:to>
                                        <p:strVal val="visible"/>
                                      </p:to>
                                    </p:set>
                                    <p:animEffect transition="in" filter="fade">
                                      <p:cBhvr>
                                        <p:cTn id="37" dur="500"/>
                                        <p:tgtEl>
                                          <p:spTgt spid="5">
                                            <p:graphicEl>
                                              <a:dgm id="{9C333F4A-6DD6-40A8-9F43-D80B7A106A96}"/>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graphicEl>
                                              <a:dgm id="{223B366A-6ACE-4011-93FB-617603B4D8E9}"/>
                                            </p:graphicEl>
                                          </p:spTgt>
                                        </p:tgtEl>
                                        <p:attrNameLst>
                                          <p:attrName>style.visibility</p:attrName>
                                        </p:attrNameLst>
                                      </p:cBhvr>
                                      <p:to>
                                        <p:strVal val="visible"/>
                                      </p:to>
                                    </p:set>
                                    <p:animEffect transition="in" filter="fade">
                                      <p:cBhvr>
                                        <p:cTn id="42" dur="500"/>
                                        <p:tgtEl>
                                          <p:spTgt spid="5">
                                            <p:graphicEl>
                                              <a:dgm id="{223B366A-6ACE-4011-93FB-617603B4D8E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41270422"/>
              </p:ext>
            </p:extLst>
          </p:nvPr>
        </p:nvGraphicFramePr>
        <p:xfrm>
          <a:off x="152400" y="152400"/>
          <a:ext cx="88392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7534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24657D69-6A82-453E-96EB-26AF1188931E}"/>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10CF6909-C052-42BD-9A0E-70209D412944}"/>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1C10A957-5BAB-4553-85C3-6C5CF080583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3DFF5EC1-637B-4681-A43A-61CA5091AECC}"/>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5A731D56-D563-489D-A0F7-394A2C8BC56F}"/>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DCBA7553-AD64-46B6-83BD-A4687CCCB77F}"/>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5BCC0F94-C655-4A81-84BD-3BDC767145CD}"/>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137C28B3-0B51-44D6-87DF-80D493D13840}"/>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27EE5293-A6D4-4BC2-B939-0481F759BC10}"/>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4F96BE79-D03E-489B-B5A5-58DD3F0400AE}"/>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CA3A5421-376A-4BF1-9754-AD6BE919131D}"/>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D55C995B-7830-4313-AF66-D077271D5525}"/>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BBB37450-CD56-4669-BB50-199CA9B5817D}"/>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104E3335-6D6E-4A3A-B0C1-0ACBB832EB5F}"/>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graphicEl>
                                              <a:dgm id="{2B7FFFBA-010E-4AB7-840E-AFBDA3AA804E}"/>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graphicEl>
                                              <a:dgm id="{4E62605E-CF7F-4A2C-8E65-8E545779FFD0}"/>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CC92A4EA-9E3C-42E4-AAD8-4CAE2D9BB50A}"/>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A29E8463-08CC-4F0C-B3AB-F6E98BE1D457}"/>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380665B5-0578-4899-BCF9-E1923A408747}"/>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graphicEl>
                                              <a:dgm id="{B21E4C2F-A6B6-4AD5-879D-7CBCE0320EEC}"/>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graphicEl>
                                              <a:dgm id="{27ECB0A8-B91B-44E4-BAAF-297D09D25F70}"/>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graphicEl>
                                              <a:dgm id="{C2931AFD-59F2-447F-A534-37E2BD38C91A}"/>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
                                            <p:graphicEl>
                                              <a:dgm id="{DE832045-8B33-4B8E-8381-34046D192EF5}"/>
                                            </p:graphic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
                                            <p:graphicEl>
                                              <a:dgm id="{3F3FF118-9BD7-46D8-8532-E2EF9D5C58CA}"/>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
                                            <p:graphicEl>
                                              <a:dgm id="{FCB286A3-28BC-4D3B-9D5C-4A638E7829C4}"/>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
                                            <p:graphicEl>
                                              <a:dgm id="{474C3328-858F-4013-B529-0C116534692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sz="4800" dirty="0" smtClean="0"/>
              <a:t>مجلس </a:t>
            </a:r>
            <a:r>
              <a:rPr lang="ar-SA" sz="4800" dirty="0" smtClean="0"/>
              <a:t>الوزراء</a:t>
            </a:r>
            <a:endParaRPr lang="en-US" sz="4800"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08314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pPr algn="ctr" rtl="1"/>
            <a:r>
              <a:rPr lang="ar-SA" dirty="0" smtClean="0"/>
              <a:t>تكوينه</a:t>
            </a:r>
            <a:endParaRPr lang="ar-SA" dirty="0"/>
          </a:p>
        </p:txBody>
      </p:sp>
      <p:sp>
        <p:nvSpPr>
          <p:cNvPr id="3" name="عنصر نائب للمحتوى 2"/>
          <p:cNvSpPr>
            <a:spLocks noGrp="1"/>
          </p:cNvSpPr>
          <p:nvPr>
            <p:ph idx="1"/>
          </p:nvPr>
        </p:nvSpPr>
        <p:spPr>
          <a:xfrm>
            <a:off x="768096" y="2362200"/>
            <a:ext cx="7290055" cy="5257800"/>
          </a:xfrm>
        </p:spPr>
        <p:txBody>
          <a:bodyPr/>
          <a:lstStyle/>
          <a:p>
            <a:pPr marL="457200" indent="-457200" algn="r" rtl="1">
              <a:buFont typeface="+mj-lt"/>
              <a:buAutoNum type="arabicPeriod"/>
            </a:pPr>
            <a:r>
              <a:rPr lang="ar-SA" dirty="0" smtClean="0"/>
              <a:t>رئيس المجلس</a:t>
            </a:r>
          </a:p>
          <a:p>
            <a:pPr marL="457200" indent="-457200" algn="r" rtl="1">
              <a:buFont typeface="+mj-lt"/>
              <a:buAutoNum type="arabicPeriod"/>
            </a:pPr>
            <a:r>
              <a:rPr lang="ar-SA" dirty="0" smtClean="0"/>
              <a:t>نواب رئيس المجلس</a:t>
            </a:r>
          </a:p>
          <a:p>
            <a:pPr marL="457200" indent="-457200" algn="r" rtl="1">
              <a:buFont typeface="+mj-lt"/>
              <a:buAutoNum type="arabicPeriod"/>
            </a:pPr>
            <a:r>
              <a:rPr lang="ar-SA" dirty="0" smtClean="0"/>
              <a:t>الوزراء العاملين</a:t>
            </a:r>
            <a:r>
              <a:rPr lang="ar-MA" dirty="0" smtClean="0"/>
              <a:t>: الذين يرأسون وزارة فعليا مثل وزير العمل ، التجارة...الخ</a:t>
            </a:r>
            <a:endParaRPr lang="ar-SA" dirty="0" smtClean="0"/>
          </a:p>
          <a:p>
            <a:pPr marL="457200" indent="-457200" algn="r" rtl="1">
              <a:buFont typeface="+mj-lt"/>
              <a:buAutoNum type="arabicPeriod"/>
            </a:pPr>
            <a:r>
              <a:rPr lang="ar-SA" dirty="0" smtClean="0"/>
              <a:t>وزراء الدولة</a:t>
            </a:r>
            <a:r>
              <a:rPr lang="ar-MA" dirty="0" smtClean="0"/>
              <a:t>: لا يرأسون وزارة معينة وانما يتم تعيينهم على هذا المنصب كمستشارين يستفاد منهم.</a:t>
            </a:r>
            <a:endParaRPr lang="ar-SA" dirty="0" smtClean="0"/>
          </a:p>
          <a:p>
            <a:pPr marL="457200" indent="-457200" algn="r" rtl="1">
              <a:buFont typeface="+mj-lt"/>
              <a:buAutoNum type="arabicPeriod"/>
            </a:pPr>
            <a:r>
              <a:rPr lang="ar-SA" dirty="0" smtClean="0"/>
              <a:t>مستشاري الملك</a:t>
            </a:r>
            <a:endParaRPr lang="ar-SA" dirty="0"/>
          </a:p>
        </p:txBody>
      </p:sp>
    </p:spTree>
    <p:extLst>
      <p:ext uri="{BB962C8B-B14F-4D97-AF65-F5344CB8AC3E}">
        <p14:creationId xmlns:p14="http://schemas.microsoft.com/office/powerpoint/2010/main" val="327734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278333336"/>
              </p:ext>
            </p:extLst>
          </p:nvPr>
        </p:nvGraphicFramePr>
        <p:xfrm>
          <a:off x="533400" y="762000"/>
          <a:ext cx="7848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40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pPr algn="ctr"/>
            <a:r>
              <a:rPr lang="ar-SA" dirty="0" smtClean="0"/>
              <a:t>شروط</a:t>
            </a:r>
            <a:r>
              <a:rPr lang="ar-MA" dirty="0" smtClean="0"/>
              <a:t> ومدة</a:t>
            </a:r>
            <a:r>
              <a:rPr lang="ar-SA" dirty="0" smtClean="0"/>
              <a:t> العضوية</a:t>
            </a:r>
            <a:endParaRPr lang="ar-SA" dirty="0"/>
          </a:p>
        </p:txBody>
      </p:sp>
      <p:sp>
        <p:nvSpPr>
          <p:cNvPr id="3" name="عنصر نائب للمحتوى 2"/>
          <p:cNvSpPr>
            <a:spLocks noGrp="1"/>
          </p:cNvSpPr>
          <p:nvPr>
            <p:ph idx="1"/>
          </p:nvPr>
        </p:nvSpPr>
        <p:spPr>
          <a:xfrm>
            <a:off x="768096" y="2133600"/>
            <a:ext cx="7290055" cy="4572000"/>
          </a:xfrm>
        </p:spPr>
        <p:txBody>
          <a:bodyPr>
            <a:normAutofit fontScale="92500" lnSpcReduction="20000"/>
          </a:bodyPr>
          <a:lstStyle/>
          <a:p>
            <a:pPr marL="457200" indent="-457200" algn="r" rtl="1">
              <a:buFont typeface="+mj-lt"/>
              <a:buAutoNum type="arabicPeriod"/>
            </a:pPr>
            <a:r>
              <a:rPr lang="ar-SA" dirty="0" smtClean="0"/>
              <a:t>سعودي الاصل والمنشأ</a:t>
            </a:r>
          </a:p>
          <a:p>
            <a:pPr marL="457200" indent="-457200" algn="r" rtl="1">
              <a:buFont typeface="+mj-lt"/>
              <a:buAutoNum type="arabicPeriod"/>
            </a:pPr>
            <a:r>
              <a:rPr lang="ar-SA" dirty="0" smtClean="0"/>
              <a:t>مشهود له بالصلاح والكفاية</a:t>
            </a:r>
          </a:p>
          <a:p>
            <a:pPr marL="457200" indent="-457200" algn="r" rtl="1">
              <a:buFont typeface="+mj-lt"/>
              <a:buAutoNum type="arabicPeriod"/>
            </a:pPr>
            <a:r>
              <a:rPr lang="ar-SA" dirty="0" smtClean="0"/>
              <a:t>لا يكون محكوم عليه بجريمة مخلة بالدين والشرف</a:t>
            </a:r>
          </a:p>
          <a:p>
            <a:pPr marL="457200" indent="-457200" algn="r" rtl="1">
              <a:buFont typeface="+mj-lt"/>
              <a:buAutoNum type="arabicPeriod"/>
            </a:pPr>
            <a:endParaRPr lang="ar-SA" dirty="0"/>
          </a:p>
          <a:p>
            <a:pPr marL="0" indent="0" algn="r" rtl="1">
              <a:buNone/>
            </a:pPr>
            <a:r>
              <a:rPr lang="ar-SA" b="1" u="sng" dirty="0" smtClean="0"/>
              <a:t>تفرغهم للوزارة:</a:t>
            </a:r>
          </a:p>
          <a:p>
            <a:pPr marL="457200" indent="-457200" algn="r" rtl="1">
              <a:buFont typeface="+mj-lt"/>
              <a:buAutoNum type="arabicPeriod"/>
            </a:pPr>
            <a:r>
              <a:rPr lang="ar-SA" dirty="0" smtClean="0"/>
              <a:t>عدم جواز الجمع بين عضوية المجلس واي وظيفة اخرى</a:t>
            </a:r>
          </a:p>
          <a:p>
            <a:pPr marL="457200" indent="-457200" algn="r" rtl="1">
              <a:buFont typeface="+mj-lt"/>
              <a:buAutoNum type="arabicPeriod"/>
            </a:pPr>
            <a:r>
              <a:rPr lang="ar-SA" dirty="0" smtClean="0"/>
              <a:t>لا يجوز ان يشتري او يبيع او يؤجر او يستأجر من املاك الدولة</a:t>
            </a:r>
          </a:p>
          <a:p>
            <a:pPr marL="457200" indent="-457200" algn="r" rtl="1">
              <a:buFont typeface="+mj-lt"/>
              <a:buAutoNum type="arabicPeriod"/>
            </a:pPr>
            <a:r>
              <a:rPr lang="ar-SA" dirty="0" smtClean="0"/>
              <a:t>لا يجوز مزاولة أي عمل تجاري او قبول عضوية شركة</a:t>
            </a:r>
            <a:endParaRPr lang="ar-MA" dirty="0" smtClean="0"/>
          </a:p>
          <a:p>
            <a:pPr marL="457200" indent="-457200" algn="r" rtl="1">
              <a:buFont typeface="+mj-lt"/>
              <a:buAutoNum type="arabicPeriod"/>
            </a:pPr>
            <a:endParaRPr lang="ar-MA" dirty="0"/>
          </a:p>
          <a:p>
            <a:pPr marL="0" indent="0" algn="r" rtl="1">
              <a:buNone/>
            </a:pPr>
            <a:r>
              <a:rPr lang="ar-MA" b="1" u="sng" dirty="0" smtClean="0"/>
              <a:t>مدة العضوية:</a:t>
            </a:r>
          </a:p>
          <a:p>
            <a:pPr marL="0" indent="0" algn="r" rtl="1">
              <a:buNone/>
            </a:pPr>
            <a:r>
              <a:rPr lang="ar-MA" dirty="0" smtClean="0"/>
              <a:t>4 سنوات حسب النظام الا ان الملك يملك صلاحية تقديرية في التمديد أكثر من ذلك أو  الاعفاء قبل ذلك أو حل المجلس كله.</a:t>
            </a:r>
          </a:p>
          <a:p>
            <a:pPr marL="457200" indent="-457200" algn="r" rtl="1">
              <a:buFont typeface="+mj-lt"/>
              <a:buAutoNum type="arabicPeriod"/>
            </a:pPr>
            <a:endParaRPr lang="ar-SA" dirty="0"/>
          </a:p>
        </p:txBody>
      </p:sp>
    </p:spTree>
    <p:extLst>
      <p:ext uri="{BB962C8B-B14F-4D97-AF65-F5344CB8AC3E}">
        <p14:creationId xmlns:p14="http://schemas.microsoft.com/office/powerpoint/2010/main" val="256501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normAutofit/>
          </a:bodyPr>
          <a:lstStyle/>
          <a:p>
            <a:r>
              <a:rPr lang="ar-SA" dirty="0" smtClean="0"/>
              <a:t>اجتماعات وقرارات المجلس</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55051319"/>
              </p:ext>
            </p:extLst>
          </p:nvPr>
        </p:nvGraphicFramePr>
        <p:xfrm>
          <a:off x="762000" y="3733800"/>
          <a:ext cx="7289800" cy="1107440"/>
        </p:xfrm>
        <a:graphic>
          <a:graphicData uri="http://schemas.openxmlformats.org/drawingml/2006/table">
            <a:tbl>
              <a:tblPr rtl="1" firstRow="1" bandRow="1">
                <a:tableStyleId>{5C22544A-7EE6-4342-B048-85BDC9FD1C3A}</a:tableStyleId>
              </a:tblPr>
              <a:tblGrid>
                <a:gridCol w="3644900"/>
                <a:gridCol w="3644900"/>
              </a:tblGrid>
              <a:tr h="218440">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انعقاد</a:t>
                      </a:r>
                      <a:r>
                        <a:rPr lang="ar-SA" baseline="0" dirty="0" smtClean="0"/>
                        <a:t> ال</a:t>
                      </a:r>
                      <a:r>
                        <a:rPr lang="ar-SA" dirty="0" smtClean="0"/>
                        <a:t>اجتماعات</a:t>
                      </a:r>
                      <a:r>
                        <a:rPr lang="ar-MA" dirty="0" smtClean="0"/>
                        <a:t>: يجب حتى تنعقد</a:t>
                      </a:r>
                      <a:r>
                        <a:rPr lang="ar-MA" baseline="0" dirty="0" smtClean="0"/>
                        <a:t> الاجتماعات أن يحضر النسب التالية</a:t>
                      </a:r>
                      <a:r>
                        <a:rPr lang="ar-MA" baseline="0" dirty="0"/>
                        <a:t>:</a:t>
                      </a:r>
                      <a:endParaRPr lang="ar-SA" dirty="0" smtClean="0"/>
                    </a:p>
                  </a:txBody>
                  <a:tcPr/>
                </a:tc>
                <a:tc hMerge="1">
                  <a:txBody>
                    <a:bodyPr/>
                    <a:lstStyle/>
                    <a:p>
                      <a:pPr rtl="1"/>
                      <a:endParaRPr lang="ar-SA" dirty="0"/>
                    </a:p>
                  </a:txBody>
                  <a:tcPr/>
                </a:tc>
              </a:tr>
              <a:tr h="370840">
                <a:tc>
                  <a:txBody>
                    <a:bodyPr/>
                    <a:lstStyle/>
                    <a:p>
                      <a:pPr algn="ctr" rtl="1"/>
                      <a:r>
                        <a:rPr lang="ar-MA" dirty="0" smtClean="0"/>
                        <a:t>الجلسات </a:t>
                      </a:r>
                      <a:r>
                        <a:rPr lang="ar-SA" dirty="0" smtClean="0"/>
                        <a:t>العادية</a:t>
                      </a:r>
                      <a:endParaRPr lang="ar-SA" dirty="0"/>
                    </a:p>
                  </a:txBody>
                  <a:tcPr/>
                </a:tc>
                <a:tc>
                  <a:txBody>
                    <a:bodyPr/>
                    <a:lstStyle/>
                    <a:p>
                      <a:pPr algn="ctr" rtl="1"/>
                      <a:r>
                        <a:rPr lang="ar-MA" dirty="0" smtClean="0"/>
                        <a:t>يجب </a:t>
                      </a:r>
                      <a:r>
                        <a:rPr lang="ar-SA" dirty="0" smtClean="0"/>
                        <a:t>حضور ثلثي</a:t>
                      </a:r>
                      <a:r>
                        <a:rPr lang="ar-MA" dirty="0" smtClean="0"/>
                        <a:t>ن</a:t>
                      </a:r>
                      <a:endParaRPr lang="ar-SA" dirty="0"/>
                    </a:p>
                  </a:txBody>
                  <a:tcPr/>
                </a:tc>
              </a:tr>
              <a:tr h="370840">
                <a:tc>
                  <a:txBody>
                    <a:bodyPr/>
                    <a:lstStyle/>
                    <a:p>
                      <a:pPr algn="ctr" rtl="1"/>
                      <a:r>
                        <a:rPr lang="ar-SA" dirty="0" smtClean="0"/>
                        <a:t>الاستثنائية</a:t>
                      </a:r>
                      <a:endParaRPr lang="ar-SA" dirty="0"/>
                    </a:p>
                  </a:txBody>
                  <a:tcPr/>
                </a:tc>
                <a:tc>
                  <a:txBody>
                    <a:bodyPr/>
                    <a:lstStyle/>
                    <a:p>
                      <a:pPr algn="ctr" rtl="1"/>
                      <a:r>
                        <a:rPr lang="ar-SA" dirty="0" smtClean="0"/>
                        <a:t>حضور النصف</a:t>
                      </a:r>
                      <a:endParaRPr lang="ar-SA" dirty="0"/>
                    </a:p>
                  </a:txBody>
                  <a:tcPr/>
                </a:tc>
              </a:tr>
            </a:tbl>
          </a:graphicData>
        </a:graphic>
      </p:graphicFrame>
      <p:graphicFrame>
        <p:nvGraphicFramePr>
          <p:cNvPr id="5" name="عنصر نائب للمحتوى 3"/>
          <p:cNvGraphicFramePr>
            <a:graphicFrameLocks/>
          </p:cNvGraphicFramePr>
          <p:nvPr>
            <p:extLst>
              <p:ext uri="{D42A27DB-BD31-4B8C-83A1-F6EECF244321}">
                <p14:modId xmlns:p14="http://schemas.microsoft.com/office/powerpoint/2010/main" val="974241553"/>
              </p:ext>
            </p:extLst>
          </p:nvPr>
        </p:nvGraphicFramePr>
        <p:xfrm>
          <a:off x="762000" y="5181600"/>
          <a:ext cx="7289800" cy="1107440"/>
        </p:xfrm>
        <a:graphic>
          <a:graphicData uri="http://schemas.openxmlformats.org/drawingml/2006/table">
            <a:tbl>
              <a:tblPr rtl="1" firstRow="1" bandRow="1">
                <a:tableStyleId>{5C22544A-7EE6-4342-B048-85BDC9FD1C3A}</a:tableStyleId>
              </a:tblPr>
              <a:tblGrid>
                <a:gridCol w="3644900"/>
                <a:gridCol w="3644900"/>
              </a:tblGrid>
              <a:tr h="218440">
                <a:tc gridSpan="2">
                  <a:txBody>
                    <a:bodyPr/>
                    <a:lstStyle/>
                    <a:p>
                      <a:pPr algn="ctr" rtl="1"/>
                      <a:r>
                        <a:rPr lang="ar-SA" dirty="0" smtClean="0"/>
                        <a:t>التصويت على القرارات</a:t>
                      </a:r>
                      <a:r>
                        <a:rPr lang="ar-MA" dirty="0" smtClean="0"/>
                        <a:t>: يجب حتى تصدر</a:t>
                      </a:r>
                      <a:r>
                        <a:rPr lang="ar-MA" baseline="0" dirty="0" smtClean="0"/>
                        <a:t> القرارات أن يصوت عليها بالنسب التالية:</a:t>
                      </a:r>
                      <a:endParaRPr lang="ar-SA" dirty="0"/>
                    </a:p>
                  </a:txBody>
                  <a:tcPr/>
                </a:tc>
                <a:tc hMerge="1">
                  <a:txBody>
                    <a:bodyPr/>
                    <a:lstStyle/>
                    <a:p>
                      <a:pPr rtl="1"/>
                      <a:endParaRPr lang="ar-SA" dirty="0"/>
                    </a:p>
                  </a:txBody>
                  <a:tcPr/>
                </a:tc>
              </a:tr>
              <a:tr h="370840">
                <a:tc>
                  <a:txBody>
                    <a:bodyPr/>
                    <a:lstStyle/>
                    <a:p>
                      <a:pPr algn="ctr" rtl="1"/>
                      <a:r>
                        <a:rPr lang="ar-MA" dirty="0" smtClean="0"/>
                        <a:t>الجلسات</a:t>
                      </a:r>
                      <a:r>
                        <a:rPr lang="ar-MA" baseline="0" dirty="0" smtClean="0"/>
                        <a:t> </a:t>
                      </a:r>
                      <a:r>
                        <a:rPr lang="ar-SA" dirty="0" smtClean="0"/>
                        <a:t>العادية</a:t>
                      </a:r>
                      <a:endParaRPr lang="ar-SA" dirty="0"/>
                    </a:p>
                  </a:txBody>
                  <a:tcPr/>
                </a:tc>
                <a:tc>
                  <a:txBody>
                    <a:bodyPr/>
                    <a:lstStyle/>
                    <a:p>
                      <a:pPr algn="ctr" rtl="1"/>
                      <a:r>
                        <a:rPr lang="ar-SA" dirty="0" smtClean="0"/>
                        <a:t>اغلبية الحاضرين (اكثر من النصف)</a:t>
                      </a:r>
                      <a:endParaRPr lang="ar-SA" dirty="0"/>
                    </a:p>
                  </a:txBody>
                  <a:tcPr/>
                </a:tc>
              </a:tr>
              <a:tr h="370840">
                <a:tc>
                  <a:txBody>
                    <a:bodyPr/>
                    <a:lstStyle/>
                    <a:p>
                      <a:pPr algn="ctr" rtl="1"/>
                      <a:r>
                        <a:rPr lang="ar-SA" dirty="0" smtClean="0"/>
                        <a:t>الاستثنائية</a:t>
                      </a:r>
                      <a:endParaRPr lang="ar-SA" dirty="0"/>
                    </a:p>
                  </a:txBody>
                  <a:tcPr/>
                </a:tc>
                <a:tc>
                  <a:txBody>
                    <a:bodyPr/>
                    <a:lstStyle/>
                    <a:p>
                      <a:pPr algn="ctr" rtl="1"/>
                      <a:r>
                        <a:rPr lang="ar-SA" dirty="0" smtClean="0"/>
                        <a:t>ثلثي اعضائه الحاضرين</a:t>
                      </a:r>
                      <a:endParaRPr lang="ar-SA" dirty="0"/>
                    </a:p>
                  </a:txBody>
                  <a:tcPr/>
                </a:tc>
              </a:tr>
            </a:tbl>
          </a:graphicData>
        </a:graphic>
      </p:graphicFrame>
      <p:sp>
        <p:nvSpPr>
          <p:cNvPr id="6" name="عنوان 1"/>
          <p:cNvSpPr txBox="1">
            <a:spLocks/>
          </p:cNvSpPr>
          <p:nvPr/>
        </p:nvSpPr>
        <p:spPr>
          <a:xfrm>
            <a:off x="920496" y="1981200"/>
            <a:ext cx="7290054" cy="1499616"/>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ctr"/>
            <a:r>
              <a:rPr lang="ar-SA" sz="3200" dirty="0" smtClean="0"/>
              <a:t/>
            </a:r>
            <a:br>
              <a:rPr lang="ar-SA" sz="3200" dirty="0" smtClean="0"/>
            </a:br>
            <a:r>
              <a:rPr lang="ar-SA" sz="3200" dirty="0" smtClean="0"/>
              <a:t>(مداولاته</a:t>
            </a:r>
            <a:r>
              <a:rPr lang="ar-MA" sz="3200" dirty="0" smtClean="0"/>
              <a:t> ونقاشاته</a:t>
            </a:r>
            <a:r>
              <a:rPr lang="ar-SA" sz="3200" dirty="0" smtClean="0"/>
              <a:t> سرية وقراراته الاصل علنية)</a:t>
            </a:r>
            <a:endParaRPr lang="ar-SA" sz="3200" dirty="0"/>
          </a:p>
        </p:txBody>
      </p:sp>
    </p:spTree>
    <p:extLst>
      <p:ext uri="{BB962C8B-B14F-4D97-AF65-F5344CB8AC3E}">
        <p14:creationId xmlns:p14="http://schemas.microsoft.com/office/powerpoint/2010/main" val="218524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pPr algn="ctr"/>
            <a:r>
              <a:rPr lang="ar-SA" dirty="0" smtClean="0"/>
              <a:t>اختصاصاته</a:t>
            </a:r>
            <a:endParaRPr lang="ar-SA" dirty="0"/>
          </a:p>
        </p:txBody>
      </p:sp>
      <p:sp>
        <p:nvSpPr>
          <p:cNvPr id="3" name="عنصر نائب للمحتوى 2"/>
          <p:cNvSpPr>
            <a:spLocks noGrp="1"/>
          </p:cNvSpPr>
          <p:nvPr>
            <p:ph idx="1"/>
          </p:nvPr>
        </p:nvSpPr>
        <p:spPr/>
        <p:txBody>
          <a:bodyPr/>
          <a:lstStyle/>
          <a:p>
            <a:pPr algn="r" rtl="1"/>
            <a:r>
              <a:rPr lang="ar-MA" b="1" u="sng" dirty="0" smtClean="0"/>
              <a:t>من الناحية </a:t>
            </a:r>
            <a:r>
              <a:rPr lang="ar-SA" b="1" u="sng" dirty="0" smtClean="0"/>
              <a:t>التنفيذية:</a:t>
            </a:r>
          </a:p>
          <a:p>
            <a:pPr algn="r" rtl="1">
              <a:buFont typeface="Wingdings" pitchFamily="2" charset="2"/>
              <a:buChar char="v"/>
            </a:pPr>
            <a:r>
              <a:rPr lang="ar-SA" dirty="0" smtClean="0"/>
              <a:t>يرسم سياسة الدولة ويشرف على تنفيذها</a:t>
            </a:r>
          </a:p>
          <a:p>
            <a:pPr algn="r" rtl="1">
              <a:buFont typeface="Wingdings" pitchFamily="2" charset="2"/>
              <a:buChar char="v"/>
            </a:pPr>
            <a:r>
              <a:rPr lang="ar-SA" dirty="0" smtClean="0"/>
              <a:t>هو المرجع للشؤون المالية والادارية</a:t>
            </a:r>
          </a:p>
          <a:p>
            <a:pPr algn="r" rtl="1">
              <a:buFont typeface="Wingdings" pitchFamily="2" charset="2"/>
              <a:buChar char="v"/>
            </a:pPr>
            <a:r>
              <a:rPr lang="ar-SA" dirty="0" smtClean="0"/>
              <a:t>الهيمنة على شؤون التنفيذ</a:t>
            </a:r>
            <a:r>
              <a:rPr lang="ar-MA" dirty="0" smtClean="0"/>
              <a:t> من حيث</a:t>
            </a:r>
            <a:r>
              <a:rPr lang="ar-SA" dirty="0" smtClean="0"/>
              <a:t>:</a:t>
            </a:r>
          </a:p>
          <a:p>
            <a:pPr lvl="1" algn="r" rtl="1"/>
            <a:r>
              <a:rPr lang="ar-SA" dirty="0" smtClean="0"/>
              <a:t>مراقبة تنفيذ الانظمة واللوائح</a:t>
            </a:r>
          </a:p>
          <a:p>
            <a:pPr lvl="1" algn="r" rtl="1"/>
            <a:r>
              <a:rPr lang="ar-MA" dirty="0"/>
              <a:t>إ</a:t>
            </a:r>
            <a:r>
              <a:rPr lang="ar-SA" dirty="0" smtClean="0"/>
              <a:t>حداث</a:t>
            </a:r>
            <a:r>
              <a:rPr lang="ar-MA" dirty="0" smtClean="0"/>
              <a:t> </a:t>
            </a:r>
            <a:r>
              <a:rPr lang="ar-SA" dirty="0" smtClean="0"/>
              <a:t>وترتيب المصالح العامة</a:t>
            </a:r>
            <a:r>
              <a:rPr lang="ar-MA" dirty="0" smtClean="0"/>
              <a:t>، أي انشاء واعادة ترتيب وتنظيم الجهات المركزية واللامركزية</a:t>
            </a:r>
            <a:endParaRPr lang="ar-SA" dirty="0" smtClean="0"/>
          </a:p>
          <a:p>
            <a:pPr lvl="1" algn="r" rtl="1"/>
            <a:r>
              <a:rPr lang="ar-SA" dirty="0" smtClean="0"/>
              <a:t>متابعة تنفيذ الخطة العامة للتنمية</a:t>
            </a:r>
            <a:r>
              <a:rPr lang="ar-MA" dirty="0" smtClean="0"/>
              <a:t> مثل الخطط الخمسية أو خطة 2030</a:t>
            </a:r>
            <a:endParaRPr lang="ar-SA" sz="2000" dirty="0"/>
          </a:p>
          <a:p>
            <a:pPr lvl="1" algn="r" rtl="1">
              <a:buFont typeface="Wingdings" pitchFamily="2" charset="2"/>
              <a:buChar char="v"/>
            </a:pPr>
            <a:r>
              <a:rPr lang="ar-SA" sz="2000" dirty="0"/>
              <a:t>مهيمن على سير المرافق العامة وحسن ادائها</a:t>
            </a:r>
          </a:p>
          <a:p>
            <a:pPr lvl="1" algn="r" rtl="1">
              <a:buFont typeface="Wingdings" pitchFamily="2" charset="2"/>
              <a:buChar char="v"/>
            </a:pPr>
            <a:r>
              <a:rPr lang="ar-SA" sz="2000" dirty="0"/>
              <a:t>انشاء لجان تحري وتحقيق عن سير اعمال الاجهزة الحكومية</a:t>
            </a:r>
          </a:p>
        </p:txBody>
      </p:sp>
    </p:spTree>
    <p:extLst>
      <p:ext uri="{BB962C8B-B14F-4D97-AF65-F5344CB8AC3E}">
        <p14:creationId xmlns:p14="http://schemas.microsoft.com/office/powerpoint/2010/main" val="349876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pPr algn="ctr"/>
            <a:r>
              <a:rPr lang="ar-MA" dirty="0" smtClean="0"/>
              <a:t>تابع- </a:t>
            </a:r>
            <a:r>
              <a:rPr lang="ar-SA" dirty="0" smtClean="0"/>
              <a:t>اختصاصاته</a:t>
            </a:r>
            <a:endParaRPr lang="ar-SA" dirty="0"/>
          </a:p>
        </p:txBody>
      </p:sp>
      <p:sp>
        <p:nvSpPr>
          <p:cNvPr id="3" name="عنصر نائب للمحتوى 2"/>
          <p:cNvSpPr>
            <a:spLocks noGrp="1"/>
          </p:cNvSpPr>
          <p:nvPr>
            <p:ph idx="1"/>
          </p:nvPr>
        </p:nvSpPr>
        <p:spPr/>
        <p:txBody>
          <a:bodyPr/>
          <a:lstStyle/>
          <a:p>
            <a:pPr algn="r" rtl="1"/>
            <a:r>
              <a:rPr lang="ar-MA" b="1" u="sng" dirty="0" smtClean="0"/>
              <a:t>من الناحية </a:t>
            </a:r>
            <a:r>
              <a:rPr lang="ar-SA" b="1" u="sng" dirty="0" smtClean="0"/>
              <a:t>التشريعية:</a:t>
            </a:r>
          </a:p>
          <a:p>
            <a:pPr algn="r" rtl="1">
              <a:buFont typeface="Wingdings" pitchFamily="2" charset="2"/>
              <a:buChar char="v"/>
            </a:pPr>
            <a:r>
              <a:rPr lang="ar-SA" dirty="0" smtClean="0"/>
              <a:t>اصدار الانظمة وتعديلها </a:t>
            </a:r>
            <a:r>
              <a:rPr lang="ar-MA" dirty="0" smtClean="0"/>
              <a:t>،والموافقة على </a:t>
            </a:r>
            <a:r>
              <a:rPr lang="ar-SA" dirty="0" smtClean="0"/>
              <a:t>المعاهدات </a:t>
            </a:r>
            <a:r>
              <a:rPr lang="ar-MA" dirty="0" smtClean="0"/>
              <a:t>الدولية ، </a:t>
            </a:r>
            <a:r>
              <a:rPr lang="ar-SA" dirty="0" smtClean="0"/>
              <a:t>والامتيازات</a:t>
            </a:r>
            <a:r>
              <a:rPr lang="ar-MA" dirty="0" smtClean="0"/>
              <a:t>»أحد أنواع العقود الادارية»</a:t>
            </a:r>
            <a:endParaRPr lang="ar-SA" dirty="0" smtClean="0"/>
          </a:p>
          <a:p>
            <a:pPr algn="r" rtl="1">
              <a:buFont typeface="Wingdings" pitchFamily="2" charset="2"/>
              <a:buChar char="v"/>
            </a:pPr>
            <a:r>
              <a:rPr lang="ar-SA" dirty="0" smtClean="0"/>
              <a:t>دراسة مشروعات</a:t>
            </a:r>
            <a:r>
              <a:rPr lang="ar-MA" dirty="0" smtClean="0"/>
              <a:t>/مسودات</a:t>
            </a:r>
            <a:r>
              <a:rPr lang="ar-SA" dirty="0" smtClean="0"/>
              <a:t> الانظمة</a:t>
            </a:r>
            <a:endParaRPr lang="ar-SA" dirty="0"/>
          </a:p>
        </p:txBody>
      </p:sp>
    </p:spTree>
    <p:extLst>
      <p:ext uri="{BB962C8B-B14F-4D97-AF65-F5344CB8AC3E}">
        <p14:creationId xmlns:p14="http://schemas.microsoft.com/office/powerpoint/2010/main" val="55202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0946" y="405384"/>
            <a:ext cx="7290054" cy="1271016"/>
          </a:xfrm>
          <a:solidFill>
            <a:schemeClr val="accent6"/>
          </a:solidFill>
        </p:spPr>
        <p:txBody>
          <a:bodyPr>
            <a:normAutofit fontScale="90000"/>
          </a:bodyPr>
          <a:lstStyle/>
          <a:p>
            <a:pPr algn="ctr"/>
            <a:r>
              <a:rPr lang="ar-SA" b="1" u="sng" dirty="0" smtClean="0"/>
              <a:t>مسؤولية الوزراء</a:t>
            </a:r>
            <a:r>
              <a:rPr lang="ar-MA" dirty="0" smtClean="0"/>
              <a:t/>
            </a:r>
            <a:br>
              <a:rPr lang="ar-MA" dirty="0" smtClean="0"/>
            </a:br>
            <a:r>
              <a:rPr lang="ar-MA" sz="3600" dirty="0" smtClean="0"/>
              <a:t>إما مسؤولية </a:t>
            </a:r>
            <a:r>
              <a:rPr lang="ar-MA" sz="3600" dirty="0" smtClean="0"/>
              <a:t>«سياسية» أو </a:t>
            </a:r>
            <a:r>
              <a:rPr lang="ar-MA" sz="3600" dirty="0" smtClean="0"/>
              <a:t>مسؤولية </a:t>
            </a:r>
            <a:r>
              <a:rPr lang="ar-MA" sz="3600" dirty="0" smtClean="0"/>
              <a:t>«جنائية</a:t>
            </a:r>
            <a:r>
              <a:rPr lang="ar-MA" sz="3600" dirty="0" smtClean="0"/>
              <a:t>»</a:t>
            </a:r>
            <a:endParaRPr lang="ar-SA" sz="3600" dirty="0"/>
          </a:p>
        </p:txBody>
      </p:sp>
      <p:sp>
        <p:nvSpPr>
          <p:cNvPr id="3" name="عنصر نائب للمحتوى 2"/>
          <p:cNvSpPr>
            <a:spLocks noGrp="1"/>
          </p:cNvSpPr>
          <p:nvPr>
            <p:ph idx="1"/>
          </p:nvPr>
        </p:nvSpPr>
        <p:spPr>
          <a:xfrm>
            <a:off x="768096" y="2286000"/>
            <a:ext cx="7290055" cy="5181600"/>
          </a:xfrm>
        </p:spPr>
        <p:txBody>
          <a:bodyPr>
            <a:noAutofit/>
          </a:bodyPr>
          <a:lstStyle/>
          <a:p>
            <a:pPr algn="just" rtl="1">
              <a:buFont typeface="Wingdings" pitchFamily="2" charset="2"/>
              <a:buChar char="v"/>
            </a:pPr>
            <a:r>
              <a:rPr lang="ar-MA" sz="2400" b="1" u="sng" dirty="0" smtClean="0"/>
              <a:t>اولا: المسؤولية السياسية « عن أعمالهم السياسية»</a:t>
            </a:r>
          </a:p>
          <a:p>
            <a:pPr algn="just" rtl="1">
              <a:buFont typeface="Wingdings" pitchFamily="2" charset="2"/>
              <a:buChar char="v"/>
            </a:pPr>
            <a:r>
              <a:rPr lang="ar-SA" sz="2400" dirty="0" smtClean="0"/>
              <a:t>مسؤولي</a:t>
            </a:r>
            <a:r>
              <a:rPr lang="ar-MA" sz="2400" dirty="0" smtClean="0"/>
              <a:t>ة جماعية «بالتضامن»: بمعنى أنهم مسؤولون جميعا</a:t>
            </a:r>
            <a:r>
              <a:rPr lang="ar-SA" sz="2400" dirty="0" smtClean="0"/>
              <a:t> امام الملك</a:t>
            </a:r>
            <a:r>
              <a:rPr lang="ar-MA" sz="2400" dirty="0" smtClean="0"/>
              <a:t> اذا اتخذوا قرار حكومي يخص الدولة بشكل عام، فمن الممكن للملك أن يحل ويقيل المجلس كله اذا لم يكن راضي عن هذا القرار.</a:t>
            </a:r>
            <a:endParaRPr lang="ar-SA" sz="2400" dirty="0" smtClean="0"/>
          </a:p>
          <a:p>
            <a:pPr algn="just" rtl="1">
              <a:buFont typeface="Wingdings" pitchFamily="2" charset="2"/>
              <a:buChar char="v"/>
            </a:pPr>
            <a:r>
              <a:rPr lang="ar-SA" sz="2400" dirty="0" smtClean="0"/>
              <a:t>مسؤولية فردية</a:t>
            </a:r>
            <a:r>
              <a:rPr lang="ar-MA" sz="2400" dirty="0" smtClean="0"/>
              <a:t>: فكل وزير منهم مسؤول أمام الملك</a:t>
            </a:r>
            <a:r>
              <a:rPr lang="ar-SA" sz="2400" dirty="0" smtClean="0"/>
              <a:t> عن اعمال وزارته</a:t>
            </a:r>
            <a:r>
              <a:rPr lang="ar-MA" sz="2400" dirty="0" smtClean="0"/>
              <a:t>.</a:t>
            </a:r>
            <a:endParaRPr lang="ar-SA" sz="2400" dirty="0" smtClean="0"/>
          </a:p>
        </p:txBody>
      </p:sp>
    </p:spTree>
    <p:extLst>
      <p:ext uri="{BB962C8B-B14F-4D97-AF65-F5344CB8AC3E}">
        <p14:creationId xmlns:p14="http://schemas.microsoft.com/office/powerpoint/2010/main" val="176362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8096" y="533400"/>
            <a:ext cx="7690104" cy="6172200"/>
          </a:xfrm>
        </p:spPr>
        <p:txBody>
          <a:bodyPr>
            <a:normAutofit/>
          </a:bodyPr>
          <a:lstStyle/>
          <a:p>
            <a:pPr marL="0" indent="0" algn="just" rtl="1">
              <a:buNone/>
            </a:pPr>
            <a:r>
              <a:rPr lang="ar-MA" sz="2800" b="1" u="sng" dirty="0" smtClean="0"/>
              <a:t>ثانيا: مسؤولية جنائية: «اذا اتركب أحد الجرائم المنصوص عليها في </a:t>
            </a:r>
            <a:r>
              <a:rPr lang="ar-SA" sz="2800" b="1" u="sng" dirty="0" smtClean="0"/>
              <a:t>(</a:t>
            </a:r>
            <a:r>
              <a:rPr lang="ar-SA" sz="2800" b="1" u="sng" dirty="0"/>
              <a:t>نظام محاكمة </a:t>
            </a:r>
            <a:r>
              <a:rPr lang="ar-SA" sz="2800" b="1" u="sng" dirty="0" smtClean="0"/>
              <a:t>الوزراء</a:t>
            </a:r>
            <a:r>
              <a:rPr lang="ar-MA" sz="2800" b="1" u="sng" dirty="0" smtClean="0"/>
              <a:t> الصادر عام </a:t>
            </a:r>
            <a:r>
              <a:rPr lang="ar-SA" sz="2800" b="1" u="sng" dirty="0" smtClean="0"/>
              <a:t> </a:t>
            </a:r>
            <a:r>
              <a:rPr lang="ar-SA" sz="2800" b="1" u="sng" dirty="0"/>
              <a:t>1380</a:t>
            </a:r>
            <a:r>
              <a:rPr lang="ar-SA" sz="2800" b="1" u="sng" dirty="0" smtClean="0"/>
              <a:t>)</a:t>
            </a:r>
            <a:r>
              <a:rPr lang="ar-MA" sz="2800" b="1" u="sng" dirty="0" smtClean="0"/>
              <a:t>:</a:t>
            </a:r>
            <a:endParaRPr lang="ar-SA" sz="2800" b="1" u="sng" dirty="0"/>
          </a:p>
          <a:p>
            <a:pPr marL="457200" indent="-457200" algn="just" rtl="1">
              <a:lnSpc>
                <a:spcPct val="110000"/>
              </a:lnSpc>
              <a:spcBef>
                <a:spcPts val="0"/>
              </a:spcBef>
              <a:spcAft>
                <a:spcPts val="0"/>
              </a:spcAft>
              <a:buFont typeface="+mj-lt"/>
              <a:buAutoNum type="arabicPeriod"/>
            </a:pPr>
            <a:r>
              <a:rPr lang="ar-SA" dirty="0"/>
              <a:t>الافعال المقصود بها تغيير النظام الملكي</a:t>
            </a:r>
          </a:p>
          <a:p>
            <a:pPr marL="457200" indent="-457200" algn="just" rtl="1">
              <a:lnSpc>
                <a:spcPct val="110000"/>
              </a:lnSpc>
              <a:spcBef>
                <a:spcPts val="0"/>
              </a:spcBef>
              <a:spcAft>
                <a:spcPts val="0"/>
              </a:spcAft>
              <a:buFont typeface="+mj-lt"/>
              <a:buAutoNum type="arabicPeriod"/>
            </a:pPr>
            <a:r>
              <a:rPr lang="ar-SA" dirty="0"/>
              <a:t>جرائم الخيانة العظمى (حمل السلاح ضد الدولة ، معاونة دولة اخرى في اعمال عدوانية ضد الدولة، تسهيل دخول العدو للبلاد، تسليم المدن والحصون والمنشآت والمؤن والطرق للعدو، تحريض الجنود على الانضمام للعدو، مساعدة تقدم العدو، افشاء اسرار الدفاع)</a:t>
            </a:r>
          </a:p>
          <a:p>
            <a:pPr marL="457200" indent="-457200" algn="just" rtl="1">
              <a:lnSpc>
                <a:spcPct val="110000"/>
              </a:lnSpc>
              <a:spcBef>
                <a:spcPts val="0"/>
              </a:spcBef>
              <a:spcAft>
                <a:spcPts val="0"/>
              </a:spcAft>
              <a:buFont typeface="+mj-lt"/>
              <a:buAutoNum type="arabicPeriod"/>
            </a:pPr>
            <a:r>
              <a:rPr lang="ar-SA" dirty="0"/>
              <a:t>تعريض امن الدولة وسلامتها للخطر</a:t>
            </a:r>
          </a:p>
          <a:p>
            <a:pPr marL="457200" indent="-457200" algn="just" rtl="1">
              <a:lnSpc>
                <a:spcPct val="110000"/>
              </a:lnSpc>
              <a:spcBef>
                <a:spcPts val="0"/>
              </a:spcBef>
              <a:spcAft>
                <a:spcPts val="0"/>
              </a:spcAft>
              <a:buFont typeface="+mj-lt"/>
              <a:buAutoNum type="arabicPeriod"/>
            </a:pPr>
            <a:r>
              <a:rPr lang="ar-SA" dirty="0"/>
              <a:t>زعزعة ولاء افراد القوات المسلحة للملك</a:t>
            </a:r>
          </a:p>
          <a:p>
            <a:pPr marL="457200" indent="-457200" algn="just" rtl="1">
              <a:lnSpc>
                <a:spcPct val="110000"/>
              </a:lnSpc>
              <a:spcBef>
                <a:spcPts val="0"/>
              </a:spcBef>
              <a:spcAft>
                <a:spcPts val="0"/>
              </a:spcAft>
              <a:buFont typeface="+mj-lt"/>
              <a:buAutoNum type="arabicPeriod"/>
            </a:pPr>
            <a:r>
              <a:rPr lang="ar-SA" dirty="0"/>
              <a:t>التصرفات التي من شأنها التأثير في اسعار البضائع والعقارات والاوراق المالية للحصول على فائدة شخصية</a:t>
            </a:r>
          </a:p>
          <a:p>
            <a:pPr marL="457200" indent="-457200" algn="just" rtl="1">
              <a:lnSpc>
                <a:spcPct val="110000"/>
              </a:lnSpc>
              <a:spcBef>
                <a:spcPts val="0"/>
              </a:spcBef>
              <a:spcAft>
                <a:spcPts val="0"/>
              </a:spcAft>
              <a:buFont typeface="+mj-lt"/>
              <a:buAutoNum type="arabicPeriod"/>
            </a:pPr>
            <a:r>
              <a:rPr lang="ar-SA" dirty="0"/>
              <a:t>قبول فائدة </a:t>
            </a:r>
            <a:r>
              <a:rPr lang="ar-SA" dirty="0" err="1"/>
              <a:t>ايا</a:t>
            </a:r>
            <a:r>
              <a:rPr lang="ar-SA" dirty="0"/>
              <a:t> كان نوعها لقضاء عمل رسمي</a:t>
            </a:r>
          </a:p>
          <a:p>
            <a:pPr marL="457200" indent="-457200" algn="just" rtl="1">
              <a:lnSpc>
                <a:spcPct val="110000"/>
              </a:lnSpc>
              <a:spcBef>
                <a:spcPts val="0"/>
              </a:spcBef>
              <a:spcAft>
                <a:spcPts val="0"/>
              </a:spcAft>
              <a:buFont typeface="+mj-lt"/>
              <a:buAutoNum type="arabicPeriod"/>
            </a:pPr>
            <a:r>
              <a:rPr lang="ar-SA" dirty="0"/>
              <a:t>استغلال العقود</a:t>
            </a:r>
          </a:p>
          <a:p>
            <a:pPr marL="457200" indent="-457200" algn="just" rtl="1">
              <a:lnSpc>
                <a:spcPct val="110000"/>
              </a:lnSpc>
              <a:spcBef>
                <a:spcPts val="0"/>
              </a:spcBef>
              <a:spcAft>
                <a:spcPts val="0"/>
              </a:spcAft>
              <a:buFont typeface="+mj-lt"/>
              <a:buAutoNum type="arabicPeriod"/>
            </a:pPr>
            <a:r>
              <a:rPr lang="ar-SA" dirty="0"/>
              <a:t>تعمد مخالفة النظم واللوائح</a:t>
            </a:r>
          </a:p>
          <a:p>
            <a:pPr marL="457200" indent="-457200" algn="just" rtl="1">
              <a:lnSpc>
                <a:spcPct val="110000"/>
              </a:lnSpc>
              <a:spcBef>
                <a:spcPts val="0"/>
              </a:spcBef>
              <a:spcAft>
                <a:spcPts val="0"/>
              </a:spcAft>
              <a:buFont typeface="+mj-lt"/>
              <a:buAutoNum type="arabicPeriod"/>
            </a:pPr>
            <a:r>
              <a:rPr lang="ar-SA" dirty="0"/>
              <a:t>افشاء قرارات ومداولا </a:t>
            </a:r>
            <a:r>
              <a:rPr lang="ar-SA" dirty="0" smtClean="0"/>
              <a:t>ت المجلس التي </a:t>
            </a:r>
            <a:r>
              <a:rPr lang="ar-SA" dirty="0"/>
              <a:t>تتعلق بأمن الدولة والشؤون الخارجية والمالية والاقتصادية</a:t>
            </a:r>
          </a:p>
          <a:p>
            <a:pPr marL="457200" indent="-457200" algn="just" rtl="1">
              <a:lnSpc>
                <a:spcPct val="110000"/>
              </a:lnSpc>
              <a:spcBef>
                <a:spcPts val="0"/>
              </a:spcBef>
              <a:spcAft>
                <a:spcPts val="0"/>
              </a:spcAft>
              <a:buFont typeface="+mj-lt"/>
              <a:buAutoNum type="arabicPeriod"/>
            </a:pPr>
            <a:r>
              <a:rPr lang="ar-SA" dirty="0"/>
              <a:t>التدخل في شؤون القضاء والهيئات والدوائر الحكومية</a:t>
            </a:r>
          </a:p>
          <a:p>
            <a:pPr algn="just" rtl="1"/>
            <a:endParaRPr lang="ar-SA" dirty="0"/>
          </a:p>
        </p:txBody>
      </p:sp>
    </p:spTree>
    <p:extLst>
      <p:ext uri="{BB962C8B-B14F-4D97-AF65-F5344CB8AC3E}">
        <p14:creationId xmlns:p14="http://schemas.microsoft.com/office/powerpoint/2010/main" val="74029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endParaRPr lang="ar-SA" dirty="0"/>
          </a:p>
        </p:txBody>
      </p:sp>
      <p:sp>
        <p:nvSpPr>
          <p:cNvPr id="3" name="عنصر نائب للمحتوى 2"/>
          <p:cNvSpPr>
            <a:spLocks noGrp="1"/>
          </p:cNvSpPr>
          <p:nvPr>
            <p:ph idx="1"/>
          </p:nvPr>
        </p:nvSpPr>
        <p:spPr/>
        <p:txBody>
          <a:bodyPr/>
          <a:lstStyle/>
          <a:p>
            <a:endParaRPr lang="ar-SA"/>
          </a:p>
        </p:txBody>
      </p:sp>
      <p:graphicFrame>
        <p:nvGraphicFramePr>
          <p:cNvPr id="4" name="رسم تخطيطي 3"/>
          <p:cNvGraphicFramePr/>
          <p:nvPr>
            <p:extLst>
              <p:ext uri="{D42A27DB-BD31-4B8C-83A1-F6EECF244321}">
                <p14:modId xmlns:p14="http://schemas.microsoft.com/office/powerpoint/2010/main" val="824201883"/>
              </p:ext>
            </p:extLst>
          </p:nvPr>
        </p:nvGraphicFramePr>
        <p:xfrm>
          <a:off x="1295400" y="2184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وان 1"/>
          <p:cNvSpPr txBox="1">
            <a:spLocks/>
          </p:cNvSpPr>
          <p:nvPr/>
        </p:nvSpPr>
        <p:spPr>
          <a:xfrm>
            <a:off x="920496" y="7376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mtClean="0"/>
              <a:t>التشكيلات الداخلية لمجلس الوزراء</a:t>
            </a:r>
            <a:endParaRPr lang="ar-SA" dirty="0"/>
          </a:p>
        </p:txBody>
      </p:sp>
    </p:spTree>
    <p:extLst>
      <p:ext uri="{BB962C8B-B14F-4D97-AF65-F5344CB8AC3E}">
        <p14:creationId xmlns:p14="http://schemas.microsoft.com/office/powerpoint/2010/main" val="35573431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r>
              <a:rPr lang="ar-SA" dirty="0" smtClean="0"/>
              <a:t>التشكيلات الداخلية لمجلس الوزراء</a:t>
            </a:r>
            <a:endParaRPr lang="ar-SA" dirty="0"/>
          </a:p>
        </p:txBody>
      </p:sp>
      <p:sp>
        <p:nvSpPr>
          <p:cNvPr id="3" name="عنصر نائب للمحتوى 2"/>
          <p:cNvSpPr>
            <a:spLocks noGrp="1"/>
          </p:cNvSpPr>
          <p:nvPr>
            <p:ph idx="1"/>
          </p:nvPr>
        </p:nvSpPr>
        <p:spPr>
          <a:xfrm>
            <a:off x="768096" y="2301240"/>
            <a:ext cx="7290055" cy="4328160"/>
          </a:xfrm>
          <a:ln>
            <a:noFill/>
          </a:ln>
        </p:spPr>
        <p:txBody>
          <a:bodyPr/>
          <a:lstStyle/>
          <a:p>
            <a:pPr marL="0" indent="0" algn="r" rtl="1">
              <a:buNone/>
            </a:pPr>
            <a:r>
              <a:rPr lang="ar-MA" b="1" u="sng" dirty="0" smtClean="0"/>
              <a:t>أولًا: </a:t>
            </a:r>
            <a:r>
              <a:rPr lang="ar-SA" b="1" u="sng" dirty="0" smtClean="0"/>
              <a:t>الامانة العامة لمجلس الوزراء</a:t>
            </a:r>
            <a:r>
              <a:rPr lang="ar-MA" b="1" u="sng" dirty="0" smtClean="0"/>
              <a:t>، وظيفتها العامة</a:t>
            </a:r>
            <a:r>
              <a:rPr lang="ar-SA" b="1" u="sng" dirty="0" smtClean="0"/>
              <a:t>:</a:t>
            </a:r>
          </a:p>
          <a:p>
            <a:pPr algn="r" rtl="1">
              <a:buFont typeface="Wingdings" pitchFamily="2" charset="2"/>
              <a:buChar char="v"/>
            </a:pPr>
            <a:r>
              <a:rPr lang="ar-SA" dirty="0" smtClean="0"/>
              <a:t>للقيام بأعمال السكرتارية للمجلس.</a:t>
            </a:r>
          </a:p>
          <a:p>
            <a:pPr algn="r" rtl="1">
              <a:buFont typeface="Wingdings" pitchFamily="2" charset="2"/>
              <a:buChar char="v"/>
            </a:pPr>
            <a:r>
              <a:rPr lang="ar-SA" dirty="0" smtClean="0"/>
              <a:t>يرأسها أمين عام وله نائب ومجموعة موظفين.</a:t>
            </a:r>
          </a:p>
          <a:p>
            <a:pPr algn="r" rtl="1"/>
            <a:r>
              <a:rPr lang="ar-SA" b="1" u="sng" dirty="0" smtClean="0"/>
              <a:t>مهامها</a:t>
            </a:r>
            <a:r>
              <a:rPr lang="ar-MA" b="1" u="sng" dirty="0" smtClean="0"/>
              <a:t> التفصيلية</a:t>
            </a:r>
            <a:r>
              <a:rPr lang="ar-SA" b="1" u="sng" dirty="0" smtClean="0"/>
              <a:t>:</a:t>
            </a:r>
          </a:p>
          <a:p>
            <a:pPr marL="457200" indent="-457200" algn="r" rtl="1">
              <a:buFont typeface="+mj-lt"/>
              <a:buAutoNum type="arabicPeriod"/>
            </a:pPr>
            <a:r>
              <a:rPr lang="ar-SA" dirty="0" smtClean="0"/>
              <a:t>الاشراف على اعداد جداول اعمال المجلس والمحاضر بعد الاجتماعات.</a:t>
            </a:r>
          </a:p>
          <a:p>
            <a:pPr marL="457200" indent="-457200" algn="r" rtl="1">
              <a:buFont typeface="+mj-lt"/>
              <a:buAutoNum type="arabicPeriod"/>
            </a:pPr>
            <a:r>
              <a:rPr lang="ar-SA" dirty="0" smtClean="0"/>
              <a:t>تهيئة الوثائق الرسمية والمعلومات المتعلقة بأعمال المجلس حين طلبها.</a:t>
            </a:r>
          </a:p>
          <a:p>
            <a:pPr marL="457200" indent="-457200" algn="r" rtl="1">
              <a:buFont typeface="+mj-lt"/>
              <a:buAutoNum type="arabicPeriod"/>
            </a:pPr>
            <a:r>
              <a:rPr lang="ar-SA" dirty="0" smtClean="0"/>
              <a:t>ما يكلفه به المجلس من اعمال.</a:t>
            </a:r>
            <a:endParaRPr lang="ar-SA" dirty="0"/>
          </a:p>
        </p:txBody>
      </p:sp>
    </p:spTree>
    <p:extLst>
      <p:ext uri="{BB962C8B-B14F-4D97-AF65-F5344CB8AC3E}">
        <p14:creationId xmlns:p14="http://schemas.microsoft.com/office/powerpoint/2010/main" val="123851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8096" y="1996440"/>
            <a:ext cx="7290055" cy="5013960"/>
          </a:xfrm>
        </p:spPr>
        <p:txBody>
          <a:bodyPr>
            <a:normAutofit/>
          </a:bodyPr>
          <a:lstStyle/>
          <a:p>
            <a:pPr marL="0" indent="0" algn="r" rtl="1">
              <a:buNone/>
            </a:pPr>
            <a:r>
              <a:rPr lang="ar-MA" b="1" u="sng" dirty="0" smtClean="0"/>
              <a:t>ثانيًا: </a:t>
            </a:r>
            <a:r>
              <a:rPr lang="ar-SA" b="1" u="sng" dirty="0" smtClean="0"/>
              <a:t>هيئة الخبراء</a:t>
            </a:r>
            <a:r>
              <a:rPr lang="ar-MA" b="1" u="sng" dirty="0" smtClean="0"/>
              <a:t>، وظيفتها العامة</a:t>
            </a:r>
            <a:r>
              <a:rPr lang="ar-SA" b="1" u="sng" dirty="0" smtClean="0"/>
              <a:t>:</a:t>
            </a:r>
          </a:p>
          <a:p>
            <a:pPr algn="r" rtl="1">
              <a:buFont typeface="Wingdings" pitchFamily="2" charset="2"/>
              <a:buChar char="v"/>
            </a:pPr>
            <a:r>
              <a:rPr lang="ar-SA" dirty="0" smtClean="0"/>
              <a:t>تختص بكل ما يتعلق بصياغة وتعديل الانظمة ومراجعة الاتفاقيات الدولية.</a:t>
            </a:r>
          </a:p>
          <a:p>
            <a:pPr algn="r" rtl="1"/>
            <a:r>
              <a:rPr lang="ar-SA" b="1" u="sng" dirty="0" smtClean="0"/>
              <a:t>مهامها</a:t>
            </a:r>
            <a:r>
              <a:rPr lang="ar-MA" b="1" u="sng" dirty="0" smtClean="0"/>
              <a:t> التفصيلية</a:t>
            </a:r>
            <a:r>
              <a:rPr lang="ar-SA" b="1" u="sng" dirty="0" smtClean="0"/>
              <a:t>:</a:t>
            </a:r>
          </a:p>
          <a:p>
            <a:pPr marL="457200" indent="-457200" algn="r" rtl="1">
              <a:buFont typeface="+mj-lt"/>
              <a:buAutoNum type="arabicPeriod"/>
            </a:pPr>
            <a:r>
              <a:rPr lang="ar-SA" dirty="0" smtClean="0"/>
              <a:t>تحضير مشروعات الانظمة واعداد الدراسات اللازمة لها بالاشتراك مع الجهة التي رفعت تلك المشاريع.</a:t>
            </a:r>
          </a:p>
          <a:p>
            <a:pPr marL="457200" indent="-457200" algn="r" rtl="1">
              <a:buFont typeface="+mj-lt"/>
              <a:buAutoNum type="arabicPeriod"/>
            </a:pPr>
            <a:r>
              <a:rPr lang="ar-SA" dirty="0" smtClean="0"/>
              <a:t>مراجعة الانظمة السارية واقتراح تعديلها.</a:t>
            </a:r>
          </a:p>
          <a:p>
            <a:pPr marL="457200" indent="-457200" algn="r" rtl="1">
              <a:buFont typeface="+mj-lt"/>
              <a:buAutoNum type="arabicPeriod"/>
            </a:pPr>
            <a:r>
              <a:rPr lang="ar-SA" dirty="0" smtClean="0"/>
              <a:t>وضع الصيغ المناسبة </a:t>
            </a:r>
            <a:r>
              <a:rPr lang="ar-SA" dirty="0" err="1" smtClean="0"/>
              <a:t>للاوامر</a:t>
            </a:r>
            <a:r>
              <a:rPr lang="ar-SA" dirty="0" smtClean="0"/>
              <a:t> السامية والمراسيم الملكية وقرارات مجلس الوزراء.</a:t>
            </a:r>
          </a:p>
          <a:p>
            <a:pPr marL="457200" indent="-457200" algn="r" rtl="1">
              <a:buFont typeface="+mj-lt"/>
              <a:buAutoNum type="arabicPeriod"/>
            </a:pPr>
            <a:r>
              <a:rPr lang="ar-SA" dirty="0" smtClean="0"/>
              <a:t>مشاركة الاجهزة الحكومية في دراسة الموضوعات التي تحال الى الهيئة من المقام السامي او من مجلس الوزراء</a:t>
            </a:r>
            <a:endParaRPr lang="ar-SA" dirty="0"/>
          </a:p>
        </p:txBody>
      </p:sp>
      <p:sp>
        <p:nvSpPr>
          <p:cNvPr id="4" name="عنوان 1"/>
          <p:cNvSpPr txBox="1">
            <a:spLocks/>
          </p:cNvSpPr>
          <p:nvPr/>
        </p:nvSpPr>
        <p:spPr>
          <a:xfrm>
            <a:off x="920496" y="381000"/>
            <a:ext cx="7290054" cy="1499616"/>
          </a:xfrm>
          <a:prstGeom prst="rect">
            <a:avLst/>
          </a:prstGeom>
          <a:solidFill>
            <a:schemeClr val="accent6"/>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ctr"/>
            <a:r>
              <a:rPr lang="ar-MA" sz="4000" dirty="0" smtClean="0"/>
              <a:t>تابع-</a:t>
            </a:r>
            <a:r>
              <a:rPr lang="ar-SA" sz="4000" dirty="0" smtClean="0"/>
              <a:t>التشكيلات الداخلية لمجلس</a:t>
            </a:r>
            <a:r>
              <a:rPr lang="ar-MA" sz="4000" dirty="0" smtClean="0"/>
              <a:t> </a:t>
            </a:r>
            <a:r>
              <a:rPr lang="ar-SA" sz="4000" dirty="0" err="1" smtClean="0"/>
              <a:t>الوزرا</a:t>
            </a:r>
            <a:r>
              <a:rPr lang="ar-MA" sz="4000" dirty="0" smtClean="0"/>
              <a:t>ء</a:t>
            </a:r>
            <a:endParaRPr lang="ar-SA" sz="4000" dirty="0"/>
          </a:p>
        </p:txBody>
      </p:sp>
    </p:spTree>
    <p:extLst>
      <p:ext uri="{BB962C8B-B14F-4D97-AF65-F5344CB8AC3E}">
        <p14:creationId xmlns:p14="http://schemas.microsoft.com/office/powerpoint/2010/main" val="3661203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52449" y="1676400"/>
            <a:ext cx="7829551" cy="5410200"/>
          </a:xfrm>
        </p:spPr>
        <p:txBody>
          <a:bodyPr>
            <a:normAutofit/>
          </a:bodyPr>
          <a:lstStyle/>
          <a:p>
            <a:pPr marL="0" indent="0" algn="just" rtl="1">
              <a:buNone/>
            </a:pPr>
            <a:r>
              <a:rPr lang="ar-MA" b="1" u="sng" dirty="0" smtClean="0"/>
              <a:t>ثالثًا: اللجان والمجالس:</a:t>
            </a:r>
          </a:p>
          <a:p>
            <a:pPr marL="0" indent="0" algn="just" rtl="1">
              <a:buNone/>
            </a:pPr>
            <a:r>
              <a:rPr lang="ar-MA" b="1" u="sng" dirty="0" smtClean="0"/>
              <a:t>اللجان</a:t>
            </a:r>
            <a:r>
              <a:rPr lang="ar-MA" dirty="0" smtClean="0"/>
              <a:t>: أجاز النظام أن يؤلف المجلس لجان من بين أعضاءه لبحث مسألة معينة وتقديم تقرير عنها، ولم يحدد عدد اللجان بل ترك الامر مفتوح ليتم تشكيل لجان بحسب الحاجة.</a:t>
            </a:r>
          </a:p>
          <a:p>
            <a:pPr marL="0" indent="0" algn="just" rtl="1">
              <a:buNone/>
            </a:pPr>
            <a:r>
              <a:rPr lang="ar-MA" b="1" u="sng" dirty="0" smtClean="0"/>
              <a:t>المجالس</a:t>
            </a:r>
            <a:r>
              <a:rPr lang="ar-MA" dirty="0" smtClean="0"/>
              <a:t>: أيضًا ونظراً لتكاثر مسؤوليات المجلس وتشعبها والمدة الزمنية التي يستغرقها في جلساته الاسبوعية فقد لجأ المجلس الى إحداث العديد من الهيئات والمجالس العليا، ولكن تبين أنه على الرغم من دورها الفعال الا انها كانت بطيئة ومخرجاتها غير منسقة مع بعضها فصدر أمر ملكي في عهد الملك سلمان عام 1436 </a:t>
            </a:r>
            <a:r>
              <a:rPr lang="ar-MA" dirty="0" err="1" smtClean="0"/>
              <a:t>بالغاء</a:t>
            </a:r>
            <a:r>
              <a:rPr lang="ar-MA" dirty="0" smtClean="0"/>
              <a:t> 12 مجلس سابق ضمن مجلس الوزراء وانشاء بدلًا منهم مجلسين فقط:</a:t>
            </a:r>
          </a:p>
          <a:p>
            <a:pPr marL="457200" indent="-457200" algn="just" rtl="1">
              <a:buFont typeface="+mj-lt"/>
              <a:buAutoNum type="arabicPeriod"/>
            </a:pPr>
            <a:r>
              <a:rPr lang="ar-MA" dirty="0" smtClean="0"/>
              <a:t>مجلس الشؤون السياسية والأمنية.</a:t>
            </a:r>
          </a:p>
          <a:p>
            <a:pPr marL="457200" indent="-457200" algn="just" rtl="1">
              <a:buFont typeface="+mj-lt"/>
              <a:buAutoNum type="arabicPeriod"/>
            </a:pPr>
            <a:r>
              <a:rPr lang="ar-MA" dirty="0" smtClean="0"/>
              <a:t>مجلس الشؤون الاقتصادية والتنموية.</a:t>
            </a:r>
          </a:p>
          <a:p>
            <a:pPr marL="0" indent="0" algn="just" rtl="1">
              <a:buNone/>
            </a:pPr>
            <a:r>
              <a:rPr lang="ar-MA" dirty="0" smtClean="0"/>
              <a:t>جميع أعضاء هذين المجلسين هم أعضاء أساسا في مجلس الوزراء ولكن تم تقسيمهم على هذين المجلسين أو اللجنتين حتى يكون هناك تخصص أكثر فالمواضيع الأمنية تناقش في مجلس الشؤون الأمنية بشكل مفصل أما المواضيع الاقتصادية فتناقش في المجلس الآخر وهكذا. بعد ذلك لا بد أن تُعرض قراراتهم على مجلس الوزراء . فالغرض من تكوين اللجان دائما هو اختصار الوقت في المناقشات بحيث تكون المواضيع متخصصة أكثر.</a:t>
            </a:r>
            <a:endParaRPr lang="ar-SA" dirty="0"/>
          </a:p>
        </p:txBody>
      </p:sp>
      <p:sp>
        <p:nvSpPr>
          <p:cNvPr id="4" name="عنوان 1"/>
          <p:cNvSpPr txBox="1">
            <a:spLocks/>
          </p:cNvSpPr>
          <p:nvPr/>
        </p:nvSpPr>
        <p:spPr>
          <a:xfrm>
            <a:off x="920496" y="228600"/>
            <a:ext cx="7290054" cy="1499616"/>
          </a:xfrm>
          <a:prstGeom prst="rect">
            <a:avLst/>
          </a:prstGeom>
          <a:solidFill>
            <a:schemeClr val="accent6"/>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ctr"/>
            <a:r>
              <a:rPr lang="ar-MA" sz="4000" dirty="0" smtClean="0"/>
              <a:t>تابع-</a:t>
            </a:r>
            <a:r>
              <a:rPr lang="ar-SA" sz="4000" dirty="0" smtClean="0"/>
              <a:t>التشكيلات الداخلية لمجلس</a:t>
            </a:r>
            <a:r>
              <a:rPr lang="ar-MA" sz="4000" dirty="0" smtClean="0"/>
              <a:t> </a:t>
            </a:r>
            <a:r>
              <a:rPr lang="ar-SA" sz="4000" dirty="0" err="1" smtClean="0"/>
              <a:t>الوزرا</a:t>
            </a:r>
            <a:r>
              <a:rPr lang="ar-MA" sz="4000" dirty="0" smtClean="0"/>
              <a:t>ء</a:t>
            </a:r>
            <a:endParaRPr lang="ar-SA" sz="4000" dirty="0"/>
          </a:p>
        </p:txBody>
      </p:sp>
    </p:spTree>
    <p:extLst>
      <p:ext uri="{BB962C8B-B14F-4D97-AF65-F5344CB8AC3E}">
        <p14:creationId xmlns:p14="http://schemas.microsoft.com/office/powerpoint/2010/main" val="99714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sz="4800" dirty="0" smtClean="0"/>
              <a:t>1- السلطة </a:t>
            </a:r>
            <a:r>
              <a:rPr lang="ar-SA" sz="4800" dirty="0" smtClean="0"/>
              <a:t>التنفيذية</a:t>
            </a:r>
            <a:r>
              <a:rPr lang="ar-SA" sz="4800" dirty="0" smtClean="0"/>
              <a:t/>
            </a:r>
            <a:br>
              <a:rPr lang="ar-SA" sz="4800" dirty="0" smtClean="0"/>
            </a:br>
            <a:r>
              <a:rPr lang="ar-SA" sz="4800" dirty="0" smtClean="0"/>
              <a:t>(الجزء الاول: الملك)</a:t>
            </a:r>
            <a:endParaRPr lang="en-US" sz="4800"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858253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038211989"/>
              </p:ext>
            </p:extLst>
          </p:nvPr>
        </p:nvGraphicFramePr>
        <p:xfrm>
          <a:off x="152400" y="1447800"/>
          <a:ext cx="8763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وان 4"/>
          <p:cNvSpPr>
            <a:spLocks noGrp="1"/>
          </p:cNvSpPr>
          <p:nvPr>
            <p:ph type="title"/>
          </p:nvPr>
        </p:nvSpPr>
        <p:spPr>
          <a:xfrm>
            <a:off x="768096" y="152400"/>
            <a:ext cx="7613904" cy="1066800"/>
          </a:xfrm>
          <a:solidFill>
            <a:schemeClr val="accent6"/>
          </a:solidFill>
        </p:spPr>
        <p:txBody>
          <a:bodyPr>
            <a:normAutofit fontScale="90000"/>
          </a:bodyPr>
          <a:lstStyle/>
          <a:p>
            <a:pPr algn="ctr"/>
            <a:r>
              <a:rPr lang="ar-SA" dirty="0" smtClean="0"/>
              <a:t>مراحل اصدار القانون</a:t>
            </a:r>
            <a:r>
              <a:rPr lang="ar-MA" dirty="0" smtClean="0"/>
              <a:t> من مجلس الوزراء</a:t>
            </a:r>
            <a:endParaRPr lang="ar-SA" dirty="0"/>
          </a:p>
        </p:txBody>
      </p:sp>
    </p:spTree>
    <p:extLst>
      <p:ext uri="{BB962C8B-B14F-4D97-AF65-F5344CB8AC3E}">
        <p14:creationId xmlns:p14="http://schemas.microsoft.com/office/powerpoint/2010/main" val="325476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97E2E026-CF0E-44C3-9F75-04111A84A90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B95AA38C-9292-47D2-8BDF-354263057DD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03A03FCD-17FB-414C-8D3B-B2310050E0E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D028737C-F2E9-4B9D-ACA5-4C34934F95A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31B1FADD-846D-4E4C-AF6E-B75782105922}"/>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434E176E-8A32-49A1-B68D-192CC600AA7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28" name="عنصر نائب للمحتوى 27"/>
          <p:cNvGraphicFramePr>
            <a:graphicFrameLocks noGrp="1"/>
          </p:cNvGraphicFramePr>
          <p:nvPr>
            <p:ph idx="1"/>
            <p:extLst>
              <p:ext uri="{D42A27DB-BD31-4B8C-83A1-F6EECF244321}">
                <p14:modId xmlns:p14="http://schemas.microsoft.com/office/powerpoint/2010/main" val="3188343565"/>
              </p:ext>
            </p:extLst>
          </p:nvPr>
        </p:nvGraphicFramePr>
        <p:xfrm>
          <a:off x="304800" y="1981200"/>
          <a:ext cx="83566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وان 4"/>
          <p:cNvSpPr txBox="1">
            <a:spLocks/>
          </p:cNvSpPr>
          <p:nvPr/>
        </p:nvSpPr>
        <p:spPr>
          <a:xfrm>
            <a:off x="768096" y="381000"/>
            <a:ext cx="7613904" cy="1066800"/>
          </a:xfrm>
          <a:prstGeom prst="rect">
            <a:avLst/>
          </a:prstGeom>
          <a:solidFill>
            <a:schemeClr val="accent6"/>
          </a:solidFill>
        </p:spPr>
        <p:txBody>
          <a:bodyPr vert="horz" lIns="91440" tIns="45720" rIns="91440" bIns="45720" rtlCol="0" anchor="ctr">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ctr"/>
            <a:r>
              <a:rPr lang="ar-MA" dirty="0" smtClean="0"/>
              <a:t>تابع - </a:t>
            </a:r>
            <a:r>
              <a:rPr lang="ar-SA" dirty="0" smtClean="0"/>
              <a:t>مراحل اصدار القانون</a:t>
            </a:r>
            <a:endParaRPr lang="ar-SA" dirty="0"/>
          </a:p>
        </p:txBody>
      </p:sp>
    </p:spTree>
    <p:extLst>
      <p:ext uri="{BB962C8B-B14F-4D97-AF65-F5344CB8AC3E}">
        <p14:creationId xmlns:p14="http://schemas.microsoft.com/office/powerpoint/2010/main" val="168990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graphicEl>
                                              <a:dgm id="{48D25210-1EBE-4E3E-A1BC-4641A81AF98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graphicEl>
                                              <a:dgm id="{F23A9839-BD84-4DBF-B11E-9E355CB8079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graphicEl>
                                              <a:dgm id="{F1B14249-ECCC-4F90-8BB3-E9D3A908F9C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graphicEl>
                                              <a:dgm id="{B72E46C7-367A-41BC-9E52-D60F0A9D71F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sz="4800" dirty="0" smtClean="0"/>
              <a:t>مجلس الشورى</a:t>
            </a:r>
            <a:endParaRPr lang="en-US" sz="4800"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681684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92D050"/>
          </a:solidFill>
        </p:spPr>
        <p:txBody>
          <a:bodyPr/>
          <a:lstStyle/>
          <a:p>
            <a:pPr algn="ctr"/>
            <a:r>
              <a:rPr lang="ar-SA" dirty="0" smtClean="0"/>
              <a:t>تكوينه</a:t>
            </a:r>
            <a:r>
              <a:rPr lang="ar-MA" dirty="0" smtClean="0"/>
              <a:t> ومدته</a:t>
            </a:r>
            <a:endParaRPr lang="ar-SA" dirty="0"/>
          </a:p>
        </p:txBody>
      </p:sp>
      <p:sp>
        <p:nvSpPr>
          <p:cNvPr id="3" name="عنصر نائب للمحتوى 2"/>
          <p:cNvSpPr>
            <a:spLocks noGrp="1"/>
          </p:cNvSpPr>
          <p:nvPr>
            <p:ph idx="1"/>
          </p:nvPr>
        </p:nvSpPr>
        <p:spPr/>
        <p:txBody>
          <a:bodyPr>
            <a:normAutofit fontScale="92500" lnSpcReduction="10000"/>
          </a:bodyPr>
          <a:lstStyle/>
          <a:p>
            <a:pPr algn="r" rtl="1">
              <a:buFont typeface="Wingdings" panose="05000000000000000000" pitchFamily="2" charset="2"/>
              <a:buChar char="v"/>
            </a:pPr>
            <a:r>
              <a:rPr lang="ar-MA" b="1" u="sng" dirty="0" smtClean="0"/>
              <a:t>يتكون من:</a:t>
            </a:r>
          </a:p>
          <a:p>
            <a:pPr algn="r" rtl="1">
              <a:buFont typeface="Wingdings" panose="05000000000000000000" pitchFamily="2" charset="2"/>
              <a:buChar char="v"/>
            </a:pPr>
            <a:r>
              <a:rPr lang="ar-MA" dirty="0" smtClean="0"/>
              <a:t>150</a:t>
            </a:r>
            <a:r>
              <a:rPr lang="ar-SA" dirty="0" smtClean="0"/>
              <a:t> عضو</a:t>
            </a:r>
            <a:r>
              <a:rPr lang="ar-MA" dirty="0" smtClean="0"/>
              <a:t> </a:t>
            </a:r>
            <a:r>
              <a:rPr lang="ar-SA" dirty="0" smtClean="0"/>
              <a:t> </a:t>
            </a:r>
            <a:r>
              <a:rPr lang="ar-MA" dirty="0" smtClean="0"/>
              <a:t>، </a:t>
            </a:r>
            <a:r>
              <a:rPr lang="ar-SA" dirty="0" smtClean="0"/>
              <a:t>20% نساء</a:t>
            </a:r>
            <a:r>
              <a:rPr lang="ar-MA" dirty="0" smtClean="0"/>
              <a:t> (أي 30 عضو من النساء)</a:t>
            </a:r>
          </a:p>
          <a:p>
            <a:pPr algn="r" rtl="1">
              <a:buFont typeface="Wingdings" panose="05000000000000000000" pitchFamily="2" charset="2"/>
              <a:buChar char="v"/>
            </a:pPr>
            <a:r>
              <a:rPr lang="ar-MA" dirty="0" smtClean="0"/>
              <a:t>الاختيار يتم بالتعيين وليس مثل اغلب برلمانات الدول الاخرى التي يكون فيها تعيين السلطة التشريعية بالانتخاب كممثلين عن الشعب.</a:t>
            </a:r>
          </a:p>
          <a:p>
            <a:pPr algn="r" rtl="1">
              <a:buFont typeface="Wingdings" panose="05000000000000000000" pitchFamily="2" charset="2"/>
              <a:buChar char="v"/>
            </a:pPr>
            <a:r>
              <a:rPr lang="ar-MA" dirty="0" smtClean="0"/>
              <a:t>يراعى في التعيين أن يكون الاعضاء من مختلف المناطق في المملكة وتنوع الاختصاصات والفئات العمرية والاجتماعية.</a:t>
            </a:r>
          </a:p>
          <a:p>
            <a:pPr algn="r" rtl="1">
              <a:buFont typeface="Wingdings" panose="05000000000000000000" pitchFamily="2" charset="2"/>
              <a:buChar char="v"/>
            </a:pPr>
            <a:endParaRPr lang="ar-MA" dirty="0" smtClean="0"/>
          </a:p>
          <a:p>
            <a:pPr algn="r" rtl="1">
              <a:buFont typeface="Wingdings" panose="05000000000000000000" pitchFamily="2" charset="2"/>
              <a:buChar char="v"/>
            </a:pPr>
            <a:r>
              <a:rPr lang="ar-MA" b="1" u="sng" dirty="0" smtClean="0"/>
              <a:t>مدته:</a:t>
            </a:r>
            <a:endParaRPr lang="ar-MA" b="1" u="sng" dirty="0"/>
          </a:p>
          <a:p>
            <a:pPr algn="r" rtl="1">
              <a:buFont typeface="Wingdings" panose="05000000000000000000" pitchFamily="2" charset="2"/>
              <a:buChar char="v"/>
            </a:pPr>
            <a:r>
              <a:rPr lang="ar-SA" dirty="0"/>
              <a:t>4 </a:t>
            </a:r>
            <a:r>
              <a:rPr lang="ar-SA" dirty="0" smtClean="0"/>
              <a:t>سنوات</a:t>
            </a:r>
            <a:r>
              <a:rPr lang="ar-MA" dirty="0" smtClean="0"/>
              <a:t> حسب النظام، الا ان الملك يملك </a:t>
            </a:r>
            <a:r>
              <a:rPr lang="ar-SA" dirty="0" smtClean="0"/>
              <a:t>صلاحية </a:t>
            </a:r>
            <a:r>
              <a:rPr lang="ar-SA" dirty="0"/>
              <a:t>تقديرية </a:t>
            </a:r>
            <a:r>
              <a:rPr lang="ar-MA" dirty="0" smtClean="0"/>
              <a:t>في الاعفاء قبل ذلك او التمديد اكثر من ذلك.</a:t>
            </a:r>
            <a:endParaRPr lang="ar-SA" dirty="0"/>
          </a:p>
          <a:p>
            <a:pPr algn="r" rtl="1">
              <a:buFont typeface="Wingdings" panose="05000000000000000000" pitchFamily="2" charset="2"/>
              <a:buChar char="v"/>
            </a:pPr>
            <a:r>
              <a:rPr lang="ar-SA" dirty="0"/>
              <a:t>في حال انتهاء المدة قبل تكوين الجلس الجديد يستمر المجلس القديم في عمله.</a:t>
            </a:r>
          </a:p>
          <a:p>
            <a:pPr algn="r" rtl="1"/>
            <a:endParaRPr lang="ar-SA" dirty="0"/>
          </a:p>
          <a:p>
            <a:pPr algn="r" rtl="1">
              <a:buFont typeface="Wingdings" panose="05000000000000000000" pitchFamily="2" charset="2"/>
              <a:buChar char="v"/>
            </a:pPr>
            <a:endParaRPr lang="ar-SA" dirty="0" smtClean="0"/>
          </a:p>
        </p:txBody>
      </p:sp>
    </p:spTree>
    <p:extLst>
      <p:ext uri="{BB962C8B-B14F-4D97-AF65-F5344CB8AC3E}">
        <p14:creationId xmlns:p14="http://schemas.microsoft.com/office/powerpoint/2010/main" val="381741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585216"/>
            <a:ext cx="7290054" cy="1167384"/>
          </a:xfrm>
          <a:solidFill>
            <a:srgbClr val="92D050"/>
          </a:solidFill>
        </p:spPr>
        <p:txBody>
          <a:bodyPr/>
          <a:lstStyle/>
          <a:p>
            <a:pPr algn="ctr"/>
            <a:r>
              <a:rPr lang="ar-SA" dirty="0" smtClean="0"/>
              <a:t>شروط وواجبات العضوية</a:t>
            </a:r>
            <a:endParaRPr lang="ar-SA" dirty="0"/>
          </a:p>
        </p:txBody>
      </p:sp>
      <p:sp>
        <p:nvSpPr>
          <p:cNvPr id="3" name="عنصر نائب للمحتوى 2"/>
          <p:cNvSpPr>
            <a:spLocks noGrp="1"/>
          </p:cNvSpPr>
          <p:nvPr>
            <p:ph idx="1"/>
          </p:nvPr>
        </p:nvSpPr>
        <p:spPr>
          <a:xfrm>
            <a:off x="768096" y="2148840"/>
            <a:ext cx="7290055" cy="4556760"/>
          </a:xfrm>
        </p:spPr>
        <p:txBody>
          <a:bodyPr>
            <a:normAutofit lnSpcReduction="10000"/>
          </a:bodyPr>
          <a:lstStyle/>
          <a:p>
            <a:pPr marL="457200" indent="-457200" algn="r" rtl="1">
              <a:buFont typeface="+mj-lt"/>
              <a:buAutoNum type="arabicPeriod"/>
            </a:pPr>
            <a:r>
              <a:rPr lang="ar-SA" dirty="0" smtClean="0"/>
              <a:t>سعودي الاصل والمنشأ</a:t>
            </a:r>
          </a:p>
          <a:p>
            <a:pPr marL="457200" indent="-457200" algn="r" rtl="1">
              <a:buFont typeface="+mj-lt"/>
              <a:buAutoNum type="arabicPeriod"/>
            </a:pPr>
            <a:r>
              <a:rPr lang="ar-SA" dirty="0" smtClean="0"/>
              <a:t>مشهود له بالصلاح والكفاية</a:t>
            </a:r>
          </a:p>
          <a:p>
            <a:pPr marL="457200" indent="-457200" algn="r" rtl="1">
              <a:buFont typeface="+mj-lt"/>
              <a:buAutoNum type="arabicPeriod"/>
            </a:pPr>
            <a:r>
              <a:rPr lang="ar-SA" dirty="0" smtClean="0"/>
              <a:t>لا يقل عمره عن 30</a:t>
            </a:r>
          </a:p>
          <a:p>
            <a:pPr marL="457200" indent="-457200" algn="r" rtl="1">
              <a:buFont typeface="+mj-lt"/>
              <a:buAutoNum type="arabicPeriod"/>
            </a:pPr>
            <a:endParaRPr lang="ar-SA" dirty="0"/>
          </a:p>
          <a:p>
            <a:pPr marL="0" indent="0" algn="r" rtl="1">
              <a:buNone/>
            </a:pPr>
            <a:r>
              <a:rPr lang="ar-SA" b="1" u="sng" dirty="0" smtClean="0"/>
              <a:t>واجبات العضوية:</a:t>
            </a:r>
          </a:p>
          <a:p>
            <a:pPr marL="457200" indent="-457200" algn="r" rtl="1">
              <a:buFont typeface="+mj-lt"/>
              <a:buAutoNum type="arabicPeriod"/>
            </a:pPr>
            <a:r>
              <a:rPr lang="ar-SA" dirty="0" smtClean="0"/>
              <a:t>لا يجوز الجمع بين عضوية الشورى وأي وظيفة أخرى الا اذا رأى الملك الحاجة لذلك.</a:t>
            </a:r>
          </a:p>
          <a:p>
            <a:pPr marL="457200" indent="-457200" algn="r" rtl="1">
              <a:buFont typeface="+mj-lt"/>
              <a:buAutoNum type="arabicPeriod"/>
            </a:pPr>
            <a:r>
              <a:rPr lang="ar-SA" dirty="0" smtClean="0"/>
              <a:t>الانتظام في الحضور للجلسات وجلسات اللجان</a:t>
            </a:r>
          </a:p>
          <a:p>
            <a:pPr marL="457200" indent="-457200" algn="r" rtl="1">
              <a:buFont typeface="+mj-lt"/>
              <a:buAutoNum type="arabicPeriod"/>
            </a:pPr>
            <a:r>
              <a:rPr lang="ar-SA" dirty="0" smtClean="0"/>
              <a:t>لا يجوز ان يستغل العضوية لمصلحته</a:t>
            </a:r>
          </a:p>
          <a:p>
            <a:pPr marL="457200" indent="-457200" algn="r" rtl="1">
              <a:buFont typeface="+mj-lt"/>
              <a:buAutoNum type="arabicPeriod"/>
            </a:pPr>
            <a:r>
              <a:rPr lang="ar-SA" dirty="0" smtClean="0"/>
              <a:t>الالتزام بالحياد في كل ما يمارسه من أعمال</a:t>
            </a:r>
            <a:endParaRPr lang="ar-MA" dirty="0" smtClean="0"/>
          </a:p>
          <a:p>
            <a:pPr marL="457200" indent="-457200" algn="r" rtl="1">
              <a:buFont typeface="+mj-lt"/>
              <a:buAutoNum type="arabicPeriod"/>
            </a:pPr>
            <a:r>
              <a:rPr lang="ar-MA" dirty="0" smtClean="0"/>
              <a:t>التصويت على ما يتم عرضه ومناقشته</a:t>
            </a:r>
            <a:endParaRPr lang="en-US" dirty="0" smtClean="0"/>
          </a:p>
        </p:txBody>
      </p:sp>
    </p:spTree>
    <p:extLst>
      <p:ext uri="{BB962C8B-B14F-4D97-AF65-F5344CB8AC3E}">
        <p14:creationId xmlns:p14="http://schemas.microsoft.com/office/powerpoint/2010/main" val="4273135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92D050"/>
          </a:solidFill>
        </p:spPr>
        <p:txBody>
          <a:bodyPr/>
          <a:lstStyle/>
          <a:p>
            <a:pPr algn="ctr"/>
            <a:r>
              <a:rPr lang="ar-SA" dirty="0" smtClean="0"/>
              <a:t>فقدان العضوية</a:t>
            </a:r>
            <a:endParaRPr lang="ar-SA" dirty="0"/>
          </a:p>
        </p:txBody>
      </p:sp>
      <p:sp>
        <p:nvSpPr>
          <p:cNvPr id="3" name="عنصر نائب للمحتوى 2"/>
          <p:cNvSpPr>
            <a:spLocks noGrp="1"/>
          </p:cNvSpPr>
          <p:nvPr>
            <p:ph idx="1"/>
          </p:nvPr>
        </p:nvSpPr>
        <p:spPr/>
        <p:txBody>
          <a:bodyPr/>
          <a:lstStyle/>
          <a:p>
            <a:pPr algn="r" rtl="1">
              <a:buFont typeface="Wingdings" pitchFamily="2" charset="2"/>
              <a:buChar char="v"/>
            </a:pPr>
            <a:r>
              <a:rPr lang="ar-SA" dirty="0" smtClean="0"/>
              <a:t>إما لإرادة العضو نفسه فيطلب الاعفاء من العضوية من رئيس المجلس والرئيس يعرضها على الملك.</a:t>
            </a:r>
            <a:endParaRPr lang="ar-MA" dirty="0" smtClean="0"/>
          </a:p>
          <a:p>
            <a:pPr marL="0" indent="0" algn="r" rtl="1">
              <a:buNone/>
            </a:pPr>
            <a:endParaRPr lang="ar-SA" dirty="0" smtClean="0"/>
          </a:p>
          <a:p>
            <a:pPr algn="r" rtl="1">
              <a:buFont typeface="Wingdings" pitchFamily="2" charset="2"/>
              <a:buChar char="v"/>
            </a:pPr>
            <a:r>
              <a:rPr lang="ar-SA" dirty="0" smtClean="0"/>
              <a:t>ا</a:t>
            </a:r>
            <a:r>
              <a:rPr lang="ar-MA" dirty="0" smtClean="0"/>
              <a:t>و ا</a:t>
            </a:r>
            <a:r>
              <a:rPr lang="ar-SA" dirty="0" smtClean="0"/>
              <a:t>سقاط العضوية اذا أخل بواجباته ويتم التحقيق معه ومحاكمته وفق النظام</a:t>
            </a:r>
            <a:r>
              <a:rPr lang="ar-MA" dirty="0" smtClean="0"/>
              <a:t>. (هناك طريقة خاصة بالتحقيق والمحاكمة موجودة باللائحة ولستم مطالبين فيها)</a:t>
            </a:r>
            <a:endParaRPr lang="ar-SA" dirty="0"/>
          </a:p>
        </p:txBody>
      </p:sp>
    </p:spTree>
    <p:extLst>
      <p:ext uri="{BB962C8B-B14F-4D97-AF65-F5344CB8AC3E}">
        <p14:creationId xmlns:p14="http://schemas.microsoft.com/office/powerpoint/2010/main" val="298002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92D050"/>
          </a:solidFill>
        </p:spPr>
        <p:txBody>
          <a:bodyPr/>
          <a:lstStyle/>
          <a:p>
            <a:pPr algn="ctr"/>
            <a:r>
              <a:rPr lang="ar-MA" dirty="0" smtClean="0"/>
              <a:t>اختصاصات المجلس بشكل عام: اختصاص تشريعي، ورقابي</a:t>
            </a:r>
            <a:endParaRPr lang="ar-SA" dirty="0"/>
          </a:p>
        </p:txBody>
      </p:sp>
      <p:sp>
        <p:nvSpPr>
          <p:cNvPr id="3" name="عنصر نائب للمحتوى 2"/>
          <p:cNvSpPr>
            <a:spLocks noGrp="1"/>
          </p:cNvSpPr>
          <p:nvPr>
            <p:ph idx="1"/>
          </p:nvPr>
        </p:nvSpPr>
        <p:spPr/>
        <p:txBody>
          <a:bodyPr/>
          <a:lstStyle/>
          <a:p>
            <a:pPr algn="r" rtl="1"/>
            <a:r>
              <a:rPr lang="ar-SA" b="1" u="sng" dirty="0" smtClean="0"/>
              <a:t>اختصاص تشريعي:</a:t>
            </a:r>
          </a:p>
          <a:p>
            <a:pPr algn="r" rtl="1"/>
            <a:endParaRPr lang="ar-SA" dirty="0"/>
          </a:p>
          <a:p>
            <a:pPr marL="457200" indent="-457200" algn="r" rtl="1">
              <a:buFont typeface="+mj-lt"/>
              <a:buAutoNum type="arabicPeriod"/>
            </a:pPr>
            <a:r>
              <a:rPr lang="ar-SA" dirty="0" smtClean="0"/>
              <a:t>اقتراح مشاريع الأنظمة</a:t>
            </a:r>
            <a:r>
              <a:rPr lang="ar-MA" dirty="0" smtClean="0"/>
              <a:t> (الى الان ما زال دور مجلس الشورى استشاري فقط ويقترح فقط وليس مثل اغلب البرلمانات في الدول الاخرى الذي يكون بيده سن القوانين وليس فقط اقتراحها)</a:t>
            </a:r>
            <a:endParaRPr lang="ar-SA" dirty="0" smtClean="0"/>
          </a:p>
          <a:p>
            <a:pPr marL="457200" indent="-457200" algn="r" rtl="1">
              <a:buFont typeface="+mj-lt"/>
              <a:buAutoNum type="arabicPeriod"/>
            </a:pPr>
            <a:r>
              <a:rPr lang="ar-SA" dirty="0" smtClean="0"/>
              <a:t>مناقشة المعاهدات والاتفاقيات الدولية والامتيازات</a:t>
            </a:r>
          </a:p>
          <a:p>
            <a:pPr marL="457200" indent="-457200" algn="r" rtl="1">
              <a:buFont typeface="+mj-lt"/>
              <a:buAutoNum type="arabicPeriod"/>
            </a:pPr>
            <a:r>
              <a:rPr lang="ar-SA" dirty="0" smtClean="0"/>
              <a:t>تفسير الأنظمة.</a:t>
            </a:r>
            <a:endParaRPr lang="ar-SA" dirty="0"/>
          </a:p>
        </p:txBody>
      </p:sp>
    </p:spTree>
    <p:extLst>
      <p:ext uri="{BB962C8B-B14F-4D97-AF65-F5344CB8AC3E}">
        <p14:creationId xmlns:p14="http://schemas.microsoft.com/office/powerpoint/2010/main" val="241895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92D050"/>
          </a:solidFill>
        </p:spPr>
        <p:txBody>
          <a:bodyPr/>
          <a:lstStyle/>
          <a:p>
            <a:pPr algn="ctr"/>
            <a:r>
              <a:rPr lang="ar-SA" dirty="0" smtClean="0"/>
              <a:t>تابع - اختصاصاته</a:t>
            </a:r>
            <a:endParaRPr lang="ar-SA" dirty="0"/>
          </a:p>
        </p:txBody>
      </p:sp>
      <p:sp>
        <p:nvSpPr>
          <p:cNvPr id="3" name="عنصر نائب للمحتوى 2"/>
          <p:cNvSpPr>
            <a:spLocks noGrp="1"/>
          </p:cNvSpPr>
          <p:nvPr>
            <p:ph idx="1"/>
          </p:nvPr>
        </p:nvSpPr>
        <p:spPr/>
        <p:txBody>
          <a:bodyPr/>
          <a:lstStyle/>
          <a:p>
            <a:pPr algn="r" rtl="1"/>
            <a:r>
              <a:rPr lang="ar-SA" b="1" u="sng" dirty="0" smtClean="0"/>
              <a:t>اختصاص رقابي:</a:t>
            </a:r>
          </a:p>
          <a:p>
            <a:pPr marL="457200" indent="-457200" algn="r" rtl="1">
              <a:buFont typeface="+mj-lt"/>
              <a:buAutoNum type="arabicPeriod"/>
            </a:pPr>
            <a:r>
              <a:rPr lang="ar-SA" dirty="0" smtClean="0"/>
              <a:t>يبدي المجلس رأيه في السياسات العامة للدولة.</a:t>
            </a:r>
          </a:p>
          <a:p>
            <a:pPr marL="457200" indent="-457200" algn="r" rtl="1">
              <a:buFont typeface="+mj-lt"/>
              <a:buAutoNum type="arabicPeriod"/>
            </a:pPr>
            <a:r>
              <a:rPr lang="ar-SA" dirty="0" smtClean="0"/>
              <a:t>مناقشة التقارير السنوية التي تقدمها الوزارات والاجهزة الحكومية واقتراح ما يراه بشأنها.</a:t>
            </a:r>
          </a:p>
          <a:p>
            <a:pPr marL="457200" indent="-457200" algn="r" rtl="1">
              <a:buFont typeface="+mj-lt"/>
              <a:buAutoNum type="arabicPeriod"/>
            </a:pPr>
            <a:r>
              <a:rPr lang="ar-SA" dirty="0" smtClean="0"/>
              <a:t>يجوز لرئيس المجلس ان يرفع طلب</a:t>
            </a:r>
            <a:r>
              <a:rPr lang="ar-MA" dirty="0"/>
              <a:t> </a:t>
            </a:r>
            <a:r>
              <a:rPr lang="ar-MA" dirty="0" smtClean="0"/>
              <a:t>لرئيس مجلس الوزراء طلب حضور أي مسؤول حكومي إذا كان المجلس يناقش أمور تتعلق باختصاصات المسؤول.</a:t>
            </a:r>
          </a:p>
          <a:p>
            <a:pPr marL="457200" indent="-457200" algn="r" rtl="1">
              <a:buFont typeface="+mj-lt"/>
              <a:buAutoNum type="arabicPeriod"/>
            </a:pPr>
            <a:r>
              <a:rPr lang="ar-MA" dirty="0" smtClean="0"/>
              <a:t>يطلب رئيس المجلس من رئيس مجلس الوزراء تزويده بما لدى الاجهزة الحكومية من وثائق وبيانات يرى المجلس أنها ضرورية لتسهيل سير أعمال.</a:t>
            </a:r>
            <a:r>
              <a:rPr lang="en-US" dirty="0" smtClean="0"/>
              <a:t> </a:t>
            </a:r>
            <a:r>
              <a:rPr lang="ar-SA" dirty="0" smtClean="0"/>
              <a:t> </a:t>
            </a:r>
            <a:endParaRPr lang="ar-SA" dirty="0"/>
          </a:p>
        </p:txBody>
      </p:sp>
    </p:spTree>
    <p:extLst>
      <p:ext uri="{BB962C8B-B14F-4D97-AF65-F5344CB8AC3E}">
        <p14:creationId xmlns:p14="http://schemas.microsoft.com/office/powerpoint/2010/main" val="207744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1219200"/>
          </a:xfrm>
          <a:solidFill>
            <a:srgbClr val="92D050"/>
          </a:solidFill>
        </p:spPr>
        <p:txBody>
          <a:bodyPr>
            <a:normAutofit/>
          </a:bodyPr>
          <a:lstStyle/>
          <a:p>
            <a:pPr algn="ctr"/>
            <a:r>
              <a:rPr lang="ar-SA" dirty="0" smtClean="0"/>
              <a:t>اجتماعات وقرارات المجلس</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222759830"/>
              </p:ext>
            </p:extLst>
          </p:nvPr>
        </p:nvGraphicFramePr>
        <p:xfrm>
          <a:off x="762000" y="4064000"/>
          <a:ext cx="7289800" cy="736600"/>
        </p:xfrm>
        <a:graphic>
          <a:graphicData uri="http://schemas.openxmlformats.org/drawingml/2006/table">
            <a:tbl>
              <a:tblPr rtl="1" firstRow="1" bandRow="1">
                <a:tableStyleId>{5C22544A-7EE6-4342-B048-85BDC9FD1C3A}</a:tableStyleId>
              </a:tblPr>
              <a:tblGrid>
                <a:gridCol w="3644900"/>
                <a:gridCol w="3644900"/>
              </a:tblGrid>
              <a:tr h="218440">
                <a:tc gridSpan="2">
                  <a:txBody>
                    <a:bodyPr/>
                    <a:lstStyle/>
                    <a:p>
                      <a:pPr algn="ctr" rtl="1"/>
                      <a:r>
                        <a:rPr lang="ar-SA" dirty="0" smtClean="0"/>
                        <a:t>انعقاد</a:t>
                      </a:r>
                      <a:r>
                        <a:rPr lang="ar-SA" baseline="0" dirty="0" smtClean="0"/>
                        <a:t> ال</a:t>
                      </a:r>
                      <a:r>
                        <a:rPr lang="ar-SA" dirty="0" smtClean="0"/>
                        <a:t>اجتماعات</a:t>
                      </a:r>
                      <a:r>
                        <a:rPr lang="ar-MA" dirty="0" smtClean="0"/>
                        <a:t>: لا ينعقد المجلس الا بالنسب النظامية التالية:</a:t>
                      </a:r>
                      <a:endParaRPr lang="ar-SA" dirty="0"/>
                    </a:p>
                  </a:txBody>
                  <a:tcPr/>
                </a:tc>
                <a:tc hMerge="1">
                  <a:txBody>
                    <a:bodyPr/>
                    <a:lstStyle/>
                    <a:p>
                      <a:pPr rtl="1"/>
                      <a:endParaRPr lang="ar-SA" dirty="0"/>
                    </a:p>
                  </a:txBody>
                  <a:tcPr/>
                </a:tc>
              </a:tr>
              <a:tr h="370840">
                <a:tc>
                  <a:txBody>
                    <a:bodyPr/>
                    <a:lstStyle/>
                    <a:p>
                      <a:pPr algn="ctr" rtl="1"/>
                      <a:r>
                        <a:rPr lang="ar-SA" b="1" dirty="0" smtClean="0"/>
                        <a:t>العادية</a:t>
                      </a:r>
                      <a:endParaRPr lang="ar-SA" b="1" dirty="0"/>
                    </a:p>
                  </a:txBody>
                  <a:tcPr/>
                </a:tc>
                <a:tc>
                  <a:txBody>
                    <a:bodyPr/>
                    <a:lstStyle/>
                    <a:p>
                      <a:pPr algn="ctr" rtl="1"/>
                      <a:r>
                        <a:rPr lang="ar-SA" dirty="0" smtClean="0"/>
                        <a:t>حضور ثلثين</a:t>
                      </a:r>
                      <a:endParaRPr lang="ar-SA" dirty="0"/>
                    </a:p>
                  </a:txBody>
                  <a:tcPr/>
                </a:tc>
              </a:tr>
            </a:tbl>
          </a:graphicData>
        </a:graphic>
      </p:graphicFrame>
      <p:sp>
        <p:nvSpPr>
          <p:cNvPr id="6" name="عنوان 1"/>
          <p:cNvSpPr txBox="1">
            <a:spLocks/>
          </p:cNvSpPr>
          <p:nvPr/>
        </p:nvSpPr>
        <p:spPr>
          <a:xfrm>
            <a:off x="920496" y="1524000"/>
            <a:ext cx="7290054" cy="2514600"/>
          </a:xfrm>
          <a:prstGeom prst="rect">
            <a:avLst/>
          </a:prstGeom>
        </p:spPr>
        <p:txBody>
          <a:bodyPr vert="horz" lIns="91440" tIns="45720" rIns="91440" bIns="45720" rtlCol="0" anchor="ctr">
            <a:normAutofit fontScale="67500" lnSpcReduction="200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marL="342900" indent="-342900" algn="r" rtl="1">
              <a:lnSpc>
                <a:spcPct val="120000"/>
              </a:lnSpc>
              <a:buFont typeface="Wingdings" panose="05000000000000000000" pitchFamily="2" charset="2"/>
              <a:buChar char="v"/>
            </a:pPr>
            <a:r>
              <a:rPr lang="ar-MA" sz="2400" dirty="0" smtClean="0"/>
              <a:t>ينعقد يوم </a:t>
            </a:r>
            <a:r>
              <a:rPr lang="ar-SA" sz="2400" dirty="0" smtClean="0"/>
              <a:t>اثنين وثلاثاء واربعاء كل اسبوعين</a:t>
            </a:r>
            <a:r>
              <a:rPr lang="ar-MA" sz="2400" dirty="0" smtClean="0"/>
              <a:t> (هذا المعمول به حاليًا حسب علمي ، فالأمر متغير بحسب اللوائح الداخلية كل فترة)</a:t>
            </a:r>
          </a:p>
          <a:p>
            <a:pPr marL="342900" indent="-342900" algn="r" rtl="1">
              <a:lnSpc>
                <a:spcPct val="120000"/>
              </a:lnSpc>
              <a:buFont typeface="Wingdings" panose="05000000000000000000" pitchFamily="2" charset="2"/>
              <a:buChar char="v"/>
            </a:pPr>
            <a:endParaRPr lang="ar-MA" sz="2400" dirty="0"/>
          </a:p>
          <a:p>
            <a:pPr marL="342900" indent="-342900" algn="r" rtl="1">
              <a:lnSpc>
                <a:spcPct val="120000"/>
              </a:lnSpc>
              <a:buFont typeface="Wingdings" panose="05000000000000000000" pitchFamily="2" charset="2"/>
              <a:buChar char="v"/>
            </a:pPr>
            <a:r>
              <a:rPr lang="ar-MA" sz="2400" dirty="0" smtClean="0"/>
              <a:t>الأصل في المناقشات أن تكون علنية، الا اذا ورد أمر للمجلس بصفة سرية أو بناء على طلب الرئيس أو الهيئة العامة للمجلس</a:t>
            </a:r>
            <a:r>
              <a:rPr lang="ar-MA" sz="2400" dirty="0" smtClean="0"/>
              <a:t>.</a:t>
            </a:r>
            <a:endParaRPr lang="ar-MA" sz="2400" dirty="0" smtClean="0"/>
          </a:p>
          <a:p>
            <a:pPr marL="342900" indent="-342900" algn="r" rtl="1">
              <a:lnSpc>
                <a:spcPct val="120000"/>
              </a:lnSpc>
              <a:buFont typeface="Wingdings" panose="05000000000000000000" pitchFamily="2" charset="2"/>
              <a:buChar char="v"/>
            </a:pPr>
            <a:endParaRPr lang="ar-MA" sz="2400" dirty="0"/>
          </a:p>
          <a:p>
            <a:pPr marL="342900" indent="-342900" algn="r" rtl="1">
              <a:lnSpc>
                <a:spcPct val="120000"/>
              </a:lnSpc>
              <a:buFont typeface="Wingdings" panose="05000000000000000000" pitchFamily="2" charset="2"/>
              <a:buChar char="v"/>
            </a:pPr>
            <a:r>
              <a:rPr lang="ar-MA" sz="2400" dirty="0" smtClean="0"/>
              <a:t>ملاحظة: النظام تحدث عن الانعقاد والتصويت في الاجتماعات العادية فقط ،  ولم يتحدث عن حالة الاجتماعات </a:t>
            </a:r>
            <a:r>
              <a:rPr lang="ar-MA" sz="2400" b="1" dirty="0" smtClean="0"/>
              <a:t>الاستثنائية</a:t>
            </a:r>
            <a:r>
              <a:rPr lang="ar-MA" sz="2400" dirty="0" smtClean="0"/>
              <a:t> أي عند وجود ظروف مثل حرب او أزمات اقتصادية أو كوارث...الخ</a:t>
            </a:r>
            <a:endParaRPr lang="ar-SA" sz="2400" dirty="0"/>
          </a:p>
        </p:txBody>
      </p:sp>
      <p:graphicFrame>
        <p:nvGraphicFramePr>
          <p:cNvPr id="7" name="عنصر نائب للمحتوى 3"/>
          <p:cNvGraphicFramePr>
            <a:graphicFrameLocks/>
          </p:cNvGraphicFramePr>
          <p:nvPr>
            <p:extLst>
              <p:ext uri="{D42A27DB-BD31-4B8C-83A1-F6EECF244321}">
                <p14:modId xmlns:p14="http://schemas.microsoft.com/office/powerpoint/2010/main" val="3079865018"/>
              </p:ext>
            </p:extLst>
          </p:nvPr>
        </p:nvGraphicFramePr>
        <p:xfrm>
          <a:off x="787400" y="5054600"/>
          <a:ext cx="7289800" cy="1651000"/>
        </p:xfrm>
        <a:graphic>
          <a:graphicData uri="http://schemas.openxmlformats.org/drawingml/2006/table">
            <a:tbl>
              <a:tblPr rtl="1" firstRow="1" bandRow="1">
                <a:tableStyleId>{5C22544A-7EE6-4342-B048-85BDC9FD1C3A}</a:tableStyleId>
              </a:tblPr>
              <a:tblGrid>
                <a:gridCol w="3644900"/>
                <a:gridCol w="3644900"/>
              </a:tblGrid>
              <a:tr h="218440">
                <a:tc gridSpan="2">
                  <a:txBody>
                    <a:bodyPr/>
                    <a:lstStyle/>
                    <a:p>
                      <a:pPr algn="ctr" rtl="1"/>
                      <a:r>
                        <a:rPr lang="ar-SA" dirty="0" smtClean="0"/>
                        <a:t>التصويت على القرارات</a:t>
                      </a:r>
                      <a:r>
                        <a:rPr lang="ar-MA" dirty="0" smtClean="0"/>
                        <a:t>: لا تصدر القرارات الا بالنسب النظامية التالية:</a:t>
                      </a:r>
                      <a:endParaRPr lang="ar-SA" dirty="0"/>
                    </a:p>
                  </a:txBody>
                  <a:tcPr/>
                </a:tc>
                <a:tc hMerge="1">
                  <a:txBody>
                    <a:bodyPr/>
                    <a:lstStyle/>
                    <a:p>
                      <a:pPr rtl="1"/>
                      <a:endParaRPr lang="ar-SA" dirty="0"/>
                    </a:p>
                  </a:txBody>
                  <a:tcPr/>
                </a:tc>
              </a:tr>
              <a:tr h="370840">
                <a:tc>
                  <a:txBody>
                    <a:bodyPr/>
                    <a:lstStyle/>
                    <a:p>
                      <a:pPr algn="ctr" rtl="1"/>
                      <a:r>
                        <a:rPr lang="ar-MA" b="1" dirty="0" smtClean="0"/>
                        <a:t>الجلسات </a:t>
                      </a:r>
                      <a:r>
                        <a:rPr lang="ar-SA" b="1" dirty="0" smtClean="0"/>
                        <a:t>العادية</a:t>
                      </a:r>
                      <a:endParaRPr lang="ar-SA" b="1" dirty="0"/>
                    </a:p>
                  </a:txBody>
                  <a:tcPr/>
                </a:tc>
                <a:tc>
                  <a:txBody>
                    <a:bodyPr/>
                    <a:lstStyle/>
                    <a:p>
                      <a:pPr algn="ctr" rtl="1"/>
                      <a:r>
                        <a:rPr lang="ar-SA" dirty="0" smtClean="0"/>
                        <a:t>اغلبية الحاضرين (اكثر من النصف)</a:t>
                      </a:r>
                      <a:endParaRPr lang="ar-SA" dirty="0"/>
                    </a:p>
                  </a:txBody>
                  <a:tcPr/>
                </a:tc>
              </a:tr>
              <a:tr h="370840">
                <a:tc gridSpan="2">
                  <a:txBody>
                    <a:bodyPr/>
                    <a:lstStyle/>
                    <a:p>
                      <a:pPr algn="ctr" rtl="1"/>
                      <a:r>
                        <a:rPr lang="ar-MA" dirty="0" smtClean="0"/>
                        <a:t>اذا لم تتحقق الاغلبية اللازمة يعاد طرح الموضوع للتصويت في الجلسة التالية</a:t>
                      </a:r>
                    </a:p>
                    <a:p>
                      <a:pPr algn="ctr" rtl="1"/>
                      <a:r>
                        <a:rPr lang="ar-MA" dirty="0" smtClean="0"/>
                        <a:t>فاذا لم تتحقق</a:t>
                      </a:r>
                      <a:r>
                        <a:rPr lang="ar-MA" baseline="0" dirty="0" smtClean="0"/>
                        <a:t> الاغلبية اللازمة رفع الموضوع الى الملك مرفقًا به نتائج التصويت ودراسة الموضوع.</a:t>
                      </a:r>
                      <a:endParaRPr lang="ar-SA" dirty="0"/>
                    </a:p>
                  </a:txBody>
                  <a:tcPr/>
                </a:tc>
                <a:tc hMerge="1">
                  <a:txBody>
                    <a:bodyPr/>
                    <a:lstStyle/>
                    <a:p>
                      <a:pPr rtl="1"/>
                      <a:endParaRPr lang="ar-SA" dirty="0"/>
                    </a:p>
                  </a:txBody>
                  <a:tcPr/>
                </a:tc>
              </a:tr>
            </a:tbl>
          </a:graphicData>
        </a:graphic>
      </p:graphicFrame>
    </p:spTree>
    <p:extLst>
      <p:ext uri="{BB962C8B-B14F-4D97-AF65-F5344CB8AC3E}">
        <p14:creationId xmlns:p14="http://schemas.microsoft.com/office/powerpoint/2010/main" val="187491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228600"/>
            <a:ext cx="7290054" cy="1219200"/>
          </a:xfrm>
          <a:solidFill>
            <a:srgbClr val="92D050"/>
          </a:solidFill>
        </p:spPr>
        <p:txBody>
          <a:bodyPr/>
          <a:lstStyle/>
          <a:p>
            <a:pPr algn="ctr"/>
            <a:r>
              <a:rPr lang="ar-SA" dirty="0" smtClean="0"/>
              <a:t>اللجان البرلمانية</a:t>
            </a:r>
            <a:endParaRPr lang="ar-SA" dirty="0"/>
          </a:p>
        </p:txBody>
      </p:sp>
      <p:sp>
        <p:nvSpPr>
          <p:cNvPr id="3" name="عنصر نائب للمحتوى 2"/>
          <p:cNvSpPr>
            <a:spLocks noGrp="1"/>
          </p:cNvSpPr>
          <p:nvPr>
            <p:ph idx="1"/>
          </p:nvPr>
        </p:nvSpPr>
        <p:spPr>
          <a:xfrm>
            <a:off x="609600" y="1447800"/>
            <a:ext cx="7696200" cy="5638800"/>
          </a:xfrm>
        </p:spPr>
        <p:txBody>
          <a:bodyPr>
            <a:normAutofit/>
          </a:bodyPr>
          <a:lstStyle/>
          <a:p>
            <a:pPr algn="just" rtl="1">
              <a:lnSpc>
                <a:spcPct val="120000"/>
              </a:lnSpc>
              <a:buFont typeface="Wingdings" panose="05000000000000000000" pitchFamily="2" charset="2"/>
              <a:buChar char="v"/>
            </a:pPr>
            <a:r>
              <a:rPr lang="ar-MA" dirty="0" smtClean="0"/>
              <a:t>ي</a:t>
            </a:r>
            <a:r>
              <a:rPr lang="ar-SA" dirty="0" smtClean="0"/>
              <a:t>تمثل العمل البرلماني </a:t>
            </a:r>
            <a:r>
              <a:rPr lang="ar-SA" dirty="0" smtClean="0"/>
              <a:t>الحقيقي</a:t>
            </a:r>
            <a:r>
              <a:rPr lang="ar-MA" dirty="0" smtClean="0"/>
              <a:t> في جميع برلمانات العالم</a:t>
            </a:r>
            <a:r>
              <a:rPr lang="ar-SA" dirty="0" smtClean="0"/>
              <a:t> </a:t>
            </a:r>
            <a:r>
              <a:rPr lang="ar-SA" dirty="0" smtClean="0"/>
              <a:t>في</a:t>
            </a:r>
            <a:r>
              <a:rPr lang="ar-MA" dirty="0" smtClean="0"/>
              <a:t> </a:t>
            </a:r>
            <a:r>
              <a:rPr lang="ar-SA" b="1" u="sng" dirty="0" smtClean="0"/>
              <a:t>اللجان </a:t>
            </a:r>
            <a:r>
              <a:rPr lang="ar-SA" b="1" u="sng" dirty="0" smtClean="0"/>
              <a:t>البرلمانية</a:t>
            </a:r>
            <a:r>
              <a:rPr lang="ar-MA" b="1" u="sng" dirty="0" smtClean="0"/>
              <a:t> </a:t>
            </a:r>
            <a:r>
              <a:rPr lang="ar-MA" dirty="0" smtClean="0"/>
              <a:t>، حيث ي</a:t>
            </a:r>
            <a:r>
              <a:rPr lang="ar-MA" dirty="0" smtClean="0"/>
              <a:t>قسّم </a:t>
            </a:r>
            <a:r>
              <a:rPr lang="ar-MA" dirty="0"/>
              <a:t>المجلس في داخله الى لجان مختلفة </a:t>
            </a:r>
            <a:r>
              <a:rPr lang="ar-MA" dirty="0" smtClean="0"/>
              <a:t>التخصصات </a:t>
            </a:r>
            <a:r>
              <a:rPr lang="ar-MA" dirty="0" smtClean="0"/>
              <a:t>تقوم </a:t>
            </a:r>
            <a:r>
              <a:rPr lang="ar-MA" dirty="0" smtClean="0"/>
              <a:t>بدراسة الموضوعات التي تحال لها دراسة دقيقة متخصصة وترفع تقرير بنتائجها وتوصياتها الى المجلس للتصويت عليها.</a:t>
            </a:r>
            <a:endParaRPr lang="ar-SA" dirty="0" smtClean="0"/>
          </a:p>
          <a:p>
            <a:pPr algn="just" rtl="1">
              <a:lnSpc>
                <a:spcPct val="120000"/>
              </a:lnSpc>
              <a:buFont typeface="Wingdings" panose="05000000000000000000" pitchFamily="2" charset="2"/>
              <a:buChar char="v"/>
            </a:pPr>
            <a:r>
              <a:rPr lang="ar-SA" dirty="0" err="1" smtClean="0"/>
              <a:t>تتكو</a:t>
            </a:r>
            <a:r>
              <a:rPr lang="ar-MA" dirty="0" smtClean="0"/>
              <a:t>ّ</a:t>
            </a:r>
            <a:r>
              <a:rPr lang="ar-SA" dirty="0" smtClean="0"/>
              <a:t>ن كل لجنة من رئيس وعدد من الاعضاء ويراعي اختصاصات العضو وملائمته</a:t>
            </a:r>
            <a:r>
              <a:rPr lang="ar-MA" dirty="0" smtClean="0"/>
              <a:t> للجنة ، فالعضو </a:t>
            </a:r>
            <a:r>
              <a:rPr lang="ar-MA" dirty="0" smtClean="0"/>
              <a:t>المتخصص في الاقتصاد مثلا </a:t>
            </a:r>
            <a:r>
              <a:rPr lang="ar-MA" dirty="0" smtClean="0"/>
              <a:t>يكون في لجنة اقتصادية وهكذا.</a:t>
            </a:r>
            <a:endParaRPr lang="ar-SA" dirty="0" smtClean="0"/>
          </a:p>
          <a:p>
            <a:pPr algn="just" rtl="1">
              <a:lnSpc>
                <a:spcPct val="120000"/>
              </a:lnSpc>
            </a:pPr>
            <a:r>
              <a:rPr lang="ar-SA" b="1" u="sng" dirty="0" smtClean="0"/>
              <a:t>اختصاصها:</a:t>
            </a:r>
          </a:p>
          <a:p>
            <a:pPr marL="457200" indent="-457200" algn="just" rtl="1">
              <a:lnSpc>
                <a:spcPct val="110000"/>
              </a:lnSpc>
              <a:spcBef>
                <a:spcPts val="0"/>
              </a:spcBef>
              <a:spcAft>
                <a:spcPts val="0"/>
              </a:spcAft>
              <a:buFont typeface="+mj-lt"/>
              <a:buAutoNum type="arabicPeriod"/>
            </a:pPr>
            <a:r>
              <a:rPr lang="ar-SA" b="1" u="sng" dirty="0" smtClean="0"/>
              <a:t>دراسة</a:t>
            </a:r>
            <a:r>
              <a:rPr lang="ar-SA" dirty="0" smtClean="0"/>
              <a:t> ما يحال اليها من المجلس.</a:t>
            </a:r>
          </a:p>
          <a:p>
            <a:pPr marL="457200" indent="-457200" algn="just" rtl="1">
              <a:lnSpc>
                <a:spcPct val="110000"/>
              </a:lnSpc>
              <a:spcBef>
                <a:spcPts val="0"/>
              </a:spcBef>
              <a:spcAft>
                <a:spcPts val="0"/>
              </a:spcAft>
              <a:buFont typeface="+mj-lt"/>
              <a:buAutoNum type="arabicPeriod"/>
            </a:pPr>
            <a:r>
              <a:rPr lang="ar-SA" dirty="0" smtClean="0"/>
              <a:t>عند انتهاء الدراسة تعد </a:t>
            </a:r>
            <a:r>
              <a:rPr lang="ar-SA" b="1" u="sng" dirty="0" smtClean="0"/>
              <a:t>تقرير</a:t>
            </a:r>
            <a:r>
              <a:rPr lang="ar-SA" dirty="0" smtClean="0"/>
              <a:t> يتضمن رأيها وتوصياتها ورأي الاقلية ان وجد.</a:t>
            </a:r>
          </a:p>
          <a:p>
            <a:pPr marL="457200" indent="-457200" algn="just" rtl="1">
              <a:lnSpc>
                <a:spcPct val="110000"/>
              </a:lnSpc>
              <a:spcBef>
                <a:spcPts val="0"/>
              </a:spcBef>
              <a:spcAft>
                <a:spcPts val="0"/>
              </a:spcAft>
              <a:buFont typeface="+mj-lt"/>
              <a:buAutoNum type="arabicPeriod"/>
            </a:pPr>
            <a:r>
              <a:rPr lang="ar-SA" dirty="0" smtClean="0"/>
              <a:t>توصياتها غير الزامية الا اذا تبناها المجلس صراحة بعد مناقشتها والتصويت عليها.</a:t>
            </a:r>
            <a:endParaRPr lang="ar-MA" dirty="0" smtClean="0"/>
          </a:p>
          <a:p>
            <a:pPr marL="0" indent="0" algn="just" rtl="1">
              <a:lnSpc>
                <a:spcPct val="120000"/>
              </a:lnSpc>
              <a:buNone/>
            </a:pPr>
            <a:r>
              <a:rPr lang="ar-MA" b="1" u="sng" dirty="0" smtClean="0"/>
              <a:t>أمثلة عليها موجودة حالياً:</a:t>
            </a:r>
          </a:p>
          <a:p>
            <a:pPr marL="0" indent="0" algn="just" rtl="1">
              <a:lnSpc>
                <a:spcPct val="120000"/>
              </a:lnSpc>
              <a:spcBef>
                <a:spcPts val="0"/>
              </a:spcBef>
              <a:spcAft>
                <a:spcPts val="0"/>
              </a:spcAft>
              <a:buNone/>
            </a:pPr>
            <a:r>
              <a:rPr lang="ar-MA" dirty="0" smtClean="0"/>
              <a:t>لجنة الشؤون الاسلامية، لجنة الشؤون الخارجية، لجنة الشؤون التعليمية والبحث العلمي، لجنة الشؤون الاجتماعية والأسرة، لجنة النقل والاتصالات وتقنية المعلومات، لجنة حقوق الانسان...الخ</a:t>
            </a:r>
            <a:endParaRPr lang="ar-SA" dirty="0"/>
          </a:p>
        </p:txBody>
      </p:sp>
    </p:spTree>
    <p:extLst>
      <p:ext uri="{BB962C8B-B14F-4D97-AF65-F5344CB8AC3E}">
        <p14:creationId xmlns:p14="http://schemas.microsoft.com/office/powerpoint/2010/main" val="312550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768096" y="1828800"/>
            <a:ext cx="7290055" cy="4023360"/>
          </a:xfrm>
        </p:spPr>
        <p:txBody>
          <a:bodyPr>
            <a:normAutofit fontScale="92500" lnSpcReduction="20000"/>
          </a:bodyPr>
          <a:lstStyle/>
          <a:p>
            <a:pPr marL="0" indent="0" algn="ctr">
              <a:lnSpc>
                <a:spcPct val="150000"/>
              </a:lnSpc>
              <a:buNone/>
            </a:pPr>
            <a:r>
              <a:rPr lang="ar-SA" sz="2400" dirty="0" smtClean="0"/>
              <a:t>مادة 5 من النظام الاساسي للحكم:</a:t>
            </a:r>
          </a:p>
          <a:p>
            <a:pPr marL="0" indent="0" algn="ctr">
              <a:lnSpc>
                <a:spcPct val="150000"/>
              </a:lnSpc>
              <a:buNone/>
            </a:pPr>
            <a:r>
              <a:rPr lang="ar-SA" sz="2400" dirty="0" smtClean="0"/>
              <a:t> « يكون الحكم في ابناء الملك المؤسس وأبناء الابناء ويبايع الاصلح منهم على كتاب الله </a:t>
            </a:r>
            <a:r>
              <a:rPr lang="ar-SA" sz="2400" dirty="0"/>
              <a:t>وسنة رسوله، </a:t>
            </a:r>
            <a:r>
              <a:rPr lang="ar-SA" sz="2400" u="sng" dirty="0"/>
              <a:t>ولا يكون من بعد أبناء الملك المؤسس ملكاً وولياً للعهد من فرع واحد من ذرية الملك </a:t>
            </a:r>
            <a:r>
              <a:rPr lang="ar-SA" sz="2400" u="sng" dirty="0" smtClean="0"/>
              <a:t>المؤسس</a:t>
            </a:r>
            <a:r>
              <a:rPr lang="ar-SA" sz="2400" dirty="0" smtClean="0"/>
              <a:t>»</a:t>
            </a:r>
            <a:endParaRPr lang="en-US" sz="2400" dirty="0" smtClean="0"/>
          </a:p>
          <a:p>
            <a:pPr marL="0" indent="0" algn="ctr">
              <a:lnSpc>
                <a:spcPct val="150000"/>
              </a:lnSpc>
              <a:buNone/>
            </a:pPr>
            <a:r>
              <a:rPr lang="ar-SA" sz="2400" b="1" u="sng" dirty="0"/>
              <a:t>شروط اختيار الملك</a:t>
            </a:r>
            <a:r>
              <a:rPr lang="ar-SA" sz="2400" b="1" u="sng" dirty="0" smtClean="0"/>
              <a:t>:</a:t>
            </a:r>
            <a:endParaRPr lang="en-US" sz="2400" dirty="0" smtClean="0"/>
          </a:p>
          <a:p>
            <a:pPr marL="457200" indent="-457200">
              <a:buFont typeface="+mj-lt"/>
              <a:buAutoNum type="arabicPeriod"/>
            </a:pPr>
            <a:r>
              <a:rPr lang="ar-MA" dirty="0" smtClean="0"/>
              <a:t>من أبناء الملك عبدالعزيز وابناء الابناء (ذكر)</a:t>
            </a:r>
          </a:p>
          <a:p>
            <a:pPr marL="457200" indent="-457200">
              <a:buFont typeface="+mj-lt"/>
              <a:buAutoNum type="arabicPeriod"/>
            </a:pPr>
            <a:r>
              <a:rPr lang="ar-MA" dirty="0" smtClean="0"/>
              <a:t>الاصلح للحكم</a:t>
            </a:r>
            <a:endParaRPr lang="ar-SA" dirty="0" smtClean="0"/>
          </a:p>
          <a:p>
            <a:pPr marL="457200" indent="-457200">
              <a:buFont typeface="+mj-lt"/>
              <a:buAutoNum type="arabicPeriod"/>
            </a:pPr>
            <a:r>
              <a:rPr lang="ar-SA" dirty="0" smtClean="0"/>
              <a:t>ولا يكون من بعد أبناء الملك المؤسس ملكاً وولياً للعهد من فرع واحد من ذرية الملك المؤسس</a:t>
            </a:r>
            <a:endParaRPr lang="ar-MA" dirty="0" smtClean="0"/>
          </a:p>
        </p:txBody>
      </p:sp>
      <p:sp>
        <p:nvSpPr>
          <p:cNvPr id="4" name="عنوان 1"/>
          <p:cNvSpPr txBox="1">
            <a:spLocks/>
          </p:cNvSpPr>
          <p:nvPr/>
        </p:nvSpPr>
        <p:spPr>
          <a:xfrm>
            <a:off x="768096" y="585216"/>
            <a:ext cx="7290054" cy="938784"/>
          </a:xfrm>
          <a:prstGeom prst="rect">
            <a:avLst/>
          </a:prstGeom>
          <a:solidFill>
            <a:schemeClr val="accent1">
              <a:lumMod val="60000"/>
              <a:lumOff val="40000"/>
            </a:schemeClr>
          </a:solidFill>
        </p:spPr>
        <p:txBody>
          <a:bodyPr vert="horz" lIns="91440" tIns="45720" rIns="91440" bIns="45720" rtlCol="0" anchor="ctr">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dirty="0" smtClean="0"/>
              <a:t>شروط الملك</a:t>
            </a:r>
            <a:endParaRPr lang="en-US" dirty="0"/>
          </a:p>
        </p:txBody>
      </p:sp>
    </p:spTree>
    <p:extLst>
      <p:ext uri="{BB962C8B-B14F-4D97-AF65-F5344CB8AC3E}">
        <p14:creationId xmlns:p14="http://schemas.microsoft.com/office/powerpoint/2010/main" val="53669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92D050"/>
          </a:solidFill>
        </p:spPr>
        <p:txBody>
          <a:bodyPr>
            <a:noAutofit/>
          </a:bodyPr>
          <a:lstStyle/>
          <a:p>
            <a:pPr algn="ctr" rtl="1"/>
            <a:r>
              <a:rPr lang="ar-MA" sz="3200" b="1" u="sng" dirty="0" smtClean="0"/>
              <a:t>التوافق والاختلاف مع مجلس الوزراء</a:t>
            </a:r>
            <a:r>
              <a:rPr lang="ar-MA" sz="3200" dirty="0" smtClean="0"/>
              <a:t/>
            </a:r>
            <a:br>
              <a:rPr lang="ar-MA" sz="3200" dirty="0" smtClean="0"/>
            </a:br>
            <a:r>
              <a:rPr lang="ar-MA" sz="2800" dirty="0" smtClean="0"/>
              <a:t>«قد تتفق وجهتا نظر المجلسين حول أحد المواضيع مثلا: قيادة المرأة للسيارة، ولكن أيضا قد تختلف وجهات النظر، فما الحل؟»</a:t>
            </a:r>
            <a:endParaRPr lang="en-US" sz="28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302109972"/>
              </p:ext>
            </p:extLst>
          </p:nvPr>
        </p:nvGraphicFramePr>
        <p:xfrm>
          <a:off x="768350" y="2362200"/>
          <a:ext cx="72898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39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D444F197-47C1-412F-BBF3-626BF40C10F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97BB7907-B81F-4565-A0BD-3522115010E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039C6DB3-F881-4108-AE56-7FFBAB15BAA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28C05F54-2CEC-45FF-A144-491FB3DDF44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AD36BBCC-DFB8-41E6-81A5-E2C93463823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40FC25EF-BB1E-41A7-AFD2-5E9D158CCBA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739E6ABB-E4A2-44C5-848F-58D7BCFAF5E7}"/>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54FACC62-5E8A-452E-9571-68D845BCC8AA}"/>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B9EEC4CD-956B-4A09-BE9D-974372610C5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MA" sz="4800" dirty="0" smtClean="0"/>
              <a:t>المؤسسة القضائية</a:t>
            </a:r>
            <a:endParaRPr lang="en-US" sz="4800"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705064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768096" y="152400"/>
            <a:ext cx="7290054" cy="938784"/>
          </a:xfrm>
          <a:prstGeom prst="rect">
            <a:avLst/>
          </a:prstGeom>
          <a:solidFill>
            <a:schemeClr val="accent1">
              <a:lumMod val="60000"/>
              <a:lumOff val="40000"/>
            </a:schemeClr>
          </a:solidFill>
        </p:spPr>
        <p:txBody>
          <a:bodyPr vert="horz" lIns="91440" tIns="45720" rIns="91440" bIns="45720" rtlCol="0" anchor="ctr">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ctr"/>
            <a:r>
              <a:rPr lang="ar-MA" dirty="0" smtClean="0"/>
              <a:t>مبادئ القضاء السعودي</a:t>
            </a:r>
            <a:endParaRPr lang="en-US" dirty="0"/>
          </a:p>
        </p:txBody>
      </p:sp>
      <p:graphicFrame>
        <p:nvGraphicFramePr>
          <p:cNvPr id="2" name="رسم تخطيطي 1"/>
          <p:cNvGraphicFramePr/>
          <p:nvPr>
            <p:extLst>
              <p:ext uri="{D42A27DB-BD31-4B8C-83A1-F6EECF244321}">
                <p14:modId xmlns:p14="http://schemas.microsoft.com/office/powerpoint/2010/main" val="2953135049"/>
              </p:ext>
            </p:extLst>
          </p:nvPr>
        </p:nvGraphicFramePr>
        <p:xfrm>
          <a:off x="76200" y="1143000"/>
          <a:ext cx="8991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17186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938784"/>
          </a:xfrm>
          <a:solidFill>
            <a:schemeClr val="accent1">
              <a:lumMod val="60000"/>
              <a:lumOff val="40000"/>
            </a:schemeClr>
          </a:solidFill>
        </p:spPr>
        <p:txBody>
          <a:bodyPr>
            <a:normAutofit/>
          </a:bodyPr>
          <a:lstStyle/>
          <a:p>
            <a:pPr algn="ctr"/>
            <a:r>
              <a:rPr lang="ar-MA" dirty="0" smtClean="0"/>
              <a:t>مظاهر استقلال القضاء</a:t>
            </a:r>
            <a:endParaRPr lang="en-US" dirty="0"/>
          </a:p>
        </p:txBody>
      </p:sp>
      <p:sp>
        <p:nvSpPr>
          <p:cNvPr id="3" name="عنصر نائب للمحتوى 2"/>
          <p:cNvSpPr>
            <a:spLocks noGrp="1"/>
          </p:cNvSpPr>
          <p:nvPr>
            <p:ph idx="1"/>
          </p:nvPr>
        </p:nvSpPr>
        <p:spPr>
          <a:xfrm>
            <a:off x="768096" y="1752600"/>
            <a:ext cx="7290055" cy="4556760"/>
          </a:xfrm>
        </p:spPr>
        <p:txBody>
          <a:bodyPr/>
          <a:lstStyle/>
          <a:p>
            <a:pPr algn="r" rtl="1"/>
            <a:endParaRPr lang="ar-MA" dirty="0"/>
          </a:p>
          <a:p>
            <a:pPr algn="r" rtl="1"/>
            <a:endParaRPr lang="ar-MA" dirty="0"/>
          </a:p>
        </p:txBody>
      </p:sp>
      <p:graphicFrame>
        <p:nvGraphicFramePr>
          <p:cNvPr id="4" name="رسم تخطيطي 3"/>
          <p:cNvGraphicFramePr/>
          <p:nvPr>
            <p:extLst>
              <p:ext uri="{D42A27DB-BD31-4B8C-83A1-F6EECF244321}">
                <p14:modId xmlns:p14="http://schemas.microsoft.com/office/powerpoint/2010/main" val="3418531364"/>
              </p:ext>
            </p:extLst>
          </p:nvPr>
        </p:nvGraphicFramePr>
        <p:xfrm>
          <a:off x="685800" y="1295400"/>
          <a:ext cx="83058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5014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938784"/>
          </a:xfrm>
          <a:solidFill>
            <a:schemeClr val="accent1">
              <a:lumMod val="60000"/>
              <a:lumOff val="40000"/>
            </a:schemeClr>
          </a:solidFill>
        </p:spPr>
        <p:txBody>
          <a:bodyPr>
            <a:normAutofit/>
          </a:bodyPr>
          <a:lstStyle/>
          <a:p>
            <a:pPr algn="ctr"/>
            <a:r>
              <a:rPr lang="ar-MA" dirty="0" smtClean="0"/>
              <a:t>شروط تعيين القضاة</a:t>
            </a:r>
            <a:endParaRPr lang="en-US" dirty="0"/>
          </a:p>
        </p:txBody>
      </p:sp>
      <p:sp>
        <p:nvSpPr>
          <p:cNvPr id="3" name="عنصر نائب للمحتوى 2"/>
          <p:cNvSpPr>
            <a:spLocks noGrp="1"/>
          </p:cNvSpPr>
          <p:nvPr>
            <p:ph idx="1"/>
          </p:nvPr>
        </p:nvSpPr>
        <p:spPr>
          <a:xfrm>
            <a:off x="768096" y="1752600"/>
            <a:ext cx="7290055" cy="4556760"/>
          </a:xfrm>
        </p:spPr>
        <p:txBody>
          <a:bodyPr/>
          <a:lstStyle/>
          <a:p>
            <a:pPr lvl="0"/>
            <a:endParaRPr lang="en-US" dirty="0"/>
          </a:p>
        </p:txBody>
      </p:sp>
      <p:graphicFrame>
        <p:nvGraphicFramePr>
          <p:cNvPr id="4" name="رسم تخطيطي 3"/>
          <p:cNvGraphicFramePr/>
          <p:nvPr>
            <p:extLst>
              <p:ext uri="{D42A27DB-BD31-4B8C-83A1-F6EECF244321}">
                <p14:modId xmlns:p14="http://schemas.microsoft.com/office/powerpoint/2010/main" val="2996215554"/>
              </p:ext>
            </p:extLst>
          </p:nvPr>
        </p:nvGraphicFramePr>
        <p:xfrm>
          <a:off x="914400" y="1447800"/>
          <a:ext cx="7086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8632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E4F865D-E7D2-4D88-9C17-7FB02B1E5625}"/>
                                            </p:graphicEl>
                                          </p:spTgt>
                                        </p:tgtEl>
                                        <p:attrNameLst>
                                          <p:attrName>style.visibility</p:attrName>
                                        </p:attrNameLst>
                                      </p:cBhvr>
                                      <p:to>
                                        <p:strVal val="visible"/>
                                      </p:to>
                                    </p:set>
                                    <p:animEffect transition="in" filter="fade">
                                      <p:cBhvr>
                                        <p:cTn id="7" dur="500"/>
                                        <p:tgtEl>
                                          <p:spTgt spid="4">
                                            <p:graphicEl>
                                              <a:dgm id="{EE4F865D-E7D2-4D88-9C17-7FB02B1E562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7313F71-DB5D-4010-84D8-B32AFF6FC33E}"/>
                                            </p:graphicEl>
                                          </p:spTgt>
                                        </p:tgtEl>
                                        <p:attrNameLst>
                                          <p:attrName>style.visibility</p:attrName>
                                        </p:attrNameLst>
                                      </p:cBhvr>
                                      <p:to>
                                        <p:strVal val="visible"/>
                                      </p:to>
                                    </p:set>
                                    <p:animEffect transition="in" filter="fade">
                                      <p:cBhvr>
                                        <p:cTn id="12" dur="500"/>
                                        <p:tgtEl>
                                          <p:spTgt spid="4">
                                            <p:graphicEl>
                                              <a:dgm id="{C7313F71-DB5D-4010-84D8-B32AFF6FC33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5929DEC9-7785-48F2-AD1D-AF0B444EB163}"/>
                                            </p:graphicEl>
                                          </p:spTgt>
                                        </p:tgtEl>
                                        <p:attrNameLst>
                                          <p:attrName>style.visibility</p:attrName>
                                        </p:attrNameLst>
                                      </p:cBhvr>
                                      <p:to>
                                        <p:strVal val="visible"/>
                                      </p:to>
                                    </p:set>
                                    <p:animEffect transition="in" filter="fade">
                                      <p:cBhvr>
                                        <p:cTn id="17" dur="500"/>
                                        <p:tgtEl>
                                          <p:spTgt spid="4">
                                            <p:graphicEl>
                                              <a:dgm id="{5929DEC9-7785-48F2-AD1D-AF0B444EB16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CCB9BA33-063C-40EB-AB5A-7954A93BAACB}"/>
                                            </p:graphicEl>
                                          </p:spTgt>
                                        </p:tgtEl>
                                        <p:attrNameLst>
                                          <p:attrName>style.visibility</p:attrName>
                                        </p:attrNameLst>
                                      </p:cBhvr>
                                      <p:to>
                                        <p:strVal val="visible"/>
                                      </p:to>
                                    </p:set>
                                    <p:animEffect transition="in" filter="fade">
                                      <p:cBhvr>
                                        <p:cTn id="22" dur="500"/>
                                        <p:tgtEl>
                                          <p:spTgt spid="4">
                                            <p:graphicEl>
                                              <a:dgm id="{CCB9BA33-063C-40EB-AB5A-7954A93BAAC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D3CFC738-C256-4D44-8D1F-4F8A787359C6}"/>
                                            </p:graphicEl>
                                          </p:spTgt>
                                        </p:tgtEl>
                                        <p:attrNameLst>
                                          <p:attrName>style.visibility</p:attrName>
                                        </p:attrNameLst>
                                      </p:cBhvr>
                                      <p:to>
                                        <p:strVal val="visible"/>
                                      </p:to>
                                    </p:set>
                                    <p:animEffect transition="in" filter="fade">
                                      <p:cBhvr>
                                        <p:cTn id="27" dur="500"/>
                                        <p:tgtEl>
                                          <p:spTgt spid="4">
                                            <p:graphicEl>
                                              <a:dgm id="{D3CFC738-C256-4D44-8D1F-4F8A787359C6}"/>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5FB093D1-5D2C-4CCB-9474-7413D8D3901E}"/>
                                            </p:graphicEl>
                                          </p:spTgt>
                                        </p:tgtEl>
                                        <p:attrNameLst>
                                          <p:attrName>style.visibility</p:attrName>
                                        </p:attrNameLst>
                                      </p:cBhvr>
                                      <p:to>
                                        <p:strVal val="visible"/>
                                      </p:to>
                                    </p:set>
                                    <p:animEffect transition="in" filter="fade">
                                      <p:cBhvr>
                                        <p:cTn id="32" dur="500"/>
                                        <p:tgtEl>
                                          <p:spTgt spid="4">
                                            <p:graphicEl>
                                              <a:dgm id="{5FB093D1-5D2C-4CCB-9474-7413D8D3901E}"/>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5B3AA50F-60B9-439F-8AB4-0A13350EE98B}"/>
                                            </p:graphicEl>
                                          </p:spTgt>
                                        </p:tgtEl>
                                        <p:attrNameLst>
                                          <p:attrName>style.visibility</p:attrName>
                                        </p:attrNameLst>
                                      </p:cBhvr>
                                      <p:to>
                                        <p:strVal val="visible"/>
                                      </p:to>
                                    </p:set>
                                    <p:animEffect transition="in" filter="fade">
                                      <p:cBhvr>
                                        <p:cTn id="37" dur="500"/>
                                        <p:tgtEl>
                                          <p:spTgt spid="4">
                                            <p:graphicEl>
                                              <a:dgm id="{5B3AA50F-60B9-439F-8AB4-0A13350EE98B}"/>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DF1A84C8-30FC-4C5F-A9C6-D3440F38B025}"/>
                                            </p:graphicEl>
                                          </p:spTgt>
                                        </p:tgtEl>
                                        <p:attrNameLst>
                                          <p:attrName>style.visibility</p:attrName>
                                        </p:attrNameLst>
                                      </p:cBhvr>
                                      <p:to>
                                        <p:strVal val="visible"/>
                                      </p:to>
                                    </p:set>
                                    <p:animEffect transition="in" filter="fade">
                                      <p:cBhvr>
                                        <p:cTn id="42" dur="500"/>
                                        <p:tgtEl>
                                          <p:spTgt spid="4">
                                            <p:graphicEl>
                                              <a:dgm id="{DF1A84C8-30FC-4C5F-A9C6-D3440F38B025}"/>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5163B9BB-7B41-46BC-830D-E29CCE83124E}"/>
                                            </p:graphicEl>
                                          </p:spTgt>
                                        </p:tgtEl>
                                        <p:attrNameLst>
                                          <p:attrName>style.visibility</p:attrName>
                                        </p:attrNameLst>
                                      </p:cBhvr>
                                      <p:to>
                                        <p:strVal val="visible"/>
                                      </p:to>
                                    </p:set>
                                    <p:animEffect transition="in" filter="fade">
                                      <p:cBhvr>
                                        <p:cTn id="47" dur="500"/>
                                        <p:tgtEl>
                                          <p:spTgt spid="4">
                                            <p:graphicEl>
                                              <a:dgm id="{5163B9BB-7B41-46BC-830D-E29CCE83124E}"/>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54CD5529-657B-4CD0-B8F2-8FE88715B407}"/>
                                            </p:graphicEl>
                                          </p:spTgt>
                                        </p:tgtEl>
                                        <p:attrNameLst>
                                          <p:attrName>style.visibility</p:attrName>
                                        </p:attrNameLst>
                                      </p:cBhvr>
                                      <p:to>
                                        <p:strVal val="visible"/>
                                      </p:to>
                                    </p:set>
                                    <p:animEffect transition="in" filter="fade">
                                      <p:cBhvr>
                                        <p:cTn id="52" dur="500"/>
                                        <p:tgtEl>
                                          <p:spTgt spid="4">
                                            <p:graphicEl>
                                              <a:dgm id="{54CD5529-657B-4CD0-B8F2-8FE88715B407}"/>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graphicEl>
                                              <a:dgm id="{33262B0B-6349-47A6-941B-306264C3E5B4}"/>
                                            </p:graphicEl>
                                          </p:spTgt>
                                        </p:tgtEl>
                                        <p:attrNameLst>
                                          <p:attrName>style.visibility</p:attrName>
                                        </p:attrNameLst>
                                      </p:cBhvr>
                                      <p:to>
                                        <p:strVal val="visible"/>
                                      </p:to>
                                    </p:set>
                                    <p:animEffect transition="in" filter="fade">
                                      <p:cBhvr>
                                        <p:cTn id="57" dur="500"/>
                                        <p:tgtEl>
                                          <p:spTgt spid="4">
                                            <p:graphicEl>
                                              <a:dgm id="{33262B0B-6349-47A6-941B-306264C3E5B4}"/>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graphicEl>
                                              <a:dgm id="{49155C34-3D8A-43D9-A066-849A17E410D7}"/>
                                            </p:graphicEl>
                                          </p:spTgt>
                                        </p:tgtEl>
                                        <p:attrNameLst>
                                          <p:attrName>style.visibility</p:attrName>
                                        </p:attrNameLst>
                                      </p:cBhvr>
                                      <p:to>
                                        <p:strVal val="visible"/>
                                      </p:to>
                                    </p:set>
                                    <p:animEffect transition="in" filter="fade">
                                      <p:cBhvr>
                                        <p:cTn id="62" dur="500"/>
                                        <p:tgtEl>
                                          <p:spTgt spid="4">
                                            <p:graphicEl>
                                              <a:dgm id="{49155C34-3D8A-43D9-A066-849A17E410D7}"/>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graphicEl>
                                              <a:dgm id="{9D1177F5-D7B9-4B11-BE17-25BACC03D06B}"/>
                                            </p:graphicEl>
                                          </p:spTgt>
                                        </p:tgtEl>
                                        <p:attrNameLst>
                                          <p:attrName>style.visibility</p:attrName>
                                        </p:attrNameLst>
                                      </p:cBhvr>
                                      <p:to>
                                        <p:strVal val="visible"/>
                                      </p:to>
                                    </p:set>
                                    <p:animEffect transition="in" filter="fade">
                                      <p:cBhvr>
                                        <p:cTn id="67" dur="500"/>
                                        <p:tgtEl>
                                          <p:spTgt spid="4">
                                            <p:graphicEl>
                                              <a:dgm id="{9D1177F5-D7B9-4B11-BE17-25BACC03D06B}"/>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graphicEl>
                                              <a:dgm id="{67B26225-3009-4D52-8278-E882AD3BFC6B}"/>
                                            </p:graphicEl>
                                          </p:spTgt>
                                        </p:tgtEl>
                                        <p:attrNameLst>
                                          <p:attrName>style.visibility</p:attrName>
                                        </p:attrNameLst>
                                      </p:cBhvr>
                                      <p:to>
                                        <p:strVal val="visible"/>
                                      </p:to>
                                    </p:set>
                                    <p:animEffect transition="in" filter="fade">
                                      <p:cBhvr>
                                        <p:cTn id="72" dur="500"/>
                                        <p:tgtEl>
                                          <p:spTgt spid="4">
                                            <p:graphicEl>
                                              <a:dgm id="{67B26225-3009-4D52-8278-E882AD3BFC6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graphicFrame>
        <p:nvGraphicFramePr>
          <p:cNvPr id="5" name="عنصر نائب للمحتوى 3"/>
          <p:cNvGraphicFramePr>
            <a:graphicFrameLocks/>
          </p:cNvGraphicFramePr>
          <p:nvPr>
            <p:extLst>
              <p:ext uri="{D42A27DB-BD31-4B8C-83A1-F6EECF244321}">
                <p14:modId xmlns:p14="http://schemas.microsoft.com/office/powerpoint/2010/main" val="184453407"/>
              </p:ext>
            </p:extLst>
          </p:nvPr>
        </p:nvGraphicFramePr>
        <p:xfrm>
          <a:off x="762000" y="1524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818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E89FBDCA-FE18-485F-B467-15BCD64971C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5554FFAF-658B-484E-B7E3-5E474AD3E3CB}"/>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3DF809EB-795F-451A-BABC-92F7786D1ECB}"/>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62DC07EC-F6D0-4A96-8A21-512E2510A73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33DD5790-593C-4632-9010-1F753121B7A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0FA8D035-35D5-48B9-A151-7CCA831DB97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4EE6CDBC-C601-4AED-BA6E-3A39607C785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609600"/>
            <a:ext cx="7290054" cy="1752600"/>
          </a:xfrm>
          <a:solidFill>
            <a:schemeClr val="accent2"/>
          </a:solidFill>
        </p:spPr>
        <p:txBody>
          <a:bodyPr>
            <a:normAutofit fontScale="90000"/>
          </a:bodyPr>
          <a:lstStyle/>
          <a:p>
            <a:pPr algn="ctr"/>
            <a:r>
              <a:rPr lang="ar-MA" sz="5400" b="1" dirty="0" smtClean="0"/>
              <a:t>أولا:</a:t>
            </a:r>
            <a:br>
              <a:rPr lang="ar-MA" sz="5400" b="1" dirty="0" smtClean="0"/>
            </a:br>
            <a:r>
              <a:rPr lang="ar-SA" sz="5400" b="1" dirty="0" smtClean="0"/>
              <a:t>القضاء العادي</a:t>
            </a:r>
            <a:r>
              <a:rPr lang="ar-MA" sz="5400" b="1" dirty="0" smtClean="0"/>
              <a:t>/المحاكم العادية</a:t>
            </a:r>
            <a:r>
              <a:rPr lang="ar-MA" sz="5400" b="1" dirty="0" smtClean="0"/>
              <a:t/>
            </a:r>
            <a:br>
              <a:rPr lang="ar-MA" sz="5400" b="1" dirty="0" smtClean="0"/>
            </a:br>
            <a:r>
              <a:rPr lang="ar-MA" sz="3100" b="1" dirty="0" smtClean="0"/>
              <a:t>ويسميه البعض القضاء الشرعي/المحاكم الشرعية</a:t>
            </a:r>
            <a:endParaRPr lang="ar-SA" sz="3100"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554263163"/>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691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89FBDCA-FE18-485F-B467-15BCD64971C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5554FFAF-658B-484E-B7E3-5E474AD3E3CB}"/>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3DF809EB-795F-451A-BABC-92F7786D1ECB}"/>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62DC07EC-F6D0-4A96-8A21-512E2510A73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33DD5790-593C-4632-9010-1F753121B7A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0FA8D035-35D5-48B9-A151-7CCA831DB97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4EE6CDBC-C601-4AED-BA6E-3A39607C785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152400"/>
            <a:ext cx="7290054" cy="938784"/>
          </a:xfrm>
          <a:solidFill>
            <a:schemeClr val="accent1">
              <a:lumMod val="60000"/>
              <a:lumOff val="40000"/>
            </a:schemeClr>
          </a:solidFill>
        </p:spPr>
        <p:txBody>
          <a:bodyPr/>
          <a:lstStyle/>
          <a:p>
            <a:pPr algn="ctr"/>
            <a:r>
              <a:rPr lang="ar-MA" dirty="0" smtClean="0"/>
              <a:t>أولا: محاكم الدرجة الأولى</a:t>
            </a:r>
            <a:endParaRPr lang="en-US" dirty="0"/>
          </a:p>
        </p:txBody>
      </p:sp>
      <p:sp>
        <p:nvSpPr>
          <p:cNvPr id="3" name="عنصر نائب للمحتوى 2"/>
          <p:cNvSpPr>
            <a:spLocks noGrp="1"/>
          </p:cNvSpPr>
          <p:nvPr>
            <p:ph idx="1"/>
          </p:nvPr>
        </p:nvSpPr>
        <p:spPr>
          <a:xfrm>
            <a:off x="768096" y="1752600"/>
            <a:ext cx="7290055" cy="4556760"/>
          </a:xfrm>
        </p:spPr>
        <p:txBody>
          <a:bodyPr/>
          <a:lstStyle/>
          <a:p>
            <a:pPr lvl="0"/>
            <a:endParaRPr lang="en-US" dirty="0"/>
          </a:p>
        </p:txBody>
      </p:sp>
      <p:graphicFrame>
        <p:nvGraphicFramePr>
          <p:cNvPr id="4" name="رسم تخطيطي 3"/>
          <p:cNvGraphicFramePr/>
          <p:nvPr>
            <p:extLst>
              <p:ext uri="{D42A27DB-BD31-4B8C-83A1-F6EECF244321}">
                <p14:modId xmlns:p14="http://schemas.microsoft.com/office/powerpoint/2010/main" val="3926175770"/>
              </p:ext>
            </p:extLst>
          </p:nvPr>
        </p:nvGraphicFramePr>
        <p:xfrm>
          <a:off x="152400" y="1219200"/>
          <a:ext cx="883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054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0EBDA2F0-522E-4472-B45B-27A16F805006}"/>
                                            </p:graphicEl>
                                          </p:spTgt>
                                        </p:tgtEl>
                                        <p:attrNameLst>
                                          <p:attrName>style.visibility</p:attrName>
                                        </p:attrNameLst>
                                      </p:cBhvr>
                                      <p:to>
                                        <p:strVal val="visible"/>
                                      </p:to>
                                    </p:set>
                                    <p:animEffect transition="in" filter="fade">
                                      <p:cBhvr>
                                        <p:cTn id="7" dur="500"/>
                                        <p:tgtEl>
                                          <p:spTgt spid="4">
                                            <p:graphicEl>
                                              <a:dgm id="{0EBDA2F0-522E-4472-B45B-27A16F80500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E7BBCF5-12CA-41A0-89F3-66842111754E}"/>
                                            </p:graphicEl>
                                          </p:spTgt>
                                        </p:tgtEl>
                                        <p:attrNameLst>
                                          <p:attrName>style.visibility</p:attrName>
                                        </p:attrNameLst>
                                      </p:cBhvr>
                                      <p:to>
                                        <p:strVal val="visible"/>
                                      </p:to>
                                    </p:set>
                                    <p:animEffect transition="in" filter="fade">
                                      <p:cBhvr>
                                        <p:cTn id="12" dur="500"/>
                                        <p:tgtEl>
                                          <p:spTgt spid="4">
                                            <p:graphicEl>
                                              <a:dgm id="{3E7BBCF5-12CA-41A0-89F3-66842111754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9C3C13F7-160A-49BA-B16D-32C6FE66A317}"/>
                                            </p:graphicEl>
                                          </p:spTgt>
                                        </p:tgtEl>
                                        <p:attrNameLst>
                                          <p:attrName>style.visibility</p:attrName>
                                        </p:attrNameLst>
                                      </p:cBhvr>
                                      <p:to>
                                        <p:strVal val="visible"/>
                                      </p:to>
                                    </p:set>
                                    <p:animEffect transition="in" filter="fade">
                                      <p:cBhvr>
                                        <p:cTn id="17" dur="500"/>
                                        <p:tgtEl>
                                          <p:spTgt spid="4">
                                            <p:graphicEl>
                                              <a:dgm id="{9C3C13F7-160A-49BA-B16D-32C6FE66A31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6080B733-5DF5-4199-949E-2EBA82C434E5}"/>
                                            </p:graphicEl>
                                          </p:spTgt>
                                        </p:tgtEl>
                                        <p:attrNameLst>
                                          <p:attrName>style.visibility</p:attrName>
                                        </p:attrNameLst>
                                      </p:cBhvr>
                                      <p:to>
                                        <p:strVal val="visible"/>
                                      </p:to>
                                    </p:set>
                                    <p:animEffect transition="in" filter="fade">
                                      <p:cBhvr>
                                        <p:cTn id="22" dur="500"/>
                                        <p:tgtEl>
                                          <p:spTgt spid="4">
                                            <p:graphicEl>
                                              <a:dgm id="{6080B733-5DF5-4199-949E-2EBA82C434E5}"/>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95101CF1-A69B-4D6F-8FEA-0315F4AC4AD0}"/>
                                            </p:graphicEl>
                                          </p:spTgt>
                                        </p:tgtEl>
                                        <p:attrNameLst>
                                          <p:attrName>style.visibility</p:attrName>
                                        </p:attrNameLst>
                                      </p:cBhvr>
                                      <p:to>
                                        <p:strVal val="visible"/>
                                      </p:to>
                                    </p:set>
                                    <p:animEffect transition="in" filter="fade">
                                      <p:cBhvr>
                                        <p:cTn id="27" dur="500"/>
                                        <p:tgtEl>
                                          <p:spTgt spid="4">
                                            <p:graphicEl>
                                              <a:dgm id="{95101CF1-A69B-4D6F-8FEA-0315F4AC4AD0}"/>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BBC9810A-9449-4D41-95ED-1CF0763FA902}"/>
                                            </p:graphicEl>
                                          </p:spTgt>
                                        </p:tgtEl>
                                        <p:attrNameLst>
                                          <p:attrName>style.visibility</p:attrName>
                                        </p:attrNameLst>
                                      </p:cBhvr>
                                      <p:to>
                                        <p:strVal val="visible"/>
                                      </p:to>
                                    </p:set>
                                    <p:animEffect transition="in" filter="fade">
                                      <p:cBhvr>
                                        <p:cTn id="32" dur="500"/>
                                        <p:tgtEl>
                                          <p:spTgt spid="4">
                                            <p:graphicEl>
                                              <a:dgm id="{BBC9810A-9449-4D41-95ED-1CF0763FA902}"/>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17714024-C938-4F0C-BA50-6605E210C40B}"/>
                                            </p:graphicEl>
                                          </p:spTgt>
                                        </p:tgtEl>
                                        <p:attrNameLst>
                                          <p:attrName>style.visibility</p:attrName>
                                        </p:attrNameLst>
                                      </p:cBhvr>
                                      <p:to>
                                        <p:strVal val="visible"/>
                                      </p:to>
                                    </p:set>
                                    <p:animEffect transition="in" filter="fade">
                                      <p:cBhvr>
                                        <p:cTn id="37" dur="500"/>
                                        <p:tgtEl>
                                          <p:spTgt spid="4">
                                            <p:graphicEl>
                                              <a:dgm id="{17714024-C938-4F0C-BA50-6605E210C40B}"/>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1FBA9269-7E78-4C2D-80C3-E02976AFDE2F}"/>
                                            </p:graphicEl>
                                          </p:spTgt>
                                        </p:tgtEl>
                                        <p:attrNameLst>
                                          <p:attrName>style.visibility</p:attrName>
                                        </p:attrNameLst>
                                      </p:cBhvr>
                                      <p:to>
                                        <p:strVal val="visible"/>
                                      </p:to>
                                    </p:set>
                                    <p:animEffect transition="in" filter="fade">
                                      <p:cBhvr>
                                        <p:cTn id="42" dur="500"/>
                                        <p:tgtEl>
                                          <p:spTgt spid="4">
                                            <p:graphicEl>
                                              <a:dgm id="{1FBA9269-7E78-4C2D-80C3-E02976AFDE2F}"/>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2F9C6F31-AD61-42CA-86CB-FDBE33D213AB}"/>
                                            </p:graphicEl>
                                          </p:spTgt>
                                        </p:tgtEl>
                                        <p:attrNameLst>
                                          <p:attrName>style.visibility</p:attrName>
                                        </p:attrNameLst>
                                      </p:cBhvr>
                                      <p:to>
                                        <p:strVal val="visible"/>
                                      </p:to>
                                    </p:set>
                                    <p:animEffect transition="in" filter="fade">
                                      <p:cBhvr>
                                        <p:cTn id="47" dur="500"/>
                                        <p:tgtEl>
                                          <p:spTgt spid="4">
                                            <p:graphicEl>
                                              <a:dgm id="{2F9C6F31-AD61-42CA-86CB-FDBE33D213AB}"/>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513B7E01-E151-464A-9FA0-28FFFBF04EC5}"/>
                                            </p:graphicEl>
                                          </p:spTgt>
                                        </p:tgtEl>
                                        <p:attrNameLst>
                                          <p:attrName>style.visibility</p:attrName>
                                        </p:attrNameLst>
                                      </p:cBhvr>
                                      <p:to>
                                        <p:strVal val="visible"/>
                                      </p:to>
                                    </p:set>
                                    <p:animEffect transition="in" filter="fade">
                                      <p:cBhvr>
                                        <p:cTn id="52" dur="500"/>
                                        <p:tgtEl>
                                          <p:spTgt spid="4">
                                            <p:graphicEl>
                                              <a:dgm id="{513B7E01-E151-464A-9FA0-28FFFBF04EC5}"/>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graphicEl>
                                              <a:dgm id="{BD72226B-9E9A-4C36-BBBB-393E94EAC548}"/>
                                            </p:graphicEl>
                                          </p:spTgt>
                                        </p:tgtEl>
                                        <p:attrNameLst>
                                          <p:attrName>style.visibility</p:attrName>
                                        </p:attrNameLst>
                                      </p:cBhvr>
                                      <p:to>
                                        <p:strVal val="visible"/>
                                      </p:to>
                                    </p:set>
                                    <p:animEffect transition="in" filter="fade">
                                      <p:cBhvr>
                                        <p:cTn id="57" dur="500"/>
                                        <p:tgtEl>
                                          <p:spTgt spid="4">
                                            <p:graphicEl>
                                              <a:dgm id="{BD72226B-9E9A-4C36-BBBB-393E94EAC548}"/>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graphicEl>
                                              <a:dgm id="{DC182021-77CF-49BE-8053-B56AC07E8F43}"/>
                                            </p:graphicEl>
                                          </p:spTgt>
                                        </p:tgtEl>
                                        <p:attrNameLst>
                                          <p:attrName>style.visibility</p:attrName>
                                        </p:attrNameLst>
                                      </p:cBhvr>
                                      <p:to>
                                        <p:strVal val="visible"/>
                                      </p:to>
                                    </p:set>
                                    <p:animEffect transition="in" filter="fade">
                                      <p:cBhvr>
                                        <p:cTn id="62" dur="500"/>
                                        <p:tgtEl>
                                          <p:spTgt spid="4">
                                            <p:graphicEl>
                                              <a:dgm id="{DC182021-77CF-49BE-8053-B56AC07E8F43}"/>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graphicEl>
                                              <a:dgm id="{7FD9BFAB-BB22-4216-B855-0BAB154B5BF7}"/>
                                            </p:graphicEl>
                                          </p:spTgt>
                                        </p:tgtEl>
                                        <p:attrNameLst>
                                          <p:attrName>style.visibility</p:attrName>
                                        </p:attrNameLst>
                                      </p:cBhvr>
                                      <p:to>
                                        <p:strVal val="visible"/>
                                      </p:to>
                                    </p:set>
                                    <p:animEffect transition="in" filter="fade">
                                      <p:cBhvr>
                                        <p:cTn id="67" dur="500"/>
                                        <p:tgtEl>
                                          <p:spTgt spid="4">
                                            <p:graphicEl>
                                              <a:dgm id="{7FD9BFAB-BB22-4216-B855-0BAB154B5BF7}"/>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graphicEl>
                                              <a:dgm id="{B8CB5674-FE77-4190-95F8-C9382316258E}"/>
                                            </p:graphicEl>
                                          </p:spTgt>
                                        </p:tgtEl>
                                        <p:attrNameLst>
                                          <p:attrName>style.visibility</p:attrName>
                                        </p:attrNameLst>
                                      </p:cBhvr>
                                      <p:to>
                                        <p:strVal val="visible"/>
                                      </p:to>
                                    </p:set>
                                    <p:animEffect transition="in" filter="fade">
                                      <p:cBhvr>
                                        <p:cTn id="72" dur="500"/>
                                        <p:tgtEl>
                                          <p:spTgt spid="4">
                                            <p:graphicEl>
                                              <a:dgm id="{B8CB5674-FE77-4190-95F8-C9382316258E}"/>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graphicEl>
                                              <a:dgm id="{DD7C1256-86AE-4B60-B775-C84CB1185995}"/>
                                            </p:graphicEl>
                                          </p:spTgt>
                                        </p:tgtEl>
                                        <p:attrNameLst>
                                          <p:attrName>style.visibility</p:attrName>
                                        </p:attrNameLst>
                                      </p:cBhvr>
                                      <p:to>
                                        <p:strVal val="visible"/>
                                      </p:to>
                                    </p:set>
                                    <p:animEffect transition="in" filter="fade">
                                      <p:cBhvr>
                                        <p:cTn id="77" dur="500"/>
                                        <p:tgtEl>
                                          <p:spTgt spid="4">
                                            <p:graphicEl>
                                              <a:dgm id="{DD7C1256-86AE-4B60-B775-C84CB118599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152400"/>
            <a:ext cx="7290054" cy="938784"/>
          </a:xfrm>
          <a:solidFill>
            <a:schemeClr val="accent1">
              <a:lumMod val="60000"/>
              <a:lumOff val="40000"/>
            </a:schemeClr>
          </a:solidFill>
        </p:spPr>
        <p:txBody>
          <a:bodyPr>
            <a:normAutofit fontScale="90000"/>
          </a:bodyPr>
          <a:lstStyle/>
          <a:p>
            <a:r>
              <a:rPr lang="ar-MA" dirty="0" smtClean="0"/>
              <a:t>ثانيا: محاكم الدرجة الثانية (الاستئناف)</a:t>
            </a:r>
            <a:endParaRPr lang="en-US" dirty="0"/>
          </a:p>
        </p:txBody>
      </p:sp>
      <p:sp>
        <p:nvSpPr>
          <p:cNvPr id="3" name="عنصر نائب للمحتوى 2"/>
          <p:cNvSpPr>
            <a:spLocks noGrp="1"/>
          </p:cNvSpPr>
          <p:nvPr>
            <p:ph idx="1"/>
          </p:nvPr>
        </p:nvSpPr>
        <p:spPr>
          <a:xfrm>
            <a:off x="768096" y="1752600"/>
            <a:ext cx="7290055" cy="4556760"/>
          </a:xfrm>
        </p:spPr>
        <p:txBody>
          <a:bodyPr/>
          <a:lstStyle/>
          <a:p>
            <a:pPr lvl="0"/>
            <a:endParaRPr lang="en-US" dirty="0"/>
          </a:p>
        </p:txBody>
      </p:sp>
      <p:graphicFrame>
        <p:nvGraphicFramePr>
          <p:cNvPr id="4" name="رسم تخطيطي 3"/>
          <p:cNvGraphicFramePr/>
          <p:nvPr>
            <p:extLst>
              <p:ext uri="{D42A27DB-BD31-4B8C-83A1-F6EECF244321}">
                <p14:modId xmlns:p14="http://schemas.microsoft.com/office/powerpoint/2010/main" val="3757231291"/>
              </p:ext>
            </p:extLst>
          </p:nvPr>
        </p:nvGraphicFramePr>
        <p:xfrm>
          <a:off x="533400" y="1219200"/>
          <a:ext cx="8229600" cy="513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6848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0EBDA2F0-522E-4472-B45B-27A16F805006}"/>
                                            </p:graphicEl>
                                          </p:spTgt>
                                        </p:tgtEl>
                                        <p:attrNameLst>
                                          <p:attrName>style.visibility</p:attrName>
                                        </p:attrNameLst>
                                      </p:cBhvr>
                                      <p:to>
                                        <p:strVal val="visible"/>
                                      </p:to>
                                    </p:set>
                                    <p:animEffect transition="in" filter="fade">
                                      <p:cBhvr>
                                        <p:cTn id="7" dur="500"/>
                                        <p:tgtEl>
                                          <p:spTgt spid="4">
                                            <p:graphicEl>
                                              <a:dgm id="{0EBDA2F0-522E-4472-B45B-27A16F80500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88B542A8-D31D-46CE-9ACC-7218E363736A}"/>
                                            </p:graphicEl>
                                          </p:spTgt>
                                        </p:tgtEl>
                                        <p:attrNameLst>
                                          <p:attrName>style.visibility</p:attrName>
                                        </p:attrNameLst>
                                      </p:cBhvr>
                                      <p:to>
                                        <p:strVal val="visible"/>
                                      </p:to>
                                    </p:set>
                                    <p:animEffect transition="in" filter="fade">
                                      <p:cBhvr>
                                        <p:cTn id="12" dur="500"/>
                                        <p:tgtEl>
                                          <p:spTgt spid="4">
                                            <p:graphicEl>
                                              <a:dgm id="{88B542A8-D31D-46CE-9ACC-7218E363736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3E7BBCF5-12CA-41A0-89F3-66842111754E}"/>
                                            </p:graphicEl>
                                          </p:spTgt>
                                        </p:tgtEl>
                                        <p:attrNameLst>
                                          <p:attrName>style.visibility</p:attrName>
                                        </p:attrNameLst>
                                      </p:cBhvr>
                                      <p:to>
                                        <p:strVal val="visible"/>
                                      </p:to>
                                    </p:set>
                                    <p:animEffect transition="in" filter="fade">
                                      <p:cBhvr>
                                        <p:cTn id="17" dur="500"/>
                                        <p:tgtEl>
                                          <p:spTgt spid="4">
                                            <p:graphicEl>
                                              <a:dgm id="{3E7BBCF5-12CA-41A0-89F3-66842111754E}"/>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9C3C13F7-160A-49BA-B16D-32C6FE66A317}"/>
                                            </p:graphicEl>
                                          </p:spTgt>
                                        </p:tgtEl>
                                        <p:attrNameLst>
                                          <p:attrName>style.visibility</p:attrName>
                                        </p:attrNameLst>
                                      </p:cBhvr>
                                      <p:to>
                                        <p:strVal val="visible"/>
                                      </p:to>
                                    </p:set>
                                    <p:animEffect transition="in" filter="fade">
                                      <p:cBhvr>
                                        <p:cTn id="22" dur="500"/>
                                        <p:tgtEl>
                                          <p:spTgt spid="4">
                                            <p:graphicEl>
                                              <a:dgm id="{9C3C13F7-160A-49BA-B16D-32C6FE66A31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6080B733-5DF5-4199-949E-2EBA82C434E5}"/>
                                            </p:graphicEl>
                                          </p:spTgt>
                                        </p:tgtEl>
                                        <p:attrNameLst>
                                          <p:attrName>style.visibility</p:attrName>
                                        </p:attrNameLst>
                                      </p:cBhvr>
                                      <p:to>
                                        <p:strVal val="visible"/>
                                      </p:to>
                                    </p:set>
                                    <p:animEffect transition="in" filter="fade">
                                      <p:cBhvr>
                                        <p:cTn id="27" dur="500"/>
                                        <p:tgtEl>
                                          <p:spTgt spid="4">
                                            <p:graphicEl>
                                              <a:dgm id="{6080B733-5DF5-4199-949E-2EBA82C434E5}"/>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7F1D5E0A-E109-4F7D-8B70-E12E99B405AE}"/>
                                            </p:graphicEl>
                                          </p:spTgt>
                                        </p:tgtEl>
                                        <p:attrNameLst>
                                          <p:attrName>style.visibility</p:attrName>
                                        </p:attrNameLst>
                                      </p:cBhvr>
                                      <p:to>
                                        <p:strVal val="visible"/>
                                      </p:to>
                                    </p:set>
                                    <p:animEffect transition="in" filter="fade">
                                      <p:cBhvr>
                                        <p:cTn id="32" dur="500"/>
                                        <p:tgtEl>
                                          <p:spTgt spid="4">
                                            <p:graphicEl>
                                              <a:dgm id="{7F1D5E0A-E109-4F7D-8B70-E12E99B405AE}"/>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BBC9810A-9449-4D41-95ED-1CF0763FA902}"/>
                                            </p:graphicEl>
                                          </p:spTgt>
                                        </p:tgtEl>
                                        <p:attrNameLst>
                                          <p:attrName>style.visibility</p:attrName>
                                        </p:attrNameLst>
                                      </p:cBhvr>
                                      <p:to>
                                        <p:strVal val="visible"/>
                                      </p:to>
                                    </p:set>
                                    <p:animEffect transition="in" filter="fade">
                                      <p:cBhvr>
                                        <p:cTn id="37" dur="500"/>
                                        <p:tgtEl>
                                          <p:spTgt spid="4">
                                            <p:graphicEl>
                                              <a:dgm id="{BBC9810A-9449-4D41-95ED-1CF0763FA902}"/>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1FBA9269-7E78-4C2D-80C3-E02976AFDE2F}"/>
                                            </p:graphicEl>
                                          </p:spTgt>
                                        </p:tgtEl>
                                        <p:attrNameLst>
                                          <p:attrName>style.visibility</p:attrName>
                                        </p:attrNameLst>
                                      </p:cBhvr>
                                      <p:to>
                                        <p:strVal val="visible"/>
                                      </p:to>
                                    </p:set>
                                    <p:animEffect transition="in" filter="fade">
                                      <p:cBhvr>
                                        <p:cTn id="42" dur="500"/>
                                        <p:tgtEl>
                                          <p:spTgt spid="4">
                                            <p:graphicEl>
                                              <a:dgm id="{1FBA9269-7E78-4C2D-80C3-E02976AFDE2F}"/>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513B7E01-E151-464A-9FA0-28FFFBF04EC5}"/>
                                            </p:graphicEl>
                                          </p:spTgt>
                                        </p:tgtEl>
                                        <p:attrNameLst>
                                          <p:attrName>style.visibility</p:attrName>
                                        </p:attrNameLst>
                                      </p:cBhvr>
                                      <p:to>
                                        <p:strVal val="visible"/>
                                      </p:to>
                                    </p:set>
                                    <p:animEffect transition="in" filter="fade">
                                      <p:cBhvr>
                                        <p:cTn id="47" dur="500"/>
                                        <p:tgtEl>
                                          <p:spTgt spid="4">
                                            <p:graphicEl>
                                              <a:dgm id="{513B7E01-E151-464A-9FA0-28FFFBF04EC5}"/>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DC182021-77CF-49BE-8053-B56AC07E8F43}"/>
                                            </p:graphicEl>
                                          </p:spTgt>
                                        </p:tgtEl>
                                        <p:attrNameLst>
                                          <p:attrName>style.visibility</p:attrName>
                                        </p:attrNameLst>
                                      </p:cBhvr>
                                      <p:to>
                                        <p:strVal val="visible"/>
                                      </p:to>
                                    </p:set>
                                    <p:animEffect transition="in" filter="fade">
                                      <p:cBhvr>
                                        <p:cTn id="52" dur="500"/>
                                        <p:tgtEl>
                                          <p:spTgt spid="4">
                                            <p:graphicEl>
                                              <a:dgm id="{DC182021-77CF-49BE-8053-B56AC07E8F4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152400"/>
            <a:ext cx="7290054" cy="938784"/>
          </a:xfrm>
          <a:solidFill>
            <a:schemeClr val="accent1">
              <a:lumMod val="60000"/>
              <a:lumOff val="40000"/>
            </a:schemeClr>
          </a:solidFill>
        </p:spPr>
        <p:txBody>
          <a:bodyPr/>
          <a:lstStyle/>
          <a:p>
            <a:pPr algn="ctr"/>
            <a:r>
              <a:rPr lang="ar-MA" dirty="0" smtClean="0"/>
              <a:t>ثالثا: المحكمة العليا</a:t>
            </a:r>
            <a:endParaRPr lang="en-US" dirty="0"/>
          </a:p>
        </p:txBody>
      </p:sp>
      <p:sp>
        <p:nvSpPr>
          <p:cNvPr id="3" name="عنصر نائب للمحتوى 2"/>
          <p:cNvSpPr>
            <a:spLocks noGrp="1"/>
          </p:cNvSpPr>
          <p:nvPr>
            <p:ph idx="1"/>
          </p:nvPr>
        </p:nvSpPr>
        <p:spPr>
          <a:xfrm>
            <a:off x="768096" y="1752600"/>
            <a:ext cx="7290055" cy="4556760"/>
          </a:xfrm>
        </p:spPr>
        <p:txBody>
          <a:bodyPr/>
          <a:lstStyle/>
          <a:p>
            <a:pPr lvl="0"/>
            <a:endParaRPr lang="en-US" dirty="0"/>
          </a:p>
        </p:txBody>
      </p:sp>
      <p:graphicFrame>
        <p:nvGraphicFramePr>
          <p:cNvPr id="4" name="رسم تخطيطي 3"/>
          <p:cNvGraphicFramePr/>
          <p:nvPr>
            <p:extLst>
              <p:ext uri="{D42A27DB-BD31-4B8C-83A1-F6EECF244321}">
                <p14:modId xmlns:p14="http://schemas.microsoft.com/office/powerpoint/2010/main" val="3900520180"/>
              </p:ext>
            </p:extLst>
          </p:nvPr>
        </p:nvGraphicFramePr>
        <p:xfrm>
          <a:off x="304800" y="1219200"/>
          <a:ext cx="8610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8772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0EBDA2F0-522E-4472-B45B-27A16F805006}"/>
                                            </p:graphicEl>
                                          </p:spTgt>
                                        </p:tgtEl>
                                        <p:attrNameLst>
                                          <p:attrName>style.visibility</p:attrName>
                                        </p:attrNameLst>
                                      </p:cBhvr>
                                      <p:to>
                                        <p:strVal val="visible"/>
                                      </p:to>
                                    </p:set>
                                    <p:animEffect transition="in" filter="fade">
                                      <p:cBhvr>
                                        <p:cTn id="7" dur="500"/>
                                        <p:tgtEl>
                                          <p:spTgt spid="4">
                                            <p:graphicEl>
                                              <a:dgm id="{0EBDA2F0-522E-4472-B45B-27A16F80500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6080B733-5DF5-4199-949E-2EBA82C434E5}"/>
                                            </p:graphicEl>
                                          </p:spTgt>
                                        </p:tgtEl>
                                        <p:attrNameLst>
                                          <p:attrName>style.visibility</p:attrName>
                                        </p:attrNameLst>
                                      </p:cBhvr>
                                      <p:to>
                                        <p:strVal val="visible"/>
                                      </p:to>
                                    </p:set>
                                    <p:animEffect transition="in" filter="fade">
                                      <p:cBhvr>
                                        <p:cTn id="12" dur="500"/>
                                        <p:tgtEl>
                                          <p:spTgt spid="4">
                                            <p:graphicEl>
                                              <a:dgm id="{6080B733-5DF5-4199-949E-2EBA82C434E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95101CF1-A69B-4D6F-8FEA-0315F4AC4AD0}"/>
                                            </p:graphicEl>
                                          </p:spTgt>
                                        </p:tgtEl>
                                        <p:attrNameLst>
                                          <p:attrName>style.visibility</p:attrName>
                                        </p:attrNameLst>
                                      </p:cBhvr>
                                      <p:to>
                                        <p:strVal val="visible"/>
                                      </p:to>
                                    </p:set>
                                    <p:animEffect transition="in" filter="fade">
                                      <p:cBhvr>
                                        <p:cTn id="17" dur="500"/>
                                        <p:tgtEl>
                                          <p:spTgt spid="4">
                                            <p:graphicEl>
                                              <a:dgm id="{95101CF1-A69B-4D6F-8FEA-0315F4AC4AD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2E8E4E24-382D-436C-BAE1-70E4E54243C0}"/>
                                            </p:graphicEl>
                                          </p:spTgt>
                                        </p:tgtEl>
                                        <p:attrNameLst>
                                          <p:attrName>style.visibility</p:attrName>
                                        </p:attrNameLst>
                                      </p:cBhvr>
                                      <p:to>
                                        <p:strVal val="visible"/>
                                      </p:to>
                                    </p:set>
                                    <p:animEffect transition="in" filter="fade">
                                      <p:cBhvr>
                                        <p:cTn id="22" dur="500"/>
                                        <p:tgtEl>
                                          <p:spTgt spid="4">
                                            <p:graphicEl>
                                              <a:dgm id="{2E8E4E24-382D-436C-BAE1-70E4E54243C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DC182021-77CF-49BE-8053-B56AC07E8F43}"/>
                                            </p:graphicEl>
                                          </p:spTgt>
                                        </p:tgtEl>
                                        <p:attrNameLst>
                                          <p:attrName>style.visibility</p:attrName>
                                        </p:attrNameLst>
                                      </p:cBhvr>
                                      <p:to>
                                        <p:strVal val="visible"/>
                                      </p:to>
                                    </p:set>
                                    <p:animEffect transition="in" filter="fade">
                                      <p:cBhvr>
                                        <p:cTn id="27" dur="500"/>
                                        <p:tgtEl>
                                          <p:spTgt spid="4">
                                            <p:graphicEl>
                                              <a:dgm id="{DC182021-77CF-49BE-8053-B56AC07E8F4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B8CB5674-FE77-4190-95F8-C9382316258E}"/>
                                            </p:graphicEl>
                                          </p:spTgt>
                                        </p:tgtEl>
                                        <p:attrNameLst>
                                          <p:attrName>style.visibility</p:attrName>
                                        </p:attrNameLst>
                                      </p:cBhvr>
                                      <p:to>
                                        <p:strVal val="visible"/>
                                      </p:to>
                                    </p:set>
                                    <p:animEffect transition="in" filter="fade">
                                      <p:cBhvr>
                                        <p:cTn id="32" dur="500"/>
                                        <p:tgtEl>
                                          <p:spTgt spid="4">
                                            <p:graphicEl>
                                              <a:dgm id="{B8CB5674-FE77-4190-95F8-C9382316258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585216"/>
            <a:ext cx="7290054" cy="938784"/>
          </a:xfrm>
          <a:solidFill>
            <a:schemeClr val="accent1">
              <a:lumMod val="60000"/>
              <a:lumOff val="40000"/>
            </a:schemeClr>
          </a:solidFill>
        </p:spPr>
        <p:txBody>
          <a:bodyPr>
            <a:normAutofit fontScale="90000"/>
          </a:bodyPr>
          <a:lstStyle/>
          <a:p>
            <a:r>
              <a:rPr lang="ar-MA" dirty="0" smtClean="0"/>
              <a:t>صلاحيات الملك</a:t>
            </a:r>
            <a:br>
              <a:rPr lang="ar-MA" dirty="0" smtClean="0"/>
            </a:br>
            <a:r>
              <a:rPr lang="ar-MA" dirty="0" smtClean="0"/>
              <a:t>(بصفته رئيس دولة)</a:t>
            </a:r>
            <a:endParaRPr lang="en-US" dirty="0"/>
          </a:p>
        </p:txBody>
      </p:sp>
      <p:sp>
        <p:nvSpPr>
          <p:cNvPr id="3" name="عنصر نائب للمحتوى 2"/>
          <p:cNvSpPr>
            <a:spLocks noGrp="1"/>
          </p:cNvSpPr>
          <p:nvPr>
            <p:ph idx="1"/>
          </p:nvPr>
        </p:nvSpPr>
        <p:spPr>
          <a:xfrm>
            <a:off x="768096" y="1752600"/>
            <a:ext cx="7290055" cy="4556760"/>
          </a:xfrm>
        </p:spPr>
        <p:txBody>
          <a:bodyPr/>
          <a:lstStyle/>
          <a:p>
            <a:pPr algn="r" rtl="1"/>
            <a:endParaRPr lang="ar-MA" dirty="0"/>
          </a:p>
          <a:p>
            <a:pPr algn="r" rtl="1"/>
            <a:endParaRPr lang="ar-MA" dirty="0"/>
          </a:p>
        </p:txBody>
      </p:sp>
      <p:graphicFrame>
        <p:nvGraphicFramePr>
          <p:cNvPr id="6" name="رسم تخطيطي 5"/>
          <p:cNvGraphicFramePr/>
          <p:nvPr>
            <p:extLst>
              <p:ext uri="{D42A27DB-BD31-4B8C-83A1-F6EECF244321}">
                <p14:modId xmlns:p14="http://schemas.microsoft.com/office/powerpoint/2010/main" val="1443931881"/>
              </p:ext>
            </p:extLst>
          </p:nvPr>
        </p:nvGraphicFramePr>
        <p:xfrm>
          <a:off x="1524000" y="1676400"/>
          <a:ext cx="60960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299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56A0D952-28A8-4F60-99B7-8CC8B256A489}"/>
                                            </p:graphicEl>
                                          </p:spTgt>
                                        </p:tgtEl>
                                        <p:attrNameLst>
                                          <p:attrName>style.visibility</p:attrName>
                                        </p:attrNameLst>
                                      </p:cBhvr>
                                      <p:to>
                                        <p:strVal val="visible"/>
                                      </p:to>
                                    </p:set>
                                    <p:animEffect transition="in" filter="fade">
                                      <p:cBhvr>
                                        <p:cTn id="7" dur="500"/>
                                        <p:tgtEl>
                                          <p:spTgt spid="6">
                                            <p:graphicEl>
                                              <a:dgm id="{56A0D952-28A8-4F60-99B7-8CC8B256A48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928D4AC4-1A51-4AB5-ADCD-77BE70120541}"/>
                                            </p:graphicEl>
                                          </p:spTgt>
                                        </p:tgtEl>
                                        <p:attrNameLst>
                                          <p:attrName>style.visibility</p:attrName>
                                        </p:attrNameLst>
                                      </p:cBhvr>
                                      <p:to>
                                        <p:strVal val="visible"/>
                                      </p:to>
                                    </p:set>
                                    <p:animEffect transition="in" filter="fade">
                                      <p:cBhvr>
                                        <p:cTn id="12" dur="500"/>
                                        <p:tgtEl>
                                          <p:spTgt spid="6">
                                            <p:graphicEl>
                                              <a:dgm id="{928D4AC4-1A51-4AB5-ADCD-77BE7012054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557504C2-4A0D-4670-85FD-4333F6B018B1}"/>
                                            </p:graphicEl>
                                          </p:spTgt>
                                        </p:tgtEl>
                                        <p:attrNameLst>
                                          <p:attrName>style.visibility</p:attrName>
                                        </p:attrNameLst>
                                      </p:cBhvr>
                                      <p:to>
                                        <p:strVal val="visible"/>
                                      </p:to>
                                    </p:set>
                                    <p:animEffect transition="in" filter="fade">
                                      <p:cBhvr>
                                        <p:cTn id="17" dur="500"/>
                                        <p:tgtEl>
                                          <p:spTgt spid="6">
                                            <p:graphicEl>
                                              <a:dgm id="{557504C2-4A0D-4670-85FD-4333F6B018B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9F26C394-ADCD-4201-8C47-AD6F74832CC4}"/>
                                            </p:graphicEl>
                                          </p:spTgt>
                                        </p:tgtEl>
                                        <p:attrNameLst>
                                          <p:attrName>style.visibility</p:attrName>
                                        </p:attrNameLst>
                                      </p:cBhvr>
                                      <p:to>
                                        <p:strVal val="visible"/>
                                      </p:to>
                                    </p:set>
                                    <p:animEffect transition="in" filter="fade">
                                      <p:cBhvr>
                                        <p:cTn id="22" dur="500"/>
                                        <p:tgtEl>
                                          <p:spTgt spid="6">
                                            <p:graphicEl>
                                              <a:dgm id="{9F26C394-ADCD-4201-8C47-AD6F74832CC4}"/>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35C3543A-B553-45EB-9A5F-8EC7103361C8}"/>
                                            </p:graphicEl>
                                          </p:spTgt>
                                        </p:tgtEl>
                                        <p:attrNameLst>
                                          <p:attrName>style.visibility</p:attrName>
                                        </p:attrNameLst>
                                      </p:cBhvr>
                                      <p:to>
                                        <p:strVal val="visible"/>
                                      </p:to>
                                    </p:set>
                                    <p:animEffect transition="in" filter="fade">
                                      <p:cBhvr>
                                        <p:cTn id="27" dur="500"/>
                                        <p:tgtEl>
                                          <p:spTgt spid="6">
                                            <p:graphicEl>
                                              <a:dgm id="{35C3543A-B553-45EB-9A5F-8EC7103361C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529266FA-840B-4548-ABF6-688A0464EABC}"/>
                                            </p:graphicEl>
                                          </p:spTgt>
                                        </p:tgtEl>
                                        <p:attrNameLst>
                                          <p:attrName>style.visibility</p:attrName>
                                        </p:attrNameLst>
                                      </p:cBhvr>
                                      <p:to>
                                        <p:strVal val="visible"/>
                                      </p:to>
                                    </p:set>
                                    <p:animEffect transition="in" filter="fade">
                                      <p:cBhvr>
                                        <p:cTn id="32" dur="500"/>
                                        <p:tgtEl>
                                          <p:spTgt spid="6">
                                            <p:graphicEl>
                                              <a:dgm id="{529266FA-840B-4548-ABF6-688A0464EABC}"/>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graphicEl>
                                              <a:dgm id="{46F0667E-F313-4E80-B017-F40F74250454}"/>
                                            </p:graphicEl>
                                          </p:spTgt>
                                        </p:tgtEl>
                                        <p:attrNameLst>
                                          <p:attrName>style.visibility</p:attrName>
                                        </p:attrNameLst>
                                      </p:cBhvr>
                                      <p:to>
                                        <p:strVal val="visible"/>
                                      </p:to>
                                    </p:set>
                                    <p:animEffect transition="in" filter="fade">
                                      <p:cBhvr>
                                        <p:cTn id="37" dur="500"/>
                                        <p:tgtEl>
                                          <p:spTgt spid="6">
                                            <p:graphicEl>
                                              <a:dgm id="{46F0667E-F313-4E80-B017-F40F74250454}"/>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graphicEl>
                                              <a:dgm id="{59CB4058-9F3E-4684-B5FA-636EA01DB4EF}"/>
                                            </p:graphicEl>
                                          </p:spTgt>
                                        </p:tgtEl>
                                        <p:attrNameLst>
                                          <p:attrName>style.visibility</p:attrName>
                                        </p:attrNameLst>
                                      </p:cBhvr>
                                      <p:to>
                                        <p:strVal val="visible"/>
                                      </p:to>
                                    </p:set>
                                    <p:animEffect transition="in" filter="fade">
                                      <p:cBhvr>
                                        <p:cTn id="42" dur="500"/>
                                        <p:tgtEl>
                                          <p:spTgt spid="6">
                                            <p:graphicEl>
                                              <a:dgm id="{59CB4058-9F3E-4684-B5FA-636EA01DB4EF}"/>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graphicEl>
                                              <a:dgm id="{330FC4DA-37A2-4DC1-A633-5232DDB9F53F}"/>
                                            </p:graphicEl>
                                          </p:spTgt>
                                        </p:tgtEl>
                                        <p:attrNameLst>
                                          <p:attrName>style.visibility</p:attrName>
                                        </p:attrNameLst>
                                      </p:cBhvr>
                                      <p:to>
                                        <p:strVal val="visible"/>
                                      </p:to>
                                    </p:set>
                                    <p:animEffect transition="in" filter="fade">
                                      <p:cBhvr>
                                        <p:cTn id="47" dur="500"/>
                                        <p:tgtEl>
                                          <p:spTgt spid="6">
                                            <p:graphicEl>
                                              <a:dgm id="{330FC4DA-37A2-4DC1-A633-5232DDB9F53F}"/>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graphicEl>
                                              <a:dgm id="{924D8740-54E1-4E99-BC65-196D44705C82}"/>
                                            </p:graphicEl>
                                          </p:spTgt>
                                        </p:tgtEl>
                                        <p:attrNameLst>
                                          <p:attrName>style.visibility</p:attrName>
                                        </p:attrNameLst>
                                      </p:cBhvr>
                                      <p:to>
                                        <p:strVal val="visible"/>
                                      </p:to>
                                    </p:set>
                                    <p:animEffect transition="in" filter="fade">
                                      <p:cBhvr>
                                        <p:cTn id="52" dur="500"/>
                                        <p:tgtEl>
                                          <p:spTgt spid="6">
                                            <p:graphicEl>
                                              <a:dgm id="{924D8740-54E1-4E99-BC65-196D44705C82}"/>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graphicEl>
                                              <a:dgm id="{AA121B9E-5DFA-426B-8198-E35EF98FC73E}"/>
                                            </p:graphicEl>
                                          </p:spTgt>
                                        </p:tgtEl>
                                        <p:attrNameLst>
                                          <p:attrName>style.visibility</p:attrName>
                                        </p:attrNameLst>
                                      </p:cBhvr>
                                      <p:to>
                                        <p:strVal val="visible"/>
                                      </p:to>
                                    </p:set>
                                    <p:animEffect transition="in" filter="fade">
                                      <p:cBhvr>
                                        <p:cTn id="57" dur="500"/>
                                        <p:tgtEl>
                                          <p:spTgt spid="6">
                                            <p:graphicEl>
                                              <a:dgm id="{AA121B9E-5DFA-426B-8198-E35EF98FC73E}"/>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graphicEl>
                                              <a:dgm id="{11044A4A-F565-4314-A4AD-ED32CFAE3EC8}"/>
                                            </p:graphicEl>
                                          </p:spTgt>
                                        </p:tgtEl>
                                        <p:attrNameLst>
                                          <p:attrName>style.visibility</p:attrName>
                                        </p:attrNameLst>
                                      </p:cBhvr>
                                      <p:to>
                                        <p:strVal val="visible"/>
                                      </p:to>
                                    </p:set>
                                    <p:animEffect transition="in" filter="fade">
                                      <p:cBhvr>
                                        <p:cTn id="62" dur="500"/>
                                        <p:tgtEl>
                                          <p:spTgt spid="6">
                                            <p:graphicEl>
                                              <a:dgm id="{11044A4A-F565-4314-A4AD-ED32CFAE3EC8}"/>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graphicEl>
                                              <a:dgm id="{6A94E516-27B8-454B-9336-32BA3C35B24E}"/>
                                            </p:graphicEl>
                                          </p:spTgt>
                                        </p:tgtEl>
                                        <p:attrNameLst>
                                          <p:attrName>style.visibility</p:attrName>
                                        </p:attrNameLst>
                                      </p:cBhvr>
                                      <p:to>
                                        <p:strVal val="visible"/>
                                      </p:to>
                                    </p:set>
                                    <p:animEffect transition="in" filter="fade">
                                      <p:cBhvr>
                                        <p:cTn id="67" dur="500"/>
                                        <p:tgtEl>
                                          <p:spTgt spid="6">
                                            <p:graphicEl>
                                              <a:dgm id="{6A94E516-27B8-454B-9336-32BA3C35B24E}"/>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
                                            <p:graphicEl>
                                              <a:dgm id="{B8347AE6-534B-4066-AF3C-A9AAA3F2FE18}"/>
                                            </p:graphicEl>
                                          </p:spTgt>
                                        </p:tgtEl>
                                        <p:attrNameLst>
                                          <p:attrName>style.visibility</p:attrName>
                                        </p:attrNameLst>
                                      </p:cBhvr>
                                      <p:to>
                                        <p:strVal val="visible"/>
                                      </p:to>
                                    </p:set>
                                    <p:animEffect transition="in" filter="fade">
                                      <p:cBhvr>
                                        <p:cTn id="72" dur="500"/>
                                        <p:tgtEl>
                                          <p:spTgt spid="6">
                                            <p:graphicEl>
                                              <a:dgm id="{B8347AE6-534B-4066-AF3C-A9AAA3F2FE18}"/>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6">
                                            <p:graphicEl>
                                              <a:dgm id="{1C8F0DC5-7B91-4CEF-B2A5-593270B326DE}"/>
                                            </p:graphicEl>
                                          </p:spTgt>
                                        </p:tgtEl>
                                        <p:attrNameLst>
                                          <p:attrName>style.visibility</p:attrName>
                                        </p:attrNameLst>
                                      </p:cBhvr>
                                      <p:to>
                                        <p:strVal val="visible"/>
                                      </p:to>
                                    </p:set>
                                    <p:animEffect transition="in" filter="fade">
                                      <p:cBhvr>
                                        <p:cTn id="77" dur="500"/>
                                        <p:tgtEl>
                                          <p:spTgt spid="6">
                                            <p:graphicEl>
                                              <a:dgm id="{1C8F0DC5-7B91-4CEF-B2A5-593270B326DE}"/>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6">
                                            <p:graphicEl>
                                              <a:dgm id="{F8972705-6F0B-4B99-819A-F81D9D9777A9}"/>
                                            </p:graphicEl>
                                          </p:spTgt>
                                        </p:tgtEl>
                                        <p:attrNameLst>
                                          <p:attrName>style.visibility</p:attrName>
                                        </p:attrNameLst>
                                      </p:cBhvr>
                                      <p:to>
                                        <p:strVal val="visible"/>
                                      </p:to>
                                    </p:set>
                                    <p:animEffect transition="in" filter="fade">
                                      <p:cBhvr>
                                        <p:cTn id="82" dur="500"/>
                                        <p:tgtEl>
                                          <p:spTgt spid="6">
                                            <p:graphicEl>
                                              <a:dgm id="{F8972705-6F0B-4B99-819A-F81D9D9777A9}"/>
                                            </p:graphic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6">
                                            <p:graphicEl>
                                              <a:dgm id="{739B8F34-0ABB-4C43-8ECB-4BAC876DA265}"/>
                                            </p:graphicEl>
                                          </p:spTgt>
                                        </p:tgtEl>
                                        <p:attrNameLst>
                                          <p:attrName>style.visibility</p:attrName>
                                        </p:attrNameLst>
                                      </p:cBhvr>
                                      <p:to>
                                        <p:strVal val="visible"/>
                                      </p:to>
                                    </p:set>
                                    <p:animEffect transition="in" filter="fade">
                                      <p:cBhvr>
                                        <p:cTn id="87" dur="500"/>
                                        <p:tgtEl>
                                          <p:spTgt spid="6">
                                            <p:graphicEl>
                                              <a:dgm id="{739B8F34-0ABB-4C43-8ECB-4BAC876DA265}"/>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6">
                                            <p:graphicEl>
                                              <a:dgm id="{C6A29CC5-F716-445F-AB42-DC0988589EBC}"/>
                                            </p:graphicEl>
                                          </p:spTgt>
                                        </p:tgtEl>
                                        <p:attrNameLst>
                                          <p:attrName>style.visibility</p:attrName>
                                        </p:attrNameLst>
                                      </p:cBhvr>
                                      <p:to>
                                        <p:strVal val="visible"/>
                                      </p:to>
                                    </p:set>
                                    <p:animEffect transition="in" filter="fade">
                                      <p:cBhvr>
                                        <p:cTn id="92" dur="500"/>
                                        <p:tgtEl>
                                          <p:spTgt spid="6">
                                            <p:graphicEl>
                                              <a:dgm id="{C6A29CC5-F716-445F-AB42-DC0988589EBC}"/>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6">
                                            <p:graphicEl>
                                              <a:dgm id="{CCB27B8F-E77D-4F72-8F8E-4C61B6977903}"/>
                                            </p:graphicEl>
                                          </p:spTgt>
                                        </p:tgtEl>
                                        <p:attrNameLst>
                                          <p:attrName>style.visibility</p:attrName>
                                        </p:attrNameLst>
                                      </p:cBhvr>
                                      <p:to>
                                        <p:strVal val="visible"/>
                                      </p:to>
                                    </p:set>
                                    <p:animEffect transition="in" filter="fade">
                                      <p:cBhvr>
                                        <p:cTn id="97" dur="500"/>
                                        <p:tgtEl>
                                          <p:spTgt spid="6">
                                            <p:graphicEl>
                                              <a:dgm id="{CCB27B8F-E77D-4F72-8F8E-4C61B6977903}"/>
                                            </p:graphic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6">
                                            <p:graphicEl>
                                              <a:dgm id="{99277190-2A22-49D2-A016-F696885F209E}"/>
                                            </p:graphicEl>
                                          </p:spTgt>
                                        </p:tgtEl>
                                        <p:attrNameLst>
                                          <p:attrName>style.visibility</p:attrName>
                                        </p:attrNameLst>
                                      </p:cBhvr>
                                      <p:to>
                                        <p:strVal val="visible"/>
                                      </p:to>
                                    </p:set>
                                    <p:animEffect transition="in" filter="fade">
                                      <p:cBhvr>
                                        <p:cTn id="102" dur="500"/>
                                        <p:tgtEl>
                                          <p:spTgt spid="6">
                                            <p:graphicEl>
                                              <a:dgm id="{99277190-2A22-49D2-A016-F696885F209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1143000"/>
            <a:ext cx="8305800" cy="5562600"/>
          </a:xfrm>
        </p:spPr>
        <p:txBody>
          <a:bodyPr>
            <a:noAutofit/>
          </a:bodyPr>
          <a:lstStyle/>
          <a:p>
            <a:pPr algn="ctr" rtl="1"/>
            <a:r>
              <a:rPr lang="ar-MA" b="1" dirty="0" smtClean="0"/>
              <a:t>يوجد في المحكمة العليا «هيئة عامة» نص النظام على كيفية تشكيل أعضائها ولكن لن ندخل في هذه التفاصيل وانما يهمنا اختصاصاتها</a:t>
            </a:r>
            <a:r>
              <a:rPr lang="ar-MA" b="1" u="sng" dirty="0" smtClean="0"/>
              <a:t>.</a:t>
            </a:r>
            <a:endParaRPr lang="ar-MA" b="1" u="sng" dirty="0" smtClean="0"/>
          </a:p>
          <a:p>
            <a:pPr algn="r"/>
            <a:r>
              <a:rPr lang="ar-SA" sz="2400" b="1" u="sng" dirty="0" smtClean="0"/>
              <a:t>اختصاصها</a:t>
            </a:r>
            <a:r>
              <a:rPr lang="ar-SA" sz="2400" dirty="0" smtClean="0"/>
              <a:t>:</a:t>
            </a:r>
          </a:p>
          <a:p>
            <a:pPr algn="r" rtl="1"/>
            <a:r>
              <a:rPr lang="ar-SA" sz="2400" b="1" dirty="0" smtClean="0"/>
              <a:t>1- </a:t>
            </a:r>
            <a:r>
              <a:rPr lang="ar-SA" sz="2400" b="1" dirty="0" smtClean="0"/>
              <a:t>تقرير المبادئ العامة في المسائل المتعلقة بالقضاء</a:t>
            </a:r>
            <a:r>
              <a:rPr lang="ar-SA" sz="2400" b="1" dirty="0" smtClean="0"/>
              <a:t>.</a:t>
            </a:r>
            <a:endParaRPr lang="ar-MA" sz="2400" b="1" dirty="0" smtClean="0"/>
          </a:p>
          <a:p>
            <a:pPr lvl="1" algn="just" rtl="1">
              <a:lnSpc>
                <a:spcPct val="120000"/>
              </a:lnSpc>
            </a:pPr>
            <a:r>
              <a:rPr lang="ar-MA" sz="1800" dirty="0"/>
              <a:t>يقصد بها أن الهيئة تصدر "المبادئ </a:t>
            </a:r>
            <a:r>
              <a:rPr lang="ar-MA" sz="1800" dirty="0"/>
              <a:t>القضائية" </a:t>
            </a:r>
            <a:r>
              <a:rPr lang="ar-MA" sz="1800" dirty="0"/>
              <a:t>وهي أحكامٌ </a:t>
            </a:r>
            <a:r>
              <a:rPr lang="ar-MA" sz="1800" dirty="0"/>
              <a:t>عامة لمسائل تفصيلية في موضوعات فقهية وإجرائية </a:t>
            </a:r>
            <a:r>
              <a:rPr lang="ar-MA" sz="1800" dirty="0"/>
              <a:t>وتعمم على باقي المحاكم. من أمثلتها: قرار رقم </a:t>
            </a:r>
            <a:r>
              <a:rPr lang="ar-MA" sz="1800" dirty="0"/>
              <a:t>(15/م) وتاريخ 8/11/1435هـ </a:t>
            </a:r>
            <a:r>
              <a:rPr lang="ar-MA" sz="1800" dirty="0"/>
              <a:t> (</a:t>
            </a:r>
            <a:r>
              <a:rPr lang="ar-MA" sz="1800" dirty="0"/>
              <a:t>التعويض عن خطأ القاضي في عمله القضائي تتحمله الدولة). </a:t>
            </a:r>
            <a:r>
              <a:rPr lang="ar-MA" sz="1800" dirty="0"/>
              <a:t>وكذلك</a:t>
            </a:r>
            <a:r>
              <a:rPr lang="ar-MA" sz="1800" dirty="0"/>
              <a:t>: قرار </a:t>
            </a:r>
            <a:r>
              <a:rPr lang="ar-MA" sz="1800" dirty="0"/>
              <a:t>رقم </a:t>
            </a:r>
            <a:r>
              <a:rPr lang="ar-MA" sz="1800" dirty="0"/>
              <a:t>(5/م) و تاريخ 7/2/1435هـ </a:t>
            </a:r>
            <a:r>
              <a:rPr lang="ar-MA" sz="1800" dirty="0"/>
              <a:t>(لا </a:t>
            </a:r>
            <a:r>
              <a:rPr lang="ar-MA" sz="1800" dirty="0"/>
              <a:t>يجمع بين الحكم بالقتل وعقوبة </a:t>
            </a:r>
            <a:r>
              <a:rPr lang="ar-MA" sz="1800" dirty="0"/>
              <a:t>أخرى للحق </a:t>
            </a:r>
            <a:r>
              <a:rPr lang="ar-MA" sz="1800" dirty="0"/>
              <a:t>العام. </a:t>
            </a:r>
            <a:r>
              <a:rPr lang="ar-MA" sz="1800" dirty="0"/>
              <a:t>)</a:t>
            </a:r>
          </a:p>
          <a:p>
            <a:pPr lvl="1" algn="just" rtl="1">
              <a:lnSpc>
                <a:spcPct val="120000"/>
              </a:lnSpc>
            </a:pPr>
            <a:r>
              <a:rPr lang="ar-MA" sz="1800" dirty="0"/>
              <a:t>اذن «المبادئ القضائية» تختلف عن «مبادئ القضاء» العامة  </a:t>
            </a:r>
            <a:r>
              <a:rPr lang="ar-MA" sz="1800" dirty="0" smtClean="0"/>
              <a:t>التي </a:t>
            </a:r>
            <a:r>
              <a:rPr lang="ar-MA" sz="1800" dirty="0"/>
              <a:t>درسناها في الشرائح السابقة مثل: مبدأ استقلال القضاء، مجانية التقاضي...الخ. فالأولى تفصيلية </a:t>
            </a:r>
            <a:r>
              <a:rPr lang="ar-MA" sz="1800" dirty="0" smtClean="0"/>
              <a:t>تصدر من الهيئة بينما </a:t>
            </a:r>
            <a:r>
              <a:rPr lang="ar-MA" sz="1800" dirty="0"/>
              <a:t>الأخيرة إجمالية وعامة </a:t>
            </a:r>
            <a:r>
              <a:rPr lang="ar-MA" sz="1800" dirty="0" smtClean="0"/>
              <a:t>وهي الأسس </a:t>
            </a:r>
            <a:r>
              <a:rPr lang="ar-MA" sz="1800" dirty="0"/>
              <a:t>التي يقوم عليها القضاء في </a:t>
            </a:r>
            <a:r>
              <a:rPr lang="ar-MA" sz="1800" dirty="0" smtClean="0"/>
              <a:t>السعودية ولا علاقة للهيئة فيه وانما يحتاج الى قرارات عليا  وسياسية أحيانا مثل لو رأت الدولة أن لا يكون القضاء مجاني.</a:t>
            </a:r>
            <a:endParaRPr lang="ar-SA" sz="1800" dirty="0" smtClean="0"/>
          </a:p>
          <a:p>
            <a:pPr algn="r" rtl="1"/>
            <a:r>
              <a:rPr lang="ar-SA" sz="2400" b="1" dirty="0" smtClean="0"/>
              <a:t>2- النظر في المسائل التي تنص الانظمة على نظرها من الهيئة </a:t>
            </a:r>
            <a:r>
              <a:rPr lang="ar-MA" sz="2400" b="1" dirty="0" smtClean="0"/>
              <a:t> </a:t>
            </a:r>
            <a:r>
              <a:rPr lang="ar-SA" sz="2400" b="1" dirty="0" smtClean="0"/>
              <a:t>العامة.</a:t>
            </a:r>
            <a:endParaRPr lang="ar-MA" sz="2400" b="1" dirty="0"/>
          </a:p>
          <a:p>
            <a:pPr algn="r" rtl="1"/>
            <a:r>
              <a:rPr lang="ar-MA" sz="1800" dirty="0" smtClean="0"/>
              <a:t>مثلا: </a:t>
            </a:r>
            <a:r>
              <a:rPr lang="ar-MA" sz="1800" dirty="0"/>
              <a:t>نص نظام القضاء + نظام ديوان المظالم على أنه عند الرغبة في العدول «أي عدم الاستمرار» على مبدأ من المبادئ القضائية السابقة فيجب أن يعرض الأمر على الهيئة للفصل </a:t>
            </a:r>
            <a:r>
              <a:rPr lang="ar-MA" sz="1800" dirty="0" smtClean="0"/>
              <a:t>فيه.</a:t>
            </a:r>
            <a:endParaRPr lang="ar-SA" sz="1800" dirty="0"/>
          </a:p>
        </p:txBody>
      </p:sp>
      <p:sp>
        <p:nvSpPr>
          <p:cNvPr id="4" name="عنوان 1"/>
          <p:cNvSpPr txBox="1">
            <a:spLocks/>
          </p:cNvSpPr>
          <p:nvPr/>
        </p:nvSpPr>
        <p:spPr>
          <a:xfrm>
            <a:off x="768096" y="152400"/>
            <a:ext cx="7290054" cy="990600"/>
          </a:xfrm>
          <a:prstGeom prst="rect">
            <a:avLst/>
          </a:prstGeom>
          <a:solidFill>
            <a:schemeClr val="accent1">
              <a:lumMod val="60000"/>
              <a:lumOff val="40000"/>
            </a:schemeClr>
          </a:solidFill>
        </p:spPr>
        <p:txBody>
          <a:bodyPr vert="horz" lIns="91440" tIns="45720" rIns="91440" bIns="45720" rtlCol="0" anchor="ctr">
            <a:normAutofit fontScale="92500" lnSpcReduction="100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dirty="0" smtClean="0"/>
              <a:t>تابع </a:t>
            </a:r>
            <a:r>
              <a:rPr lang="ar-MA" dirty="0" smtClean="0"/>
              <a:t>ثالثا: المحكمة العليا</a:t>
            </a:r>
            <a:endParaRPr lang="ar-SA" dirty="0"/>
          </a:p>
          <a:p>
            <a:r>
              <a:rPr lang="ar-SA" dirty="0" smtClean="0"/>
              <a:t>«الهيئة العامة بالمحكمة العليا»</a:t>
            </a:r>
            <a:endParaRPr lang="en-US" dirty="0"/>
          </a:p>
        </p:txBody>
      </p:sp>
    </p:spTree>
    <p:extLst>
      <p:ext uri="{BB962C8B-B14F-4D97-AF65-F5344CB8AC3E}">
        <p14:creationId xmlns:p14="http://schemas.microsoft.com/office/powerpoint/2010/main" val="395586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938784"/>
          </a:xfrm>
          <a:solidFill>
            <a:schemeClr val="accent1">
              <a:lumMod val="60000"/>
              <a:lumOff val="40000"/>
            </a:schemeClr>
          </a:solidFill>
        </p:spPr>
        <p:txBody>
          <a:bodyPr/>
          <a:lstStyle/>
          <a:p>
            <a:pPr algn="ctr"/>
            <a:r>
              <a:rPr lang="ar-MA" dirty="0" smtClean="0"/>
              <a:t>المجلس الاعلى للقضاء</a:t>
            </a:r>
            <a:endParaRPr lang="en-US" dirty="0"/>
          </a:p>
        </p:txBody>
      </p:sp>
      <p:sp>
        <p:nvSpPr>
          <p:cNvPr id="3" name="عنصر نائب للمحتوى 2"/>
          <p:cNvSpPr>
            <a:spLocks noGrp="1"/>
          </p:cNvSpPr>
          <p:nvPr>
            <p:ph idx="1"/>
          </p:nvPr>
        </p:nvSpPr>
        <p:spPr>
          <a:xfrm>
            <a:off x="381000" y="1371600"/>
            <a:ext cx="8229600" cy="4556760"/>
          </a:xfrm>
        </p:spPr>
        <p:txBody>
          <a:bodyPr/>
          <a:lstStyle/>
          <a:p>
            <a:pPr lvl="0" algn="r" rtl="1"/>
            <a:r>
              <a:rPr lang="ar-MA" dirty="0" smtClean="0"/>
              <a:t>هو بمثابة جهاز إداري يدير عمل القضاء وليس درجة من درجات التقاضي. </a:t>
            </a:r>
            <a:r>
              <a:rPr lang="ar-MA" b="1" u="sng" dirty="0" smtClean="0"/>
              <a:t>مهمته بشكل عام: </a:t>
            </a:r>
            <a:r>
              <a:rPr lang="ar-MA" dirty="0" smtClean="0"/>
              <a:t>الاشراف </a:t>
            </a:r>
            <a:r>
              <a:rPr lang="ar-MA" dirty="0"/>
              <a:t>والمراقبة على اداء الجهاز القضائي ، واعداد اللوائح </a:t>
            </a:r>
            <a:r>
              <a:rPr lang="ar-MA" dirty="0" smtClean="0"/>
              <a:t> والتعليمات </a:t>
            </a:r>
            <a:r>
              <a:rPr lang="ar-MA" dirty="0"/>
              <a:t>المنظمة </a:t>
            </a:r>
            <a:r>
              <a:rPr lang="ar-MA" dirty="0" smtClean="0"/>
              <a:t>لعمل القضاء. </a:t>
            </a:r>
            <a:r>
              <a:rPr lang="ar-MA" b="1" u="sng" dirty="0" smtClean="0"/>
              <a:t>واختصاصاته التفصيلية كالآتي:</a:t>
            </a:r>
            <a:endParaRPr lang="en-US" b="1" u="sng" dirty="0"/>
          </a:p>
        </p:txBody>
      </p:sp>
      <p:grpSp>
        <p:nvGrpSpPr>
          <p:cNvPr id="6" name="مجموعة 5"/>
          <p:cNvGrpSpPr/>
          <p:nvPr/>
        </p:nvGrpSpPr>
        <p:grpSpPr>
          <a:xfrm>
            <a:off x="914400" y="2438400"/>
            <a:ext cx="7315200" cy="4191000"/>
            <a:chOff x="762000" y="2438400"/>
            <a:chExt cx="7315200" cy="4191000"/>
          </a:xfrm>
        </p:grpSpPr>
        <p:graphicFrame>
          <p:nvGraphicFramePr>
            <p:cNvPr id="4" name="رسم تخطيطي 3"/>
            <p:cNvGraphicFramePr/>
            <p:nvPr>
              <p:extLst>
                <p:ext uri="{D42A27DB-BD31-4B8C-83A1-F6EECF244321}">
                  <p14:modId xmlns:p14="http://schemas.microsoft.com/office/powerpoint/2010/main" val="1466228899"/>
                </p:ext>
              </p:extLst>
            </p:nvPr>
          </p:nvGraphicFramePr>
          <p:xfrm>
            <a:off x="762000" y="2438400"/>
            <a:ext cx="73152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رسم تخطيطي 4"/>
            <p:cNvGraphicFramePr/>
            <p:nvPr>
              <p:extLst>
                <p:ext uri="{D42A27DB-BD31-4B8C-83A1-F6EECF244321}">
                  <p14:modId xmlns:p14="http://schemas.microsoft.com/office/powerpoint/2010/main" val="2030415140"/>
                </p:ext>
              </p:extLst>
            </p:nvPr>
          </p:nvGraphicFramePr>
          <p:xfrm>
            <a:off x="768096" y="4572000"/>
            <a:ext cx="7290054" cy="2057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spTree>
    <p:extLst>
      <p:ext uri="{BB962C8B-B14F-4D97-AF65-F5344CB8AC3E}">
        <p14:creationId xmlns:p14="http://schemas.microsoft.com/office/powerpoint/2010/main" val="42766347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381000" y="5958840"/>
            <a:ext cx="8610600" cy="822960"/>
          </a:xfrm>
        </p:spPr>
        <p:txBody>
          <a:bodyPr>
            <a:noAutofit/>
          </a:bodyPr>
          <a:lstStyle/>
          <a:p>
            <a:pPr algn="just" rtl="1">
              <a:buFont typeface="Wingdings" panose="05000000000000000000" pitchFamily="2" charset="2"/>
              <a:buChar char="v"/>
            </a:pPr>
            <a:r>
              <a:rPr lang="ar-MA" dirty="0" smtClean="0"/>
              <a:t>القضاء الاداري أيضا لديه</a:t>
            </a:r>
            <a:r>
              <a:rPr lang="ar-MA" b="1" dirty="0" smtClean="0"/>
              <a:t> «مجلس أعلى للقضاء الاداري» </a:t>
            </a:r>
            <a:r>
              <a:rPr lang="ar-MA" dirty="0" smtClean="0"/>
              <a:t>واختصاصاته نفس اختصاصات المجلس الاعلى للقضاء (راجعيها) ولكن بالتأكيد عمله ينحصر فيما يتعلق بالقضاء الاداري والمحاكم الادارية.</a:t>
            </a:r>
          </a:p>
        </p:txBody>
      </p:sp>
      <p:graphicFrame>
        <p:nvGraphicFramePr>
          <p:cNvPr id="4" name="عنصر نائب للمحتوى 3"/>
          <p:cNvGraphicFramePr>
            <a:graphicFrameLocks/>
          </p:cNvGraphicFramePr>
          <p:nvPr>
            <p:extLst>
              <p:ext uri="{D42A27DB-BD31-4B8C-83A1-F6EECF244321}">
                <p14:modId xmlns:p14="http://schemas.microsoft.com/office/powerpoint/2010/main" val="3922448919"/>
              </p:ext>
            </p:extLst>
          </p:nvPr>
        </p:nvGraphicFramePr>
        <p:xfrm>
          <a:off x="228600" y="914400"/>
          <a:ext cx="8686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وان 1"/>
          <p:cNvSpPr txBox="1">
            <a:spLocks/>
          </p:cNvSpPr>
          <p:nvPr/>
        </p:nvSpPr>
        <p:spPr>
          <a:xfrm>
            <a:off x="768096" y="166255"/>
            <a:ext cx="7290054" cy="1052945"/>
          </a:xfrm>
          <a:prstGeom prst="rect">
            <a:avLst/>
          </a:prstGeom>
          <a:solidFill>
            <a:schemeClr val="accent2"/>
          </a:solidFill>
        </p:spPr>
        <p:txBody>
          <a:bodyPr vert="horz" lIns="91440" tIns="45720" rIns="91440" bIns="45720" rtlCol="0" anchor="ctr">
            <a:no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ctr" rtl="1"/>
            <a:r>
              <a:rPr lang="ar-MA" sz="4000" b="1" dirty="0" smtClean="0"/>
              <a:t>ثانيًا:</a:t>
            </a:r>
            <a:br>
              <a:rPr lang="ar-MA" sz="4000" b="1" dirty="0" smtClean="0"/>
            </a:br>
            <a:r>
              <a:rPr lang="ar-SA" sz="4000" b="1" dirty="0" smtClean="0"/>
              <a:t>القضاء الاداري</a:t>
            </a:r>
            <a:r>
              <a:rPr lang="ar-MA" sz="4000" b="1" dirty="0" smtClean="0"/>
              <a:t> </a:t>
            </a:r>
            <a:r>
              <a:rPr lang="ar-SA" sz="4000" b="1" dirty="0" smtClean="0"/>
              <a:t>«ديوان المظالم»</a:t>
            </a:r>
            <a:endParaRPr lang="ar-SA" sz="4000" b="1" dirty="0"/>
          </a:p>
        </p:txBody>
      </p:sp>
    </p:spTree>
    <p:extLst>
      <p:ext uri="{BB962C8B-B14F-4D97-AF65-F5344CB8AC3E}">
        <p14:creationId xmlns:p14="http://schemas.microsoft.com/office/powerpoint/2010/main" val="254743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89FBDCA-FE18-485F-B467-15BCD64971C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5554FFAF-658B-484E-B7E3-5E474AD3E3CB}"/>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3DF809EB-795F-451A-BABC-92F7786D1ECB}"/>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62DC07EC-F6D0-4A96-8A21-512E2510A73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33DD5790-593C-4632-9010-1F753121B7A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0FA8D035-35D5-48B9-A151-7CCA831DB97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4EE6CDBC-C601-4AED-BA6E-3A39607C7854}"/>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1B430232-959A-471B-A96C-C05762F04240}"/>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91335615-FBD4-4BA3-B653-AA3A3F231CAA}"/>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45592B6F-F342-4A45-82FF-72782F557499}"/>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2D0BB05D-0E27-40EC-B7C1-D502AC0779F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1219200"/>
            <a:ext cx="8382000" cy="5638800"/>
          </a:xfrm>
        </p:spPr>
        <p:txBody>
          <a:bodyPr>
            <a:normAutofit fontScale="85000" lnSpcReduction="20000"/>
          </a:bodyPr>
          <a:lstStyle/>
          <a:p>
            <a:pPr algn="just" rtl="1">
              <a:lnSpc>
                <a:spcPct val="120000"/>
              </a:lnSpc>
            </a:pPr>
            <a:r>
              <a:rPr lang="ar-MA" b="1" dirty="0" err="1" smtClean="0"/>
              <a:t>بالاضافة</a:t>
            </a:r>
            <a:r>
              <a:rPr lang="ar-MA" b="1" dirty="0" smtClean="0"/>
              <a:t> الى القضاء العادي الذي ينظر في منازعات الأفراد والقطاع الخاص، </a:t>
            </a:r>
            <a:r>
              <a:rPr lang="ar-MA" b="1" dirty="0" err="1" smtClean="0"/>
              <a:t>وبالاضافة</a:t>
            </a:r>
            <a:r>
              <a:rPr lang="ar-MA" b="1" dirty="0" smtClean="0"/>
              <a:t> الى القضاء الاداري الذي ينظر في المنازعات التي تكون الدولة طرفا فيها، يوجد في السعودية ما يسمى باللجان شبه القضائية وما في حكمها.</a:t>
            </a:r>
          </a:p>
          <a:p>
            <a:pPr algn="just" rtl="1">
              <a:lnSpc>
                <a:spcPct val="120000"/>
              </a:lnSpc>
            </a:pPr>
            <a:r>
              <a:rPr lang="ar-MA" b="1" u="sng" dirty="0" smtClean="0"/>
              <a:t>مفهومها: </a:t>
            </a:r>
            <a:r>
              <a:rPr lang="ar-MA" dirty="0" smtClean="0"/>
              <a:t>هي </a:t>
            </a:r>
            <a:r>
              <a:rPr lang="en-US" dirty="0" err="1" smtClean="0"/>
              <a:t>لجان</a:t>
            </a:r>
            <a:r>
              <a:rPr lang="en-US" dirty="0" smtClean="0"/>
              <a:t> </a:t>
            </a:r>
            <a:r>
              <a:rPr lang="en-US" dirty="0" err="1"/>
              <a:t>تابعة</a:t>
            </a:r>
            <a:r>
              <a:rPr lang="en-US" dirty="0"/>
              <a:t> </a:t>
            </a:r>
            <a:r>
              <a:rPr lang="ar-MA" dirty="0" smtClean="0"/>
              <a:t>لجهات </a:t>
            </a:r>
            <a:r>
              <a:rPr lang="en-US" dirty="0" err="1" smtClean="0"/>
              <a:t>حكومية</a:t>
            </a:r>
            <a:r>
              <a:rPr lang="en-US" dirty="0" smtClean="0"/>
              <a:t> </a:t>
            </a:r>
            <a:r>
              <a:rPr lang="ar-MA" dirty="0"/>
              <a:t>ووزارات </a:t>
            </a:r>
            <a:r>
              <a:rPr lang="ar-MA" dirty="0" smtClean="0"/>
              <a:t>«السلطة التنفيذية»</a:t>
            </a:r>
            <a:r>
              <a:rPr lang="ar-MA" dirty="0"/>
              <a:t> </a:t>
            </a:r>
            <a:r>
              <a:rPr lang="ar-MA" dirty="0" smtClean="0"/>
              <a:t>، و</a:t>
            </a:r>
            <a:r>
              <a:rPr lang="en-US" dirty="0" err="1" smtClean="0"/>
              <a:t>تمارس</a:t>
            </a:r>
            <a:r>
              <a:rPr lang="en-US" dirty="0" smtClean="0"/>
              <a:t> </a:t>
            </a:r>
            <a:r>
              <a:rPr lang="en-US" dirty="0" err="1"/>
              <a:t>عملاً</a:t>
            </a:r>
            <a:r>
              <a:rPr lang="en-US" dirty="0"/>
              <a:t> </a:t>
            </a:r>
            <a:r>
              <a:rPr lang="en-US" dirty="0" err="1"/>
              <a:t>قضائياً</a:t>
            </a:r>
            <a:r>
              <a:rPr lang="en-US" dirty="0"/>
              <a:t> </a:t>
            </a:r>
            <a:r>
              <a:rPr lang="ar-MA" dirty="0" smtClean="0"/>
              <a:t>وتصدر أحكام وعقوبات </a:t>
            </a:r>
            <a:r>
              <a:rPr lang="en-US" dirty="0" err="1" smtClean="0"/>
              <a:t>في</a:t>
            </a:r>
            <a:r>
              <a:rPr lang="en-US" dirty="0" smtClean="0"/>
              <a:t> </a:t>
            </a:r>
            <a:r>
              <a:rPr lang="en-US" dirty="0" err="1"/>
              <a:t>منازعات</a:t>
            </a:r>
            <a:r>
              <a:rPr lang="en-US" dirty="0"/>
              <a:t> </a:t>
            </a:r>
            <a:r>
              <a:rPr lang="en-US" dirty="0" err="1"/>
              <a:t>محددة</a:t>
            </a:r>
            <a:r>
              <a:rPr lang="en-US" dirty="0"/>
              <a:t> </a:t>
            </a:r>
            <a:r>
              <a:rPr lang="ar-MA" dirty="0" smtClean="0"/>
              <a:t>،و </a:t>
            </a:r>
            <a:r>
              <a:rPr lang="en-US" dirty="0" err="1" smtClean="0"/>
              <a:t>تشك</a:t>
            </a:r>
            <a:r>
              <a:rPr lang="ar-MA" dirty="0" smtClean="0"/>
              <a:t>ّ</a:t>
            </a:r>
            <a:r>
              <a:rPr lang="en-US" dirty="0" smtClean="0"/>
              <a:t>ل </a:t>
            </a:r>
            <a:r>
              <a:rPr lang="en-US" dirty="0" err="1" smtClean="0"/>
              <a:t>من</a:t>
            </a:r>
            <a:r>
              <a:rPr lang="en-US" dirty="0" smtClean="0"/>
              <a:t> </a:t>
            </a:r>
            <a:r>
              <a:rPr lang="ar-MA" dirty="0" smtClean="0"/>
              <a:t>أشخاص إداريين وقانونيين </a:t>
            </a:r>
            <a:r>
              <a:rPr lang="en-US" dirty="0" err="1" smtClean="0"/>
              <a:t>من</a:t>
            </a:r>
            <a:r>
              <a:rPr lang="en-US" dirty="0" smtClean="0"/>
              <a:t> </a:t>
            </a:r>
            <a:r>
              <a:rPr lang="en-US" dirty="0" err="1" smtClean="0"/>
              <a:t>خارج</a:t>
            </a:r>
            <a:r>
              <a:rPr lang="en-US" dirty="0" smtClean="0"/>
              <a:t> </a:t>
            </a:r>
            <a:r>
              <a:rPr lang="en-US" dirty="0" err="1" smtClean="0"/>
              <a:t>الوسط</a:t>
            </a:r>
            <a:r>
              <a:rPr lang="en-US" dirty="0" smtClean="0"/>
              <a:t> </a:t>
            </a:r>
            <a:r>
              <a:rPr lang="en-US" dirty="0" err="1" smtClean="0"/>
              <a:t>القضائي</a:t>
            </a:r>
            <a:r>
              <a:rPr lang="ar-MA" dirty="0" smtClean="0"/>
              <a:t>. عددها يتراوح ما بين 70 الى حول الـ100 لجنة. </a:t>
            </a:r>
            <a:r>
              <a:rPr lang="ar-MA" b="1" u="sng" dirty="0" smtClean="0"/>
              <a:t>من أمثلتها: </a:t>
            </a:r>
            <a:r>
              <a:rPr lang="ar-MA" dirty="0" smtClean="0"/>
              <a:t>لجنة </a:t>
            </a:r>
            <a:r>
              <a:rPr lang="en-US" dirty="0" err="1" smtClean="0"/>
              <a:t>تسوية</a:t>
            </a:r>
            <a:r>
              <a:rPr lang="en-US" dirty="0" smtClean="0"/>
              <a:t> </a:t>
            </a:r>
            <a:r>
              <a:rPr lang="en-US" dirty="0" err="1"/>
              <a:t>الخلافات</a:t>
            </a:r>
            <a:r>
              <a:rPr lang="en-US" dirty="0"/>
              <a:t> </a:t>
            </a:r>
            <a:r>
              <a:rPr lang="en-US" dirty="0" err="1" smtClean="0"/>
              <a:t>العمالية</a:t>
            </a:r>
            <a:r>
              <a:rPr lang="ar-MA" dirty="0" smtClean="0"/>
              <a:t> تابعة لوزارة العمل ، لجنة تأديب المحامين تابعة لوزارة العدل، لجنة </a:t>
            </a:r>
            <a:r>
              <a:rPr lang="en-US" dirty="0" err="1"/>
              <a:t>مخالفات</a:t>
            </a:r>
            <a:r>
              <a:rPr lang="en-US" dirty="0"/>
              <a:t> </a:t>
            </a:r>
            <a:r>
              <a:rPr lang="en-US" dirty="0" err="1"/>
              <a:t>نظام</a:t>
            </a:r>
            <a:r>
              <a:rPr lang="en-US" dirty="0"/>
              <a:t> </a:t>
            </a:r>
            <a:r>
              <a:rPr lang="en-US" dirty="0" err="1"/>
              <a:t>وثائق</a:t>
            </a:r>
            <a:r>
              <a:rPr lang="en-US" dirty="0"/>
              <a:t> </a:t>
            </a:r>
            <a:r>
              <a:rPr lang="en-US" dirty="0" err="1"/>
              <a:t>السفر</a:t>
            </a:r>
            <a:r>
              <a:rPr lang="en-US" dirty="0"/>
              <a:t> </a:t>
            </a:r>
            <a:r>
              <a:rPr lang="ar-MA" dirty="0" smtClean="0"/>
              <a:t>،</a:t>
            </a:r>
            <a:r>
              <a:rPr lang="en-US" dirty="0"/>
              <a:t> </a:t>
            </a:r>
            <a:r>
              <a:rPr lang="ar-MA" dirty="0" smtClean="0"/>
              <a:t>لجنة </a:t>
            </a:r>
            <a:r>
              <a:rPr lang="en-US" dirty="0" err="1" smtClean="0"/>
              <a:t>مخالفات</a:t>
            </a:r>
            <a:r>
              <a:rPr lang="en-US" dirty="0" smtClean="0"/>
              <a:t> </a:t>
            </a:r>
            <a:r>
              <a:rPr lang="en-US" dirty="0" err="1"/>
              <a:t>نظام</a:t>
            </a:r>
            <a:r>
              <a:rPr lang="en-US" dirty="0"/>
              <a:t> </a:t>
            </a:r>
            <a:r>
              <a:rPr lang="en-US" dirty="0" err="1"/>
              <a:t>المنازل</a:t>
            </a:r>
            <a:r>
              <a:rPr lang="en-US" dirty="0"/>
              <a:t> </a:t>
            </a:r>
            <a:r>
              <a:rPr lang="en-US" dirty="0" err="1"/>
              <a:t>المعدة</a:t>
            </a:r>
            <a:r>
              <a:rPr lang="en-US" dirty="0"/>
              <a:t> </a:t>
            </a:r>
            <a:r>
              <a:rPr lang="en-US" dirty="0" err="1"/>
              <a:t>لإسكان</a:t>
            </a:r>
            <a:r>
              <a:rPr lang="en-US" dirty="0"/>
              <a:t> </a:t>
            </a:r>
            <a:r>
              <a:rPr lang="en-US" dirty="0" err="1" smtClean="0"/>
              <a:t>الحج</a:t>
            </a:r>
            <a:r>
              <a:rPr lang="ar-MA" dirty="0" smtClean="0"/>
              <a:t>...الخ</a:t>
            </a:r>
          </a:p>
          <a:p>
            <a:pPr algn="just" rtl="1"/>
            <a:r>
              <a:rPr lang="ar-MA" b="1" u="sng" dirty="0"/>
              <a:t>أبرز إشكالات اللجان:</a:t>
            </a:r>
          </a:p>
          <a:p>
            <a:pPr marL="457200" indent="-457200" algn="just" rtl="1">
              <a:lnSpc>
                <a:spcPct val="120000"/>
              </a:lnSpc>
              <a:buFont typeface="+mj-lt"/>
              <a:buAutoNum type="arabicPeriod"/>
            </a:pPr>
            <a:r>
              <a:rPr lang="ar-MA" dirty="0" smtClean="0"/>
              <a:t>يفترض أن يتم ضم جميع </a:t>
            </a:r>
            <a:r>
              <a:rPr lang="ar-MA" dirty="0"/>
              <a:t>ه</a:t>
            </a:r>
            <a:r>
              <a:rPr lang="ar-MA" dirty="0" smtClean="0"/>
              <a:t>ذه اللجان (ماعدا ثلاثة منها) تحت مظلة القضاء حسب ما ورد في (آلية العمل التنفيذية لنظام القضاء) في عام 1428 ولكن الى الان لم تضم لصعوبة الاجراءات. (ملاحظة: اللجان الثلاثة المستثناة من الضم هي: لجنة المنازعات المصرفية – لجنة المنازعات الجمركية – لجنة منازعات الاوراق المالية. ولكن حتى هذه اللجان نصت آلية التنفيذ على وجوب دراسة وضعها وكيفية ضمها ولكن الى الان لم يصدر شيء بشأنها.)</a:t>
            </a:r>
            <a:endParaRPr lang="en-US" dirty="0" smtClean="0"/>
          </a:p>
          <a:p>
            <a:pPr marL="457200" indent="-457200" algn="just" rtl="1">
              <a:buFont typeface="+mj-lt"/>
              <a:buAutoNum type="arabicPeriod"/>
            </a:pPr>
            <a:r>
              <a:rPr lang="ar-MA" dirty="0" smtClean="0"/>
              <a:t>كثرة عددها وتنوع اختصاصاتها يصعّب معرفة جهة الاختصاص التي يفترض </a:t>
            </a:r>
            <a:r>
              <a:rPr lang="ar-MA" dirty="0"/>
              <a:t>على المواطن أو </a:t>
            </a:r>
            <a:r>
              <a:rPr lang="ar-MA" dirty="0" smtClean="0"/>
              <a:t>المحامي التوجه لها.</a:t>
            </a:r>
          </a:p>
          <a:p>
            <a:pPr marL="457200" indent="-457200" algn="just" rtl="1">
              <a:buFont typeface="+mj-lt"/>
              <a:buAutoNum type="arabicPeriod"/>
            </a:pPr>
            <a:r>
              <a:rPr lang="ar-MA" dirty="0" smtClean="0"/>
              <a:t>أن اللجان تابعة </a:t>
            </a:r>
            <a:r>
              <a:rPr lang="ar-MA" dirty="0" err="1" smtClean="0"/>
              <a:t>للادارة</a:t>
            </a:r>
            <a:r>
              <a:rPr lang="ar-MA" dirty="0" smtClean="0"/>
              <a:t> «السلطة تنفيذية» وهذا يجعل الادارة خصم وحكم في نفس الوقت لبعض المنازعات.</a:t>
            </a:r>
          </a:p>
          <a:p>
            <a:pPr marL="457200" indent="-457200" algn="just" rtl="1">
              <a:lnSpc>
                <a:spcPct val="120000"/>
              </a:lnSpc>
              <a:buFont typeface="+mj-lt"/>
              <a:buAutoNum type="arabicPeriod"/>
            </a:pPr>
            <a:r>
              <a:rPr lang="ar-MA" dirty="0" smtClean="0"/>
              <a:t>بعض اللجان يوجد بها لجان استئنافية اذا رغبنا في الاعتراض على حكم اللجنة الاولى، ولكن بعض اللجان تقوم بإصدار «قرارات» وليس «أحكام» بالتالي اذا أردنا الاعتراض على قرارها يجب اللجوء الى ديوان المظالم وهذا فيه إطالة وعرقلة لسير العدالة.</a:t>
            </a:r>
          </a:p>
        </p:txBody>
      </p:sp>
      <p:sp>
        <p:nvSpPr>
          <p:cNvPr id="4" name="عنوان 1"/>
          <p:cNvSpPr>
            <a:spLocks noGrp="1"/>
          </p:cNvSpPr>
          <p:nvPr>
            <p:ph type="title"/>
          </p:nvPr>
        </p:nvSpPr>
        <p:spPr>
          <a:xfrm>
            <a:off x="838200" y="152400"/>
            <a:ext cx="7290054" cy="966216"/>
          </a:xfrm>
          <a:solidFill>
            <a:schemeClr val="accent2"/>
          </a:solidFill>
        </p:spPr>
        <p:txBody>
          <a:bodyPr>
            <a:normAutofit/>
          </a:bodyPr>
          <a:lstStyle/>
          <a:p>
            <a:pPr algn="ctr" rtl="1"/>
            <a:r>
              <a:rPr lang="ar-MA" sz="5400" b="1" dirty="0" smtClean="0"/>
              <a:t>ثالثًا:</a:t>
            </a:r>
            <a:r>
              <a:rPr lang="ar-SA" sz="5400" b="1" dirty="0" smtClean="0"/>
              <a:t>اللجان </a:t>
            </a:r>
            <a:r>
              <a:rPr lang="ar-SA" sz="5400" b="1" dirty="0" smtClean="0"/>
              <a:t>شبه </a:t>
            </a:r>
            <a:r>
              <a:rPr lang="ar-SA" sz="5400" b="1" dirty="0" smtClean="0"/>
              <a:t>القضائي</a:t>
            </a:r>
            <a:r>
              <a:rPr lang="ar-MA" sz="5400" b="1" dirty="0" smtClean="0"/>
              <a:t>ة</a:t>
            </a:r>
            <a:endParaRPr lang="ar-SA" sz="5400" b="1" dirty="0"/>
          </a:p>
        </p:txBody>
      </p:sp>
    </p:spTree>
    <p:extLst>
      <p:ext uri="{BB962C8B-B14F-4D97-AF65-F5344CB8AC3E}">
        <p14:creationId xmlns:p14="http://schemas.microsoft.com/office/powerpoint/2010/main" val="823131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990600" y="838200"/>
            <a:ext cx="7162800" cy="762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r-MA" sz="2800" dirty="0" smtClean="0"/>
              <a:t>خريطة لتوضيح القضاء السعودي</a:t>
            </a:r>
            <a:endParaRPr lang="en-US" sz="2800" dirty="0"/>
          </a:p>
        </p:txBody>
      </p:sp>
      <p:sp>
        <p:nvSpPr>
          <p:cNvPr id="6" name="مستطيل 5"/>
          <p:cNvSpPr/>
          <p:nvPr/>
        </p:nvSpPr>
        <p:spPr>
          <a:xfrm>
            <a:off x="4703618" y="1814945"/>
            <a:ext cx="3449782" cy="762000"/>
          </a:xfrm>
          <a:prstGeom prst="rect">
            <a:avLst/>
          </a:prstGeom>
          <a:solidFill>
            <a:srgbClr val="00A452"/>
          </a:solidFill>
          <a:ln>
            <a:solidFill>
              <a:srgbClr val="00BC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800" dirty="0" smtClean="0"/>
              <a:t>القضاء العادي</a:t>
            </a:r>
            <a:endParaRPr lang="en-US" sz="2800" dirty="0"/>
          </a:p>
        </p:txBody>
      </p:sp>
      <p:sp>
        <p:nvSpPr>
          <p:cNvPr id="7" name="مستطيل 6"/>
          <p:cNvSpPr/>
          <p:nvPr/>
        </p:nvSpPr>
        <p:spPr>
          <a:xfrm>
            <a:off x="990600" y="1814945"/>
            <a:ext cx="3581400" cy="762000"/>
          </a:xfrm>
          <a:prstGeom prst="rect">
            <a:avLst/>
          </a:prstGeom>
          <a:solidFill>
            <a:srgbClr val="DD7A0D"/>
          </a:solidFill>
          <a:ln>
            <a:solidFill>
              <a:srgbClr val="DD7A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800" dirty="0" smtClean="0"/>
              <a:t>القضاء الاداري</a:t>
            </a:r>
            <a:endParaRPr lang="en-US" sz="2800" dirty="0"/>
          </a:p>
        </p:txBody>
      </p:sp>
      <p:graphicFrame>
        <p:nvGraphicFramePr>
          <p:cNvPr id="8" name="رسم تخطيطي 7"/>
          <p:cNvGraphicFramePr/>
          <p:nvPr>
            <p:extLst>
              <p:ext uri="{D42A27DB-BD31-4B8C-83A1-F6EECF244321}">
                <p14:modId xmlns:p14="http://schemas.microsoft.com/office/powerpoint/2010/main" val="2613505586"/>
              </p:ext>
            </p:extLst>
          </p:nvPr>
        </p:nvGraphicFramePr>
        <p:xfrm>
          <a:off x="4682836" y="3962400"/>
          <a:ext cx="35814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رسم تخطيطي 8"/>
          <p:cNvGraphicFramePr/>
          <p:nvPr>
            <p:extLst>
              <p:ext uri="{D42A27DB-BD31-4B8C-83A1-F6EECF244321}">
                <p14:modId xmlns:p14="http://schemas.microsoft.com/office/powerpoint/2010/main" val="3839054460"/>
              </p:ext>
            </p:extLst>
          </p:nvPr>
        </p:nvGraphicFramePr>
        <p:xfrm>
          <a:off x="990600" y="3962400"/>
          <a:ext cx="3581400" cy="2286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وسيلة شرح خطية 1 9"/>
          <p:cNvSpPr/>
          <p:nvPr/>
        </p:nvSpPr>
        <p:spPr>
          <a:xfrm>
            <a:off x="7467600" y="4038600"/>
            <a:ext cx="1371600" cy="609600"/>
          </a:xfrm>
          <a:prstGeom prst="borderCallout1">
            <a:avLst>
              <a:gd name="adj1" fmla="val 18750"/>
              <a:gd name="adj2" fmla="val -8333"/>
              <a:gd name="adj3" fmla="val 69318"/>
              <a:gd name="adj4" fmla="val -45404"/>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بها «هيئة عامة»</a:t>
            </a:r>
            <a:endParaRPr lang="en-US" dirty="0"/>
          </a:p>
        </p:txBody>
      </p:sp>
      <p:sp>
        <p:nvSpPr>
          <p:cNvPr id="11" name="وسيلة شرح خطية 1 10"/>
          <p:cNvSpPr/>
          <p:nvPr/>
        </p:nvSpPr>
        <p:spPr>
          <a:xfrm flipH="1">
            <a:off x="457201" y="4038600"/>
            <a:ext cx="1371600" cy="609600"/>
          </a:xfrm>
          <a:prstGeom prst="borderCallout1">
            <a:avLst>
              <a:gd name="adj1" fmla="val 18750"/>
              <a:gd name="adj2" fmla="val -8333"/>
              <a:gd name="adj3" fmla="val 48864"/>
              <a:gd name="adj4" fmla="val -51464"/>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بها «هيئة عامة»</a:t>
            </a:r>
            <a:endParaRPr lang="en-US" dirty="0"/>
          </a:p>
        </p:txBody>
      </p:sp>
      <p:sp>
        <p:nvSpPr>
          <p:cNvPr id="12" name="شكل بيضاوي 11"/>
          <p:cNvSpPr/>
          <p:nvPr/>
        </p:nvSpPr>
        <p:spPr>
          <a:xfrm>
            <a:off x="4800600" y="2667000"/>
            <a:ext cx="3297382" cy="1143000"/>
          </a:xfrm>
          <a:prstGeom prst="ellipse">
            <a:avLst/>
          </a:prstGeom>
          <a:solidFill>
            <a:srgbClr val="00A452"/>
          </a:solidFill>
          <a:ln>
            <a:solidFill>
              <a:srgbClr val="00A4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b="1" u="sng" dirty="0" smtClean="0"/>
              <a:t>مجلس أعلى للقضاء</a:t>
            </a:r>
          </a:p>
          <a:p>
            <a:pPr algn="ctr"/>
            <a:r>
              <a:rPr lang="ar-MA" dirty="0" smtClean="0"/>
              <a:t>«مهام إدارية» لإدارة القضاء</a:t>
            </a:r>
            <a:endParaRPr lang="en-US" dirty="0"/>
          </a:p>
        </p:txBody>
      </p:sp>
      <p:sp>
        <p:nvSpPr>
          <p:cNvPr id="13" name="شكل بيضاوي 12"/>
          <p:cNvSpPr/>
          <p:nvPr/>
        </p:nvSpPr>
        <p:spPr>
          <a:xfrm>
            <a:off x="1066800" y="2667000"/>
            <a:ext cx="3352800" cy="1143000"/>
          </a:xfrm>
          <a:prstGeom prst="ellipse">
            <a:avLst/>
          </a:prstGeom>
          <a:solidFill>
            <a:srgbClr val="DD7A0D"/>
          </a:solidFill>
          <a:ln>
            <a:solidFill>
              <a:srgbClr val="DD7A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b="1" u="sng" dirty="0" smtClean="0"/>
              <a:t> مجلس أعلى للقضاء الاداري</a:t>
            </a:r>
          </a:p>
          <a:p>
            <a:pPr algn="ctr"/>
            <a:r>
              <a:rPr lang="ar-MA" dirty="0" smtClean="0"/>
              <a:t>«مهام إدارية» لإدارة القضاء</a:t>
            </a:r>
            <a:endParaRPr lang="en-US" dirty="0"/>
          </a:p>
        </p:txBody>
      </p:sp>
    </p:spTree>
    <p:extLst>
      <p:ext uri="{BB962C8B-B14F-4D97-AF65-F5344CB8AC3E}">
        <p14:creationId xmlns:p14="http://schemas.microsoft.com/office/powerpoint/2010/main" val="4193095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585216"/>
            <a:ext cx="7290054" cy="938784"/>
          </a:xfrm>
          <a:solidFill>
            <a:schemeClr val="accent1">
              <a:lumMod val="60000"/>
              <a:lumOff val="40000"/>
            </a:schemeClr>
          </a:solidFill>
        </p:spPr>
        <p:txBody>
          <a:bodyPr>
            <a:normAutofit fontScale="90000"/>
          </a:bodyPr>
          <a:lstStyle/>
          <a:p>
            <a:r>
              <a:rPr lang="ar-MA" dirty="0" smtClean="0"/>
              <a:t>صلاحيات الملك</a:t>
            </a:r>
            <a:br>
              <a:rPr lang="ar-MA" dirty="0" smtClean="0"/>
            </a:br>
            <a:r>
              <a:rPr lang="ar-MA" dirty="0" smtClean="0"/>
              <a:t>(</a:t>
            </a:r>
            <a:r>
              <a:rPr lang="ar-SA" dirty="0" smtClean="0"/>
              <a:t>بصفته </a:t>
            </a:r>
            <a:r>
              <a:rPr lang="ar-MA" dirty="0" smtClean="0"/>
              <a:t>رئيس </a:t>
            </a:r>
            <a:r>
              <a:rPr lang="ar-SA" dirty="0" smtClean="0"/>
              <a:t>مجلس الوزراء</a:t>
            </a:r>
            <a:r>
              <a:rPr lang="ar-MA" dirty="0" smtClean="0"/>
              <a:t>)</a:t>
            </a:r>
            <a:endParaRPr lang="en-US" dirty="0"/>
          </a:p>
        </p:txBody>
      </p:sp>
      <p:sp>
        <p:nvSpPr>
          <p:cNvPr id="3" name="عنصر نائب للمحتوى 2"/>
          <p:cNvSpPr>
            <a:spLocks noGrp="1"/>
          </p:cNvSpPr>
          <p:nvPr>
            <p:ph idx="1"/>
          </p:nvPr>
        </p:nvSpPr>
        <p:spPr>
          <a:xfrm>
            <a:off x="768096" y="1752600"/>
            <a:ext cx="7290055" cy="4556760"/>
          </a:xfrm>
        </p:spPr>
        <p:txBody>
          <a:bodyPr/>
          <a:lstStyle/>
          <a:p>
            <a:pPr algn="r" rtl="1"/>
            <a:endParaRPr lang="ar-MA" dirty="0"/>
          </a:p>
          <a:p>
            <a:pPr algn="r" rtl="1"/>
            <a:endParaRPr lang="ar-MA" dirty="0"/>
          </a:p>
        </p:txBody>
      </p:sp>
      <p:graphicFrame>
        <p:nvGraphicFramePr>
          <p:cNvPr id="6" name="رسم تخطيطي 5"/>
          <p:cNvGraphicFramePr/>
          <p:nvPr>
            <p:extLst>
              <p:ext uri="{D42A27DB-BD31-4B8C-83A1-F6EECF244321}">
                <p14:modId xmlns:p14="http://schemas.microsoft.com/office/powerpoint/2010/main" val="911781746"/>
              </p:ext>
            </p:extLst>
          </p:nvPr>
        </p:nvGraphicFramePr>
        <p:xfrm>
          <a:off x="1524000" y="2057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193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56A0D952-28A8-4F60-99B7-8CC8B256A489}"/>
                                            </p:graphicEl>
                                          </p:spTgt>
                                        </p:tgtEl>
                                        <p:attrNameLst>
                                          <p:attrName>style.visibility</p:attrName>
                                        </p:attrNameLst>
                                      </p:cBhvr>
                                      <p:to>
                                        <p:strVal val="visible"/>
                                      </p:to>
                                    </p:set>
                                    <p:animEffect transition="in" filter="fade">
                                      <p:cBhvr>
                                        <p:cTn id="7" dur="500"/>
                                        <p:tgtEl>
                                          <p:spTgt spid="6">
                                            <p:graphicEl>
                                              <a:dgm id="{56A0D952-28A8-4F60-99B7-8CC8B256A48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928D4AC4-1A51-4AB5-ADCD-77BE70120541}"/>
                                            </p:graphicEl>
                                          </p:spTgt>
                                        </p:tgtEl>
                                        <p:attrNameLst>
                                          <p:attrName>style.visibility</p:attrName>
                                        </p:attrNameLst>
                                      </p:cBhvr>
                                      <p:to>
                                        <p:strVal val="visible"/>
                                      </p:to>
                                    </p:set>
                                    <p:animEffect transition="in" filter="fade">
                                      <p:cBhvr>
                                        <p:cTn id="12" dur="500"/>
                                        <p:tgtEl>
                                          <p:spTgt spid="6">
                                            <p:graphicEl>
                                              <a:dgm id="{928D4AC4-1A51-4AB5-ADCD-77BE7012054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05D2C284-9BC6-4FC6-A69F-86541AB2B561}"/>
                                            </p:graphicEl>
                                          </p:spTgt>
                                        </p:tgtEl>
                                        <p:attrNameLst>
                                          <p:attrName>style.visibility</p:attrName>
                                        </p:attrNameLst>
                                      </p:cBhvr>
                                      <p:to>
                                        <p:strVal val="visible"/>
                                      </p:to>
                                    </p:set>
                                    <p:animEffect transition="in" filter="fade">
                                      <p:cBhvr>
                                        <p:cTn id="17" dur="500"/>
                                        <p:tgtEl>
                                          <p:spTgt spid="6">
                                            <p:graphicEl>
                                              <a:dgm id="{05D2C284-9BC6-4FC6-A69F-86541AB2B56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6E9944C4-D070-4409-8D92-66B9901CC245}"/>
                                            </p:graphicEl>
                                          </p:spTgt>
                                        </p:tgtEl>
                                        <p:attrNameLst>
                                          <p:attrName>style.visibility</p:attrName>
                                        </p:attrNameLst>
                                      </p:cBhvr>
                                      <p:to>
                                        <p:strVal val="visible"/>
                                      </p:to>
                                    </p:set>
                                    <p:animEffect transition="in" filter="fade">
                                      <p:cBhvr>
                                        <p:cTn id="22" dur="500"/>
                                        <p:tgtEl>
                                          <p:spTgt spid="6">
                                            <p:graphicEl>
                                              <a:dgm id="{6E9944C4-D070-4409-8D92-66B9901CC245}"/>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35C3543A-B553-45EB-9A5F-8EC7103361C8}"/>
                                            </p:graphicEl>
                                          </p:spTgt>
                                        </p:tgtEl>
                                        <p:attrNameLst>
                                          <p:attrName>style.visibility</p:attrName>
                                        </p:attrNameLst>
                                      </p:cBhvr>
                                      <p:to>
                                        <p:strVal val="visible"/>
                                      </p:to>
                                    </p:set>
                                    <p:animEffect transition="in" filter="fade">
                                      <p:cBhvr>
                                        <p:cTn id="27" dur="500"/>
                                        <p:tgtEl>
                                          <p:spTgt spid="6">
                                            <p:graphicEl>
                                              <a:dgm id="{35C3543A-B553-45EB-9A5F-8EC7103361C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529266FA-840B-4548-ABF6-688A0464EABC}"/>
                                            </p:graphicEl>
                                          </p:spTgt>
                                        </p:tgtEl>
                                        <p:attrNameLst>
                                          <p:attrName>style.visibility</p:attrName>
                                        </p:attrNameLst>
                                      </p:cBhvr>
                                      <p:to>
                                        <p:strVal val="visible"/>
                                      </p:to>
                                    </p:set>
                                    <p:animEffect transition="in" filter="fade">
                                      <p:cBhvr>
                                        <p:cTn id="32" dur="500"/>
                                        <p:tgtEl>
                                          <p:spTgt spid="6">
                                            <p:graphicEl>
                                              <a:dgm id="{529266FA-840B-4548-ABF6-688A0464EABC}"/>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graphicEl>
                                              <a:dgm id="{EE6D09EB-F14D-4B5E-B354-90602FCFB91D}"/>
                                            </p:graphicEl>
                                          </p:spTgt>
                                        </p:tgtEl>
                                        <p:attrNameLst>
                                          <p:attrName>style.visibility</p:attrName>
                                        </p:attrNameLst>
                                      </p:cBhvr>
                                      <p:to>
                                        <p:strVal val="visible"/>
                                      </p:to>
                                    </p:set>
                                    <p:animEffect transition="in" filter="fade">
                                      <p:cBhvr>
                                        <p:cTn id="37" dur="500"/>
                                        <p:tgtEl>
                                          <p:spTgt spid="6">
                                            <p:graphicEl>
                                              <a:dgm id="{EE6D09EB-F14D-4B5E-B354-90602FCFB91D}"/>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graphicEl>
                                              <a:dgm id="{4081310C-43E3-471D-8ADA-BCA4177C3DC6}"/>
                                            </p:graphicEl>
                                          </p:spTgt>
                                        </p:tgtEl>
                                        <p:attrNameLst>
                                          <p:attrName>style.visibility</p:attrName>
                                        </p:attrNameLst>
                                      </p:cBhvr>
                                      <p:to>
                                        <p:strVal val="visible"/>
                                      </p:to>
                                    </p:set>
                                    <p:animEffect transition="in" filter="fade">
                                      <p:cBhvr>
                                        <p:cTn id="42" dur="500"/>
                                        <p:tgtEl>
                                          <p:spTgt spid="6">
                                            <p:graphicEl>
                                              <a:dgm id="{4081310C-43E3-471D-8ADA-BCA4177C3DC6}"/>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graphicEl>
                                              <a:dgm id="{296C9359-FDE1-404B-8935-807DA9BC7A0B}"/>
                                            </p:graphicEl>
                                          </p:spTgt>
                                        </p:tgtEl>
                                        <p:attrNameLst>
                                          <p:attrName>style.visibility</p:attrName>
                                        </p:attrNameLst>
                                      </p:cBhvr>
                                      <p:to>
                                        <p:strVal val="visible"/>
                                      </p:to>
                                    </p:set>
                                    <p:animEffect transition="in" filter="fade">
                                      <p:cBhvr>
                                        <p:cTn id="47" dur="500"/>
                                        <p:tgtEl>
                                          <p:spTgt spid="6">
                                            <p:graphicEl>
                                              <a:dgm id="{296C9359-FDE1-404B-8935-807DA9BC7A0B}"/>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graphicEl>
                                              <a:dgm id="{606F264A-59AF-4D17-8A37-D7B61F95DAB5}"/>
                                            </p:graphicEl>
                                          </p:spTgt>
                                        </p:tgtEl>
                                        <p:attrNameLst>
                                          <p:attrName>style.visibility</p:attrName>
                                        </p:attrNameLst>
                                      </p:cBhvr>
                                      <p:to>
                                        <p:strVal val="visible"/>
                                      </p:to>
                                    </p:set>
                                    <p:animEffect transition="in" filter="fade">
                                      <p:cBhvr>
                                        <p:cTn id="52" dur="500"/>
                                        <p:tgtEl>
                                          <p:spTgt spid="6">
                                            <p:graphicEl>
                                              <a:dgm id="{606F264A-59AF-4D17-8A37-D7B61F95DAB5}"/>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graphicEl>
                                              <a:dgm id="{54CFA00C-41EF-4F7E-A6B5-C8818DA29E0A}"/>
                                            </p:graphicEl>
                                          </p:spTgt>
                                        </p:tgtEl>
                                        <p:attrNameLst>
                                          <p:attrName>style.visibility</p:attrName>
                                        </p:attrNameLst>
                                      </p:cBhvr>
                                      <p:to>
                                        <p:strVal val="visible"/>
                                      </p:to>
                                    </p:set>
                                    <p:animEffect transition="in" filter="fade">
                                      <p:cBhvr>
                                        <p:cTn id="57" dur="500"/>
                                        <p:tgtEl>
                                          <p:spTgt spid="6">
                                            <p:graphicEl>
                                              <a:dgm id="{54CFA00C-41EF-4F7E-A6B5-C8818DA29E0A}"/>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graphicEl>
                                              <a:dgm id="{FDDAB877-D140-4E3F-981C-94DF17099FA7}"/>
                                            </p:graphicEl>
                                          </p:spTgt>
                                        </p:tgtEl>
                                        <p:attrNameLst>
                                          <p:attrName>style.visibility</p:attrName>
                                        </p:attrNameLst>
                                      </p:cBhvr>
                                      <p:to>
                                        <p:strVal val="visible"/>
                                      </p:to>
                                    </p:set>
                                    <p:animEffect transition="in" filter="fade">
                                      <p:cBhvr>
                                        <p:cTn id="62" dur="500"/>
                                        <p:tgtEl>
                                          <p:spTgt spid="6">
                                            <p:graphicEl>
                                              <a:dgm id="{FDDAB877-D140-4E3F-981C-94DF17099FA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2000" y="152400"/>
            <a:ext cx="7290054" cy="685800"/>
          </a:xfrm>
          <a:solidFill>
            <a:schemeClr val="accent1">
              <a:lumMod val="60000"/>
              <a:lumOff val="40000"/>
            </a:schemeClr>
          </a:solidFill>
        </p:spPr>
        <p:txBody>
          <a:bodyPr>
            <a:noAutofit/>
          </a:bodyPr>
          <a:lstStyle/>
          <a:p>
            <a:pPr algn="r" rtl="1"/>
            <a:r>
              <a:rPr lang="ar-MA" sz="3200" dirty="0" smtClean="0"/>
              <a:t>صلاحيات </a:t>
            </a:r>
            <a:r>
              <a:rPr lang="ar-MA" sz="3200" dirty="0" smtClean="0"/>
              <a:t>الملك(بصفته </a:t>
            </a:r>
            <a:r>
              <a:rPr lang="ar-MA" sz="3200" dirty="0" smtClean="0"/>
              <a:t>مرجع لمجلس الشورى)</a:t>
            </a:r>
            <a:endParaRPr lang="en-US" sz="3200" dirty="0"/>
          </a:p>
        </p:txBody>
      </p:sp>
      <p:graphicFrame>
        <p:nvGraphicFramePr>
          <p:cNvPr id="6" name="رسم تخطيطي 5"/>
          <p:cNvGraphicFramePr/>
          <p:nvPr>
            <p:extLst>
              <p:ext uri="{D42A27DB-BD31-4B8C-83A1-F6EECF244321}">
                <p14:modId xmlns:p14="http://schemas.microsoft.com/office/powerpoint/2010/main" val="2853415561"/>
              </p:ext>
            </p:extLst>
          </p:nvPr>
        </p:nvGraphicFramePr>
        <p:xfrm>
          <a:off x="381000" y="838200"/>
          <a:ext cx="8229600" cy="167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وان 1"/>
          <p:cNvSpPr txBox="1">
            <a:spLocks/>
          </p:cNvSpPr>
          <p:nvPr/>
        </p:nvSpPr>
        <p:spPr>
          <a:xfrm>
            <a:off x="768096" y="2509335"/>
            <a:ext cx="7290054" cy="691065"/>
          </a:xfrm>
          <a:prstGeom prst="rect">
            <a:avLst/>
          </a:prstGeom>
          <a:solidFill>
            <a:schemeClr val="accent1">
              <a:lumMod val="60000"/>
              <a:lumOff val="40000"/>
            </a:schemeClr>
          </a:solidFill>
        </p:spPr>
        <p:txBody>
          <a:bodyPr vert="horz" lIns="91440" tIns="45720" rIns="91440" bIns="45720" rtlCol="0" anchor="ctr">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r" rtl="1"/>
            <a:r>
              <a:rPr lang="ar-MA" sz="3200" dirty="0" smtClean="0"/>
              <a:t>صلاحيات الملك</a:t>
            </a:r>
            <a:r>
              <a:rPr lang="ar-SA" sz="3200" dirty="0" smtClean="0"/>
              <a:t>(في مجال السلطة القضائية</a:t>
            </a:r>
            <a:r>
              <a:rPr lang="ar-MA" sz="3200" dirty="0" smtClean="0"/>
              <a:t>)</a:t>
            </a:r>
            <a:endParaRPr lang="en-US" sz="3200" dirty="0"/>
          </a:p>
        </p:txBody>
      </p:sp>
      <p:graphicFrame>
        <p:nvGraphicFramePr>
          <p:cNvPr id="7" name="رسم تخطيطي 6"/>
          <p:cNvGraphicFramePr/>
          <p:nvPr>
            <p:extLst>
              <p:ext uri="{D42A27DB-BD31-4B8C-83A1-F6EECF244321}">
                <p14:modId xmlns:p14="http://schemas.microsoft.com/office/powerpoint/2010/main" val="183649477"/>
              </p:ext>
            </p:extLst>
          </p:nvPr>
        </p:nvGraphicFramePr>
        <p:xfrm>
          <a:off x="304800" y="3276600"/>
          <a:ext cx="8382000" cy="1143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عنوان 1"/>
          <p:cNvSpPr txBox="1">
            <a:spLocks/>
          </p:cNvSpPr>
          <p:nvPr/>
        </p:nvSpPr>
        <p:spPr>
          <a:xfrm>
            <a:off x="768096" y="4419600"/>
            <a:ext cx="7290054" cy="621792"/>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pPr algn="r" rtl="1"/>
            <a:r>
              <a:rPr lang="ar-MA" sz="3200" dirty="0" smtClean="0"/>
              <a:t>صلاحيات الملك</a:t>
            </a:r>
            <a:r>
              <a:rPr lang="ar-SA" sz="3200" dirty="0" smtClean="0"/>
              <a:t>(في الظروف الاستثنائية</a:t>
            </a:r>
            <a:r>
              <a:rPr lang="ar-MA" sz="3200" dirty="0" smtClean="0"/>
              <a:t>)</a:t>
            </a:r>
            <a:endParaRPr lang="en-US" sz="3200" dirty="0"/>
          </a:p>
        </p:txBody>
      </p:sp>
      <p:graphicFrame>
        <p:nvGraphicFramePr>
          <p:cNvPr id="9" name="رسم تخطيطي 8"/>
          <p:cNvGraphicFramePr/>
          <p:nvPr>
            <p:extLst>
              <p:ext uri="{D42A27DB-BD31-4B8C-83A1-F6EECF244321}">
                <p14:modId xmlns:p14="http://schemas.microsoft.com/office/powerpoint/2010/main" val="2382990651"/>
              </p:ext>
            </p:extLst>
          </p:nvPr>
        </p:nvGraphicFramePr>
        <p:xfrm>
          <a:off x="228600" y="5105400"/>
          <a:ext cx="8534400" cy="171103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555651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56A0D952-28A8-4F60-99B7-8CC8B256A489}"/>
                                            </p:graphicEl>
                                          </p:spTgt>
                                        </p:tgtEl>
                                        <p:attrNameLst>
                                          <p:attrName>style.visibility</p:attrName>
                                        </p:attrNameLst>
                                      </p:cBhvr>
                                      <p:to>
                                        <p:strVal val="visible"/>
                                      </p:to>
                                    </p:set>
                                    <p:animEffect transition="in" filter="fade">
                                      <p:cBhvr>
                                        <p:cTn id="7" dur="500"/>
                                        <p:tgtEl>
                                          <p:spTgt spid="6">
                                            <p:graphicEl>
                                              <a:dgm id="{56A0D952-28A8-4F60-99B7-8CC8B256A48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928D4AC4-1A51-4AB5-ADCD-77BE70120541}"/>
                                            </p:graphicEl>
                                          </p:spTgt>
                                        </p:tgtEl>
                                        <p:attrNameLst>
                                          <p:attrName>style.visibility</p:attrName>
                                        </p:attrNameLst>
                                      </p:cBhvr>
                                      <p:to>
                                        <p:strVal val="visible"/>
                                      </p:to>
                                    </p:set>
                                    <p:animEffect transition="in" filter="fade">
                                      <p:cBhvr>
                                        <p:cTn id="12" dur="500"/>
                                        <p:tgtEl>
                                          <p:spTgt spid="6">
                                            <p:graphicEl>
                                              <a:dgm id="{928D4AC4-1A51-4AB5-ADCD-77BE7012054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A332E52A-331B-429F-9CBA-C7DB24F1F46D}"/>
                                            </p:graphicEl>
                                          </p:spTgt>
                                        </p:tgtEl>
                                        <p:attrNameLst>
                                          <p:attrName>style.visibility</p:attrName>
                                        </p:attrNameLst>
                                      </p:cBhvr>
                                      <p:to>
                                        <p:strVal val="visible"/>
                                      </p:to>
                                    </p:set>
                                    <p:animEffect transition="in" filter="fade">
                                      <p:cBhvr>
                                        <p:cTn id="17" dur="500"/>
                                        <p:tgtEl>
                                          <p:spTgt spid="6">
                                            <p:graphicEl>
                                              <a:dgm id="{A332E52A-331B-429F-9CBA-C7DB24F1F46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5F9FA976-24EC-42D8-8FFE-CBDF9E7E2EFF}"/>
                                            </p:graphicEl>
                                          </p:spTgt>
                                        </p:tgtEl>
                                        <p:attrNameLst>
                                          <p:attrName>style.visibility</p:attrName>
                                        </p:attrNameLst>
                                      </p:cBhvr>
                                      <p:to>
                                        <p:strVal val="visible"/>
                                      </p:to>
                                    </p:set>
                                    <p:animEffect transition="in" filter="fade">
                                      <p:cBhvr>
                                        <p:cTn id="22" dur="500"/>
                                        <p:tgtEl>
                                          <p:spTgt spid="6">
                                            <p:graphicEl>
                                              <a:dgm id="{5F9FA976-24EC-42D8-8FFE-CBDF9E7E2EF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05D2C284-9BC6-4FC6-A69F-86541AB2B561}"/>
                                            </p:graphicEl>
                                          </p:spTgt>
                                        </p:tgtEl>
                                        <p:attrNameLst>
                                          <p:attrName>style.visibility</p:attrName>
                                        </p:attrNameLst>
                                      </p:cBhvr>
                                      <p:to>
                                        <p:strVal val="visible"/>
                                      </p:to>
                                    </p:set>
                                    <p:animEffect transition="in" filter="fade">
                                      <p:cBhvr>
                                        <p:cTn id="27" dur="500"/>
                                        <p:tgtEl>
                                          <p:spTgt spid="6">
                                            <p:graphicEl>
                                              <a:dgm id="{05D2C284-9BC6-4FC6-A69F-86541AB2B561}"/>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6E9944C4-D070-4409-8D92-66B9901CC245}"/>
                                            </p:graphicEl>
                                          </p:spTgt>
                                        </p:tgtEl>
                                        <p:attrNameLst>
                                          <p:attrName>style.visibility</p:attrName>
                                        </p:attrNameLst>
                                      </p:cBhvr>
                                      <p:to>
                                        <p:strVal val="visible"/>
                                      </p:to>
                                    </p:set>
                                    <p:animEffect transition="in" filter="fade">
                                      <p:cBhvr>
                                        <p:cTn id="32" dur="500"/>
                                        <p:tgtEl>
                                          <p:spTgt spid="6">
                                            <p:graphicEl>
                                              <a:dgm id="{6E9944C4-D070-4409-8D92-66B9901CC245}"/>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graphicEl>
                                              <a:dgm id="{557504C2-4A0D-4670-85FD-4333F6B018B1}"/>
                                            </p:graphicEl>
                                          </p:spTgt>
                                        </p:tgtEl>
                                        <p:attrNameLst>
                                          <p:attrName>style.visibility</p:attrName>
                                        </p:attrNameLst>
                                      </p:cBhvr>
                                      <p:to>
                                        <p:strVal val="visible"/>
                                      </p:to>
                                    </p:set>
                                    <p:animEffect transition="in" filter="fade">
                                      <p:cBhvr>
                                        <p:cTn id="37" dur="500"/>
                                        <p:tgtEl>
                                          <p:spTgt spid="6">
                                            <p:graphicEl>
                                              <a:dgm id="{557504C2-4A0D-4670-85FD-4333F6B018B1}"/>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graphicEl>
                                              <a:dgm id="{9F26C394-ADCD-4201-8C47-AD6F74832CC4}"/>
                                            </p:graphicEl>
                                          </p:spTgt>
                                        </p:tgtEl>
                                        <p:attrNameLst>
                                          <p:attrName>style.visibility</p:attrName>
                                        </p:attrNameLst>
                                      </p:cBhvr>
                                      <p:to>
                                        <p:strVal val="visible"/>
                                      </p:to>
                                    </p:set>
                                    <p:animEffect transition="in" filter="fade">
                                      <p:cBhvr>
                                        <p:cTn id="42" dur="500"/>
                                        <p:tgtEl>
                                          <p:spTgt spid="6">
                                            <p:graphicEl>
                                              <a:dgm id="{9F26C394-ADCD-4201-8C47-AD6F74832CC4}"/>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graphicEl>
                                              <a:dgm id="{56A0D952-28A8-4F60-99B7-8CC8B256A489}"/>
                                            </p:graphicEl>
                                          </p:spTgt>
                                        </p:tgtEl>
                                        <p:attrNameLst>
                                          <p:attrName>style.visibility</p:attrName>
                                        </p:attrNameLst>
                                      </p:cBhvr>
                                      <p:to>
                                        <p:strVal val="visible"/>
                                      </p:to>
                                    </p:set>
                                    <p:animEffect transition="in" filter="fade">
                                      <p:cBhvr>
                                        <p:cTn id="47" dur="500"/>
                                        <p:tgtEl>
                                          <p:spTgt spid="7">
                                            <p:graphicEl>
                                              <a:dgm id="{56A0D952-28A8-4F60-99B7-8CC8B256A489}"/>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graphicEl>
                                              <a:dgm id="{928D4AC4-1A51-4AB5-ADCD-77BE70120541}"/>
                                            </p:graphicEl>
                                          </p:spTgt>
                                        </p:tgtEl>
                                        <p:attrNameLst>
                                          <p:attrName>style.visibility</p:attrName>
                                        </p:attrNameLst>
                                      </p:cBhvr>
                                      <p:to>
                                        <p:strVal val="visible"/>
                                      </p:to>
                                    </p:set>
                                    <p:animEffect transition="in" filter="fade">
                                      <p:cBhvr>
                                        <p:cTn id="52" dur="500"/>
                                        <p:tgtEl>
                                          <p:spTgt spid="7">
                                            <p:graphicEl>
                                              <a:dgm id="{928D4AC4-1A51-4AB5-ADCD-77BE70120541}"/>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graphicEl>
                                              <a:dgm id="{05D2C284-9BC6-4FC6-A69F-86541AB2B561}"/>
                                            </p:graphicEl>
                                          </p:spTgt>
                                        </p:tgtEl>
                                        <p:attrNameLst>
                                          <p:attrName>style.visibility</p:attrName>
                                        </p:attrNameLst>
                                      </p:cBhvr>
                                      <p:to>
                                        <p:strVal val="visible"/>
                                      </p:to>
                                    </p:set>
                                    <p:animEffect transition="in" filter="fade">
                                      <p:cBhvr>
                                        <p:cTn id="57" dur="500"/>
                                        <p:tgtEl>
                                          <p:spTgt spid="7">
                                            <p:graphicEl>
                                              <a:dgm id="{05D2C284-9BC6-4FC6-A69F-86541AB2B561}"/>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
                                            <p:graphicEl>
                                              <a:dgm id="{6E9944C4-D070-4409-8D92-66B9901CC245}"/>
                                            </p:graphicEl>
                                          </p:spTgt>
                                        </p:tgtEl>
                                        <p:attrNameLst>
                                          <p:attrName>style.visibility</p:attrName>
                                        </p:attrNameLst>
                                      </p:cBhvr>
                                      <p:to>
                                        <p:strVal val="visible"/>
                                      </p:to>
                                    </p:set>
                                    <p:animEffect transition="in" filter="fade">
                                      <p:cBhvr>
                                        <p:cTn id="62" dur="500"/>
                                        <p:tgtEl>
                                          <p:spTgt spid="7">
                                            <p:graphicEl>
                                              <a:dgm id="{6E9944C4-D070-4409-8D92-66B9901CC245}"/>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9">
                                            <p:graphicEl>
                                              <a:dgm id="{56A0D952-28A8-4F60-99B7-8CC8B256A489}"/>
                                            </p:graphicEl>
                                          </p:spTgt>
                                        </p:tgtEl>
                                        <p:attrNameLst>
                                          <p:attrName>style.visibility</p:attrName>
                                        </p:attrNameLst>
                                      </p:cBhvr>
                                      <p:to>
                                        <p:strVal val="visible"/>
                                      </p:to>
                                    </p:set>
                                    <p:animEffect transition="in" filter="fade">
                                      <p:cBhvr>
                                        <p:cTn id="67" dur="500"/>
                                        <p:tgtEl>
                                          <p:spTgt spid="9">
                                            <p:graphicEl>
                                              <a:dgm id="{56A0D952-28A8-4F60-99B7-8CC8B256A489}"/>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9">
                                            <p:graphicEl>
                                              <a:dgm id="{928D4AC4-1A51-4AB5-ADCD-77BE70120541}"/>
                                            </p:graphicEl>
                                          </p:spTgt>
                                        </p:tgtEl>
                                        <p:attrNameLst>
                                          <p:attrName>style.visibility</p:attrName>
                                        </p:attrNameLst>
                                      </p:cBhvr>
                                      <p:to>
                                        <p:strVal val="visible"/>
                                      </p:to>
                                    </p:set>
                                    <p:animEffect transition="in" filter="fade">
                                      <p:cBhvr>
                                        <p:cTn id="72" dur="500"/>
                                        <p:tgtEl>
                                          <p:spTgt spid="9">
                                            <p:graphicEl>
                                              <a:dgm id="{928D4AC4-1A51-4AB5-ADCD-77BE70120541}"/>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9">
                                            <p:graphicEl>
                                              <a:dgm id="{05D2C284-9BC6-4FC6-A69F-86541AB2B561}"/>
                                            </p:graphicEl>
                                          </p:spTgt>
                                        </p:tgtEl>
                                        <p:attrNameLst>
                                          <p:attrName>style.visibility</p:attrName>
                                        </p:attrNameLst>
                                      </p:cBhvr>
                                      <p:to>
                                        <p:strVal val="visible"/>
                                      </p:to>
                                    </p:set>
                                    <p:animEffect transition="in" filter="fade">
                                      <p:cBhvr>
                                        <p:cTn id="77" dur="500"/>
                                        <p:tgtEl>
                                          <p:spTgt spid="9">
                                            <p:graphicEl>
                                              <a:dgm id="{05D2C284-9BC6-4FC6-A69F-86541AB2B561}"/>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9">
                                            <p:graphicEl>
                                              <a:dgm id="{6E9944C4-D070-4409-8D92-66B9901CC245}"/>
                                            </p:graphicEl>
                                          </p:spTgt>
                                        </p:tgtEl>
                                        <p:attrNameLst>
                                          <p:attrName>style.visibility</p:attrName>
                                        </p:attrNameLst>
                                      </p:cBhvr>
                                      <p:to>
                                        <p:strVal val="visible"/>
                                      </p:to>
                                    </p:set>
                                    <p:animEffect transition="in" filter="fade">
                                      <p:cBhvr>
                                        <p:cTn id="82" dur="500"/>
                                        <p:tgtEl>
                                          <p:spTgt spid="9">
                                            <p:graphicEl>
                                              <a:dgm id="{6E9944C4-D070-4409-8D92-66B9901CC24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7" grpId="0">
        <p:bldSub>
          <a:bldDgm bld="one"/>
        </p:bldSub>
      </p:bldGraphic>
      <p:bldGraphic spid="9"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457200"/>
            <a:ext cx="7290054" cy="938784"/>
          </a:xfrm>
          <a:solidFill>
            <a:schemeClr val="accent1">
              <a:lumMod val="60000"/>
              <a:lumOff val="40000"/>
            </a:schemeClr>
          </a:solidFill>
        </p:spPr>
        <p:txBody>
          <a:bodyPr>
            <a:noAutofit/>
          </a:bodyPr>
          <a:lstStyle/>
          <a:p>
            <a:r>
              <a:rPr lang="ar-MA" sz="3600" dirty="0" smtClean="0"/>
              <a:t>أسلوب ممارسة الملك لصلاحياته/أو الأدوات القانونية التي يعبر فيها الملك عن إرادته</a:t>
            </a:r>
            <a:endParaRPr lang="en-US" sz="3600" dirty="0"/>
          </a:p>
        </p:txBody>
      </p:sp>
      <p:sp>
        <p:nvSpPr>
          <p:cNvPr id="3" name="عنصر نائب للمحتوى 2"/>
          <p:cNvSpPr>
            <a:spLocks noGrp="1"/>
          </p:cNvSpPr>
          <p:nvPr>
            <p:ph idx="1"/>
          </p:nvPr>
        </p:nvSpPr>
        <p:spPr>
          <a:xfrm>
            <a:off x="768096" y="1752600"/>
            <a:ext cx="7290055" cy="4556760"/>
          </a:xfrm>
        </p:spPr>
        <p:txBody>
          <a:bodyPr/>
          <a:lstStyle/>
          <a:p>
            <a:pPr algn="r" rtl="1"/>
            <a:endParaRPr lang="ar-MA" dirty="0"/>
          </a:p>
          <a:p>
            <a:pPr algn="r" rtl="1"/>
            <a:endParaRPr lang="ar-MA" dirty="0"/>
          </a:p>
        </p:txBody>
      </p:sp>
      <p:graphicFrame>
        <p:nvGraphicFramePr>
          <p:cNvPr id="6" name="رسم تخطيطي 5"/>
          <p:cNvGraphicFramePr/>
          <p:nvPr>
            <p:extLst>
              <p:ext uri="{D42A27DB-BD31-4B8C-83A1-F6EECF244321}">
                <p14:modId xmlns:p14="http://schemas.microsoft.com/office/powerpoint/2010/main" val="3891228709"/>
              </p:ext>
            </p:extLst>
          </p:nvPr>
        </p:nvGraphicFramePr>
        <p:xfrm>
          <a:off x="762000" y="1524000"/>
          <a:ext cx="73152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4041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56A0D952-28A8-4F60-99B7-8CC8B256A489}"/>
                                            </p:graphicEl>
                                          </p:spTgt>
                                        </p:tgtEl>
                                        <p:attrNameLst>
                                          <p:attrName>style.visibility</p:attrName>
                                        </p:attrNameLst>
                                      </p:cBhvr>
                                      <p:to>
                                        <p:strVal val="visible"/>
                                      </p:to>
                                    </p:set>
                                    <p:animEffect transition="in" filter="fade">
                                      <p:cBhvr>
                                        <p:cTn id="7" dur="500"/>
                                        <p:tgtEl>
                                          <p:spTgt spid="6">
                                            <p:graphicEl>
                                              <a:dgm id="{56A0D952-28A8-4F60-99B7-8CC8B256A48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05D2C284-9BC6-4FC6-A69F-86541AB2B561}"/>
                                            </p:graphicEl>
                                          </p:spTgt>
                                        </p:tgtEl>
                                        <p:attrNameLst>
                                          <p:attrName>style.visibility</p:attrName>
                                        </p:attrNameLst>
                                      </p:cBhvr>
                                      <p:to>
                                        <p:strVal val="visible"/>
                                      </p:to>
                                    </p:set>
                                    <p:animEffect transition="in" filter="fade">
                                      <p:cBhvr>
                                        <p:cTn id="12" dur="500"/>
                                        <p:tgtEl>
                                          <p:spTgt spid="6">
                                            <p:graphicEl>
                                              <a:dgm id="{05D2C284-9BC6-4FC6-A69F-86541AB2B56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557504C2-4A0D-4670-85FD-4333F6B018B1}"/>
                                            </p:graphicEl>
                                          </p:spTgt>
                                        </p:tgtEl>
                                        <p:attrNameLst>
                                          <p:attrName>style.visibility</p:attrName>
                                        </p:attrNameLst>
                                      </p:cBhvr>
                                      <p:to>
                                        <p:strVal val="visible"/>
                                      </p:to>
                                    </p:set>
                                    <p:animEffect transition="in" filter="fade">
                                      <p:cBhvr>
                                        <p:cTn id="17" dur="500"/>
                                        <p:tgtEl>
                                          <p:spTgt spid="6">
                                            <p:graphicEl>
                                              <a:dgm id="{557504C2-4A0D-4670-85FD-4333F6B018B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A1B53176-4707-4C84-9B89-315909CAD171}"/>
                                            </p:graphicEl>
                                          </p:spTgt>
                                        </p:tgtEl>
                                        <p:attrNameLst>
                                          <p:attrName>style.visibility</p:attrName>
                                        </p:attrNameLst>
                                      </p:cBhvr>
                                      <p:to>
                                        <p:strVal val="visible"/>
                                      </p:to>
                                    </p:set>
                                    <p:animEffect transition="in" filter="fade">
                                      <p:cBhvr>
                                        <p:cTn id="22" dur="500"/>
                                        <p:tgtEl>
                                          <p:spTgt spid="6">
                                            <p:graphicEl>
                                              <a:dgm id="{A1B53176-4707-4C84-9B89-315909CAD17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928D4AC4-1A51-4AB5-ADCD-77BE70120541}"/>
                                            </p:graphicEl>
                                          </p:spTgt>
                                        </p:tgtEl>
                                        <p:attrNameLst>
                                          <p:attrName>style.visibility</p:attrName>
                                        </p:attrNameLst>
                                      </p:cBhvr>
                                      <p:to>
                                        <p:strVal val="visible"/>
                                      </p:to>
                                    </p:set>
                                    <p:animEffect transition="in" filter="fade">
                                      <p:cBhvr>
                                        <p:cTn id="27" dur="500"/>
                                        <p:tgtEl>
                                          <p:spTgt spid="6">
                                            <p:graphicEl>
                                              <a:dgm id="{928D4AC4-1A51-4AB5-ADCD-77BE70120541}"/>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6E9944C4-D070-4409-8D92-66B9901CC245}"/>
                                            </p:graphicEl>
                                          </p:spTgt>
                                        </p:tgtEl>
                                        <p:attrNameLst>
                                          <p:attrName>style.visibility</p:attrName>
                                        </p:attrNameLst>
                                      </p:cBhvr>
                                      <p:to>
                                        <p:strVal val="visible"/>
                                      </p:to>
                                    </p:set>
                                    <p:animEffect transition="in" filter="fade">
                                      <p:cBhvr>
                                        <p:cTn id="32" dur="500"/>
                                        <p:tgtEl>
                                          <p:spTgt spid="6">
                                            <p:graphicEl>
                                              <a:dgm id="{6E9944C4-D070-4409-8D92-66B9901CC245}"/>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graphicEl>
                                              <a:dgm id="{9F26C394-ADCD-4201-8C47-AD6F74832CC4}"/>
                                            </p:graphicEl>
                                          </p:spTgt>
                                        </p:tgtEl>
                                        <p:attrNameLst>
                                          <p:attrName>style.visibility</p:attrName>
                                        </p:attrNameLst>
                                      </p:cBhvr>
                                      <p:to>
                                        <p:strVal val="visible"/>
                                      </p:to>
                                    </p:set>
                                    <p:animEffect transition="in" filter="fade">
                                      <p:cBhvr>
                                        <p:cTn id="37" dur="500"/>
                                        <p:tgtEl>
                                          <p:spTgt spid="6">
                                            <p:graphicEl>
                                              <a:dgm id="{9F26C394-ADCD-4201-8C47-AD6F74832CC4}"/>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graphicEl>
                                              <a:dgm id="{1A6F4F11-4D56-4805-8DA9-6905F741DB0F}"/>
                                            </p:graphicEl>
                                          </p:spTgt>
                                        </p:tgtEl>
                                        <p:attrNameLst>
                                          <p:attrName>style.visibility</p:attrName>
                                        </p:attrNameLst>
                                      </p:cBhvr>
                                      <p:to>
                                        <p:strVal val="visible"/>
                                      </p:to>
                                    </p:set>
                                    <p:animEffect transition="in" filter="fade">
                                      <p:cBhvr>
                                        <p:cTn id="42" dur="500"/>
                                        <p:tgtEl>
                                          <p:spTgt spid="6">
                                            <p:graphicEl>
                                              <a:dgm id="{1A6F4F11-4D56-4805-8DA9-6905F741DB0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276600"/>
            <a:ext cx="8458200" cy="3733800"/>
          </a:xfrm>
        </p:spPr>
        <p:txBody>
          <a:bodyPr>
            <a:noAutofit/>
          </a:bodyPr>
          <a:lstStyle/>
          <a:p>
            <a:pPr algn="just" rtl="1">
              <a:lnSpc>
                <a:spcPct val="120000"/>
              </a:lnSpc>
              <a:buFont typeface="Wingdings" panose="05000000000000000000" pitchFamily="2" charset="2"/>
              <a:buChar char="v"/>
            </a:pPr>
            <a:r>
              <a:rPr lang="ar-MA" u="sng" dirty="0" smtClean="0"/>
              <a:t>ولي العهد ليس له اختصاصات محددة في النظام الأساسي للحكم ، ولكن يمكن إجمالها في ثلاثة أمور: </a:t>
            </a:r>
          </a:p>
          <a:p>
            <a:pPr marL="457200" indent="-457200" algn="just" rtl="1">
              <a:lnSpc>
                <a:spcPct val="120000"/>
              </a:lnSpc>
              <a:buFont typeface="+mj-lt"/>
              <a:buAutoNum type="arabicPeriod"/>
            </a:pPr>
            <a:r>
              <a:rPr lang="ar-SA" b="1" u="sng" dirty="0" smtClean="0"/>
              <a:t>تكليف من الملك</a:t>
            </a:r>
            <a:r>
              <a:rPr lang="ar-MA" b="1" u="sng" dirty="0" smtClean="0"/>
              <a:t>: </a:t>
            </a:r>
            <a:r>
              <a:rPr lang="ar-MA" dirty="0" smtClean="0"/>
              <a:t>تكليف ولي العهد بأي أعمال يراها الملك، مثل تكليفه بزيارة رسمية لدولة معينة ، أو تكليفه برئاسة لجنة معينة...الخ</a:t>
            </a:r>
            <a:endParaRPr lang="ar-SA" dirty="0" smtClean="0"/>
          </a:p>
          <a:p>
            <a:pPr marL="457200" indent="-457200" algn="just" rtl="1">
              <a:lnSpc>
                <a:spcPct val="120000"/>
              </a:lnSpc>
              <a:buFont typeface="+mj-lt"/>
              <a:buAutoNum type="arabicPeriod"/>
            </a:pPr>
            <a:r>
              <a:rPr lang="ar-SA" b="1" u="sng" dirty="0" smtClean="0"/>
              <a:t>تفويض من الملك</a:t>
            </a:r>
            <a:r>
              <a:rPr lang="ar-MA" b="1" u="sng" dirty="0" smtClean="0"/>
              <a:t>:</a:t>
            </a:r>
            <a:r>
              <a:rPr lang="ar-MA" dirty="0" smtClean="0"/>
              <a:t> تفويض الملك لبعض </a:t>
            </a:r>
            <a:r>
              <a:rPr lang="ar-MA" dirty="0" smtClean="0"/>
              <a:t>صلاحياته (التي يفترض أن يقوم بها الملك أساسًا) </a:t>
            </a:r>
            <a:r>
              <a:rPr lang="ar-MA" dirty="0" smtClean="0"/>
              <a:t>الى ولي العهد، وهذ التفويض جزئي وليس كل الصلاحيات، كما أنه مؤقت لفترة بسيطة وليس أبدي. مثل تفويض الملك لولي العهد برئاسة مجلس الوزراء أحيانًا.</a:t>
            </a:r>
            <a:endParaRPr lang="ar-SA" dirty="0" smtClean="0"/>
          </a:p>
          <a:p>
            <a:pPr marL="457200" indent="-457200" algn="just" rtl="1">
              <a:lnSpc>
                <a:spcPct val="120000"/>
              </a:lnSpc>
              <a:buFont typeface="+mj-lt"/>
              <a:buAutoNum type="arabicPeriod"/>
            </a:pPr>
            <a:r>
              <a:rPr lang="ar-SA" b="1" u="sng" dirty="0" smtClean="0"/>
              <a:t>الانابة عن الملك</a:t>
            </a:r>
            <a:r>
              <a:rPr lang="ar-MA" b="1" u="sng" dirty="0" smtClean="0"/>
              <a:t>:</a:t>
            </a:r>
            <a:r>
              <a:rPr lang="ar-MA" dirty="0" smtClean="0"/>
              <a:t> تولي صلاحيات الملك كاملة في حال غيابه والتمتع </a:t>
            </a:r>
            <a:r>
              <a:rPr lang="ar-MA" dirty="0" err="1" smtClean="0"/>
              <a:t>يجميع</a:t>
            </a:r>
            <a:r>
              <a:rPr lang="ar-MA" dirty="0" smtClean="0"/>
              <a:t> الصلاحيات وليس جزئي،  وغالباً يكون في فترة سفر الملك أو تمتعه بإجازة.</a:t>
            </a:r>
            <a:endParaRPr lang="ar-SA" dirty="0" smtClean="0"/>
          </a:p>
        </p:txBody>
      </p:sp>
      <p:sp>
        <p:nvSpPr>
          <p:cNvPr id="4" name="عنوان 1"/>
          <p:cNvSpPr txBox="1">
            <a:spLocks/>
          </p:cNvSpPr>
          <p:nvPr/>
        </p:nvSpPr>
        <p:spPr>
          <a:xfrm>
            <a:off x="768096" y="2667000"/>
            <a:ext cx="7290054" cy="609600"/>
          </a:xfrm>
          <a:prstGeom prst="rect">
            <a:avLst/>
          </a:prstGeom>
          <a:solidFill>
            <a:schemeClr val="accent1">
              <a:lumMod val="60000"/>
              <a:lumOff val="40000"/>
            </a:schemeClr>
          </a:solidFill>
        </p:spPr>
        <p:txBody>
          <a:bodyPr vert="horz" lIns="91440" tIns="45720" rIns="91440" bIns="45720" rtlCol="0" anchor="ctr">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3200" dirty="0" smtClean="0"/>
              <a:t>اختصاصات</a:t>
            </a:r>
            <a:r>
              <a:rPr lang="ar-MA" sz="3200" dirty="0" smtClean="0"/>
              <a:t> ولي العهد</a:t>
            </a:r>
            <a:endParaRPr lang="en-US" sz="3200" dirty="0"/>
          </a:p>
        </p:txBody>
      </p:sp>
      <p:sp>
        <p:nvSpPr>
          <p:cNvPr id="5" name="عنصر نائب للمحتوى 2"/>
          <p:cNvSpPr txBox="1">
            <a:spLocks/>
          </p:cNvSpPr>
          <p:nvPr/>
        </p:nvSpPr>
        <p:spPr>
          <a:xfrm>
            <a:off x="768095" y="928255"/>
            <a:ext cx="7290055" cy="2195945"/>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457200" indent="-457200" algn="r" rtl="1">
              <a:buFont typeface="+mj-lt"/>
              <a:buAutoNum type="arabicPeriod"/>
            </a:pPr>
            <a:r>
              <a:rPr lang="en-US" sz="2200" dirty="0" smtClean="0"/>
              <a:t> </a:t>
            </a:r>
            <a:r>
              <a:rPr lang="ar-MA" sz="2200" dirty="0" smtClean="0"/>
              <a:t>من أبناء الملك عبدالعزيز وابناء الابناء</a:t>
            </a:r>
            <a:r>
              <a:rPr lang="ar-SA" sz="2200" dirty="0" smtClean="0"/>
              <a:t> (ذكور)</a:t>
            </a:r>
            <a:endParaRPr lang="ar-MA" sz="2200" dirty="0" smtClean="0"/>
          </a:p>
          <a:p>
            <a:pPr marL="457200" indent="-457200" algn="r" rtl="1">
              <a:buFont typeface="+mj-lt"/>
              <a:buAutoNum type="arabicPeriod"/>
            </a:pPr>
            <a:r>
              <a:rPr lang="ar-MA" sz="2200" dirty="0" smtClean="0"/>
              <a:t>الاصلح للحكم</a:t>
            </a:r>
          </a:p>
          <a:p>
            <a:pPr marL="457200" indent="-457200" algn="r" rtl="1">
              <a:buFont typeface="+mj-lt"/>
              <a:buAutoNum type="arabicPeriod"/>
            </a:pPr>
            <a:r>
              <a:rPr lang="ar-SA" sz="2200" dirty="0" smtClean="0"/>
              <a:t>ولا يكون من بعد أبناء الملك المؤسس ملكاً وولياً للعهد من فرع واحد من ذرية الملك المؤسس</a:t>
            </a:r>
            <a:endParaRPr lang="ar-MA" sz="2200" dirty="0"/>
          </a:p>
        </p:txBody>
      </p:sp>
      <p:sp>
        <p:nvSpPr>
          <p:cNvPr id="6" name="عنوان 1"/>
          <p:cNvSpPr txBox="1">
            <a:spLocks/>
          </p:cNvSpPr>
          <p:nvPr/>
        </p:nvSpPr>
        <p:spPr>
          <a:xfrm>
            <a:off x="768096" y="171242"/>
            <a:ext cx="7290054" cy="743158"/>
          </a:xfrm>
          <a:prstGeom prst="rect">
            <a:avLst/>
          </a:prstGeom>
          <a:solidFill>
            <a:schemeClr val="accent1">
              <a:lumMod val="60000"/>
              <a:lumOff val="40000"/>
            </a:schemeClr>
          </a:solidFill>
        </p:spPr>
        <p:txBody>
          <a:bodyPr vert="horz" lIns="91440" tIns="45720" rIns="91440" bIns="45720" rtlCol="0" anchor="ctr">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3600" dirty="0" smtClean="0"/>
              <a:t>شروط ولي العهد=شروط الملك</a:t>
            </a:r>
            <a:endParaRPr lang="en-US" sz="3600" dirty="0"/>
          </a:p>
        </p:txBody>
      </p:sp>
    </p:spTree>
    <p:extLst>
      <p:ext uri="{BB962C8B-B14F-4D97-AF65-F5344CB8AC3E}">
        <p14:creationId xmlns:p14="http://schemas.microsoft.com/office/powerpoint/2010/main" val="390422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ustom 1">
      <a:majorFont>
        <a:latin typeface="Tw Cen MT Condensed"/>
        <a:ea typeface=""/>
        <a:cs typeface="Calibri"/>
      </a:majorFont>
      <a:minorFont>
        <a:latin typeface="Tw Cen MT"/>
        <a:ea typeface=""/>
        <a:cs typeface="Calibri"/>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410</TotalTime>
  <Words>4936</Words>
  <Application>Microsoft Office PowerPoint</Application>
  <PresentationFormat>عرض على الشاشة (3:4)‏</PresentationFormat>
  <Paragraphs>536</Paragraphs>
  <Slides>54</Slides>
  <Notes>0</Notes>
  <HiddenSlides>0</HiddenSlides>
  <MMClips>0</MMClips>
  <ScaleCrop>false</ScaleCrop>
  <HeadingPairs>
    <vt:vector size="4" baseType="variant">
      <vt:variant>
        <vt:lpstr>نسق</vt:lpstr>
      </vt:variant>
      <vt:variant>
        <vt:i4>1</vt:i4>
      </vt:variant>
      <vt:variant>
        <vt:lpstr>عناوين الشرائح</vt:lpstr>
      </vt:variant>
      <vt:variant>
        <vt:i4>54</vt:i4>
      </vt:variant>
    </vt:vector>
  </HeadingPairs>
  <TitlesOfParts>
    <vt:vector size="55" baseType="lpstr">
      <vt:lpstr>Integral</vt:lpstr>
      <vt:lpstr>السلطات في المملكة العربية السعودية</vt:lpstr>
      <vt:lpstr>عرض تقديمي في PowerPoint</vt:lpstr>
      <vt:lpstr>1- السلطة التنفيذية (الجزء الاول: الملك)</vt:lpstr>
      <vt:lpstr>عرض تقديمي في PowerPoint</vt:lpstr>
      <vt:lpstr>صلاحيات الملك (بصفته رئيس دولة)</vt:lpstr>
      <vt:lpstr>صلاحيات الملك (بصفته رئيس مجلس الوزراء)</vt:lpstr>
      <vt:lpstr>صلاحيات الملك(بصفته مرجع لمجلس الشورى)</vt:lpstr>
      <vt:lpstr>أسلوب ممارسة الملك لصلاحياته/أو الأدوات القانونية التي يعبر فيها الملك عن إرادته</vt:lpstr>
      <vt:lpstr>عرض تقديمي في PowerPoint</vt:lpstr>
      <vt:lpstr>عرض تقديمي في PowerPoint</vt:lpstr>
      <vt:lpstr>أعضاء هيئة البيعة الحاليين (للاطلاع فقط غير مطلوبة في الاختبار)</vt:lpstr>
      <vt:lpstr>هيئة البيعة (شروط الاعضاء)</vt:lpstr>
      <vt:lpstr>صلاحيات واختصاصات الهيئة</vt:lpstr>
      <vt:lpstr>ماهو المجلس المؤقت للحكم</vt:lpstr>
      <vt:lpstr>في أي قرار تصدره الهيئة يجب أن يكون هناك اجتماعات وتصويت</vt:lpstr>
      <vt:lpstr>كيفية وطريقة اختيار ولي العهد</vt:lpstr>
      <vt:lpstr>عرض تقديمي في PowerPoint</vt:lpstr>
      <vt:lpstr>مجلس الوزراء</vt:lpstr>
      <vt:lpstr>تكوينه</vt:lpstr>
      <vt:lpstr>شروط ومدة العضوية</vt:lpstr>
      <vt:lpstr>اجتماعات وقرارات المجلس</vt:lpstr>
      <vt:lpstr>اختصاصاته</vt:lpstr>
      <vt:lpstr>تابع- اختصاصاته</vt:lpstr>
      <vt:lpstr>مسؤولية الوزراء إما مسؤولية «سياسية» أو مسؤولية «جنائية»</vt:lpstr>
      <vt:lpstr>عرض تقديمي في PowerPoint</vt:lpstr>
      <vt:lpstr>عرض تقديمي في PowerPoint</vt:lpstr>
      <vt:lpstr>التشكيلات الداخلية لمجلس الوزراء</vt:lpstr>
      <vt:lpstr>عرض تقديمي في PowerPoint</vt:lpstr>
      <vt:lpstr>عرض تقديمي في PowerPoint</vt:lpstr>
      <vt:lpstr>مراحل اصدار القانون من مجلس الوزراء</vt:lpstr>
      <vt:lpstr>عرض تقديمي في PowerPoint</vt:lpstr>
      <vt:lpstr>مجلس الشورى</vt:lpstr>
      <vt:lpstr>تكوينه ومدته</vt:lpstr>
      <vt:lpstr>شروط وواجبات العضوية</vt:lpstr>
      <vt:lpstr>فقدان العضوية</vt:lpstr>
      <vt:lpstr>اختصاصات المجلس بشكل عام: اختصاص تشريعي، ورقابي</vt:lpstr>
      <vt:lpstr>تابع - اختصاصاته</vt:lpstr>
      <vt:lpstr>اجتماعات وقرارات المجلس</vt:lpstr>
      <vt:lpstr>اللجان البرلمانية</vt:lpstr>
      <vt:lpstr>التوافق والاختلاف مع مجلس الوزراء «قد تتفق وجهتا نظر المجلسين حول أحد المواضيع مثلا: قيادة المرأة للسيارة، ولكن أيضا قد تختلف وجهات النظر، فما الحل؟»</vt:lpstr>
      <vt:lpstr>المؤسسة القضائية</vt:lpstr>
      <vt:lpstr>عرض تقديمي في PowerPoint</vt:lpstr>
      <vt:lpstr>مظاهر استقلال القضاء</vt:lpstr>
      <vt:lpstr>شروط تعيين القضاة</vt:lpstr>
      <vt:lpstr>عرض تقديمي في PowerPoint</vt:lpstr>
      <vt:lpstr>أولا: القضاء العادي/المحاكم العادية ويسميه البعض القضاء الشرعي/المحاكم الشرعية</vt:lpstr>
      <vt:lpstr>أولا: محاكم الدرجة الأولى</vt:lpstr>
      <vt:lpstr>ثانيا: محاكم الدرجة الثانية (الاستئناف)</vt:lpstr>
      <vt:lpstr>ثالثا: المحكمة العليا</vt:lpstr>
      <vt:lpstr>عرض تقديمي في PowerPoint</vt:lpstr>
      <vt:lpstr>المجلس الاعلى للقضاء</vt:lpstr>
      <vt:lpstr>عرض تقديمي في PowerPoint</vt:lpstr>
      <vt:lpstr>ثالثًا:اللجان شبه القضائية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dc:title>
  <dc:creator>Neena</dc:creator>
  <cp:lastModifiedBy>Neena</cp:lastModifiedBy>
  <cp:revision>43</cp:revision>
  <dcterms:created xsi:type="dcterms:W3CDTF">2017-03-01T08:47:22Z</dcterms:created>
  <dcterms:modified xsi:type="dcterms:W3CDTF">2018-05-02T14:25:14Z</dcterms:modified>
</cp:coreProperties>
</file>