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>
        <p:scale>
          <a:sx n="80" d="100"/>
          <a:sy n="80" d="100"/>
        </p:scale>
        <p:origin x="-8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737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590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942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953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028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852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2428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411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6234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362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159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597ED-309C-4447-89E6-AE3E18739D26}" type="datetimeFigureOut">
              <a:rPr lang="ar-SA" smtClean="0"/>
              <a:pPr/>
              <a:t>26/06/38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2FA7-9710-49AD-8F50-AF5EF022EE72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686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2524388" y="2139042"/>
            <a:ext cx="7086599" cy="202474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السلاسل الزمنية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675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 cstate="print"/>
          <a:srcRect l="34586" t="13537" r="34607" b="18056"/>
          <a:stretch/>
        </p:blipFill>
        <p:spPr>
          <a:xfrm>
            <a:off x="4335236" y="73479"/>
            <a:ext cx="5249635" cy="678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67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4847" t="22227" r="35503" b="9103"/>
          <a:stretch/>
        </p:blipFill>
        <p:spPr>
          <a:xfrm>
            <a:off x="4514850" y="563336"/>
            <a:ext cx="6792685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02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6130" t="16678" r="35618" b="19199"/>
          <a:stretch/>
        </p:blipFill>
        <p:spPr>
          <a:xfrm>
            <a:off x="3420835" y="269421"/>
            <a:ext cx="7241721" cy="633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1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6068" t="12688" r="43413" b="20699"/>
          <a:stretch/>
        </p:blipFill>
        <p:spPr>
          <a:xfrm rot="5400000">
            <a:off x="4016829" y="-1314450"/>
            <a:ext cx="5274131" cy="9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5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6389" t="21510" r="36681" b="14771"/>
          <a:stretch/>
        </p:blipFill>
        <p:spPr>
          <a:xfrm>
            <a:off x="3935186" y="163285"/>
            <a:ext cx="6466114" cy="669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0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5105" t="17992" r="36992" b="13877"/>
          <a:stretch/>
        </p:blipFill>
        <p:spPr>
          <a:xfrm>
            <a:off x="4343400" y="171450"/>
            <a:ext cx="7641771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1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4537" t="14984" r="35647" b="53310"/>
          <a:stretch/>
        </p:blipFill>
        <p:spPr>
          <a:xfrm>
            <a:off x="2770526" y="886700"/>
            <a:ext cx="8992243" cy="522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5977" t="23897" r="37242" b="9024"/>
          <a:stretch/>
        </p:blipFill>
        <p:spPr>
          <a:xfrm>
            <a:off x="1714501" y="449035"/>
            <a:ext cx="9356271" cy="599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98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5661" t="19837" r="34504" b="13318"/>
          <a:stretch/>
        </p:blipFill>
        <p:spPr>
          <a:xfrm>
            <a:off x="2539093" y="775607"/>
            <a:ext cx="8719457" cy="58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15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485" t="53300" r="25326" b="40832"/>
          <a:stretch>
            <a:fillRect/>
          </a:stretch>
        </p:blipFill>
        <p:spPr bwMode="auto">
          <a:xfrm>
            <a:off x="2616925" y="235131"/>
            <a:ext cx="9575075" cy="121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مربع نص 1"/>
          <p:cNvSpPr txBox="1"/>
          <p:nvPr/>
        </p:nvSpPr>
        <p:spPr>
          <a:xfrm>
            <a:off x="10463349" y="418011"/>
            <a:ext cx="141078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4000" dirty="0" smtClean="0">
                <a:solidFill>
                  <a:srgbClr val="FF0000"/>
                </a:solidFill>
              </a:rPr>
              <a:t>الواجب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114792" y="2207623"/>
            <a:ext cx="6309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 smtClean="0"/>
              <a:t>اوجدي سلسلة زمنية جديدة للسلسلة السابقة بمعدلات متحركة طولها </a:t>
            </a:r>
            <a:r>
              <a:rPr lang="en-US" sz="2800" b="1" dirty="0" smtClean="0"/>
              <a:t>2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7035421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13</Words>
  <Application>Microsoft Office PowerPoint</Application>
  <PresentationFormat>مخصص</PresentationFormat>
  <Paragraphs>3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Laila</dc:creator>
  <cp:lastModifiedBy>Amal</cp:lastModifiedBy>
  <cp:revision>7</cp:revision>
  <dcterms:created xsi:type="dcterms:W3CDTF">2017-02-19T08:26:43Z</dcterms:created>
  <dcterms:modified xsi:type="dcterms:W3CDTF">2017-03-24T04:04:54Z</dcterms:modified>
</cp:coreProperties>
</file>