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96" r:id="rId5"/>
    <p:sldId id="262" r:id="rId6"/>
    <p:sldId id="263" r:id="rId7"/>
    <p:sldId id="264" r:id="rId8"/>
    <p:sldId id="267" r:id="rId9"/>
    <p:sldId id="269" r:id="rId10"/>
    <p:sldId id="270" r:id="rId11"/>
    <p:sldId id="271" r:id="rId12"/>
    <p:sldId id="274" r:id="rId13"/>
    <p:sldId id="276" r:id="rId14"/>
    <p:sldId id="278" r:id="rId15"/>
    <p:sldId id="280" r:id="rId16"/>
    <p:sldId id="279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9" r:id="rId25"/>
    <p:sldId id="290" r:id="rId26"/>
    <p:sldId id="292" r:id="rId27"/>
    <p:sldId id="293" r:id="rId28"/>
    <p:sldId id="294" r:id="rId29"/>
    <p:sldId id="295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0"/>
    <p:restoredTop sz="94643"/>
  </p:normalViewPr>
  <p:slideViewPr>
    <p:cSldViewPr snapToGrid="0" snapToObjects="1">
      <p:cViewPr varScale="1">
        <p:scale>
          <a:sx n="59" d="100"/>
          <a:sy n="59" d="100"/>
        </p:scale>
        <p:origin x="7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5B446-DD69-0942-92B8-008D9ED9BC68}" type="doc">
      <dgm:prSet loTypeId="urn:microsoft.com/office/officeart/2005/8/layout/hList6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C5C2C4-5AF0-0A49-A97C-AF2D93BBB92A}">
      <dgm:prSet phldrT="[Text]"/>
      <dgm:spPr/>
      <dgm:t>
        <a:bodyPr/>
        <a:lstStyle/>
        <a:p>
          <a:pPr rtl="1"/>
          <a:r>
            <a:rPr lang="ar-SA" dirty="0"/>
            <a:t>حروق من الدرجة الأولى </a:t>
          </a:r>
          <a:endParaRPr lang="en-US" dirty="0"/>
        </a:p>
      </dgm:t>
    </dgm:pt>
    <dgm:pt modelId="{A5CB5E65-4C84-6442-A582-F2068364BBFE}" type="parTrans" cxnId="{D2224294-0F5D-2A45-9FF6-68DEB0AFC45B}">
      <dgm:prSet/>
      <dgm:spPr/>
      <dgm:t>
        <a:bodyPr/>
        <a:lstStyle/>
        <a:p>
          <a:endParaRPr lang="en-US"/>
        </a:p>
      </dgm:t>
    </dgm:pt>
    <dgm:pt modelId="{1C1DF2F8-8A85-624B-84BE-0A91DABA27B3}" type="sibTrans" cxnId="{D2224294-0F5D-2A45-9FF6-68DEB0AFC45B}">
      <dgm:prSet/>
      <dgm:spPr/>
      <dgm:t>
        <a:bodyPr/>
        <a:lstStyle/>
        <a:p>
          <a:endParaRPr lang="en-US"/>
        </a:p>
      </dgm:t>
    </dgm:pt>
    <dgm:pt modelId="{5C1747A3-580F-5143-8F14-A8467D20BFFD}">
      <dgm:prSet phldrT="[Text]"/>
      <dgm:spPr/>
      <dgm:t>
        <a:bodyPr/>
        <a:lstStyle/>
        <a:p>
          <a:pPr rtl="1"/>
          <a:r>
            <a:rPr lang="ar-SA" dirty="0"/>
            <a:t>سطحية</a:t>
          </a:r>
          <a:endParaRPr lang="en-US" dirty="0"/>
        </a:p>
      </dgm:t>
    </dgm:pt>
    <dgm:pt modelId="{048BF2AB-96B0-7B48-9253-962405C932B3}" type="parTrans" cxnId="{E787E800-8B20-D04F-892A-442275EA871E}">
      <dgm:prSet/>
      <dgm:spPr/>
      <dgm:t>
        <a:bodyPr/>
        <a:lstStyle/>
        <a:p>
          <a:endParaRPr lang="en-US"/>
        </a:p>
      </dgm:t>
    </dgm:pt>
    <dgm:pt modelId="{3488351C-9A30-114D-A967-D0D9B08EE75B}" type="sibTrans" cxnId="{E787E800-8B20-D04F-892A-442275EA871E}">
      <dgm:prSet/>
      <dgm:spPr/>
      <dgm:t>
        <a:bodyPr/>
        <a:lstStyle/>
        <a:p>
          <a:endParaRPr lang="en-US"/>
        </a:p>
      </dgm:t>
    </dgm:pt>
    <dgm:pt modelId="{BB19FE44-75CF-0A4F-9030-EF2ADAF225F7}">
      <dgm:prSet phldrT="[Text]"/>
      <dgm:spPr/>
      <dgm:t>
        <a:bodyPr/>
        <a:lstStyle/>
        <a:p>
          <a:pPr rtl="1"/>
          <a:r>
            <a:rPr lang="ar-SA" dirty="0"/>
            <a:t>تشفى خلال أسبوع</a:t>
          </a:r>
          <a:endParaRPr lang="en-US" dirty="0"/>
        </a:p>
      </dgm:t>
    </dgm:pt>
    <dgm:pt modelId="{E467ECE8-67C4-524C-A332-8AEBCE42D0A4}" type="parTrans" cxnId="{ABB8C98E-36E5-2D42-A166-3012FEF8B797}">
      <dgm:prSet/>
      <dgm:spPr/>
      <dgm:t>
        <a:bodyPr/>
        <a:lstStyle/>
        <a:p>
          <a:endParaRPr lang="en-US"/>
        </a:p>
      </dgm:t>
    </dgm:pt>
    <dgm:pt modelId="{2CE7A159-FD05-A447-B0C1-10C38B2110B4}" type="sibTrans" cxnId="{ABB8C98E-36E5-2D42-A166-3012FEF8B797}">
      <dgm:prSet/>
      <dgm:spPr/>
      <dgm:t>
        <a:bodyPr/>
        <a:lstStyle/>
        <a:p>
          <a:endParaRPr lang="en-US"/>
        </a:p>
      </dgm:t>
    </dgm:pt>
    <dgm:pt modelId="{66C51BF4-1F04-9A44-A9D6-9CED002D9601}">
      <dgm:prSet phldrT="[Text]"/>
      <dgm:spPr/>
      <dgm:t>
        <a:bodyPr/>
        <a:lstStyle/>
        <a:p>
          <a:pPr rtl="1"/>
          <a:r>
            <a:rPr lang="ar-SA" dirty="0"/>
            <a:t>حروق من الدرجة الثانية </a:t>
          </a:r>
          <a:endParaRPr lang="en-US" dirty="0"/>
        </a:p>
      </dgm:t>
    </dgm:pt>
    <dgm:pt modelId="{CBA9F08A-FABB-874C-A81E-8F62DA3FAB24}" type="parTrans" cxnId="{7F99061D-5EFE-A34D-B2B1-FC09CB524E15}">
      <dgm:prSet/>
      <dgm:spPr/>
      <dgm:t>
        <a:bodyPr/>
        <a:lstStyle/>
        <a:p>
          <a:endParaRPr lang="en-US"/>
        </a:p>
      </dgm:t>
    </dgm:pt>
    <dgm:pt modelId="{3FBEDE10-735B-ED47-8B17-0196B9490D33}" type="sibTrans" cxnId="{7F99061D-5EFE-A34D-B2B1-FC09CB524E15}">
      <dgm:prSet/>
      <dgm:spPr/>
      <dgm:t>
        <a:bodyPr/>
        <a:lstStyle/>
        <a:p>
          <a:endParaRPr lang="en-US"/>
        </a:p>
      </dgm:t>
    </dgm:pt>
    <dgm:pt modelId="{E6210E46-653F-CF44-869D-B0209015B540}">
      <dgm:prSet phldrT="[Text]"/>
      <dgm:spPr/>
      <dgm:t>
        <a:bodyPr/>
        <a:lstStyle/>
        <a:p>
          <a:pPr rtl="1"/>
          <a:r>
            <a:rPr lang="ar-SA" dirty="0"/>
            <a:t>تصل إلى الطبقات القاعدية من الجلد وتظهر فقاقيع</a:t>
          </a:r>
          <a:endParaRPr lang="en-US" dirty="0"/>
        </a:p>
      </dgm:t>
    </dgm:pt>
    <dgm:pt modelId="{BFAFB1F3-407C-4749-8BC9-A1AA74BE5646}" type="parTrans" cxnId="{81EEF9B2-19D0-6D48-9B59-4B17AC1EE6D7}">
      <dgm:prSet/>
      <dgm:spPr/>
      <dgm:t>
        <a:bodyPr/>
        <a:lstStyle/>
        <a:p>
          <a:endParaRPr lang="en-US"/>
        </a:p>
      </dgm:t>
    </dgm:pt>
    <dgm:pt modelId="{D76B9F71-3921-5046-B660-35D8B84649C7}" type="sibTrans" cxnId="{81EEF9B2-19D0-6D48-9B59-4B17AC1EE6D7}">
      <dgm:prSet/>
      <dgm:spPr/>
      <dgm:t>
        <a:bodyPr/>
        <a:lstStyle/>
        <a:p>
          <a:endParaRPr lang="en-US"/>
        </a:p>
      </dgm:t>
    </dgm:pt>
    <dgm:pt modelId="{D81C0E85-5180-5D4C-8B30-EF3E3B979954}">
      <dgm:prSet phldrT="[Text]"/>
      <dgm:spPr/>
      <dgm:t>
        <a:bodyPr/>
        <a:lstStyle/>
        <a:p>
          <a:pPr rtl="1"/>
          <a:r>
            <a:rPr lang="ar-SA" dirty="0" smtClean="0"/>
            <a:t>تشفى </a:t>
          </a:r>
          <a:r>
            <a:rPr lang="ar-SA" dirty="0"/>
            <a:t>خلال ٢-٣ أسابيع </a:t>
          </a:r>
          <a:endParaRPr lang="en-US" dirty="0"/>
        </a:p>
      </dgm:t>
    </dgm:pt>
    <dgm:pt modelId="{14D6E8C4-7349-644E-8317-1292BFE53AFD}" type="parTrans" cxnId="{B9765921-EF2F-894E-9EA0-8CDA24654592}">
      <dgm:prSet/>
      <dgm:spPr/>
      <dgm:t>
        <a:bodyPr/>
        <a:lstStyle/>
        <a:p>
          <a:endParaRPr lang="en-US"/>
        </a:p>
      </dgm:t>
    </dgm:pt>
    <dgm:pt modelId="{58570BC7-5561-5E41-8DEC-F1F4031ECCD9}" type="sibTrans" cxnId="{B9765921-EF2F-894E-9EA0-8CDA24654592}">
      <dgm:prSet/>
      <dgm:spPr/>
      <dgm:t>
        <a:bodyPr/>
        <a:lstStyle/>
        <a:p>
          <a:endParaRPr lang="en-US"/>
        </a:p>
      </dgm:t>
    </dgm:pt>
    <dgm:pt modelId="{BF444C68-A3EF-FE4F-852A-DCF65CB2B525}">
      <dgm:prSet phldrT="[Text]"/>
      <dgm:spPr/>
      <dgm:t>
        <a:bodyPr/>
        <a:lstStyle/>
        <a:p>
          <a:pPr rtl="1"/>
          <a:r>
            <a:rPr lang="ar-SA" dirty="0"/>
            <a:t>حروق من الدرجة الثالثة </a:t>
          </a:r>
          <a:endParaRPr lang="en-US" dirty="0"/>
        </a:p>
      </dgm:t>
    </dgm:pt>
    <dgm:pt modelId="{22148391-C641-C14C-8F44-AB564B9F3991}" type="parTrans" cxnId="{21354814-B2A4-DD45-88B0-89CE956F0D63}">
      <dgm:prSet/>
      <dgm:spPr/>
      <dgm:t>
        <a:bodyPr/>
        <a:lstStyle/>
        <a:p>
          <a:endParaRPr lang="en-US"/>
        </a:p>
      </dgm:t>
    </dgm:pt>
    <dgm:pt modelId="{862495A4-3418-D341-871B-8D732061835B}" type="sibTrans" cxnId="{21354814-B2A4-DD45-88B0-89CE956F0D63}">
      <dgm:prSet/>
      <dgm:spPr/>
      <dgm:t>
        <a:bodyPr/>
        <a:lstStyle/>
        <a:p>
          <a:endParaRPr lang="en-US"/>
        </a:p>
      </dgm:t>
    </dgm:pt>
    <dgm:pt modelId="{576275F4-CD7F-0740-8509-31829EBDF97F}">
      <dgm:prSet phldrT="[Text]"/>
      <dgm:spPr/>
      <dgm:t>
        <a:bodyPr/>
        <a:lstStyle/>
        <a:p>
          <a:pPr rtl="1"/>
          <a:r>
            <a:rPr lang="ar-SA" dirty="0"/>
            <a:t>يمتد تأثيرها إلى جميع طبقات الجلد وتسبب تشوهات تلتئم </a:t>
          </a:r>
          <a:r>
            <a:rPr lang="ar-SA" dirty="0" err="1"/>
            <a:t>ببطئ</a:t>
          </a:r>
          <a:r>
            <a:rPr lang="ar-SA" dirty="0"/>
            <a:t> ولا تكون مؤلمة </a:t>
          </a:r>
          <a:endParaRPr lang="en-US" dirty="0"/>
        </a:p>
      </dgm:t>
    </dgm:pt>
    <dgm:pt modelId="{62B353A7-BCB1-774F-91E4-FB8634655098}" type="parTrans" cxnId="{A77A4B37-3F1A-4C43-A9BE-FE38054E7E40}">
      <dgm:prSet/>
      <dgm:spPr/>
      <dgm:t>
        <a:bodyPr/>
        <a:lstStyle/>
        <a:p>
          <a:endParaRPr lang="en-US"/>
        </a:p>
      </dgm:t>
    </dgm:pt>
    <dgm:pt modelId="{F5AEECDA-1506-3845-A9B4-3B30A7B88F9E}" type="sibTrans" cxnId="{A77A4B37-3F1A-4C43-A9BE-FE38054E7E40}">
      <dgm:prSet/>
      <dgm:spPr/>
      <dgm:t>
        <a:bodyPr/>
        <a:lstStyle/>
        <a:p>
          <a:endParaRPr lang="en-US"/>
        </a:p>
      </dgm:t>
    </dgm:pt>
    <dgm:pt modelId="{0A757BEF-28D1-544F-A293-59FD619412B1}">
      <dgm:prSet phldrT="[Text]"/>
      <dgm:spPr/>
      <dgm:t>
        <a:bodyPr/>
        <a:lstStyle/>
        <a:p>
          <a:pPr rtl="1"/>
          <a:r>
            <a:rPr lang="ar-SA" dirty="0"/>
            <a:t>قد يكون سببها الشمس</a:t>
          </a:r>
          <a:endParaRPr lang="en-US" dirty="0"/>
        </a:p>
      </dgm:t>
    </dgm:pt>
    <dgm:pt modelId="{1A65DF22-FCEF-F446-A500-460074179276}" type="parTrans" cxnId="{A5B83862-B5F3-CD47-B2F1-02CD238395DB}">
      <dgm:prSet/>
      <dgm:spPr/>
    </dgm:pt>
    <dgm:pt modelId="{189DA3DA-ED0F-AA4F-98A5-4D3E5B827651}" type="sibTrans" cxnId="{A5B83862-B5F3-CD47-B2F1-02CD238395DB}">
      <dgm:prSet/>
      <dgm:spPr/>
    </dgm:pt>
    <dgm:pt modelId="{9F1C6663-B7F9-574A-B8C7-475E51F26484}" type="pres">
      <dgm:prSet presAssocID="{4F85B446-DD69-0942-92B8-008D9ED9BC6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645A775-AA43-C24B-9716-1BD6E61651CA}" type="pres">
      <dgm:prSet presAssocID="{0FC5C2C4-5AF0-0A49-A97C-AF2D93BBB9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B2A23E-372D-E94E-8B58-50AE8712ADAF}" type="pres">
      <dgm:prSet presAssocID="{1C1DF2F8-8A85-624B-84BE-0A91DABA27B3}" presName="sibTrans" presStyleCnt="0"/>
      <dgm:spPr/>
    </dgm:pt>
    <dgm:pt modelId="{184DC32E-4B76-4A4E-AC7B-87AD95641A69}" type="pres">
      <dgm:prSet presAssocID="{66C51BF4-1F04-9A44-A9D6-9CED002D960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9BD182-733E-1E4F-B710-A4E4CC03B4F7}" type="pres">
      <dgm:prSet presAssocID="{3FBEDE10-735B-ED47-8B17-0196B9490D33}" presName="sibTrans" presStyleCnt="0"/>
      <dgm:spPr/>
    </dgm:pt>
    <dgm:pt modelId="{10CF8145-E19E-964F-955F-E01BCC6B4176}" type="pres">
      <dgm:prSet presAssocID="{BF444C68-A3EF-FE4F-852A-DCF65CB2B5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05779EA-F343-E54F-A1A2-996B366EB8B7}" type="presOf" srcId="{BB19FE44-75CF-0A4F-9030-EF2ADAF225F7}" destId="{3645A775-AA43-C24B-9716-1BD6E61651CA}" srcOrd="0" destOrd="2" presId="urn:microsoft.com/office/officeart/2005/8/layout/hList6"/>
    <dgm:cxn modelId="{7F99061D-5EFE-A34D-B2B1-FC09CB524E15}" srcId="{4F85B446-DD69-0942-92B8-008D9ED9BC68}" destId="{66C51BF4-1F04-9A44-A9D6-9CED002D9601}" srcOrd="1" destOrd="0" parTransId="{CBA9F08A-FABB-874C-A81E-8F62DA3FAB24}" sibTransId="{3FBEDE10-735B-ED47-8B17-0196B9490D33}"/>
    <dgm:cxn modelId="{A77A4B37-3F1A-4C43-A9BE-FE38054E7E40}" srcId="{BF444C68-A3EF-FE4F-852A-DCF65CB2B525}" destId="{576275F4-CD7F-0740-8509-31829EBDF97F}" srcOrd="0" destOrd="0" parTransId="{62B353A7-BCB1-774F-91E4-FB8634655098}" sibTransId="{F5AEECDA-1506-3845-A9B4-3B30A7B88F9E}"/>
    <dgm:cxn modelId="{B7F9182E-6DBF-3A47-9086-566EA3D8E931}" type="presOf" srcId="{576275F4-CD7F-0740-8509-31829EBDF97F}" destId="{10CF8145-E19E-964F-955F-E01BCC6B4176}" srcOrd="0" destOrd="1" presId="urn:microsoft.com/office/officeart/2005/8/layout/hList6"/>
    <dgm:cxn modelId="{A5B83862-B5F3-CD47-B2F1-02CD238395DB}" srcId="{0FC5C2C4-5AF0-0A49-A97C-AF2D93BBB92A}" destId="{0A757BEF-28D1-544F-A293-59FD619412B1}" srcOrd="2" destOrd="0" parTransId="{1A65DF22-FCEF-F446-A500-460074179276}" sibTransId="{189DA3DA-ED0F-AA4F-98A5-4D3E5B827651}"/>
    <dgm:cxn modelId="{065CD7F5-3C4A-C34D-936B-E3B5F9D055EA}" type="presOf" srcId="{0FC5C2C4-5AF0-0A49-A97C-AF2D93BBB92A}" destId="{3645A775-AA43-C24B-9716-1BD6E61651CA}" srcOrd="0" destOrd="0" presId="urn:microsoft.com/office/officeart/2005/8/layout/hList6"/>
    <dgm:cxn modelId="{B9765921-EF2F-894E-9EA0-8CDA24654592}" srcId="{66C51BF4-1F04-9A44-A9D6-9CED002D9601}" destId="{D81C0E85-5180-5D4C-8B30-EF3E3B979954}" srcOrd="1" destOrd="0" parTransId="{14D6E8C4-7349-644E-8317-1292BFE53AFD}" sibTransId="{58570BC7-5561-5E41-8DEC-F1F4031ECCD9}"/>
    <dgm:cxn modelId="{0DC5D45F-7C54-DA47-B561-DFBA0D4655D5}" type="presOf" srcId="{0A757BEF-28D1-544F-A293-59FD619412B1}" destId="{3645A775-AA43-C24B-9716-1BD6E61651CA}" srcOrd="0" destOrd="3" presId="urn:microsoft.com/office/officeart/2005/8/layout/hList6"/>
    <dgm:cxn modelId="{ABB8C98E-36E5-2D42-A166-3012FEF8B797}" srcId="{0FC5C2C4-5AF0-0A49-A97C-AF2D93BBB92A}" destId="{BB19FE44-75CF-0A4F-9030-EF2ADAF225F7}" srcOrd="1" destOrd="0" parTransId="{E467ECE8-67C4-524C-A332-8AEBCE42D0A4}" sibTransId="{2CE7A159-FD05-A447-B0C1-10C38B2110B4}"/>
    <dgm:cxn modelId="{A719D2D0-9316-CD4C-8F9A-00CE77BE17D6}" type="presOf" srcId="{BF444C68-A3EF-FE4F-852A-DCF65CB2B525}" destId="{10CF8145-E19E-964F-955F-E01BCC6B4176}" srcOrd="0" destOrd="0" presId="urn:microsoft.com/office/officeart/2005/8/layout/hList6"/>
    <dgm:cxn modelId="{26DEA5EC-9A4D-AA45-B927-976A564E9755}" type="presOf" srcId="{5C1747A3-580F-5143-8F14-A8467D20BFFD}" destId="{3645A775-AA43-C24B-9716-1BD6E61651CA}" srcOrd="0" destOrd="1" presId="urn:microsoft.com/office/officeart/2005/8/layout/hList6"/>
    <dgm:cxn modelId="{D2224294-0F5D-2A45-9FF6-68DEB0AFC45B}" srcId="{4F85B446-DD69-0942-92B8-008D9ED9BC68}" destId="{0FC5C2C4-5AF0-0A49-A97C-AF2D93BBB92A}" srcOrd="0" destOrd="0" parTransId="{A5CB5E65-4C84-6442-A582-F2068364BBFE}" sibTransId="{1C1DF2F8-8A85-624B-84BE-0A91DABA27B3}"/>
    <dgm:cxn modelId="{81EEF9B2-19D0-6D48-9B59-4B17AC1EE6D7}" srcId="{66C51BF4-1F04-9A44-A9D6-9CED002D9601}" destId="{E6210E46-653F-CF44-869D-B0209015B540}" srcOrd="0" destOrd="0" parTransId="{BFAFB1F3-407C-4749-8BC9-A1AA74BE5646}" sibTransId="{D76B9F71-3921-5046-B660-35D8B84649C7}"/>
    <dgm:cxn modelId="{E787E800-8B20-D04F-892A-442275EA871E}" srcId="{0FC5C2C4-5AF0-0A49-A97C-AF2D93BBB92A}" destId="{5C1747A3-580F-5143-8F14-A8467D20BFFD}" srcOrd="0" destOrd="0" parTransId="{048BF2AB-96B0-7B48-9253-962405C932B3}" sibTransId="{3488351C-9A30-114D-A967-D0D9B08EE75B}"/>
    <dgm:cxn modelId="{8B3FC90A-BDC8-134F-83A3-EB95D360B542}" type="presOf" srcId="{E6210E46-653F-CF44-869D-B0209015B540}" destId="{184DC32E-4B76-4A4E-AC7B-87AD95641A69}" srcOrd="0" destOrd="1" presId="urn:microsoft.com/office/officeart/2005/8/layout/hList6"/>
    <dgm:cxn modelId="{07FE795F-D33A-7F49-8323-4AEC4D79D03D}" type="presOf" srcId="{D81C0E85-5180-5D4C-8B30-EF3E3B979954}" destId="{184DC32E-4B76-4A4E-AC7B-87AD95641A69}" srcOrd="0" destOrd="2" presId="urn:microsoft.com/office/officeart/2005/8/layout/hList6"/>
    <dgm:cxn modelId="{21354814-B2A4-DD45-88B0-89CE956F0D63}" srcId="{4F85B446-DD69-0942-92B8-008D9ED9BC68}" destId="{BF444C68-A3EF-FE4F-852A-DCF65CB2B525}" srcOrd="2" destOrd="0" parTransId="{22148391-C641-C14C-8F44-AB564B9F3991}" sibTransId="{862495A4-3418-D341-871B-8D732061835B}"/>
    <dgm:cxn modelId="{FB6213E9-11E9-A843-8DAE-F9D906F1CC35}" type="presOf" srcId="{66C51BF4-1F04-9A44-A9D6-9CED002D9601}" destId="{184DC32E-4B76-4A4E-AC7B-87AD95641A69}" srcOrd="0" destOrd="0" presId="urn:microsoft.com/office/officeart/2005/8/layout/hList6"/>
    <dgm:cxn modelId="{E7F2B7FF-7B5D-B546-B716-BE3D1055C142}" type="presOf" srcId="{4F85B446-DD69-0942-92B8-008D9ED9BC68}" destId="{9F1C6663-B7F9-574A-B8C7-475E51F26484}" srcOrd="0" destOrd="0" presId="urn:microsoft.com/office/officeart/2005/8/layout/hList6"/>
    <dgm:cxn modelId="{1BB095D9-BBD2-484A-8B7B-1BAC0760DF81}" type="presParOf" srcId="{9F1C6663-B7F9-574A-B8C7-475E51F26484}" destId="{3645A775-AA43-C24B-9716-1BD6E61651CA}" srcOrd="0" destOrd="0" presId="urn:microsoft.com/office/officeart/2005/8/layout/hList6"/>
    <dgm:cxn modelId="{2F1AADB1-53FA-DC45-8D36-09B1AEB818D8}" type="presParOf" srcId="{9F1C6663-B7F9-574A-B8C7-475E51F26484}" destId="{D9B2A23E-372D-E94E-8B58-50AE8712ADAF}" srcOrd="1" destOrd="0" presId="urn:microsoft.com/office/officeart/2005/8/layout/hList6"/>
    <dgm:cxn modelId="{0EA404E0-E5E1-2A43-A59C-1A8C8415F2BB}" type="presParOf" srcId="{9F1C6663-B7F9-574A-B8C7-475E51F26484}" destId="{184DC32E-4B76-4A4E-AC7B-87AD95641A69}" srcOrd="2" destOrd="0" presId="urn:microsoft.com/office/officeart/2005/8/layout/hList6"/>
    <dgm:cxn modelId="{C612B28C-79EA-C64B-B7D3-16BC6018C2CD}" type="presParOf" srcId="{9F1C6663-B7F9-574A-B8C7-475E51F26484}" destId="{A89BD182-733E-1E4F-B710-A4E4CC03B4F7}" srcOrd="3" destOrd="0" presId="urn:microsoft.com/office/officeart/2005/8/layout/hList6"/>
    <dgm:cxn modelId="{0E5C5D37-AEC8-CA46-9C29-77C156987B65}" type="presParOf" srcId="{9F1C6663-B7F9-574A-B8C7-475E51F26484}" destId="{10CF8145-E19E-964F-955F-E01BCC6B417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B301EC-4DD5-1F41-B5DA-BFF165B936FC}" type="doc">
      <dgm:prSet loTypeId="urn:microsoft.com/office/officeart/2005/8/layout/radial6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A8E5B-042B-FA4B-A2B9-C595D3E375A8}">
      <dgm:prSet phldrT="[Text]"/>
      <dgm:spPr/>
      <dgm:t>
        <a:bodyPr/>
        <a:lstStyle/>
        <a:p>
          <a:r>
            <a:rPr lang="ar-SA" b="1" dirty="0"/>
            <a:t>إسعاف الاختناق</a:t>
          </a:r>
          <a:endParaRPr lang="en-US" b="1" dirty="0"/>
        </a:p>
      </dgm:t>
    </dgm:pt>
    <dgm:pt modelId="{AD137A08-8962-4944-B48A-F3B731E56B16}" type="parTrans" cxnId="{5FF056C1-9196-8C47-9DBF-EFECDC93F577}">
      <dgm:prSet/>
      <dgm:spPr/>
      <dgm:t>
        <a:bodyPr/>
        <a:lstStyle/>
        <a:p>
          <a:endParaRPr lang="en-US"/>
        </a:p>
      </dgm:t>
    </dgm:pt>
    <dgm:pt modelId="{A72683A1-3682-1B43-BB62-EB4DA03F610C}" type="sibTrans" cxnId="{5FF056C1-9196-8C47-9DBF-EFECDC93F577}">
      <dgm:prSet/>
      <dgm:spPr/>
      <dgm:t>
        <a:bodyPr/>
        <a:lstStyle/>
        <a:p>
          <a:endParaRPr lang="en-US"/>
        </a:p>
      </dgm:t>
    </dgm:pt>
    <dgm:pt modelId="{A6CE5127-3691-4745-923E-049A6ECD2C79}">
      <dgm:prSet phldrT="[Text]"/>
      <dgm:spPr/>
      <dgm:t>
        <a:bodyPr/>
        <a:lstStyle/>
        <a:p>
          <a:r>
            <a:rPr lang="ar-SA" b="1" dirty="0"/>
            <a:t>وضع المصاب في مكان متجدد الهواء</a:t>
          </a:r>
          <a:endParaRPr lang="en-US" b="1" dirty="0"/>
        </a:p>
      </dgm:t>
    </dgm:pt>
    <dgm:pt modelId="{962821C8-94BC-4E45-BB53-F4E4C6805CA9}" type="parTrans" cxnId="{82CD5A74-FFDD-4341-A350-8BE2FDEF3B3A}">
      <dgm:prSet/>
      <dgm:spPr/>
      <dgm:t>
        <a:bodyPr/>
        <a:lstStyle/>
        <a:p>
          <a:endParaRPr lang="en-US"/>
        </a:p>
      </dgm:t>
    </dgm:pt>
    <dgm:pt modelId="{B5F98C26-BB4F-714D-91B3-B8383A2ABC16}" type="sibTrans" cxnId="{82CD5A74-FFDD-4341-A350-8BE2FDEF3B3A}">
      <dgm:prSet/>
      <dgm:spPr/>
      <dgm:t>
        <a:bodyPr/>
        <a:lstStyle/>
        <a:p>
          <a:endParaRPr lang="en-US"/>
        </a:p>
      </dgm:t>
    </dgm:pt>
    <dgm:pt modelId="{C2E5FA71-9D6D-B44F-8A05-66FB0772EEF2}">
      <dgm:prSet phldrT="[Text]"/>
      <dgm:spPr/>
      <dgm:t>
        <a:bodyPr/>
        <a:lstStyle/>
        <a:p>
          <a:r>
            <a:rPr lang="ar-SA" b="1" dirty="0"/>
            <a:t>إبعاد المختنق عن سبب الاختناق</a:t>
          </a:r>
          <a:endParaRPr lang="en-US" b="1" dirty="0"/>
        </a:p>
      </dgm:t>
    </dgm:pt>
    <dgm:pt modelId="{044744AC-D9A9-BD4A-A08A-B9285C78910F}" type="parTrans" cxnId="{6B6AA251-C21F-664B-BA9D-F6D95DE53C1C}">
      <dgm:prSet/>
      <dgm:spPr/>
      <dgm:t>
        <a:bodyPr/>
        <a:lstStyle/>
        <a:p>
          <a:endParaRPr lang="en-US"/>
        </a:p>
      </dgm:t>
    </dgm:pt>
    <dgm:pt modelId="{8C2A494E-FB01-9342-843D-D515C57605AF}" type="sibTrans" cxnId="{6B6AA251-C21F-664B-BA9D-F6D95DE53C1C}">
      <dgm:prSet/>
      <dgm:spPr/>
      <dgm:t>
        <a:bodyPr/>
        <a:lstStyle/>
        <a:p>
          <a:endParaRPr lang="en-US"/>
        </a:p>
      </dgm:t>
    </dgm:pt>
    <dgm:pt modelId="{711662D7-6EE1-154C-862D-135E671BFCCE}">
      <dgm:prSet phldrT="[Text]"/>
      <dgm:spPr/>
      <dgm:t>
        <a:bodyPr/>
        <a:lstStyle/>
        <a:p>
          <a:r>
            <a:rPr lang="ar-SA" b="1" dirty="0"/>
            <a:t>تنظيف الفم والأنف من الأوساخ </a:t>
          </a:r>
          <a:endParaRPr lang="en-US" b="1" dirty="0"/>
        </a:p>
      </dgm:t>
    </dgm:pt>
    <dgm:pt modelId="{85ED8667-E92D-ED4C-9E11-33BDEB9FA95A}" type="parTrans" cxnId="{D3FFF04A-1348-614D-AFB4-18FE9DBB984A}">
      <dgm:prSet/>
      <dgm:spPr/>
      <dgm:t>
        <a:bodyPr/>
        <a:lstStyle/>
        <a:p>
          <a:endParaRPr lang="en-US"/>
        </a:p>
      </dgm:t>
    </dgm:pt>
    <dgm:pt modelId="{DAE59957-97A3-6A4B-BE03-41D3AE6EADF1}" type="sibTrans" cxnId="{D3FFF04A-1348-614D-AFB4-18FE9DBB984A}">
      <dgm:prSet/>
      <dgm:spPr/>
      <dgm:t>
        <a:bodyPr/>
        <a:lstStyle/>
        <a:p>
          <a:endParaRPr lang="en-US"/>
        </a:p>
      </dgm:t>
    </dgm:pt>
    <dgm:pt modelId="{A2BA1A44-263F-D24B-A457-7EE7014A44F4}">
      <dgm:prSet phldrT="[Text]"/>
      <dgm:spPr/>
      <dgm:t>
        <a:bodyPr/>
        <a:lstStyle/>
        <a:p>
          <a:r>
            <a:rPr lang="ar-SA" b="1" dirty="0"/>
            <a:t>فك الملابس الضيقة والأربطة حول الرقبة </a:t>
          </a:r>
          <a:endParaRPr lang="en-US" b="1" dirty="0"/>
        </a:p>
      </dgm:t>
    </dgm:pt>
    <dgm:pt modelId="{1091A747-2DF4-2142-87A5-0896F56A7BA7}" type="parTrans" cxnId="{79CC1B92-B594-8342-867B-A7AE7EF7117A}">
      <dgm:prSet/>
      <dgm:spPr/>
      <dgm:t>
        <a:bodyPr/>
        <a:lstStyle/>
        <a:p>
          <a:endParaRPr lang="en-US"/>
        </a:p>
      </dgm:t>
    </dgm:pt>
    <dgm:pt modelId="{C365A915-7F63-334B-90C6-9D438C544751}" type="sibTrans" cxnId="{79CC1B92-B594-8342-867B-A7AE7EF7117A}">
      <dgm:prSet/>
      <dgm:spPr/>
      <dgm:t>
        <a:bodyPr/>
        <a:lstStyle/>
        <a:p>
          <a:pPr rtl="1"/>
          <a:endParaRPr lang="en-US"/>
        </a:p>
      </dgm:t>
    </dgm:pt>
    <dgm:pt modelId="{7F24F4F7-D6D2-B547-91E6-FCDB714F949C}">
      <dgm:prSet/>
      <dgm:spPr/>
      <dgm:t>
        <a:bodyPr/>
        <a:lstStyle/>
        <a:p>
          <a:r>
            <a:rPr lang="ar-SA" b="1" dirty="0"/>
            <a:t>إجراء التنفس الصناعي </a:t>
          </a:r>
          <a:endParaRPr lang="en-US" b="1" dirty="0"/>
        </a:p>
      </dgm:t>
    </dgm:pt>
    <dgm:pt modelId="{72C1683C-B3AF-CF4F-B6D5-51D17FC37B7B}" type="parTrans" cxnId="{4B0A2D18-4F33-2E4F-B958-7DE9C3984D8F}">
      <dgm:prSet/>
      <dgm:spPr/>
      <dgm:t>
        <a:bodyPr/>
        <a:lstStyle/>
        <a:p>
          <a:endParaRPr lang="en-US"/>
        </a:p>
      </dgm:t>
    </dgm:pt>
    <dgm:pt modelId="{04097BBD-4596-5A44-ACCA-9744441A72D9}" type="sibTrans" cxnId="{4B0A2D18-4F33-2E4F-B958-7DE9C3984D8F}">
      <dgm:prSet/>
      <dgm:spPr/>
      <dgm:t>
        <a:bodyPr/>
        <a:lstStyle/>
        <a:p>
          <a:endParaRPr lang="en-US"/>
        </a:p>
      </dgm:t>
    </dgm:pt>
    <dgm:pt modelId="{EEAE8BA6-19B1-B443-832E-54708B8B28CA}" type="pres">
      <dgm:prSet presAssocID="{54B301EC-4DD5-1F41-B5DA-BFF165B936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A997C31-44A3-CF41-AF01-21272E34119A}" type="pres">
      <dgm:prSet presAssocID="{CC5A8E5B-042B-FA4B-A2B9-C595D3E375A8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678AD508-D7E8-BB47-95DE-5B28AB83362A}" type="pres">
      <dgm:prSet presAssocID="{A6CE5127-3691-4745-923E-049A6ECD2C7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7672E2-A891-B848-B98E-E99257E5B579}" type="pres">
      <dgm:prSet presAssocID="{A6CE5127-3691-4745-923E-049A6ECD2C79}" presName="dummy" presStyleCnt="0"/>
      <dgm:spPr/>
    </dgm:pt>
    <dgm:pt modelId="{D3960EBE-0395-764B-A542-F40FBB989831}" type="pres">
      <dgm:prSet presAssocID="{B5F98C26-BB4F-714D-91B3-B8383A2ABC16}" presName="sibTrans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9CA9C1AC-0427-5E4C-A28D-82B646CC9B13}" type="pres">
      <dgm:prSet presAssocID="{C2E5FA71-9D6D-B44F-8A05-66FB0772EEF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212E50-BF98-A248-B4E7-85B8916BA5A1}" type="pres">
      <dgm:prSet presAssocID="{C2E5FA71-9D6D-B44F-8A05-66FB0772EEF2}" presName="dummy" presStyleCnt="0"/>
      <dgm:spPr/>
    </dgm:pt>
    <dgm:pt modelId="{5697DFA9-06DF-BC49-995E-2C614ABED3D9}" type="pres">
      <dgm:prSet presAssocID="{8C2A494E-FB01-9342-843D-D515C57605AF}" presName="sibTrans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D8A41E9F-6371-D142-803A-D8E981AE8723}" type="pres">
      <dgm:prSet presAssocID="{711662D7-6EE1-154C-862D-135E671BFCC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3139C2-036A-D246-84B4-A5936B288EC0}" type="pres">
      <dgm:prSet presAssocID="{711662D7-6EE1-154C-862D-135E671BFCCE}" presName="dummy" presStyleCnt="0"/>
      <dgm:spPr/>
    </dgm:pt>
    <dgm:pt modelId="{97CA1D59-D88C-FC4D-9B74-D1B184012B47}" type="pres">
      <dgm:prSet presAssocID="{DAE59957-97A3-6A4B-BE03-41D3AE6EADF1}" presName="sibTrans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933DD708-672E-D04A-B6C0-4C8EEA0AC65D}" type="pres">
      <dgm:prSet presAssocID="{A2BA1A44-263F-D24B-A457-7EE7014A44F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A3380FF-28FB-0B4D-A8F5-1C1204B4E9C7}" type="pres">
      <dgm:prSet presAssocID="{A2BA1A44-263F-D24B-A457-7EE7014A44F4}" presName="dummy" presStyleCnt="0"/>
      <dgm:spPr/>
    </dgm:pt>
    <dgm:pt modelId="{85A5EBD8-D7FA-ED45-9D90-293FF0040C63}" type="pres">
      <dgm:prSet presAssocID="{C365A915-7F63-334B-90C6-9D438C544751}" presName="sibTrans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3FBA7C13-822B-1A47-A778-0CBEBC729541}" type="pres">
      <dgm:prSet presAssocID="{7F24F4F7-D6D2-B547-91E6-FCDB714F94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4372287-930B-B84D-92BC-8108FC164854}" type="pres">
      <dgm:prSet presAssocID="{7F24F4F7-D6D2-B547-91E6-FCDB714F949C}" presName="dummy" presStyleCnt="0"/>
      <dgm:spPr/>
    </dgm:pt>
    <dgm:pt modelId="{584E4D8D-C95B-B548-A3CD-2A912131BB21}" type="pres">
      <dgm:prSet presAssocID="{04097BBD-4596-5A44-ACCA-9744441A72D9}" presName="sibTrans" presStyleLbl="sibTrans2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D3FFF04A-1348-614D-AFB4-18FE9DBB984A}" srcId="{CC5A8E5B-042B-FA4B-A2B9-C595D3E375A8}" destId="{711662D7-6EE1-154C-862D-135E671BFCCE}" srcOrd="2" destOrd="0" parTransId="{85ED8667-E92D-ED4C-9E11-33BDEB9FA95A}" sibTransId="{DAE59957-97A3-6A4B-BE03-41D3AE6EADF1}"/>
    <dgm:cxn modelId="{5958CD2B-BB5D-554A-B4AA-8CEDABFB6E6F}" type="presOf" srcId="{C365A915-7F63-334B-90C6-9D438C544751}" destId="{85A5EBD8-D7FA-ED45-9D90-293FF0040C63}" srcOrd="0" destOrd="0" presId="urn:microsoft.com/office/officeart/2005/8/layout/radial6"/>
    <dgm:cxn modelId="{379F385D-4943-5F43-AB10-A3A3347649F1}" type="presOf" srcId="{DAE59957-97A3-6A4B-BE03-41D3AE6EADF1}" destId="{97CA1D59-D88C-FC4D-9B74-D1B184012B47}" srcOrd="0" destOrd="0" presId="urn:microsoft.com/office/officeart/2005/8/layout/radial6"/>
    <dgm:cxn modelId="{5FF056C1-9196-8C47-9DBF-EFECDC93F577}" srcId="{54B301EC-4DD5-1F41-B5DA-BFF165B936FC}" destId="{CC5A8E5B-042B-FA4B-A2B9-C595D3E375A8}" srcOrd="0" destOrd="0" parTransId="{AD137A08-8962-4944-B48A-F3B731E56B16}" sibTransId="{A72683A1-3682-1B43-BB62-EB4DA03F610C}"/>
    <dgm:cxn modelId="{9FE48D30-DDF4-9941-8643-AE8712D3DF90}" type="presOf" srcId="{04097BBD-4596-5A44-ACCA-9744441A72D9}" destId="{584E4D8D-C95B-B548-A3CD-2A912131BB21}" srcOrd="0" destOrd="0" presId="urn:microsoft.com/office/officeart/2005/8/layout/radial6"/>
    <dgm:cxn modelId="{5495E722-0039-A144-99FB-960DE90CD1CE}" type="presOf" srcId="{54B301EC-4DD5-1F41-B5DA-BFF165B936FC}" destId="{EEAE8BA6-19B1-B443-832E-54708B8B28CA}" srcOrd="0" destOrd="0" presId="urn:microsoft.com/office/officeart/2005/8/layout/radial6"/>
    <dgm:cxn modelId="{6B6AA251-C21F-664B-BA9D-F6D95DE53C1C}" srcId="{CC5A8E5B-042B-FA4B-A2B9-C595D3E375A8}" destId="{C2E5FA71-9D6D-B44F-8A05-66FB0772EEF2}" srcOrd="1" destOrd="0" parTransId="{044744AC-D9A9-BD4A-A08A-B9285C78910F}" sibTransId="{8C2A494E-FB01-9342-843D-D515C57605AF}"/>
    <dgm:cxn modelId="{24426BD1-D407-7545-99C5-D3BDBA146607}" type="presOf" srcId="{A2BA1A44-263F-D24B-A457-7EE7014A44F4}" destId="{933DD708-672E-D04A-B6C0-4C8EEA0AC65D}" srcOrd="0" destOrd="0" presId="urn:microsoft.com/office/officeart/2005/8/layout/radial6"/>
    <dgm:cxn modelId="{CF0E1646-0E03-D04C-A6B7-C0AE739A5A00}" type="presOf" srcId="{8C2A494E-FB01-9342-843D-D515C57605AF}" destId="{5697DFA9-06DF-BC49-995E-2C614ABED3D9}" srcOrd="0" destOrd="0" presId="urn:microsoft.com/office/officeart/2005/8/layout/radial6"/>
    <dgm:cxn modelId="{82CD5A74-FFDD-4341-A350-8BE2FDEF3B3A}" srcId="{CC5A8E5B-042B-FA4B-A2B9-C595D3E375A8}" destId="{A6CE5127-3691-4745-923E-049A6ECD2C79}" srcOrd="0" destOrd="0" parTransId="{962821C8-94BC-4E45-BB53-F4E4C6805CA9}" sibTransId="{B5F98C26-BB4F-714D-91B3-B8383A2ABC16}"/>
    <dgm:cxn modelId="{4B0A2D18-4F33-2E4F-B958-7DE9C3984D8F}" srcId="{CC5A8E5B-042B-FA4B-A2B9-C595D3E375A8}" destId="{7F24F4F7-D6D2-B547-91E6-FCDB714F949C}" srcOrd="4" destOrd="0" parTransId="{72C1683C-B3AF-CF4F-B6D5-51D17FC37B7B}" sibTransId="{04097BBD-4596-5A44-ACCA-9744441A72D9}"/>
    <dgm:cxn modelId="{FEFCA85C-BF22-594A-B069-B98197E897E9}" type="presOf" srcId="{A6CE5127-3691-4745-923E-049A6ECD2C79}" destId="{678AD508-D7E8-BB47-95DE-5B28AB83362A}" srcOrd="0" destOrd="0" presId="urn:microsoft.com/office/officeart/2005/8/layout/radial6"/>
    <dgm:cxn modelId="{D66F9A89-75AF-CE43-AF05-62E15DE14965}" type="presOf" srcId="{B5F98C26-BB4F-714D-91B3-B8383A2ABC16}" destId="{D3960EBE-0395-764B-A542-F40FBB989831}" srcOrd="0" destOrd="0" presId="urn:microsoft.com/office/officeart/2005/8/layout/radial6"/>
    <dgm:cxn modelId="{7E4F3D6B-1C6A-D944-804C-B987DDC3D326}" type="presOf" srcId="{C2E5FA71-9D6D-B44F-8A05-66FB0772EEF2}" destId="{9CA9C1AC-0427-5E4C-A28D-82B646CC9B13}" srcOrd="0" destOrd="0" presId="urn:microsoft.com/office/officeart/2005/8/layout/radial6"/>
    <dgm:cxn modelId="{79CC1B92-B594-8342-867B-A7AE7EF7117A}" srcId="{CC5A8E5B-042B-FA4B-A2B9-C595D3E375A8}" destId="{A2BA1A44-263F-D24B-A457-7EE7014A44F4}" srcOrd="3" destOrd="0" parTransId="{1091A747-2DF4-2142-87A5-0896F56A7BA7}" sibTransId="{C365A915-7F63-334B-90C6-9D438C544751}"/>
    <dgm:cxn modelId="{65F60A00-2C98-1746-8169-4AFD451BCFD3}" type="presOf" srcId="{CC5A8E5B-042B-FA4B-A2B9-C595D3E375A8}" destId="{9A997C31-44A3-CF41-AF01-21272E34119A}" srcOrd="0" destOrd="0" presId="urn:microsoft.com/office/officeart/2005/8/layout/radial6"/>
    <dgm:cxn modelId="{3A99E0F1-5DDC-3847-B47B-006DD894B7ED}" type="presOf" srcId="{711662D7-6EE1-154C-862D-135E671BFCCE}" destId="{D8A41E9F-6371-D142-803A-D8E981AE8723}" srcOrd="0" destOrd="0" presId="urn:microsoft.com/office/officeart/2005/8/layout/radial6"/>
    <dgm:cxn modelId="{48834AC3-5198-A54A-A13D-F55B466490DF}" type="presOf" srcId="{7F24F4F7-D6D2-B547-91E6-FCDB714F949C}" destId="{3FBA7C13-822B-1A47-A778-0CBEBC729541}" srcOrd="0" destOrd="0" presId="urn:microsoft.com/office/officeart/2005/8/layout/radial6"/>
    <dgm:cxn modelId="{F4498EF8-FF9E-1943-A45A-F34F218494D9}" type="presParOf" srcId="{EEAE8BA6-19B1-B443-832E-54708B8B28CA}" destId="{9A997C31-44A3-CF41-AF01-21272E34119A}" srcOrd="0" destOrd="0" presId="urn:microsoft.com/office/officeart/2005/8/layout/radial6"/>
    <dgm:cxn modelId="{ECE81689-F14D-7142-99A1-EF19BFE734F0}" type="presParOf" srcId="{EEAE8BA6-19B1-B443-832E-54708B8B28CA}" destId="{678AD508-D7E8-BB47-95DE-5B28AB83362A}" srcOrd="1" destOrd="0" presId="urn:microsoft.com/office/officeart/2005/8/layout/radial6"/>
    <dgm:cxn modelId="{4E955B92-2EAB-444C-9218-CF672BE1AA30}" type="presParOf" srcId="{EEAE8BA6-19B1-B443-832E-54708B8B28CA}" destId="{D77672E2-A891-B848-B98E-E99257E5B579}" srcOrd="2" destOrd="0" presId="urn:microsoft.com/office/officeart/2005/8/layout/radial6"/>
    <dgm:cxn modelId="{F17A7455-6D1E-A34B-A830-FD35D55A032F}" type="presParOf" srcId="{EEAE8BA6-19B1-B443-832E-54708B8B28CA}" destId="{D3960EBE-0395-764B-A542-F40FBB989831}" srcOrd="3" destOrd="0" presId="urn:microsoft.com/office/officeart/2005/8/layout/radial6"/>
    <dgm:cxn modelId="{511D974E-5794-F345-A2AB-8CD90AD110EB}" type="presParOf" srcId="{EEAE8BA6-19B1-B443-832E-54708B8B28CA}" destId="{9CA9C1AC-0427-5E4C-A28D-82B646CC9B13}" srcOrd="4" destOrd="0" presId="urn:microsoft.com/office/officeart/2005/8/layout/radial6"/>
    <dgm:cxn modelId="{5A408869-2F52-FD4E-ACC2-33401147A0CD}" type="presParOf" srcId="{EEAE8BA6-19B1-B443-832E-54708B8B28CA}" destId="{43212E50-BF98-A248-B4E7-85B8916BA5A1}" srcOrd="5" destOrd="0" presId="urn:microsoft.com/office/officeart/2005/8/layout/radial6"/>
    <dgm:cxn modelId="{F878E238-862A-F24F-B455-66AA3518FE61}" type="presParOf" srcId="{EEAE8BA6-19B1-B443-832E-54708B8B28CA}" destId="{5697DFA9-06DF-BC49-995E-2C614ABED3D9}" srcOrd="6" destOrd="0" presId="urn:microsoft.com/office/officeart/2005/8/layout/radial6"/>
    <dgm:cxn modelId="{B2DE34C8-06BA-AB49-8545-7A561F1A0B41}" type="presParOf" srcId="{EEAE8BA6-19B1-B443-832E-54708B8B28CA}" destId="{D8A41E9F-6371-D142-803A-D8E981AE8723}" srcOrd="7" destOrd="0" presId="urn:microsoft.com/office/officeart/2005/8/layout/radial6"/>
    <dgm:cxn modelId="{62603992-04B0-554F-BFF5-3AA9BE6007D7}" type="presParOf" srcId="{EEAE8BA6-19B1-B443-832E-54708B8B28CA}" destId="{473139C2-036A-D246-84B4-A5936B288EC0}" srcOrd="8" destOrd="0" presId="urn:microsoft.com/office/officeart/2005/8/layout/radial6"/>
    <dgm:cxn modelId="{A5A01347-A27B-D74B-981F-E7CA502D837E}" type="presParOf" srcId="{EEAE8BA6-19B1-B443-832E-54708B8B28CA}" destId="{97CA1D59-D88C-FC4D-9B74-D1B184012B47}" srcOrd="9" destOrd="0" presId="urn:microsoft.com/office/officeart/2005/8/layout/radial6"/>
    <dgm:cxn modelId="{0526F0CA-C541-3E40-81E8-9AAFEF54FC74}" type="presParOf" srcId="{EEAE8BA6-19B1-B443-832E-54708B8B28CA}" destId="{933DD708-672E-D04A-B6C0-4C8EEA0AC65D}" srcOrd="10" destOrd="0" presId="urn:microsoft.com/office/officeart/2005/8/layout/radial6"/>
    <dgm:cxn modelId="{A45EB22B-F1BC-124B-BA0C-52589701FF77}" type="presParOf" srcId="{EEAE8BA6-19B1-B443-832E-54708B8B28CA}" destId="{9A3380FF-28FB-0B4D-A8F5-1C1204B4E9C7}" srcOrd="11" destOrd="0" presId="urn:microsoft.com/office/officeart/2005/8/layout/radial6"/>
    <dgm:cxn modelId="{886909EF-94D4-E44D-8EEE-50F0ECB759F6}" type="presParOf" srcId="{EEAE8BA6-19B1-B443-832E-54708B8B28CA}" destId="{85A5EBD8-D7FA-ED45-9D90-293FF0040C63}" srcOrd="12" destOrd="0" presId="urn:microsoft.com/office/officeart/2005/8/layout/radial6"/>
    <dgm:cxn modelId="{AC62BBB8-5566-F449-98C6-4D69F0523AB9}" type="presParOf" srcId="{EEAE8BA6-19B1-B443-832E-54708B8B28CA}" destId="{3FBA7C13-822B-1A47-A778-0CBEBC729541}" srcOrd="13" destOrd="0" presId="urn:microsoft.com/office/officeart/2005/8/layout/radial6"/>
    <dgm:cxn modelId="{CAD307B8-A1C6-D74F-B2AE-522DDDF469EC}" type="presParOf" srcId="{EEAE8BA6-19B1-B443-832E-54708B8B28CA}" destId="{34372287-930B-B84D-92BC-8108FC164854}" srcOrd="14" destOrd="0" presId="urn:microsoft.com/office/officeart/2005/8/layout/radial6"/>
    <dgm:cxn modelId="{EC52A6CA-68E3-C94F-89D9-57562B1F98C6}" type="presParOf" srcId="{EEAE8BA6-19B1-B443-832E-54708B8B28CA}" destId="{584E4D8D-C95B-B548-A3CD-2A912131BB2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152953-2C18-9741-944C-8C59FC27DEC1}" type="doc">
      <dgm:prSet loTypeId="urn:microsoft.com/office/officeart/2005/8/layout/pyramid2" loCatId="" qsTypeId="urn:microsoft.com/office/officeart/2005/8/quickstyle/simple3" qsCatId="simple" csTypeId="urn:microsoft.com/office/officeart/2005/8/colors/accent1_2" csCatId="accent1" phldr="1"/>
      <dgm:spPr/>
    </dgm:pt>
    <dgm:pt modelId="{E145FEB7-F55A-794A-8B8B-E5343A7A8C8E}">
      <dgm:prSet phldrT="[Text]"/>
      <dgm:spPr/>
      <dgm:t>
        <a:bodyPr/>
        <a:lstStyle/>
        <a:p>
          <a:pPr rtl="1"/>
          <a:r>
            <a:rPr lang="ar-SA" dirty="0"/>
            <a:t>الطفل منذ الولادة وحتى عمر ٤ أشهر </a:t>
          </a:r>
          <a:endParaRPr lang="en-US" dirty="0"/>
        </a:p>
      </dgm:t>
    </dgm:pt>
    <dgm:pt modelId="{4228D16F-5803-134C-909D-DDEF07F12723}" type="parTrans" cxnId="{EBA0FA59-38E1-BA47-8B56-6A08CA7F5592}">
      <dgm:prSet/>
      <dgm:spPr/>
      <dgm:t>
        <a:bodyPr/>
        <a:lstStyle/>
        <a:p>
          <a:endParaRPr lang="en-US"/>
        </a:p>
      </dgm:t>
    </dgm:pt>
    <dgm:pt modelId="{B4486F0F-DED7-7B4D-9416-50B9A005E6F9}" type="sibTrans" cxnId="{EBA0FA59-38E1-BA47-8B56-6A08CA7F5592}">
      <dgm:prSet/>
      <dgm:spPr/>
      <dgm:t>
        <a:bodyPr/>
        <a:lstStyle/>
        <a:p>
          <a:endParaRPr lang="en-US"/>
        </a:p>
      </dgm:t>
    </dgm:pt>
    <dgm:pt modelId="{EB10ED8C-08ED-2843-8A2A-3F9735ED7411}">
      <dgm:prSet phldrT="[Text]"/>
      <dgm:spPr/>
      <dgm:t>
        <a:bodyPr/>
        <a:lstStyle/>
        <a:p>
          <a:pPr rtl="1"/>
          <a:r>
            <a:rPr lang="ar-SA" dirty="0"/>
            <a:t>الطفل من ٤ – ٧ أشهر</a:t>
          </a:r>
          <a:endParaRPr lang="en-US" dirty="0"/>
        </a:p>
      </dgm:t>
    </dgm:pt>
    <dgm:pt modelId="{6357D880-9F38-544A-AEA6-4643682260F5}" type="parTrans" cxnId="{22828356-4B3D-1E44-87A4-16A395489A65}">
      <dgm:prSet/>
      <dgm:spPr/>
      <dgm:t>
        <a:bodyPr/>
        <a:lstStyle/>
        <a:p>
          <a:endParaRPr lang="en-US"/>
        </a:p>
      </dgm:t>
    </dgm:pt>
    <dgm:pt modelId="{F64B54C8-EFA2-C24B-BB6E-45D508CD59B7}" type="sibTrans" cxnId="{22828356-4B3D-1E44-87A4-16A395489A65}">
      <dgm:prSet/>
      <dgm:spPr/>
      <dgm:t>
        <a:bodyPr/>
        <a:lstStyle/>
        <a:p>
          <a:endParaRPr lang="en-US"/>
        </a:p>
      </dgm:t>
    </dgm:pt>
    <dgm:pt modelId="{0B93AFCE-FD36-A647-A42B-3B4DC9F0A6F0}">
      <dgm:prSet phldrT="[Text]"/>
      <dgm:spPr/>
      <dgm:t>
        <a:bodyPr/>
        <a:lstStyle/>
        <a:p>
          <a:r>
            <a:rPr lang="ar-SA" dirty="0"/>
            <a:t>الطفل من ٨ – ١٢ شهر </a:t>
          </a:r>
          <a:endParaRPr lang="en-US" dirty="0"/>
        </a:p>
      </dgm:t>
    </dgm:pt>
    <dgm:pt modelId="{C55B6756-60AD-7E48-859B-BF56A424E9A3}" type="parTrans" cxnId="{58265145-1118-7C4D-BE69-0621A8CA4138}">
      <dgm:prSet/>
      <dgm:spPr/>
      <dgm:t>
        <a:bodyPr/>
        <a:lstStyle/>
        <a:p>
          <a:endParaRPr lang="en-US"/>
        </a:p>
      </dgm:t>
    </dgm:pt>
    <dgm:pt modelId="{A0C45BAF-FAE9-1C4E-BCBC-C7D9A87EEAB7}" type="sibTrans" cxnId="{58265145-1118-7C4D-BE69-0621A8CA4138}">
      <dgm:prSet/>
      <dgm:spPr/>
      <dgm:t>
        <a:bodyPr/>
        <a:lstStyle/>
        <a:p>
          <a:pPr rtl="1"/>
          <a:endParaRPr lang="en-US"/>
        </a:p>
      </dgm:t>
    </dgm:pt>
    <dgm:pt modelId="{63733DAD-D8B3-DB43-85E9-CF0465ECC89D}" type="pres">
      <dgm:prSet presAssocID="{56152953-2C18-9741-944C-8C59FC27DEC1}" presName="compositeShape" presStyleCnt="0">
        <dgm:presLayoutVars>
          <dgm:dir/>
          <dgm:resizeHandles/>
        </dgm:presLayoutVars>
      </dgm:prSet>
      <dgm:spPr/>
    </dgm:pt>
    <dgm:pt modelId="{4A81A312-06EA-0744-B793-FB0074203350}" type="pres">
      <dgm:prSet presAssocID="{56152953-2C18-9741-944C-8C59FC27DEC1}" presName="pyramid" presStyleLbl="node1" presStyleIdx="0" presStyleCnt="1"/>
      <dgm:spPr/>
    </dgm:pt>
    <dgm:pt modelId="{E6A4B6B9-4757-6842-9689-C3C020BA9501}" type="pres">
      <dgm:prSet presAssocID="{56152953-2C18-9741-944C-8C59FC27DEC1}" presName="theList" presStyleCnt="0"/>
      <dgm:spPr/>
    </dgm:pt>
    <dgm:pt modelId="{C88069BF-2F82-9543-80ED-A4D607D46404}" type="pres">
      <dgm:prSet presAssocID="{E145FEB7-F55A-794A-8B8B-E5343A7A8C8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69C054-D717-B04E-A524-A7D826C7898F}" type="pres">
      <dgm:prSet presAssocID="{E145FEB7-F55A-794A-8B8B-E5343A7A8C8E}" presName="aSpace" presStyleCnt="0"/>
      <dgm:spPr/>
    </dgm:pt>
    <dgm:pt modelId="{07CC8723-6ADE-6E46-B999-B91A8A5C4631}" type="pres">
      <dgm:prSet presAssocID="{EB10ED8C-08ED-2843-8A2A-3F9735ED741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F18621-AEA1-4841-BC8B-F789397F541F}" type="pres">
      <dgm:prSet presAssocID="{EB10ED8C-08ED-2843-8A2A-3F9735ED7411}" presName="aSpace" presStyleCnt="0"/>
      <dgm:spPr/>
    </dgm:pt>
    <dgm:pt modelId="{1EB2EF7D-59BA-244E-8E6A-036D53A3FC3D}" type="pres">
      <dgm:prSet presAssocID="{0B93AFCE-FD36-A647-A42B-3B4DC9F0A6F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C84C9E-6118-7C4A-8647-93779C7F2CA5}" type="pres">
      <dgm:prSet presAssocID="{0B93AFCE-FD36-A647-A42B-3B4DC9F0A6F0}" presName="aSpace" presStyleCnt="0"/>
      <dgm:spPr/>
    </dgm:pt>
  </dgm:ptLst>
  <dgm:cxnLst>
    <dgm:cxn modelId="{091776DC-A6D8-1845-8C00-E4A91A4C3AAB}" type="presOf" srcId="{0B93AFCE-FD36-A647-A42B-3B4DC9F0A6F0}" destId="{1EB2EF7D-59BA-244E-8E6A-036D53A3FC3D}" srcOrd="0" destOrd="0" presId="urn:microsoft.com/office/officeart/2005/8/layout/pyramid2"/>
    <dgm:cxn modelId="{2F3FB8A2-E701-B84C-A492-36422CF7C545}" type="presOf" srcId="{56152953-2C18-9741-944C-8C59FC27DEC1}" destId="{63733DAD-D8B3-DB43-85E9-CF0465ECC89D}" srcOrd="0" destOrd="0" presId="urn:microsoft.com/office/officeart/2005/8/layout/pyramid2"/>
    <dgm:cxn modelId="{56614775-CEAF-8C4F-882F-AC2DDC8DE352}" type="presOf" srcId="{EB10ED8C-08ED-2843-8A2A-3F9735ED7411}" destId="{07CC8723-6ADE-6E46-B999-B91A8A5C4631}" srcOrd="0" destOrd="0" presId="urn:microsoft.com/office/officeart/2005/8/layout/pyramid2"/>
    <dgm:cxn modelId="{58265145-1118-7C4D-BE69-0621A8CA4138}" srcId="{56152953-2C18-9741-944C-8C59FC27DEC1}" destId="{0B93AFCE-FD36-A647-A42B-3B4DC9F0A6F0}" srcOrd="2" destOrd="0" parTransId="{C55B6756-60AD-7E48-859B-BF56A424E9A3}" sibTransId="{A0C45BAF-FAE9-1C4E-BCBC-C7D9A87EEAB7}"/>
    <dgm:cxn modelId="{22828356-4B3D-1E44-87A4-16A395489A65}" srcId="{56152953-2C18-9741-944C-8C59FC27DEC1}" destId="{EB10ED8C-08ED-2843-8A2A-3F9735ED7411}" srcOrd="1" destOrd="0" parTransId="{6357D880-9F38-544A-AEA6-4643682260F5}" sibTransId="{F64B54C8-EFA2-C24B-BB6E-45D508CD59B7}"/>
    <dgm:cxn modelId="{D9FAD770-1AD5-7344-80CD-C9537499498E}" type="presOf" srcId="{E145FEB7-F55A-794A-8B8B-E5343A7A8C8E}" destId="{C88069BF-2F82-9543-80ED-A4D607D46404}" srcOrd="0" destOrd="0" presId="urn:microsoft.com/office/officeart/2005/8/layout/pyramid2"/>
    <dgm:cxn modelId="{EBA0FA59-38E1-BA47-8B56-6A08CA7F5592}" srcId="{56152953-2C18-9741-944C-8C59FC27DEC1}" destId="{E145FEB7-F55A-794A-8B8B-E5343A7A8C8E}" srcOrd="0" destOrd="0" parTransId="{4228D16F-5803-134C-909D-DDEF07F12723}" sibTransId="{B4486F0F-DED7-7B4D-9416-50B9A005E6F9}"/>
    <dgm:cxn modelId="{5A6964DA-73F3-1944-90AE-4B60322C142C}" type="presParOf" srcId="{63733DAD-D8B3-DB43-85E9-CF0465ECC89D}" destId="{4A81A312-06EA-0744-B793-FB0074203350}" srcOrd="0" destOrd="0" presId="urn:microsoft.com/office/officeart/2005/8/layout/pyramid2"/>
    <dgm:cxn modelId="{FBC00092-CB8A-DB45-9FC6-E182D66FEE19}" type="presParOf" srcId="{63733DAD-D8B3-DB43-85E9-CF0465ECC89D}" destId="{E6A4B6B9-4757-6842-9689-C3C020BA9501}" srcOrd="1" destOrd="0" presId="urn:microsoft.com/office/officeart/2005/8/layout/pyramid2"/>
    <dgm:cxn modelId="{C79601B5-2C7D-7D44-9910-36F3FAD1CE9C}" type="presParOf" srcId="{E6A4B6B9-4757-6842-9689-C3C020BA9501}" destId="{C88069BF-2F82-9543-80ED-A4D607D46404}" srcOrd="0" destOrd="0" presId="urn:microsoft.com/office/officeart/2005/8/layout/pyramid2"/>
    <dgm:cxn modelId="{A38E0C76-AD25-D349-ACD4-FD2CB2E705AC}" type="presParOf" srcId="{E6A4B6B9-4757-6842-9689-C3C020BA9501}" destId="{0A69C054-D717-B04E-A524-A7D826C7898F}" srcOrd="1" destOrd="0" presId="urn:microsoft.com/office/officeart/2005/8/layout/pyramid2"/>
    <dgm:cxn modelId="{529F527C-2B9A-8E4D-A8BE-E7B7D9B8AAF0}" type="presParOf" srcId="{E6A4B6B9-4757-6842-9689-C3C020BA9501}" destId="{07CC8723-6ADE-6E46-B999-B91A8A5C4631}" srcOrd="2" destOrd="0" presId="urn:microsoft.com/office/officeart/2005/8/layout/pyramid2"/>
    <dgm:cxn modelId="{E73FC499-3654-204C-B963-E10461E22A9B}" type="presParOf" srcId="{E6A4B6B9-4757-6842-9689-C3C020BA9501}" destId="{FAF18621-AEA1-4841-BC8B-F789397F541F}" srcOrd="3" destOrd="0" presId="urn:microsoft.com/office/officeart/2005/8/layout/pyramid2"/>
    <dgm:cxn modelId="{E04E18A9-8036-6244-8A2A-09193A069B4B}" type="presParOf" srcId="{E6A4B6B9-4757-6842-9689-C3C020BA9501}" destId="{1EB2EF7D-59BA-244E-8E6A-036D53A3FC3D}" srcOrd="4" destOrd="0" presId="urn:microsoft.com/office/officeart/2005/8/layout/pyramid2"/>
    <dgm:cxn modelId="{AA016D3E-ACBF-1042-AD70-C684A19F458F}" type="presParOf" srcId="{E6A4B6B9-4757-6842-9689-C3C020BA9501}" destId="{8AC84C9E-6118-7C4A-8647-93779C7F2CA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00F32D0-D34F-A443-9524-B81C38F395BE}" type="doc">
      <dgm:prSet loTypeId="urn:microsoft.com/office/officeart/2005/8/layout/matrix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6FD1ED-4831-A349-ABDF-73E58C690BF9}">
      <dgm:prSet phldrT="[Text]"/>
      <dgm:spPr/>
      <dgm:t>
        <a:bodyPr/>
        <a:lstStyle/>
        <a:p>
          <a:pPr rtl="1"/>
          <a:r>
            <a:rPr lang="ar-SA" dirty="0"/>
            <a:t>سموم تبتلع عن طريق الفم </a:t>
          </a:r>
          <a:endParaRPr lang="en-US" dirty="0"/>
        </a:p>
      </dgm:t>
    </dgm:pt>
    <dgm:pt modelId="{EE018E84-2D60-BC49-B378-287817CAA74E}" type="parTrans" cxnId="{4767E8C6-BA91-5C47-A9B3-DD67EC230296}">
      <dgm:prSet/>
      <dgm:spPr/>
      <dgm:t>
        <a:bodyPr/>
        <a:lstStyle/>
        <a:p>
          <a:endParaRPr lang="en-US"/>
        </a:p>
      </dgm:t>
    </dgm:pt>
    <dgm:pt modelId="{FB40E989-E4D1-9444-B58C-062097D8BFD4}" type="sibTrans" cxnId="{4767E8C6-BA91-5C47-A9B3-DD67EC230296}">
      <dgm:prSet/>
      <dgm:spPr/>
      <dgm:t>
        <a:bodyPr/>
        <a:lstStyle/>
        <a:p>
          <a:endParaRPr lang="en-US"/>
        </a:p>
      </dgm:t>
    </dgm:pt>
    <dgm:pt modelId="{8EBC64A5-E67B-DE4A-8567-1A1696FD313A}">
      <dgm:prSet phldrT="[Text]"/>
      <dgm:spPr/>
      <dgm:t>
        <a:bodyPr/>
        <a:lstStyle/>
        <a:p>
          <a:pPr rtl="1"/>
          <a:r>
            <a:rPr lang="ar-SA" dirty="0"/>
            <a:t>سموم مستنشقة عن طريق الجهاز التنفسي </a:t>
          </a:r>
          <a:endParaRPr lang="en-US" dirty="0"/>
        </a:p>
      </dgm:t>
    </dgm:pt>
    <dgm:pt modelId="{8B788C55-73AF-364F-BDE1-F3B47CE58BE0}" type="parTrans" cxnId="{094D4BC4-6CA1-1148-96EF-08458BCB6429}">
      <dgm:prSet/>
      <dgm:spPr/>
      <dgm:t>
        <a:bodyPr/>
        <a:lstStyle/>
        <a:p>
          <a:endParaRPr lang="en-US"/>
        </a:p>
      </dgm:t>
    </dgm:pt>
    <dgm:pt modelId="{D4E8268B-567E-D847-B3BF-44FC6FA0011D}" type="sibTrans" cxnId="{094D4BC4-6CA1-1148-96EF-08458BCB6429}">
      <dgm:prSet/>
      <dgm:spPr/>
      <dgm:t>
        <a:bodyPr/>
        <a:lstStyle/>
        <a:p>
          <a:endParaRPr lang="en-US"/>
        </a:p>
      </dgm:t>
    </dgm:pt>
    <dgm:pt modelId="{19FA4EEA-832D-4B4A-8E2D-C3C4019FDBA0}">
      <dgm:prSet phldrT="[Text]"/>
      <dgm:spPr/>
      <dgm:t>
        <a:bodyPr/>
        <a:lstStyle/>
        <a:p>
          <a:pPr rtl="1"/>
          <a:r>
            <a:rPr lang="ar-SA" dirty="0"/>
            <a:t>سموم ممتصة عن طريق الأغشية المخاطية في العين أو الأنف </a:t>
          </a:r>
          <a:endParaRPr lang="en-US" dirty="0"/>
        </a:p>
      </dgm:t>
    </dgm:pt>
    <dgm:pt modelId="{86FD26A5-0BEC-4C48-932C-44CF2141FEA1}" type="parTrans" cxnId="{F921698B-E902-7341-AC84-08FE16E88C9B}">
      <dgm:prSet/>
      <dgm:spPr/>
      <dgm:t>
        <a:bodyPr/>
        <a:lstStyle/>
        <a:p>
          <a:endParaRPr lang="en-US"/>
        </a:p>
      </dgm:t>
    </dgm:pt>
    <dgm:pt modelId="{AAB801B6-418C-F34F-90D2-48CAFA17BDB3}" type="sibTrans" cxnId="{F921698B-E902-7341-AC84-08FE16E88C9B}">
      <dgm:prSet/>
      <dgm:spPr/>
      <dgm:t>
        <a:bodyPr/>
        <a:lstStyle/>
        <a:p>
          <a:endParaRPr lang="en-US"/>
        </a:p>
      </dgm:t>
    </dgm:pt>
    <dgm:pt modelId="{616E9E52-F270-2F40-9063-A104BF25BCEE}">
      <dgm:prSet phldrT="[Text]"/>
      <dgm:spPr/>
      <dgm:t>
        <a:bodyPr/>
        <a:lstStyle/>
        <a:p>
          <a:pPr rtl="1"/>
          <a:r>
            <a:rPr lang="ar-SA" dirty="0"/>
            <a:t>سموم ممتصة عن طريق الجلد </a:t>
          </a:r>
          <a:endParaRPr lang="en-US" dirty="0"/>
        </a:p>
      </dgm:t>
    </dgm:pt>
    <dgm:pt modelId="{082E6EC7-D95F-1E4C-A612-3EA85E9D79A3}" type="parTrans" cxnId="{84FF400A-D9E3-6B4E-AB5F-E7ECE23E7C0F}">
      <dgm:prSet/>
      <dgm:spPr/>
      <dgm:t>
        <a:bodyPr/>
        <a:lstStyle/>
        <a:p>
          <a:endParaRPr lang="en-US"/>
        </a:p>
      </dgm:t>
    </dgm:pt>
    <dgm:pt modelId="{056D481A-8252-BF42-978F-17EC2B7F2779}" type="sibTrans" cxnId="{84FF400A-D9E3-6B4E-AB5F-E7ECE23E7C0F}">
      <dgm:prSet/>
      <dgm:spPr/>
      <dgm:t>
        <a:bodyPr/>
        <a:lstStyle/>
        <a:p>
          <a:pPr rtl="1"/>
          <a:endParaRPr lang="en-US"/>
        </a:p>
      </dgm:t>
    </dgm:pt>
    <dgm:pt modelId="{079E3932-A4B3-C34A-A4A8-20BDF9F86395}" type="pres">
      <dgm:prSet presAssocID="{B00F32D0-D34F-A443-9524-B81C38F395B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26252DE-17F9-6143-8700-7B8AD1BC9043}" type="pres">
      <dgm:prSet presAssocID="{B00F32D0-D34F-A443-9524-B81C38F395BE}" presName="diamond" presStyleLbl="bgShp" presStyleIdx="0" presStyleCnt="1"/>
      <dgm:spPr/>
    </dgm:pt>
    <dgm:pt modelId="{6AFE0DD2-3A86-8E4C-89AE-CA8733644205}" type="pres">
      <dgm:prSet presAssocID="{B00F32D0-D34F-A443-9524-B81C38F395B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A7A0B9-615C-A14C-884E-F1B170286D77}" type="pres">
      <dgm:prSet presAssocID="{B00F32D0-D34F-A443-9524-B81C38F395B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BA0F343-4752-E343-861A-5E3910F9D024}" type="pres">
      <dgm:prSet presAssocID="{B00F32D0-D34F-A443-9524-B81C38F395B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10DC7C-F9C5-6A4F-AAEC-4FB95D9839FA}" type="pres">
      <dgm:prSet presAssocID="{B00F32D0-D34F-A443-9524-B81C38F395B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4FF400A-D9E3-6B4E-AB5F-E7ECE23E7C0F}" srcId="{B00F32D0-D34F-A443-9524-B81C38F395BE}" destId="{616E9E52-F270-2F40-9063-A104BF25BCEE}" srcOrd="3" destOrd="0" parTransId="{082E6EC7-D95F-1E4C-A612-3EA85E9D79A3}" sibTransId="{056D481A-8252-BF42-978F-17EC2B7F2779}"/>
    <dgm:cxn modelId="{094D4BC4-6CA1-1148-96EF-08458BCB6429}" srcId="{B00F32D0-D34F-A443-9524-B81C38F395BE}" destId="{8EBC64A5-E67B-DE4A-8567-1A1696FD313A}" srcOrd="1" destOrd="0" parTransId="{8B788C55-73AF-364F-BDE1-F3B47CE58BE0}" sibTransId="{D4E8268B-567E-D847-B3BF-44FC6FA0011D}"/>
    <dgm:cxn modelId="{19513F23-FFB2-8945-B9EB-145FD390AC83}" type="presOf" srcId="{B00F32D0-D34F-A443-9524-B81C38F395BE}" destId="{079E3932-A4B3-C34A-A4A8-20BDF9F86395}" srcOrd="0" destOrd="0" presId="urn:microsoft.com/office/officeart/2005/8/layout/matrix3"/>
    <dgm:cxn modelId="{4767E8C6-BA91-5C47-A9B3-DD67EC230296}" srcId="{B00F32D0-D34F-A443-9524-B81C38F395BE}" destId="{AF6FD1ED-4831-A349-ABDF-73E58C690BF9}" srcOrd="0" destOrd="0" parTransId="{EE018E84-2D60-BC49-B378-287817CAA74E}" sibTransId="{FB40E989-E4D1-9444-B58C-062097D8BFD4}"/>
    <dgm:cxn modelId="{EAB725E4-A350-E24D-8170-5E9838F8BE84}" type="presOf" srcId="{616E9E52-F270-2F40-9063-A104BF25BCEE}" destId="{5110DC7C-F9C5-6A4F-AAEC-4FB95D9839FA}" srcOrd="0" destOrd="0" presId="urn:microsoft.com/office/officeart/2005/8/layout/matrix3"/>
    <dgm:cxn modelId="{E32A31F2-0805-2842-B4B6-994D728C90F1}" type="presOf" srcId="{AF6FD1ED-4831-A349-ABDF-73E58C690BF9}" destId="{6AFE0DD2-3A86-8E4C-89AE-CA8733644205}" srcOrd="0" destOrd="0" presId="urn:microsoft.com/office/officeart/2005/8/layout/matrix3"/>
    <dgm:cxn modelId="{33758F80-EBA8-3843-8E95-4D764DC17272}" type="presOf" srcId="{8EBC64A5-E67B-DE4A-8567-1A1696FD313A}" destId="{62A7A0B9-615C-A14C-884E-F1B170286D77}" srcOrd="0" destOrd="0" presId="urn:microsoft.com/office/officeart/2005/8/layout/matrix3"/>
    <dgm:cxn modelId="{1BC9257D-EA1D-324C-9FF5-BA303482EB21}" type="presOf" srcId="{19FA4EEA-832D-4B4A-8E2D-C3C4019FDBA0}" destId="{7BA0F343-4752-E343-861A-5E3910F9D024}" srcOrd="0" destOrd="0" presId="urn:microsoft.com/office/officeart/2005/8/layout/matrix3"/>
    <dgm:cxn modelId="{F921698B-E902-7341-AC84-08FE16E88C9B}" srcId="{B00F32D0-D34F-A443-9524-B81C38F395BE}" destId="{19FA4EEA-832D-4B4A-8E2D-C3C4019FDBA0}" srcOrd="2" destOrd="0" parTransId="{86FD26A5-0BEC-4C48-932C-44CF2141FEA1}" sibTransId="{AAB801B6-418C-F34F-90D2-48CAFA17BDB3}"/>
    <dgm:cxn modelId="{E739BC7A-6A3B-4044-943C-D9FDF7416FC0}" type="presParOf" srcId="{079E3932-A4B3-C34A-A4A8-20BDF9F86395}" destId="{526252DE-17F9-6143-8700-7B8AD1BC9043}" srcOrd="0" destOrd="0" presId="urn:microsoft.com/office/officeart/2005/8/layout/matrix3"/>
    <dgm:cxn modelId="{6C35F260-AF51-A14D-A26F-3F0E4012E6EE}" type="presParOf" srcId="{079E3932-A4B3-C34A-A4A8-20BDF9F86395}" destId="{6AFE0DD2-3A86-8E4C-89AE-CA8733644205}" srcOrd="1" destOrd="0" presId="urn:microsoft.com/office/officeart/2005/8/layout/matrix3"/>
    <dgm:cxn modelId="{DEA1CD6A-73FD-4243-AE86-67291684CD1C}" type="presParOf" srcId="{079E3932-A4B3-C34A-A4A8-20BDF9F86395}" destId="{62A7A0B9-615C-A14C-884E-F1B170286D77}" srcOrd="2" destOrd="0" presId="urn:microsoft.com/office/officeart/2005/8/layout/matrix3"/>
    <dgm:cxn modelId="{DF0F21CF-6EE4-A348-8B20-4292EB871D07}" type="presParOf" srcId="{079E3932-A4B3-C34A-A4A8-20BDF9F86395}" destId="{7BA0F343-4752-E343-861A-5E3910F9D024}" srcOrd="3" destOrd="0" presId="urn:microsoft.com/office/officeart/2005/8/layout/matrix3"/>
    <dgm:cxn modelId="{4C000742-C132-0949-93EC-B5924BE01D27}" type="presParOf" srcId="{079E3932-A4B3-C34A-A4A8-20BDF9F86395}" destId="{5110DC7C-F9C5-6A4F-AAEC-4FB95D9839F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7333509-327D-A14A-BE5C-6D0EB24A5CE4}" type="doc">
      <dgm:prSet loTypeId="urn:microsoft.com/office/officeart/2005/8/layout/radial6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2D09F7-FE55-C74E-8F61-FF02927E2F31}">
      <dgm:prSet phldrT="[Text]"/>
      <dgm:spPr/>
      <dgm:t>
        <a:bodyPr/>
        <a:lstStyle/>
        <a:p>
          <a:r>
            <a:rPr lang="ar-SA" b="1" dirty="0"/>
            <a:t>أعراض التسمم</a:t>
          </a:r>
          <a:endParaRPr lang="en-US" b="1" dirty="0"/>
        </a:p>
      </dgm:t>
    </dgm:pt>
    <dgm:pt modelId="{B57AB637-AC78-0D4C-B7ED-6F28ED5DC54C}" type="parTrans" cxnId="{5A6258C9-AB27-7A4F-A594-F8F957CB5CF3}">
      <dgm:prSet/>
      <dgm:spPr/>
      <dgm:t>
        <a:bodyPr/>
        <a:lstStyle/>
        <a:p>
          <a:endParaRPr lang="en-US"/>
        </a:p>
      </dgm:t>
    </dgm:pt>
    <dgm:pt modelId="{372222D6-1B08-BB4C-AABB-5417880B4D42}" type="sibTrans" cxnId="{5A6258C9-AB27-7A4F-A594-F8F957CB5CF3}">
      <dgm:prSet/>
      <dgm:spPr/>
      <dgm:t>
        <a:bodyPr/>
        <a:lstStyle/>
        <a:p>
          <a:endParaRPr lang="en-US"/>
        </a:p>
      </dgm:t>
    </dgm:pt>
    <dgm:pt modelId="{816A6DB2-DA1B-D44A-8E1E-0FFA2C253A69}">
      <dgm:prSet phldrT="[Text]"/>
      <dgm:spPr/>
      <dgm:t>
        <a:bodyPr/>
        <a:lstStyle/>
        <a:p>
          <a:r>
            <a:rPr lang="ar-SA" b="1" dirty="0"/>
            <a:t>تشنجات وتهيج</a:t>
          </a:r>
          <a:endParaRPr lang="en-US" b="1" dirty="0"/>
        </a:p>
      </dgm:t>
    </dgm:pt>
    <dgm:pt modelId="{B100710D-64C9-8F46-8775-27233E52FDBC}" type="parTrans" cxnId="{6D7DA981-BEA0-4843-8C52-D7F629B3C219}">
      <dgm:prSet/>
      <dgm:spPr/>
      <dgm:t>
        <a:bodyPr/>
        <a:lstStyle/>
        <a:p>
          <a:endParaRPr lang="en-US"/>
        </a:p>
      </dgm:t>
    </dgm:pt>
    <dgm:pt modelId="{8CE77F27-E740-234A-A196-AD9F2F254A25}" type="sibTrans" cxnId="{6D7DA981-BEA0-4843-8C52-D7F629B3C219}">
      <dgm:prSet/>
      <dgm:spPr/>
      <dgm:t>
        <a:bodyPr/>
        <a:lstStyle/>
        <a:p>
          <a:endParaRPr lang="en-US"/>
        </a:p>
      </dgm:t>
    </dgm:pt>
    <dgm:pt modelId="{44130C27-C774-284A-A983-E26D50811CA9}">
      <dgm:prSet phldrT="[Text]"/>
      <dgm:spPr/>
      <dgm:t>
        <a:bodyPr/>
        <a:lstStyle/>
        <a:p>
          <a:r>
            <a:rPr lang="ar-SA" b="1" dirty="0"/>
            <a:t>ضيق النفس والغيبوبة</a:t>
          </a:r>
          <a:endParaRPr lang="en-US" b="1" dirty="0"/>
        </a:p>
      </dgm:t>
    </dgm:pt>
    <dgm:pt modelId="{02BD6E39-69B3-404B-AD62-25712CEF1C7C}" type="parTrans" cxnId="{42E970B4-AE77-1F40-A648-1BBCD11A946F}">
      <dgm:prSet/>
      <dgm:spPr/>
      <dgm:t>
        <a:bodyPr/>
        <a:lstStyle/>
        <a:p>
          <a:endParaRPr lang="en-US"/>
        </a:p>
      </dgm:t>
    </dgm:pt>
    <dgm:pt modelId="{6A3014E3-55A3-C04C-A582-91CEDE7CCA73}" type="sibTrans" cxnId="{42E970B4-AE77-1F40-A648-1BBCD11A946F}">
      <dgm:prSet/>
      <dgm:spPr/>
      <dgm:t>
        <a:bodyPr/>
        <a:lstStyle/>
        <a:p>
          <a:endParaRPr lang="en-US"/>
        </a:p>
      </dgm:t>
    </dgm:pt>
    <dgm:pt modelId="{EA1305BA-F2EE-2A4E-B36E-56737B1BE6A9}">
      <dgm:prSet phldrT="[Text]"/>
      <dgm:spPr/>
      <dgm:t>
        <a:bodyPr/>
        <a:lstStyle/>
        <a:p>
          <a:r>
            <a:rPr lang="ar-SA" b="1" dirty="0"/>
            <a:t>آلام البطن مع إسهال</a:t>
          </a:r>
          <a:endParaRPr lang="en-US" b="1" dirty="0"/>
        </a:p>
      </dgm:t>
    </dgm:pt>
    <dgm:pt modelId="{C3BD5705-D8F3-A84B-9286-31E9E18A8919}" type="parTrans" cxnId="{AB88A154-76D1-454D-9132-D8A3A328437E}">
      <dgm:prSet/>
      <dgm:spPr/>
      <dgm:t>
        <a:bodyPr/>
        <a:lstStyle/>
        <a:p>
          <a:endParaRPr lang="en-US"/>
        </a:p>
      </dgm:t>
    </dgm:pt>
    <dgm:pt modelId="{6BE4E8BB-85E4-7744-941C-33224A59D14F}" type="sibTrans" cxnId="{AB88A154-76D1-454D-9132-D8A3A328437E}">
      <dgm:prSet/>
      <dgm:spPr/>
      <dgm:t>
        <a:bodyPr/>
        <a:lstStyle/>
        <a:p>
          <a:endParaRPr lang="en-US"/>
        </a:p>
      </dgm:t>
    </dgm:pt>
    <dgm:pt modelId="{28B5FF70-C080-664A-96FC-4574206BBF97}">
      <dgm:prSet phldrT="[Text]"/>
      <dgm:spPr/>
      <dgm:t>
        <a:bodyPr/>
        <a:lstStyle/>
        <a:p>
          <a:r>
            <a:rPr lang="ar-SA" b="1" dirty="0"/>
            <a:t>الغثيان والقيء</a:t>
          </a:r>
          <a:endParaRPr lang="en-US" b="1" dirty="0"/>
        </a:p>
      </dgm:t>
    </dgm:pt>
    <dgm:pt modelId="{28E96D23-4A81-954F-BD1A-0749850468EF}" type="parTrans" cxnId="{34DE22D4-9BBA-C846-90D5-D9A71ACD88F4}">
      <dgm:prSet/>
      <dgm:spPr/>
      <dgm:t>
        <a:bodyPr/>
        <a:lstStyle/>
        <a:p>
          <a:endParaRPr lang="en-US"/>
        </a:p>
      </dgm:t>
    </dgm:pt>
    <dgm:pt modelId="{C77AFB54-0043-D441-84E6-CE8333ED5E06}" type="sibTrans" cxnId="{34DE22D4-9BBA-C846-90D5-D9A71ACD88F4}">
      <dgm:prSet/>
      <dgm:spPr/>
      <dgm:t>
        <a:bodyPr/>
        <a:lstStyle/>
        <a:p>
          <a:pPr rtl="1"/>
          <a:endParaRPr lang="en-US"/>
        </a:p>
      </dgm:t>
    </dgm:pt>
    <dgm:pt modelId="{FA39C211-BD85-9642-9F31-4A21A593465B}">
      <dgm:prSet/>
      <dgm:spPr/>
      <dgm:t>
        <a:bodyPr/>
        <a:lstStyle/>
        <a:p>
          <a:r>
            <a:rPr lang="ar-SA" b="1" dirty="0"/>
            <a:t>اضطراب دقات القلب</a:t>
          </a:r>
          <a:endParaRPr lang="en-US" b="1" dirty="0"/>
        </a:p>
      </dgm:t>
    </dgm:pt>
    <dgm:pt modelId="{CD09B49D-0480-BF40-A533-7A738860A3A6}" type="parTrans" cxnId="{7B6F2FC3-15A8-F442-9FEE-ABD8DEABBCB9}">
      <dgm:prSet/>
      <dgm:spPr/>
      <dgm:t>
        <a:bodyPr/>
        <a:lstStyle/>
        <a:p>
          <a:endParaRPr lang="en-US"/>
        </a:p>
      </dgm:t>
    </dgm:pt>
    <dgm:pt modelId="{39372F49-160D-4946-8C6A-618410417793}" type="sibTrans" cxnId="{7B6F2FC3-15A8-F442-9FEE-ABD8DEABBCB9}">
      <dgm:prSet/>
      <dgm:spPr/>
      <dgm:t>
        <a:bodyPr/>
        <a:lstStyle/>
        <a:p>
          <a:endParaRPr lang="en-US"/>
        </a:p>
      </dgm:t>
    </dgm:pt>
    <dgm:pt modelId="{014F81DB-E775-F740-9E22-5756ACFD44A5}">
      <dgm:prSet/>
      <dgm:spPr/>
      <dgm:t>
        <a:bodyPr/>
        <a:lstStyle/>
        <a:p>
          <a:r>
            <a:rPr lang="ar-SA" b="1" dirty="0"/>
            <a:t>الإعياء وتصبب العرق</a:t>
          </a:r>
          <a:endParaRPr lang="en-US" b="1" dirty="0"/>
        </a:p>
      </dgm:t>
    </dgm:pt>
    <dgm:pt modelId="{EF3C5479-7B13-EF40-A8BB-708C1EF9FA3C}" type="parTrans" cxnId="{F83B57C1-9BC9-FE4A-A807-2CFA7D8528A5}">
      <dgm:prSet/>
      <dgm:spPr/>
      <dgm:t>
        <a:bodyPr/>
        <a:lstStyle/>
        <a:p>
          <a:endParaRPr lang="en-US"/>
        </a:p>
      </dgm:t>
    </dgm:pt>
    <dgm:pt modelId="{2DA59275-F5D5-A44A-BE8C-2697925B3489}" type="sibTrans" cxnId="{F83B57C1-9BC9-FE4A-A807-2CFA7D8528A5}">
      <dgm:prSet/>
      <dgm:spPr/>
      <dgm:t>
        <a:bodyPr/>
        <a:lstStyle/>
        <a:p>
          <a:endParaRPr lang="en-US"/>
        </a:p>
      </dgm:t>
    </dgm:pt>
    <dgm:pt modelId="{EB0A39BE-10A3-E348-BEA8-5669DAECF37E}">
      <dgm:prSet/>
      <dgm:spPr/>
      <dgm:t>
        <a:bodyPr/>
        <a:lstStyle/>
        <a:p>
          <a:r>
            <a:rPr lang="ar-SA" b="1" dirty="0"/>
            <a:t>الصداع</a:t>
          </a:r>
          <a:endParaRPr lang="en-US" b="1" dirty="0"/>
        </a:p>
      </dgm:t>
    </dgm:pt>
    <dgm:pt modelId="{F259E1A7-3861-DF4B-A5B6-92AFBEE6E274}" type="parTrans" cxnId="{32291AE5-ACCB-5A44-B0A4-8DBAF8007C54}">
      <dgm:prSet/>
      <dgm:spPr/>
      <dgm:t>
        <a:bodyPr/>
        <a:lstStyle/>
        <a:p>
          <a:endParaRPr lang="en-US"/>
        </a:p>
      </dgm:t>
    </dgm:pt>
    <dgm:pt modelId="{DDDE3470-8325-D445-98B6-01F16891F61B}" type="sibTrans" cxnId="{32291AE5-ACCB-5A44-B0A4-8DBAF8007C54}">
      <dgm:prSet/>
      <dgm:spPr/>
      <dgm:t>
        <a:bodyPr/>
        <a:lstStyle/>
        <a:p>
          <a:endParaRPr lang="en-US"/>
        </a:p>
      </dgm:t>
    </dgm:pt>
    <dgm:pt modelId="{2EAABE08-C31E-8B49-9B75-58B79B9E1EBC}" type="pres">
      <dgm:prSet presAssocID="{B7333509-327D-A14A-BE5C-6D0EB24A5CE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FB5EB3C-63C8-DC48-A826-0A95BACAB6AD}" type="pres">
      <dgm:prSet presAssocID="{462D09F7-FE55-C74E-8F61-FF02927E2F31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A42BA4F5-5498-CD4B-AE3E-ED3C0EF9D5E4}" type="pres">
      <dgm:prSet presAssocID="{816A6DB2-DA1B-D44A-8E1E-0FFA2C253A6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31B2BE-E439-434F-8BAB-928899172062}" type="pres">
      <dgm:prSet presAssocID="{816A6DB2-DA1B-D44A-8E1E-0FFA2C253A69}" presName="dummy" presStyleCnt="0"/>
      <dgm:spPr/>
    </dgm:pt>
    <dgm:pt modelId="{80295822-5326-C44B-93AB-5ED2B1FC66A9}" type="pres">
      <dgm:prSet presAssocID="{8CE77F27-E740-234A-A196-AD9F2F254A25}" presName="sibTrans" presStyleLbl="sibTrans2D1" presStyleIdx="0" presStyleCnt="7"/>
      <dgm:spPr/>
      <dgm:t>
        <a:bodyPr/>
        <a:lstStyle/>
        <a:p>
          <a:pPr rtl="1"/>
          <a:endParaRPr lang="ar-SA"/>
        </a:p>
      </dgm:t>
    </dgm:pt>
    <dgm:pt modelId="{5B3AC7DE-7BEA-AC4C-943C-4C3E8A3D1BF6}" type="pres">
      <dgm:prSet presAssocID="{44130C27-C774-284A-A983-E26D50811CA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6D2A81-ED48-BB4A-BB40-1DA0E7A5593D}" type="pres">
      <dgm:prSet presAssocID="{44130C27-C774-284A-A983-E26D50811CA9}" presName="dummy" presStyleCnt="0"/>
      <dgm:spPr/>
    </dgm:pt>
    <dgm:pt modelId="{DFCE8063-E70D-CB40-A944-58BE71D7306C}" type="pres">
      <dgm:prSet presAssocID="{6A3014E3-55A3-C04C-A582-91CEDE7CCA73}" presName="sibTrans" presStyleLbl="sibTrans2D1" presStyleIdx="1" presStyleCnt="7"/>
      <dgm:spPr/>
      <dgm:t>
        <a:bodyPr/>
        <a:lstStyle/>
        <a:p>
          <a:pPr rtl="1"/>
          <a:endParaRPr lang="ar-SA"/>
        </a:p>
      </dgm:t>
    </dgm:pt>
    <dgm:pt modelId="{E03AB7A9-263F-AC4C-9F91-1A39AF568B2B}" type="pres">
      <dgm:prSet presAssocID="{EA1305BA-F2EE-2A4E-B36E-56737B1BE6A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2F7CE70-DD0A-B74B-843B-602F4487847B}" type="pres">
      <dgm:prSet presAssocID="{EA1305BA-F2EE-2A4E-B36E-56737B1BE6A9}" presName="dummy" presStyleCnt="0"/>
      <dgm:spPr/>
    </dgm:pt>
    <dgm:pt modelId="{18D20FAB-ADCF-BA44-8C46-941AE5F4A469}" type="pres">
      <dgm:prSet presAssocID="{6BE4E8BB-85E4-7744-941C-33224A59D14F}" presName="sibTrans" presStyleLbl="sibTrans2D1" presStyleIdx="2" presStyleCnt="7"/>
      <dgm:spPr/>
      <dgm:t>
        <a:bodyPr/>
        <a:lstStyle/>
        <a:p>
          <a:pPr rtl="1"/>
          <a:endParaRPr lang="ar-SA"/>
        </a:p>
      </dgm:t>
    </dgm:pt>
    <dgm:pt modelId="{24DAFE5F-CC38-E646-B769-8D7D4849314F}" type="pres">
      <dgm:prSet presAssocID="{28B5FF70-C080-664A-96FC-4574206BBF9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C28955-EB83-EB43-81C6-3EEE90C78AA0}" type="pres">
      <dgm:prSet presAssocID="{28B5FF70-C080-664A-96FC-4574206BBF97}" presName="dummy" presStyleCnt="0"/>
      <dgm:spPr/>
    </dgm:pt>
    <dgm:pt modelId="{90AD8E5C-2C9B-E444-ADA5-332B31B677E1}" type="pres">
      <dgm:prSet presAssocID="{C77AFB54-0043-D441-84E6-CE8333ED5E06}" presName="sibTrans" presStyleLbl="sibTrans2D1" presStyleIdx="3" presStyleCnt="7"/>
      <dgm:spPr/>
      <dgm:t>
        <a:bodyPr/>
        <a:lstStyle/>
        <a:p>
          <a:pPr rtl="1"/>
          <a:endParaRPr lang="ar-SA"/>
        </a:p>
      </dgm:t>
    </dgm:pt>
    <dgm:pt modelId="{C6D813F1-F9BB-494A-B9C5-047FB4E1ECA9}" type="pres">
      <dgm:prSet presAssocID="{FA39C211-BD85-9642-9F31-4A21A593465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3EF9F5-52E0-E74A-B174-2C640A80C459}" type="pres">
      <dgm:prSet presAssocID="{FA39C211-BD85-9642-9F31-4A21A593465B}" presName="dummy" presStyleCnt="0"/>
      <dgm:spPr/>
    </dgm:pt>
    <dgm:pt modelId="{B69A0629-118A-4C49-A0AE-88A4E6BD7AC8}" type="pres">
      <dgm:prSet presAssocID="{39372F49-160D-4946-8C6A-618410417793}" presName="sibTrans" presStyleLbl="sibTrans2D1" presStyleIdx="4" presStyleCnt="7"/>
      <dgm:spPr/>
      <dgm:t>
        <a:bodyPr/>
        <a:lstStyle/>
        <a:p>
          <a:pPr rtl="1"/>
          <a:endParaRPr lang="ar-SA"/>
        </a:p>
      </dgm:t>
    </dgm:pt>
    <dgm:pt modelId="{6BBE3A2D-249D-504E-8D68-4E2E72E69417}" type="pres">
      <dgm:prSet presAssocID="{014F81DB-E775-F740-9E22-5756ACFD44A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E9CDB8-7775-EB4F-B4BC-D4A9A1B38C6E}" type="pres">
      <dgm:prSet presAssocID="{014F81DB-E775-F740-9E22-5756ACFD44A5}" presName="dummy" presStyleCnt="0"/>
      <dgm:spPr/>
    </dgm:pt>
    <dgm:pt modelId="{17EAEAEA-26E7-8843-B0FD-8D76534107E7}" type="pres">
      <dgm:prSet presAssocID="{2DA59275-F5D5-A44A-BE8C-2697925B3489}" presName="sibTrans" presStyleLbl="sibTrans2D1" presStyleIdx="5" presStyleCnt="7"/>
      <dgm:spPr/>
      <dgm:t>
        <a:bodyPr/>
        <a:lstStyle/>
        <a:p>
          <a:pPr rtl="1"/>
          <a:endParaRPr lang="ar-SA"/>
        </a:p>
      </dgm:t>
    </dgm:pt>
    <dgm:pt modelId="{E0F85EC1-552C-4B4D-A592-8F1036F49E48}" type="pres">
      <dgm:prSet presAssocID="{EB0A39BE-10A3-E348-BEA8-5669DAECF37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379FE22-B32A-ED4A-A2D9-26CBED80AB9A}" type="pres">
      <dgm:prSet presAssocID="{EB0A39BE-10A3-E348-BEA8-5669DAECF37E}" presName="dummy" presStyleCnt="0"/>
      <dgm:spPr/>
    </dgm:pt>
    <dgm:pt modelId="{77011AB1-42D6-EC49-8A64-BCCD20E6C409}" type="pres">
      <dgm:prSet presAssocID="{DDDE3470-8325-D445-98B6-01F16891F61B}" presName="sibTrans" presStyleLbl="sibTrans2D1" presStyleIdx="6" presStyleCnt="7"/>
      <dgm:spPr/>
      <dgm:t>
        <a:bodyPr/>
        <a:lstStyle/>
        <a:p>
          <a:pPr rtl="1"/>
          <a:endParaRPr lang="ar-SA"/>
        </a:p>
      </dgm:t>
    </dgm:pt>
  </dgm:ptLst>
  <dgm:cxnLst>
    <dgm:cxn modelId="{B14ADB76-984C-0C4C-8172-EBB80B43F5F3}" type="presOf" srcId="{28B5FF70-C080-664A-96FC-4574206BBF97}" destId="{24DAFE5F-CC38-E646-B769-8D7D4849314F}" srcOrd="0" destOrd="0" presId="urn:microsoft.com/office/officeart/2005/8/layout/radial6"/>
    <dgm:cxn modelId="{5B5FCC53-F8F3-E646-BD2B-4CC44516FC5F}" type="presOf" srcId="{8CE77F27-E740-234A-A196-AD9F2F254A25}" destId="{80295822-5326-C44B-93AB-5ED2B1FC66A9}" srcOrd="0" destOrd="0" presId="urn:microsoft.com/office/officeart/2005/8/layout/radial6"/>
    <dgm:cxn modelId="{AB88A154-76D1-454D-9132-D8A3A328437E}" srcId="{462D09F7-FE55-C74E-8F61-FF02927E2F31}" destId="{EA1305BA-F2EE-2A4E-B36E-56737B1BE6A9}" srcOrd="2" destOrd="0" parTransId="{C3BD5705-D8F3-A84B-9286-31E9E18A8919}" sibTransId="{6BE4E8BB-85E4-7744-941C-33224A59D14F}"/>
    <dgm:cxn modelId="{42E970B4-AE77-1F40-A648-1BBCD11A946F}" srcId="{462D09F7-FE55-C74E-8F61-FF02927E2F31}" destId="{44130C27-C774-284A-A983-E26D50811CA9}" srcOrd="1" destOrd="0" parTransId="{02BD6E39-69B3-404B-AD62-25712CEF1C7C}" sibTransId="{6A3014E3-55A3-C04C-A582-91CEDE7CCA73}"/>
    <dgm:cxn modelId="{B0A49D62-FDC8-E746-B781-A23B93128A25}" type="presOf" srcId="{2DA59275-F5D5-A44A-BE8C-2697925B3489}" destId="{17EAEAEA-26E7-8843-B0FD-8D76534107E7}" srcOrd="0" destOrd="0" presId="urn:microsoft.com/office/officeart/2005/8/layout/radial6"/>
    <dgm:cxn modelId="{730F78D4-FEF6-5B4D-B42A-FA3F207CDB72}" type="presOf" srcId="{39372F49-160D-4946-8C6A-618410417793}" destId="{B69A0629-118A-4C49-A0AE-88A4E6BD7AC8}" srcOrd="0" destOrd="0" presId="urn:microsoft.com/office/officeart/2005/8/layout/radial6"/>
    <dgm:cxn modelId="{5A04F6FF-AF58-314B-A057-95879C04AA3E}" type="presOf" srcId="{EB0A39BE-10A3-E348-BEA8-5669DAECF37E}" destId="{E0F85EC1-552C-4B4D-A592-8F1036F49E48}" srcOrd="0" destOrd="0" presId="urn:microsoft.com/office/officeart/2005/8/layout/radial6"/>
    <dgm:cxn modelId="{937E4621-002F-6143-8947-18AE39278DC3}" type="presOf" srcId="{EA1305BA-F2EE-2A4E-B36E-56737B1BE6A9}" destId="{E03AB7A9-263F-AC4C-9F91-1A39AF568B2B}" srcOrd="0" destOrd="0" presId="urn:microsoft.com/office/officeart/2005/8/layout/radial6"/>
    <dgm:cxn modelId="{D096DB1C-A2C5-8146-B1E3-D3CE9163B237}" type="presOf" srcId="{816A6DB2-DA1B-D44A-8E1E-0FFA2C253A69}" destId="{A42BA4F5-5498-CD4B-AE3E-ED3C0EF9D5E4}" srcOrd="0" destOrd="0" presId="urn:microsoft.com/office/officeart/2005/8/layout/radial6"/>
    <dgm:cxn modelId="{0A0834A4-0ADC-B14A-BD8B-57328FE1288C}" type="presOf" srcId="{B7333509-327D-A14A-BE5C-6D0EB24A5CE4}" destId="{2EAABE08-C31E-8B49-9B75-58B79B9E1EBC}" srcOrd="0" destOrd="0" presId="urn:microsoft.com/office/officeart/2005/8/layout/radial6"/>
    <dgm:cxn modelId="{B9806E9E-953B-B841-B782-59D791C22332}" type="presOf" srcId="{6BE4E8BB-85E4-7744-941C-33224A59D14F}" destId="{18D20FAB-ADCF-BA44-8C46-941AE5F4A469}" srcOrd="0" destOrd="0" presId="urn:microsoft.com/office/officeart/2005/8/layout/radial6"/>
    <dgm:cxn modelId="{7B6F2FC3-15A8-F442-9FEE-ABD8DEABBCB9}" srcId="{462D09F7-FE55-C74E-8F61-FF02927E2F31}" destId="{FA39C211-BD85-9642-9F31-4A21A593465B}" srcOrd="4" destOrd="0" parTransId="{CD09B49D-0480-BF40-A533-7A738860A3A6}" sibTransId="{39372F49-160D-4946-8C6A-618410417793}"/>
    <dgm:cxn modelId="{34DE22D4-9BBA-C846-90D5-D9A71ACD88F4}" srcId="{462D09F7-FE55-C74E-8F61-FF02927E2F31}" destId="{28B5FF70-C080-664A-96FC-4574206BBF97}" srcOrd="3" destOrd="0" parTransId="{28E96D23-4A81-954F-BD1A-0749850468EF}" sibTransId="{C77AFB54-0043-D441-84E6-CE8333ED5E06}"/>
    <dgm:cxn modelId="{6D7DA981-BEA0-4843-8C52-D7F629B3C219}" srcId="{462D09F7-FE55-C74E-8F61-FF02927E2F31}" destId="{816A6DB2-DA1B-D44A-8E1E-0FFA2C253A69}" srcOrd="0" destOrd="0" parTransId="{B100710D-64C9-8F46-8775-27233E52FDBC}" sibTransId="{8CE77F27-E740-234A-A196-AD9F2F254A25}"/>
    <dgm:cxn modelId="{F83B57C1-9BC9-FE4A-A807-2CFA7D8528A5}" srcId="{462D09F7-FE55-C74E-8F61-FF02927E2F31}" destId="{014F81DB-E775-F740-9E22-5756ACFD44A5}" srcOrd="5" destOrd="0" parTransId="{EF3C5479-7B13-EF40-A8BB-708C1EF9FA3C}" sibTransId="{2DA59275-F5D5-A44A-BE8C-2697925B3489}"/>
    <dgm:cxn modelId="{32291AE5-ACCB-5A44-B0A4-8DBAF8007C54}" srcId="{462D09F7-FE55-C74E-8F61-FF02927E2F31}" destId="{EB0A39BE-10A3-E348-BEA8-5669DAECF37E}" srcOrd="6" destOrd="0" parTransId="{F259E1A7-3861-DF4B-A5B6-92AFBEE6E274}" sibTransId="{DDDE3470-8325-D445-98B6-01F16891F61B}"/>
    <dgm:cxn modelId="{6276B5D1-9C23-AC4C-9F49-D74EEA8B1FED}" type="presOf" srcId="{C77AFB54-0043-D441-84E6-CE8333ED5E06}" destId="{90AD8E5C-2C9B-E444-ADA5-332B31B677E1}" srcOrd="0" destOrd="0" presId="urn:microsoft.com/office/officeart/2005/8/layout/radial6"/>
    <dgm:cxn modelId="{706E49A4-1B2D-FF48-B5F6-395C4DC72B66}" type="presOf" srcId="{462D09F7-FE55-C74E-8F61-FF02927E2F31}" destId="{3FB5EB3C-63C8-DC48-A826-0A95BACAB6AD}" srcOrd="0" destOrd="0" presId="urn:microsoft.com/office/officeart/2005/8/layout/radial6"/>
    <dgm:cxn modelId="{DDE89598-838E-AB4A-B7A9-E71E29375576}" type="presOf" srcId="{44130C27-C774-284A-A983-E26D50811CA9}" destId="{5B3AC7DE-7BEA-AC4C-943C-4C3E8A3D1BF6}" srcOrd="0" destOrd="0" presId="urn:microsoft.com/office/officeart/2005/8/layout/radial6"/>
    <dgm:cxn modelId="{5A6258C9-AB27-7A4F-A594-F8F957CB5CF3}" srcId="{B7333509-327D-A14A-BE5C-6D0EB24A5CE4}" destId="{462D09F7-FE55-C74E-8F61-FF02927E2F31}" srcOrd="0" destOrd="0" parTransId="{B57AB637-AC78-0D4C-B7ED-6F28ED5DC54C}" sibTransId="{372222D6-1B08-BB4C-AABB-5417880B4D42}"/>
    <dgm:cxn modelId="{A45A5953-ED5E-8F48-BF9E-A228FB0372D0}" type="presOf" srcId="{014F81DB-E775-F740-9E22-5756ACFD44A5}" destId="{6BBE3A2D-249D-504E-8D68-4E2E72E69417}" srcOrd="0" destOrd="0" presId="urn:microsoft.com/office/officeart/2005/8/layout/radial6"/>
    <dgm:cxn modelId="{3B301732-1C93-7746-961C-4ADA272792AB}" type="presOf" srcId="{DDDE3470-8325-D445-98B6-01F16891F61B}" destId="{77011AB1-42D6-EC49-8A64-BCCD20E6C409}" srcOrd="0" destOrd="0" presId="urn:microsoft.com/office/officeart/2005/8/layout/radial6"/>
    <dgm:cxn modelId="{796D5EB2-F676-7F46-9602-45DB2594CA26}" type="presOf" srcId="{6A3014E3-55A3-C04C-A582-91CEDE7CCA73}" destId="{DFCE8063-E70D-CB40-A944-58BE71D7306C}" srcOrd="0" destOrd="0" presId="urn:microsoft.com/office/officeart/2005/8/layout/radial6"/>
    <dgm:cxn modelId="{2C854336-A1A5-C042-A548-85D9A20891B0}" type="presOf" srcId="{FA39C211-BD85-9642-9F31-4A21A593465B}" destId="{C6D813F1-F9BB-494A-B9C5-047FB4E1ECA9}" srcOrd="0" destOrd="0" presId="urn:microsoft.com/office/officeart/2005/8/layout/radial6"/>
    <dgm:cxn modelId="{3EDE154A-2DA6-DB40-A57C-9C5A43157832}" type="presParOf" srcId="{2EAABE08-C31E-8B49-9B75-58B79B9E1EBC}" destId="{3FB5EB3C-63C8-DC48-A826-0A95BACAB6AD}" srcOrd="0" destOrd="0" presId="urn:microsoft.com/office/officeart/2005/8/layout/radial6"/>
    <dgm:cxn modelId="{8E534F2F-91F9-2147-A20C-4D72AF52701C}" type="presParOf" srcId="{2EAABE08-C31E-8B49-9B75-58B79B9E1EBC}" destId="{A42BA4F5-5498-CD4B-AE3E-ED3C0EF9D5E4}" srcOrd="1" destOrd="0" presId="urn:microsoft.com/office/officeart/2005/8/layout/radial6"/>
    <dgm:cxn modelId="{BBFD5BB9-20C7-B646-B2FB-E33536EB8A0F}" type="presParOf" srcId="{2EAABE08-C31E-8B49-9B75-58B79B9E1EBC}" destId="{0A31B2BE-E439-434F-8BAB-928899172062}" srcOrd="2" destOrd="0" presId="urn:microsoft.com/office/officeart/2005/8/layout/radial6"/>
    <dgm:cxn modelId="{2D588270-BDE2-AC44-B298-95A6DAF51720}" type="presParOf" srcId="{2EAABE08-C31E-8B49-9B75-58B79B9E1EBC}" destId="{80295822-5326-C44B-93AB-5ED2B1FC66A9}" srcOrd="3" destOrd="0" presId="urn:microsoft.com/office/officeart/2005/8/layout/radial6"/>
    <dgm:cxn modelId="{35A8F570-391E-BD46-8166-A34EF941EA61}" type="presParOf" srcId="{2EAABE08-C31E-8B49-9B75-58B79B9E1EBC}" destId="{5B3AC7DE-7BEA-AC4C-943C-4C3E8A3D1BF6}" srcOrd="4" destOrd="0" presId="urn:microsoft.com/office/officeart/2005/8/layout/radial6"/>
    <dgm:cxn modelId="{6EF5365D-6236-0346-8CF1-7A27AE08084A}" type="presParOf" srcId="{2EAABE08-C31E-8B49-9B75-58B79B9E1EBC}" destId="{FD6D2A81-ED48-BB4A-BB40-1DA0E7A5593D}" srcOrd="5" destOrd="0" presId="urn:microsoft.com/office/officeart/2005/8/layout/radial6"/>
    <dgm:cxn modelId="{03C779D9-AB6E-2C4C-9BD4-F464B01E7268}" type="presParOf" srcId="{2EAABE08-C31E-8B49-9B75-58B79B9E1EBC}" destId="{DFCE8063-E70D-CB40-A944-58BE71D7306C}" srcOrd="6" destOrd="0" presId="urn:microsoft.com/office/officeart/2005/8/layout/radial6"/>
    <dgm:cxn modelId="{46C4A456-11B3-A74A-8D67-14F3D37ED472}" type="presParOf" srcId="{2EAABE08-C31E-8B49-9B75-58B79B9E1EBC}" destId="{E03AB7A9-263F-AC4C-9F91-1A39AF568B2B}" srcOrd="7" destOrd="0" presId="urn:microsoft.com/office/officeart/2005/8/layout/radial6"/>
    <dgm:cxn modelId="{5C9F48E2-0B91-814C-B6F5-C1CD74B97A65}" type="presParOf" srcId="{2EAABE08-C31E-8B49-9B75-58B79B9E1EBC}" destId="{E2F7CE70-DD0A-B74B-843B-602F4487847B}" srcOrd="8" destOrd="0" presId="urn:microsoft.com/office/officeart/2005/8/layout/radial6"/>
    <dgm:cxn modelId="{8883035C-90AF-BA41-A1D0-FC441CDEEBB5}" type="presParOf" srcId="{2EAABE08-C31E-8B49-9B75-58B79B9E1EBC}" destId="{18D20FAB-ADCF-BA44-8C46-941AE5F4A469}" srcOrd="9" destOrd="0" presId="urn:microsoft.com/office/officeart/2005/8/layout/radial6"/>
    <dgm:cxn modelId="{D40CF4AD-1214-7E4A-96FF-9C739BAA3F37}" type="presParOf" srcId="{2EAABE08-C31E-8B49-9B75-58B79B9E1EBC}" destId="{24DAFE5F-CC38-E646-B769-8D7D4849314F}" srcOrd="10" destOrd="0" presId="urn:microsoft.com/office/officeart/2005/8/layout/radial6"/>
    <dgm:cxn modelId="{C62ADE3F-4801-0143-B976-5490B48E13FE}" type="presParOf" srcId="{2EAABE08-C31E-8B49-9B75-58B79B9E1EBC}" destId="{15C28955-EB83-EB43-81C6-3EEE90C78AA0}" srcOrd="11" destOrd="0" presId="urn:microsoft.com/office/officeart/2005/8/layout/radial6"/>
    <dgm:cxn modelId="{F716ADEE-C4D2-B749-A293-859E763EE091}" type="presParOf" srcId="{2EAABE08-C31E-8B49-9B75-58B79B9E1EBC}" destId="{90AD8E5C-2C9B-E444-ADA5-332B31B677E1}" srcOrd="12" destOrd="0" presId="urn:microsoft.com/office/officeart/2005/8/layout/radial6"/>
    <dgm:cxn modelId="{6EEBDBFB-833C-3C40-AE74-7EF994CB5990}" type="presParOf" srcId="{2EAABE08-C31E-8B49-9B75-58B79B9E1EBC}" destId="{C6D813F1-F9BB-494A-B9C5-047FB4E1ECA9}" srcOrd="13" destOrd="0" presId="urn:microsoft.com/office/officeart/2005/8/layout/radial6"/>
    <dgm:cxn modelId="{FE204549-A553-9D44-972B-E416EAB2A59B}" type="presParOf" srcId="{2EAABE08-C31E-8B49-9B75-58B79B9E1EBC}" destId="{583EF9F5-52E0-E74A-B174-2C640A80C459}" srcOrd="14" destOrd="0" presId="urn:microsoft.com/office/officeart/2005/8/layout/radial6"/>
    <dgm:cxn modelId="{9EC9AFA1-9493-554F-8F62-DB9152996E81}" type="presParOf" srcId="{2EAABE08-C31E-8B49-9B75-58B79B9E1EBC}" destId="{B69A0629-118A-4C49-A0AE-88A4E6BD7AC8}" srcOrd="15" destOrd="0" presId="urn:microsoft.com/office/officeart/2005/8/layout/radial6"/>
    <dgm:cxn modelId="{B16445B9-6028-AD41-9F32-306201D5E9B8}" type="presParOf" srcId="{2EAABE08-C31E-8B49-9B75-58B79B9E1EBC}" destId="{6BBE3A2D-249D-504E-8D68-4E2E72E69417}" srcOrd="16" destOrd="0" presId="urn:microsoft.com/office/officeart/2005/8/layout/radial6"/>
    <dgm:cxn modelId="{824ED6FF-2CAB-C048-9FBB-11132BA36589}" type="presParOf" srcId="{2EAABE08-C31E-8B49-9B75-58B79B9E1EBC}" destId="{7DE9CDB8-7775-EB4F-B4BC-D4A9A1B38C6E}" srcOrd="17" destOrd="0" presId="urn:microsoft.com/office/officeart/2005/8/layout/radial6"/>
    <dgm:cxn modelId="{BAA65762-6746-5744-A71A-CEE43CD8A90F}" type="presParOf" srcId="{2EAABE08-C31E-8B49-9B75-58B79B9E1EBC}" destId="{17EAEAEA-26E7-8843-B0FD-8D76534107E7}" srcOrd="18" destOrd="0" presId="urn:microsoft.com/office/officeart/2005/8/layout/radial6"/>
    <dgm:cxn modelId="{F347BD59-8FC4-5F49-83B0-96DE436213FF}" type="presParOf" srcId="{2EAABE08-C31E-8B49-9B75-58B79B9E1EBC}" destId="{E0F85EC1-552C-4B4D-A592-8F1036F49E48}" srcOrd="19" destOrd="0" presId="urn:microsoft.com/office/officeart/2005/8/layout/radial6"/>
    <dgm:cxn modelId="{B2634374-BC1F-7C48-BDA9-C6815AC0158E}" type="presParOf" srcId="{2EAABE08-C31E-8B49-9B75-58B79B9E1EBC}" destId="{3379FE22-B32A-ED4A-A2D9-26CBED80AB9A}" srcOrd="20" destOrd="0" presId="urn:microsoft.com/office/officeart/2005/8/layout/radial6"/>
    <dgm:cxn modelId="{2383D8DF-CF51-894D-9622-661CB8C994A9}" type="presParOf" srcId="{2EAABE08-C31E-8B49-9B75-58B79B9E1EBC}" destId="{77011AB1-42D6-EC49-8A64-BCCD20E6C409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0485E7F-09CB-4144-9858-85E8A8B31747}" type="doc">
      <dgm:prSet loTypeId="urn:microsoft.com/office/officeart/2005/8/layout/lis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999178-EFE0-8E49-A3E4-F99D2F25E628}">
      <dgm:prSet phldrT="[Text]"/>
      <dgm:spPr/>
      <dgm:t>
        <a:bodyPr/>
        <a:lstStyle/>
        <a:p>
          <a:pPr rtl="1"/>
          <a:r>
            <a:rPr lang="ar-SA" dirty="0"/>
            <a:t>وقاية الأطفال من عمر ٤ – ٧ أشهر </a:t>
          </a:r>
          <a:endParaRPr lang="en-US" dirty="0"/>
        </a:p>
      </dgm:t>
    </dgm:pt>
    <dgm:pt modelId="{9ECB41E2-AF95-ED42-9C65-4B7139020286}" type="parTrans" cxnId="{25384E7D-5A99-F346-A3C3-11F992237553}">
      <dgm:prSet/>
      <dgm:spPr/>
      <dgm:t>
        <a:bodyPr/>
        <a:lstStyle/>
        <a:p>
          <a:endParaRPr lang="en-US"/>
        </a:p>
      </dgm:t>
    </dgm:pt>
    <dgm:pt modelId="{E53B1C35-C024-544B-8F51-4CB69CBFFC97}" type="sibTrans" cxnId="{25384E7D-5A99-F346-A3C3-11F992237553}">
      <dgm:prSet/>
      <dgm:spPr/>
      <dgm:t>
        <a:bodyPr/>
        <a:lstStyle/>
        <a:p>
          <a:endParaRPr lang="en-US"/>
        </a:p>
      </dgm:t>
    </dgm:pt>
    <dgm:pt modelId="{24F06E6F-FF40-D34E-A4CC-2425CA7D768F}">
      <dgm:prSet phldrT="[Text]"/>
      <dgm:spPr/>
      <dgm:t>
        <a:bodyPr/>
        <a:lstStyle/>
        <a:p>
          <a:pPr rtl="1"/>
          <a:r>
            <a:rPr lang="ar-SA" dirty="0"/>
            <a:t>وقاية الأطفال من عمر ٨ – ١٢ شهر</a:t>
          </a:r>
          <a:endParaRPr lang="en-US" dirty="0"/>
        </a:p>
      </dgm:t>
    </dgm:pt>
    <dgm:pt modelId="{120C504D-6E8B-CB4F-9927-F2D052573D4F}" type="parTrans" cxnId="{C0F3CDBD-5676-6B4C-9EE9-5320D67B3ABA}">
      <dgm:prSet/>
      <dgm:spPr/>
      <dgm:t>
        <a:bodyPr/>
        <a:lstStyle/>
        <a:p>
          <a:endParaRPr lang="en-US"/>
        </a:p>
      </dgm:t>
    </dgm:pt>
    <dgm:pt modelId="{36758AF4-A91B-E943-B564-500FCF64E1A2}" type="sibTrans" cxnId="{C0F3CDBD-5676-6B4C-9EE9-5320D67B3ABA}">
      <dgm:prSet/>
      <dgm:spPr/>
      <dgm:t>
        <a:bodyPr/>
        <a:lstStyle/>
        <a:p>
          <a:endParaRPr lang="en-US"/>
        </a:p>
      </dgm:t>
    </dgm:pt>
    <dgm:pt modelId="{814D5B69-3E45-E545-8896-DD81BFDFAA35}" type="pres">
      <dgm:prSet presAssocID="{10485E7F-09CB-4144-9858-85E8A8B317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B808C2-F4AE-A24E-AEFA-6DDBCA809409}" type="pres">
      <dgm:prSet presAssocID="{1F999178-EFE0-8E49-A3E4-F99D2F25E628}" presName="parentLin" presStyleCnt="0"/>
      <dgm:spPr/>
    </dgm:pt>
    <dgm:pt modelId="{0CB5A050-E14E-9A49-9FA4-ED1C16797450}" type="pres">
      <dgm:prSet presAssocID="{1F999178-EFE0-8E49-A3E4-F99D2F25E628}" presName="parentLeftMargin" presStyleLbl="node1" presStyleIdx="0" presStyleCnt="2"/>
      <dgm:spPr/>
      <dgm:t>
        <a:bodyPr/>
        <a:lstStyle/>
        <a:p>
          <a:pPr rtl="1"/>
          <a:endParaRPr lang="ar-SA"/>
        </a:p>
      </dgm:t>
    </dgm:pt>
    <dgm:pt modelId="{1C4D3956-3A83-1E49-B548-C0ED94EE41F0}" type="pres">
      <dgm:prSet presAssocID="{1F999178-EFE0-8E49-A3E4-F99D2F25E628}" presName="parentText" presStyleLbl="node1" presStyleIdx="0" presStyleCnt="2" custScaleY="94772" custLinFactX="7781" custLinFactNeighborX="100000" custLinFactNeighborY="4099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4CFD8A-9F4D-E14A-989D-2E464B0EA7DC}" type="pres">
      <dgm:prSet presAssocID="{1F999178-EFE0-8E49-A3E4-F99D2F25E628}" presName="negativeSpace" presStyleCnt="0"/>
      <dgm:spPr/>
    </dgm:pt>
    <dgm:pt modelId="{8EB4D3B3-C957-1A48-94AB-6E243306E644}" type="pres">
      <dgm:prSet presAssocID="{1F999178-EFE0-8E49-A3E4-F99D2F25E628}" presName="childText" presStyleLbl="conFgAcc1" presStyleIdx="0" presStyleCnt="2">
        <dgm:presLayoutVars>
          <dgm:bulletEnabled val="1"/>
        </dgm:presLayoutVars>
      </dgm:prSet>
      <dgm:spPr/>
    </dgm:pt>
    <dgm:pt modelId="{198A651B-A59B-7C49-956C-DA8FE828E1CC}" type="pres">
      <dgm:prSet presAssocID="{E53B1C35-C024-544B-8F51-4CB69CBFFC97}" presName="spaceBetweenRectangles" presStyleCnt="0"/>
      <dgm:spPr/>
    </dgm:pt>
    <dgm:pt modelId="{90E41FDD-26D8-494B-A565-C75E7E14F5E8}" type="pres">
      <dgm:prSet presAssocID="{24F06E6F-FF40-D34E-A4CC-2425CA7D768F}" presName="parentLin" presStyleCnt="0"/>
      <dgm:spPr/>
    </dgm:pt>
    <dgm:pt modelId="{92D790EB-C66F-214F-B0DC-636C144FDA08}" type="pres">
      <dgm:prSet presAssocID="{24F06E6F-FF40-D34E-A4CC-2425CA7D768F}" presName="parentLeftMargin" presStyleLbl="node1" presStyleIdx="0" presStyleCnt="2"/>
      <dgm:spPr/>
      <dgm:t>
        <a:bodyPr/>
        <a:lstStyle/>
        <a:p>
          <a:pPr rtl="1"/>
          <a:endParaRPr lang="ar-SA"/>
        </a:p>
      </dgm:t>
    </dgm:pt>
    <dgm:pt modelId="{B3C05404-2536-2548-B766-AF7223C40880}" type="pres">
      <dgm:prSet presAssocID="{24F06E6F-FF40-D34E-A4CC-2425CA7D768F}" presName="parentText" presStyleLbl="node1" presStyleIdx="1" presStyleCnt="2" custLinFactX="7781" custLinFactNeighborX="100000" custLinFactNeighborY="3683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30EBA1-8617-1449-8FBC-8DCF9F19B0EF}" type="pres">
      <dgm:prSet presAssocID="{24F06E6F-FF40-D34E-A4CC-2425CA7D768F}" presName="negativeSpace" presStyleCnt="0"/>
      <dgm:spPr/>
    </dgm:pt>
    <dgm:pt modelId="{3307DAF9-A68B-7340-8809-18F6EF181CAF}" type="pres">
      <dgm:prSet presAssocID="{24F06E6F-FF40-D34E-A4CC-2425CA7D768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78E31C7-8E66-A246-A94C-B1B354F24A58}" type="presOf" srcId="{10485E7F-09CB-4144-9858-85E8A8B31747}" destId="{814D5B69-3E45-E545-8896-DD81BFDFAA35}" srcOrd="0" destOrd="0" presId="urn:microsoft.com/office/officeart/2005/8/layout/list1"/>
    <dgm:cxn modelId="{B363AE71-6F1E-8643-A15D-495A38516A69}" type="presOf" srcId="{1F999178-EFE0-8E49-A3E4-F99D2F25E628}" destId="{1C4D3956-3A83-1E49-B548-C0ED94EE41F0}" srcOrd="1" destOrd="0" presId="urn:microsoft.com/office/officeart/2005/8/layout/list1"/>
    <dgm:cxn modelId="{2E9766CC-05A0-8D4B-A8EE-F663F7159E7F}" type="presOf" srcId="{1F999178-EFE0-8E49-A3E4-F99D2F25E628}" destId="{0CB5A050-E14E-9A49-9FA4-ED1C16797450}" srcOrd="0" destOrd="0" presId="urn:microsoft.com/office/officeart/2005/8/layout/list1"/>
    <dgm:cxn modelId="{25384E7D-5A99-F346-A3C3-11F992237553}" srcId="{10485E7F-09CB-4144-9858-85E8A8B31747}" destId="{1F999178-EFE0-8E49-A3E4-F99D2F25E628}" srcOrd="0" destOrd="0" parTransId="{9ECB41E2-AF95-ED42-9C65-4B7139020286}" sibTransId="{E53B1C35-C024-544B-8F51-4CB69CBFFC97}"/>
    <dgm:cxn modelId="{C0F3CDBD-5676-6B4C-9EE9-5320D67B3ABA}" srcId="{10485E7F-09CB-4144-9858-85E8A8B31747}" destId="{24F06E6F-FF40-D34E-A4CC-2425CA7D768F}" srcOrd="1" destOrd="0" parTransId="{120C504D-6E8B-CB4F-9927-F2D052573D4F}" sibTransId="{36758AF4-A91B-E943-B564-500FCF64E1A2}"/>
    <dgm:cxn modelId="{892518AD-F1ED-624C-B487-ADDB2D06AE2B}" type="presOf" srcId="{24F06E6F-FF40-D34E-A4CC-2425CA7D768F}" destId="{B3C05404-2536-2548-B766-AF7223C40880}" srcOrd="1" destOrd="0" presId="urn:microsoft.com/office/officeart/2005/8/layout/list1"/>
    <dgm:cxn modelId="{49D54F92-5E6B-274E-B08E-A45B9C1387E5}" type="presOf" srcId="{24F06E6F-FF40-D34E-A4CC-2425CA7D768F}" destId="{92D790EB-C66F-214F-B0DC-636C144FDA08}" srcOrd="0" destOrd="0" presId="urn:microsoft.com/office/officeart/2005/8/layout/list1"/>
    <dgm:cxn modelId="{4C391CD5-6A7A-6848-B377-8E77AEE30E4B}" type="presParOf" srcId="{814D5B69-3E45-E545-8896-DD81BFDFAA35}" destId="{61B808C2-F4AE-A24E-AEFA-6DDBCA809409}" srcOrd="0" destOrd="0" presId="urn:microsoft.com/office/officeart/2005/8/layout/list1"/>
    <dgm:cxn modelId="{9AADF53D-2324-B647-B81A-6CF09B0200D2}" type="presParOf" srcId="{61B808C2-F4AE-A24E-AEFA-6DDBCA809409}" destId="{0CB5A050-E14E-9A49-9FA4-ED1C16797450}" srcOrd="0" destOrd="0" presId="urn:microsoft.com/office/officeart/2005/8/layout/list1"/>
    <dgm:cxn modelId="{4E25CE21-B8FF-EA4C-95D7-659A7F87A908}" type="presParOf" srcId="{61B808C2-F4AE-A24E-AEFA-6DDBCA809409}" destId="{1C4D3956-3A83-1E49-B548-C0ED94EE41F0}" srcOrd="1" destOrd="0" presId="urn:microsoft.com/office/officeart/2005/8/layout/list1"/>
    <dgm:cxn modelId="{B2143A1B-05C9-FA40-9CCE-7766E3150E04}" type="presParOf" srcId="{814D5B69-3E45-E545-8896-DD81BFDFAA35}" destId="{A94CFD8A-9F4D-E14A-989D-2E464B0EA7DC}" srcOrd="1" destOrd="0" presId="urn:microsoft.com/office/officeart/2005/8/layout/list1"/>
    <dgm:cxn modelId="{182F7BFC-DFCE-6247-A9C4-5E7479391EB6}" type="presParOf" srcId="{814D5B69-3E45-E545-8896-DD81BFDFAA35}" destId="{8EB4D3B3-C957-1A48-94AB-6E243306E644}" srcOrd="2" destOrd="0" presId="urn:microsoft.com/office/officeart/2005/8/layout/list1"/>
    <dgm:cxn modelId="{1F173BF0-1406-D440-AA16-297BDF566DCD}" type="presParOf" srcId="{814D5B69-3E45-E545-8896-DD81BFDFAA35}" destId="{198A651B-A59B-7C49-956C-DA8FE828E1CC}" srcOrd="3" destOrd="0" presId="urn:microsoft.com/office/officeart/2005/8/layout/list1"/>
    <dgm:cxn modelId="{AFCC555A-A3D0-2A46-B322-B7BC71DE38FE}" type="presParOf" srcId="{814D5B69-3E45-E545-8896-DD81BFDFAA35}" destId="{90E41FDD-26D8-494B-A565-C75E7E14F5E8}" srcOrd="4" destOrd="0" presId="urn:microsoft.com/office/officeart/2005/8/layout/list1"/>
    <dgm:cxn modelId="{6C08AAEC-4382-8347-A8BB-7C478A502831}" type="presParOf" srcId="{90E41FDD-26D8-494B-A565-C75E7E14F5E8}" destId="{92D790EB-C66F-214F-B0DC-636C144FDA08}" srcOrd="0" destOrd="0" presId="urn:microsoft.com/office/officeart/2005/8/layout/list1"/>
    <dgm:cxn modelId="{AC33281C-338C-0047-95F7-7C34EE1B25C9}" type="presParOf" srcId="{90E41FDD-26D8-494B-A565-C75E7E14F5E8}" destId="{B3C05404-2536-2548-B766-AF7223C40880}" srcOrd="1" destOrd="0" presId="urn:microsoft.com/office/officeart/2005/8/layout/list1"/>
    <dgm:cxn modelId="{B139A851-5BEA-A14D-8189-F9B38732A40D}" type="presParOf" srcId="{814D5B69-3E45-E545-8896-DD81BFDFAA35}" destId="{9D30EBA1-8617-1449-8FBC-8DCF9F19B0EF}" srcOrd="5" destOrd="0" presId="urn:microsoft.com/office/officeart/2005/8/layout/list1"/>
    <dgm:cxn modelId="{83FA3DEC-A123-1B4F-9EE9-988F802AB7FD}" type="presParOf" srcId="{814D5B69-3E45-E545-8896-DD81BFDFAA35}" destId="{3307DAF9-A68B-7340-8809-18F6EF181C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D746458-81E1-BB48-8761-5E04B5E1F177}" type="doc">
      <dgm:prSet loTypeId="urn:microsoft.com/office/officeart/2005/8/layout/radial6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823792-8BD3-C248-B3DF-7C8FF0B97DE7}">
      <dgm:prSet phldrT="[Text]"/>
      <dgm:spPr/>
      <dgm:t>
        <a:bodyPr/>
        <a:lstStyle/>
        <a:p>
          <a:r>
            <a:rPr lang="ar-SA" dirty="0"/>
            <a:t>الأعراض</a:t>
          </a:r>
          <a:endParaRPr lang="en-US" dirty="0"/>
        </a:p>
      </dgm:t>
    </dgm:pt>
    <dgm:pt modelId="{578BC300-3DD4-1543-8397-D0060F8F1DDF}" type="parTrans" cxnId="{C2D924CC-63B0-4E44-8194-8D557F40C7F2}">
      <dgm:prSet/>
      <dgm:spPr/>
      <dgm:t>
        <a:bodyPr/>
        <a:lstStyle/>
        <a:p>
          <a:endParaRPr lang="en-US"/>
        </a:p>
      </dgm:t>
    </dgm:pt>
    <dgm:pt modelId="{6F7DADCD-80CB-5D42-8E8B-19EFC3EBB30D}" type="sibTrans" cxnId="{C2D924CC-63B0-4E44-8194-8D557F40C7F2}">
      <dgm:prSet/>
      <dgm:spPr/>
      <dgm:t>
        <a:bodyPr/>
        <a:lstStyle/>
        <a:p>
          <a:endParaRPr lang="en-US"/>
        </a:p>
      </dgm:t>
    </dgm:pt>
    <dgm:pt modelId="{9B9E454B-743E-914B-9527-B2C6C4A1AA05}">
      <dgm:prSet phldrT="[Text]"/>
      <dgm:spPr/>
      <dgm:t>
        <a:bodyPr/>
        <a:lstStyle/>
        <a:p>
          <a:r>
            <a:rPr lang="ar-SA" b="1" dirty="0"/>
            <a:t>ألم واضح في البطن مع شحوب وبرودة في الأطراف</a:t>
          </a:r>
          <a:endParaRPr lang="en-US" b="1" dirty="0"/>
        </a:p>
      </dgm:t>
    </dgm:pt>
    <dgm:pt modelId="{DF469257-0638-4946-BEF4-6A59A598ED4B}" type="parTrans" cxnId="{CB2D174E-1EE8-9D43-AC5A-27B287116359}">
      <dgm:prSet/>
      <dgm:spPr/>
      <dgm:t>
        <a:bodyPr/>
        <a:lstStyle/>
        <a:p>
          <a:endParaRPr lang="en-US"/>
        </a:p>
      </dgm:t>
    </dgm:pt>
    <dgm:pt modelId="{C4834123-EA21-E44B-B2C2-983283B1987E}" type="sibTrans" cxnId="{CB2D174E-1EE8-9D43-AC5A-27B287116359}">
      <dgm:prSet/>
      <dgm:spPr/>
      <dgm:t>
        <a:bodyPr/>
        <a:lstStyle/>
        <a:p>
          <a:endParaRPr lang="en-US"/>
        </a:p>
      </dgm:t>
    </dgm:pt>
    <dgm:pt modelId="{A6FABE82-DBA0-C445-9A40-539FC37CFAE8}">
      <dgm:prSet phldrT="[Text]"/>
      <dgm:spPr/>
      <dgm:t>
        <a:bodyPr/>
        <a:lstStyle/>
        <a:p>
          <a:r>
            <a:rPr lang="ar-SA" b="1" dirty="0"/>
            <a:t>مغص وإسهال وقيء شديد</a:t>
          </a:r>
          <a:endParaRPr lang="en-US" b="1" dirty="0"/>
        </a:p>
      </dgm:t>
    </dgm:pt>
    <dgm:pt modelId="{ADE9AFDD-FBCD-7E48-ADB0-CAE624A69FAD}" type="parTrans" cxnId="{D34B7F41-56B6-D14E-862F-27D0C79799E6}">
      <dgm:prSet/>
      <dgm:spPr/>
      <dgm:t>
        <a:bodyPr/>
        <a:lstStyle/>
        <a:p>
          <a:endParaRPr lang="en-US"/>
        </a:p>
      </dgm:t>
    </dgm:pt>
    <dgm:pt modelId="{4BD6F391-DB72-0C42-8E53-88747DCF2706}" type="sibTrans" cxnId="{D34B7F41-56B6-D14E-862F-27D0C79799E6}">
      <dgm:prSet/>
      <dgm:spPr/>
      <dgm:t>
        <a:bodyPr/>
        <a:lstStyle/>
        <a:p>
          <a:endParaRPr lang="en-US"/>
        </a:p>
      </dgm:t>
    </dgm:pt>
    <dgm:pt modelId="{A8E01CBE-1014-C64C-B0B6-4FF0C86B1B98}">
      <dgm:prSet phldrT="[Text]"/>
      <dgm:spPr/>
      <dgm:t>
        <a:bodyPr/>
        <a:lstStyle/>
        <a:p>
          <a:r>
            <a:rPr lang="ar-SA" b="1" dirty="0"/>
            <a:t>غثيان ودوخة </a:t>
          </a:r>
          <a:endParaRPr lang="en-US" b="1" dirty="0"/>
        </a:p>
      </dgm:t>
    </dgm:pt>
    <dgm:pt modelId="{80D3150C-17DE-2B41-9965-3B2A01A9FF9A}" type="parTrans" cxnId="{96E26BFE-73D2-EE45-AC65-5A25DF7CCB3B}">
      <dgm:prSet/>
      <dgm:spPr/>
      <dgm:t>
        <a:bodyPr/>
        <a:lstStyle/>
        <a:p>
          <a:endParaRPr lang="en-US"/>
        </a:p>
      </dgm:t>
    </dgm:pt>
    <dgm:pt modelId="{E1B92D39-6A0B-DF48-A36C-5F6075C97AEE}" type="sibTrans" cxnId="{96E26BFE-73D2-EE45-AC65-5A25DF7CCB3B}">
      <dgm:prSet/>
      <dgm:spPr/>
      <dgm:t>
        <a:bodyPr/>
        <a:lstStyle/>
        <a:p>
          <a:endParaRPr lang="en-US"/>
        </a:p>
      </dgm:t>
    </dgm:pt>
    <dgm:pt modelId="{3CE1966C-680A-904A-A665-18C4A81FAFC7}">
      <dgm:prSet phldrT="[Text]"/>
      <dgm:spPr/>
      <dgm:t>
        <a:bodyPr/>
        <a:lstStyle/>
        <a:p>
          <a:r>
            <a:rPr lang="ar-SA" b="1" dirty="0"/>
            <a:t>إعياء وعدم قدرة على الكلام </a:t>
          </a:r>
          <a:endParaRPr lang="en-US" b="1" dirty="0"/>
        </a:p>
      </dgm:t>
    </dgm:pt>
    <dgm:pt modelId="{F6AE17C2-F500-0943-A5D0-81F1F55E9E00}" type="parTrans" cxnId="{C8206C68-F65D-EB41-BDA2-E458D49C73A0}">
      <dgm:prSet/>
      <dgm:spPr/>
      <dgm:t>
        <a:bodyPr/>
        <a:lstStyle/>
        <a:p>
          <a:endParaRPr lang="en-US"/>
        </a:p>
      </dgm:t>
    </dgm:pt>
    <dgm:pt modelId="{33BC4EA9-CE42-334D-B492-AC9B6FD05F70}" type="sibTrans" cxnId="{C8206C68-F65D-EB41-BDA2-E458D49C73A0}">
      <dgm:prSet/>
      <dgm:spPr/>
      <dgm:t>
        <a:bodyPr/>
        <a:lstStyle/>
        <a:p>
          <a:pPr rtl="1"/>
          <a:endParaRPr lang="en-US"/>
        </a:p>
      </dgm:t>
    </dgm:pt>
    <dgm:pt modelId="{8226F620-9518-BD46-8C85-126E217DC579}" type="pres">
      <dgm:prSet presAssocID="{4D746458-81E1-BB48-8761-5E04B5E1F17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567E4F7-673A-AF4D-ABDE-C65DD67E9238}" type="pres">
      <dgm:prSet presAssocID="{97823792-8BD3-C248-B3DF-7C8FF0B97DE7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D867A0E6-0C44-6540-9199-BCF4B2C96F1F}" type="pres">
      <dgm:prSet presAssocID="{9B9E454B-743E-914B-9527-B2C6C4A1AA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07F528-1B5E-F64A-9F9A-E38319C19EFA}" type="pres">
      <dgm:prSet presAssocID="{9B9E454B-743E-914B-9527-B2C6C4A1AA05}" presName="dummy" presStyleCnt="0"/>
      <dgm:spPr/>
    </dgm:pt>
    <dgm:pt modelId="{F71B9722-87AD-E743-96F0-ADD15236568C}" type="pres">
      <dgm:prSet presAssocID="{C4834123-EA21-E44B-B2C2-983283B1987E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873CC87B-A3E7-0849-9FF0-3E0BD9CB4AFA}" type="pres">
      <dgm:prSet presAssocID="{A6FABE82-DBA0-C445-9A40-539FC37CFA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4A9429-D308-FF4F-8973-3BFB8B8A95C9}" type="pres">
      <dgm:prSet presAssocID="{A6FABE82-DBA0-C445-9A40-539FC37CFAE8}" presName="dummy" presStyleCnt="0"/>
      <dgm:spPr/>
    </dgm:pt>
    <dgm:pt modelId="{5A210E36-726F-2C43-B99F-68FF556BC43D}" type="pres">
      <dgm:prSet presAssocID="{4BD6F391-DB72-0C42-8E53-88747DCF2706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BBB92CC5-7977-6441-A4F0-E291C0156E82}" type="pres">
      <dgm:prSet presAssocID="{A8E01CBE-1014-C64C-B0B6-4FF0C86B1B9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3B5429-564F-DF40-8BE1-55540DDE54BE}" type="pres">
      <dgm:prSet presAssocID="{A8E01CBE-1014-C64C-B0B6-4FF0C86B1B98}" presName="dummy" presStyleCnt="0"/>
      <dgm:spPr/>
    </dgm:pt>
    <dgm:pt modelId="{BAF77453-1A23-6C4D-A1E1-AA1007972B25}" type="pres">
      <dgm:prSet presAssocID="{E1B92D39-6A0B-DF48-A36C-5F6075C97AEE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66BD75B0-3214-5040-87EB-9EBD785A40ED}" type="pres">
      <dgm:prSet presAssocID="{3CE1966C-680A-904A-A665-18C4A81FAFC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44573C5-78B8-254D-8032-A35D661D8FBC}" type="pres">
      <dgm:prSet presAssocID="{3CE1966C-680A-904A-A665-18C4A81FAFC7}" presName="dummy" presStyleCnt="0"/>
      <dgm:spPr/>
    </dgm:pt>
    <dgm:pt modelId="{9D5A5A9E-AE38-E245-966F-9AE445763107}" type="pres">
      <dgm:prSet presAssocID="{33BC4EA9-CE42-334D-B492-AC9B6FD05F70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96E26BFE-73D2-EE45-AC65-5A25DF7CCB3B}" srcId="{97823792-8BD3-C248-B3DF-7C8FF0B97DE7}" destId="{A8E01CBE-1014-C64C-B0B6-4FF0C86B1B98}" srcOrd="2" destOrd="0" parTransId="{80D3150C-17DE-2B41-9965-3B2A01A9FF9A}" sibTransId="{E1B92D39-6A0B-DF48-A36C-5F6075C97AEE}"/>
    <dgm:cxn modelId="{B76855BC-0DE0-0646-8A42-CE95CD31D028}" type="presOf" srcId="{A8E01CBE-1014-C64C-B0B6-4FF0C86B1B98}" destId="{BBB92CC5-7977-6441-A4F0-E291C0156E82}" srcOrd="0" destOrd="0" presId="urn:microsoft.com/office/officeart/2005/8/layout/radial6"/>
    <dgm:cxn modelId="{AD682FD1-CD0C-674C-84AC-CD2A66BFCC86}" type="presOf" srcId="{A6FABE82-DBA0-C445-9A40-539FC37CFAE8}" destId="{873CC87B-A3E7-0849-9FF0-3E0BD9CB4AFA}" srcOrd="0" destOrd="0" presId="urn:microsoft.com/office/officeart/2005/8/layout/radial6"/>
    <dgm:cxn modelId="{C2D924CC-63B0-4E44-8194-8D557F40C7F2}" srcId="{4D746458-81E1-BB48-8761-5E04B5E1F177}" destId="{97823792-8BD3-C248-B3DF-7C8FF0B97DE7}" srcOrd="0" destOrd="0" parTransId="{578BC300-3DD4-1543-8397-D0060F8F1DDF}" sibTransId="{6F7DADCD-80CB-5D42-8E8B-19EFC3EBB30D}"/>
    <dgm:cxn modelId="{CB2D174E-1EE8-9D43-AC5A-27B287116359}" srcId="{97823792-8BD3-C248-B3DF-7C8FF0B97DE7}" destId="{9B9E454B-743E-914B-9527-B2C6C4A1AA05}" srcOrd="0" destOrd="0" parTransId="{DF469257-0638-4946-BEF4-6A59A598ED4B}" sibTransId="{C4834123-EA21-E44B-B2C2-983283B1987E}"/>
    <dgm:cxn modelId="{C8206C68-F65D-EB41-BDA2-E458D49C73A0}" srcId="{97823792-8BD3-C248-B3DF-7C8FF0B97DE7}" destId="{3CE1966C-680A-904A-A665-18C4A81FAFC7}" srcOrd="3" destOrd="0" parTransId="{F6AE17C2-F500-0943-A5D0-81F1F55E9E00}" sibTransId="{33BC4EA9-CE42-334D-B492-AC9B6FD05F70}"/>
    <dgm:cxn modelId="{294A4CEF-6393-1346-9229-2A59FA278854}" type="presOf" srcId="{97823792-8BD3-C248-B3DF-7C8FF0B97DE7}" destId="{B567E4F7-673A-AF4D-ABDE-C65DD67E9238}" srcOrd="0" destOrd="0" presId="urn:microsoft.com/office/officeart/2005/8/layout/radial6"/>
    <dgm:cxn modelId="{41E7DCDC-0AEE-D64C-85D1-51E597500A3E}" type="presOf" srcId="{9B9E454B-743E-914B-9527-B2C6C4A1AA05}" destId="{D867A0E6-0C44-6540-9199-BCF4B2C96F1F}" srcOrd="0" destOrd="0" presId="urn:microsoft.com/office/officeart/2005/8/layout/radial6"/>
    <dgm:cxn modelId="{D34B7F41-56B6-D14E-862F-27D0C79799E6}" srcId="{97823792-8BD3-C248-B3DF-7C8FF0B97DE7}" destId="{A6FABE82-DBA0-C445-9A40-539FC37CFAE8}" srcOrd="1" destOrd="0" parTransId="{ADE9AFDD-FBCD-7E48-ADB0-CAE624A69FAD}" sibTransId="{4BD6F391-DB72-0C42-8E53-88747DCF2706}"/>
    <dgm:cxn modelId="{0C5BC003-DFC4-0543-9DE9-2D3B1A58542D}" type="presOf" srcId="{33BC4EA9-CE42-334D-B492-AC9B6FD05F70}" destId="{9D5A5A9E-AE38-E245-966F-9AE445763107}" srcOrd="0" destOrd="0" presId="urn:microsoft.com/office/officeart/2005/8/layout/radial6"/>
    <dgm:cxn modelId="{7F73C599-BB3E-334E-8BCD-51F128525F4E}" type="presOf" srcId="{4D746458-81E1-BB48-8761-5E04B5E1F177}" destId="{8226F620-9518-BD46-8C85-126E217DC579}" srcOrd="0" destOrd="0" presId="urn:microsoft.com/office/officeart/2005/8/layout/radial6"/>
    <dgm:cxn modelId="{1D948F7D-57D0-1240-ACE9-6032D61A23E2}" type="presOf" srcId="{C4834123-EA21-E44B-B2C2-983283B1987E}" destId="{F71B9722-87AD-E743-96F0-ADD15236568C}" srcOrd="0" destOrd="0" presId="urn:microsoft.com/office/officeart/2005/8/layout/radial6"/>
    <dgm:cxn modelId="{808FB9A6-DA27-8A40-9541-6DD984C82BA2}" type="presOf" srcId="{3CE1966C-680A-904A-A665-18C4A81FAFC7}" destId="{66BD75B0-3214-5040-87EB-9EBD785A40ED}" srcOrd="0" destOrd="0" presId="urn:microsoft.com/office/officeart/2005/8/layout/radial6"/>
    <dgm:cxn modelId="{CFD382A1-4486-1C47-B1A2-326CEC95DE1C}" type="presOf" srcId="{E1B92D39-6A0B-DF48-A36C-5F6075C97AEE}" destId="{BAF77453-1A23-6C4D-A1E1-AA1007972B25}" srcOrd="0" destOrd="0" presId="urn:microsoft.com/office/officeart/2005/8/layout/radial6"/>
    <dgm:cxn modelId="{0F512B06-5016-9244-9160-14A103EFABF0}" type="presOf" srcId="{4BD6F391-DB72-0C42-8E53-88747DCF2706}" destId="{5A210E36-726F-2C43-B99F-68FF556BC43D}" srcOrd="0" destOrd="0" presId="urn:microsoft.com/office/officeart/2005/8/layout/radial6"/>
    <dgm:cxn modelId="{1C5682FC-F19B-1546-94B7-1078D8353A73}" type="presParOf" srcId="{8226F620-9518-BD46-8C85-126E217DC579}" destId="{B567E4F7-673A-AF4D-ABDE-C65DD67E9238}" srcOrd="0" destOrd="0" presId="urn:microsoft.com/office/officeart/2005/8/layout/radial6"/>
    <dgm:cxn modelId="{EBBC791D-A58D-AF41-B364-024A0070C083}" type="presParOf" srcId="{8226F620-9518-BD46-8C85-126E217DC579}" destId="{D867A0E6-0C44-6540-9199-BCF4B2C96F1F}" srcOrd="1" destOrd="0" presId="urn:microsoft.com/office/officeart/2005/8/layout/radial6"/>
    <dgm:cxn modelId="{B4EA5F36-BE33-AB42-8819-57EF6B8DCA37}" type="presParOf" srcId="{8226F620-9518-BD46-8C85-126E217DC579}" destId="{D907F528-1B5E-F64A-9F9A-E38319C19EFA}" srcOrd="2" destOrd="0" presId="urn:microsoft.com/office/officeart/2005/8/layout/radial6"/>
    <dgm:cxn modelId="{FA17A4BE-D5CD-EB4E-9131-C95B349F4C29}" type="presParOf" srcId="{8226F620-9518-BD46-8C85-126E217DC579}" destId="{F71B9722-87AD-E743-96F0-ADD15236568C}" srcOrd="3" destOrd="0" presId="urn:microsoft.com/office/officeart/2005/8/layout/radial6"/>
    <dgm:cxn modelId="{7A4598F8-B34D-E74A-9C17-26076F872873}" type="presParOf" srcId="{8226F620-9518-BD46-8C85-126E217DC579}" destId="{873CC87B-A3E7-0849-9FF0-3E0BD9CB4AFA}" srcOrd="4" destOrd="0" presId="urn:microsoft.com/office/officeart/2005/8/layout/radial6"/>
    <dgm:cxn modelId="{FD7CC897-C90A-8045-826D-012ADAD3409C}" type="presParOf" srcId="{8226F620-9518-BD46-8C85-126E217DC579}" destId="{474A9429-D308-FF4F-8973-3BFB8B8A95C9}" srcOrd="5" destOrd="0" presId="urn:microsoft.com/office/officeart/2005/8/layout/radial6"/>
    <dgm:cxn modelId="{0D79E3B6-F650-2346-AF5B-278CD13C440E}" type="presParOf" srcId="{8226F620-9518-BD46-8C85-126E217DC579}" destId="{5A210E36-726F-2C43-B99F-68FF556BC43D}" srcOrd="6" destOrd="0" presId="urn:microsoft.com/office/officeart/2005/8/layout/radial6"/>
    <dgm:cxn modelId="{9CA43167-E218-F64E-AD89-8A94919453FA}" type="presParOf" srcId="{8226F620-9518-BD46-8C85-126E217DC579}" destId="{BBB92CC5-7977-6441-A4F0-E291C0156E82}" srcOrd="7" destOrd="0" presId="urn:microsoft.com/office/officeart/2005/8/layout/radial6"/>
    <dgm:cxn modelId="{B04562F7-9BA5-F143-9BD1-0B590866C469}" type="presParOf" srcId="{8226F620-9518-BD46-8C85-126E217DC579}" destId="{263B5429-564F-DF40-8BE1-55540DDE54BE}" srcOrd="8" destOrd="0" presId="urn:microsoft.com/office/officeart/2005/8/layout/radial6"/>
    <dgm:cxn modelId="{065726CB-1196-0448-87FA-DDC8B566C2A0}" type="presParOf" srcId="{8226F620-9518-BD46-8C85-126E217DC579}" destId="{BAF77453-1A23-6C4D-A1E1-AA1007972B25}" srcOrd="9" destOrd="0" presId="urn:microsoft.com/office/officeart/2005/8/layout/radial6"/>
    <dgm:cxn modelId="{65940040-360B-D642-BC30-2192D8C8E86E}" type="presParOf" srcId="{8226F620-9518-BD46-8C85-126E217DC579}" destId="{66BD75B0-3214-5040-87EB-9EBD785A40ED}" srcOrd="10" destOrd="0" presId="urn:microsoft.com/office/officeart/2005/8/layout/radial6"/>
    <dgm:cxn modelId="{F297FF53-5288-2A46-8C63-D18ED0CF2369}" type="presParOf" srcId="{8226F620-9518-BD46-8C85-126E217DC579}" destId="{F44573C5-78B8-254D-8032-A35D661D8FBC}" srcOrd="11" destOrd="0" presId="urn:microsoft.com/office/officeart/2005/8/layout/radial6"/>
    <dgm:cxn modelId="{376D01DF-BD02-8E4F-8893-8822DF6BA5BA}" type="presParOf" srcId="{8226F620-9518-BD46-8C85-126E217DC579}" destId="{9D5A5A9E-AE38-E245-966F-9AE44576310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64199DD-FD6B-1741-9F35-3020B4514729}" type="doc">
      <dgm:prSet loTypeId="urn:microsoft.com/office/officeart/2005/8/layout/b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7DE33-8AD2-8A4D-9DB7-D72493F8DC66}">
      <dgm:prSet phldrT="[Text]"/>
      <dgm:spPr/>
      <dgm:t>
        <a:bodyPr/>
        <a:lstStyle/>
        <a:p>
          <a:r>
            <a:rPr lang="ar-SA" dirty="0"/>
            <a:t>إسعاف التسمم بالأطعمة</a:t>
          </a:r>
          <a:endParaRPr lang="en-US" dirty="0"/>
        </a:p>
      </dgm:t>
    </dgm:pt>
    <dgm:pt modelId="{83243BA1-5396-F14F-9E91-788D4EB5FC2C}" type="parTrans" cxnId="{3ADD9C5F-5966-2948-8536-16EECC51F786}">
      <dgm:prSet/>
      <dgm:spPr/>
      <dgm:t>
        <a:bodyPr/>
        <a:lstStyle/>
        <a:p>
          <a:endParaRPr lang="en-US"/>
        </a:p>
      </dgm:t>
    </dgm:pt>
    <dgm:pt modelId="{F7732D48-6DBF-9A44-8F5E-045ACAC7E3BC}" type="sibTrans" cxnId="{3ADD9C5F-5966-2948-8536-16EECC51F786}">
      <dgm:prSet/>
      <dgm:spPr/>
      <dgm:t>
        <a:bodyPr/>
        <a:lstStyle/>
        <a:p>
          <a:endParaRPr lang="en-US"/>
        </a:p>
      </dgm:t>
    </dgm:pt>
    <dgm:pt modelId="{CF66471E-8866-0B4D-A9B4-A5AF4EB62964}">
      <dgm:prSet phldrT="[Text]"/>
      <dgm:spPr/>
      <dgm:t>
        <a:bodyPr/>
        <a:lstStyle/>
        <a:p>
          <a:r>
            <a:rPr lang="ar-SA" b="1" dirty="0"/>
            <a:t>إعطاء الطفل كوب أو كوبين من الحليب أو الماء</a:t>
          </a:r>
          <a:endParaRPr lang="en-US" b="1" dirty="0"/>
        </a:p>
      </dgm:t>
    </dgm:pt>
    <dgm:pt modelId="{84AB08DB-27FB-F647-B605-D97AF79CB487}" type="parTrans" cxnId="{A8AB1842-19E8-DE41-BFCE-D82B8A5771F4}">
      <dgm:prSet/>
      <dgm:spPr/>
      <dgm:t>
        <a:bodyPr/>
        <a:lstStyle/>
        <a:p>
          <a:endParaRPr lang="en-US"/>
        </a:p>
      </dgm:t>
    </dgm:pt>
    <dgm:pt modelId="{D437CC2A-DE3E-4A42-B9E4-5CFEFC94B42E}" type="sibTrans" cxnId="{A8AB1842-19E8-DE41-BFCE-D82B8A5771F4}">
      <dgm:prSet/>
      <dgm:spPr/>
      <dgm:t>
        <a:bodyPr/>
        <a:lstStyle/>
        <a:p>
          <a:endParaRPr lang="en-US"/>
        </a:p>
      </dgm:t>
    </dgm:pt>
    <dgm:pt modelId="{C1198C80-4520-D643-B7AD-5196BF379A8F}">
      <dgm:prSet phldrT="[Text]"/>
      <dgm:spPr/>
      <dgm:t>
        <a:bodyPr/>
        <a:lstStyle/>
        <a:p>
          <a:r>
            <a:rPr lang="ar-SA" b="1" dirty="0"/>
            <a:t>وضع الطفل على السرير ورأسه مدلى </a:t>
          </a:r>
          <a:endParaRPr lang="en-US" b="1" dirty="0"/>
        </a:p>
      </dgm:t>
    </dgm:pt>
    <dgm:pt modelId="{2FB11376-7A8A-4A44-A03C-70730B2FEAB5}" type="parTrans" cxnId="{9EF5CE8C-FD5E-FE4E-A611-AD7E3C25BEBC}">
      <dgm:prSet/>
      <dgm:spPr/>
      <dgm:t>
        <a:bodyPr/>
        <a:lstStyle/>
        <a:p>
          <a:endParaRPr lang="en-US"/>
        </a:p>
      </dgm:t>
    </dgm:pt>
    <dgm:pt modelId="{2DABBA3A-CC13-0B44-B7CF-46D8A9E05650}" type="sibTrans" cxnId="{9EF5CE8C-FD5E-FE4E-A611-AD7E3C25BEBC}">
      <dgm:prSet/>
      <dgm:spPr/>
      <dgm:t>
        <a:bodyPr/>
        <a:lstStyle/>
        <a:p>
          <a:endParaRPr lang="en-US"/>
        </a:p>
      </dgm:t>
    </dgm:pt>
    <dgm:pt modelId="{D62C1A12-8969-7F4E-9FCD-DB5157E89067}">
      <dgm:prSet phldrT="[Text]"/>
      <dgm:spPr/>
      <dgm:t>
        <a:bodyPr/>
        <a:lstStyle/>
        <a:p>
          <a:r>
            <a:rPr lang="ar-SA" b="1" dirty="0"/>
            <a:t>نحاول حث الطفل على التقيؤ</a:t>
          </a:r>
          <a:endParaRPr lang="en-US" b="1" dirty="0"/>
        </a:p>
      </dgm:t>
    </dgm:pt>
    <dgm:pt modelId="{19DA1687-EEAC-3740-BD8F-A7937E74194E}" type="parTrans" cxnId="{73E3AF52-E00A-E745-A7E6-DBFC07EAF790}">
      <dgm:prSet/>
      <dgm:spPr/>
      <dgm:t>
        <a:bodyPr/>
        <a:lstStyle/>
        <a:p>
          <a:endParaRPr lang="en-US"/>
        </a:p>
      </dgm:t>
    </dgm:pt>
    <dgm:pt modelId="{6B3ADAA8-0CC6-5E41-AB29-19DF76A80204}" type="sibTrans" cxnId="{73E3AF52-E00A-E745-A7E6-DBFC07EAF790}">
      <dgm:prSet/>
      <dgm:spPr/>
      <dgm:t>
        <a:bodyPr/>
        <a:lstStyle/>
        <a:p>
          <a:endParaRPr lang="en-US"/>
        </a:p>
      </dgm:t>
    </dgm:pt>
    <dgm:pt modelId="{3EDB9FD1-1ECF-0F40-BB81-B6F929F689CA}">
      <dgm:prSet phldrT="[Text]"/>
      <dgm:spPr/>
      <dgm:t>
        <a:bodyPr/>
        <a:lstStyle/>
        <a:p>
          <a:r>
            <a:rPr lang="ar-SA" b="1" dirty="0"/>
            <a:t>يُنقل الطفل إلى أقرب مستشفى</a:t>
          </a:r>
          <a:endParaRPr lang="en-US" b="1" dirty="0"/>
        </a:p>
      </dgm:t>
    </dgm:pt>
    <dgm:pt modelId="{0BD29A35-08BB-EA4A-81DD-912D41A8831C}" type="parTrans" cxnId="{14717789-D9EE-8F4F-BD2E-FE9A04B8BA51}">
      <dgm:prSet/>
      <dgm:spPr/>
      <dgm:t>
        <a:bodyPr/>
        <a:lstStyle/>
        <a:p>
          <a:endParaRPr lang="en-US"/>
        </a:p>
      </dgm:t>
    </dgm:pt>
    <dgm:pt modelId="{EC6819FF-3AA3-EF49-871C-1834BFF48832}" type="sibTrans" cxnId="{14717789-D9EE-8F4F-BD2E-FE9A04B8BA51}">
      <dgm:prSet/>
      <dgm:spPr/>
      <dgm:t>
        <a:bodyPr/>
        <a:lstStyle/>
        <a:p>
          <a:pPr rtl="1"/>
          <a:endParaRPr lang="en-US"/>
        </a:p>
      </dgm:t>
    </dgm:pt>
    <dgm:pt modelId="{9056395E-18A1-5541-8C14-46C1DF13A06A}" type="pres">
      <dgm:prSet presAssocID="{A64199DD-FD6B-1741-9F35-3020B4514729}" presName="diagram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A4AE9AE3-70FA-BD43-AE25-E45E06048D11}" type="pres">
      <dgm:prSet presAssocID="{0207DE33-8AD2-8A4D-9DB7-D72493F8DC66}" presName="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CE4DBC-E3B3-8D4B-92FE-1AF7124658F8}" type="pres">
      <dgm:prSet presAssocID="{F7732D48-6DBF-9A44-8F5E-045ACAC7E3BC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A33884D6-419D-F046-9991-F391391B76D2}" type="pres">
      <dgm:prSet presAssocID="{CF66471E-8866-0B4D-A9B4-A5AF4EB62964}" presName="middleNode" presStyleCnt="0"/>
      <dgm:spPr/>
    </dgm:pt>
    <dgm:pt modelId="{3995CE9A-E9B4-B243-AEE6-3A9AF3D81CF4}" type="pres">
      <dgm:prSet presAssocID="{CF66471E-8866-0B4D-A9B4-A5AF4EB62964}" presName="padding" presStyleLbl="node1" presStyleIdx="0" presStyleCnt="5"/>
      <dgm:spPr/>
    </dgm:pt>
    <dgm:pt modelId="{DE2221B3-30DD-E349-8527-758E25875906}" type="pres">
      <dgm:prSet presAssocID="{CF66471E-8866-0B4D-A9B4-A5AF4EB62964}" presName="shap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69724C4-888D-1C4A-BFBD-2351F907C359}" type="pres">
      <dgm:prSet presAssocID="{D437CC2A-DE3E-4A42-B9E4-5CFEFC94B42E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D98363B4-F134-224E-8E1F-B390341BFE67}" type="pres">
      <dgm:prSet presAssocID="{C1198C80-4520-D643-B7AD-5196BF379A8F}" presName="middleNode" presStyleCnt="0"/>
      <dgm:spPr/>
    </dgm:pt>
    <dgm:pt modelId="{6BA9FFED-50D3-4745-9B85-6E1D9CE98B65}" type="pres">
      <dgm:prSet presAssocID="{C1198C80-4520-D643-B7AD-5196BF379A8F}" presName="padding" presStyleLbl="node1" presStyleIdx="1" presStyleCnt="5"/>
      <dgm:spPr/>
    </dgm:pt>
    <dgm:pt modelId="{4F35CB67-4373-054D-953A-9FE8B6B40CDD}" type="pres">
      <dgm:prSet presAssocID="{C1198C80-4520-D643-B7AD-5196BF379A8F}" presName="shap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76F5562-6B1D-3442-894F-94A1C252322C}" type="pres">
      <dgm:prSet presAssocID="{2DABBA3A-CC13-0B44-B7CF-46D8A9E05650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1FFD409D-EA6B-704E-9E3F-4AEA7FE7AFBD}" type="pres">
      <dgm:prSet presAssocID="{D62C1A12-8969-7F4E-9FCD-DB5157E89067}" presName="middleNode" presStyleCnt="0"/>
      <dgm:spPr/>
    </dgm:pt>
    <dgm:pt modelId="{A8D4688D-1F84-444A-B89A-D3D3C3775728}" type="pres">
      <dgm:prSet presAssocID="{D62C1A12-8969-7F4E-9FCD-DB5157E89067}" presName="padding" presStyleLbl="node1" presStyleIdx="2" presStyleCnt="5"/>
      <dgm:spPr/>
    </dgm:pt>
    <dgm:pt modelId="{C88555D9-16A9-2346-8A09-B2A2C41AEE2F}" type="pres">
      <dgm:prSet presAssocID="{D62C1A12-8969-7F4E-9FCD-DB5157E89067}" presName="shap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60E62D-DC2C-D74F-AAFF-12069B169269}" type="pres">
      <dgm:prSet presAssocID="{6B3ADAA8-0CC6-5E41-AB29-19DF76A80204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D95D4597-D5B9-BF4D-80BF-A7221BA43192}" type="pres">
      <dgm:prSet presAssocID="{3EDB9FD1-1ECF-0F40-BB81-B6F929F689CA}" presName="las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A664AD0-E53E-F24B-9B6C-7A1655DB420E}" type="presOf" srcId="{CF66471E-8866-0B4D-A9B4-A5AF4EB62964}" destId="{DE2221B3-30DD-E349-8527-758E25875906}" srcOrd="0" destOrd="0" presId="urn:microsoft.com/office/officeart/2005/8/layout/bProcess2"/>
    <dgm:cxn modelId="{A8AB1842-19E8-DE41-BFCE-D82B8A5771F4}" srcId="{A64199DD-FD6B-1741-9F35-3020B4514729}" destId="{CF66471E-8866-0B4D-A9B4-A5AF4EB62964}" srcOrd="1" destOrd="0" parTransId="{84AB08DB-27FB-F647-B605-D97AF79CB487}" sibTransId="{D437CC2A-DE3E-4A42-B9E4-5CFEFC94B42E}"/>
    <dgm:cxn modelId="{9EF5CE8C-FD5E-FE4E-A611-AD7E3C25BEBC}" srcId="{A64199DD-FD6B-1741-9F35-3020B4514729}" destId="{C1198C80-4520-D643-B7AD-5196BF379A8F}" srcOrd="2" destOrd="0" parTransId="{2FB11376-7A8A-4A44-A03C-70730B2FEAB5}" sibTransId="{2DABBA3A-CC13-0B44-B7CF-46D8A9E05650}"/>
    <dgm:cxn modelId="{4612BF39-AD01-D940-A56A-C869A8E28003}" type="presOf" srcId="{3EDB9FD1-1ECF-0F40-BB81-B6F929F689CA}" destId="{D95D4597-D5B9-BF4D-80BF-A7221BA43192}" srcOrd="0" destOrd="0" presId="urn:microsoft.com/office/officeart/2005/8/layout/bProcess2"/>
    <dgm:cxn modelId="{3A03EDC9-7AE5-2D48-9F82-FA20A6305335}" type="presOf" srcId="{C1198C80-4520-D643-B7AD-5196BF379A8F}" destId="{4F35CB67-4373-054D-953A-9FE8B6B40CDD}" srcOrd="0" destOrd="0" presId="urn:microsoft.com/office/officeart/2005/8/layout/bProcess2"/>
    <dgm:cxn modelId="{C5AA7EAA-D709-CC45-9ED3-381922383F6B}" type="presOf" srcId="{A64199DD-FD6B-1741-9F35-3020B4514729}" destId="{9056395E-18A1-5541-8C14-46C1DF13A06A}" srcOrd="0" destOrd="0" presId="urn:microsoft.com/office/officeart/2005/8/layout/bProcess2"/>
    <dgm:cxn modelId="{14717789-D9EE-8F4F-BD2E-FE9A04B8BA51}" srcId="{A64199DD-FD6B-1741-9F35-3020B4514729}" destId="{3EDB9FD1-1ECF-0F40-BB81-B6F929F689CA}" srcOrd="4" destOrd="0" parTransId="{0BD29A35-08BB-EA4A-81DD-912D41A8831C}" sibTransId="{EC6819FF-3AA3-EF49-871C-1834BFF48832}"/>
    <dgm:cxn modelId="{73E3AF52-E00A-E745-A7E6-DBFC07EAF790}" srcId="{A64199DD-FD6B-1741-9F35-3020B4514729}" destId="{D62C1A12-8969-7F4E-9FCD-DB5157E89067}" srcOrd="3" destOrd="0" parTransId="{19DA1687-EEAC-3740-BD8F-A7937E74194E}" sibTransId="{6B3ADAA8-0CC6-5E41-AB29-19DF76A80204}"/>
    <dgm:cxn modelId="{0CD6DB2C-44AF-0B45-A262-78FE935C7673}" type="presOf" srcId="{2DABBA3A-CC13-0B44-B7CF-46D8A9E05650}" destId="{676F5562-6B1D-3442-894F-94A1C252322C}" srcOrd="0" destOrd="0" presId="urn:microsoft.com/office/officeart/2005/8/layout/bProcess2"/>
    <dgm:cxn modelId="{CFF0C9DA-9755-7E47-8952-94892E24F886}" type="presOf" srcId="{D62C1A12-8969-7F4E-9FCD-DB5157E89067}" destId="{C88555D9-16A9-2346-8A09-B2A2C41AEE2F}" srcOrd="0" destOrd="0" presId="urn:microsoft.com/office/officeart/2005/8/layout/bProcess2"/>
    <dgm:cxn modelId="{41562B47-E911-334E-9DE0-62306F6266AE}" type="presOf" srcId="{D437CC2A-DE3E-4A42-B9E4-5CFEFC94B42E}" destId="{C69724C4-888D-1C4A-BFBD-2351F907C359}" srcOrd="0" destOrd="0" presId="urn:microsoft.com/office/officeart/2005/8/layout/bProcess2"/>
    <dgm:cxn modelId="{4271F244-4B1E-9246-883F-A7E207CC8996}" type="presOf" srcId="{0207DE33-8AD2-8A4D-9DB7-D72493F8DC66}" destId="{A4AE9AE3-70FA-BD43-AE25-E45E06048D11}" srcOrd="0" destOrd="0" presId="urn:microsoft.com/office/officeart/2005/8/layout/bProcess2"/>
    <dgm:cxn modelId="{3ADD9C5F-5966-2948-8536-16EECC51F786}" srcId="{A64199DD-FD6B-1741-9F35-3020B4514729}" destId="{0207DE33-8AD2-8A4D-9DB7-D72493F8DC66}" srcOrd="0" destOrd="0" parTransId="{83243BA1-5396-F14F-9E91-788D4EB5FC2C}" sibTransId="{F7732D48-6DBF-9A44-8F5E-045ACAC7E3BC}"/>
    <dgm:cxn modelId="{37FEBDBB-B1FA-BD41-B366-D1ACAA6133E5}" type="presOf" srcId="{6B3ADAA8-0CC6-5E41-AB29-19DF76A80204}" destId="{8460E62D-DC2C-D74F-AAFF-12069B169269}" srcOrd="0" destOrd="0" presId="urn:microsoft.com/office/officeart/2005/8/layout/bProcess2"/>
    <dgm:cxn modelId="{A2B0D3C4-5543-8840-929F-F702C6D2AC20}" type="presOf" srcId="{F7732D48-6DBF-9A44-8F5E-045ACAC7E3BC}" destId="{B0CE4DBC-E3B3-8D4B-92FE-1AF7124658F8}" srcOrd="0" destOrd="0" presId="urn:microsoft.com/office/officeart/2005/8/layout/bProcess2"/>
    <dgm:cxn modelId="{CBC02F94-EEF0-8A40-BA49-A16B03048E20}" type="presParOf" srcId="{9056395E-18A1-5541-8C14-46C1DF13A06A}" destId="{A4AE9AE3-70FA-BD43-AE25-E45E06048D11}" srcOrd="0" destOrd="0" presId="urn:microsoft.com/office/officeart/2005/8/layout/bProcess2"/>
    <dgm:cxn modelId="{FED3F7C6-3BC5-FB49-A6B7-A59836598855}" type="presParOf" srcId="{9056395E-18A1-5541-8C14-46C1DF13A06A}" destId="{B0CE4DBC-E3B3-8D4B-92FE-1AF7124658F8}" srcOrd="1" destOrd="0" presId="urn:microsoft.com/office/officeart/2005/8/layout/bProcess2"/>
    <dgm:cxn modelId="{9E6454C5-2247-784F-8E5F-983857D56473}" type="presParOf" srcId="{9056395E-18A1-5541-8C14-46C1DF13A06A}" destId="{A33884D6-419D-F046-9991-F391391B76D2}" srcOrd="2" destOrd="0" presId="urn:microsoft.com/office/officeart/2005/8/layout/bProcess2"/>
    <dgm:cxn modelId="{CA78ECB1-3A8F-9447-A4E8-9EBC8E9C9312}" type="presParOf" srcId="{A33884D6-419D-F046-9991-F391391B76D2}" destId="{3995CE9A-E9B4-B243-AEE6-3A9AF3D81CF4}" srcOrd="0" destOrd="0" presId="urn:microsoft.com/office/officeart/2005/8/layout/bProcess2"/>
    <dgm:cxn modelId="{7656A674-5FFB-904A-BA4B-DA683D0FC7A8}" type="presParOf" srcId="{A33884D6-419D-F046-9991-F391391B76D2}" destId="{DE2221B3-30DD-E349-8527-758E25875906}" srcOrd="1" destOrd="0" presId="urn:microsoft.com/office/officeart/2005/8/layout/bProcess2"/>
    <dgm:cxn modelId="{F86C4F7B-9F9B-294F-AE76-6A7A8F108297}" type="presParOf" srcId="{9056395E-18A1-5541-8C14-46C1DF13A06A}" destId="{C69724C4-888D-1C4A-BFBD-2351F907C359}" srcOrd="3" destOrd="0" presId="urn:microsoft.com/office/officeart/2005/8/layout/bProcess2"/>
    <dgm:cxn modelId="{C782C7DA-BB94-0C42-9665-FD97AD50911B}" type="presParOf" srcId="{9056395E-18A1-5541-8C14-46C1DF13A06A}" destId="{D98363B4-F134-224E-8E1F-B390341BFE67}" srcOrd="4" destOrd="0" presId="urn:microsoft.com/office/officeart/2005/8/layout/bProcess2"/>
    <dgm:cxn modelId="{9CE0612D-0233-C247-938D-197358DE1C42}" type="presParOf" srcId="{D98363B4-F134-224E-8E1F-B390341BFE67}" destId="{6BA9FFED-50D3-4745-9B85-6E1D9CE98B65}" srcOrd="0" destOrd="0" presId="urn:microsoft.com/office/officeart/2005/8/layout/bProcess2"/>
    <dgm:cxn modelId="{7745BB1E-3820-6548-A8F2-5B72EDC2673E}" type="presParOf" srcId="{D98363B4-F134-224E-8E1F-B390341BFE67}" destId="{4F35CB67-4373-054D-953A-9FE8B6B40CDD}" srcOrd="1" destOrd="0" presId="urn:microsoft.com/office/officeart/2005/8/layout/bProcess2"/>
    <dgm:cxn modelId="{72023D5E-A26D-6449-9B5D-1C1A75DF5A8B}" type="presParOf" srcId="{9056395E-18A1-5541-8C14-46C1DF13A06A}" destId="{676F5562-6B1D-3442-894F-94A1C252322C}" srcOrd="5" destOrd="0" presId="urn:microsoft.com/office/officeart/2005/8/layout/bProcess2"/>
    <dgm:cxn modelId="{38C95ECB-6368-DF46-B246-CEBEDC40A001}" type="presParOf" srcId="{9056395E-18A1-5541-8C14-46C1DF13A06A}" destId="{1FFD409D-EA6B-704E-9E3F-4AEA7FE7AFBD}" srcOrd="6" destOrd="0" presId="urn:microsoft.com/office/officeart/2005/8/layout/bProcess2"/>
    <dgm:cxn modelId="{966938DC-2644-B94A-80DF-87E028ECEBB4}" type="presParOf" srcId="{1FFD409D-EA6B-704E-9E3F-4AEA7FE7AFBD}" destId="{A8D4688D-1F84-444A-B89A-D3D3C3775728}" srcOrd="0" destOrd="0" presId="urn:microsoft.com/office/officeart/2005/8/layout/bProcess2"/>
    <dgm:cxn modelId="{780453B2-423A-734D-9438-71FE086B2E9F}" type="presParOf" srcId="{1FFD409D-EA6B-704E-9E3F-4AEA7FE7AFBD}" destId="{C88555D9-16A9-2346-8A09-B2A2C41AEE2F}" srcOrd="1" destOrd="0" presId="urn:microsoft.com/office/officeart/2005/8/layout/bProcess2"/>
    <dgm:cxn modelId="{904FD7CF-C9CE-D141-87A8-AE365D362A5B}" type="presParOf" srcId="{9056395E-18A1-5541-8C14-46C1DF13A06A}" destId="{8460E62D-DC2C-D74F-AAFF-12069B169269}" srcOrd="7" destOrd="0" presId="urn:microsoft.com/office/officeart/2005/8/layout/bProcess2"/>
    <dgm:cxn modelId="{B5714EEA-BA65-FC42-965C-D870B92C024F}" type="presParOf" srcId="{9056395E-18A1-5541-8C14-46C1DF13A06A}" destId="{D95D4597-D5B9-BF4D-80BF-A7221BA43192}" srcOrd="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D962731-D2CA-9E4F-8073-62CB8B5B5A84}" type="doc">
      <dgm:prSet loTypeId="urn:microsoft.com/office/officeart/2008/layout/RadialCluster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44D14-2302-C84B-8041-2FE38946254C}">
      <dgm:prSet phldrT="[Text]"/>
      <dgm:spPr/>
      <dgm:t>
        <a:bodyPr/>
        <a:lstStyle/>
        <a:p>
          <a:r>
            <a:rPr lang="ar-SA" dirty="0"/>
            <a:t>الأعراض</a:t>
          </a:r>
          <a:endParaRPr lang="en-US" dirty="0"/>
        </a:p>
      </dgm:t>
    </dgm:pt>
    <dgm:pt modelId="{6C991C67-581D-254C-A5FC-AAFEB0AC9B0D}" type="parTrans" cxnId="{59A9CFE3-0A49-AA4B-A617-D585CCD2572B}">
      <dgm:prSet/>
      <dgm:spPr/>
      <dgm:t>
        <a:bodyPr/>
        <a:lstStyle/>
        <a:p>
          <a:endParaRPr lang="en-US"/>
        </a:p>
      </dgm:t>
    </dgm:pt>
    <dgm:pt modelId="{E09F42E3-5571-C24B-8A9B-FB15D04E909C}" type="sibTrans" cxnId="{59A9CFE3-0A49-AA4B-A617-D585CCD2572B}">
      <dgm:prSet/>
      <dgm:spPr/>
      <dgm:t>
        <a:bodyPr/>
        <a:lstStyle/>
        <a:p>
          <a:endParaRPr lang="en-US"/>
        </a:p>
      </dgm:t>
    </dgm:pt>
    <dgm:pt modelId="{321C60E8-CD9B-8F48-9F53-E573B14BF8F2}">
      <dgm:prSet phldrT="[Text]"/>
      <dgm:spPr/>
      <dgm:t>
        <a:bodyPr/>
        <a:lstStyle/>
        <a:p>
          <a:r>
            <a:rPr lang="ar-SA" b="1" dirty="0"/>
            <a:t>حروق حول الفم والشفتين واللسان</a:t>
          </a:r>
          <a:endParaRPr lang="en-US" b="1" dirty="0"/>
        </a:p>
      </dgm:t>
    </dgm:pt>
    <dgm:pt modelId="{CAC07155-E410-DA4F-8083-6E2DCBA0673C}" type="parTrans" cxnId="{B5518B27-753F-5E4E-9F91-7270130405B2}">
      <dgm:prSet/>
      <dgm:spPr/>
      <dgm:t>
        <a:bodyPr/>
        <a:lstStyle/>
        <a:p>
          <a:endParaRPr lang="en-US"/>
        </a:p>
      </dgm:t>
    </dgm:pt>
    <dgm:pt modelId="{B732BD83-ADD0-2B42-A887-76D9EFBA8DA7}" type="sibTrans" cxnId="{B5518B27-753F-5E4E-9F91-7270130405B2}">
      <dgm:prSet/>
      <dgm:spPr/>
      <dgm:t>
        <a:bodyPr/>
        <a:lstStyle/>
        <a:p>
          <a:endParaRPr lang="en-US"/>
        </a:p>
      </dgm:t>
    </dgm:pt>
    <dgm:pt modelId="{C70C4E39-B08A-EC40-8135-052FF597D3B0}">
      <dgm:prSet phldrT="[Text]"/>
      <dgm:spPr/>
      <dgm:t>
        <a:bodyPr/>
        <a:lstStyle/>
        <a:p>
          <a:r>
            <a:rPr lang="ar-SA" b="1" dirty="0"/>
            <a:t>إحساس احتراق في الجهاز الهضمي</a:t>
          </a:r>
          <a:endParaRPr lang="en-US" b="1" dirty="0"/>
        </a:p>
      </dgm:t>
    </dgm:pt>
    <dgm:pt modelId="{94B491D1-7D4E-F14F-B2F9-3C95003FBA77}" type="parTrans" cxnId="{89CAF154-EDED-0B47-8F5C-99887FD307A6}">
      <dgm:prSet/>
      <dgm:spPr/>
      <dgm:t>
        <a:bodyPr/>
        <a:lstStyle/>
        <a:p>
          <a:endParaRPr lang="en-US"/>
        </a:p>
      </dgm:t>
    </dgm:pt>
    <dgm:pt modelId="{5FFAB14F-5287-444C-9259-766EF497CE1D}" type="sibTrans" cxnId="{89CAF154-EDED-0B47-8F5C-99887FD307A6}">
      <dgm:prSet/>
      <dgm:spPr/>
      <dgm:t>
        <a:bodyPr/>
        <a:lstStyle/>
        <a:p>
          <a:endParaRPr lang="en-US"/>
        </a:p>
      </dgm:t>
    </dgm:pt>
    <dgm:pt modelId="{9DC3BBA3-8D18-EA4A-861D-3E2AF71475C3}">
      <dgm:prSet phldrT="[Text]"/>
      <dgm:spPr/>
      <dgm:t>
        <a:bodyPr/>
        <a:lstStyle/>
        <a:p>
          <a:r>
            <a:rPr lang="ar-SA" b="1" dirty="0"/>
            <a:t>مغص وإسهال يرافقه خروج الدم مع البراز </a:t>
          </a:r>
          <a:endParaRPr lang="en-US" b="1" dirty="0"/>
        </a:p>
      </dgm:t>
    </dgm:pt>
    <dgm:pt modelId="{BAFBDFD7-B1AA-754D-ADDD-F87883437767}" type="parTrans" cxnId="{CAF5349E-7FDA-7D40-B6AA-A3AE6A45FB2B}">
      <dgm:prSet/>
      <dgm:spPr/>
      <dgm:t>
        <a:bodyPr/>
        <a:lstStyle/>
        <a:p>
          <a:endParaRPr lang="en-US"/>
        </a:p>
      </dgm:t>
    </dgm:pt>
    <dgm:pt modelId="{40084E2D-2FB9-394B-9F29-91102BA83E64}" type="sibTrans" cxnId="{CAF5349E-7FDA-7D40-B6AA-A3AE6A45FB2B}">
      <dgm:prSet/>
      <dgm:spPr/>
      <dgm:t>
        <a:bodyPr/>
        <a:lstStyle/>
        <a:p>
          <a:pPr rtl="1"/>
          <a:endParaRPr lang="en-US"/>
        </a:p>
      </dgm:t>
    </dgm:pt>
    <dgm:pt modelId="{5C5C5CCB-CCDC-7744-8453-170A198A81A5}" type="pres">
      <dgm:prSet presAssocID="{4D962731-D2CA-9E4F-8073-62CB8B5B5A8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00F233CE-E6F1-E646-9C78-A261698A0F53}" type="pres">
      <dgm:prSet presAssocID="{8D244D14-2302-C84B-8041-2FE38946254C}" presName="singleCycle" presStyleCnt="0"/>
      <dgm:spPr/>
    </dgm:pt>
    <dgm:pt modelId="{75B282DC-A939-5C49-8A21-534F42A12AF6}" type="pres">
      <dgm:prSet presAssocID="{8D244D14-2302-C84B-8041-2FE38946254C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ar-SA"/>
        </a:p>
      </dgm:t>
    </dgm:pt>
    <dgm:pt modelId="{D9360AED-6451-6B4E-A553-EA5E4B6466E8}" type="pres">
      <dgm:prSet presAssocID="{CAC07155-E410-DA4F-8083-6E2DCBA0673C}" presName="Name56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03F3EE6E-7799-C549-A659-1C5998372C9B}" type="pres">
      <dgm:prSet presAssocID="{321C60E8-CD9B-8F48-9F53-E573B14BF8F2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F87DBC0-C8FC-564D-89A1-3C36F7CFA525}" type="pres">
      <dgm:prSet presAssocID="{94B491D1-7D4E-F14F-B2F9-3C95003FBA77}" presName="Name56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DDE7CF2F-753E-064E-8E2D-8F9123A87E11}" type="pres">
      <dgm:prSet presAssocID="{C70C4E39-B08A-EC40-8135-052FF597D3B0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057EFE1-35B7-C54F-A1CD-602C07921694}" type="pres">
      <dgm:prSet presAssocID="{BAFBDFD7-B1AA-754D-ADDD-F87883437767}" presName="Name56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A85CCCF-48BF-0243-B604-94333DD85476}" type="pres">
      <dgm:prSet presAssocID="{9DC3BBA3-8D18-EA4A-861D-3E2AF71475C3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9CAF154-EDED-0B47-8F5C-99887FD307A6}" srcId="{8D244D14-2302-C84B-8041-2FE38946254C}" destId="{C70C4E39-B08A-EC40-8135-052FF597D3B0}" srcOrd="1" destOrd="0" parTransId="{94B491D1-7D4E-F14F-B2F9-3C95003FBA77}" sibTransId="{5FFAB14F-5287-444C-9259-766EF497CE1D}"/>
    <dgm:cxn modelId="{F7581BB1-2AE4-9D47-A313-5E817A76EDEB}" type="presOf" srcId="{9DC3BBA3-8D18-EA4A-861D-3E2AF71475C3}" destId="{3A85CCCF-48BF-0243-B604-94333DD85476}" srcOrd="0" destOrd="0" presId="urn:microsoft.com/office/officeart/2008/layout/RadialCluster"/>
    <dgm:cxn modelId="{05C413CE-26B6-2B46-8CDE-541FAC818F3F}" type="presOf" srcId="{4D962731-D2CA-9E4F-8073-62CB8B5B5A84}" destId="{5C5C5CCB-CCDC-7744-8453-170A198A81A5}" srcOrd="0" destOrd="0" presId="urn:microsoft.com/office/officeart/2008/layout/RadialCluster"/>
    <dgm:cxn modelId="{B5518B27-753F-5E4E-9F91-7270130405B2}" srcId="{8D244D14-2302-C84B-8041-2FE38946254C}" destId="{321C60E8-CD9B-8F48-9F53-E573B14BF8F2}" srcOrd="0" destOrd="0" parTransId="{CAC07155-E410-DA4F-8083-6E2DCBA0673C}" sibTransId="{B732BD83-ADD0-2B42-A887-76D9EFBA8DA7}"/>
    <dgm:cxn modelId="{3642A451-8B65-EC4B-A873-670E1004D0C2}" type="presOf" srcId="{8D244D14-2302-C84B-8041-2FE38946254C}" destId="{75B282DC-A939-5C49-8A21-534F42A12AF6}" srcOrd="0" destOrd="0" presId="urn:microsoft.com/office/officeart/2008/layout/RadialCluster"/>
    <dgm:cxn modelId="{8B39740E-8E7C-E044-A4F2-45F1E7E7C999}" type="presOf" srcId="{CAC07155-E410-DA4F-8083-6E2DCBA0673C}" destId="{D9360AED-6451-6B4E-A553-EA5E4B6466E8}" srcOrd="0" destOrd="0" presId="urn:microsoft.com/office/officeart/2008/layout/RadialCluster"/>
    <dgm:cxn modelId="{9D5829E4-3B85-DD4B-B9FD-382C1DF463F5}" type="presOf" srcId="{94B491D1-7D4E-F14F-B2F9-3C95003FBA77}" destId="{5F87DBC0-C8FC-564D-89A1-3C36F7CFA525}" srcOrd="0" destOrd="0" presId="urn:microsoft.com/office/officeart/2008/layout/RadialCluster"/>
    <dgm:cxn modelId="{CAF5349E-7FDA-7D40-B6AA-A3AE6A45FB2B}" srcId="{8D244D14-2302-C84B-8041-2FE38946254C}" destId="{9DC3BBA3-8D18-EA4A-861D-3E2AF71475C3}" srcOrd="2" destOrd="0" parTransId="{BAFBDFD7-B1AA-754D-ADDD-F87883437767}" sibTransId="{40084E2D-2FB9-394B-9F29-91102BA83E64}"/>
    <dgm:cxn modelId="{90E89E83-F657-1B4C-881E-0796667BD170}" type="presOf" srcId="{BAFBDFD7-B1AA-754D-ADDD-F87883437767}" destId="{9057EFE1-35B7-C54F-A1CD-602C07921694}" srcOrd="0" destOrd="0" presId="urn:microsoft.com/office/officeart/2008/layout/RadialCluster"/>
    <dgm:cxn modelId="{89B6560F-B44A-DB40-A0DC-7CB8A06B896B}" type="presOf" srcId="{321C60E8-CD9B-8F48-9F53-E573B14BF8F2}" destId="{03F3EE6E-7799-C549-A659-1C5998372C9B}" srcOrd="0" destOrd="0" presId="urn:microsoft.com/office/officeart/2008/layout/RadialCluster"/>
    <dgm:cxn modelId="{59A9CFE3-0A49-AA4B-A617-D585CCD2572B}" srcId="{4D962731-D2CA-9E4F-8073-62CB8B5B5A84}" destId="{8D244D14-2302-C84B-8041-2FE38946254C}" srcOrd="0" destOrd="0" parTransId="{6C991C67-581D-254C-A5FC-AAFEB0AC9B0D}" sibTransId="{E09F42E3-5571-C24B-8A9B-FB15D04E909C}"/>
    <dgm:cxn modelId="{7E797E01-8135-7D41-AEF3-057596B95AB2}" type="presOf" srcId="{C70C4E39-B08A-EC40-8135-052FF597D3B0}" destId="{DDE7CF2F-753E-064E-8E2D-8F9123A87E11}" srcOrd="0" destOrd="0" presId="urn:microsoft.com/office/officeart/2008/layout/RadialCluster"/>
    <dgm:cxn modelId="{AC0BA7C0-28EA-844B-B87B-AC6C33BA9DC5}" type="presParOf" srcId="{5C5C5CCB-CCDC-7744-8453-170A198A81A5}" destId="{00F233CE-E6F1-E646-9C78-A261698A0F53}" srcOrd="0" destOrd="0" presId="urn:microsoft.com/office/officeart/2008/layout/RadialCluster"/>
    <dgm:cxn modelId="{AF70175A-36D7-4844-B00D-CFA419EA9732}" type="presParOf" srcId="{00F233CE-E6F1-E646-9C78-A261698A0F53}" destId="{75B282DC-A939-5C49-8A21-534F42A12AF6}" srcOrd="0" destOrd="0" presId="urn:microsoft.com/office/officeart/2008/layout/RadialCluster"/>
    <dgm:cxn modelId="{84F528AA-9EE7-B545-A0D9-925767E44089}" type="presParOf" srcId="{00F233CE-E6F1-E646-9C78-A261698A0F53}" destId="{D9360AED-6451-6B4E-A553-EA5E4B6466E8}" srcOrd="1" destOrd="0" presId="urn:microsoft.com/office/officeart/2008/layout/RadialCluster"/>
    <dgm:cxn modelId="{E9166768-072A-F44C-8F1A-5F502B42135F}" type="presParOf" srcId="{00F233CE-E6F1-E646-9C78-A261698A0F53}" destId="{03F3EE6E-7799-C549-A659-1C5998372C9B}" srcOrd="2" destOrd="0" presId="urn:microsoft.com/office/officeart/2008/layout/RadialCluster"/>
    <dgm:cxn modelId="{FF6A546C-D057-BE41-B439-34FC9B95DA14}" type="presParOf" srcId="{00F233CE-E6F1-E646-9C78-A261698A0F53}" destId="{5F87DBC0-C8FC-564D-89A1-3C36F7CFA525}" srcOrd="3" destOrd="0" presId="urn:microsoft.com/office/officeart/2008/layout/RadialCluster"/>
    <dgm:cxn modelId="{2BC7E630-A17C-3141-9C08-7DDE279D04B5}" type="presParOf" srcId="{00F233CE-E6F1-E646-9C78-A261698A0F53}" destId="{DDE7CF2F-753E-064E-8E2D-8F9123A87E11}" srcOrd="4" destOrd="0" presId="urn:microsoft.com/office/officeart/2008/layout/RadialCluster"/>
    <dgm:cxn modelId="{D437B3E5-9BBF-F34D-B9B9-750A85EACA9E}" type="presParOf" srcId="{00F233CE-E6F1-E646-9C78-A261698A0F53}" destId="{9057EFE1-35B7-C54F-A1CD-602C07921694}" srcOrd="5" destOrd="0" presId="urn:microsoft.com/office/officeart/2008/layout/RadialCluster"/>
    <dgm:cxn modelId="{28EBADA3-8E2B-8A4B-A5EF-541DB2D81EF5}" type="presParOf" srcId="{00F233CE-E6F1-E646-9C78-A261698A0F53}" destId="{3A85CCCF-48BF-0243-B604-94333DD8547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7F50CC3-EFDD-4E47-A14C-8D1E15F161B0}" type="doc">
      <dgm:prSet loTypeId="urn:microsoft.com/office/officeart/2005/8/layout/hList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1478F1-9CA1-5C45-A38C-D8F865719E5E}">
      <dgm:prSet phldrT="[Text]"/>
      <dgm:spPr/>
      <dgm:t>
        <a:bodyPr/>
        <a:lstStyle/>
        <a:p>
          <a:r>
            <a:rPr lang="ar-SA" dirty="0"/>
            <a:t>الإسعاف </a:t>
          </a:r>
          <a:endParaRPr lang="en-US" dirty="0"/>
        </a:p>
      </dgm:t>
    </dgm:pt>
    <dgm:pt modelId="{6CC723FA-9DF6-4D4B-A149-4C644DA44AE6}" type="parTrans" cxnId="{5C7CF8F5-85D9-8C47-859D-C3F7C38A0F7A}">
      <dgm:prSet/>
      <dgm:spPr/>
      <dgm:t>
        <a:bodyPr/>
        <a:lstStyle/>
        <a:p>
          <a:endParaRPr lang="en-US"/>
        </a:p>
      </dgm:t>
    </dgm:pt>
    <dgm:pt modelId="{DD60F87A-7CEB-CE4D-BAB0-89AFC5B666FE}" type="sibTrans" cxnId="{5C7CF8F5-85D9-8C47-859D-C3F7C38A0F7A}">
      <dgm:prSet/>
      <dgm:spPr/>
      <dgm:t>
        <a:bodyPr/>
        <a:lstStyle/>
        <a:p>
          <a:endParaRPr lang="en-US"/>
        </a:p>
      </dgm:t>
    </dgm:pt>
    <dgm:pt modelId="{BEC8DA0E-A408-7842-9B24-7D72A26B0DEF}">
      <dgm:prSet phldrT="[Text]"/>
      <dgm:spPr/>
      <dgm:t>
        <a:bodyPr/>
        <a:lstStyle/>
        <a:p>
          <a:pPr rtl="1"/>
          <a:r>
            <a:rPr lang="ar-SA" b="1" dirty="0"/>
            <a:t>إعطاء الطفل كوباً أو اثنين من الحليب</a:t>
          </a:r>
          <a:endParaRPr lang="en-US" b="1" dirty="0"/>
        </a:p>
      </dgm:t>
    </dgm:pt>
    <dgm:pt modelId="{2F6233D1-E80B-5F48-A258-8B3D609778DC}" type="parTrans" cxnId="{FEBD721E-A244-2C4B-8021-61587F344A6E}">
      <dgm:prSet/>
      <dgm:spPr/>
      <dgm:t>
        <a:bodyPr/>
        <a:lstStyle/>
        <a:p>
          <a:endParaRPr lang="en-US"/>
        </a:p>
      </dgm:t>
    </dgm:pt>
    <dgm:pt modelId="{DE5FD41C-0FC2-554C-97C3-5C6199E83EA3}" type="sibTrans" cxnId="{FEBD721E-A244-2C4B-8021-61587F344A6E}">
      <dgm:prSet/>
      <dgm:spPr/>
      <dgm:t>
        <a:bodyPr/>
        <a:lstStyle/>
        <a:p>
          <a:endParaRPr lang="en-US"/>
        </a:p>
      </dgm:t>
    </dgm:pt>
    <dgm:pt modelId="{FA9B865D-BDF1-1D4C-AC73-9E26DE5528E2}">
      <dgm:prSet phldrT="[Text]"/>
      <dgm:spPr/>
      <dgm:t>
        <a:bodyPr/>
        <a:lstStyle/>
        <a:p>
          <a:pPr rtl="1"/>
          <a:r>
            <a:rPr lang="ar-SA" b="1" dirty="0"/>
            <a:t>تفك ألبسة الطفل الضيقة ويدفأ لحين حضور الطبيب</a:t>
          </a:r>
          <a:endParaRPr lang="en-US" b="1" dirty="0"/>
        </a:p>
      </dgm:t>
    </dgm:pt>
    <dgm:pt modelId="{65036213-7B14-964F-BE10-4E4144BD910E}" type="parTrans" cxnId="{1F184E42-E45F-1D49-BE5C-2CD6B4A41079}">
      <dgm:prSet/>
      <dgm:spPr/>
      <dgm:t>
        <a:bodyPr/>
        <a:lstStyle/>
        <a:p>
          <a:endParaRPr lang="en-US"/>
        </a:p>
      </dgm:t>
    </dgm:pt>
    <dgm:pt modelId="{7416BFFF-8B3C-B14F-A9AA-1FB9E976E23F}" type="sibTrans" cxnId="{1F184E42-E45F-1D49-BE5C-2CD6B4A41079}">
      <dgm:prSet/>
      <dgm:spPr/>
      <dgm:t>
        <a:bodyPr/>
        <a:lstStyle/>
        <a:p>
          <a:endParaRPr lang="en-US"/>
        </a:p>
      </dgm:t>
    </dgm:pt>
    <dgm:pt modelId="{7A50CE93-F86C-824F-8AD2-73A9B4D6B25E}">
      <dgm:prSet phldrT="[Text]"/>
      <dgm:spPr/>
      <dgm:t>
        <a:bodyPr/>
        <a:lstStyle/>
        <a:p>
          <a:r>
            <a:rPr lang="ar-SA" dirty="0"/>
            <a:t>الأعراض</a:t>
          </a:r>
          <a:endParaRPr lang="en-US" dirty="0"/>
        </a:p>
      </dgm:t>
    </dgm:pt>
    <dgm:pt modelId="{E5C7ED25-3CF0-1241-9366-16E8025BCAD9}" type="parTrans" cxnId="{C64BCAEB-1FCC-8C49-8645-69C65851ECDE}">
      <dgm:prSet/>
      <dgm:spPr/>
      <dgm:t>
        <a:bodyPr/>
        <a:lstStyle/>
        <a:p>
          <a:endParaRPr lang="en-US"/>
        </a:p>
      </dgm:t>
    </dgm:pt>
    <dgm:pt modelId="{B4ED42BD-8A2D-2048-8698-C0C090E97401}" type="sibTrans" cxnId="{C64BCAEB-1FCC-8C49-8645-69C65851ECDE}">
      <dgm:prSet/>
      <dgm:spPr/>
      <dgm:t>
        <a:bodyPr/>
        <a:lstStyle/>
        <a:p>
          <a:endParaRPr lang="en-US"/>
        </a:p>
      </dgm:t>
    </dgm:pt>
    <dgm:pt modelId="{E822A232-F2E5-CD45-B532-E9CF2016DD6D}">
      <dgm:prSet phldrT="[Text]"/>
      <dgm:spPr/>
      <dgm:t>
        <a:bodyPr/>
        <a:lstStyle/>
        <a:p>
          <a:pPr rtl="1"/>
          <a:r>
            <a:rPr lang="ar-SA" b="1" dirty="0"/>
            <a:t>الإحساس </a:t>
          </a:r>
          <a:r>
            <a:rPr lang="ar-SA" b="1" dirty="0" smtClean="0"/>
            <a:t>باحتراق </a:t>
          </a:r>
          <a:r>
            <a:rPr lang="ar-SA" b="1" dirty="0"/>
            <a:t>في الجهاز الهضمي </a:t>
          </a:r>
          <a:endParaRPr lang="en-US" b="1" dirty="0"/>
        </a:p>
      </dgm:t>
    </dgm:pt>
    <dgm:pt modelId="{9D782373-DD24-0449-8AB5-8E3DC807C0C7}" type="parTrans" cxnId="{7AD1B149-DED4-BC4F-BE94-3CA560742468}">
      <dgm:prSet/>
      <dgm:spPr/>
      <dgm:t>
        <a:bodyPr/>
        <a:lstStyle/>
        <a:p>
          <a:endParaRPr lang="en-US"/>
        </a:p>
      </dgm:t>
    </dgm:pt>
    <dgm:pt modelId="{58279AF7-FC43-A94E-A85F-DF72369A42C4}" type="sibTrans" cxnId="{7AD1B149-DED4-BC4F-BE94-3CA560742468}">
      <dgm:prSet/>
      <dgm:spPr/>
      <dgm:t>
        <a:bodyPr/>
        <a:lstStyle/>
        <a:p>
          <a:endParaRPr lang="en-US"/>
        </a:p>
      </dgm:t>
    </dgm:pt>
    <dgm:pt modelId="{41B367E3-BC90-F94F-B941-ECE11500844C}">
      <dgm:prSet phldrT="[Text]"/>
      <dgm:spPr/>
      <dgm:t>
        <a:bodyPr/>
        <a:lstStyle/>
        <a:p>
          <a:pPr rtl="1"/>
          <a:r>
            <a:rPr lang="ar-SA" b="1" dirty="0"/>
            <a:t>السعال </a:t>
          </a:r>
          <a:endParaRPr lang="en-US" b="1" dirty="0"/>
        </a:p>
      </dgm:t>
    </dgm:pt>
    <dgm:pt modelId="{91E849B0-0B1D-BE4A-B32C-FA05335F14BA}" type="parTrans" cxnId="{BB5300D8-CCB3-5B4E-BE7F-0A3ACF1AEA1A}">
      <dgm:prSet/>
      <dgm:spPr/>
      <dgm:t>
        <a:bodyPr/>
        <a:lstStyle/>
        <a:p>
          <a:endParaRPr lang="en-US"/>
        </a:p>
      </dgm:t>
    </dgm:pt>
    <dgm:pt modelId="{EDA1C6C7-727A-6845-A061-276B8B88B60B}" type="sibTrans" cxnId="{BB5300D8-CCB3-5B4E-BE7F-0A3ACF1AEA1A}">
      <dgm:prSet/>
      <dgm:spPr/>
      <dgm:t>
        <a:bodyPr/>
        <a:lstStyle/>
        <a:p>
          <a:pPr rtl="1"/>
          <a:endParaRPr lang="en-US"/>
        </a:p>
      </dgm:t>
    </dgm:pt>
    <dgm:pt modelId="{29C7CAE4-B093-8F45-AC44-DEEE168964EA}">
      <dgm:prSet/>
      <dgm:spPr/>
      <dgm:t>
        <a:bodyPr/>
        <a:lstStyle/>
        <a:p>
          <a:pPr rtl="1"/>
          <a:r>
            <a:rPr lang="ar-SA" dirty="0"/>
            <a:t>الميل إلى النوم </a:t>
          </a:r>
          <a:endParaRPr lang="en-US" dirty="0"/>
        </a:p>
      </dgm:t>
    </dgm:pt>
    <dgm:pt modelId="{1AFE915F-3008-8C49-B1A4-524B17267765}" type="parTrans" cxnId="{B0837F0D-C7DA-314F-B51E-F7D8A3EE8452}">
      <dgm:prSet/>
      <dgm:spPr/>
      <dgm:t>
        <a:bodyPr/>
        <a:lstStyle/>
        <a:p>
          <a:endParaRPr lang="en-US"/>
        </a:p>
      </dgm:t>
    </dgm:pt>
    <dgm:pt modelId="{97315347-0343-A647-85A9-B5A58B7A2A61}" type="sibTrans" cxnId="{B0837F0D-C7DA-314F-B51E-F7D8A3EE8452}">
      <dgm:prSet/>
      <dgm:spPr/>
      <dgm:t>
        <a:bodyPr/>
        <a:lstStyle/>
        <a:p>
          <a:endParaRPr lang="en-US"/>
        </a:p>
      </dgm:t>
    </dgm:pt>
    <dgm:pt modelId="{3D7C6EE5-492A-C04C-B233-7526241BF7B1}" type="pres">
      <dgm:prSet presAssocID="{C7F50CC3-EFDD-4E47-A14C-8D1E15F161B0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80EDA38C-1757-4B4A-8F43-3831E8D27407}" type="pres">
      <dgm:prSet presAssocID="{681478F1-9CA1-5C45-A38C-D8F865719E5E}" presName="posSpace" presStyleCnt="0"/>
      <dgm:spPr/>
    </dgm:pt>
    <dgm:pt modelId="{36A24EBA-8903-ED4F-BCC8-E105D287A4AE}" type="pres">
      <dgm:prSet presAssocID="{681478F1-9CA1-5C45-A38C-D8F865719E5E}" presName="vertFlow" presStyleCnt="0"/>
      <dgm:spPr/>
    </dgm:pt>
    <dgm:pt modelId="{2260E721-AA10-BA49-8BF5-F8390C588A66}" type="pres">
      <dgm:prSet presAssocID="{681478F1-9CA1-5C45-A38C-D8F865719E5E}" presName="topSpace" presStyleCnt="0"/>
      <dgm:spPr/>
    </dgm:pt>
    <dgm:pt modelId="{4823F2E5-73F3-4143-82CA-0FDF974108F0}" type="pres">
      <dgm:prSet presAssocID="{681478F1-9CA1-5C45-A38C-D8F865719E5E}" presName="firstComp" presStyleCnt="0"/>
      <dgm:spPr/>
    </dgm:pt>
    <dgm:pt modelId="{18FAA565-95C0-D547-BFD9-3D587502D883}" type="pres">
      <dgm:prSet presAssocID="{681478F1-9CA1-5C45-A38C-D8F865719E5E}" presName="firstChild" presStyleLbl="bgAccFollowNode1" presStyleIdx="0" presStyleCnt="5"/>
      <dgm:spPr/>
      <dgm:t>
        <a:bodyPr/>
        <a:lstStyle/>
        <a:p>
          <a:pPr rtl="1"/>
          <a:endParaRPr lang="ar-SA"/>
        </a:p>
      </dgm:t>
    </dgm:pt>
    <dgm:pt modelId="{8464F4C3-20FE-2F45-8160-F8DB3CFEE7CF}" type="pres">
      <dgm:prSet presAssocID="{681478F1-9CA1-5C45-A38C-D8F865719E5E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F4F2F35-0425-9B47-8683-9B4B3D67C1C5}" type="pres">
      <dgm:prSet presAssocID="{FA9B865D-BDF1-1D4C-AC73-9E26DE5528E2}" presName="comp" presStyleCnt="0"/>
      <dgm:spPr/>
    </dgm:pt>
    <dgm:pt modelId="{CB32D79B-FA01-244B-9BE9-76569AD704C1}" type="pres">
      <dgm:prSet presAssocID="{FA9B865D-BDF1-1D4C-AC73-9E26DE5528E2}" presName="child" presStyleLbl="bgAccFollowNode1" presStyleIdx="1" presStyleCnt="5"/>
      <dgm:spPr/>
      <dgm:t>
        <a:bodyPr/>
        <a:lstStyle/>
        <a:p>
          <a:pPr rtl="1"/>
          <a:endParaRPr lang="ar-SA"/>
        </a:p>
      </dgm:t>
    </dgm:pt>
    <dgm:pt modelId="{E7583A93-BE98-D34D-BBE8-EE49809BFADA}" type="pres">
      <dgm:prSet presAssocID="{FA9B865D-BDF1-1D4C-AC73-9E26DE5528E2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36073A-FFFC-F049-AECA-C68907FE40F9}" type="pres">
      <dgm:prSet presAssocID="{681478F1-9CA1-5C45-A38C-D8F865719E5E}" presName="negSpace" presStyleCnt="0"/>
      <dgm:spPr/>
    </dgm:pt>
    <dgm:pt modelId="{B382CD30-E4BA-2948-97B6-DA4D3357D92F}" type="pres">
      <dgm:prSet presAssocID="{681478F1-9CA1-5C45-A38C-D8F865719E5E}" presName="circle" presStyleLbl="node1" presStyleIdx="0" presStyleCnt="2"/>
      <dgm:spPr/>
      <dgm:t>
        <a:bodyPr/>
        <a:lstStyle/>
        <a:p>
          <a:pPr rtl="1"/>
          <a:endParaRPr lang="ar-SA"/>
        </a:p>
      </dgm:t>
    </dgm:pt>
    <dgm:pt modelId="{95A7E328-710E-2247-8CBF-761C53478C4E}" type="pres">
      <dgm:prSet presAssocID="{DD60F87A-7CEB-CE4D-BAB0-89AFC5B666FE}" presName="transSpace" presStyleCnt="0"/>
      <dgm:spPr/>
    </dgm:pt>
    <dgm:pt modelId="{2ED6CFBD-300B-2A4A-B70D-51A52A714D66}" type="pres">
      <dgm:prSet presAssocID="{7A50CE93-F86C-824F-8AD2-73A9B4D6B25E}" presName="posSpace" presStyleCnt="0"/>
      <dgm:spPr/>
    </dgm:pt>
    <dgm:pt modelId="{28CC9B57-C7F0-4946-BA65-E3A8BFE720EF}" type="pres">
      <dgm:prSet presAssocID="{7A50CE93-F86C-824F-8AD2-73A9B4D6B25E}" presName="vertFlow" presStyleCnt="0"/>
      <dgm:spPr/>
    </dgm:pt>
    <dgm:pt modelId="{CA995E9F-1112-B74B-BF30-5F4C31ABD3EC}" type="pres">
      <dgm:prSet presAssocID="{7A50CE93-F86C-824F-8AD2-73A9B4D6B25E}" presName="topSpace" presStyleCnt="0"/>
      <dgm:spPr/>
    </dgm:pt>
    <dgm:pt modelId="{1B689B48-DA12-9B43-9888-B3248A8A9BB7}" type="pres">
      <dgm:prSet presAssocID="{7A50CE93-F86C-824F-8AD2-73A9B4D6B25E}" presName="firstComp" presStyleCnt="0"/>
      <dgm:spPr/>
    </dgm:pt>
    <dgm:pt modelId="{72A248B7-5457-C74B-887F-8946416E9D57}" type="pres">
      <dgm:prSet presAssocID="{7A50CE93-F86C-824F-8AD2-73A9B4D6B25E}" presName="firstChild" presStyleLbl="bgAccFollowNode1" presStyleIdx="2" presStyleCnt="5"/>
      <dgm:spPr/>
      <dgm:t>
        <a:bodyPr/>
        <a:lstStyle/>
        <a:p>
          <a:pPr rtl="1"/>
          <a:endParaRPr lang="ar-SA"/>
        </a:p>
      </dgm:t>
    </dgm:pt>
    <dgm:pt modelId="{DF83F5EC-C72B-C045-8221-BA7BF85A0082}" type="pres">
      <dgm:prSet presAssocID="{7A50CE93-F86C-824F-8AD2-73A9B4D6B25E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83CEF8-0AC8-2C41-9932-57996A04E7F6}" type="pres">
      <dgm:prSet presAssocID="{41B367E3-BC90-F94F-B941-ECE11500844C}" presName="comp" presStyleCnt="0"/>
      <dgm:spPr/>
    </dgm:pt>
    <dgm:pt modelId="{FC789EA6-0F16-0247-8774-F3C83248FC73}" type="pres">
      <dgm:prSet presAssocID="{41B367E3-BC90-F94F-B941-ECE11500844C}" presName="child" presStyleLbl="bgAccFollowNode1" presStyleIdx="3" presStyleCnt="5"/>
      <dgm:spPr/>
      <dgm:t>
        <a:bodyPr/>
        <a:lstStyle/>
        <a:p>
          <a:pPr rtl="1"/>
          <a:endParaRPr lang="ar-SA"/>
        </a:p>
      </dgm:t>
    </dgm:pt>
    <dgm:pt modelId="{50355707-F508-E742-A69E-E1C938DBFF5E}" type="pres">
      <dgm:prSet presAssocID="{41B367E3-BC90-F94F-B941-ECE11500844C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94E2483-7347-B941-B3E8-509AA0479247}" type="pres">
      <dgm:prSet presAssocID="{29C7CAE4-B093-8F45-AC44-DEEE168964EA}" presName="comp" presStyleCnt="0"/>
      <dgm:spPr/>
    </dgm:pt>
    <dgm:pt modelId="{4C320543-C373-4948-BA95-D9C794D8E985}" type="pres">
      <dgm:prSet presAssocID="{29C7CAE4-B093-8F45-AC44-DEEE168964EA}" presName="child" presStyleLbl="bgAccFollowNode1" presStyleIdx="4" presStyleCnt="5"/>
      <dgm:spPr/>
      <dgm:t>
        <a:bodyPr/>
        <a:lstStyle/>
        <a:p>
          <a:pPr rtl="1"/>
          <a:endParaRPr lang="ar-SA"/>
        </a:p>
      </dgm:t>
    </dgm:pt>
    <dgm:pt modelId="{DE15B5BE-477A-C84B-A546-E1BEDB3E4994}" type="pres">
      <dgm:prSet presAssocID="{29C7CAE4-B093-8F45-AC44-DEEE168964EA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8680841-06C0-9E42-8750-88DB703871FE}" type="pres">
      <dgm:prSet presAssocID="{7A50CE93-F86C-824F-8AD2-73A9B4D6B25E}" presName="negSpace" presStyleCnt="0"/>
      <dgm:spPr/>
    </dgm:pt>
    <dgm:pt modelId="{EB10CBCB-ABEF-8D43-9011-BC39E7AFEA0A}" type="pres">
      <dgm:prSet presAssocID="{7A50CE93-F86C-824F-8AD2-73A9B4D6B25E}" presName="circle" presStyleLbl="node1" presStyleIdx="1" presStyleCnt="2"/>
      <dgm:spPr/>
      <dgm:t>
        <a:bodyPr/>
        <a:lstStyle/>
        <a:p>
          <a:pPr rtl="1"/>
          <a:endParaRPr lang="ar-SA"/>
        </a:p>
      </dgm:t>
    </dgm:pt>
  </dgm:ptLst>
  <dgm:cxnLst>
    <dgm:cxn modelId="{6A36D1C2-A38C-9D4D-A543-830E09EAFE1D}" type="presOf" srcId="{BEC8DA0E-A408-7842-9B24-7D72A26B0DEF}" destId="{18FAA565-95C0-D547-BFD9-3D587502D883}" srcOrd="0" destOrd="0" presId="urn:microsoft.com/office/officeart/2005/8/layout/hList9"/>
    <dgm:cxn modelId="{EC75A7FE-7795-6741-B5ED-E3AB525B2472}" type="presOf" srcId="{41B367E3-BC90-F94F-B941-ECE11500844C}" destId="{50355707-F508-E742-A69E-E1C938DBFF5E}" srcOrd="1" destOrd="0" presId="urn:microsoft.com/office/officeart/2005/8/layout/hList9"/>
    <dgm:cxn modelId="{E3134B06-1918-1A4D-958E-B118BB450C7C}" type="presOf" srcId="{E822A232-F2E5-CD45-B532-E9CF2016DD6D}" destId="{72A248B7-5457-C74B-887F-8946416E9D57}" srcOrd="0" destOrd="0" presId="urn:microsoft.com/office/officeart/2005/8/layout/hList9"/>
    <dgm:cxn modelId="{8AFA7935-60BF-CF40-A25E-CC6DAEAC5ECE}" type="presOf" srcId="{29C7CAE4-B093-8F45-AC44-DEEE168964EA}" destId="{4C320543-C373-4948-BA95-D9C794D8E985}" srcOrd="0" destOrd="0" presId="urn:microsoft.com/office/officeart/2005/8/layout/hList9"/>
    <dgm:cxn modelId="{7AD1B149-DED4-BC4F-BE94-3CA560742468}" srcId="{7A50CE93-F86C-824F-8AD2-73A9B4D6B25E}" destId="{E822A232-F2E5-CD45-B532-E9CF2016DD6D}" srcOrd="0" destOrd="0" parTransId="{9D782373-DD24-0449-8AB5-8E3DC807C0C7}" sibTransId="{58279AF7-FC43-A94E-A85F-DF72369A42C4}"/>
    <dgm:cxn modelId="{C64BCAEB-1FCC-8C49-8645-69C65851ECDE}" srcId="{C7F50CC3-EFDD-4E47-A14C-8D1E15F161B0}" destId="{7A50CE93-F86C-824F-8AD2-73A9B4D6B25E}" srcOrd="1" destOrd="0" parTransId="{E5C7ED25-3CF0-1241-9366-16E8025BCAD9}" sibTransId="{B4ED42BD-8A2D-2048-8698-C0C090E97401}"/>
    <dgm:cxn modelId="{B79EB2FC-B8C9-864E-BC68-049B94F63659}" type="presOf" srcId="{FA9B865D-BDF1-1D4C-AC73-9E26DE5528E2}" destId="{CB32D79B-FA01-244B-9BE9-76569AD704C1}" srcOrd="0" destOrd="0" presId="urn:microsoft.com/office/officeart/2005/8/layout/hList9"/>
    <dgm:cxn modelId="{A8AB1CA9-1ABB-3040-86DD-DCBAFCF7431E}" type="presOf" srcId="{FA9B865D-BDF1-1D4C-AC73-9E26DE5528E2}" destId="{E7583A93-BE98-D34D-BBE8-EE49809BFADA}" srcOrd="1" destOrd="0" presId="urn:microsoft.com/office/officeart/2005/8/layout/hList9"/>
    <dgm:cxn modelId="{A78552A4-01F1-AF4B-899D-D52891C43004}" type="presOf" srcId="{29C7CAE4-B093-8F45-AC44-DEEE168964EA}" destId="{DE15B5BE-477A-C84B-A546-E1BEDB3E4994}" srcOrd="1" destOrd="0" presId="urn:microsoft.com/office/officeart/2005/8/layout/hList9"/>
    <dgm:cxn modelId="{1F184E42-E45F-1D49-BE5C-2CD6B4A41079}" srcId="{681478F1-9CA1-5C45-A38C-D8F865719E5E}" destId="{FA9B865D-BDF1-1D4C-AC73-9E26DE5528E2}" srcOrd="1" destOrd="0" parTransId="{65036213-7B14-964F-BE10-4E4144BD910E}" sibTransId="{7416BFFF-8B3C-B14F-A9AA-1FB9E976E23F}"/>
    <dgm:cxn modelId="{3DD1A42A-6E05-7C45-BCDF-4066CC314E2D}" type="presOf" srcId="{E822A232-F2E5-CD45-B532-E9CF2016DD6D}" destId="{DF83F5EC-C72B-C045-8221-BA7BF85A0082}" srcOrd="1" destOrd="0" presId="urn:microsoft.com/office/officeart/2005/8/layout/hList9"/>
    <dgm:cxn modelId="{8838317C-DFE4-104A-A430-8D9E717CE159}" type="presOf" srcId="{41B367E3-BC90-F94F-B941-ECE11500844C}" destId="{FC789EA6-0F16-0247-8774-F3C83248FC73}" srcOrd="0" destOrd="0" presId="urn:microsoft.com/office/officeart/2005/8/layout/hList9"/>
    <dgm:cxn modelId="{EEB13D09-145A-8B49-A813-DB2D1D8D42A3}" type="presOf" srcId="{7A50CE93-F86C-824F-8AD2-73A9B4D6B25E}" destId="{EB10CBCB-ABEF-8D43-9011-BC39E7AFEA0A}" srcOrd="0" destOrd="0" presId="urn:microsoft.com/office/officeart/2005/8/layout/hList9"/>
    <dgm:cxn modelId="{5C7CF8F5-85D9-8C47-859D-C3F7C38A0F7A}" srcId="{C7F50CC3-EFDD-4E47-A14C-8D1E15F161B0}" destId="{681478F1-9CA1-5C45-A38C-D8F865719E5E}" srcOrd="0" destOrd="0" parTransId="{6CC723FA-9DF6-4D4B-A149-4C644DA44AE6}" sibTransId="{DD60F87A-7CEB-CE4D-BAB0-89AFC5B666FE}"/>
    <dgm:cxn modelId="{E69F9645-91E6-E34C-ABB6-396F40C8F93C}" type="presOf" srcId="{681478F1-9CA1-5C45-A38C-D8F865719E5E}" destId="{B382CD30-E4BA-2948-97B6-DA4D3357D92F}" srcOrd="0" destOrd="0" presId="urn:microsoft.com/office/officeart/2005/8/layout/hList9"/>
    <dgm:cxn modelId="{032750BA-BFCA-584D-979E-5B5D5D369EFF}" type="presOf" srcId="{C7F50CC3-EFDD-4E47-A14C-8D1E15F161B0}" destId="{3D7C6EE5-492A-C04C-B233-7526241BF7B1}" srcOrd="0" destOrd="0" presId="urn:microsoft.com/office/officeart/2005/8/layout/hList9"/>
    <dgm:cxn modelId="{FEBD721E-A244-2C4B-8021-61587F344A6E}" srcId="{681478F1-9CA1-5C45-A38C-D8F865719E5E}" destId="{BEC8DA0E-A408-7842-9B24-7D72A26B0DEF}" srcOrd="0" destOrd="0" parTransId="{2F6233D1-E80B-5F48-A258-8B3D609778DC}" sibTransId="{DE5FD41C-0FC2-554C-97C3-5C6199E83EA3}"/>
    <dgm:cxn modelId="{B0837F0D-C7DA-314F-B51E-F7D8A3EE8452}" srcId="{7A50CE93-F86C-824F-8AD2-73A9B4D6B25E}" destId="{29C7CAE4-B093-8F45-AC44-DEEE168964EA}" srcOrd="2" destOrd="0" parTransId="{1AFE915F-3008-8C49-B1A4-524B17267765}" sibTransId="{97315347-0343-A647-85A9-B5A58B7A2A61}"/>
    <dgm:cxn modelId="{CFFD6443-DDA4-3643-B165-4976A2809AA7}" type="presOf" srcId="{BEC8DA0E-A408-7842-9B24-7D72A26B0DEF}" destId="{8464F4C3-20FE-2F45-8160-F8DB3CFEE7CF}" srcOrd="1" destOrd="0" presId="urn:microsoft.com/office/officeart/2005/8/layout/hList9"/>
    <dgm:cxn modelId="{BB5300D8-CCB3-5B4E-BE7F-0A3ACF1AEA1A}" srcId="{7A50CE93-F86C-824F-8AD2-73A9B4D6B25E}" destId="{41B367E3-BC90-F94F-B941-ECE11500844C}" srcOrd="1" destOrd="0" parTransId="{91E849B0-0B1D-BE4A-B32C-FA05335F14BA}" sibTransId="{EDA1C6C7-727A-6845-A061-276B8B88B60B}"/>
    <dgm:cxn modelId="{856EEDB9-6C2F-BE4D-9D57-D1469DFB8A70}" type="presParOf" srcId="{3D7C6EE5-492A-C04C-B233-7526241BF7B1}" destId="{80EDA38C-1757-4B4A-8F43-3831E8D27407}" srcOrd="0" destOrd="0" presId="urn:microsoft.com/office/officeart/2005/8/layout/hList9"/>
    <dgm:cxn modelId="{7B79D344-BECF-0E4E-8D2D-8AC391A1DAAF}" type="presParOf" srcId="{3D7C6EE5-492A-C04C-B233-7526241BF7B1}" destId="{36A24EBA-8903-ED4F-BCC8-E105D287A4AE}" srcOrd="1" destOrd="0" presId="urn:microsoft.com/office/officeart/2005/8/layout/hList9"/>
    <dgm:cxn modelId="{752C4A1E-75B5-4046-AFA8-5FEA829D5259}" type="presParOf" srcId="{36A24EBA-8903-ED4F-BCC8-E105D287A4AE}" destId="{2260E721-AA10-BA49-8BF5-F8390C588A66}" srcOrd="0" destOrd="0" presId="urn:microsoft.com/office/officeart/2005/8/layout/hList9"/>
    <dgm:cxn modelId="{D48B25CD-9E35-3D4C-8082-8E0C37349FD9}" type="presParOf" srcId="{36A24EBA-8903-ED4F-BCC8-E105D287A4AE}" destId="{4823F2E5-73F3-4143-82CA-0FDF974108F0}" srcOrd="1" destOrd="0" presId="urn:microsoft.com/office/officeart/2005/8/layout/hList9"/>
    <dgm:cxn modelId="{201C0FFD-3D5B-574D-AA96-80A3B2ECF9D3}" type="presParOf" srcId="{4823F2E5-73F3-4143-82CA-0FDF974108F0}" destId="{18FAA565-95C0-D547-BFD9-3D587502D883}" srcOrd="0" destOrd="0" presId="urn:microsoft.com/office/officeart/2005/8/layout/hList9"/>
    <dgm:cxn modelId="{0CCFF3B9-C8D5-CD47-9B1B-63835134D1D2}" type="presParOf" srcId="{4823F2E5-73F3-4143-82CA-0FDF974108F0}" destId="{8464F4C3-20FE-2F45-8160-F8DB3CFEE7CF}" srcOrd="1" destOrd="0" presId="urn:microsoft.com/office/officeart/2005/8/layout/hList9"/>
    <dgm:cxn modelId="{825B1F0E-2762-3244-9E86-0FC66C466CED}" type="presParOf" srcId="{36A24EBA-8903-ED4F-BCC8-E105D287A4AE}" destId="{DF4F2F35-0425-9B47-8683-9B4B3D67C1C5}" srcOrd="2" destOrd="0" presId="urn:microsoft.com/office/officeart/2005/8/layout/hList9"/>
    <dgm:cxn modelId="{BE9449D6-3977-3D45-9777-63D713308EB3}" type="presParOf" srcId="{DF4F2F35-0425-9B47-8683-9B4B3D67C1C5}" destId="{CB32D79B-FA01-244B-9BE9-76569AD704C1}" srcOrd="0" destOrd="0" presId="urn:microsoft.com/office/officeart/2005/8/layout/hList9"/>
    <dgm:cxn modelId="{D3C5278A-BFE3-934A-96E1-B12D77A757C1}" type="presParOf" srcId="{DF4F2F35-0425-9B47-8683-9B4B3D67C1C5}" destId="{E7583A93-BE98-D34D-BBE8-EE49809BFADA}" srcOrd="1" destOrd="0" presId="urn:microsoft.com/office/officeart/2005/8/layout/hList9"/>
    <dgm:cxn modelId="{9D1D395F-A297-464E-92CA-AF4B4CCE40AA}" type="presParOf" srcId="{3D7C6EE5-492A-C04C-B233-7526241BF7B1}" destId="{F136073A-FFFC-F049-AECA-C68907FE40F9}" srcOrd="2" destOrd="0" presId="urn:microsoft.com/office/officeart/2005/8/layout/hList9"/>
    <dgm:cxn modelId="{D77B1974-BFA5-DA49-AF13-2A5712F760D0}" type="presParOf" srcId="{3D7C6EE5-492A-C04C-B233-7526241BF7B1}" destId="{B382CD30-E4BA-2948-97B6-DA4D3357D92F}" srcOrd="3" destOrd="0" presId="urn:microsoft.com/office/officeart/2005/8/layout/hList9"/>
    <dgm:cxn modelId="{05BB97C4-1A42-C243-AF2B-CAB58B9BA3C3}" type="presParOf" srcId="{3D7C6EE5-492A-C04C-B233-7526241BF7B1}" destId="{95A7E328-710E-2247-8CBF-761C53478C4E}" srcOrd="4" destOrd="0" presId="urn:microsoft.com/office/officeart/2005/8/layout/hList9"/>
    <dgm:cxn modelId="{60398167-1F2C-3C49-843A-40291FE56624}" type="presParOf" srcId="{3D7C6EE5-492A-C04C-B233-7526241BF7B1}" destId="{2ED6CFBD-300B-2A4A-B70D-51A52A714D66}" srcOrd="5" destOrd="0" presId="urn:microsoft.com/office/officeart/2005/8/layout/hList9"/>
    <dgm:cxn modelId="{D0184FB3-9F6D-0045-8F68-4D09DD2D098C}" type="presParOf" srcId="{3D7C6EE5-492A-C04C-B233-7526241BF7B1}" destId="{28CC9B57-C7F0-4946-BA65-E3A8BFE720EF}" srcOrd="6" destOrd="0" presId="urn:microsoft.com/office/officeart/2005/8/layout/hList9"/>
    <dgm:cxn modelId="{A8F3070C-8523-5E43-BC6F-3A84AA0FEA58}" type="presParOf" srcId="{28CC9B57-C7F0-4946-BA65-E3A8BFE720EF}" destId="{CA995E9F-1112-B74B-BF30-5F4C31ABD3EC}" srcOrd="0" destOrd="0" presId="urn:microsoft.com/office/officeart/2005/8/layout/hList9"/>
    <dgm:cxn modelId="{60806A40-B12F-7341-8016-54108697F351}" type="presParOf" srcId="{28CC9B57-C7F0-4946-BA65-E3A8BFE720EF}" destId="{1B689B48-DA12-9B43-9888-B3248A8A9BB7}" srcOrd="1" destOrd="0" presId="urn:microsoft.com/office/officeart/2005/8/layout/hList9"/>
    <dgm:cxn modelId="{7290984C-73DF-374C-B642-B5C2A56AFD5A}" type="presParOf" srcId="{1B689B48-DA12-9B43-9888-B3248A8A9BB7}" destId="{72A248B7-5457-C74B-887F-8946416E9D57}" srcOrd="0" destOrd="0" presId="urn:microsoft.com/office/officeart/2005/8/layout/hList9"/>
    <dgm:cxn modelId="{76DE19C9-8526-8145-B424-D7963B4A3197}" type="presParOf" srcId="{1B689B48-DA12-9B43-9888-B3248A8A9BB7}" destId="{DF83F5EC-C72B-C045-8221-BA7BF85A0082}" srcOrd="1" destOrd="0" presId="urn:microsoft.com/office/officeart/2005/8/layout/hList9"/>
    <dgm:cxn modelId="{445C16B2-CAF5-1C4C-944C-865ABEB92D73}" type="presParOf" srcId="{28CC9B57-C7F0-4946-BA65-E3A8BFE720EF}" destId="{0283CEF8-0AC8-2C41-9932-57996A04E7F6}" srcOrd="2" destOrd="0" presId="urn:microsoft.com/office/officeart/2005/8/layout/hList9"/>
    <dgm:cxn modelId="{4575D0AC-9402-7B43-B4BD-E9F9BFCA1F7B}" type="presParOf" srcId="{0283CEF8-0AC8-2C41-9932-57996A04E7F6}" destId="{FC789EA6-0F16-0247-8774-F3C83248FC73}" srcOrd="0" destOrd="0" presId="urn:microsoft.com/office/officeart/2005/8/layout/hList9"/>
    <dgm:cxn modelId="{CBD72CAA-33B1-EF47-9883-542C7D6D2459}" type="presParOf" srcId="{0283CEF8-0AC8-2C41-9932-57996A04E7F6}" destId="{50355707-F508-E742-A69E-E1C938DBFF5E}" srcOrd="1" destOrd="0" presId="urn:microsoft.com/office/officeart/2005/8/layout/hList9"/>
    <dgm:cxn modelId="{08147AB1-097B-8A4D-AC66-DCEF8766CCC6}" type="presParOf" srcId="{28CC9B57-C7F0-4946-BA65-E3A8BFE720EF}" destId="{894E2483-7347-B941-B3E8-509AA0479247}" srcOrd="3" destOrd="0" presId="urn:microsoft.com/office/officeart/2005/8/layout/hList9"/>
    <dgm:cxn modelId="{3011ABD2-70CE-A747-AC07-F15590F806BE}" type="presParOf" srcId="{894E2483-7347-B941-B3E8-509AA0479247}" destId="{4C320543-C373-4948-BA95-D9C794D8E985}" srcOrd="0" destOrd="0" presId="urn:microsoft.com/office/officeart/2005/8/layout/hList9"/>
    <dgm:cxn modelId="{7D70D285-405F-6444-82D8-B5CF564450C8}" type="presParOf" srcId="{894E2483-7347-B941-B3E8-509AA0479247}" destId="{DE15B5BE-477A-C84B-A546-E1BEDB3E4994}" srcOrd="1" destOrd="0" presId="urn:microsoft.com/office/officeart/2005/8/layout/hList9"/>
    <dgm:cxn modelId="{22F734F4-B297-1E4E-9612-99F72D87DC66}" type="presParOf" srcId="{3D7C6EE5-492A-C04C-B233-7526241BF7B1}" destId="{08680841-06C0-9E42-8750-88DB703871FE}" srcOrd="7" destOrd="0" presId="urn:microsoft.com/office/officeart/2005/8/layout/hList9"/>
    <dgm:cxn modelId="{50CBA81F-A567-5D49-918D-E4564090142E}" type="presParOf" srcId="{3D7C6EE5-492A-C04C-B233-7526241BF7B1}" destId="{EB10CBCB-ABEF-8D43-9011-BC39E7AFEA0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D7CFE46-FF71-B64C-A69F-29C5C2C75877}" type="doc">
      <dgm:prSet loTypeId="urn:microsoft.com/office/officeart/2005/8/layout/hierarchy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AED3D7-C998-BE4F-BA92-3D9CA663A06C}">
      <dgm:prSet phldrT="[Text]"/>
      <dgm:spPr/>
      <dgm:t>
        <a:bodyPr/>
        <a:lstStyle/>
        <a:p>
          <a:pPr rtl="1"/>
          <a:r>
            <a:rPr lang="ar-SA" dirty="0"/>
            <a:t>الأعراض</a:t>
          </a:r>
          <a:endParaRPr lang="en-US" dirty="0"/>
        </a:p>
      </dgm:t>
    </dgm:pt>
    <dgm:pt modelId="{72C7607E-1C0A-1048-A8A5-5EDDFCAA841C}" type="parTrans" cxnId="{EFAD45BF-535E-3441-9203-561EAD5DBCE0}">
      <dgm:prSet/>
      <dgm:spPr/>
      <dgm:t>
        <a:bodyPr/>
        <a:lstStyle/>
        <a:p>
          <a:endParaRPr lang="en-US"/>
        </a:p>
      </dgm:t>
    </dgm:pt>
    <dgm:pt modelId="{887DD285-2027-FF48-8AE0-01E85A6F66B6}" type="sibTrans" cxnId="{EFAD45BF-535E-3441-9203-561EAD5DBCE0}">
      <dgm:prSet/>
      <dgm:spPr/>
      <dgm:t>
        <a:bodyPr/>
        <a:lstStyle/>
        <a:p>
          <a:endParaRPr lang="en-US"/>
        </a:p>
      </dgm:t>
    </dgm:pt>
    <dgm:pt modelId="{9917437B-FD89-4441-90DD-530728331D04}">
      <dgm:prSet phldrT="[Text]"/>
      <dgm:spPr/>
      <dgm:t>
        <a:bodyPr/>
        <a:lstStyle/>
        <a:p>
          <a:r>
            <a:rPr lang="ar-SA" b="1" dirty="0"/>
            <a:t>حرق في العينين</a:t>
          </a:r>
          <a:endParaRPr lang="en-US" b="1" dirty="0"/>
        </a:p>
      </dgm:t>
    </dgm:pt>
    <dgm:pt modelId="{72B79CC9-C86D-2740-A67E-C64EC0141A6A}" type="parTrans" cxnId="{1D68AAE8-C912-7940-9B4C-385CABBCBD92}">
      <dgm:prSet/>
      <dgm:spPr/>
      <dgm:t>
        <a:bodyPr/>
        <a:lstStyle/>
        <a:p>
          <a:endParaRPr lang="en-US"/>
        </a:p>
      </dgm:t>
    </dgm:pt>
    <dgm:pt modelId="{FE9458D4-19CF-1A40-9138-E06A2B09AC18}" type="sibTrans" cxnId="{1D68AAE8-C912-7940-9B4C-385CABBCBD92}">
      <dgm:prSet/>
      <dgm:spPr/>
      <dgm:t>
        <a:bodyPr/>
        <a:lstStyle/>
        <a:p>
          <a:endParaRPr lang="en-US"/>
        </a:p>
      </dgm:t>
    </dgm:pt>
    <dgm:pt modelId="{71EA14FF-27E8-DF48-A171-969F529EB80B}">
      <dgm:prSet phldrT="[Text]"/>
      <dgm:spPr/>
      <dgm:t>
        <a:bodyPr/>
        <a:lstStyle/>
        <a:p>
          <a:r>
            <a:rPr lang="ar-SA" b="1" dirty="0"/>
            <a:t>سعال وصداع </a:t>
          </a:r>
          <a:endParaRPr lang="en-US" b="1" dirty="0"/>
        </a:p>
      </dgm:t>
    </dgm:pt>
    <dgm:pt modelId="{E942E29A-2EC4-0C49-9F34-4CE238C74749}" type="parTrans" cxnId="{CB47A215-1976-5B4A-8D29-2573C3393CAE}">
      <dgm:prSet/>
      <dgm:spPr/>
      <dgm:t>
        <a:bodyPr/>
        <a:lstStyle/>
        <a:p>
          <a:endParaRPr lang="en-US"/>
        </a:p>
      </dgm:t>
    </dgm:pt>
    <dgm:pt modelId="{958DA2DF-7F31-1848-82D9-4554575A45E5}" type="sibTrans" cxnId="{CB47A215-1976-5B4A-8D29-2573C3393CAE}">
      <dgm:prSet/>
      <dgm:spPr/>
      <dgm:t>
        <a:bodyPr/>
        <a:lstStyle/>
        <a:p>
          <a:endParaRPr lang="en-US"/>
        </a:p>
      </dgm:t>
    </dgm:pt>
    <dgm:pt modelId="{C59F68E5-25F2-EC4C-81DF-31696B7177E6}">
      <dgm:prSet phldrT="[Text]"/>
      <dgm:spPr/>
      <dgm:t>
        <a:bodyPr/>
        <a:lstStyle/>
        <a:p>
          <a:r>
            <a:rPr lang="ar-SA" dirty="0"/>
            <a:t>الإسعاف</a:t>
          </a:r>
          <a:endParaRPr lang="en-US" dirty="0"/>
        </a:p>
      </dgm:t>
    </dgm:pt>
    <dgm:pt modelId="{C7D7497D-1155-7645-B9B0-60F423A9F80F}" type="parTrans" cxnId="{B24A1C5C-8274-5F42-AA5E-EB656F29D838}">
      <dgm:prSet/>
      <dgm:spPr/>
      <dgm:t>
        <a:bodyPr/>
        <a:lstStyle/>
        <a:p>
          <a:endParaRPr lang="en-US"/>
        </a:p>
      </dgm:t>
    </dgm:pt>
    <dgm:pt modelId="{33F38E2E-B84F-B84E-9C57-6A0873082DD7}" type="sibTrans" cxnId="{B24A1C5C-8274-5F42-AA5E-EB656F29D838}">
      <dgm:prSet/>
      <dgm:spPr/>
      <dgm:t>
        <a:bodyPr/>
        <a:lstStyle/>
        <a:p>
          <a:endParaRPr lang="en-US"/>
        </a:p>
      </dgm:t>
    </dgm:pt>
    <dgm:pt modelId="{CD4979EE-94F2-3E41-BF82-6104961132C8}">
      <dgm:prSet phldrT="[Text]"/>
      <dgm:spPr/>
      <dgm:t>
        <a:bodyPr/>
        <a:lstStyle/>
        <a:p>
          <a:r>
            <a:rPr lang="ar-SA" b="1" dirty="0"/>
            <a:t>ننقل الطفل من </a:t>
          </a:r>
          <a:r>
            <a:rPr lang="ar-SA" b="1" dirty="0" smtClean="0"/>
            <a:t>المكان </a:t>
          </a:r>
          <a:endParaRPr lang="en-US" b="1" dirty="0"/>
        </a:p>
      </dgm:t>
    </dgm:pt>
    <dgm:pt modelId="{EF562E85-C494-A847-B2DA-B1A93E210482}" type="parTrans" cxnId="{0AA23E77-E2FC-F644-A5A0-8DDBEF20B0A4}">
      <dgm:prSet/>
      <dgm:spPr/>
      <dgm:t>
        <a:bodyPr/>
        <a:lstStyle/>
        <a:p>
          <a:endParaRPr lang="en-US"/>
        </a:p>
      </dgm:t>
    </dgm:pt>
    <dgm:pt modelId="{9723D024-BFAB-F34B-B086-FAEBEEC5ACEB}" type="sibTrans" cxnId="{0AA23E77-E2FC-F644-A5A0-8DDBEF20B0A4}">
      <dgm:prSet/>
      <dgm:spPr/>
      <dgm:t>
        <a:bodyPr/>
        <a:lstStyle/>
        <a:p>
          <a:endParaRPr lang="en-US"/>
        </a:p>
      </dgm:t>
    </dgm:pt>
    <dgm:pt modelId="{F68622CA-8F7A-284F-B9F9-3ACD2CEDBD9D}">
      <dgm:prSet phldrT="[Text]"/>
      <dgm:spPr/>
      <dgm:t>
        <a:bodyPr/>
        <a:lstStyle/>
        <a:p>
          <a:r>
            <a:rPr lang="ar-SA" b="1" dirty="0"/>
            <a:t>تفتح النوافذ ويجدد الهواء</a:t>
          </a:r>
          <a:endParaRPr lang="en-US" b="1" dirty="0"/>
        </a:p>
      </dgm:t>
    </dgm:pt>
    <dgm:pt modelId="{E0348456-0A78-974D-935A-AB4C6EBAB67A}" type="parTrans" cxnId="{37D806C9-DB6C-AF49-BC3D-7889AFB68730}">
      <dgm:prSet/>
      <dgm:spPr/>
      <dgm:t>
        <a:bodyPr/>
        <a:lstStyle/>
        <a:p>
          <a:endParaRPr lang="en-US"/>
        </a:p>
      </dgm:t>
    </dgm:pt>
    <dgm:pt modelId="{E6F4AE48-0BCA-ED4E-8F82-21140385A5A3}" type="sibTrans" cxnId="{37D806C9-DB6C-AF49-BC3D-7889AFB68730}">
      <dgm:prSet/>
      <dgm:spPr/>
      <dgm:t>
        <a:bodyPr/>
        <a:lstStyle/>
        <a:p>
          <a:pPr rtl="1"/>
          <a:endParaRPr lang="en-US"/>
        </a:p>
      </dgm:t>
    </dgm:pt>
    <dgm:pt modelId="{FEC07ABD-6D4A-F744-AC67-B08B8FDF83EC}">
      <dgm:prSet/>
      <dgm:spPr/>
      <dgm:t>
        <a:bodyPr/>
        <a:lstStyle/>
        <a:p>
          <a:r>
            <a:rPr lang="ar-SA" b="1" dirty="0"/>
            <a:t>ضيق تنفس</a:t>
          </a:r>
          <a:endParaRPr lang="en-US" b="1" dirty="0"/>
        </a:p>
      </dgm:t>
    </dgm:pt>
    <dgm:pt modelId="{E57531FE-3F21-0745-B05E-148F05AB818D}" type="parTrans" cxnId="{23234DFA-7E87-2041-A5A6-972BA442292F}">
      <dgm:prSet/>
      <dgm:spPr/>
      <dgm:t>
        <a:bodyPr/>
        <a:lstStyle/>
        <a:p>
          <a:endParaRPr lang="en-US"/>
        </a:p>
      </dgm:t>
    </dgm:pt>
    <dgm:pt modelId="{DC06F381-E0D6-AE4C-9FB7-CD4EAAA65C76}" type="sibTrans" cxnId="{23234DFA-7E87-2041-A5A6-972BA442292F}">
      <dgm:prSet/>
      <dgm:spPr/>
      <dgm:t>
        <a:bodyPr/>
        <a:lstStyle/>
        <a:p>
          <a:endParaRPr lang="en-US"/>
        </a:p>
      </dgm:t>
    </dgm:pt>
    <dgm:pt modelId="{293C4D5C-DA05-BE44-BB61-558535C5D716}">
      <dgm:prSet/>
      <dgm:spPr/>
      <dgm:t>
        <a:bodyPr/>
        <a:lstStyle/>
        <a:p>
          <a:r>
            <a:rPr lang="ar-SA" b="1" dirty="0"/>
            <a:t>دوخة وغثيان</a:t>
          </a:r>
          <a:endParaRPr lang="en-US" b="1" dirty="0"/>
        </a:p>
      </dgm:t>
    </dgm:pt>
    <dgm:pt modelId="{44413478-7F7A-294A-A3B8-8BF091B197A0}" type="parTrans" cxnId="{00A0ADBA-C564-454C-BEC9-9468DE8E2339}">
      <dgm:prSet/>
      <dgm:spPr/>
      <dgm:t>
        <a:bodyPr/>
        <a:lstStyle/>
        <a:p>
          <a:endParaRPr lang="en-US"/>
        </a:p>
      </dgm:t>
    </dgm:pt>
    <dgm:pt modelId="{E79412E7-33F2-B847-9854-BFD6C72CD882}" type="sibTrans" cxnId="{00A0ADBA-C564-454C-BEC9-9468DE8E2339}">
      <dgm:prSet/>
      <dgm:spPr/>
      <dgm:t>
        <a:bodyPr/>
        <a:lstStyle/>
        <a:p>
          <a:endParaRPr lang="en-US"/>
        </a:p>
      </dgm:t>
    </dgm:pt>
    <dgm:pt modelId="{60626FB4-699E-4E44-A4DA-B12B459D72A1}">
      <dgm:prSet/>
      <dgm:spPr/>
      <dgm:t>
        <a:bodyPr/>
        <a:lstStyle/>
        <a:p>
          <a:r>
            <a:rPr lang="ar-SA" b="1" dirty="0"/>
            <a:t>إغماء</a:t>
          </a:r>
          <a:endParaRPr lang="en-US" b="1" dirty="0"/>
        </a:p>
      </dgm:t>
    </dgm:pt>
    <dgm:pt modelId="{3943E11A-9946-0243-AFF3-86A8E69653C5}" type="parTrans" cxnId="{A5DAC2B9-82C3-7144-B3B1-4AA73D8C59B2}">
      <dgm:prSet/>
      <dgm:spPr/>
      <dgm:t>
        <a:bodyPr/>
        <a:lstStyle/>
        <a:p>
          <a:endParaRPr lang="en-US"/>
        </a:p>
      </dgm:t>
    </dgm:pt>
    <dgm:pt modelId="{F9FC2BC1-FD06-254E-BB38-6B1752F4B1F0}" type="sibTrans" cxnId="{A5DAC2B9-82C3-7144-B3B1-4AA73D8C59B2}">
      <dgm:prSet/>
      <dgm:spPr/>
      <dgm:t>
        <a:bodyPr/>
        <a:lstStyle/>
        <a:p>
          <a:endParaRPr lang="en-US"/>
        </a:p>
      </dgm:t>
    </dgm:pt>
    <dgm:pt modelId="{D541E0FE-9698-AC43-9ADD-4E1378F73D6E}">
      <dgm:prSet/>
      <dgm:spPr/>
      <dgm:t>
        <a:bodyPr/>
        <a:lstStyle/>
        <a:p>
          <a:r>
            <a:rPr lang="ar-SA" b="1" dirty="0"/>
            <a:t>عدم اشعال عود ثقاب أو إنارة مصباح</a:t>
          </a:r>
          <a:endParaRPr lang="en-US" b="1" dirty="0"/>
        </a:p>
      </dgm:t>
    </dgm:pt>
    <dgm:pt modelId="{A00C6651-A069-7544-BE3A-1CED2517CF87}" type="parTrans" cxnId="{540A8B0D-DDD9-7048-A8AD-C0EB9CDC841F}">
      <dgm:prSet/>
      <dgm:spPr/>
      <dgm:t>
        <a:bodyPr/>
        <a:lstStyle/>
        <a:p>
          <a:endParaRPr lang="en-US"/>
        </a:p>
      </dgm:t>
    </dgm:pt>
    <dgm:pt modelId="{48781DBB-A39B-7540-B992-12ABBF5C9A5D}" type="sibTrans" cxnId="{540A8B0D-DDD9-7048-A8AD-C0EB9CDC841F}">
      <dgm:prSet/>
      <dgm:spPr/>
      <dgm:t>
        <a:bodyPr/>
        <a:lstStyle/>
        <a:p>
          <a:endParaRPr lang="en-US"/>
        </a:p>
      </dgm:t>
    </dgm:pt>
    <dgm:pt modelId="{2775CA50-B004-5C40-9EE7-51A2A50F6F21}">
      <dgm:prSet/>
      <dgm:spPr/>
      <dgm:t>
        <a:bodyPr/>
        <a:lstStyle/>
        <a:p>
          <a:r>
            <a:rPr lang="ar-SA" b="1" dirty="0"/>
            <a:t>نطلب المساعدة الطبية وتحضر زجاجة أكسجين </a:t>
          </a:r>
          <a:endParaRPr lang="en-US" b="1" dirty="0"/>
        </a:p>
      </dgm:t>
    </dgm:pt>
    <dgm:pt modelId="{A188095D-F74F-EB4D-AE34-24A793F9D568}" type="parTrans" cxnId="{04E1B497-8541-AC40-8B99-E5E4CC5F369B}">
      <dgm:prSet/>
      <dgm:spPr/>
      <dgm:t>
        <a:bodyPr/>
        <a:lstStyle/>
        <a:p>
          <a:endParaRPr lang="en-US"/>
        </a:p>
      </dgm:t>
    </dgm:pt>
    <dgm:pt modelId="{89D0AFDB-BA24-BE47-980F-EB9771E4B356}" type="sibTrans" cxnId="{04E1B497-8541-AC40-8B99-E5E4CC5F369B}">
      <dgm:prSet/>
      <dgm:spPr/>
      <dgm:t>
        <a:bodyPr/>
        <a:lstStyle/>
        <a:p>
          <a:endParaRPr lang="en-US"/>
        </a:p>
      </dgm:t>
    </dgm:pt>
    <dgm:pt modelId="{5ADFBAA6-0E2D-434F-BB2E-97D4F0FF23C6}" type="pres">
      <dgm:prSet presAssocID="{9D7CFE46-FF71-B64C-A69F-29C5C2C758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773696B-DE62-9F45-989B-72E4E16040A2}" type="pres">
      <dgm:prSet presAssocID="{D1AED3D7-C998-BE4F-BA92-3D9CA663A06C}" presName="root" presStyleCnt="0"/>
      <dgm:spPr/>
    </dgm:pt>
    <dgm:pt modelId="{01A2C9F8-67FE-4546-825F-B3EA1009A487}" type="pres">
      <dgm:prSet presAssocID="{D1AED3D7-C998-BE4F-BA92-3D9CA663A06C}" presName="rootComposite" presStyleCnt="0"/>
      <dgm:spPr/>
    </dgm:pt>
    <dgm:pt modelId="{3EF23376-E470-8A40-85DA-0524660B7E29}" type="pres">
      <dgm:prSet presAssocID="{D1AED3D7-C998-BE4F-BA92-3D9CA663A06C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7CD04AA3-1844-0448-99A3-229016F81D28}" type="pres">
      <dgm:prSet presAssocID="{D1AED3D7-C998-BE4F-BA92-3D9CA663A06C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95CCC3BD-3339-6048-8537-3244832B5384}" type="pres">
      <dgm:prSet presAssocID="{D1AED3D7-C998-BE4F-BA92-3D9CA663A06C}" presName="childShape" presStyleCnt="0"/>
      <dgm:spPr/>
    </dgm:pt>
    <dgm:pt modelId="{4AEAF926-607B-3640-B3D1-520A8F1B511A}" type="pres">
      <dgm:prSet presAssocID="{72B79CC9-C86D-2740-A67E-C64EC0141A6A}" presName="Name13" presStyleLbl="parChTrans1D2" presStyleIdx="0" presStyleCnt="9"/>
      <dgm:spPr/>
      <dgm:t>
        <a:bodyPr/>
        <a:lstStyle/>
        <a:p>
          <a:pPr rtl="1"/>
          <a:endParaRPr lang="ar-SA"/>
        </a:p>
      </dgm:t>
    </dgm:pt>
    <dgm:pt modelId="{6E9AD5C1-97F6-8346-8264-800E8FAA5D2F}" type="pres">
      <dgm:prSet presAssocID="{9917437B-FD89-4441-90DD-530728331D04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7EAD7C-CF8A-7D44-962A-3F1FE3005289}" type="pres">
      <dgm:prSet presAssocID="{E942E29A-2EC4-0C49-9F34-4CE238C74749}" presName="Name13" presStyleLbl="parChTrans1D2" presStyleIdx="1" presStyleCnt="9"/>
      <dgm:spPr/>
      <dgm:t>
        <a:bodyPr/>
        <a:lstStyle/>
        <a:p>
          <a:pPr rtl="1"/>
          <a:endParaRPr lang="ar-SA"/>
        </a:p>
      </dgm:t>
    </dgm:pt>
    <dgm:pt modelId="{01FA6962-BB93-2449-845A-559CC7C8924B}" type="pres">
      <dgm:prSet presAssocID="{71EA14FF-27E8-DF48-A171-969F529EB80B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0F9EA2-67E6-574C-9704-61741ABB6FCD}" type="pres">
      <dgm:prSet presAssocID="{E57531FE-3F21-0745-B05E-148F05AB818D}" presName="Name13" presStyleLbl="parChTrans1D2" presStyleIdx="2" presStyleCnt="9"/>
      <dgm:spPr/>
      <dgm:t>
        <a:bodyPr/>
        <a:lstStyle/>
        <a:p>
          <a:pPr rtl="1"/>
          <a:endParaRPr lang="ar-SA"/>
        </a:p>
      </dgm:t>
    </dgm:pt>
    <dgm:pt modelId="{E03A4DC9-9338-FA48-91F4-195B3C399532}" type="pres">
      <dgm:prSet presAssocID="{FEC07ABD-6D4A-F744-AC67-B08B8FDF83EC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C53B22D-E5EA-1B4B-B9DD-E7A317A645B8}" type="pres">
      <dgm:prSet presAssocID="{44413478-7F7A-294A-A3B8-8BF091B197A0}" presName="Name13" presStyleLbl="parChTrans1D2" presStyleIdx="3" presStyleCnt="9"/>
      <dgm:spPr/>
      <dgm:t>
        <a:bodyPr/>
        <a:lstStyle/>
        <a:p>
          <a:pPr rtl="1"/>
          <a:endParaRPr lang="ar-SA"/>
        </a:p>
      </dgm:t>
    </dgm:pt>
    <dgm:pt modelId="{6419015D-8CB1-B047-BE84-647873C2065F}" type="pres">
      <dgm:prSet presAssocID="{293C4D5C-DA05-BE44-BB61-558535C5D716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D51344-2EAD-AA47-B9BD-80087B81CC0B}" type="pres">
      <dgm:prSet presAssocID="{3943E11A-9946-0243-AFF3-86A8E69653C5}" presName="Name13" presStyleLbl="parChTrans1D2" presStyleIdx="4" presStyleCnt="9"/>
      <dgm:spPr/>
      <dgm:t>
        <a:bodyPr/>
        <a:lstStyle/>
        <a:p>
          <a:pPr rtl="1"/>
          <a:endParaRPr lang="ar-SA"/>
        </a:p>
      </dgm:t>
    </dgm:pt>
    <dgm:pt modelId="{19EDCA2D-DDE0-0547-A387-82E974569E54}" type="pres">
      <dgm:prSet presAssocID="{60626FB4-699E-4E44-A4DA-B12B459D72A1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0F8F67-F738-C345-A4AF-DD61C266C3AE}" type="pres">
      <dgm:prSet presAssocID="{C59F68E5-25F2-EC4C-81DF-31696B7177E6}" presName="root" presStyleCnt="0"/>
      <dgm:spPr/>
    </dgm:pt>
    <dgm:pt modelId="{2DB380EF-25A2-864A-BD26-B3647AE4F9BB}" type="pres">
      <dgm:prSet presAssocID="{C59F68E5-25F2-EC4C-81DF-31696B7177E6}" presName="rootComposite" presStyleCnt="0"/>
      <dgm:spPr/>
    </dgm:pt>
    <dgm:pt modelId="{465D56A8-106E-904E-A617-5593CD4AC035}" type="pres">
      <dgm:prSet presAssocID="{C59F68E5-25F2-EC4C-81DF-31696B7177E6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2062FEA1-936C-2D40-A6E0-F8DAEBAACDAE}" type="pres">
      <dgm:prSet presAssocID="{C59F68E5-25F2-EC4C-81DF-31696B7177E6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D6E9A34F-21B5-9A4F-B293-3A341581579D}" type="pres">
      <dgm:prSet presAssocID="{C59F68E5-25F2-EC4C-81DF-31696B7177E6}" presName="childShape" presStyleCnt="0"/>
      <dgm:spPr/>
    </dgm:pt>
    <dgm:pt modelId="{94A44913-2EF3-8641-B524-6CF2979AE79D}" type="pres">
      <dgm:prSet presAssocID="{EF562E85-C494-A847-B2DA-B1A93E210482}" presName="Name13" presStyleLbl="parChTrans1D2" presStyleIdx="5" presStyleCnt="9"/>
      <dgm:spPr/>
      <dgm:t>
        <a:bodyPr/>
        <a:lstStyle/>
        <a:p>
          <a:pPr rtl="1"/>
          <a:endParaRPr lang="ar-SA"/>
        </a:p>
      </dgm:t>
    </dgm:pt>
    <dgm:pt modelId="{E6D69C79-D425-7345-BBA3-C8BEF53630FC}" type="pres">
      <dgm:prSet presAssocID="{CD4979EE-94F2-3E41-BF82-6104961132C8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3EC87C-5390-834F-AAA2-B8D0B725F3EC}" type="pres">
      <dgm:prSet presAssocID="{E0348456-0A78-974D-935A-AB4C6EBAB67A}" presName="Name13" presStyleLbl="parChTrans1D2" presStyleIdx="6" presStyleCnt="9"/>
      <dgm:spPr/>
      <dgm:t>
        <a:bodyPr/>
        <a:lstStyle/>
        <a:p>
          <a:pPr rtl="1"/>
          <a:endParaRPr lang="ar-SA"/>
        </a:p>
      </dgm:t>
    </dgm:pt>
    <dgm:pt modelId="{36803252-BCF2-A045-AF0A-3FB12864CFC0}" type="pres">
      <dgm:prSet presAssocID="{F68622CA-8F7A-284F-B9F9-3ACD2CEDBD9D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D748D5-D3AA-9049-8413-BE0EB1033D63}" type="pres">
      <dgm:prSet presAssocID="{A00C6651-A069-7544-BE3A-1CED2517CF87}" presName="Name13" presStyleLbl="parChTrans1D2" presStyleIdx="7" presStyleCnt="9"/>
      <dgm:spPr/>
      <dgm:t>
        <a:bodyPr/>
        <a:lstStyle/>
        <a:p>
          <a:pPr rtl="1"/>
          <a:endParaRPr lang="ar-SA"/>
        </a:p>
      </dgm:t>
    </dgm:pt>
    <dgm:pt modelId="{7165DD4F-A257-C64A-8282-B50C6AF18FAF}" type="pres">
      <dgm:prSet presAssocID="{D541E0FE-9698-AC43-9ADD-4E1378F73D6E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C5C0DB7-B54E-9143-920E-9B7030E6C5BF}" type="pres">
      <dgm:prSet presAssocID="{A188095D-F74F-EB4D-AE34-24A793F9D568}" presName="Name13" presStyleLbl="parChTrans1D2" presStyleIdx="8" presStyleCnt="9"/>
      <dgm:spPr/>
      <dgm:t>
        <a:bodyPr/>
        <a:lstStyle/>
        <a:p>
          <a:pPr rtl="1"/>
          <a:endParaRPr lang="ar-SA"/>
        </a:p>
      </dgm:t>
    </dgm:pt>
    <dgm:pt modelId="{B6A1B50A-23F0-C14B-9106-EC5E06E08850}" type="pres">
      <dgm:prSet presAssocID="{2775CA50-B004-5C40-9EE7-51A2A50F6F21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FAD45BF-535E-3441-9203-561EAD5DBCE0}" srcId="{9D7CFE46-FF71-B64C-A69F-29C5C2C75877}" destId="{D1AED3D7-C998-BE4F-BA92-3D9CA663A06C}" srcOrd="0" destOrd="0" parTransId="{72C7607E-1C0A-1048-A8A5-5EDDFCAA841C}" sibTransId="{887DD285-2027-FF48-8AE0-01E85A6F66B6}"/>
    <dgm:cxn modelId="{0E3EACCB-3795-1847-8769-E4599A7DE32B}" type="presOf" srcId="{9917437B-FD89-4441-90DD-530728331D04}" destId="{6E9AD5C1-97F6-8346-8264-800E8FAA5D2F}" srcOrd="0" destOrd="0" presId="urn:microsoft.com/office/officeart/2005/8/layout/hierarchy3"/>
    <dgm:cxn modelId="{A5DAC2B9-82C3-7144-B3B1-4AA73D8C59B2}" srcId="{D1AED3D7-C998-BE4F-BA92-3D9CA663A06C}" destId="{60626FB4-699E-4E44-A4DA-B12B459D72A1}" srcOrd="4" destOrd="0" parTransId="{3943E11A-9946-0243-AFF3-86A8E69653C5}" sibTransId="{F9FC2BC1-FD06-254E-BB38-6B1752F4B1F0}"/>
    <dgm:cxn modelId="{F4C207A8-87A2-644F-A5A2-FC9A91E01BEB}" type="presOf" srcId="{3943E11A-9946-0243-AFF3-86A8E69653C5}" destId="{A2D51344-2EAD-AA47-B9BD-80087B81CC0B}" srcOrd="0" destOrd="0" presId="urn:microsoft.com/office/officeart/2005/8/layout/hierarchy3"/>
    <dgm:cxn modelId="{00A0ADBA-C564-454C-BEC9-9468DE8E2339}" srcId="{D1AED3D7-C998-BE4F-BA92-3D9CA663A06C}" destId="{293C4D5C-DA05-BE44-BB61-558535C5D716}" srcOrd="3" destOrd="0" parTransId="{44413478-7F7A-294A-A3B8-8BF091B197A0}" sibTransId="{E79412E7-33F2-B847-9854-BFD6C72CD882}"/>
    <dgm:cxn modelId="{FBD5D0DF-D1FB-164E-854A-B990790AE76F}" type="presOf" srcId="{293C4D5C-DA05-BE44-BB61-558535C5D716}" destId="{6419015D-8CB1-B047-BE84-647873C2065F}" srcOrd="0" destOrd="0" presId="urn:microsoft.com/office/officeart/2005/8/layout/hierarchy3"/>
    <dgm:cxn modelId="{522A59B2-5C4C-E84A-8131-651B45B24DD1}" type="presOf" srcId="{2775CA50-B004-5C40-9EE7-51A2A50F6F21}" destId="{B6A1B50A-23F0-C14B-9106-EC5E06E08850}" srcOrd="0" destOrd="0" presId="urn:microsoft.com/office/officeart/2005/8/layout/hierarchy3"/>
    <dgm:cxn modelId="{2A94528C-0500-644A-98BC-C3506EA08FA2}" type="presOf" srcId="{A00C6651-A069-7544-BE3A-1CED2517CF87}" destId="{D9D748D5-D3AA-9049-8413-BE0EB1033D63}" srcOrd="0" destOrd="0" presId="urn:microsoft.com/office/officeart/2005/8/layout/hierarchy3"/>
    <dgm:cxn modelId="{23234DFA-7E87-2041-A5A6-972BA442292F}" srcId="{D1AED3D7-C998-BE4F-BA92-3D9CA663A06C}" destId="{FEC07ABD-6D4A-F744-AC67-B08B8FDF83EC}" srcOrd="2" destOrd="0" parTransId="{E57531FE-3F21-0745-B05E-148F05AB818D}" sibTransId="{DC06F381-E0D6-AE4C-9FB7-CD4EAAA65C76}"/>
    <dgm:cxn modelId="{0AA23E77-E2FC-F644-A5A0-8DDBEF20B0A4}" srcId="{C59F68E5-25F2-EC4C-81DF-31696B7177E6}" destId="{CD4979EE-94F2-3E41-BF82-6104961132C8}" srcOrd="0" destOrd="0" parTransId="{EF562E85-C494-A847-B2DA-B1A93E210482}" sibTransId="{9723D024-BFAB-F34B-B086-FAEBEEC5ACEB}"/>
    <dgm:cxn modelId="{CB47A215-1976-5B4A-8D29-2573C3393CAE}" srcId="{D1AED3D7-C998-BE4F-BA92-3D9CA663A06C}" destId="{71EA14FF-27E8-DF48-A171-969F529EB80B}" srcOrd="1" destOrd="0" parTransId="{E942E29A-2EC4-0C49-9F34-4CE238C74749}" sibTransId="{958DA2DF-7F31-1848-82D9-4554575A45E5}"/>
    <dgm:cxn modelId="{AEDB1627-5EFE-0E47-8664-A555F336BBAC}" type="presOf" srcId="{72B79CC9-C86D-2740-A67E-C64EC0141A6A}" destId="{4AEAF926-607B-3640-B3D1-520A8F1B511A}" srcOrd="0" destOrd="0" presId="urn:microsoft.com/office/officeart/2005/8/layout/hierarchy3"/>
    <dgm:cxn modelId="{723AB8EA-013C-6E4C-A708-6F9DBAC358C8}" type="presOf" srcId="{E0348456-0A78-974D-935A-AB4C6EBAB67A}" destId="{2F3EC87C-5390-834F-AAA2-B8D0B725F3EC}" srcOrd="0" destOrd="0" presId="urn:microsoft.com/office/officeart/2005/8/layout/hierarchy3"/>
    <dgm:cxn modelId="{1D68AAE8-C912-7940-9B4C-385CABBCBD92}" srcId="{D1AED3D7-C998-BE4F-BA92-3D9CA663A06C}" destId="{9917437B-FD89-4441-90DD-530728331D04}" srcOrd="0" destOrd="0" parTransId="{72B79CC9-C86D-2740-A67E-C64EC0141A6A}" sibTransId="{FE9458D4-19CF-1A40-9138-E06A2B09AC18}"/>
    <dgm:cxn modelId="{977B8D1D-3D8D-5744-BEF8-EE7ACE617372}" type="presOf" srcId="{A188095D-F74F-EB4D-AE34-24A793F9D568}" destId="{EC5C0DB7-B54E-9143-920E-9B7030E6C5BF}" srcOrd="0" destOrd="0" presId="urn:microsoft.com/office/officeart/2005/8/layout/hierarchy3"/>
    <dgm:cxn modelId="{D5E044C3-7AF8-C445-9FC2-824E1A77A7CD}" type="presOf" srcId="{C59F68E5-25F2-EC4C-81DF-31696B7177E6}" destId="{2062FEA1-936C-2D40-A6E0-F8DAEBAACDAE}" srcOrd="1" destOrd="0" presId="urn:microsoft.com/office/officeart/2005/8/layout/hierarchy3"/>
    <dgm:cxn modelId="{540A8B0D-DDD9-7048-A8AD-C0EB9CDC841F}" srcId="{C59F68E5-25F2-EC4C-81DF-31696B7177E6}" destId="{D541E0FE-9698-AC43-9ADD-4E1378F73D6E}" srcOrd="2" destOrd="0" parTransId="{A00C6651-A069-7544-BE3A-1CED2517CF87}" sibTransId="{48781DBB-A39B-7540-B992-12ABBF5C9A5D}"/>
    <dgm:cxn modelId="{6AEBD894-8AA7-4542-801D-8938C5B33AD6}" type="presOf" srcId="{60626FB4-699E-4E44-A4DA-B12B459D72A1}" destId="{19EDCA2D-DDE0-0547-A387-82E974569E54}" srcOrd="0" destOrd="0" presId="urn:microsoft.com/office/officeart/2005/8/layout/hierarchy3"/>
    <dgm:cxn modelId="{04EF4822-751E-5340-9363-192C8E0C0AA1}" type="presOf" srcId="{E57531FE-3F21-0745-B05E-148F05AB818D}" destId="{E80F9EA2-67E6-574C-9704-61741ABB6FCD}" srcOrd="0" destOrd="0" presId="urn:microsoft.com/office/officeart/2005/8/layout/hierarchy3"/>
    <dgm:cxn modelId="{4EDAC369-07B4-864F-A03C-18DA4E5E9BB9}" type="presOf" srcId="{F68622CA-8F7A-284F-B9F9-3ACD2CEDBD9D}" destId="{36803252-BCF2-A045-AF0A-3FB12864CFC0}" srcOrd="0" destOrd="0" presId="urn:microsoft.com/office/officeart/2005/8/layout/hierarchy3"/>
    <dgm:cxn modelId="{37D806C9-DB6C-AF49-BC3D-7889AFB68730}" srcId="{C59F68E5-25F2-EC4C-81DF-31696B7177E6}" destId="{F68622CA-8F7A-284F-B9F9-3ACD2CEDBD9D}" srcOrd="1" destOrd="0" parTransId="{E0348456-0A78-974D-935A-AB4C6EBAB67A}" sibTransId="{E6F4AE48-0BCA-ED4E-8F82-21140385A5A3}"/>
    <dgm:cxn modelId="{B9AA300B-F2CE-E040-8AF9-D6ABAC061078}" type="presOf" srcId="{D541E0FE-9698-AC43-9ADD-4E1378F73D6E}" destId="{7165DD4F-A257-C64A-8282-B50C6AF18FAF}" srcOrd="0" destOrd="0" presId="urn:microsoft.com/office/officeart/2005/8/layout/hierarchy3"/>
    <dgm:cxn modelId="{6D57B3AE-D5DF-6B44-8995-6CE18B0B25A4}" type="presOf" srcId="{9D7CFE46-FF71-B64C-A69F-29C5C2C75877}" destId="{5ADFBAA6-0E2D-434F-BB2E-97D4F0FF23C6}" srcOrd="0" destOrd="0" presId="urn:microsoft.com/office/officeart/2005/8/layout/hierarchy3"/>
    <dgm:cxn modelId="{839E3FC9-6D56-FF40-94C8-4E4DDC62626E}" type="presOf" srcId="{EF562E85-C494-A847-B2DA-B1A93E210482}" destId="{94A44913-2EF3-8641-B524-6CF2979AE79D}" srcOrd="0" destOrd="0" presId="urn:microsoft.com/office/officeart/2005/8/layout/hierarchy3"/>
    <dgm:cxn modelId="{8FEB1249-259C-5E4E-81BE-362F8733DFE3}" type="presOf" srcId="{44413478-7F7A-294A-A3B8-8BF091B197A0}" destId="{6C53B22D-E5EA-1B4B-B9DD-E7A317A645B8}" srcOrd="0" destOrd="0" presId="urn:microsoft.com/office/officeart/2005/8/layout/hierarchy3"/>
    <dgm:cxn modelId="{CBCE7DF6-1430-1A4A-8E62-A6BA821BA588}" type="presOf" srcId="{D1AED3D7-C998-BE4F-BA92-3D9CA663A06C}" destId="{7CD04AA3-1844-0448-99A3-229016F81D28}" srcOrd="1" destOrd="0" presId="urn:microsoft.com/office/officeart/2005/8/layout/hierarchy3"/>
    <dgm:cxn modelId="{DFA37FC5-9A54-944E-A7BB-4377421CD9B2}" type="presOf" srcId="{C59F68E5-25F2-EC4C-81DF-31696B7177E6}" destId="{465D56A8-106E-904E-A617-5593CD4AC035}" srcOrd="0" destOrd="0" presId="urn:microsoft.com/office/officeart/2005/8/layout/hierarchy3"/>
    <dgm:cxn modelId="{4AA94181-E446-CC41-A7E2-DCFB86019591}" type="presOf" srcId="{CD4979EE-94F2-3E41-BF82-6104961132C8}" destId="{E6D69C79-D425-7345-BBA3-C8BEF53630FC}" srcOrd="0" destOrd="0" presId="urn:microsoft.com/office/officeart/2005/8/layout/hierarchy3"/>
    <dgm:cxn modelId="{B24A1C5C-8274-5F42-AA5E-EB656F29D838}" srcId="{9D7CFE46-FF71-B64C-A69F-29C5C2C75877}" destId="{C59F68E5-25F2-EC4C-81DF-31696B7177E6}" srcOrd="1" destOrd="0" parTransId="{C7D7497D-1155-7645-B9B0-60F423A9F80F}" sibTransId="{33F38E2E-B84F-B84E-9C57-6A0873082DD7}"/>
    <dgm:cxn modelId="{D64CF8B9-3BBA-C349-B127-3CF413865695}" type="presOf" srcId="{FEC07ABD-6D4A-F744-AC67-B08B8FDF83EC}" destId="{E03A4DC9-9338-FA48-91F4-195B3C399532}" srcOrd="0" destOrd="0" presId="urn:microsoft.com/office/officeart/2005/8/layout/hierarchy3"/>
    <dgm:cxn modelId="{7D1DFADC-5EA6-E244-9916-72543C4A1349}" type="presOf" srcId="{E942E29A-2EC4-0C49-9F34-4CE238C74749}" destId="{437EAD7C-CF8A-7D44-962A-3F1FE3005289}" srcOrd="0" destOrd="0" presId="urn:microsoft.com/office/officeart/2005/8/layout/hierarchy3"/>
    <dgm:cxn modelId="{04E1B497-8541-AC40-8B99-E5E4CC5F369B}" srcId="{C59F68E5-25F2-EC4C-81DF-31696B7177E6}" destId="{2775CA50-B004-5C40-9EE7-51A2A50F6F21}" srcOrd="3" destOrd="0" parTransId="{A188095D-F74F-EB4D-AE34-24A793F9D568}" sibTransId="{89D0AFDB-BA24-BE47-980F-EB9771E4B356}"/>
    <dgm:cxn modelId="{2A0E136C-CF86-EF4B-BFF4-87DB0BF438CD}" type="presOf" srcId="{71EA14FF-27E8-DF48-A171-969F529EB80B}" destId="{01FA6962-BB93-2449-845A-559CC7C8924B}" srcOrd="0" destOrd="0" presId="urn:microsoft.com/office/officeart/2005/8/layout/hierarchy3"/>
    <dgm:cxn modelId="{2194A0CA-1BE1-AF4B-B8A6-7CA27BB6D034}" type="presOf" srcId="{D1AED3D7-C998-BE4F-BA92-3D9CA663A06C}" destId="{3EF23376-E470-8A40-85DA-0524660B7E29}" srcOrd="0" destOrd="0" presId="urn:microsoft.com/office/officeart/2005/8/layout/hierarchy3"/>
    <dgm:cxn modelId="{B4D6A816-819F-C64E-94E8-39A95350E45E}" type="presParOf" srcId="{5ADFBAA6-0E2D-434F-BB2E-97D4F0FF23C6}" destId="{F773696B-DE62-9F45-989B-72E4E16040A2}" srcOrd="0" destOrd="0" presId="urn:microsoft.com/office/officeart/2005/8/layout/hierarchy3"/>
    <dgm:cxn modelId="{D535E8D9-587C-1943-8773-9420672EF652}" type="presParOf" srcId="{F773696B-DE62-9F45-989B-72E4E16040A2}" destId="{01A2C9F8-67FE-4546-825F-B3EA1009A487}" srcOrd="0" destOrd="0" presId="urn:microsoft.com/office/officeart/2005/8/layout/hierarchy3"/>
    <dgm:cxn modelId="{ABEBF6E5-C35B-C04E-8125-811054505214}" type="presParOf" srcId="{01A2C9F8-67FE-4546-825F-B3EA1009A487}" destId="{3EF23376-E470-8A40-85DA-0524660B7E29}" srcOrd="0" destOrd="0" presId="urn:microsoft.com/office/officeart/2005/8/layout/hierarchy3"/>
    <dgm:cxn modelId="{25DEFC3A-E453-F640-ACF3-B71E75362952}" type="presParOf" srcId="{01A2C9F8-67FE-4546-825F-B3EA1009A487}" destId="{7CD04AA3-1844-0448-99A3-229016F81D28}" srcOrd="1" destOrd="0" presId="urn:microsoft.com/office/officeart/2005/8/layout/hierarchy3"/>
    <dgm:cxn modelId="{CB208E80-5DEF-514E-B939-C5BB0AD04CF9}" type="presParOf" srcId="{F773696B-DE62-9F45-989B-72E4E16040A2}" destId="{95CCC3BD-3339-6048-8537-3244832B5384}" srcOrd="1" destOrd="0" presId="urn:microsoft.com/office/officeart/2005/8/layout/hierarchy3"/>
    <dgm:cxn modelId="{127965F1-7FF7-6F41-BDBC-2C7929DCA73D}" type="presParOf" srcId="{95CCC3BD-3339-6048-8537-3244832B5384}" destId="{4AEAF926-607B-3640-B3D1-520A8F1B511A}" srcOrd="0" destOrd="0" presId="urn:microsoft.com/office/officeart/2005/8/layout/hierarchy3"/>
    <dgm:cxn modelId="{22E1C674-4D3D-4B43-B932-BE35ED3DCC1E}" type="presParOf" srcId="{95CCC3BD-3339-6048-8537-3244832B5384}" destId="{6E9AD5C1-97F6-8346-8264-800E8FAA5D2F}" srcOrd="1" destOrd="0" presId="urn:microsoft.com/office/officeart/2005/8/layout/hierarchy3"/>
    <dgm:cxn modelId="{BA54132F-1B86-D94D-B844-FCE8130A2876}" type="presParOf" srcId="{95CCC3BD-3339-6048-8537-3244832B5384}" destId="{437EAD7C-CF8A-7D44-962A-3F1FE3005289}" srcOrd="2" destOrd="0" presId="urn:microsoft.com/office/officeart/2005/8/layout/hierarchy3"/>
    <dgm:cxn modelId="{E32B4561-01B3-5846-B1C5-DDDB692C4221}" type="presParOf" srcId="{95CCC3BD-3339-6048-8537-3244832B5384}" destId="{01FA6962-BB93-2449-845A-559CC7C8924B}" srcOrd="3" destOrd="0" presId="urn:microsoft.com/office/officeart/2005/8/layout/hierarchy3"/>
    <dgm:cxn modelId="{D6E3F1B1-3AF1-9A4F-9E1E-822885549579}" type="presParOf" srcId="{95CCC3BD-3339-6048-8537-3244832B5384}" destId="{E80F9EA2-67E6-574C-9704-61741ABB6FCD}" srcOrd="4" destOrd="0" presId="urn:microsoft.com/office/officeart/2005/8/layout/hierarchy3"/>
    <dgm:cxn modelId="{149EDA35-A72D-D343-90E2-3D759DB50A5C}" type="presParOf" srcId="{95CCC3BD-3339-6048-8537-3244832B5384}" destId="{E03A4DC9-9338-FA48-91F4-195B3C399532}" srcOrd="5" destOrd="0" presId="urn:microsoft.com/office/officeart/2005/8/layout/hierarchy3"/>
    <dgm:cxn modelId="{A152221C-B5CB-CD43-B798-31965C0E0BAE}" type="presParOf" srcId="{95CCC3BD-3339-6048-8537-3244832B5384}" destId="{6C53B22D-E5EA-1B4B-B9DD-E7A317A645B8}" srcOrd="6" destOrd="0" presId="urn:microsoft.com/office/officeart/2005/8/layout/hierarchy3"/>
    <dgm:cxn modelId="{495D6096-3D97-694C-8EA9-234DBE70D724}" type="presParOf" srcId="{95CCC3BD-3339-6048-8537-3244832B5384}" destId="{6419015D-8CB1-B047-BE84-647873C2065F}" srcOrd="7" destOrd="0" presId="urn:microsoft.com/office/officeart/2005/8/layout/hierarchy3"/>
    <dgm:cxn modelId="{B59C188A-9826-7B45-BAA8-741D5C96D9DD}" type="presParOf" srcId="{95CCC3BD-3339-6048-8537-3244832B5384}" destId="{A2D51344-2EAD-AA47-B9BD-80087B81CC0B}" srcOrd="8" destOrd="0" presId="urn:microsoft.com/office/officeart/2005/8/layout/hierarchy3"/>
    <dgm:cxn modelId="{0F4C8A41-41E4-9D40-BCCD-EA15D59DACA6}" type="presParOf" srcId="{95CCC3BD-3339-6048-8537-3244832B5384}" destId="{19EDCA2D-DDE0-0547-A387-82E974569E54}" srcOrd="9" destOrd="0" presId="urn:microsoft.com/office/officeart/2005/8/layout/hierarchy3"/>
    <dgm:cxn modelId="{DD410E6D-0F52-9545-8F14-E13E469CA2AE}" type="presParOf" srcId="{5ADFBAA6-0E2D-434F-BB2E-97D4F0FF23C6}" destId="{150F8F67-F738-C345-A4AF-DD61C266C3AE}" srcOrd="1" destOrd="0" presId="urn:microsoft.com/office/officeart/2005/8/layout/hierarchy3"/>
    <dgm:cxn modelId="{39E94C01-77FC-204F-B899-BC944336783F}" type="presParOf" srcId="{150F8F67-F738-C345-A4AF-DD61C266C3AE}" destId="{2DB380EF-25A2-864A-BD26-B3647AE4F9BB}" srcOrd="0" destOrd="0" presId="urn:microsoft.com/office/officeart/2005/8/layout/hierarchy3"/>
    <dgm:cxn modelId="{D8AD4D86-0C36-004F-AC1D-1A8C56BDCFD6}" type="presParOf" srcId="{2DB380EF-25A2-864A-BD26-B3647AE4F9BB}" destId="{465D56A8-106E-904E-A617-5593CD4AC035}" srcOrd="0" destOrd="0" presId="urn:microsoft.com/office/officeart/2005/8/layout/hierarchy3"/>
    <dgm:cxn modelId="{07233180-1061-F94C-B622-AD3216B95807}" type="presParOf" srcId="{2DB380EF-25A2-864A-BD26-B3647AE4F9BB}" destId="{2062FEA1-936C-2D40-A6E0-F8DAEBAACDAE}" srcOrd="1" destOrd="0" presId="urn:microsoft.com/office/officeart/2005/8/layout/hierarchy3"/>
    <dgm:cxn modelId="{7EDFE032-06AC-C94B-9EB9-40BF612CC582}" type="presParOf" srcId="{150F8F67-F738-C345-A4AF-DD61C266C3AE}" destId="{D6E9A34F-21B5-9A4F-B293-3A341581579D}" srcOrd="1" destOrd="0" presId="urn:microsoft.com/office/officeart/2005/8/layout/hierarchy3"/>
    <dgm:cxn modelId="{D4E28894-431B-3A4A-8AF0-7BB45B940E3C}" type="presParOf" srcId="{D6E9A34F-21B5-9A4F-B293-3A341581579D}" destId="{94A44913-2EF3-8641-B524-6CF2979AE79D}" srcOrd="0" destOrd="0" presId="urn:microsoft.com/office/officeart/2005/8/layout/hierarchy3"/>
    <dgm:cxn modelId="{6F95D2F7-8BF8-0F44-ABD4-5E594BF14D34}" type="presParOf" srcId="{D6E9A34F-21B5-9A4F-B293-3A341581579D}" destId="{E6D69C79-D425-7345-BBA3-C8BEF53630FC}" srcOrd="1" destOrd="0" presId="urn:microsoft.com/office/officeart/2005/8/layout/hierarchy3"/>
    <dgm:cxn modelId="{DC1DD14F-9372-8F4F-8403-462D5F4BF4A5}" type="presParOf" srcId="{D6E9A34F-21B5-9A4F-B293-3A341581579D}" destId="{2F3EC87C-5390-834F-AAA2-B8D0B725F3EC}" srcOrd="2" destOrd="0" presId="urn:microsoft.com/office/officeart/2005/8/layout/hierarchy3"/>
    <dgm:cxn modelId="{015D246E-3D7B-D14D-96A4-969D595F26B9}" type="presParOf" srcId="{D6E9A34F-21B5-9A4F-B293-3A341581579D}" destId="{36803252-BCF2-A045-AF0A-3FB12864CFC0}" srcOrd="3" destOrd="0" presId="urn:microsoft.com/office/officeart/2005/8/layout/hierarchy3"/>
    <dgm:cxn modelId="{7307A8AB-C23A-DB4D-BA54-BA42C64D381C}" type="presParOf" srcId="{D6E9A34F-21B5-9A4F-B293-3A341581579D}" destId="{D9D748D5-D3AA-9049-8413-BE0EB1033D63}" srcOrd="4" destOrd="0" presId="urn:microsoft.com/office/officeart/2005/8/layout/hierarchy3"/>
    <dgm:cxn modelId="{18158880-5858-5245-A760-609DAD2E0F29}" type="presParOf" srcId="{D6E9A34F-21B5-9A4F-B293-3A341581579D}" destId="{7165DD4F-A257-C64A-8282-B50C6AF18FAF}" srcOrd="5" destOrd="0" presId="urn:microsoft.com/office/officeart/2005/8/layout/hierarchy3"/>
    <dgm:cxn modelId="{577BF4F5-10EF-BC47-9954-F1875FCE0759}" type="presParOf" srcId="{D6E9A34F-21B5-9A4F-B293-3A341581579D}" destId="{EC5C0DB7-B54E-9143-920E-9B7030E6C5BF}" srcOrd="6" destOrd="0" presId="urn:microsoft.com/office/officeart/2005/8/layout/hierarchy3"/>
    <dgm:cxn modelId="{E6E08EA0-7BCF-1147-A8CF-FE5088D89394}" type="presParOf" srcId="{D6E9A34F-21B5-9A4F-B293-3A341581579D}" destId="{B6A1B50A-23F0-C14B-9106-EC5E06E0885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889CC-0222-8044-88BE-F5C231E54BF6}" type="doc">
      <dgm:prSet loTypeId="urn:microsoft.com/office/officeart/2005/8/layout/matrix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BE0A1-6B5F-FD4E-B6AA-0D0A87B3DA15}">
      <dgm:prSet phldrT="[Text]"/>
      <dgm:spPr/>
      <dgm:t>
        <a:bodyPr/>
        <a:lstStyle/>
        <a:p>
          <a:pPr rtl="1"/>
          <a:r>
            <a:rPr lang="ar-SA" dirty="0"/>
            <a:t>المساحة</a:t>
          </a:r>
        </a:p>
        <a:p>
          <a:pPr rtl="1"/>
          <a:r>
            <a:rPr lang="ar-SA" dirty="0"/>
            <a:t>كلما زادت كلما كانت </a:t>
          </a:r>
          <a:r>
            <a:rPr lang="ar-SA" dirty="0" smtClean="0"/>
            <a:t>أخطر</a:t>
          </a:r>
          <a:endParaRPr lang="en-US" dirty="0"/>
        </a:p>
      </dgm:t>
    </dgm:pt>
    <dgm:pt modelId="{ECB5D892-197E-9C4C-846F-50363A3D0FAF}" type="parTrans" cxnId="{BE41F5DE-BBB2-8246-9D69-B29D648A392D}">
      <dgm:prSet/>
      <dgm:spPr/>
      <dgm:t>
        <a:bodyPr/>
        <a:lstStyle/>
        <a:p>
          <a:endParaRPr lang="en-US"/>
        </a:p>
      </dgm:t>
    </dgm:pt>
    <dgm:pt modelId="{16C9E815-A5B9-8144-97F9-E350AA518F3E}" type="sibTrans" cxnId="{BE41F5DE-BBB2-8246-9D69-B29D648A392D}">
      <dgm:prSet/>
      <dgm:spPr/>
      <dgm:t>
        <a:bodyPr/>
        <a:lstStyle/>
        <a:p>
          <a:endParaRPr lang="en-US"/>
        </a:p>
      </dgm:t>
    </dgm:pt>
    <dgm:pt modelId="{EB8BFB38-8633-BE48-87BC-24EA8B1D6D1B}">
      <dgm:prSet phldrT="[Text]"/>
      <dgm:spPr/>
      <dgm:t>
        <a:bodyPr/>
        <a:lstStyle/>
        <a:p>
          <a:pPr rtl="1"/>
          <a:r>
            <a:rPr lang="ar-SA" dirty="0"/>
            <a:t>العمر (الأطفال والمسنين)</a:t>
          </a:r>
          <a:endParaRPr lang="en-US" dirty="0"/>
        </a:p>
      </dgm:t>
    </dgm:pt>
    <dgm:pt modelId="{84F3A296-3B1A-144E-8EE9-700AF10494D0}" type="parTrans" cxnId="{31165294-19E6-6343-935A-418407C525AF}">
      <dgm:prSet/>
      <dgm:spPr/>
      <dgm:t>
        <a:bodyPr/>
        <a:lstStyle/>
        <a:p>
          <a:endParaRPr lang="en-US"/>
        </a:p>
      </dgm:t>
    </dgm:pt>
    <dgm:pt modelId="{A5E93F0E-F283-C14C-BC5D-A3D665E0CA0C}" type="sibTrans" cxnId="{31165294-19E6-6343-935A-418407C525AF}">
      <dgm:prSet/>
      <dgm:spPr/>
      <dgm:t>
        <a:bodyPr/>
        <a:lstStyle/>
        <a:p>
          <a:endParaRPr lang="en-US"/>
        </a:p>
      </dgm:t>
    </dgm:pt>
    <dgm:pt modelId="{34BD56B6-238F-A844-BB6E-3A79B1FC2375}">
      <dgm:prSet phldrT="[Text]"/>
      <dgm:spPr/>
      <dgm:t>
        <a:bodyPr/>
        <a:lstStyle/>
        <a:p>
          <a:pPr rtl="1"/>
          <a:r>
            <a:rPr lang="ar-SA" dirty="0"/>
            <a:t>الموضع</a:t>
          </a:r>
        </a:p>
        <a:p>
          <a:pPr rtl="1"/>
          <a:r>
            <a:rPr lang="ar-SA" dirty="0"/>
            <a:t>اليدين الوجه والأعضاء التناسلية الأخطر.</a:t>
          </a:r>
        </a:p>
      </dgm:t>
    </dgm:pt>
    <dgm:pt modelId="{CD0BC787-311C-4D45-99DC-F349991B59D6}" type="parTrans" cxnId="{BCCBBFDB-BF0D-7E47-8A81-F36C78E8E33E}">
      <dgm:prSet/>
      <dgm:spPr/>
      <dgm:t>
        <a:bodyPr/>
        <a:lstStyle/>
        <a:p>
          <a:endParaRPr lang="en-US"/>
        </a:p>
      </dgm:t>
    </dgm:pt>
    <dgm:pt modelId="{7F8C9C20-2F6D-A04F-83AD-407CCAD589E5}" type="sibTrans" cxnId="{BCCBBFDB-BF0D-7E47-8A81-F36C78E8E33E}">
      <dgm:prSet/>
      <dgm:spPr/>
      <dgm:t>
        <a:bodyPr/>
        <a:lstStyle/>
        <a:p>
          <a:pPr rtl="1"/>
          <a:endParaRPr lang="en-US"/>
        </a:p>
      </dgm:t>
    </dgm:pt>
    <dgm:pt modelId="{E305D742-3150-8748-B8BF-F8AC0212FE9F}">
      <dgm:prSet phldrT="[Text]"/>
      <dgm:spPr/>
      <dgm:t>
        <a:bodyPr/>
        <a:lstStyle/>
        <a:p>
          <a:pPr rtl="1"/>
          <a:r>
            <a:rPr lang="ar-SA" dirty="0"/>
            <a:t>العمق </a:t>
          </a:r>
          <a:r>
            <a:rPr lang="ar-SA" dirty="0" smtClean="0"/>
            <a:t>(الدرجة)</a:t>
          </a:r>
          <a:endParaRPr lang="en-US" dirty="0"/>
        </a:p>
      </dgm:t>
    </dgm:pt>
    <dgm:pt modelId="{6BD58F47-3695-294D-BB1A-5C165476C266}" type="sibTrans" cxnId="{50C5771C-EB2A-374F-AD22-DF69259B0D74}">
      <dgm:prSet/>
      <dgm:spPr/>
      <dgm:t>
        <a:bodyPr/>
        <a:lstStyle/>
        <a:p>
          <a:endParaRPr lang="en-US"/>
        </a:p>
      </dgm:t>
    </dgm:pt>
    <dgm:pt modelId="{60A35DC2-2BA3-7C46-8FEA-132F978A196D}" type="parTrans" cxnId="{50C5771C-EB2A-374F-AD22-DF69259B0D74}">
      <dgm:prSet/>
      <dgm:spPr/>
      <dgm:t>
        <a:bodyPr/>
        <a:lstStyle/>
        <a:p>
          <a:endParaRPr lang="en-US"/>
        </a:p>
      </dgm:t>
    </dgm:pt>
    <dgm:pt modelId="{A09EAA8D-6913-7240-85FF-76F506A30DAB}" type="pres">
      <dgm:prSet presAssocID="{7E1889CC-0222-8044-88BE-F5C231E54BF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D4D51D8-4072-4043-9CE1-1AE77EDA9645}" type="pres">
      <dgm:prSet presAssocID="{7E1889CC-0222-8044-88BE-F5C231E54BF6}" presName="diamond" presStyleLbl="bgShp" presStyleIdx="0" presStyleCnt="1"/>
      <dgm:spPr/>
    </dgm:pt>
    <dgm:pt modelId="{6AB986C4-3C26-6042-94EB-DE664A736522}" type="pres">
      <dgm:prSet presAssocID="{7E1889CC-0222-8044-88BE-F5C231E54BF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4E5D4D-E0DA-CB43-BECC-CC98F6B65E49}" type="pres">
      <dgm:prSet presAssocID="{7E1889CC-0222-8044-88BE-F5C231E54BF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B54573-40D1-4349-B6CF-AFB4260F44A7}" type="pres">
      <dgm:prSet presAssocID="{7E1889CC-0222-8044-88BE-F5C231E54BF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FEB48C6-D5FB-6F45-A306-CD5C38D01F6B}" type="pres">
      <dgm:prSet presAssocID="{7E1889CC-0222-8044-88BE-F5C231E54BF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902ED12-C09F-F940-AF9D-E29326287FC3}" type="presOf" srcId="{EB8BFB38-8633-BE48-87BC-24EA8B1D6D1B}" destId="{D4B54573-40D1-4349-B6CF-AFB4260F44A7}" srcOrd="0" destOrd="0" presId="urn:microsoft.com/office/officeart/2005/8/layout/matrix3"/>
    <dgm:cxn modelId="{30A8E11F-F33D-6B46-98F4-76A36C9355AC}" type="presOf" srcId="{7E1889CC-0222-8044-88BE-F5C231E54BF6}" destId="{A09EAA8D-6913-7240-85FF-76F506A30DAB}" srcOrd="0" destOrd="0" presId="urn:microsoft.com/office/officeart/2005/8/layout/matrix3"/>
    <dgm:cxn modelId="{BCCBBFDB-BF0D-7E47-8A81-F36C78E8E33E}" srcId="{7E1889CC-0222-8044-88BE-F5C231E54BF6}" destId="{34BD56B6-238F-A844-BB6E-3A79B1FC2375}" srcOrd="3" destOrd="0" parTransId="{CD0BC787-311C-4D45-99DC-F349991B59D6}" sibTransId="{7F8C9C20-2F6D-A04F-83AD-407CCAD589E5}"/>
    <dgm:cxn modelId="{3368F7B0-98B5-6942-9D81-3D03FB1297D7}" type="presOf" srcId="{E305D742-3150-8748-B8BF-F8AC0212FE9F}" destId="{6AB986C4-3C26-6042-94EB-DE664A736522}" srcOrd="0" destOrd="0" presId="urn:microsoft.com/office/officeart/2005/8/layout/matrix3"/>
    <dgm:cxn modelId="{55A2930D-AEC4-6242-B3CF-FA8961CD61B1}" type="presOf" srcId="{3AFBE0A1-6B5F-FD4E-B6AA-0D0A87B3DA15}" destId="{AD4E5D4D-E0DA-CB43-BECC-CC98F6B65E49}" srcOrd="0" destOrd="0" presId="urn:microsoft.com/office/officeart/2005/8/layout/matrix3"/>
    <dgm:cxn modelId="{50C5771C-EB2A-374F-AD22-DF69259B0D74}" srcId="{7E1889CC-0222-8044-88BE-F5C231E54BF6}" destId="{E305D742-3150-8748-B8BF-F8AC0212FE9F}" srcOrd="0" destOrd="0" parTransId="{60A35DC2-2BA3-7C46-8FEA-132F978A196D}" sibTransId="{6BD58F47-3695-294D-BB1A-5C165476C266}"/>
    <dgm:cxn modelId="{BE41F5DE-BBB2-8246-9D69-B29D648A392D}" srcId="{7E1889CC-0222-8044-88BE-F5C231E54BF6}" destId="{3AFBE0A1-6B5F-FD4E-B6AA-0D0A87B3DA15}" srcOrd="1" destOrd="0" parTransId="{ECB5D892-197E-9C4C-846F-50363A3D0FAF}" sibTransId="{16C9E815-A5B9-8144-97F9-E350AA518F3E}"/>
    <dgm:cxn modelId="{31165294-19E6-6343-935A-418407C525AF}" srcId="{7E1889CC-0222-8044-88BE-F5C231E54BF6}" destId="{EB8BFB38-8633-BE48-87BC-24EA8B1D6D1B}" srcOrd="2" destOrd="0" parTransId="{84F3A296-3B1A-144E-8EE9-700AF10494D0}" sibTransId="{A5E93F0E-F283-C14C-BC5D-A3D665E0CA0C}"/>
    <dgm:cxn modelId="{2C26A8FC-8904-F947-AEDA-0DC962DD64FF}" type="presOf" srcId="{34BD56B6-238F-A844-BB6E-3A79B1FC2375}" destId="{CFEB48C6-D5FB-6F45-A306-CD5C38D01F6B}" srcOrd="0" destOrd="0" presId="urn:microsoft.com/office/officeart/2005/8/layout/matrix3"/>
    <dgm:cxn modelId="{98FECAD0-B525-944F-9040-1010EAB2AED5}" type="presParOf" srcId="{A09EAA8D-6913-7240-85FF-76F506A30DAB}" destId="{4D4D51D8-4072-4043-9CE1-1AE77EDA9645}" srcOrd="0" destOrd="0" presId="urn:microsoft.com/office/officeart/2005/8/layout/matrix3"/>
    <dgm:cxn modelId="{7D8F017A-73DC-7A49-9EF1-0D16B9988540}" type="presParOf" srcId="{A09EAA8D-6913-7240-85FF-76F506A30DAB}" destId="{6AB986C4-3C26-6042-94EB-DE664A736522}" srcOrd="1" destOrd="0" presId="urn:microsoft.com/office/officeart/2005/8/layout/matrix3"/>
    <dgm:cxn modelId="{0D1A5453-1F7C-A54C-8E83-04A7249F9E63}" type="presParOf" srcId="{A09EAA8D-6913-7240-85FF-76F506A30DAB}" destId="{AD4E5D4D-E0DA-CB43-BECC-CC98F6B65E49}" srcOrd="2" destOrd="0" presId="urn:microsoft.com/office/officeart/2005/8/layout/matrix3"/>
    <dgm:cxn modelId="{EBBC3AF8-02E9-6D4A-B88D-357C88A9D00B}" type="presParOf" srcId="{A09EAA8D-6913-7240-85FF-76F506A30DAB}" destId="{D4B54573-40D1-4349-B6CF-AFB4260F44A7}" srcOrd="3" destOrd="0" presId="urn:microsoft.com/office/officeart/2005/8/layout/matrix3"/>
    <dgm:cxn modelId="{21BFDB04-A874-0A46-A67D-9887F7903AF7}" type="presParOf" srcId="{A09EAA8D-6913-7240-85FF-76F506A30DAB}" destId="{CFEB48C6-D5FB-6F45-A306-CD5C38D01F6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45F8D3A-9B5B-BB48-99DF-DB3996807F0F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FEC22-8DAB-F247-A6D3-D26C64A3B83B}">
      <dgm:prSet phldrT="[Text]"/>
      <dgm:spPr/>
      <dgm:t>
        <a:bodyPr/>
        <a:lstStyle/>
        <a:p>
          <a:r>
            <a:rPr lang="ar-SA" dirty="0"/>
            <a:t>الأعراض </a:t>
          </a:r>
          <a:endParaRPr lang="en-US" dirty="0"/>
        </a:p>
      </dgm:t>
    </dgm:pt>
    <dgm:pt modelId="{DC346EC5-1CCA-A647-A0D2-3F3D72E6F13B}" type="parTrans" cxnId="{3B091E88-18F0-4B47-A1A2-9710E08893EA}">
      <dgm:prSet/>
      <dgm:spPr/>
      <dgm:t>
        <a:bodyPr/>
        <a:lstStyle/>
        <a:p>
          <a:endParaRPr lang="en-US"/>
        </a:p>
      </dgm:t>
    </dgm:pt>
    <dgm:pt modelId="{12932E70-29CA-EB47-B2BF-D0ED21ED9563}" type="sibTrans" cxnId="{3B091E88-18F0-4B47-A1A2-9710E08893EA}">
      <dgm:prSet/>
      <dgm:spPr/>
      <dgm:t>
        <a:bodyPr/>
        <a:lstStyle/>
        <a:p>
          <a:endParaRPr lang="en-US"/>
        </a:p>
      </dgm:t>
    </dgm:pt>
    <dgm:pt modelId="{789FB57B-843C-534B-8BE0-7574C605A058}">
      <dgm:prSet phldrT="[Text]"/>
      <dgm:spPr/>
      <dgm:t>
        <a:bodyPr/>
        <a:lstStyle/>
        <a:p>
          <a:r>
            <a:rPr lang="ar-SA" b="1" dirty="0"/>
            <a:t>ألم البطن </a:t>
          </a:r>
          <a:endParaRPr lang="en-US" b="1" dirty="0"/>
        </a:p>
      </dgm:t>
    </dgm:pt>
    <dgm:pt modelId="{5C07499D-83C9-D541-87F2-A8D5D1E761B8}" type="parTrans" cxnId="{C66A9959-D4DF-8048-BD82-4BF969312A6E}">
      <dgm:prSet/>
      <dgm:spPr/>
      <dgm:t>
        <a:bodyPr/>
        <a:lstStyle/>
        <a:p>
          <a:endParaRPr lang="en-US"/>
        </a:p>
      </dgm:t>
    </dgm:pt>
    <dgm:pt modelId="{1DD18ABA-D73D-5D43-9F1D-0AAC4D022921}" type="sibTrans" cxnId="{C66A9959-D4DF-8048-BD82-4BF969312A6E}">
      <dgm:prSet/>
      <dgm:spPr/>
      <dgm:t>
        <a:bodyPr/>
        <a:lstStyle/>
        <a:p>
          <a:endParaRPr lang="en-US"/>
        </a:p>
      </dgm:t>
    </dgm:pt>
    <dgm:pt modelId="{2CAF45EA-BE90-DF4D-8B29-9A6649C67316}">
      <dgm:prSet phldrT="[Text]"/>
      <dgm:spPr/>
      <dgm:t>
        <a:bodyPr/>
        <a:lstStyle/>
        <a:p>
          <a:r>
            <a:rPr lang="ar-SA" b="1" dirty="0"/>
            <a:t>القيء والإسهال </a:t>
          </a:r>
          <a:endParaRPr lang="en-US" b="1" dirty="0"/>
        </a:p>
      </dgm:t>
    </dgm:pt>
    <dgm:pt modelId="{73CCFE25-1E99-0141-B838-891C3457A54E}" type="parTrans" cxnId="{17EF7379-4295-9546-BE89-65B608571843}">
      <dgm:prSet/>
      <dgm:spPr/>
      <dgm:t>
        <a:bodyPr/>
        <a:lstStyle/>
        <a:p>
          <a:endParaRPr lang="en-US"/>
        </a:p>
      </dgm:t>
    </dgm:pt>
    <dgm:pt modelId="{EAA8EA83-C32F-7B4E-AB34-A8EA79DF8077}" type="sibTrans" cxnId="{17EF7379-4295-9546-BE89-65B608571843}">
      <dgm:prSet/>
      <dgm:spPr/>
      <dgm:t>
        <a:bodyPr/>
        <a:lstStyle/>
        <a:p>
          <a:endParaRPr lang="en-US"/>
        </a:p>
      </dgm:t>
    </dgm:pt>
    <dgm:pt modelId="{216AED2B-05BD-FB42-A5B5-A41124CFE2D9}">
      <dgm:prSet phldrT="[Text]"/>
      <dgm:spPr/>
      <dgm:t>
        <a:bodyPr/>
        <a:lstStyle/>
        <a:p>
          <a:r>
            <a:rPr lang="ar-SA" dirty="0"/>
            <a:t>الإسعاف</a:t>
          </a:r>
          <a:endParaRPr lang="en-US" dirty="0"/>
        </a:p>
      </dgm:t>
    </dgm:pt>
    <dgm:pt modelId="{2E7D44E2-1C6C-174C-83DA-EC80DA70FFA2}" type="parTrans" cxnId="{A15DC085-B601-424B-B4BB-FA6C5EE71E0C}">
      <dgm:prSet/>
      <dgm:spPr/>
      <dgm:t>
        <a:bodyPr/>
        <a:lstStyle/>
        <a:p>
          <a:endParaRPr lang="en-US"/>
        </a:p>
      </dgm:t>
    </dgm:pt>
    <dgm:pt modelId="{33F48096-9165-0443-BE09-5B281195E2F1}" type="sibTrans" cxnId="{A15DC085-B601-424B-B4BB-FA6C5EE71E0C}">
      <dgm:prSet/>
      <dgm:spPr/>
      <dgm:t>
        <a:bodyPr/>
        <a:lstStyle/>
        <a:p>
          <a:endParaRPr lang="en-US"/>
        </a:p>
      </dgm:t>
    </dgm:pt>
    <dgm:pt modelId="{29785F4D-2F80-3E4D-81DD-8B128AE71E2D}">
      <dgm:prSet phldrT="[Text]"/>
      <dgm:spPr/>
      <dgm:t>
        <a:bodyPr/>
        <a:lstStyle/>
        <a:p>
          <a:r>
            <a:rPr lang="ar-SA" b="1" dirty="0"/>
            <a:t>غسل المعدة بمحاليل ملحية </a:t>
          </a:r>
          <a:endParaRPr lang="en-US" b="1" dirty="0"/>
        </a:p>
      </dgm:t>
    </dgm:pt>
    <dgm:pt modelId="{5AA38B45-C9AB-C34F-8299-A271D8C0FA61}" type="parTrans" cxnId="{030F78E2-E97A-764D-8BD2-B5EB97A4C80F}">
      <dgm:prSet/>
      <dgm:spPr/>
      <dgm:t>
        <a:bodyPr/>
        <a:lstStyle/>
        <a:p>
          <a:endParaRPr lang="en-US"/>
        </a:p>
      </dgm:t>
    </dgm:pt>
    <dgm:pt modelId="{35CC322D-65AE-014E-B593-9C8847AB785F}" type="sibTrans" cxnId="{030F78E2-E97A-764D-8BD2-B5EB97A4C80F}">
      <dgm:prSet/>
      <dgm:spPr/>
      <dgm:t>
        <a:bodyPr/>
        <a:lstStyle/>
        <a:p>
          <a:endParaRPr lang="en-US"/>
        </a:p>
      </dgm:t>
    </dgm:pt>
    <dgm:pt modelId="{790F1C3A-DEC3-D845-93E3-E2A0DCEF5D21}">
      <dgm:prSet phldrT="[Text]"/>
      <dgm:spPr/>
      <dgm:t>
        <a:bodyPr/>
        <a:lstStyle/>
        <a:p>
          <a:r>
            <a:rPr lang="ar-SA" b="1" dirty="0"/>
            <a:t>إعطاء المصاب مسهلات </a:t>
          </a:r>
          <a:endParaRPr lang="en-US" b="1" dirty="0"/>
        </a:p>
      </dgm:t>
    </dgm:pt>
    <dgm:pt modelId="{70F278C8-3161-0B4D-935E-57B682B15314}" type="parTrans" cxnId="{529AA586-9A04-6942-B293-216E5F240C44}">
      <dgm:prSet/>
      <dgm:spPr/>
      <dgm:t>
        <a:bodyPr/>
        <a:lstStyle/>
        <a:p>
          <a:endParaRPr lang="en-US"/>
        </a:p>
      </dgm:t>
    </dgm:pt>
    <dgm:pt modelId="{968142E3-F284-764B-A7CF-F1002151AEE6}" type="sibTrans" cxnId="{529AA586-9A04-6942-B293-216E5F240C44}">
      <dgm:prSet/>
      <dgm:spPr/>
      <dgm:t>
        <a:bodyPr/>
        <a:lstStyle/>
        <a:p>
          <a:endParaRPr lang="en-US"/>
        </a:p>
      </dgm:t>
    </dgm:pt>
    <dgm:pt modelId="{7FD9AE1E-66DB-7249-9865-697DD2077C52}">
      <dgm:prSet/>
      <dgm:spPr/>
      <dgm:t>
        <a:bodyPr/>
        <a:lstStyle/>
        <a:p>
          <a:r>
            <a:rPr lang="ar-SA" b="1" dirty="0"/>
            <a:t>تشنجات</a:t>
          </a:r>
          <a:endParaRPr lang="en-US" b="1" dirty="0"/>
        </a:p>
      </dgm:t>
    </dgm:pt>
    <dgm:pt modelId="{D20CA032-68FF-1A40-909A-06D2F5CAC414}" type="parTrans" cxnId="{547FD44E-3C4A-CF46-8DC3-37330253D56C}">
      <dgm:prSet/>
      <dgm:spPr/>
      <dgm:t>
        <a:bodyPr/>
        <a:lstStyle/>
        <a:p>
          <a:endParaRPr lang="en-US"/>
        </a:p>
      </dgm:t>
    </dgm:pt>
    <dgm:pt modelId="{4570D10E-AA45-9E49-B7D5-B27345A96710}" type="sibTrans" cxnId="{547FD44E-3C4A-CF46-8DC3-37330253D56C}">
      <dgm:prSet/>
      <dgm:spPr/>
      <dgm:t>
        <a:bodyPr/>
        <a:lstStyle/>
        <a:p>
          <a:endParaRPr lang="en-US"/>
        </a:p>
      </dgm:t>
    </dgm:pt>
    <dgm:pt modelId="{86BB0EE2-A233-F241-A098-28D3ACB7EE2E}">
      <dgm:prSet/>
      <dgm:spPr/>
      <dgm:t>
        <a:bodyPr/>
        <a:lstStyle/>
        <a:p>
          <a:r>
            <a:rPr lang="ar-SA" b="1" dirty="0"/>
            <a:t>الصداع والخدران</a:t>
          </a:r>
          <a:endParaRPr lang="en-US" b="1" dirty="0"/>
        </a:p>
      </dgm:t>
    </dgm:pt>
    <dgm:pt modelId="{6A4561D1-B37F-9949-AC69-EAB5224125E5}" type="parTrans" cxnId="{65F3A6E5-D3FE-B34C-BA32-59CF4E23354E}">
      <dgm:prSet/>
      <dgm:spPr/>
      <dgm:t>
        <a:bodyPr/>
        <a:lstStyle/>
        <a:p>
          <a:endParaRPr lang="en-US"/>
        </a:p>
      </dgm:t>
    </dgm:pt>
    <dgm:pt modelId="{E5757A94-47D0-BF4B-8974-2567DDD9E869}" type="sibTrans" cxnId="{65F3A6E5-D3FE-B34C-BA32-59CF4E23354E}">
      <dgm:prSet/>
      <dgm:spPr/>
      <dgm:t>
        <a:bodyPr/>
        <a:lstStyle/>
        <a:p>
          <a:endParaRPr lang="en-US"/>
        </a:p>
      </dgm:t>
    </dgm:pt>
    <dgm:pt modelId="{068916D2-0D55-F746-A82C-250B4F70BB40}">
      <dgm:prSet/>
      <dgm:spPr/>
      <dgm:t>
        <a:bodyPr/>
        <a:lstStyle/>
        <a:p>
          <a:r>
            <a:rPr lang="ar-SA" b="1" dirty="0"/>
            <a:t>تجريد المريض من ملابسه </a:t>
          </a:r>
          <a:endParaRPr lang="en-US" b="1" dirty="0"/>
        </a:p>
      </dgm:t>
    </dgm:pt>
    <dgm:pt modelId="{0748906E-3DF0-0C46-A2DA-583565079BFF}" type="parTrans" cxnId="{E16558C0-0721-F04F-88E2-2E17A8770043}">
      <dgm:prSet/>
      <dgm:spPr/>
      <dgm:t>
        <a:bodyPr/>
        <a:lstStyle/>
        <a:p>
          <a:endParaRPr lang="en-US"/>
        </a:p>
      </dgm:t>
    </dgm:pt>
    <dgm:pt modelId="{3F9B5CE0-5A18-5D4A-8D0F-F344253C6B10}" type="sibTrans" cxnId="{E16558C0-0721-F04F-88E2-2E17A8770043}">
      <dgm:prSet/>
      <dgm:spPr/>
      <dgm:t>
        <a:bodyPr/>
        <a:lstStyle/>
        <a:p>
          <a:endParaRPr lang="en-US"/>
        </a:p>
      </dgm:t>
    </dgm:pt>
    <dgm:pt modelId="{19A525D4-3365-3D4E-B254-D6706CBCFD45}">
      <dgm:prSet/>
      <dgm:spPr/>
      <dgm:t>
        <a:bodyPr/>
        <a:lstStyle/>
        <a:p>
          <a:r>
            <a:rPr lang="ar-SA" b="1" dirty="0"/>
            <a:t>إجراء التنفس الصناعي </a:t>
          </a:r>
          <a:endParaRPr lang="en-US" b="1" dirty="0"/>
        </a:p>
      </dgm:t>
    </dgm:pt>
    <dgm:pt modelId="{42DA6E4E-46B2-5241-A062-95541745BB55}" type="parTrans" cxnId="{4CCD911C-22B2-5442-BA6E-D26C5DC0E2A3}">
      <dgm:prSet/>
      <dgm:spPr/>
      <dgm:t>
        <a:bodyPr/>
        <a:lstStyle/>
        <a:p>
          <a:endParaRPr lang="en-US"/>
        </a:p>
      </dgm:t>
    </dgm:pt>
    <dgm:pt modelId="{667F68F8-CC03-4A45-A90B-8D0E4003F21D}" type="sibTrans" cxnId="{4CCD911C-22B2-5442-BA6E-D26C5DC0E2A3}">
      <dgm:prSet/>
      <dgm:spPr/>
      <dgm:t>
        <a:bodyPr/>
        <a:lstStyle/>
        <a:p>
          <a:endParaRPr lang="en-US"/>
        </a:p>
      </dgm:t>
    </dgm:pt>
    <dgm:pt modelId="{740F3193-5FA7-A848-8ED2-0E8EA6352F7F}">
      <dgm:prSet/>
      <dgm:spPr/>
      <dgm:t>
        <a:bodyPr/>
        <a:lstStyle/>
        <a:p>
          <a:r>
            <a:rPr lang="ar-SA" b="1" dirty="0"/>
            <a:t>الإبقاء على فاعلية الأجهزة الحيوية في الجسم </a:t>
          </a:r>
          <a:endParaRPr lang="en-US" b="1" dirty="0"/>
        </a:p>
      </dgm:t>
    </dgm:pt>
    <dgm:pt modelId="{8F5470CF-002B-4743-945F-91D930B1A3F7}" type="parTrans" cxnId="{573761DC-C319-5D4C-8BC4-5C85D6DF127F}">
      <dgm:prSet/>
      <dgm:spPr/>
      <dgm:t>
        <a:bodyPr/>
        <a:lstStyle/>
        <a:p>
          <a:endParaRPr lang="en-US"/>
        </a:p>
      </dgm:t>
    </dgm:pt>
    <dgm:pt modelId="{D5129201-967D-5B4E-900E-1813FC7B9D84}" type="sibTrans" cxnId="{573761DC-C319-5D4C-8BC4-5C85D6DF127F}">
      <dgm:prSet/>
      <dgm:spPr/>
      <dgm:t>
        <a:bodyPr/>
        <a:lstStyle/>
        <a:p>
          <a:endParaRPr lang="en-US"/>
        </a:p>
      </dgm:t>
    </dgm:pt>
    <dgm:pt modelId="{7D4BF5D2-32A5-BD4F-BE11-90FE8DA5146A}">
      <dgm:prSet/>
      <dgm:spPr/>
      <dgm:t>
        <a:bodyPr/>
        <a:lstStyle/>
        <a:p>
          <a:r>
            <a:rPr lang="ar-SA" b="1" dirty="0"/>
            <a:t>نقل المصاب بسرعة إلى أقرب مستشفى</a:t>
          </a:r>
          <a:endParaRPr lang="en-US" b="1" dirty="0"/>
        </a:p>
      </dgm:t>
    </dgm:pt>
    <dgm:pt modelId="{2BED7BE2-E201-7D49-86E4-5CA8AFDCF3DD}" type="parTrans" cxnId="{454E304F-6798-274C-8294-1F8CE8D4A8B6}">
      <dgm:prSet/>
      <dgm:spPr/>
      <dgm:t>
        <a:bodyPr/>
        <a:lstStyle/>
        <a:p>
          <a:endParaRPr lang="en-US"/>
        </a:p>
      </dgm:t>
    </dgm:pt>
    <dgm:pt modelId="{C69C6167-4067-4A49-B509-ED4CD3615C34}" type="sibTrans" cxnId="{454E304F-6798-274C-8294-1F8CE8D4A8B6}">
      <dgm:prSet/>
      <dgm:spPr/>
      <dgm:t>
        <a:bodyPr/>
        <a:lstStyle/>
        <a:p>
          <a:endParaRPr lang="en-US"/>
        </a:p>
      </dgm:t>
    </dgm:pt>
    <dgm:pt modelId="{3CD38D7D-2AE2-8144-833B-79419F3121BE}" type="pres">
      <dgm:prSet presAssocID="{F45F8D3A-9B5B-BB48-99DF-DB3996807F0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A9206639-7F41-B644-BA66-781481E81052}" type="pres">
      <dgm:prSet presAssocID="{FF2FEC22-8DAB-F247-A6D3-D26C64A3B83B}" presName="root" presStyleCnt="0"/>
      <dgm:spPr/>
    </dgm:pt>
    <dgm:pt modelId="{28E1059B-8D09-994E-ACD9-ADE8AB566AB9}" type="pres">
      <dgm:prSet presAssocID="{FF2FEC22-8DAB-F247-A6D3-D26C64A3B83B}" presName="rootComposite" presStyleCnt="0"/>
      <dgm:spPr/>
    </dgm:pt>
    <dgm:pt modelId="{283BB772-27B0-DD42-B038-7AA9E6B5DEDE}" type="pres">
      <dgm:prSet presAssocID="{FF2FEC22-8DAB-F247-A6D3-D26C64A3B83B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21D3405D-0E02-D843-BB0F-4DD55666DDC0}" type="pres">
      <dgm:prSet presAssocID="{FF2FEC22-8DAB-F247-A6D3-D26C64A3B83B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6EE179CB-7D27-6E4C-A4EE-65087CFAE3CA}" type="pres">
      <dgm:prSet presAssocID="{FF2FEC22-8DAB-F247-A6D3-D26C64A3B83B}" presName="childShape" presStyleCnt="0"/>
      <dgm:spPr/>
    </dgm:pt>
    <dgm:pt modelId="{E340648C-A4E6-8640-A9B2-8EB7FEC0F5D1}" type="pres">
      <dgm:prSet presAssocID="{5C07499D-83C9-D541-87F2-A8D5D1E761B8}" presName="Name13" presStyleLbl="parChTrans1D2" presStyleIdx="0" presStyleCnt="10"/>
      <dgm:spPr/>
      <dgm:t>
        <a:bodyPr/>
        <a:lstStyle/>
        <a:p>
          <a:pPr rtl="1"/>
          <a:endParaRPr lang="ar-SA"/>
        </a:p>
      </dgm:t>
    </dgm:pt>
    <dgm:pt modelId="{1A015682-6D08-624D-8A01-AED73E0BB81B}" type="pres">
      <dgm:prSet presAssocID="{789FB57B-843C-534B-8BE0-7574C605A058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4F9DE07-4C8D-6A4C-9152-26890D331A34}" type="pres">
      <dgm:prSet presAssocID="{73CCFE25-1E99-0141-B838-891C3457A54E}" presName="Name13" presStyleLbl="parChTrans1D2" presStyleIdx="1" presStyleCnt="10"/>
      <dgm:spPr/>
      <dgm:t>
        <a:bodyPr/>
        <a:lstStyle/>
        <a:p>
          <a:pPr rtl="1"/>
          <a:endParaRPr lang="ar-SA"/>
        </a:p>
      </dgm:t>
    </dgm:pt>
    <dgm:pt modelId="{A84D1D79-3DE1-EE48-B90E-602FE9C7BBAF}" type="pres">
      <dgm:prSet presAssocID="{2CAF45EA-BE90-DF4D-8B29-9A6649C67316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98669F-AC4B-874E-A92F-452A6490B30D}" type="pres">
      <dgm:prSet presAssocID="{D20CA032-68FF-1A40-909A-06D2F5CAC414}" presName="Name13" presStyleLbl="parChTrans1D2" presStyleIdx="2" presStyleCnt="10"/>
      <dgm:spPr/>
      <dgm:t>
        <a:bodyPr/>
        <a:lstStyle/>
        <a:p>
          <a:pPr rtl="1"/>
          <a:endParaRPr lang="ar-SA"/>
        </a:p>
      </dgm:t>
    </dgm:pt>
    <dgm:pt modelId="{826F8A88-F82A-3542-A27E-FE2CCC39B9EF}" type="pres">
      <dgm:prSet presAssocID="{7FD9AE1E-66DB-7249-9865-697DD2077C52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DBBC07-A02E-C443-B4BE-0DB326A1A3E3}" type="pres">
      <dgm:prSet presAssocID="{6A4561D1-B37F-9949-AC69-EAB5224125E5}" presName="Name13" presStyleLbl="parChTrans1D2" presStyleIdx="3" presStyleCnt="10"/>
      <dgm:spPr/>
      <dgm:t>
        <a:bodyPr/>
        <a:lstStyle/>
        <a:p>
          <a:pPr rtl="1"/>
          <a:endParaRPr lang="ar-SA"/>
        </a:p>
      </dgm:t>
    </dgm:pt>
    <dgm:pt modelId="{55B53A46-7969-7548-8B24-18D0A99D694D}" type="pres">
      <dgm:prSet presAssocID="{86BB0EE2-A233-F241-A098-28D3ACB7EE2E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0E3FA2-3426-BA44-B61A-061A5669B7BA}" type="pres">
      <dgm:prSet presAssocID="{216AED2B-05BD-FB42-A5B5-A41124CFE2D9}" presName="root" presStyleCnt="0"/>
      <dgm:spPr/>
    </dgm:pt>
    <dgm:pt modelId="{358FA98A-54C9-D848-996F-5EA852303CEE}" type="pres">
      <dgm:prSet presAssocID="{216AED2B-05BD-FB42-A5B5-A41124CFE2D9}" presName="rootComposite" presStyleCnt="0"/>
      <dgm:spPr/>
    </dgm:pt>
    <dgm:pt modelId="{C3CDBCD3-5592-5E44-A6CA-190D5C77B519}" type="pres">
      <dgm:prSet presAssocID="{216AED2B-05BD-FB42-A5B5-A41124CFE2D9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6166FF82-3403-6644-89FA-3FEBF74262B7}" type="pres">
      <dgm:prSet presAssocID="{216AED2B-05BD-FB42-A5B5-A41124CFE2D9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CD5D842E-EA28-F445-BAD5-1417CD658F8E}" type="pres">
      <dgm:prSet presAssocID="{216AED2B-05BD-FB42-A5B5-A41124CFE2D9}" presName="childShape" presStyleCnt="0"/>
      <dgm:spPr/>
    </dgm:pt>
    <dgm:pt modelId="{124BA622-F941-D24F-BEC5-6936D70D5EDA}" type="pres">
      <dgm:prSet presAssocID="{5AA38B45-C9AB-C34F-8299-A271D8C0FA61}" presName="Name13" presStyleLbl="parChTrans1D2" presStyleIdx="4" presStyleCnt="10"/>
      <dgm:spPr/>
      <dgm:t>
        <a:bodyPr/>
        <a:lstStyle/>
        <a:p>
          <a:pPr rtl="1"/>
          <a:endParaRPr lang="ar-SA"/>
        </a:p>
      </dgm:t>
    </dgm:pt>
    <dgm:pt modelId="{931C9747-9DD2-9B49-8D69-6BF417EC53C5}" type="pres">
      <dgm:prSet presAssocID="{29785F4D-2F80-3E4D-81DD-8B128AE71E2D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530B24-FFA8-2240-A061-CC83290477D2}" type="pres">
      <dgm:prSet presAssocID="{70F278C8-3161-0B4D-935E-57B682B15314}" presName="Name13" presStyleLbl="parChTrans1D2" presStyleIdx="5" presStyleCnt="10"/>
      <dgm:spPr/>
      <dgm:t>
        <a:bodyPr/>
        <a:lstStyle/>
        <a:p>
          <a:pPr rtl="1"/>
          <a:endParaRPr lang="ar-SA"/>
        </a:p>
      </dgm:t>
    </dgm:pt>
    <dgm:pt modelId="{6B43AB83-68B1-A34F-85E7-8F01A440D4F8}" type="pres">
      <dgm:prSet presAssocID="{790F1C3A-DEC3-D845-93E3-E2A0DCEF5D21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5336ED-C970-FF4E-97D3-F541CCDA5E90}" type="pres">
      <dgm:prSet presAssocID="{0748906E-3DF0-0C46-A2DA-583565079BFF}" presName="Name13" presStyleLbl="parChTrans1D2" presStyleIdx="6" presStyleCnt="10"/>
      <dgm:spPr/>
      <dgm:t>
        <a:bodyPr/>
        <a:lstStyle/>
        <a:p>
          <a:pPr rtl="1"/>
          <a:endParaRPr lang="ar-SA"/>
        </a:p>
      </dgm:t>
    </dgm:pt>
    <dgm:pt modelId="{6E8142CB-ACE3-8243-97B0-00A42A67F16E}" type="pres">
      <dgm:prSet presAssocID="{068916D2-0D55-F746-A82C-250B4F70BB40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DA692A-C7E6-E94F-8F81-03DD07798C0C}" type="pres">
      <dgm:prSet presAssocID="{42DA6E4E-46B2-5241-A062-95541745BB55}" presName="Name13" presStyleLbl="parChTrans1D2" presStyleIdx="7" presStyleCnt="10"/>
      <dgm:spPr/>
      <dgm:t>
        <a:bodyPr/>
        <a:lstStyle/>
        <a:p>
          <a:pPr rtl="1"/>
          <a:endParaRPr lang="ar-SA"/>
        </a:p>
      </dgm:t>
    </dgm:pt>
    <dgm:pt modelId="{614FC59B-5F4B-A84D-B9C4-666985735D0E}" type="pres">
      <dgm:prSet presAssocID="{19A525D4-3365-3D4E-B254-D6706CBCFD45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A10CD2-E8F8-3046-B2EA-073CEF925464}" type="pres">
      <dgm:prSet presAssocID="{8F5470CF-002B-4743-945F-91D930B1A3F7}" presName="Name13" presStyleLbl="parChTrans1D2" presStyleIdx="8" presStyleCnt="10"/>
      <dgm:spPr/>
      <dgm:t>
        <a:bodyPr/>
        <a:lstStyle/>
        <a:p>
          <a:pPr rtl="1"/>
          <a:endParaRPr lang="ar-SA"/>
        </a:p>
      </dgm:t>
    </dgm:pt>
    <dgm:pt modelId="{FEAA6E3B-8DF4-D44E-8959-759D31F5E8AE}" type="pres">
      <dgm:prSet presAssocID="{740F3193-5FA7-A848-8ED2-0E8EA6352F7F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A61264-8860-7248-ACB8-92102A18FEF2}" type="pres">
      <dgm:prSet presAssocID="{2BED7BE2-E201-7D49-86E4-5CA8AFDCF3DD}" presName="Name13" presStyleLbl="parChTrans1D2" presStyleIdx="9" presStyleCnt="10"/>
      <dgm:spPr/>
      <dgm:t>
        <a:bodyPr/>
        <a:lstStyle/>
        <a:p>
          <a:pPr rtl="1"/>
          <a:endParaRPr lang="ar-SA"/>
        </a:p>
      </dgm:t>
    </dgm:pt>
    <dgm:pt modelId="{E80AA6B0-37F0-784B-B95D-9B8A155A0883}" type="pres">
      <dgm:prSet presAssocID="{7D4BF5D2-32A5-BD4F-BE11-90FE8DA5146A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15DC085-B601-424B-B4BB-FA6C5EE71E0C}" srcId="{F45F8D3A-9B5B-BB48-99DF-DB3996807F0F}" destId="{216AED2B-05BD-FB42-A5B5-A41124CFE2D9}" srcOrd="1" destOrd="0" parTransId="{2E7D44E2-1C6C-174C-83DA-EC80DA70FFA2}" sibTransId="{33F48096-9165-0443-BE09-5B281195E2F1}"/>
    <dgm:cxn modelId="{60CA5DC8-61CC-6744-A9EC-10A73625BECB}" type="presOf" srcId="{2CAF45EA-BE90-DF4D-8B29-9A6649C67316}" destId="{A84D1D79-3DE1-EE48-B90E-602FE9C7BBAF}" srcOrd="0" destOrd="0" presId="urn:microsoft.com/office/officeart/2005/8/layout/hierarchy3"/>
    <dgm:cxn modelId="{559A3102-DF3F-5F46-A8CE-9FBEFB98C053}" type="presOf" srcId="{740F3193-5FA7-A848-8ED2-0E8EA6352F7F}" destId="{FEAA6E3B-8DF4-D44E-8959-759D31F5E8AE}" srcOrd="0" destOrd="0" presId="urn:microsoft.com/office/officeart/2005/8/layout/hierarchy3"/>
    <dgm:cxn modelId="{4CCD911C-22B2-5442-BA6E-D26C5DC0E2A3}" srcId="{216AED2B-05BD-FB42-A5B5-A41124CFE2D9}" destId="{19A525D4-3365-3D4E-B254-D6706CBCFD45}" srcOrd="3" destOrd="0" parTransId="{42DA6E4E-46B2-5241-A062-95541745BB55}" sibTransId="{667F68F8-CC03-4A45-A90B-8D0E4003F21D}"/>
    <dgm:cxn modelId="{2F659941-B68E-3944-B829-C14DAB479799}" type="presOf" srcId="{29785F4D-2F80-3E4D-81DD-8B128AE71E2D}" destId="{931C9747-9DD2-9B49-8D69-6BF417EC53C5}" srcOrd="0" destOrd="0" presId="urn:microsoft.com/office/officeart/2005/8/layout/hierarchy3"/>
    <dgm:cxn modelId="{A8B571B3-AE58-F54C-A37A-FE3DC1546590}" type="presOf" srcId="{216AED2B-05BD-FB42-A5B5-A41124CFE2D9}" destId="{6166FF82-3403-6644-89FA-3FEBF74262B7}" srcOrd="1" destOrd="0" presId="urn:microsoft.com/office/officeart/2005/8/layout/hierarchy3"/>
    <dgm:cxn modelId="{E3D2ECDC-886D-DD4D-808A-F7116B797E3C}" type="presOf" srcId="{42DA6E4E-46B2-5241-A062-95541745BB55}" destId="{4DDA692A-C7E6-E94F-8F81-03DD07798C0C}" srcOrd="0" destOrd="0" presId="urn:microsoft.com/office/officeart/2005/8/layout/hierarchy3"/>
    <dgm:cxn modelId="{547FD44E-3C4A-CF46-8DC3-37330253D56C}" srcId="{FF2FEC22-8DAB-F247-A6D3-D26C64A3B83B}" destId="{7FD9AE1E-66DB-7249-9865-697DD2077C52}" srcOrd="2" destOrd="0" parTransId="{D20CA032-68FF-1A40-909A-06D2F5CAC414}" sibTransId="{4570D10E-AA45-9E49-B7D5-B27345A96710}"/>
    <dgm:cxn modelId="{C6D122C9-69D6-F04F-A02F-DECB9E415112}" type="presOf" srcId="{7FD9AE1E-66DB-7249-9865-697DD2077C52}" destId="{826F8A88-F82A-3542-A27E-FE2CCC39B9EF}" srcOrd="0" destOrd="0" presId="urn:microsoft.com/office/officeart/2005/8/layout/hierarchy3"/>
    <dgm:cxn modelId="{A761B741-0B18-074E-8900-92CC28FD5298}" type="presOf" srcId="{73CCFE25-1E99-0141-B838-891C3457A54E}" destId="{74F9DE07-4C8D-6A4C-9152-26890D331A34}" srcOrd="0" destOrd="0" presId="urn:microsoft.com/office/officeart/2005/8/layout/hierarchy3"/>
    <dgm:cxn modelId="{FAFD13DE-A4E6-424E-AD18-1EAB76E71505}" type="presOf" srcId="{790F1C3A-DEC3-D845-93E3-E2A0DCEF5D21}" destId="{6B43AB83-68B1-A34F-85E7-8F01A440D4F8}" srcOrd="0" destOrd="0" presId="urn:microsoft.com/office/officeart/2005/8/layout/hierarchy3"/>
    <dgm:cxn modelId="{3AADD76A-048C-1C4E-9740-F89432D291A6}" type="presOf" srcId="{F45F8D3A-9B5B-BB48-99DF-DB3996807F0F}" destId="{3CD38D7D-2AE2-8144-833B-79419F3121BE}" srcOrd="0" destOrd="0" presId="urn:microsoft.com/office/officeart/2005/8/layout/hierarchy3"/>
    <dgm:cxn modelId="{2B6E9912-F63D-3346-A02F-3CD5475446D9}" type="presOf" srcId="{FF2FEC22-8DAB-F247-A6D3-D26C64A3B83B}" destId="{283BB772-27B0-DD42-B038-7AA9E6B5DEDE}" srcOrd="0" destOrd="0" presId="urn:microsoft.com/office/officeart/2005/8/layout/hierarchy3"/>
    <dgm:cxn modelId="{AF21E8F8-CAA8-6940-A577-CCA2C31517D4}" type="presOf" srcId="{789FB57B-843C-534B-8BE0-7574C605A058}" destId="{1A015682-6D08-624D-8A01-AED73E0BB81B}" srcOrd="0" destOrd="0" presId="urn:microsoft.com/office/officeart/2005/8/layout/hierarchy3"/>
    <dgm:cxn modelId="{F3023475-3C90-7B44-89BA-753833B38475}" type="presOf" srcId="{0748906E-3DF0-0C46-A2DA-583565079BFF}" destId="{305336ED-C970-FF4E-97D3-F541CCDA5E90}" srcOrd="0" destOrd="0" presId="urn:microsoft.com/office/officeart/2005/8/layout/hierarchy3"/>
    <dgm:cxn modelId="{C1317313-279F-9045-8E1F-7FFE216254D8}" type="presOf" srcId="{2BED7BE2-E201-7D49-86E4-5CA8AFDCF3DD}" destId="{8DA61264-8860-7248-ACB8-92102A18FEF2}" srcOrd="0" destOrd="0" presId="urn:microsoft.com/office/officeart/2005/8/layout/hierarchy3"/>
    <dgm:cxn modelId="{F439C14F-C369-6A48-AC5B-EC53072606DA}" type="presOf" srcId="{6A4561D1-B37F-9949-AC69-EAB5224125E5}" destId="{D4DBBC07-A02E-C443-B4BE-0DB326A1A3E3}" srcOrd="0" destOrd="0" presId="urn:microsoft.com/office/officeart/2005/8/layout/hierarchy3"/>
    <dgm:cxn modelId="{529AA586-9A04-6942-B293-216E5F240C44}" srcId="{216AED2B-05BD-FB42-A5B5-A41124CFE2D9}" destId="{790F1C3A-DEC3-D845-93E3-E2A0DCEF5D21}" srcOrd="1" destOrd="0" parTransId="{70F278C8-3161-0B4D-935E-57B682B15314}" sibTransId="{968142E3-F284-764B-A7CF-F1002151AEE6}"/>
    <dgm:cxn modelId="{8C5A3FAA-1E7C-D74A-B503-2A9A2DFD4AEE}" type="presOf" srcId="{8F5470CF-002B-4743-945F-91D930B1A3F7}" destId="{A3A10CD2-E8F8-3046-B2EA-073CEF925464}" srcOrd="0" destOrd="0" presId="urn:microsoft.com/office/officeart/2005/8/layout/hierarchy3"/>
    <dgm:cxn modelId="{573761DC-C319-5D4C-8BC4-5C85D6DF127F}" srcId="{216AED2B-05BD-FB42-A5B5-A41124CFE2D9}" destId="{740F3193-5FA7-A848-8ED2-0E8EA6352F7F}" srcOrd="4" destOrd="0" parTransId="{8F5470CF-002B-4743-945F-91D930B1A3F7}" sibTransId="{D5129201-967D-5B4E-900E-1813FC7B9D84}"/>
    <dgm:cxn modelId="{ADCB4B2F-06C3-E746-B1D0-44EC1DDCA830}" type="presOf" srcId="{216AED2B-05BD-FB42-A5B5-A41124CFE2D9}" destId="{C3CDBCD3-5592-5E44-A6CA-190D5C77B519}" srcOrd="0" destOrd="0" presId="urn:microsoft.com/office/officeart/2005/8/layout/hierarchy3"/>
    <dgm:cxn modelId="{3B091E88-18F0-4B47-A1A2-9710E08893EA}" srcId="{F45F8D3A-9B5B-BB48-99DF-DB3996807F0F}" destId="{FF2FEC22-8DAB-F247-A6D3-D26C64A3B83B}" srcOrd="0" destOrd="0" parTransId="{DC346EC5-1CCA-A647-A0D2-3F3D72E6F13B}" sibTransId="{12932E70-29CA-EB47-B2BF-D0ED21ED9563}"/>
    <dgm:cxn modelId="{F25B93F0-9A2C-0841-85BC-E11DB2ACC85F}" type="presOf" srcId="{068916D2-0D55-F746-A82C-250B4F70BB40}" destId="{6E8142CB-ACE3-8243-97B0-00A42A67F16E}" srcOrd="0" destOrd="0" presId="urn:microsoft.com/office/officeart/2005/8/layout/hierarchy3"/>
    <dgm:cxn modelId="{88D34A15-0435-FD48-8F45-ED8F789C53B9}" type="presOf" srcId="{19A525D4-3365-3D4E-B254-D6706CBCFD45}" destId="{614FC59B-5F4B-A84D-B9C4-666985735D0E}" srcOrd="0" destOrd="0" presId="urn:microsoft.com/office/officeart/2005/8/layout/hierarchy3"/>
    <dgm:cxn modelId="{A9A8B24C-D78C-694A-8686-039313C951A8}" type="presOf" srcId="{5C07499D-83C9-D541-87F2-A8D5D1E761B8}" destId="{E340648C-A4E6-8640-A9B2-8EB7FEC0F5D1}" srcOrd="0" destOrd="0" presId="urn:microsoft.com/office/officeart/2005/8/layout/hierarchy3"/>
    <dgm:cxn modelId="{7708BBA0-B37A-704D-96C8-C46EA6E15A5C}" type="presOf" srcId="{7D4BF5D2-32A5-BD4F-BE11-90FE8DA5146A}" destId="{E80AA6B0-37F0-784B-B95D-9B8A155A0883}" srcOrd="0" destOrd="0" presId="urn:microsoft.com/office/officeart/2005/8/layout/hierarchy3"/>
    <dgm:cxn modelId="{030F78E2-E97A-764D-8BD2-B5EB97A4C80F}" srcId="{216AED2B-05BD-FB42-A5B5-A41124CFE2D9}" destId="{29785F4D-2F80-3E4D-81DD-8B128AE71E2D}" srcOrd="0" destOrd="0" parTransId="{5AA38B45-C9AB-C34F-8299-A271D8C0FA61}" sibTransId="{35CC322D-65AE-014E-B593-9C8847AB785F}"/>
    <dgm:cxn modelId="{C66A9959-D4DF-8048-BD82-4BF969312A6E}" srcId="{FF2FEC22-8DAB-F247-A6D3-D26C64A3B83B}" destId="{789FB57B-843C-534B-8BE0-7574C605A058}" srcOrd="0" destOrd="0" parTransId="{5C07499D-83C9-D541-87F2-A8D5D1E761B8}" sibTransId="{1DD18ABA-D73D-5D43-9F1D-0AAC4D022921}"/>
    <dgm:cxn modelId="{47DA2C98-F3CC-6B4F-B6DC-7E33448090C9}" type="presOf" srcId="{D20CA032-68FF-1A40-909A-06D2F5CAC414}" destId="{7098669F-AC4B-874E-A92F-452A6490B30D}" srcOrd="0" destOrd="0" presId="urn:microsoft.com/office/officeart/2005/8/layout/hierarchy3"/>
    <dgm:cxn modelId="{D1C48D8C-F276-9645-9744-4C7E723EE5D3}" type="presOf" srcId="{70F278C8-3161-0B4D-935E-57B682B15314}" destId="{1C530B24-FFA8-2240-A061-CC83290477D2}" srcOrd="0" destOrd="0" presId="urn:microsoft.com/office/officeart/2005/8/layout/hierarchy3"/>
    <dgm:cxn modelId="{454E304F-6798-274C-8294-1F8CE8D4A8B6}" srcId="{216AED2B-05BD-FB42-A5B5-A41124CFE2D9}" destId="{7D4BF5D2-32A5-BD4F-BE11-90FE8DA5146A}" srcOrd="5" destOrd="0" parTransId="{2BED7BE2-E201-7D49-86E4-5CA8AFDCF3DD}" sibTransId="{C69C6167-4067-4A49-B509-ED4CD3615C34}"/>
    <dgm:cxn modelId="{17EF7379-4295-9546-BE89-65B608571843}" srcId="{FF2FEC22-8DAB-F247-A6D3-D26C64A3B83B}" destId="{2CAF45EA-BE90-DF4D-8B29-9A6649C67316}" srcOrd="1" destOrd="0" parTransId="{73CCFE25-1E99-0141-B838-891C3457A54E}" sibTransId="{EAA8EA83-C32F-7B4E-AB34-A8EA79DF8077}"/>
    <dgm:cxn modelId="{C66EB4FF-80AA-3D43-9193-F473C6C090F5}" type="presOf" srcId="{FF2FEC22-8DAB-F247-A6D3-D26C64A3B83B}" destId="{21D3405D-0E02-D843-BB0F-4DD55666DDC0}" srcOrd="1" destOrd="0" presId="urn:microsoft.com/office/officeart/2005/8/layout/hierarchy3"/>
    <dgm:cxn modelId="{A6299082-6CAD-7544-B344-0C50F1924349}" type="presOf" srcId="{86BB0EE2-A233-F241-A098-28D3ACB7EE2E}" destId="{55B53A46-7969-7548-8B24-18D0A99D694D}" srcOrd="0" destOrd="0" presId="urn:microsoft.com/office/officeart/2005/8/layout/hierarchy3"/>
    <dgm:cxn modelId="{65F3A6E5-D3FE-B34C-BA32-59CF4E23354E}" srcId="{FF2FEC22-8DAB-F247-A6D3-D26C64A3B83B}" destId="{86BB0EE2-A233-F241-A098-28D3ACB7EE2E}" srcOrd="3" destOrd="0" parTransId="{6A4561D1-B37F-9949-AC69-EAB5224125E5}" sibTransId="{E5757A94-47D0-BF4B-8974-2567DDD9E869}"/>
    <dgm:cxn modelId="{E16558C0-0721-F04F-88E2-2E17A8770043}" srcId="{216AED2B-05BD-FB42-A5B5-A41124CFE2D9}" destId="{068916D2-0D55-F746-A82C-250B4F70BB40}" srcOrd="2" destOrd="0" parTransId="{0748906E-3DF0-0C46-A2DA-583565079BFF}" sibTransId="{3F9B5CE0-5A18-5D4A-8D0F-F344253C6B10}"/>
    <dgm:cxn modelId="{89BE1498-7AC4-0E49-9A1D-EE7723490C5D}" type="presOf" srcId="{5AA38B45-C9AB-C34F-8299-A271D8C0FA61}" destId="{124BA622-F941-D24F-BEC5-6936D70D5EDA}" srcOrd="0" destOrd="0" presId="urn:microsoft.com/office/officeart/2005/8/layout/hierarchy3"/>
    <dgm:cxn modelId="{B89B1EA5-1960-6241-A8D6-6090CEA9D5D7}" type="presParOf" srcId="{3CD38D7D-2AE2-8144-833B-79419F3121BE}" destId="{A9206639-7F41-B644-BA66-781481E81052}" srcOrd="0" destOrd="0" presId="urn:microsoft.com/office/officeart/2005/8/layout/hierarchy3"/>
    <dgm:cxn modelId="{239FBD60-9C88-EE4F-BB06-DC0654F1B231}" type="presParOf" srcId="{A9206639-7F41-B644-BA66-781481E81052}" destId="{28E1059B-8D09-994E-ACD9-ADE8AB566AB9}" srcOrd="0" destOrd="0" presId="urn:microsoft.com/office/officeart/2005/8/layout/hierarchy3"/>
    <dgm:cxn modelId="{6B2F48C1-B9DE-9842-954D-3DDA71A0C494}" type="presParOf" srcId="{28E1059B-8D09-994E-ACD9-ADE8AB566AB9}" destId="{283BB772-27B0-DD42-B038-7AA9E6B5DEDE}" srcOrd="0" destOrd="0" presId="urn:microsoft.com/office/officeart/2005/8/layout/hierarchy3"/>
    <dgm:cxn modelId="{482B15A5-1155-5542-9774-DF0E34F8D111}" type="presParOf" srcId="{28E1059B-8D09-994E-ACD9-ADE8AB566AB9}" destId="{21D3405D-0E02-D843-BB0F-4DD55666DDC0}" srcOrd="1" destOrd="0" presId="urn:microsoft.com/office/officeart/2005/8/layout/hierarchy3"/>
    <dgm:cxn modelId="{BC538D75-BDBE-3F41-B6D2-BA0621C725F0}" type="presParOf" srcId="{A9206639-7F41-B644-BA66-781481E81052}" destId="{6EE179CB-7D27-6E4C-A4EE-65087CFAE3CA}" srcOrd="1" destOrd="0" presId="urn:microsoft.com/office/officeart/2005/8/layout/hierarchy3"/>
    <dgm:cxn modelId="{DBB2BCED-5FEC-9043-AE65-F2644E4B4EB7}" type="presParOf" srcId="{6EE179CB-7D27-6E4C-A4EE-65087CFAE3CA}" destId="{E340648C-A4E6-8640-A9B2-8EB7FEC0F5D1}" srcOrd="0" destOrd="0" presId="urn:microsoft.com/office/officeart/2005/8/layout/hierarchy3"/>
    <dgm:cxn modelId="{B69AECDF-8A7F-B347-BEA2-C2749D074566}" type="presParOf" srcId="{6EE179CB-7D27-6E4C-A4EE-65087CFAE3CA}" destId="{1A015682-6D08-624D-8A01-AED73E0BB81B}" srcOrd="1" destOrd="0" presId="urn:microsoft.com/office/officeart/2005/8/layout/hierarchy3"/>
    <dgm:cxn modelId="{FCBBCB1F-588B-D94B-AD38-14A02448E1D7}" type="presParOf" srcId="{6EE179CB-7D27-6E4C-A4EE-65087CFAE3CA}" destId="{74F9DE07-4C8D-6A4C-9152-26890D331A34}" srcOrd="2" destOrd="0" presId="urn:microsoft.com/office/officeart/2005/8/layout/hierarchy3"/>
    <dgm:cxn modelId="{E26F009E-0B79-5A42-8BAA-6823555C3F9A}" type="presParOf" srcId="{6EE179CB-7D27-6E4C-A4EE-65087CFAE3CA}" destId="{A84D1D79-3DE1-EE48-B90E-602FE9C7BBAF}" srcOrd="3" destOrd="0" presId="urn:microsoft.com/office/officeart/2005/8/layout/hierarchy3"/>
    <dgm:cxn modelId="{301259B4-8A9F-3044-BCE4-38294F5FE957}" type="presParOf" srcId="{6EE179CB-7D27-6E4C-A4EE-65087CFAE3CA}" destId="{7098669F-AC4B-874E-A92F-452A6490B30D}" srcOrd="4" destOrd="0" presId="urn:microsoft.com/office/officeart/2005/8/layout/hierarchy3"/>
    <dgm:cxn modelId="{514F70EB-527B-7249-82A5-24A893712CB6}" type="presParOf" srcId="{6EE179CB-7D27-6E4C-A4EE-65087CFAE3CA}" destId="{826F8A88-F82A-3542-A27E-FE2CCC39B9EF}" srcOrd="5" destOrd="0" presId="urn:microsoft.com/office/officeart/2005/8/layout/hierarchy3"/>
    <dgm:cxn modelId="{24763E76-3831-D545-BB10-E60319F2A553}" type="presParOf" srcId="{6EE179CB-7D27-6E4C-A4EE-65087CFAE3CA}" destId="{D4DBBC07-A02E-C443-B4BE-0DB326A1A3E3}" srcOrd="6" destOrd="0" presId="urn:microsoft.com/office/officeart/2005/8/layout/hierarchy3"/>
    <dgm:cxn modelId="{3500EF74-D840-9A4E-BD64-484963D5AFD7}" type="presParOf" srcId="{6EE179CB-7D27-6E4C-A4EE-65087CFAE3CA}" destId="{55B53A46-7969-7548-8B24-18D0A99D694D}" srcOrd="7" destOrd="0" presId="urn:microsoft.com/office/officeart/2005/8/layout/hierarchy3"/>
    <dgm:cxn modelId="{81D8887A-3FA0-6F4C-B357-17ACDB49055E}" type="presParOf" srcId="{3CD38D7D-2AE2-8144-833B-79419F3121BE}" destId="{D60E3FA2-3426-BA44-B61A-061A5669B7BA}" srcOrd="1" destOrd="0" presId="urn:microsoft.com/office/officeart/2005/8/layout/hierarchy3"/>
    <dgm:cxn modelId="{C6A51F9A-79EA-DC49-A2F7-686CCD4CC74A}" type="presParOf" srcId="{D60E3FA2-3426-BA44-B61A-061A5669B7BA}" destId="{358FA98A-54C9-D848-996F-5EA852303CEE}" srcOrd="0" destOrd="0" presId="urn:microsoft.com/office/officeart/2005/8/layout/hierarchy3"/>
    <dgm:cxn modelId="{CD548B04-3D06-4546-B455-1C7FA482C9D0}" type="presParOf" srcId="{358FA98A-54C9-D848-996F-5EA852303CEE}" destId="{C3CDBCD3-5592-5E44-A6CA-190D5C77B519}" srcOrd="0" destOrd="0" presId="urn:microsoft.com/office/officeart/2005/8/layout/hierarchy3"/>
    <dgm:cxn modelId="{D4F5BB4F-DED9-FC42-B9B3-1D75733CD5EA}" type="presParOf" srcId="{358FA98A-54C9-D848-996F-5EA852303CEE}" destId="{6166FF82-3403-6644-89FA-3FEBF74262B7}" srcOrd="1" destOrd="0" presId="urn:microsoft.com/office/officeart/2005/8/layout/hierarchy3"/>
    <dgm:cxn modelId="{37E80030-963E-6C4D-9B67-552AF00D0855}" type="presParOf" srcId="{D60E3FA2-3426-BA44-B61A-061A5669B7BA}" destId="{CD5D842E-EA28-F445-BAD5-1417CD658F8E}" srcOrd="1" destOrd="0" presId="urn:microsoft.com/office/officeart/2005/8/layout/hierarchy3"/>
    <dgm:cxn modelId="{22AC29A5-80B2-3E46-9F20-31429A78C7AD}" type="presParOf" srcId="{CD5D842E-EA28-F445-BAD5-1417CD658F8E}" destId="{124BA622-F941-D24F-BEC5-6936D70D5EDA}" srcOrd="0" destOrd="0" presId="urn:microsoft.com/office/officeart/2005/8/layout/hierarchy3"/>
    <dgm:cxn modelId="{6E081DEF-0A97-9448-B877-75E571BC657A}" type="presParOf" srcId="{CD5D842E-EA28-F445-BAD5-1417CD658F8E}" destId="{931C9747-9DD2-9B49-8D69-6BF417EC53C5}" srcOrd="1" destOrd="0" presId="urn:microsoft.com/office/officeart/2005/8/layout/hierarchy3"/>
    <dgm:cxn modelId="{CD5B7551-2946-9241-8357-4EDDCD023E35}" type="presParOf" srcId="{CD5D842E-EA28-F445-BAD5-1417CD658F8E}" destId="{1C530B24-FFA8-2240-A061-CC83290477D2}" srcOrd="2" destOrd="0" presId="urn:microsoft.com/office/officeart/2005/8/layout/hierarchy3"/>
    <dgm:cxn modelId="{ED85120A-87F0-BB45-A068-2AF1FBAB5282}" type="presParOf" srcId="{CD5D842E-EA28-F445-BAD5-1417CD658F8E}" destId="{6B43AB83-68B1-A34F-85E7-8F01A440D4F8}" srcOrd="3" destOrd="0" presId="urn:microsoft.com/office/officeart/2005/8/layout/hierarchy3"/>
    <dgm:cxn modelId="{46B022DF-CA7A-9842-83A0-39DF987BDD92}" type="presParOf" srcId="{CD5D842E-EA28-F445-BAD5-1417CD658F8E}" destId="{305336ED-C970-FF4E-97D3-F541CCDA5E90}" srcOrd="4" destOrd="0" presId="urn:microsoft.com/office/officeart/2005/8/layout/hierarchy3"/>
    <dgm:cxn modelId="{5FA31114-E802-824F-A782-5BA2F8C35F99}" type="presParOf" srcId="{CD5D842E-EA28-F445-BAD5-1417CD658F8E}" destId="{6E8142CB-ACE3-8243-97B0-00A42A67F16E}" srcOrd="5" destOrd="0" presId="urn:microsoft.com/office/officeart/2005/8/layout/hierarchy3"/>
    <dgm:cxn modelId="{0E494423-757E-5B46-B707-16D8470945F7}" type="presParOf" srcId="{CD5D842E-EA28-F445-BAD5-1417CD658F8E}" destId="{4DDA692A-C7E6-E94F-8F81-03DD07798C0C}" srcOrd="6" destOrd="0" presId="urn:microsoft.com/office/officeart/2005/8/layout/hierarchy3"/>
    <dgm:cxn modelId="{53615EED-060F-084B-9EAB-26417B034989}" type="presParOf" srcId="{CD5D842E-EA28-F445-BAD5-1417CD658F8E}" destId="{614FC59B-5F4B-A84D-B9C4-666985735D0E}" srcOrd="7" destOrd="0" presId="urn:microsoft.com/office/officeart/2005/8/layout/hierarchy3"/>
    <dgm:cxn modelId="{13DA6ACF-7652-A04E-BE10-CFFE51E3C8CF}" type="presParOf" srcId="{CD5D842E-EA28-F445-BAD5-1417CD658F8E}" destId="{A3A10CD2-E8F8-3046-B2EA-073CEF925464}" srcOrd="8" destOrd="0" presId="urn:microsoft.com/office/officeart/2005/8/layout/hierarchy3"/>
    <dgm:cxn modelId="{115D35EB-F42C-6D4D-AE0F-AE3D2820E34A}" type="presParOf" srcId="{CD5D842E-EA28-F445-BAD5-1417CD658F8E}" destId="{FEAA6E3B-8DF4-D44E-8959-759D31F5E8AE}" srcOrd="9" destOrd="0" presId="urn:microsoft.com/office/officeart/2005/8/layout/hierarchy3"/>
    <dgm:cxn modelId="{F19C1707-AAFD-AC4E-829D-F81B668335EE}" type="presParOf" srcId="{CD5D842E-EA28-F445-BAD5-1417CD658F8E}" destId="{8DA61264-8860-7248-ACB8-92102A18FEF2}" srcOrd="10" destOrd="0" presId="urn:microsoft.com/office/officeart/2005/8/layout/hierarchy3"/>
    <dgm:cxn modelId="{74E31F6A-848F-8D43-B311-D28D4CF5D59B}" type="presParOf" srcId="{CD5D842E-EA28-F445-BAD5-1417CD658F8E}" destId="{E80AA6B0-37F0-784B-B95D-9B8A155A0883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4CE606-4C86-7A44-8055-C88C751F1C28}" type="doc">
      <dgm:prSet loTypeId="urn:microsoft.com/office/officeart/2005/8/layout/cycle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13B160-C8C4-E044-8C0F-F1ACC37D16B2}">
      <dgm:prSet phldrT="[Text]"/>
      <dgm:spPr/>
      <dgm:t>
        <a:bodyPr/>
        <a:lstStyle/>
        <a:p>
          <a:pPr rtl="1"/>
          <a:r>
            <a:rPr lang="ar-SA" dirty="0"/>
            <a:t>منع حدوث الصدمة العصبية </a:t>
          </a:r>
          <a:endParaRPr lang="en-US" dirty="0"/>
        </a:p>
      </dgm:t>
    </dgm:pt>
    <dgm:pt modelId="{55BAC06A-DD76-FF40-80DE-99C38F9AC9F7}" type="parTrans" cxnId="{14B93EA8-197B-8D4C-96B3-E4FA339C9CA8}">
      <dgm:prSet/>
      <dgm:spPr/>
      <dgm:t>
        <a:bodyPr/>
        <a:lstStyle/>
        <a:p>
          <a:endParaRPr lang="en-US"/>
        </a:p>
      </dgm:t>
    </dgm:pt>
    <dgm:pt modelId="{A4C7DD94-D307-274F-A277-5BBA0BB3EAF9}" type="sibTrans" cxnId="{14B93EA8-197B-8D4C-96B3-E4FA339C9CA8}">
      <dgm:prSet/>
      <dgm:spPr/>
      <dgm:t>
        <a:bodyPr/>
        <a:lstStyle/>
        <a:p>
          <a:endParaRPr lang="en-US"/>
        </a:p>
      </dgm:t>
    </dgm:pt>
    <dgm:pt modelId="{3B88E6D6-4C9E-D14B-A231-518292837590}">
      <dgm:prSet phldrT="[Text]"/>
      <dgm:spPr/>
      <dgm:t>
        <a:bodyPr/>
        <a:lstStyle/>
        <a:p>
          <a:pPr rtl="1"/>
          <a:r>
            <a:rPr lang="ar-SA" dirty="0"/>
            <a:t>وضع الطفل في مكان متجدد الهواء</a:t>
          </a:r>
          <a:endParaRPr lang="en-US" dirty="0"/>
        </a:p>
      </dgm:t>
    </dgm:pt>
    <dgm:pt modelId="{EC4B571C-6F86-9B4C-A005-EAB81467B3A5}" type="parTrans" cxnId="{39D77FA2-B98F-1244-A476-D52AEDAA8330}">
      <dgm:prSet/>
      <dgm:spPr/>
      <dgm:t>
        <a:bodyPr/>
        <a:lstStyle/>
        <a:p>
          <a:endParaRPr lang="en-US"/>
        </a:p>
      </dgm:t>
    </dgm:pt>
    <dgm:pt modelId="{B9FE883B-D808-5A42-928D-01B3813CDB70}" type="sibTrans" cxnId="{39D77FA2-B98F-1244-A476-D52AEDAA8330}">
      <dgm:prSet/>
      <dgm:spPr/>
      <dgm:t>
        <a:bodyPr/>
        <a:lstStyle/>
        <a:p>
          <a:endParaRPr lang="en-US"/>
        </a:p>
      </dgm:t>
    </dgm:pt>
    <dgm:pt modelId="{3871EF28-8271-264F-8FD0-CB08E794E9D3}">
      <dgm:prSet phldrT="[Text]"/>
      <dgm:spPr/>
      <dgm:t>
        <a:bodyPr/>
        <a:lstStyle/>
        <a:p>
          <a:pPr rtl="1"/>
          <a:r>
            <a:rPr lang="ar-SA" dirty="0" err="1"/>
            <a:t>تخفبف</a:t>
          </a:r>
          <a:r>
            <a:rPr lang="ar-SA" dirty="0"/>
            <a:t> أو إزالة الألم </a:t>
          </a:r>
          <a:endParaRPr lang="en-US" dirty="0"/>
        </a:p>
      </dgm:t>
    </dgm:pt>
    <dgm:pt modelId="{F297FD9A-40D5-194C-8C89-D026D4EF01A4}" type="parTrans" cxnId="{DABC7E25-F69D-5F40-8381-9418329C8C73}">
      <dgm:prSet/>
      <dgm:spPr/>
      <dgm:t>
        <a:bodyPr/>
        <a:lstStyle/>
        <a:p>
          <a:endParaRPr lang="en-US"/>
        </a:p>
      </dgm:t>
    </dgm:pt>
    <dgm:pt modelId="{E7E86E0C-D496-F44E-8207-A8EEDBABF5B8}" type="sibTrans" cxnId="{DABC7E25-F69D-5F40-8381-9418329C8C73}">
      <dgm:prSet/>
      <dgm:spPr/>
      <dgm:t>
        <a:bodyPr/>
        <a:lstStyle/>
        <a:p>
          <a:endParaRPr lang="en-US"/>
        </a:p>
      </dgm:t>
    </dgm:pt>
    <dgm:pt modelId="{7F4E6E66-B4FD-564D-B799-02AC678E3D95}">
      <dgm:prSet phldrT="[Text]"/>
      <dgm:spPr/>
      <dgm:t>
        <a:bodyPr/>
        <a:lstStyle/>
        <a:p>
          <a:pPr rtl="1"/>
          <a:r>
            <a:rPr lang="ar-SA" dirty="0" smtClean="0"/>
            <a:t>إعطاء الطفل كمية </a:t>
          </a:r>
          <a:r>
            <a:rPr lang="ar-SA" dirty="0"/>
            <a:t>من السوائل </a:t>
          </a:r>
          <a:endParaRPr lang="en-US" dirty="0"/>
        </a:p>
      </dgm:t>
    </dgm:pt>
    <dgm:pt modelId="{E46C0A3D-6DBB-0C41-BE93-6715D9C7C02A}" type="parTrans" cxnId="{F5F03246-4295-D340-8D2E-F6A7B3747EEE}">
      <dgm:prSet/>
      <dgm:spPr/>
      <dgm:t>
        <a:bodyPr/>
        <a:lstStyle/>
        <a:p>
          <a:endParaRPr lang="en-US"/>
        </a:p>
      </dgm:t>
    </dgm:pt>
    <dgm:pt modelId="{F9B0DE5D-0BD0-0E4D-B479-63266E04CCD4}" type="sibTrans" cxnId="{F5F03246-4295-D340-8D2E-F6A7B3747EEE}">
      <dgm:prSet/>
      <dgm:spPr/>
      <dgm:t>
        <a:bodyPr/>
        <a:lstStyle/>
        <a:p>
          <a:endParaRPr lang="en-US"/>
        </a:p>
      </dgm:t>
    </dgm:pt>
    <dgm:pt modelId="{7528A42A-6A39-BF46-97E3-A8234D9BFE43}">
      <dgm:prSet phldrT="[Text]"/>
      <dgm:spPr/>
      <dgm:t>
        <a:bodyPr/>
        <a:lstStyle/>
        <a:p>
          <a:pPr rtl="1"/>
          <a:r>
            <a:rPr lang="ar-SA" dirty="0"/>
            <a:t>منع حدوث التلوث الجرثومي </a:t>
          </a:r>
          <a:endParaRPr lang="en-US" dirty="0"/>
        </a:p>
      </dgm:t>
    </dgm:pt>
    <dgm:pt modelId="{5D4043CC-DE5F-2B4E-8A89-EEA49473F353}" type="parTrans" cxnId="{878F3E1F-C287-9145-9730-B78CF245EBB2}">
      <dgm:prSet/>
      <dgm:spPr/>
      <dgm:t>
        <a:bodyPr/>
        <a:lstStyle/>
        <a:p>
          <a:endParaRPr lang="en-US"/>
        </a:p>
      </dgm:t>
    </dgm:pt>
    <dgm:pt modelId="{EA85811C-2D1D-D442-8C86-BCEA80A6176B}" type="sibTrans" cxnId="{878F3E1F-C287-9145-9730-B78CF245EBB2}">
      <dgm:prSet/>
      <dgm:spPr/>
      <dgm:t>
        <a:bodyPr/>
        <a:lstStyle/>
        <a:p>
          <a:endParaRPr lang="en-US"/>
        </a:p>
      </dgm:t>
    </dgm:pt>
    <dgm:pt modelId="{146E2146-AF6A-C040-BB22-33056A115DB3}">
      <dgm:prSet phldrT="[Text]"/>
      <dgm:spPr/>
      <dgm:t>
        <a:bodyPr/>
        <a:lstStyle/>
        <a:p>
          <a:pPr rtl="1"/>
          <a:r>
            <a:rPr lang="ar-SA" dirty="0"/>
            <a:t>إعطاء الطفل بعض المسكنات إذا أمكن </a:t>
          </a:r>
          <a:endParaRPr lang="en-US" dirty="0"/>
        </a:p>
      </dgm:t>
    </dgm:pt>
    <dgm:pt modelId="{813C5035-145C-C640-A5CB-296AC9D42AC7}" type="parTrans" cxnId="{4DD87D8C-84B0-9E4D-A9BC-9CA627159B62}">
      <dgm:prSet/>
      <dgm:spPr/>
      <dgm:t>
        <a:bodyPr/>
        <a:lstStyle/>
        <a:p>
          <a:endParaRPr lang="en-US"/>
        </a:p>
      </dgm:t>
    </dgm:pt>
    <dgm:pt modelId="{B888D33F-990B-EA46-874C-F529AAEDF8D3}" type="sibTrans" cxnId="{4DD87D8C-84B0-9E4D-A9BC-9CA627159B62}">
      <dgm:prSet/>
      <dgm:spPr/>
      <dgm:t>
        <a:bodyPr/>
        <a:lstStyle/>
        <a:p>
          <a:endParaRPr lang="en-US"/>
        </a:p>
      </dgm:t>
    </dgm:pt>
    <dgm:pt modelId="{CAE4AAC8-4193-B347-9508-F236503169B4}">
      <dgm:prSet phldrT="[Text]"/>
      <dgm:spPr/>
      <dgm:t>
        <a:bodyPr/>
        <a:lstStyle/>
        <a:p>
          <a:pPr rtl="1"/>
          <a:r>
            <a:rPr lang="ar-SA" dirty="0"/>
            <a:t>نزع الملابس بهدوء عن الأجزاء المصابة</a:t>
          </a:r>
          <a:endParaRPr lang="en-US" dirty="0"/>
        </a:p>
      </dgm:t>
    </dgm:pt>
    <dgm:pt modelId="{8496CF69-75D4-7445-80A1-14B53EF71F6B}" type="parTrans" cxnId="{4CC23A87-1B83-E54F-9890-1EA812503E0A}">
      <dgm:prSet/>
      <dgm:spPr/>
      <dgm:t>
        <a:bodyPr/>
        <a:lstStyle/>
        <a:p>
          <a:endParaRPr lang="en-US"/>
        </a:p>
      </dgm:t>
    </dgm:pt>
    <dgm:pt modelId="{4DC78DDE-7A44-B642-BE65-A4582BC8F902}" type="sibTrans" cxnId="{4CC23A87-1B83-E54F-9890-1EA812503E0A}">
      <dgm:prSet/>
      <dgm:spPr/>
      <dgm:t>
        <a:bodyPr/>
        <a:lstStyle/>
        <a:p>
          <a:endParaRPr lang="en-US"/>
        </a:p>
      </dgm:t>
    </dgm:pt>
    <dgm:pt modelId="{666E99E3-5A07-9A49-823F-251B56E62663}">
      <dgm:prSet phldrT="[Text]"/>
      <dgm:spPr/>
      <dgm:t>
        <a:bodyPr/>
        <a:lstStyle/>
        <a:p>
          <a:pPr rtl="1"/>
          <a:r>
            <a:rPr lang="ar-SA" dirty="0"/>
            <a:t>نقله إلى أقرب </a:t>
          </a:r>
          <a:r>
            <a:rPr lang="ar-SA" dirty="0" smtClean="0"/>
            <a:t>مستشفى</a:t>
          </a:r>
          <a:endParaRPr lang="en-US" dirty="0"/>
        </a:p>
      </dgm:t>
    </dgm:pt>
    <dgm:pt modelId="{3A6026BE-F632-DE46-A78D-C2DA21BC8405}" type="parTrans" cxnId="{572FA166-ADE2-1A46-96E4-771A930714BC}">
      <dgm:prSet/>
      <dgm:spPr/>
      <dgm:t>
        <a:bodyPr/>
        <a:lstStyle/>
        <a:p>
          <a:endParaRPr lang="en-US"/>
        </a:p>
      </dgm:t>
    </dgm:pt>
    <dgm:pt modelId="{862B7270-846A-5645-9A49-B16D2028C620}" type="sibTrans" cxnId="{572FA166-ADE2-1A46-96E4-771A930714BC}">
      <dgm:prSet/>
      <dgm:spPr/>
      <dgm:t>
        <a:bodyPr/>
        <a:lstStyle/>
        <a:p>
          <a:pPr rtl="1"/>
          <a:endParaRPr lang="en-US"/>
        </a:p>
      </dgm:t>
    </dgm:pt>
    <dgm:pt modelId="{2E6138A0-A9F3-504B-B814-6F2FBF39F0AA}" type="pres">
      <dgm:prSet presAssocID="{B84CE606-4C86-7A44-8055-C88C751F1C2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CAB44E7-D007-F342-AE02-E3DCBBBEA9F3}" type="pres">
      <dgm:prSet presAssocID="{B84CE606-4C86-7A44-8055-C88C751F1C28}" presName="children" presStyleCnt="0"/>
      <dgm:spPr/>
    </dgm:pt>
    <dgm:pt modelId="{7A500FC9-9C32-564D-B88E-F3FD47D342CF}" type="pres">
      <dgm:prSet presAssocID="{B84CE606-4C86-7A44-8055-C88C751F1C28}" presName="child1group" presStyleCnt="0"/>
      <dgm:spPr/>
    </dgm:pt>
    <dgm:pt modelId="{4D01BBBC-3F4D-B44F-99CC-A87C05E822F2}" type="pres">
      <dgm:prSet presAssocID="{B84CE606-4C86-7A44-8055-C88C751F1C28}" presName="child1" presStyleLbl="bgAcc1" presStyleIdx="0" presStyleCnt="4"/>
      <dgm:spPr/>
      <dgm:t>
        <a:bodyPr/>
        <a:lstStyle/>
        <a:p>
          <a:pPr rtl="1"/>
          <a:endParaRPr lang="ar-SA"/>
        </a:p>
      </dgm:t>
    </dgm:pt>
    <dgm:pt modelId="{02D28B3E-B927-E148-A0AB-DEE27CBD78BB}" type="pres">
      <dgm:prSet presAssocID="{B84CE606-4C86-7A44-8055-C88C751F1C2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FAE440-3135-EF4B-860D-5FA5B4D708F8}" type="pres">
      <dgm:prSet presAssocID="{B84CE606-4C86-7A44-8055-C88C751F1C28}" presName="child2group" presStyleCnt="0"/>
      <dgm:spPr/>
    </dgm:pt>
    <dgm:pt modelId="{D6434528-67D1-814A-8850-B4720CCA6130}" type="pres">
      <dgm:prSet presAssocID="{B84CE606-4C86-7A44-8055-C88C751F1C28}" presName="child2" presStyleLbl="bgAcc1" presStyleIdx="1" presStyleCnt="4"/>
      <dgm:spPr/>
      <dgm:t>
        <a:bodyPr/>
        <a:lstStyle/>
        <a:p>
          <a:pPr rtl="1"/>
          <a:endParaRPr lang="ar-SA"/>
        </a:p>
      </dgm:t>
    </dgm:pt>
    <dgm:pt modelId="{47818A62-0DE6-8746-90EA-E82346E6898D}" type="pres">
      <dgm:prSet presAssocID="{B84CE606-4C86-7A44-8055-C88C751F1C2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3F5F7A-0792-0048-86FA-E8B2122F1895}" type="pres">
      <dgm:prSet presAssocID="{B84CE606-4C86-7A44-8055-C88C751F1C28}" presName="child3group" presStyleCnt="0"/>
      <dgm:spPr/>
    </dgm:pt>
    <dgm:pt modelId="{4169459A-9B21-6746-ADFF-FA81828140D4}" type="pres">
      <dgm:prSet presAssocID="{B84CE606-4C86-7A44-8055-C88C751F1C28}" presName="child3" presStyleLbl="bgAcc1" presStyleIdx="2" presStyleCnt="4"/>
      <dgm:spPr/>
      <dgm:t>
        <a:bodyPr/>
        <a:lstStyle/>
        <a:p>
          <a:pPr rtl="1"/>
          <a:endParaRPr lang="ar-SA"/>
        </a:p>
      </dgm:t>
    </dgm:pt>
    <dgm:pt modelId="{AA8A8064-F7E3-9C44-BEAD-7E1B88450C41}" type="pres">
      <dgm:prSet presAssocID="{B84CE606-4C86-7A44-8055-C88C751F1C2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30EAE0-C62D-7B4F-B605-57CC3C9F33F2}" type="pres">
      <dgm:prSet presAssocID="{B84CE606-4C86-7A44-8055-C88C751F1C28}" presName="child4group" presStyleCnt="0"/>
      <dgm:spPr/>
    </dgm:pt>
    <dgm:pt modelId="{704DC162-2BAA-B34E-9979-5D5DF602509B}" type="pres">
      <dgm:prSet presAssocID="{B84CE606-4C86-7A44-8055-C88C751F1C28}" presName="child4" presStyleLbl="bgAcc1" presStyleIdx="3" presStyleCnt="4"/>
      <dgm:spPr/>
      <dgm:t>
        <a:bodyPr/>
        <a:lstStyle/>
        <a:p>
          <a:pPr rtl="1"/>
          <a:endParaRPr lang="ar-SA"/>
        </a:p>
      </dgm:t>
    </dgm:pt>
    <dgm:pt modelId="{F1DE4D3A-99C8-A048-AB75-0F4483E0B61D}" type="pres">
      <dgm:prSet presAssocID="{B84CE606-4C86-7A44-8055-C88C751F1C2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CC0F4F-70F3-1D4D-B4D0-C12CD3B7C1E3}" type="pres">
      <dgm:prSet presAssocID="{B84CE606-4C86-7A44-8055-C88C751F1C28}" presName="childPlaceholder" presStyleCnt="0"/>
      <dgm:spPr/>
    </dgm:pt>
    <dgm:pt modelId="{3F2782B0-3773-9444-9CD8-D3D10197E432}" type="pres">
      <dgm:prSet presAssocID="{B84CE606-4C86-7A44-8055-C88C751F1C28}" presName="circle" presStyleCnt="0"/>
      <dgm:spPr/>
    </dgm:pt>
    <dgm:pt modelId="{B4A72B3D-E3C9-4541-BE6F-05395E94A219}" type="pres">
      <dgm:prSet presAssocID="{B84CE606-4C86-7A44-8055-C88C751F1C2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E5283E-56D1-B94E-8F5A-C4063D61A4C4}" type="pres">
      <dgm:prSet presAssocID="{B84CE606-4C86-7A44-8055-C88C751F1C2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E7C3CC-18A9-7144-A34E-9B5393292F7A}" type="pres">
      <dgm:prSet presAssocID="{B84CE606-4C86-7A44-8055-C88C751F1C2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DC4480-5686-BD46-B592-15BE118778BD}" type="pres">
      <dgm:prSet presAssocID="{B84CE606-4C86-7A44-8055-C88C751F1C2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FE245B-6814-6740-BCE4-7E13E183028D}" type="pres">
      <dgm:prSet presAssocID="{B84CE606-4C86-7A44-8055-C88C751F1C28}" presName="quadrantPlaceholder" presStyleCnt="0"/>
      <dgm:spPr/>
    </dgm:pt>
    <dgm:pt modelId="{07E84F9E-DA46-274F-97EA-4F0769A0B86A}" type="pres">
      <dgm:prSet presAssocID="{B84CE606-4C86-7A44-8055-C88C751F1C28}" presName="center1" presStyleLbl="fgShp" presStyleIdx="0" presStyleCnt="2"/>
      <dgm:spPr/>
    </dgm:pt>
    <dgm:pt modelId="{F3BDC430-EF7F-8C41-96F4-107D17C08252}" type="pres">
      <dgm:prSet presAssocID="{B84CE606-4C86-7A44-8055-C88C751F1C28}" presName="center2" presStyleLbl="fgShp" presStyleIdx="1" presStyleCnt="2"/>
      <dgm:spPr/>
    </dgm:pt>
  </dgm:ptLst>
  <dgm:cxnLst>
    <dgm:cxn modelId="{878F3E1F-C287-9145-9730-B78CF245EBB2}" srcId="{B84CE606-4C86-7A44-8055-C88C751F1C28}" destId="{7528A42A-6A39-BF46-97E3-A8234D9BFE43}" srcOrd="2" destOrd="0" parTransId="{5D4043CC-DE5F-2B4E-8A89-EEA49473F353}" sibTransId="{EA85811C-2D1D-D442-8C86-BCEA80A6176B}"/>
    <dgm:cxn modelId="{F5F03246-4295-D340-8D2E-F6A7B3747EEE}" srcId="{3871EF28-8271-264F-8FD0-CB08E794E9D3}" destId="{7F4E6E66-B4FD-564D-B799-02AC678E3D95}" srcOrd="0" destOrd="0" parTransId="{E46C0A3D-6DBB-0C41-BE93-6715D9C7C02A}" sibTransId="{F9B0DE5D-0BD0-0E4D-B479-63266E04CCD4}"/>
    <dgm:cxn modelId="{572FA166-ADE2-1A46-96E4-771A930714BC}" srcId="{CAE4AAC8-4193-B347-9508-F236503169B4}" destId="{666E99E3-5A07-9A49-823F-251B56E62663}" srcOrd="0" destOrd="0" parTransId="{3A6026BE-F632-DE46-A78D-C2DA21BC8405}" sibTransId="{862B7270-846A-5645-9A49-B16D2028C620}"/>
    <dgm:cxn modelId="{83359FD5-0193-FA46-9823-CFEA0914403C}" type="presOf" srcId="{7F4E6E66-B4FD-564D-B799-02AC678E3D95}" destId="{47818A62-0DE6-8746-90EA-E82346E6898D}" srcOrd="1" destOrd="0" presId="urn:microsoft.com/office/officeart/2005/8/layout/cycle4"/>
    <dgm:cxn modelId="{A4C0D06A-4C66-104E-BFE6-60BDF62958CF}" type="presOf" srcId="{146E2146-AF6A-C040-BB22-33056A115DB3}" destId="{AA8A8064-F7E3-9C44-BEAD-7E1B88450C41}" srcOrd="1" destOrd="0" presId="urn:microsoft.com/office/officeart/2005/8/layout/cycle4"/>
    <dgm:cxn modelId="{EEB873C8-0247-9342-915A-CA3D861E840C}" type="presOf" srcId="{3B88E6D6-4C9E-D14B-A231-518292837590}" destId="{4D01BBBC-3F4D-B44F-99CC-A87C05E822F2}" srcOrd="0" destOrd="0" presId="urn:microsoft.com/office/officeart/2005/8/layout/cycle4"/>
    <dgm:cxn modelId="{4DD87D8C-84B0-9E4D-A9BC-9CA627159B62}" srcId="{7528A42A-6A39-BF46-97E3-A8234D9BFE43}" destId="{146E2146-AF6A-C040-BB22-33056A115DB3}" srcOrd="0" destOrd="0" parTransId="{813C5035-145C-C640-A5CB-296AC9D42AC7}" sibTransId="{B888D33F-990B-EA46-874C-F529AAEDF8D3}"/>
    <dgm:cxn modelId="{39D77FA2-B98F-1244-A476-D52AEDAA8330}" srcId="{8113B160-C8C4-E044-8C0F-F1ACC37D16B2}" destId="{3B88E6D6-4C9E-D14B-A231-518292837590}" srcOrd="0" destOrd="0" parTransId="{EC4B571C-6F86-9B4C-A005-EAB81467B3A5}" sibTransId="{B9FE883B-D808-5A42-928D-01B3813CDB70}"/>
    <dgm:cxn modelId="{E0AEB88F-105D-7248-A686-169A5ECD73C2}" type="presOf" srcId="{3871EF28-8271-264F-8FD0-CB08E794E9D3}" destId="{78E5283E-56D1-B94E-8F5A-C4063D61A4C4}" srcOrd="0" destOrd="0" presId="urn:microsoft.com/office/officeart/2005/8/layout/cycle4"/>
    <dgm:cxn modelId="{BA8C297A-D6C7-FD45-BF83-938AF41D624F}" type="presOf" srcId="{146E2146-AF6A-C040-BB22-33056A115DB3}" destId="{4169459A-9B21-6746-ADFF-FA81828140D4}" srcOrd="0" destOrd="0" presId="urn:microsoft.com/office/officeart/2005/8/layout/cycle4"/>
    <dgm:cxn modelId="{4CC23A87-1B83-E54F-9890-1EA812503E0A}" srcId="{B84CE606-4C86-7A44-8055-C88C751F1C28}" destId="{CAE4AAC8-4193-B347-9508-F236503169B4}" srcOrd="3" destOrd="0" parTransId="{8496CF69-75D4-7445-80A1-14B53EF71F6B}" sibTransId="{4DC78DDE-7A44-B642-BE65-A4582BC8F902}"/>
    <dgm:cxn modelId="{44DBB88B-2636-B546-A7EC-1B139EF70D3F}" type="presOf" srcId="{B84CE606-4C86-7A44-8055-C88C751F1C28}" destId="{2E6138A0-A9F3-504B-B814-6F2FBF39F0AA}" srcOrd="0" destOrd="0" presId="urn:microsoft.com/office/officeart/2005/8/layout/cycle4"/>
    <dgm:cxn modelId="{C25F8E62-11D9-534D-B355-1EC04B68308B}" type="presOf" srcId="{666E99E3-5A07-9A49-823F-251B56E62663}" destId="{F1DE4D3A-99C8-A048-AB75-0F4483E0B61D}" srcOrd="1" destOrd="0" presId="urn:microsoft.com/office/officeart/2005/8/layout/cycle4"/>
    <dgm:cxn modelId="{403B53CA-3F51-6342-89D3-2CD9C634D2BE}" type="presOf" srcId="{7F4E6E66-B4FD-564D-B799-02AC678E3D95}" destId="{D6434528-67D1-814A-8850-B4720CCA6130}" srcOrd="0" destOrd="0" presId="urn:microsoft.com/office/officeart/2005/8/layout/cycle4"/>
    <dgm:cxn modelId="{0F1FE4D5-E055-8C4F-8BCE-88E04E5A6451}" type="presOf" srcId="{8113B160-C8C4-E044-8C0F-F1ACC37D16B2}" destId="{B4A72B3D-E3C9-4541-BE6F-05395E94A219}" srcOrd="0" destOrd="0" presId="urn:microsoft.com/office/officeart/2005/8/layout/cycle4"/>
    <dgm:cxn modelId="{B537E31A-E707-4243-81FC-88E07FD074FB}" type="presOf" srcId="{7528A42A-6A39-BF46-97E3-A8234D9BFE43}" destId="{71E7C3CC-18A9-7144-A34E-9B5393292F7A}" srcOrd="0" destOrd="0" presId="urn:microsoft.com/office/officeart/2005/8/layout/cycle4"/>
    <dgm:cxn modelId="{14B93EA8-197B-8D4C-96B3-E4FA339C9CA8}" srcId="{B84CE606-4C86-7A44-8055-C88C751F1C28}" destId="{8113B160-C8C4-E044-8C0F-F1ACC37D16B2}" srcOrd="0" destOrd="0" parTransId="{55BAC06A-DD76-FF40-80DE-99C38F9AC9F7}" sibTransId="{A4C7DD94-D307-274F-A277-5BBA0BB3EAF9}"/>
    <dgm:cxn modelId="{18ABB9CB-D36B-504B-91F2-1C6972DF57AC}" type="presOf" srcId="{3B88E6D6-4C9E-D14B-A231-518292837590}" destId="{02D28B3E-B927-E148-A0AB-DEE27CBD78BB}" srcOrd="1" destOrd="0" presId="urn:microsoft.com/office/officeart/2005/8/layout/cycle4"/>
    <dgm:cxn modelId="{98828656-C2BE-994D-9DD4-E814F6FFA7CF}" type="presOf" srcId="{666E99E3-5A07-9A49-823F-251B56E62663}" destId="{704DC162-2BAA-B34E-9979-5D5DF602509B}" srcOrd="0" destOrd="0" presId="urn:microsoft.com/office/officeart/2005/8/layout/cycle4"/>
    <dgm:cxn modelId="{A8F78A6B-7704-0A4A-88C8-A989C995A4B4}" type="presOf" srcId="{CAE4AAC8-4193-B347-9508-F236503169B4}" destId="{78DC4480-5686-BD46-B592-15BE118778BD}" srcOrd="0" destOrd="0" presId="urn:microsoft.com/office/officeart/2005/8/layout/cycle4"/>
    <dgm:cxn modelId="{DABC7E25-F69D-5F40-8381-9418329C8C73}" srcId="{B84CE606-4C86-7A44-8055-C88C751F1C28}" destId="{3871EF28-8271-264F-8FD0-CB08E794E9D3}" srcOrd="1" destOrd="0" parTransId="{F297FD9A-40D5-194C-8C89-D026D4EF01A4}" sibTransId="{E7E86E0C-D496-F44E-8207-A8EEDBABF5B8}"/>
    <dgm:cxn modelId="{9FFB24B8-CC3C-1347-A568-384D11E53963}" type="presParOf" srcId="{2E6138A0-A9F3-504B-B814-6F2FBF39F0AA}" destId="{BCAB44E7-D007-F342-AE02-E3DCBBBEA9F3}" srcOrd="0" destOrd="0" presId="urn:microsoft.com/office/officeart/2005/8/layout/cycle4"/>
    <dgm:cxn modelId="{69139936-F5BC-734E-8E68-91CA9210D505}" type="presParOf" srcId="{BCAB44E7-D007-F342-AE02-E3DCBBBEA9F3}" destId="{7A500FC9-9C32-564D-B88E-F3FD47D342CF}" srcOrd="0" destOrd="0" presId="urn:microsoft.com/office/officeart/2005/8/layout/cycle4"/>
    <dgm:cxn modelId="{5D469113-74F4-D844-890A-3F3E5153309A}" type="presParOf" srcId="{7A500FC9-9C32-564D-B88E-F3FD47D342CF}" destId="{4D01BBBC-3F4D-B44F-99CC-A87C05E822F2}" srcOrd="0" destOrd="0" presId="urn:microsoft.com/office/officeart/2005/8/layout/cycle4"/>
    <dgm:cxn modelId="{8F9A4229-F9CE-AE4A-96EC-26841E1B9E55}" type="presParOf" srcId="{7A500FC9-9C32-564D-B88E-F3FD47D342CF}" destId="{02D28B3E-B927-E148-A0AB-DEE27CBD78BB}" srcOrd="1" destOrd="0" presId="urn:microsoft.com/office/officeart/2005/8/layout/cycle4"/>
    <dgm:cxn modelId="{CCE63B0F-1266-2043-B0F6-7FE5D7201BF2}" type="presParOf" srcId="{BCAB44E7-D007-F342-AE02-E3DCBBBEA9F3}" destId="{31FAE440-3135-EF4B-860D-5FA5B4D708F8}" srcOrd="1" destOrd="0" presId="urn:microsoft.com/office/officeart/2005/8/layout/cycle4"/>
    <dgm:cxn modelId="{1F136B8A-86BE-FF42-A5E0-B30BE5002F64}" type="presParOf" srcId="{31FAE440-3135-EF4B-860D-5FA5B4D708F8}" destId="{D6434528-67D1-814A-8850-B4720CCA6130}" srcOrd="0" destOrd="0" presId="urn:microsoft.com/office/officeart/2005/8/layout/cycle4"/>
    <dgm:cxn modelId="{64085FA4-E4F6-0744-8BD7-FF6E4986E5BE}" type="presParOf" srcId="{31FAE440-3135-EF4B-860D-5FA5B4D708F8}" destId="{47818A62-0DE6-8746-90EA-E82346E6898D}" srcOrd="1" destOrd="0" presId="urn:microsoft.com/office/officeart/2005/8/layout/cycle4"/>
    <dgm:cxn modelId="{E66BF8F6-38EB-B546-81BB-5FBFD53AF430}" type="presParOf" srcId="{BCAB44E7-D007-F342-AE02-E3DCBBBEA9F3}" destId="{733F5F7A-0792-0048-86FA-E8B2122F1895}" srcOrd="2" destOrd="0" presId="urn:microsoft.com/office/officeart/2005/8/layout/cycle4"/>
    <dgm:cxn modelId="{E26BD573-F08B-6F4C-8295-2904E26C96F8}" type="presParOf" srcId="{733F5F7A-0792-0048-86FA-E8B2122F1895}" destId="{4169459A-9B21-6746-ADFF-FA81828140D4}" srcOrd="0" destOrd="0" presId="urn:microsoft.com/office/officeart/2005/8/layout/cycle4"/>
    <dgm:cxn modelId="{9573FC01-F32E-2948-9D4C-8AAD03A51596}" type="presParOf" srcId="{733F5F7A-0792-0048-86FA-E8B2122F1895}" destId="{AA8A8064-F7E3-9C44-BEAD-7E1B88450C41}" srcOrd="1" destOrd="0" presId="urn:microsoft.com/office/officeart/2005/8/layout/cycle4"/>
    <dgm:cxn modelId="{C0F5C4D6-409E-F243-841B-F2DDB1DA8BCF}" type="presParOf" srcId="{BCAB44E7-D007-F342-AE02-E3DCBBBEA9F3}" destId="{BA30EAE0-C62D-7B4F-B605-57CC3C9F33F2}" srcOrd="3" destOrd="0" presId="urn:microsoft.com/office/officeart/2005/8/layout/cycle4"/>
    <dgm:cxn modelId="{B2FA3378-8494-BE45-B552-43E837F4FBB5}" type="presParOf" srcId="{BA30EAE0-C62D-7B4F-B605-57CC3C9F33F2}" destId="{704DC162-2BAA-B34E-9979-5D5DF602509B}" srcOrd="0" destOrd="0" presId="urn:microsoft.com/office/officeart/2005/8/layout/cycle4"/>
    <dgm:cxn modelId="{227B4621-9250-BE41-9EDF-40B4422516FA}" type="presParOf" srcId="{BA30EAE0-C62D-7B4F-B605-57CC3C9F33F2}" destId="{F1DE4D3A-99C8-A048-AB75-0F4483E0B61D}" srcOrd="1" destOrd="0" presId="urn:microsoft.com/office/officeart/2005/8/layout/cycle4"/>
    <dgm:cxn modelId="{AE3DB62A-C6F1-464A-B8D8-2A1362C96615}" type="presParOf" srcId="{BCAB44E7-D007-F342-AE02-E3DCBBBEA9F3}" destId="{35CC0F4F-70F3-1D4D-B4D0-C12CD3B7C1E3}" srcOrd="4" destOrd="0" presId="urn:microsoft.com/office/officeart/2005/8/layout/cycle4"/>
    <dgm:cxn modelId="{90A7D9D8-B246-8D4D-A3BC-5F5E3BFAB935}" type="presParOf" srcId="{2E6138A0-A9F3-504B-B814-6F2FBF39F0AA}" destId="{3F2782B0-3773-9444-9CD8-D3D10197E432}" srcOrd="1" destOrd="0" presId="urn:microsoft.com/office/officeart/2005/8/layout/cycle4"/>
    <dgm:cxn modelId="{5C5C398B-A737-9645-81DC-8010DD3BDDBE}" type="presParOf" srcId="{3F2782B0-3773-9444-9CD8-D3D10197E432}" destId="{B4A72B3D-E3C9-4541-BE6F-05395E94A219}" srcOrd="0" destOrd="0" presId="urn:microsoft.com/office/officeart/2005/8/layout/cycle4"/>
    <dgm:cxn modelId="{0A1F3500-838C-264F-A262-23FEC9A67AA4}" type="presParOf" srcId="{3F2782B0-3773-9444-9CD8-D3D10197E432}" destId="{78E5283E-56D1-B94E-8F5A-C4063D61A4C4}" srcOrd="1" destOrd="0" presId="urn:microsoft.com/office/officeart/2005/8/layout/cycle4"/>
    <dgm:cxn modelId="{F7E13DD3-1677-5D4D-A1DC-BAF9D81DF80B}" type="presParOf" srcId="{3F2782B0-3773-9444-9CD8-D3D10197E432}" destId="{71E7C3CC-18A9-7144-A34E-9B5393292F7A}" srcOrd="2" destOrd="0" presId="urn:microsoft.com/office/officeart/2005/8/layout/cycle4"/>
    <dgm:cxn modelId="{4DF35893-00B8-9748-B2E2-97E9931E8AF5}" type="presParOf" srcId="{3F2782B0-3773-9444-9CD8-D3D10197E432}" destId="{78DC4480-5686-BD46-B592-15BE118778BD}" srcOrd="3" destOrd="0" presId="urn:microsoft.com/office/officeart/2005/8/layout/cycle4"/>
    <dgm:cxn modelId="{50471867-07F8-3742-AD80-040BD3216F6D}" type="presParOf" srcId="{3F2782B0-3773-9444-9CD8-D3D10197E432}" destId="{81FE245B-6814-6740-BCE4-7E13E183028D}" srcOrd="4" destOrd="0" presId="urn:microsoft.com/office/officeart/2005/8/layout/cycle4"/>
    <dgm:cxn modelId="{65611EE5-2655-FB4F-8631-C7A50D1C0AF7}" type="presParOf" srcId="{2E6138A0-A9F3-504B-B814-6F2FBF39F0AA}" destId="{07E84F9E-DA46-274F-97EA-4F0769A0B86A}" srcOrd="2" destOrd="0" presId="urn:microsoft.com/office/officeart/2005/8/layout/cycle4"/>
    <dgm:cxn modelId="{B8B711A9-2742-834A-94B9-FDF61FCCC58D}" type="presParOf" srcId="{2E6138A0-A9F3-504B-B814-6F2FBF39F0AA}" destId="{F3BDC430-EF7F-8C41-96F4-107D17C0825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BB9B4C-AF2F-B542-BB1F-9745F52A07C9}" type="doc">
      <dgm:prSet loTypeId="urn:microsoft.com/office/officeart/2005/8/layout/vProcess5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3CD900-F1AB-A841-9957-37B7F7C5C040}">
      <dgm:prSet phldrT="[Text]" custT="1"/>
      <dgm:spPr/>
      <dgm:t>
        <a:bodyPr/>
        <a:lstStyle/>
        <a:p>
          <a:pPr algn="l" rtl="1"/>
          <a:r>
            <a:rPr lang="ar-SA" sz="1800" b="1" dirty="0"/>
            <a:t>يسكب الماء البارد فوق مكان الحرق لتخفيف الألم </a:t>
          </a:r>
          <a:endParaRPr lang="en-US" sz="1800" b="1" dirty="0"/>
        </a:p>
      </dgm:t>
    </dgm:pt>
    <dgm:pt modelId="{8B0AFD22-08C9-CE46-A76D-6A8CC70A57A9}" type="parTrans" cxnId="{045541A0-219E-6C4D-9C23-2D8B7D329B26}">
      <dgm:prSet/>
      <dgm:spPr/>
      <dgm:t>
        <a:bodyPr/>
        <a:lstStyle/>
        <a:p>
          <a:endParaRPr lang="en-US"/>
        </a:p>
      </dgm:t>
    </dgm:pt>
    <dgm:pt modelId="{61CDBD14-06D5-1C4B-97A7-071264268D37}" type="sibTrans" cxnId="{045541A0-219E-6C4D-9C23-2D8B7D329B26}">
      <dgm:prSet/>
      <dgm:spPr/>
      <dgm:t>
        <a:bodyPr/>
        <a:lstStyle/>
        <a:p>
          <a:endParaRPr lang="en-US"/>
        </a:p>
      </dgm:t>
    </dgm:pt>
    <dgm:pt modelId="{6A3C2861-0095-B340-BD37-A0505847871C}">
      <dgm:prSet phldrT="[Text]"/>
      <dgm:spPr/>
      <dgm:t>
        <a:bodyPr/>
        <a:lstStyle/>
        <a:p>
          <a:pPr rtl="1"/>
          <a:r>
            <a:rPr lang="ar-SA" b="1" dirty="0"/>
            <a:t>يوضع الدهن الخاص بالحروق ويغطى بضمادة نظيفة </a:t>
          </a:r>
          <a:endParaRPr lang="en-US" b="1" dirty="0"/>
        </a:p>
      </dgm:t>
    </dgm:pt>
    <dgm:pt modelId="{D1C76802-8BF3-2E48-AB42-35EAD08FE51C}" type="parTrans" cxnId="{A78B2B5E-3405-F540-9517-E1B2D5DB0E2B}">
      <dgm:prSet/>
      <dgm:spPr/>
      <dgm:t>
        <a:bodyPr/>
        <a:lstStyle/>
        <a:p>
          <a:endParaRPr lang="en-US"/>
        </a:p>
      </dgm:t>
    </dgm:pt>
    <dgm:pt modelId="{CB9D9DE8-216D-A741-AB65-97D680BA0510}" type="sibTrans" cxnId="{A78B2B5E-3405-F540-9517-E1B2D5DB0E2B}">
      <dgm:prSet/>
      <dgm:spPr/>
      <dgm:t>
        <a:bodyPr/>
        <a:lstStyle/>
        <a:p>
          <a:endParaRPr lang="en-US"/>
        </a:p>
      </dgm:t>
    </dgm:pt>
    <dgm:pt modelId="{EF089000-3588-C340-9CD5-3BD9E383FB35}" type="pres">
      <dgm:prSet presAssocID="{17BB9B4C-AF2F-B542-BB1F-9745F52A07C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9F9132D-0A41-F442-8B5C-1257974EC219}" type="pres">
      <dgm:prSet presAssocID="{17BB9B4C-AF2F-B542-BB1F-9745F52A07C9}" presName="dummyMaxCanvas" presStyleCnt="0">
        <dgm:presLayoutVars/>
      </dgm:prSet>
      <dgm:spPr/>
    </dgm:pt>
    <dgm:pt modelId="{C2538DB3-6ABB-4CB9-A61E-E3EB62E1D149}" type="pres">
      <dgm:prSet presAssocID="{17BB9B4C-AF2F-B542-BB1F-9745F52A07C9}" presName="TwoNodes_1" presStyleLbl="node1" presStyleIdx="0" presStyleCnt="2" custScaleX="107613" custScaleY="30976" custLinFactNeighborX="6447" custLinFactNeighborY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C24293-700A-4D8F-9314-F904514AAF4F}" type="pres">
      <dgm:prSet presAssocID="{17BB9B4C-AF2F-B542-BB1F-9745F52A07C9}" presName="TwoNodes_2" presStyleLbl="node1" presStyleIdx="1" presStyleCnt="2" custScaleY="28027" custLinFactNeighborX="-7858" custLinFactNeighborY="-2733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2F6BF2A-93D4-4ED0-9861-B0D6D3A577BA}" type="pres">
      <dgm:prSet presAssocID="{17BB9B4C-AF2F-B542-BB1F-9745F52A07C9}" presName="TwoConn_1-2" presStyleLbl="fgAccFollowNode1" presStyleIdx="0" presStyleCnt="1" custScaleX="57748" custScaleY="50746" custLinFactNeighborX="-32235" custLinFactNeighborY="-2018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F72A0B-0C40-4D9A-B55B-2241E6CBCDD9}" type="pres">
      <dgm:prSet presAssocID="{17BB9B4C-AF2F-B542-BB1F-9745F52A07C9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01F275A-87AE-41D9-80F2-3809B597EBEE}" type="pres">
      <dgm:prSet presAssocID="{17BB9B4C-AF2F-B542-BB1F-9745F52A07C9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EC91EA9-44E2-4A95-A7CD-389A676E9908}" type="presOf" srcId="{6A3C2861-0095-B340-BD37-A0505847871C}" destId="{98C24293-700A-4D8F-9314-F904514AAF4F}" srcOrd="0" destOrd="0" presId="urn:microsoft.com/office/officeart/2005/8/layout/vProcess5"/>
    <dgm:cxn modelId="{27AF0FE7-3548-42BF-A53F-0EE30711D3DA}" type="presOf" srcId="{3B3CD900-F1AB-A841-9957-37B7F7C5C040}" destId="{C2538DB3-6ABB-4CB9-A61E-E3EB62E1D149}" srcOrd="0" destOrd="0" presId="urn:microsoft.com/office/officeart/2005/8/layout/vProcess5"/>
    <dgm:cxn modelId="{045541A0-219E-6C4D-9C23-2D8B7D329B26}" srcId="{17BB9B4C-AF2F-B542-BB1F-9745F52A07C9}" destId="{3B3CD900-F1AB-A841-9957-37B7F7C5C040}" srcOrd="0" destOrd="0" parTransId="{8B0AFD22-08C9-CE46-A76D-6A8CC70A57A9}" sibTransId="{61CDBD14-06D5-1C4B-97A7-071264268D37}"/>
    <dgm:cxn modelId="{FFC7470C-779D-1949-A709-F5B6A8CE237A}" type="presOf" srcId="{17BB9B4C-AF2F-B542-BB1F-9745F52A07C9}" destId="{EF089000-3588-C340-9CD5-3BD9E383FB35}" srcOrd="0" destOrd="0" presId="urn:microsoft.com/office/officeart/2005/8/layout/vProcess5"/>
    <dgm:cxn modelId="{DF0E23E7-EBFB-487F-85E8-7929C1A7BDDD}" type="presOf" srcId="{3B3CD900-F1AB-A841-9957-37B7F7C5C040}" destId="{6FF72A0B-0C40-4D9A-B55B-2241E6CBCDD9}" srcOrd="1" destOrd="0" presId="urn:microsoft.com/office/officeart/2005/8/layout/vProcess5"/>
    <dgm:cxn modelId="{4D8037C7-9B9B-48B5-ABC0-F9A7F7A4FBDD}" type="presOf" srcId="{6A3C2861-0095-B340-BD37-A0505847871C}" destId="{501F275A-87AE-41D9-80F2-3809B597EBEE}" srcOrd="1" destOrd="0" presId="urn:microsoft.com/office/officeart/2005/8/layout/vProcess5"/>
    <dgm:cxn modelId="{A78B2B5E-3405-F540-9517-E1B2D5DB0E2B}" srcId="{17BB9B4C-AF2F-B542-BB1F-9745F52A07C9}" destId="{6A3C2861-0095-B340-BD37-A0505847871C}" srcOrd="1" destOrd="0" parTransId="{D1C76802-8BF3-2E48-AB42-35EAD08FE51C}" sibTransId="{CB9D9DE8-216D-A741-AB65-97D680BA0510}"/>
    <dgm:cxn modelId="{A23A6291-34FE-4B3A-995B-49F73CE7068E}" type="presOf" srcId="{61CDBD14-06D5-1C4B-97A7-071264268D37}" destId="{F2F6BF2A-93D4-4ED0-9861-B0D6D3A577BA}" srcOrd="0" destOrd="0" presId="urn:microsoft.com/office/officeart/2005/8/layout/vProcess5"/>
    <dgm:cxn modelId="{22178EFC-54ED-A340-8CEA-7DD87257E694}" type="presParOf" srcId="{EF089000-3588-C340-9CD5-3BD9E383FB35}" destId="{B9F9132D-0A41-F442-8B5C-1257974EC219}" srcOrd="0" destOrd="0" presId="urn:microsoft.com/office/officeart/2005/8/layout/vProcess5"/>
    <dgm:cxn modelId="{F5F00FB2-4AB7-4E28-887E-4EA3A475D601}" type="presParOf" srcId="{EF089000-3588-C340-9CD5-3BD9E383FB35}" destId="{C2538DB3-6ABB-4CB9-A61E-E3EB62E1D149}" srcOrd="1" destOrd="0" presId="urn:microsoft.com/office/officeart/2005/8/layout/vProcess5"/>
    <dgm:cxn modelId="{E334D149-3AF1-46A9-BDEF-B5F9E68ADD75}" type="presParOf" srcId="{EF089000-3588-C340-9CD5-3BD9E383FB35}" destId="{98C24293-700A-4D8F-9314-F904514AAF4F}" srcOrd="2" destOrd="0" presId="urn:microsoft.com/office/officeart/2005/8/layout/vProcess5"/>
    <dgm:cxn modelId="{F699C6DF-A41D-41D0-A2EF-33E5C2D61C81}" type="presParOf" srcId="{EF089000-3588-C340-9CD5-3BD9E383FB35}" destId="{F2F6BF2A-93D4-4ED0-9861-B0D6D3A577BA}" srcOrd="3" destOrd="0" presId="urn:microsoft.com/office/officeart/2005/8/layout/vProcess5"/>
    <dgm:cxn modelId="{4CA411B2-BCB2-409E-8C90-CCA5B88D4728}" type="presParOf" srcId="{EF089000-3588-C340-9CD5-3BD9E383FB35}" destId="{6FF72A0B-0C40-4D9A-B55B-2241E6CBCDD9}" srcOrd="4" destOrd="0" presId="urn:microsoft.com/office/officeart/2005/8/layout/vProcess5"/>
    <dgm:cxn modelId="{8B0C36C4-96EF-41EC-9981-E141D8C7E536}" type="presParOf" srcId="{EF089000-3588-C340-9CD5-3BD9E383FB35}" destId="{501F275A-87AE-41D9-80F2-3809B597EBE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B45FD9-B524-C84B-A153-6788C4E3BF50}" type="doc">
      <dgm:prSet loTypeId="urn:microsoft.com/office/officeart/2005/8/layout/l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92E6C7-E805-3D49-AD29-B75700435477}">
      <dgm:prSet phldrT="[Text]"/>
      <dgm:spPr/>
      <dgm:t>
        <a:bodyPr/>
        <a:lstStyle/>
        <a:p>
          <a:r>
            <a:rPr lang="ar-SA" dirty="0"/>
            <a:t>تغطية الحرق بضماد</a:t>
          </a:r>
          <a:endParaRPr lang="en-US" dirty="0"/>
        </a:p>
      </dgm:t>
    </dgm:pt>
    <dgm:pt modelId="{50A2C983-D618-5346-B058-608DF0BB894A}" type="parTrans" cxnId="{CFE335F2-32E4-624C-9657-98BC1E362B3F}">
      <dgm:prSet/>
      <dgm:spPr/>
      <dgm:t>
        <a:bodyPr/>
        <a:lstStyle/>
        <a:p>
          <a:endParaRPr lang="en-US"/>
        </a:p>
      </dgm:t>
    </dgm:pt>
    <dgm:pt modelId="{D62049DA-7D92-5C4B-B4CD-7ABDB07FC97E}" type="sibTrans" cxnId="{CFE335F2-32E4-624C-9657-98BC1E362B3F}">
      <dgm:prSet/>
      <dgm:spPr/>
      <dgm:t>
        <a:bodyPr/>
        <a:lstStyle/>
        <a:p>
          <a:endParaRPr lang="en-US"/>
        </a:p>
      </dgm:t>
    </dgm:pt>
    <dgm:pt modelId="{6222010D-6E95-564B-89BB-74ED7B2E8B71}">
      <dgm:prSet phldrT="[Text]"/>
      <dgm:spPr/>
      <dgm:t>
        <a:bodyPr/>
        <a:lstStyle/>
        <a:p>
          <a:r>
            <a:rPr lang="ar-SA" dirty="0"/>
            <a:t>يمكن وضع ضمادة مبللة وتغييرها كل فترة</a:t>
          </a:r>
          <a:endParaRPr lang="en-US" dirty="0"/>
        </a:p>
      </dgm:t>
    </dgm:pt>
    <dgm:pt modelId="{7D3B2B83-CE18-2345-959A-DF5272AA1BD0}" type="parTrans" cxnId="{B7F8FF1C-D245-3C46-961C-EA47AF1A7F5F}">
      <dgm:prSet/>
      <dgm:spPr/>
      <dgm:t>
        <a:bodyPr/>
        <a:lstStyle/>
        <a:p>
          <a:endParaRPr lang="en-US"/>
        </a:p>
      </dgm:t>
    </dgm:pt>
    <dgm:pt modelId="{6D742DF2-3F92-9843-833B-CB6EBDD10124}" type="sibTrans" cxnId="{B7F8FF1C-D245-3C46-961C-EA47AF1A7F5F}">
      <dgm:prSet/>
      <dgm:spPr/>
      <dgm:t>
        <a:bodyPr/>
        <a:lstStyle/>
        <a:p>
          <a:endParaRPr lang="en-US"/>
        </a:p>
      </dgm:t>
    </dgm:pt>
    <dgm:pt modelId="{EBF705A2-0F44-3248-B151-D179093D911A}">
      <dgm:prSet phldrT="[Text]"/>
      <dgm:spPr/>
      <dgm:t>
        <a:bodyPr/>
        <a:lstStyle/>
        <a:p>
          <a:r>
            <a:rPr lang="ar-SA" dirty="0"/>
            <a:t>إذا كانت مساحة الحرق كبيرة يجب إرسال الطفل إلى المستشفى</a:t>
          </a:r>
          <a:endParaRPr lang="en-US" dirty="0"/>
        </a:p>
      </dgm:t>
    </dgm:pt>
    <dgm:pt modelId="{C4EFFA3E-2334-8943-A51C-AEA323DF6298}" type="parTrans" cxnId="{3E2CCD99-B6C0-D746-82C5-67A17C3F2C92}">
      <dgm:prSet/>
      <dgm:spPr/>
      <dgm:t>
        <a:bodyPr/>
        <a:lstStyle/>
        <a:p>
          <a:endParaRPr lang="en-US"/>
        </a:p>
      </dgm:t>
    </dgm:pt>
    <dgm:pt modelId="{ABA279E0-F9EF-664C-A739-3E7E8C36A46B}" type="sibTrans" cxnId="{3E2CCD99-B6C0-D746-82C5-67A17C3F2C92}">
      <dgm:prSet/>
      <dgm:spPr/>
      <dgm:t>
        <a:bodyPr/>
        <a:lstStyle/>
        <a:p>
          <a:endParaRPr lang="en-US"/>
        </a:p>
      </dgm:t>
    </dgm:pt>
    <dgm:pt modelId="{A1790210-91EF-D443-A2EA-FD12804593C4}">
      <dgm:prSet phldrT="[Text]"/>
      <dgm:spPr/>
      <dgm:t>
        <a:bodyPr/>
        <a:lstStyle/>
        <a:p>
          <a:pPr rtl="1"/>
          <a:r>
            <a:rPr lang="ar-SA" dirty="0"/>
            <a:t>عدم نزع الجلد أو محاولة فتح الفقاقيع </a:t>
          </a:r>
          <a:endParaRPr lang="en-US" dirty="0"/>
        </a:p>
      </dgm:t>
    </dgm:pt>
    <dgm:pt modelId="{6560ED7C-3107-844C-8DAA-30CD1059A429}" type="parTrans" cxnId="{3E32CACD-A047-CF4E-9651-0DF3EA2A77C6}">
      <dgm:prSet/>
      <dgm:spPr/>
      <dgm:t>
        <a:bodyPr/>
        <a:lstStyle/>
        <a:p>
          <a:endParaRPr lang="en-US"/>
        </a:p>
      </dgm:t>
    </dgm:pt>
    <dgm:pt modelId="{0B2D467A-8ED6-9E4B-B275-5905BB39C1BB}" type="sibTrans" cxnId="{3E32CACD-A047-CF4E-9651-0DF3EA2A77C6}">
      <dgm:prSet/>
      <dgm:spPr/>
      <dgm:t>
        <a:bodyPr/>
        <a:lstStyle/>
        <a:p>
          <a:endParaRPr lang="en-US"/>
        </a:p>
      </dgm:t>
    </dgm:pt>
    <dgm:pt modelId="{FA842DE4-41B2-954E-8156-D54AEC0570DB}">
      <dgm:prSet phldrT="[Text]"/>
      <dgm:spPr/>
      <dgm:t>
        <a:bodyPr/>
        <a:lstStyle/>
        <a:p>
          <a:pPr rtl="1"/>
          <a:r>
            <a:rPr lang="ar-SA" dirty="0"/>
            <a:t>عدم استعمال المراهم أو </a:t>
          </a:r>
          <a:r>
            <a:rPr lang="ar-SA" dirty="0" smtClean="0"/>
            <a:t>الرذاذ  </a:t>
          </a:r>
          <a:r>
            <a:rPr lang="ar-SA" dirty="0"/>
            <a:t>المطهر </a:t>
          </a:r>
          <a:endParaRPr lang="en-US" dirty="0"/>
        </a:p>
      </dgm:t>
    </dgm:pt>
    <dgm:pt modelId="{E11E9A95-70D5-2C4A-8756-5D9304F499ED}" type="parTrans" cxnId="{3F17057B-AC31-DE47-BF54-5F5917504CD4}">
      <dgm:prSet/>
      <dgm:spPr/>
      <dgm:t>
        <a:bodyPr/>
        <a:lstStyle/>
        <a:p>
          <a:endParaRPr lang="en-US"/>
        </a:p>
      </dgm:t>
    </dgm:pt>
    <dgm:pt modelId="{D3CA0381-2060-584D-913D-0E4BB6748634}" type="sibTrans" cxnId="{3F17057B-AC31-DE47-BF54-5F5917504CD4}">
      <dgm:prSet/>
      <dgm:spPr/>
      <dgm:t>
        <a:bodyPr/>
        <a:lstStyle/>
        <a:p>
          <a:endParaRPr lang="en-US"/>
        </a:p>
      </dgm:t>
    </dgm:pt>
    <dgm:pt modelId="{AA1EF594-AF6E-7445-9F05-BA048AE7F41C}">
      <dgm:prSet phldrT="[Text]"/>
      <dgm:spPr/>
      <dgm:t>
        <a:bodyPr/>
        <a:lstStyle/>
        <a:p>
          <a:pPr rtl="1"/>
          <a:r>
            <a:rPr lang="ar-SA" dirty="0"/>
            <a:t>عدم الضغط على مكان الجرح </a:t>
          </a:r>
          <a:endParaRPr lang="en-US" dirty="0"/>
        </a:p>
      </dgm:t>
    </dgm:pt>
    <dgm:pt modelId="{61D8DBDA-C01C-7443-9F84-9FF1D8626F6A}" type="parTrans" cxnId="{D851AFAB-CFDF-8E4D-87D2-BCE7458D2154}">
      <dgm:prSet/>
      <dgm:spPr/>
      <dgm:t>
        <a:bodyPr/>
        <a:lstStyle/>
        <a:p>
          <a:endParaRPr lang="en-US"/>
        </a:p>
      </dgm:t>
    </dgm:pt>
    <dgm:pt modelId="{8CC6BAE4-67FF-1D4D-8BF1-0BFF356FDF67}" type="sibTrans" cxnId="{D851AFAB-CFDF-8E4D-87D2-BCE7458D2154}">
      <dgm:prSet/>
      <dgm:spPr/>
      <dgm:t>
        <a:bodyPr/>
        <a:lstStyle/>
        <a:p>
          <a:pPr rtl="1"/>
          <a:endParaRPr lang="en-US"/>
        </a:p>
      </dgm:t>
    </dgm:pt>
    <dgm:pt modelId="{AD3FFF7F-0539-A74F-8D66-C0E79A1D4AC8}" type="pres">
      <dgm:prSet presAssocID="{0FB45FD9-B524-C84B-A153-6788C4E3BF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A500108-9060-364E-8909-0AE72B1A5C45}" type="pres">
      <dgm:prSet presAssocID="{6292E6C7-E805-3D49-AD29-B75700435477}" presName="vertFlow" presStyleCnt="0"/>
      <dgm:spPr/>
    </dgm:pt>
    <dgm:pt modelId="{2C178E1F-5B7F-9C4E-AE81-A2CD46164EBC}" type="pres">
      <dgm:prSet presAssocID="{6292E6C7-E805-3D49-AD29-B75700435477}" presName="heade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0F0676C3-AC2C-CF4A-934C-4CBC2CED3331}" type="pres">
      <dgm:prSet presAssocID="{7D3B2B83-CE18-2345-959A-DF5272AA1BD0}" presName="par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3548F0EB-A687-234C-982A-5F708F5E04D0}" type="pres">
      <dgm:prSet presAssocID="{6222010D-6E95-564B-89BB-74ED7B2E8B71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C7650BC-3895-224F-A5E1-24582FC43B97}" type="pres">
      <dgm:prSet presAssocID="{6D742DF2-3F92-9843-833B-CB6EBDD10124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BE046F03-9083-D748-B305-97F87B5937A9}" type="pres">
      <dgm:prSet presAssocID="{EBF705A2-0F44-3248-B151-D179093D911A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B69456-C0BA-8742-9C37-397B90F0BFB7}" type="pres">
      <dgm:prSet presAssocID="{6292E6C7-E805-3D49-AD29-B75700435477}" presName="hSp" presStyleCnt="0"/>
      <dgm:spPr/>
    </dgm:pt>
    <dgm:pt modelId="{9842DDA9-F7CA-0C48-8C0B-41DCD4ED3069}" type="pres">
      <dgm:prSet presAssocID="{A1790210-91EF-D443-A2EA-FD12804593C4}" presName="vertFlow" presStyleCnt="0"/>
      <dgm:spPr/>
    </dgm:pt>
    <dgm:pt modelId="{C63DC9F6-448E-AD40-A162-BF287877EB5A}" type="pres">
      <dgm:prSet presAssocID="{A1790210-91EF-D443-A2EA-FD12804593C4}" presName="heade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F6EF47C1-8AA1-9D47-AAD9-534F704F5526}" type="pres">
      <dgm:prSet presAssocID="{E11E9A95-70D5-2C4A-8756-5D9304F499ED}" presName="par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31BD78F7-8FC0-4B40-A956-AB73773F6415}" type="pres">
      <dgm:prSet presAssocID="{FA842DE4-41B2-954E-8156-D54AEC0570DB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C2CB35-3128-9A48-BEE0-A86B4367C251}" type="pres">
      <dgm:prSet presAssocID="{D3CA0381-2060-584D-913D-0E4BB6748634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50EF1789-2ADC-2E4B-A7FA-FD62782B5138}" type="pres">
      <dgm:prSet presAssocID="{AA1EF594-AF6E-7445-9F05-BA048AE7F41C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F17057B-AC31-DE47-BF54-5F5917504CD4}" srcId="{A1790210-91EF-D443-A2EA-FD12804593C4}" destId="{FA842DE4-41B2-954E-8156-D54AEC0570DB}" srcOrd="0" destOrd="0" parTransId="{E11E9A95-70D5-2C4A-8756-5D9304F499ED}" sibTransId="{D3CA0381-2060-584D-913D-0E4BB6748634}"/>
    <dgm:cxn modelId="{B7F8FF1C-D245-3C46-961C-EA47AF1A7F5F}" srcId="{6292E6C7-E805-3D49-AD29-B75700435477}" destId="{6222010D-6E95-564B-89BB-74ED7B2E8B71}" srcOrd="0" destOrd="0" parTransId="{7D3B2B83-CE18-2345-959A-DF5272AA1BD0}" sibTransId="{6D742DF2-3F92-9843-833B-CB6EBDD10124}"/>
    <dgm:cxn modelId="{C00088DC-DC95-574A-877F-DD413492DD6A}" type="presOf" srcId="{D3CA0381-2060-584D-913D-0E4BB6748634}" destId="{63C2CB35-3128-9A48-BEE0-A86B4367C251}" srcOrd="0" destOrd="0" presId="urn:microsoft.com/office/officeart/2005/8/layout/lProcess1"/>
    <dgm:cxn modelId="{3E32CACD-A047-CF4E-9651-0DF3EA2A77C6}" srcId="{0FB45FD9-B524-C84B-A153-6788C4E3BF50}" destId="{A1790210-91EF-D443-A2EA-FD12804593C4}" srcOrd="1" destOrd="0" parTransId="{6560ED7C-3107-844C-8DAA-30CD1059A429}" sibTransId="{0B2D467A-8ED6-9E4B-B275-5905BB39C1BB}"/>
    <dgm:cxn modelId="{8AB9D8E4-6368-8245-90CC-30BB831D89C4}" type="presOf" srcId="{6D742DF2-3F92-9843-833B-CB6EBDD10124}" destId="{CC7650BC-3895-224F-A5E1-24582FC43B97}" srcOrd="0" destOrd="0" presId="urn:microsoft.com/office/officeart/2005/8/layout/lProcess1"/>
    <dgm:cxn modelId="{DC10E02E-8507-6640-A533-F1EE6EF76177}" type="presOf" srcId="{6292E6C7-E805-3D49-AD29-B75700435477}" destId="{2C178E1F-5B7F-9C4E-AE81-A2CD46164EBC}" srcOrd="0" destOrd="0" presId="urn:microsoft.com/office/officeart/2005/8/layout/lProcess1"/>
    <dgm:cxn modelId="{CFE335F2-32E4-624C-9657-98BC1E362B3F}" srcId="{0FB45FD9-B524-C84B-A153-6788C4E3BF50}" destId="{6292E6C7-E805-3D49-AD29-B75700435477}" srcOrd="0" destOrd="0" parTransId="{50A2C983-D618-5346-B058-608DF0BB894A}" sibTransId="{D62049DA-7D92-5C4B-B4CD-7ABDB07FC97E}"/>
    <dgm:cxn modelId="{D851AFAB-CFDF-8E4D-87D2-BCE7458D2154}" srcId="{A1790210-91EF-D443-A2EA-FD12804593C4}" destId="{AA1EF594-AF6E-7445-9F05-BA048AE7F41C}" srcOrd="1" destOrd="0" parTransId="{61D8DBDA-C01C-7443-9F84-9FF1D8626F6A}" sibTransId="{8CC6BAE4-67FF-1D4D-8BF1-0BFF356FDF67}"/>
    <dgm:cxn modelId="{ADA3AE47-0F50-8446-929D-7EBE740A7C11}" type="presOf" srcId="{6222010D-6E95-564B-89BB-74ED7B2E8B71}" destId="{3548F0EB-A687-234C-982A-5F708F5E04D0}" srcOrd="0" destOrd="0" presId="urn:microsoft.com/office/officeart/2005/8/layout/lProcess1"/>
    <dgm:cxn modelId="{47ED8ECC-7862-5E4B-AE08-84B20DD34B04}" type="presOf" srcId="{FA842DE4-41B2-954E-8156-D54AEC0570DB}" destId="{31BD78F7-8FC0-4B40-A956-AB73773F6415}" srcOrd="0" destOrd="0" presId="urn:microsoft.com/office/officeart/2005/8/layout/lProcess1"/>
    <dgm:cxn modelId="{3907F903-2143-9B44-B9BE-5A427F01356C}" type="presOf" srcId="{EBF705A2-0F44-3248-B151-D179093D911A}" destId="{BE046F03-9083-D748-B305-97F87B5937A9}" srcOrd="0" destOrd="0" presId="urn:microsoft.com/office/officeart/2005/8/layout/lProcess1"/>
    <dgm:cxn modelId="{95EAB324-413A-8549-81A7-C33142D8FB2F}" type="presOf" srcId="{0FB45FD9-B524-C84B-A153-6788C4E3BF50}" destId="{AD3FFF7F-0539-A74F-8D66-C0E79A1D4AC8}" srcOrd="0" destOrd="0" presId="urn:microsoft.com/office/officeart/2005/8/layout/lProcess1"/>
    <dgm:cxn modelId="{968413DF-A886-E84A-A72F-D0596BBEEA29}" type="presOf" srcId="{AA1EF594-AF6E-7445-9F05-BA048AE7F41C}" destId="{50EF1789-2ADC-2E4B-A7FA-FD62782B5138}" srcOrd="0" destOrd="0" presId="urn:microsoft.com/office/officeart/2005/8/layout/lProcess1"/>
    <dgm:cxn modelId="{3E2CCD99-B6C0-D746-82C5-67A17C3F2C92}" srcId="{6292E6C7-E805-3D49-AD29-B75700435477}" destId="{EBF705A2-0F44-3248-B151-D179093D911A}" srcOrd="1" destOrd="0" parTransId="{C4EFFA3E-2334-8943-A51C-AEA323DF6298}" sibTransId="{ABA279E0-F9EF-664C-A739-3E7E8C36A46B}"/>
    <dgm:cxn modelId="{F0313215-1C20-0B47-B7DC-FA2D04265FC5}" type="presOf" srcId="{7D3B2B83-CE18-2345-959A-DF5272AA1BD0}" destId="{0F0676C3-AC2C-CF4A-934C-4CBC2CED3331}" srcOrd="0" destOrd="0" presId="urn:microsoft.com/office/officeart/2005/8/layout/lProcess1"/>
    <dgm:cxn modelId="{A42C7756-F6FC-F94A-8963-03457183632D}" type="presOf" srcId="{A1790210-91EF-D443-A2EA-FD12804593C4}" destId="{C63DC9F6-448E-AD40-A162-BF287877EB5A}" srcOrd="0" destOrd="0" presId="urn:microsoft.com/office/officeart/2005/8/layout/lProcess1"/>
    <dgm:cxn modelId="{FC1CADC5-8296-8545-BB3A-29812AB2616A}" type="presOf" srcId="{E11E9A95-70D5-2C4A-8756-5D9304F499ED}" destId="{F6EF47C1-8AA1-9D47-AAD9-534F704F5526}" srcOrd="0" destOrd="0" presId="urn:microsoft.com/office/officeart/2005/8/layout/lProcess1"/>
    <dgm:cxn modelId="{6ED6E276-9264-9E46-825A-C4119C26BBDD}" type="presParOf" srcId="{AD3FFF7F-0539-A74F-8D66-C0E79A1D4AC8}" destId="{7A500108-9060-364E-8909-0AE72B1A5C45}" srcOrd="0" destOrd="0" presId="urn:microsoft.com/office/officeart/2005/8/layout/lProcess1"/>
    <dgm:cxn modelId="{9E0FEBE9-B4D0-B34D-8E61-DE97112EC184}" type="presParOf" srcId="{7A500108-9060-364E-8909-0AE72B1A5C45}" destId="{2C178E1F-5B7F-9C4E-AE81-A2CD46164EBC}" srcOrd="0" destOrd="0" presId="urn:microsoft.com/office/officeart/2005/8/layout/lProcess1"/>
    <dgm:cxn modelId="{121C9568-A978-C344-B89C-0F7B0FFBA554}" type="presParOf" srcId="{7A500108-9060-364E-8909-0AE72B1A5C45}" destId="{0F0676C3-AC2C-CF4A-934C-4CBC2CED3331}" srcOrd="1" destOrd="0" presId="urn:microsoft.com/office/officeart/2005/8/layout/lProcess1"/>
    <dgm:cxn modelId="{205B7BA8-B5BE-9D4D-9695-6ACEDD22C3D4}" type="presParOf" srcId="{7A500108-9060-364E-8909-0AE72B1A5C45}" destId="{3548F0EB-A687-234C-982A-5F708F5E04D0}" srcOrd="2" destOrd="0" presId="urn:microsoft.com/office/officeart/2005/8/layout/lProcess1"/>
    <dgm:cxn modelId="{4748FCCF-8DAD-3540-96B7-02752FBFE875}" type="presParOf" srcId="{7A500108-9060-364E-8909-0AE72B1A5C45}" destId="{CC7650BC-3895-224F-A5E1-24582FC43B97}" srcOrd="3" destOrd="0" presId="urn:microsoft.com/office/officeart/2005/8/layout/lProcess1"/>
    <dgm:cxn modelId="{C73D6EB2-48A1-4C41-95C1-4C6198B91490}" type="presParOf" srcId="{7A500108-9060-364E-8909-0AE72B1A5C45}" destId="{BE046F03-9083-D748-B305-97F87B5937A9}" srcOrd="4" destOrd="0" presId="urn:microsoft.com/office/officeart/2005/8/layout/lProcess1"/>
    <dgm:cxn modelId="{49B8BB00-4938-9444-A49A-4D21491F5A39}" type="presParOf" srcId="{AD3FFF7F-0539-A74F-8D66-C0E79A1D4AC8}" destId="{BCB69456-C0BA-8742-9C37-397B90F0BFB7}" srcOrd="1" destOrd="0" presId="urn:microsoft.com/office/officeart/2005/8/layout/lProcess1"/>
    <dgm:cxn modelId="{EE60640D-93F2-9C4B-8CFB-4F13C5356FE6}" type="presParOf" srcId="{AD3FFF7F-0539-A74F-8D66-C0E79A1D4AC8}" destId="{9842DDA9-F7CA-0C48-8C0B-41DCD4ED3069}" srcOrd="2" destOrd="0" presId="urn:microsoft.com/office/officeart/2005/8/layout/lProcess1"/>
    <dgm:cxn modelId="{10AFA180-154A-3E46-B259-C90549288DF4}" type="presParOf" srcId="{9842DDA9-F7CA-0C48-8C0B-41DCD4ED3069}" destId="{C63DC9F6-448E-AD40-A162-BF287877EB5A}" srcOrd="0" destOrd="0" presId="urn:microsoft.com/office/officeart/2005/8/layout/lProcess1"/>
    <dgm:cxn modelId="{5A070F85-A6CD-A143-820E-43AD127D75B4}" type="presParOf" srcId="{9842DDA9-F7CA-0C48-8C0B-41DCD4ED3069}" destId="{F6EF47C1-8AA1-9D47-AAD9-534F704F5526}" srcOrd="1" destOrd="0" presId="urn:microsoft.com/office/officeart/2005/8/layout/lProcess1"/>
    <dgm:cxn modelId="{99BC10DF-6F17-E541-881E-F7CF020821E5}" type="presParOf" srcId="{9842DDA9-F7CA-0C48-8C0B-41DCD4ED3069}" destId="{31BD78F7-8FC0-4B40-A956-AB73773F6415}" srcOrd="2" destOrd="0" presId="urn:microsoft.com/office/officeart/2005/8/layout/lProcess1"/>
    <dgm:cxn modelId="{95776D59-425F-1249-A91E-C98572E14A17}" type="presParOf" srcId="{9842DDA9-F7CA-0C48-8C0B-41DCD4ED3069}" destId="{63C2CB35-3128-9A48-BEE0-A86B4367C251}" srcOrd="3" destOrd="0" presId="urn:microsoft.com/office/officeart/2005/8/layout/lProcess1"/>
    <dgm:cxn modelId="{3017B83B-AA9B-F348-BF02-2C5300644DB1}" type="presParOf" srcId="{9842DDA9-F7CA-0C48-8C0B-41DCD4ED3069}" destId="{50EF1789-2ADC-2E4B-A7FA-FD62782B513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D2020A-6C05-B44B-98F2-893353A46E42}" type="doc">
      <dgm:prSet loTypeId="urn:microsoft.com/office/officeart/2005/8/layout/bProcess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98F1E3-720F-424F-856D-15D5F601143E}">
      <dgm:prSet phldrT="[Text]"/>
      <dgm:spPr/>
      <dgm:t>
        <a:bodyPr/>
        <a:lstStyle/>
        <a:p>
          <a:r>
            <a:rPr lang="ar-SA" b="1" dirty="0"/>
            <a:t>التأكد من سلامة </a:t>
          </a:r>
          <a:r>
            <a:rPr lang="ar-SA" b="1" dirty="0" smtClean="0"/>
            <a:t>مجرى </a:t>
          </a:r>
          <a:r>
            <a:rPr lang="ar-SA" b="1" dirty="0"/>
            <a:t>التنفس </a:t>
          </a:r>
          <a:endParaRPr lang="en-US" b="1" dirty="0"/>
        </a:p>
      </dgm:t>
    </dgm:pt>
    <dgm:pt modelId="{DC0CD07A-62FD-C244-9B4D-A47F1FF648C1}" type="parTrans" cxnId="{C100E3C9-6672-8543-821E-91B0B2C9A6A1}">
      <dgm:prSet/>
      <dgm:spPr/>
      <dgm:t>
        <a:bodyPr/>
        <a:lstStyle/>
        <a:p>
          <a:endParaRPr lang="en-US"/>
        </a:p>
      </dgm:t>
    </dgm:pt>
    <dgm:pt modelId="{E49C7861-714E-AB4A-B1E3-292E1383F4DC}" type="sibTrans" cxnId="{C100E3C9-6672-8543-821E-91B0B2C9A6A1}">
      <dgm:prSet/>
      <dgm:spPr/>
      <dgm:t>
        <a:bodyPr/>
        <a:lstStyle/>
        <a:p>
          <a:endParaRPr lang="en-US"/>
        </a:p>
      </dgm:t>
    </dgm:pt>
    <dgm:pt modelId="{A45BEE0E-2498-404D-9CEC-A22FF5203AFF}">
      <dgm:prSet phldrT="[Text]"/>
      <dgm:spPr/>
      <dgm:t>
        <a:bodyPr/>
        <a:lstStyle/>
        <a:p>
          <a:pPr rtl="1"/>
          <a:r>
            <a:rPr lang="ar-SA" b="1" dirty="0"/>
            <a:t>إذا كان الحرق في الوحه فيوضع الطفل في وضعية الاستلقاء مع رفع الرأس ومنطقة الصدر لأعلى </a:t>
          </a:r>
          <a:endParaRPr lang="en-US" b="1" dirty="0"/>
        </a:p>
      </dgm:t>
    </dgm:pt>
    <dgm:pt modelId="{D1141FCC-246C-CF4B-9F6E-485F0094A3FB}" type="parTrans" cxnId="{7DACCAF5-A628-6D46-95B7-5369D11E0CFC}">
      <dgm:prSet/>
      <dgm:spPr/>
      <dgm:t>
        <a:bodyPr/>
        <a:lstStyle/>
        <a:p>
          <a:endParaRPr lang="en-US"/>
        </a:p>
      </dgm:t>
    </dgm:pt>
    <dgm:pt modelId="{244E6CB7-8743-E44E-9C58-CA9937E90C49}" type="sibTrans" cxnId="{7DACCAF5-A628-6D46-95B7-5369D11E0CFC}">
      <dgm:prSet/>
      <dgm:spPr/>
      <dgm:t>
        <a:bodyPr/>
        <a:lstStyle/>
        <a:p>
          <a:endParaRPr lang="en-US"/>
        </a:p>
      </dgm:t>
    </dgm:pt>
    <dgm:pt modelId="{819074E1-9B9E-754C-B559-D64EE7F78D6A}">
      <dgm:prSet phldrT="[Text]"/>
      <dgm:spPr/>
      <dgm:t>
        <a:bodyPr/>
        <a:lstStyle/>
        <a:p>
          <a:pPr rtl="1"/>
          <a:r>
            <a:rPr lang="ar-SA" b="1" dirty="0"/>
            <a:t>عدم محاولة إزالة الملابس المحترقة الملتصقة بمكان الحرق </a:t>
          </a:r>
          <a:endParaRPr lang="en-US" b="1" dirty="0"/>
        </a:p>
      </dgm:t>
    </dgm:pt>
    <dgm:pt modelId="{12E46401-3947-FC42-833B-370D340EC39A}" type="parTrans" cxnId="{0DD010B1-5B28-C143-820B-D1C8263C0BF3}">
      <dgm:prSet/>
      <dgm:spPr/>
      <dgm:t>
        <a:bodyPr/>
        <a:lstStyle/>
        <a:p>
          <a:endParaRPr lang="en-US"/>
        </a:p>
      </dgm:t>
    </dgm:pt>
    <dgm:pt modelId="{FC9C9BEE-1C73-1241-BD32-CD2A5E755277}" type="sibTrans" cxnId="{0DD010B1-5B28-C143-820B-D1C8263C0BF3}">
      <dgm:prSet/>
      <dgm:spPr/>
      <dgm:t>
        <a:bodyPr/>
        <a:lstStyle/>
        <a:p>
          <a:endParaRPr lang="en-US"/>
        </a:p>
      </dgm:t>
    </dgm:pt>
    <dgm:pt modelId="{509E7537-7F4F-884F-9809-DFF8EFAC3A9E}">
      <dgm:prSet phldrT="[Text]"/>
      <dgm:spPr/>
      <dgm:t>
        <a:bodyPr/>
        <a:lstStyle/>
        <a:p>
          <a:pPr rtl="1"/>
          <a:r>
            <a:rPr lang="ar-SA" b="1" dirty="0"/>
            <a:t>منع تلوث </a:t>
          </a:r>
          <a:r>
            <a:rPr lang="ar-SA" b="1" dirty="0" smtClean="0"/>
            <a:t>الحرق</a:t>
          </a:r>
          <a:endParaRPr lang="en-US" b="1" dirty="0"/>
        </a:p>
      </dgm:t>
    </dgm:pt>
    <dgm:pt modelId="{434A153E-0EBF-4044-B0E9-2ACA7CA14BD8}" type="parTrans" cxnId="{27C12FD9-0956-1142-81E4-F74F1C4269F9}">
      <dgm:prSet/>
      <dgm:spPr/>
      <dgm:t>
        <a:bodyPr/>
        <a:lstStyle/>
        <a:p>
          <a:endParaRPr lang="en-US"/>
        </a:p>
      </dgm:t>
    </dgm:pt>
    <dgm:pt modelId="{DF2A506A-5575-2B4D-98ED-D9DCCB25949D}" type="sibTrans" cxnId="{27C12FD9-0956-1142-81E4-F74F1C4269F9}">
      <dgm:prSet/>
      <dgm:spPr/>
      <dgm:t>
        <a:bodyPr/>
        <a:lstStyle/>
        <a:p>
          <a:endParaRPr lang="en-US"/>
        </a:p>
      </dgm:t>
    </dgm:pt>
    <dgm:pt modelId="{C41F3ECA-E68D-9740-8B69-6EE26EC84069}">
      <dgm:prSet phldrT="[Text]"/>
      <dgm:spPr/>
      <dgm:t>
        <a:bodyPr/>
        <a:lstStyle/>
        <a:p>
          <a:pPr rtl="1"/>
          <a:r>
            <a:rPr lang="ar-SA" b="1" dirty="0"/>
            <a:t>عدم استعمال القطن مطلقاً لتغطية الحرق</a:t>
          </a:r>
          <a:endParaRPr lang="en-US" b="1" dirty="0"/>
        </a:p>
      </dgm:t>
    </dgm:pt>
    <dgm:pt modelId="{716F470B-AA1A-554D-B2BC-3E1CC5A51E94}" type="parTrans" cxnId="{35D881EE-2606-7E45-A829-AC0BBE4E9E8F}">
      <dgm:prSet/>
      <dgm:spPr/>
      <dgm:t>
        <a:bodyPr/>
        <a:lstStyle/>
        <a:p>
          <a:endParaRPr lang="en-US"/>
        </a:p>
      </dgm:t>
    </dgm:pt>
    <dgm:pt modelId="{DFA7496D-20D9-6D4A-914C-F091C24AFCAA}" type="sibTrans" cxnId="{35D881EE-2606-7E45-A829-AC0BBE4E9E8F}">
      <dgm:prSet/>
      <dgm:spPr/>
      <dgm:t>
        <a:bodyPr/>
        <a:lstStyle/>
        <a:p>
          <a:endParaRPr lang="en-US"/>
        </a:p>
      </dgm:t>
    </dgm:pt>
    <dgm:pt modelId="{227DF21B-66BF-8147-998C-8471EF17D8E3}">
      <dgm:prSet/>
      <dgm:spPr/>
      <dgm:t>
        <a:bodyPr/>
        <a:lstStyle/>
        <a:p>
          <a:pPr rtl="1"/>
          <a:r>
            <a:rPr lang="ar-SA" b="1" dirty="0"/>
            <a:t>يرفع الطرف المصاب بالحرق إلى أعلى</a:t>
          </a:r>
          <a:endParaRPr lang="en-US" b="1" dirty="0"/>
        </a:p>
      </dgm:t>
    </dgm:pt>
    <dgm:pt modelId="{6CA714AC-ED74-DC47-8644-EE09E31A0CCA}" type="parTrans" cxnId="{6937390C-20B1-C045-873D-3DA8780F53CC}">
      <dgm:prSet/>
      <dgm:spPr/>
      <dgm:t>
        <a:bodyPr/>
        <a:lstStyle/>
        <a:p>
          <a:endParaRPr lang="en-US"/>
        </a:p>
      </dgm:t>
    </dgm:pt>
    <dgm:pt modelId="{F3B0EE6B-0535-C149-8A9C-CA50E0E094BF}" type="sibTrans" cxnId="{6937390C-20B1-C045-873D-3DA8780F53CC}">
      <dgm:prSet/>
      <dgm:spPr/>
      <dgm:t>
        <a:bodyPr/>
        <a:lstStyle/>
        <a:p>
          <a:endParaRPr lang="en-US"/>
        </a:p>
      </dgm:t>
    </dgm:pt>
    <dgm:pt modelId="{003D881C-4834-B44E-91F4-7609CBFE90F3}">
      <dgm:prSet/>
      <dgm:spPr/>
      <dgm:t>
        <a:bodyPr/>
        <a:lstStyle/>
        <a:p>
          <a:pPr rtl="1"/>
          <a:r>
            <a:rPr lang="ar-SA" b="1" dirty="0"/>
            <a:t>نقل الطفل المصاب إلى المستشفى بسرعة</a:t>
          </a:r>
          <a:endParaRPr lang="en-US" b="1" dirty="0"/>
        </a:p>
      </dgm:t>
    </dgm:pt>
    <dgm:pt modelId="{85374E25-91F4-B64E-B7D9-0327F6F1BAD0}" type="parTrans" cxnId="{EA7D0536-FF72-7340-A90C-454C36507025}">
      <dgm:prSet/>
      <dgm:spPr/>
      <dgm:t>
        <a:bodyPr/>
        <a:lstStyle/>
        <a:p>
          <a:endParaRPr lang="en-US"/>
        </a:p>
      </dgm:t>
    </dgm:pt>
    <dgm:pt modelId="{8584F186-233C-5B4A-B1BB-0E159F557D7B}" type="sibTrans" cxnId="{EA7D0536-FF72-7340-A90C-454C36507025}">
      <dgm:prSet/>
      <dgm:spPr/>
      <dgm:t>
        <a:bodyPr/>
        <a:lstStyle/>
        <a:p>
          <a:endParaRPr lang="en-US"/>
        </a:p>
      </dgm:t>
    </dgm:pt>
    <dgm:pt modelId="{52D288A1-1A6C-3E47-AE1F-492D8CED68EC}" type="pres">
      <dgm:prSet presAssocID="{3AD2020A-6C05-B44B-98F2-893353A46E4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5445DCA-8EDF-8D47-A279-DC6ACACA3537}" type="pres">
      <dgm:prSet presAssocID="{8D98F1E3-720F-424F-856D-15D5F601143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13FDA0-6F9D-C44C-9207-8F5FF3A85883}" type="pres">
      <dgm:prSet presAssocID="{E49C7861-714E-AB4A-B1E3-292E1383F4DC}" presName="sibTrans" presStyleLbl="sibTrans1D1" presStyleIdx="0" presStyleCnt="6"/>
      <dgm:spPr/>
      <dgm:t>
        <a:bodyPr/>
        <a:lstStyle/>
        <a:p>
          <a:pPr rtl="1"/>
          <a:endParaRPr lang="ar-SA"/>
        </a:p>
      </dgm:t>
    </dgm:pt>
    <dgm:pt modelId="{80E88F88-F45A-C348-BF4D-D0BAAA09B2EA}" type="pres">
      <dgm:prSet presAssocID="{E49C7861-714E-AB4A-B1E3-292E1383F4DC}" presName="connectorText" presStyleLbl="sibTrans1D1" presStyleIdx="0" presStyleCnt="6"/>
      <dgm:spPr/>
      <dgm:t>
        <a:bodyPr/>
        <a:lstStyle/>
        <a:p>
          <a:pPr rtl="1"/>
          <a:endParaRPr lang="ar-SA"/>
        </a:p>
      </dgm:t>
    </dgm:pt>
    <dgm:pt modelId="{37D71170-EEBD-0C45-B196-B2838BCDC25D}" type="pres">
      <dgm:prSet presAssocID="{A45BEE0E-2498-404D-9CEC-A22FF5203AF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928113-A6FD-B943-80F6-B1A351BF4517}" type="pres">
      <dgm:prSet presAssocID="{244E6CB7-8743-E44E-9C58-CA9937E90C49}" presName="sibTrans" presStyleLbl="sibTrans1D1" presStyleIdx="1" presStyleCnt="6"/>
      <dgm:spPr/>
      <dgm:t>
        <a:bodyPr/>
        <a:lstStyle/>
        <a:p>
          <a:pPr rtl="1"/>
          <a:endParaRPr lang="ar-SA"/>
        </a:p>
      </dgm:t>
    </dgm:pt>
    <dgm:pt modelId="{B3D9FB09-FC66-2E45-AFE1-2A99B8E82E42}" type="pres">
      <dgm:prSet presAssocID="{244E6CB7-8743-E44E-9C58-CA9937E90C49}" presName="connectorText" presStyleLbl="sibTrans1D1" presStyleIdx="1" presStyleCnt="6"/>
      <dgm:spPr/>
      <dgm:t>
        <a:bodyPr/>
        <a:lstStyle/>
        <a:p>
          <a:pPr rtl="1"/>
          <a:endParaRPr lang="ar-SA"/>
        </a:p>
      </dgm:t>
    </dgm:pt>
    <dgm:pt modelId="{4128170A-AEAC-0C4E-9F83-2806B6BE0A75}" type="pres">
      <dgm:prSet presAssocID="{819074E1-9B9E-754C-B559-D64EE7F78D6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C7782E-3DC9-0241-A111-D99767BD708A}" type="pres">
      <dgm:prSet presAssocID="{FC9C9BEE-1C73-1241-BD32-CD2A5E755277}" presName="sibTrans" presStyleLbl="sibTrans1D1" presStyleIdx="2" presStyleCnt="6"/>
      <dgm:spPr/>
      <dgm:t>
        <a:bodyPr/>
        <a:lstStyle/>
        <a:p>
          <a:pPr rtl="1"/>
          <a:endParaRPr lang="ar-SA"/>
        </a:p>
      </dgm:t>
    </dgm:pt>
    <dgm:pt modelId="{DF971AED-44E7-9747-9B0B-D5E3E8D4E134}" type="pres">
      <dgm:prSet presAssocID="{FC9C9BEE-1C73-1241-BD32-CD2A5E755277}" presName="connectorText" presStyleLbl="sibTrans1D1" presStyleIdx="2" presStyleCnt="6"/>
      <dgm:spPr/>
      <dgm:t>
        <a:bodyPr/>
        <a:lstStyle/>
        <a:p>
          <a:pPr rtl="1"/>
          <a:endParaRPr lang="ar-SA"/>
        </a:p>
      </dgm:t>
    </dgm:pt>
    <dgm:pt modelId="{29CBE7B4-DC6D-3746-84A4-DE87B7E0EEA4}" type="pres">
      <dgm:prSet presAssocID="{509E7537-7F4F-884F-9809-DFF8EFAC3A9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23A824-29CF-4347-9033-D73D64D7979C}" type="pres">
      <dgm:prSet presAssocID="{DF2A506A-5575-2B4D-98ED-D9DCCB25949D}" presName="sibTrans" presStyleLbl="sibTrans1D1" presStyleIdx="3" presStyleCnt="6"/>
      <dgm:spPr/>
      <dgm:t>
        <a:bodyPr/>
        <a:lstStyle/>
        <a:p>
          <a:pPr rtl="1"/>
          <a:endParaRPr lang="ar-SA"/>
        </a:p>
      </dgm:t>
    </dgm:pt>
    <dgm:pt modelId="{399619D7-7596-254E-9F6A-724C8168DB98}" type="pres">
      <dgm:prSet presAssocID="{DF2A506A-5575-2B4D-98ED-D9DCCB25949D}" presName="connectorText" presStyleLbl="sibTrans1D1" presStyleIdx="3" presStyleCnt="6"/>
      <dgm:spPr/>
      <dgm:t>
        <a:bodyPr/>
        <a:lstStyle/>
        <a:p>
          <a:pPr rtl="1"/>
          <a:endParaRPr lang="ar-SA"/>
        </a:p>
      </dgm:t>
    </dgm:pt>
    <dgm:pt modelId="{2C65B1DE-46A8-D048-95EE-B64005BA81FC}" type="pres">
      <dgm:prSet presAssocID="{C41F3ECA-E68D-9740-8B69-6EE26EC8406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A181C2-95E7-E748-AF00-16F8571AD8F9}" type="pres">
      <dgm:prSet presAssocID="{DFA7496D-20D9-6D4A-914C-F091C24AFCAA}" presName="sibTrans" presStyleLbl="sibTrans1D1" presStyleIdx="4" presStyleCnt="6"/>
      <dgm:spPr/>
      <dgm:t>
        <a:bodyPr/>
        <a:lstStyle/>
        <a:p>
          <a:pPr rtl="1"/>
          <a:endParaRPr lang="ar-SA"/>
        </a:p>
      </dgm:t>
    </dgm:pt>
    <dgm:pt modelId="{7C6E4B86-AFD0-C748-8682-3522F2F6CA4D}" type="pres">
      <dgm:prSet presAssocID="{DFA7496D-20D9-6D4A-914C-F091C24AFCAA}" presName="connectorText" presStyleLbl="sibTrans1D1" presStyleIdx="4" presStyleCnt="6"/>
      <dgm:spPr/>
      <dgm:t>
        <a:bodyPr/>
        <a:lstStyle/>
        <a:p>
          <a:pPr rtl="1"/>
          <a:endParaRPr lang="ar-SA"/>
        </a:p>
      </dgm:t>
    </dgm:pt>
    <dgm:pt modelId="{3555A63A-E83A-844A-ADA3-D111C0D2CCC8}" type="pres">
      <dgm:prSet presAssocID="{227DF21B-66BF-8147-998C-8471EF17D8E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C6974E2-47FD-CF45-8DD2-2E43DF9467D8}" type="pres">
      <dgm:prSet presAssocID="{F3B0EE6B-0535-C149-8A9C-CA50E0E094BF}" presName="sibTrans" presStyleLbl="sibTrans1D1" presStyleIdx="5" presStyleCnt="6"/>
      <dgm:spPr/>
      <dgm:t>
        <a:bodyPr/>
        <a:lstStyle/>
        <a:p>
          <a:pPr rtl="1"/>
          <a:endParaRPr lang="ar-SA"/>
        </a:p>
      </dgm:t>
    </dgm:pt>
    <dgm:pt modelId="{D8CEAE3D-A0FF-604E-87C3-EC1F1E345915}" type="pres">
      <dgm:prSet presAssocID="{F3B0EE6B-0535-C149-8A9C-CA50E0E094BF}" presName="connectorText" presStyleLbl="sibTrans1D1" presStyleIdx="5" presStyleCnt="6"/>
      <dgm:spPr/>
      <dgm:t>
        <a:bodyPr/>
        <a:lstStyle/>
        <a:p>
          <a:pPr rtl="1"/>
          <a:endParaRPr lang="ar-SA"/>
        </a:p>
      </dgm:t>
    </dgm:pt>
    <dgm:pt modelId="{506D66AF-226E-5844-B68E-80272397AF19}" type="pres">
      <dgm:prSet presAssocID="{003D881C-4834-B44E-91F4-7609CBFE90F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964F26B-75CF-814D-B309-E0303BFF6257}" type="presOf" srcId="{227DF21B-66BF-8147-998C-8471EF17D8E3}" destId="{3555A63A-E83A-844A-ADA3-D111C0D2CCC8}" srcOrd="0" destOrd="0" presId="urn:microsoft.com/office/officeart/2005/8/layout/bProcess3"/>
    <dgm:cxn modelId="{F08E4438-0F84-6A4E-A294-F21608B28007}" type="presOf" srcId="{8D98F1E3-720F-424F-856D-15D5F601143E}" destId="{25445DCA-8EDF-8D47-A279-DC6ACACA3537}" srcOrd="0" destOrd="0" presId="urn:microsoft.com/office/officeart/2005/8/layout/bProcess3"/>
    <dgm:cxn modelId="{7F722F48-4C29-0546-95D1-F7FDBBB97343}" type="presOf" srcId="{A45BEE0E-2498-404D-9CEC-A22FF5203AFF}" destId="{37D71170-EEBD-0C45-B196-B2838BCDC25D}" srcOrd="0" destOrd="0" presId="urn:microsoft.com/office/officeart/2005/8/layout/bProcess3"/>
    <dgm:cxn modelId="{3A6BF0CC-C2CE-9B40-B076-BB9CE9AC88CB}" type="presOf" srcId="{DF2A506A-5575-2B4D-98ED-D9DCCB25949D}" destId="{C123A824-29CF-4347-9033-D73D64D7979C}" srcOrd="0" destOrd="0" presId="urn:microsoft.com/office/officeart/2005/8/layout/bProcess3"/>
    <dgm:cxn modelId="{7DACCAF5-A628-6D46-95B7-5369D11E0CFC}" srcId="{3AD2020A-6C05-B44B-98F2-893353A46E42}" destId="{A45BEE0E-2498-404D-9CEC-A22FF5203AFF}" srcOrd="1" destOrd="0" parTransId="{D1141FCC-246C-CF4B-9F6E-485F0094A3FB}" sibTransId="{244E6CB7-8743-E44E-9C58-CA9937E90C49}"/>
    <dgm:cxn modelId="{EA7D0536-FF72-7340-A90C-454C36507025}" srcId="{3AD2020A-6C05-B44B-98F2-893353A46E42}" destId="{003D881C-4834-B44E-91F4-7609CBFE90F3}" srcOrd="6" destOrd="0" parTransId="{85374E25-91F4-B64E-B7D9-0327F6F1BAD0}" sibTransId="{8584F186-233C-5B4A-B1BB-0E159F557D7B}"/>
    <dgm:cxn modelId="{D207E38A-FE7F-324A-8B40-7938C89C5EF0}" type="presOf" srcId="{003D881C-4834-B44E-91F4-7609CBFE90F3}" destId="{506D66AF-226E-5844-B68E-80272397AF19}" srcOrd="0" destOrd="0" presId="urn:microsoft.com/office/officeart/2005/8/layout/bProcess3"/>
    <dgm:cxn modelId="{87D0B8C5-ED07-B347-BF0B-49A01CE2C35E}" type="presOf" srcId="{819074E1-9B9E-754C-B559-D64EE7F78D6A}" destId="{4128170A-AEAC-0C4E-9F83-2806B6BE0A75}" srcOrd="0" destOrd="0" presId="urn:microsoft.com/office/officeart/2005/8/layout/bProcess3"/>
    <dgm:cxn modelId="{74EEB9B0-D9FA-C441-939E-453F97B7A232}" type="presOf" srcId="{244E6CB7-8743-E44E-9C58-CA9937E90C49}" destId="{21928113-A6FD-B943-80F6-B1A351BF4517}" srcOrd="0" destOrd="0" presId="urn:microsoft.com/office/officeart/2005/8/layout/bProcess3"/>
    <dgm:cxn modelId="{04442F7D-D96C-734F-B025-4C207024F7A2}" type="presOf" srcId="{C41F3ECA-E68D-9740-8B69-6EE26EC84069}" destId="{2C65B1DE-46A8-D048-95EE-B64005BA81FC}" srcOrd="0" destOrd="0" presId="urn:microsoft.com/office/officeart/2005/8/layout/bProcess3"/>
    <dgm:cxn modelId="{38FD0121-AD50-4C41-8197-DA5A47B158D1}" type="presOf" srcId="{FC9C9BEE-1C73-1241-BD32-CD2A5E755277}" destId="{DF971AED-44E7-9747-9B0B-D5E3E8D4E134}" srcOrd="1" destOrd="0" presId="urn:microsoft.com/office/officeart/2005/8/layout/bProcess3"/>
    <dgm:cxn modelId="{27C12FD9-0956-1142-81E4-F74F1C4269F9}" srcId="{3AD2020A-6C05-B44B-98F2-893353A46E42}" destId="{509E7537-7F4F-884F-9809-DFF8EFAC3A9E}" srcOrd="3" destOrd="0" parTransId="{434A153E-0EBF-4044-B0E9-2ACA7CA14BD8}" sibTransId="{DF2A506A-5575-2B4D-98ED-D9DCCB25949D}"/>
    <dgm:cxn modelId="{D3F85A9F-47C5-6D4C-848F-285321F4B6F9}" type="presOf" srcId="{F3B0EE6B-0535-C149-8A9C-CA50E0E094BF}" destId="{D8CEAE3D-A0FF-604E-87C3-EC1F1E345915}" srcOrd="1" destOrd="0" presId="urn:microsoft.com/office/officeart/2005/8/layout/bProcess3"/>
    <dgm:cxn modelId="{0DD010B1-5B28-C143-820B-D1C8263C0BF3}" srcId="{3AD2020A-6C05-B44B-98F2-893353A46E42}" destId="{819074E1-9B9E-754C-B559-D64EE7F78D6A}" srcOrd="2" destOrd="0" parTransId="{12E46401-3947-FC42-833B-370D340EC39A}" sibTransId="{FC9C9BEE-1C73-1241-BD32-CD2A5E755277}"/>
    <dgm:cxn modelId="{CBF8D3F9-4B1C-A948-9F8E-42CADCD9B42A}" type="presOf" srcId="{509E7537-7F4F-884F-9809-DFF8EFAC3A9E}" destId="{29CBE7B4-DC6D-3746-84A4-DE87B7E0EEA4}" srcOrd="0" destOrd="0" presId="urn:microsoft.com/office/officeart/2005/8/layout/bProcess3"/>
    <dgm:cxn modelId="{F97EB321-C641-B348-8E21-ED9C88A2026A}" type="presOf" srcId="{F3B0EE6B-0535-C149-8A9C-CA50E0E094BF}" destId="{0C6974E2-47FD-CF45-8DD2-2E43DF9467D8}" srcOrd="0" destOrd="0" presId="urn:microsoft.com/office/officeart/2005/8/layout/bProcess3"/>
    <dgm:cxn modelId="{F0A3EEFC-4F9E-7C4F-A096-5B58BB9ECFB0}" type="presOf" srcId="{DFA7496D-20D9-6D4A-914C-F091C24AFCAA}" destId="{7C6E4B86-AFD0-C748-8682-3522F2F6CA4D}" srcOrd="1" destOrd="0" presId="urn:microsoft.com/office/officeart/2005/8/layout/bProcess3"/>
    <dgm:cxn modelId="{91B78D4D-FC2A-3C4C-9CFB-CC1E3CD69B30}" type="presOf" srcId="{3AD2020A-6C05-B44B-98F2-893353A46E42}" destId="{52D288A1-1A6C-3E47-AE1F-492D8CED68EC}" srcOrd="0" destOrd="0" presId="urn:microsoft.com/office/officeart/2005/8/layout/bProcess3"/>
    <dgm:cxn modelId="{DD9250B3-19FB-0849-A680-ED79CD9EAB23}" type="presOf" srcId="{E49C7861-714E-AB4A-B1E3-292E1383F4DC}" destId="{80E88F88-F45A-C348-BF4D-D0BAAA09B2EA}" srcOrd="1" destOrd="0" presId="urn:microsoft.com/office/officeart/2005/8/layout/bProcess3"/>
    <dgm:cxn modelId="{F17B3102-7581-BA45-9D90-785AFFA6B5F8}" type="presOf" srcId="{FC9C9BEE-1C73-1241-BD32-CD2A5E755277}" destId="{E8C7782E-3DC9-0241-A111-D99767BD708A}" srcOrd="0" destOrd="0" presId="urn:microsoft.com/office/officeart/2005/8/layout/bProcess3"/>
    <dgm:cxn modelId="{6937390C-20B1-C045-873D-3DA8780F53CC}" srcId="{3AD2020A-6C05-B44B-98F2-893353A46E42}" destId="{227DF21B-66BF-8147-998C-8471EF17D8E3}" srcOrd="5" destOrd="0" parTransId="{6CA714AC-ED74-DC47-8644-EE09E31A0CCA}" sibTransId="{F3B0EE6B-0535-C149-8A9C-CA50E0E094BF}"/>
    <dgm:cxn modelId="{A74C5BDA-5E7F-8C4A-A16D-F547721E7C88}" type="presOf" srcId="{DF2A506A-5575-2B4D-98ED-D9DCCB25949D}" destId="{399619D7-7596-254E-9F6A-724C8168DB98}" srcOrd="1" destOrd="0" presId="urn:microsoft.com/office/officeart/2005/8/layout/bProcess3"/>
    <dgm:cxn modelId="{0C0B97DF-E6A5-FB41-A2F3-7D112A3B09B4}" type="presOf" srcId="{DFA7496D-20D9-6D4A-914C-F091C24AFCAA}" destId="{C8A181C2-95E7-E748-AF00-16F8571AD8F9}" srcOrd="0" destOrd="0" presId="urn:microsoft.com/office/officeart/2005/8/layout/bProcess3"/>
    <dgm:cxn modelId="{064A1361-949A-5845-8BBA-97C878060AEF}" type="presOf" srcId="{E49C7861-714E-AB4A-B1E3-292E1383F4DC}" destId="{0113FDA0-6F9D-C44C-9207-8F5FF3A85883}" srcOrd="0" destOrd="0" presId="urn:microsoft.com/office/officeart/2005/8/layout/bProcess3"/>
    <dgm:cxn modelId="{35D881EE-2606-7E45-A829-AC0BBE4E9E8F}" srcId="{3AD2020A-6C05-B44B-98F2-893353A46E42}" destId="{C41F3ECA-E68D-9740-8B69-6EE26EC84069}" srcOrd="4" destOrd="0" parTransId="{716F470B-AA1A-554D-B2BC-3E1CC5A51E94}" sibTransId="{DFA7496D-20D9-6D4A-914C-F091C24AFCAA}"/>
    <dgm:cxn modelId="{C100E3C9-6672-8543-821E-91B0B2C9A6A1}" srcId="{3AD2020A-6C05-B44B-98F2-893353A46E42}" destId="{8D98F1E3-720F-424F-856D-15D5F601143E}" srcOrd="0" destOrd="0" parTransId="{DC0CD07A-62FD-C244-9B4D-A47F1FF648C1}" sibTransId="{E49C7861-714E-AB4A-B1E3-292E1383F4DC}"/>
    <dgm:cxn modelId="{09103D48-1155-AC4D-8A11-795A3C56936A}" type="presOf" srcId="{244E6CB7-8743-E44E-9C58-CA9937E90C49}" destId="{B3D9FB09-FC66-2E45-AFE1-2A99B8E82E42}" srcOrd="1" destOrd="0" presId="urn:microsoft.com/office/officeart/2005/8/layout/bProcess3"/>
    <dgm:cxn modelId="{5305177F-7187-5C43-8D5C-22A61E83FAB4}" type="presParOf" srcId="{52D288A1-1A6C-3E47-AE1F-492D8CED68EC}" destId="{25445DCA-8EDF-8D47-A279-DC6ACACA3537}" srcOrd="0" destOrd="0" presId="urn:microsoft.com/office/officeart/2005/8/layout/bProcess3"/>
    <dgm:cxn modelId="{DD320001-AD93-F84F-A34D-1F04BF0BFE37}" type="presParOf" srcId="{52D288A1-1A6C-3E47-AE1F-492D8CED68EC}" destId="{0113FDA0-6F9D-C44C-9207-8F5FF3A85883}" srcOrd="1" destOrd="0" presId="urn:microsoft.com/office/officeart/2005/8/layout/bProcess3"/>
    <dgm:cxn modelId="{FF5FF7F6-C635-984F-81A6-2326157E5F2E}" type="presParOf" srcId="{0113FDA0-6F9D-C44C-9207-8F5FF3A85883}" destId="{80E88F88-F45A-C348-BF4D-D0BAAA09B2EA}" srcOrd="0" destOrd="0" presId="urn:microsoft.com/office/officeart/2005/8/layout/bProcess3"/>
    <dgm:cxn modelId="{43BF3895-3364-5045-9CB5-FD1CA3B8F78B}" type="presParOf" srcId="{52D288A1-1A6C-3E47-AE1F-492D8CED68EC}" destId="{37D71170-EEBD-0C45-B196-B2838BCDC25D}" srcOrd="2" destOrd="0" presId="urn:microsoft.com/office/officeart/2005/8/layout/bProcess3"/>
    <dgm:cxn modelId="{FACED61A-BA67-704D-8357-296ED3A19553}" type="presParOf" srcId="{52D288A1-1A6C-3E47-AE1F-492D8CED68EC}" destId="{21928113-A6FD-B943-80F6-B1A351BF4517}" srcOrd="3" destOrd="0" presId="urn:microsoft.com/office/officeart/2005/8/layout/bProcess3"/>
    <dgm:cxn modelId="{26CEA118-B2D1-5E4E-A1E5-DF9E4519E87C}" type="presParOf" srcId="{21928113-A6FD-B943-80F6-B1A351BF4517}" destId="{B3D9FB09-FC66-2E45-AFE1-2A99B8E82E42}" srcOrd="0" destOrd="0" presId="urn:microsoft.com/office/officeart/2005/8/layout/bProcess3"/>
    <dgm:cxn modelId="{85F9BE90-473A-E84F-AA27-EB1CD9937DCB}" type="presParOf" srcId="{52D288A1-1A6C-3E47-AE1F-492D8CED68EC}" destId="{4128170A-AEAC-0C4E-9F83-2806B6BE0A75}" srcOrd="4" destOrd="0" presId="urn:microsoft.com/office/officeart/2005/8/layout/bProcess3"/>
    <dgm:cxn modelId="{AE94D3C5-F33D-5048-9453-6EC7906A8DE7}" type="presParOf" srcId="{52D288A1-1A6C-3E47-AE1F-492D8CED68EC}" destId="{E8C7782E-3DC9-0241-A111-D99767BD708A}" srcOrd="5" destOrd="0" presId="urn:microsoft.com/office/officeart/2005/8/layout/bProcess3"/>
    <dgm:cxn modelId="{82517626-DB9B-6247-B9A4-D7791639C6F2}" type="presParOf" srcId="{E8C7782E-3DC9-0241-A111-D99767BD708A}" destId="{DF971AED-44E7-9747-9B0B-D5E3E8D4E134}" srcOrd="0" destOrd="0" presId="urn:microsoft.com/office/officeart/2005/8/layout/bProcess3"/>
    <dgm:cxn modelId="{AC573020-AA2E-FE4A-87FA-A2DA892024D5}" type="presParOf" srcId="{52D288A1-1A6C-3E47-AE1F-492D8CED68EC}" destId="{29CBE7B4-DC6D-3746-84A4-DE87B7E0EEA4}" srcOrd="6" destOrd="0" presId="urn:microsoft.com/office/officeart/2005/8/layout/bProcess3"/>
    <dgm:cxn modelId="{6FCFD0AF-A555-A444-99D9-4E80050CE431}" type="presParOf" srcId="{52D288A1-1A6C-3E47-AE1F-492D8CED68EC}" destId="{C123A824-29CF-4347-9033-D73D64D7979C}" srcOrd="7" destOrd="0" presId="urn:microsoft.com/office/officeart/2005/8/layout/bProcess3"/>
    <dgm:cxn modelId="{4769529D-D41F-DE4B-88CB-C10F41C8B7E2}" type="presParOf" srcId="{C123A824-29CF-4347-9033-D73D64D7979C}" destId="{399619D7-7596-254E-9F6A-724C8168DB98}" srcOrd="0" destOrd="0" presId="urn:microsoft.com/office/officeart/2005/8/layout/bProcess3"/>
    <dgm:cxn modelId="{41B176EA-B89E-9A4D-8AEE-90306964A6FC}" type="presParOf" srcId="{52D288A1-1A6C-3E47-AE1F-492D8CED68EC}" destId="{2C65B1DE-46A8-D048-95EE-B64005BA81FC}" srcOrd="8" destOrd="0" presId="urn:microsoft.com/office/officeart/2005/8/layout/bProcess3"/>
    <dgm:cxn modelId="{B2EF2FE0-7131-B546-A30B-B4BA47201124}" type="presParOf" srcId="{52D288A1-1A6C-3E47-AE1F-492D8CED68EC}" destId="{C8A181C2-95E7-E748-AF00-16F8571AD8F9}" srcOrd="9" destOrd="0" presId="urn:microsoft.com/office/officeart/2005/8/layout/bProcess3"/>
    <dgm:cxn modelId="{BF66352F-CF19-D449-B0B4-E1252F13729B}" type="presParOf" srcId="{C8A181C2-95E7-E748-AF00-16F8571AD8F9}" destId="{7C6E4B86-AFD0-C748-8682-3522F2F6CA4D}" srcOrd="0" destOrd="0" presId="urn:microsoft.com/office/officeart/2005/8/layout/bProcess3"/>
    <dgm:cxn modelId="{10F6B9F8-4687-D14A-8741-48471F146709}" type="presParOf" srcId="{52D288A1-1A6C-3E47-AE1F-492D8CED68EC}" destId="{3555A63A-E83A-844A-ADA3-D111C0D2CCC8}" srcOrd="10" destOrd="0" presId="urn:microsoft.com/office/officeart/2005/8/layout/bProcess3"/>
    <dgm:cxn modelId="{E2CAA031-0D9E-AE4E-A0CB-DCFE37E03A5F}" type="presParOf" srcId="{52D288A1-1A6C-3E47-AE1F-492D8CED68EC}" destId="{0C6974E2-47FD-CF45-8DD2-2E43DF9467D8}" srcOrd="11" destOrd="0" presId="urn:microsoft.com/office/officeart/2005/8/layout/bProcess3"/>
    <dgm:cxn modelId="{8E76A0C4-E811-B440-8620-61124D8A5E47}" type="presParOf" srcId="{0C6974E2-47FD-CF45-8DD2-2E43DF9467D8}" destId="{D8CEAE3D-A0FF-604E-87C3-EC1F1E345915}" srcOrd="0" destOrd="0" presId="urn:microsoft.com/office/officeart/2005/8/layout/bProcess3"/>
    <dgm:cxn modelId="{87C776D9-5A0F-DA4C-96B9-7699442E715A}" type="presParOf" srcId="{52D288A1-1A6C-3E47-AE1F-492D8CED68EC}" destId="{506D66AF-226E-5844-B68E-80272397AF19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E69453-75B6-EF40-AF7A-1821A5E34DA6}" type="doc">
      <dgm:prSet loTypeId="urn:microsoft.com/office/officeart/2005/8/layout/pyramid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4E7A9A-C059-9C4E-A32B-7431E805A650}">
      <dgm:prSet phldrT="[Text]"/>
      <dgm:spPr/>
      <dgm:t>
        <a:bodyPr/>
        <a:lstStyle/>
        <a:p>
          <a:pPr rtl="1"/>
          <a:r>
            <a:rPr lang="ar-SA" dirty="0"/>
            <a:t>تطلب المساعدة الطبية فوراً </a:t>
          </a:r>
          <a:endParaRPr lang="en-US" dirty="0"/>
        </a:p>
      </dgm:t>
    </dgm:pt>
    <dgm:pt modelId="{743A8D97-A4C2-754B-9986-A7232212B082}" type="parTrans" cxnId="{28A0329D-27B6-6F42-A2F8-E277B6A1DE25}">
      <dgm:prSet/>
      <dgm:spPr/>
      <dgm:t>
        <a:bodyPr/>
        <a:lstStyle/>
        <a:p>
          <a:endParaRPr lang="en-US"/>
        </a:p>
      </dgm:t>
    </dgm:pt>
    <dgm:pt modelId="{D690800E-6198-3248-8A9F-A52A4BE64987}" type="sibTrans" cxnId="{28A0329D-27B6-6F42-A2F8-E277B6A1DE25}">
      <dgm:prSet/>
      <dgm:spPr/>
      <dgm:t>
        <a:bodyPr/>
        <a:lstStyle/>
        <a:p>
          <a:endParaRPr lang="en-US"/>
        </a:p>
      </dgm:t>
    </dgm:pt>
    <dgm:pt modelId="{48BFB736-7F5B-6541-8EDB-DE5B55315573}">
      <dgm:prSet phldrT="[Text]"/>
      <dgm:spPr/>
      <dgm:t>
        <a:bodyPr/>
        <a:lstStyle/>
        <a:p>
          <a:pPr rtl="1"/>
          <a:r>
            <a:rPr lang="ar-SA" dirty="0"/>
            <a:t>نضع الطفل تحت مصدر ماء بارد أو يسكب عليه ماء بارد من الصنبور لمدة ٥ دقائق </a:t>
          </a:r>
          <a:endParaRPr lang="en-US" dirty="0"/>
        </a:p>
      </dgm:t>
    </dgm:pt>
    <dgm:pt modelId="{7F80578D-070B-0B4F-9D54-CC2EAA2195C1}" type="parTrans" cxnId="{26057B5E-7E72-EF47-9661-32CCB4E6B77E}">
      <dgm:prSet/>
      <dgm:spPr/>
      <dgm:t>
        <a:bodyPr/>
        <a:lstStyle/>
        <a:p>
          <a:endParaRPr lang="en-US"/>
        </a:p>
      </dgm:t>
    </dgm:pt>
    <dgm:pt modelId="{0E98E905-0921-AF4A-99C5-FCB452303F78}" type="sibTrans" cxnId="{26057B5E-7E72-EF47-9661-32CCB4E6B77E}">
      <dgm:prSet/>
      <dgm:spPr/>
      <dgm:t>
        <a:bodyPr/>
        <a:lstStyle/>
        <a:p>
          <a:endParaRPr lang="en-US"/>
        </a:p>
      </dgm:t>
    </dgm:pt>
    <dgm:pt modelId="{13F98918-6D2A-574A-8243-8873ACA227D5}">
      <dgm:prSet phldrT="[Text]"/>
      <dgm:spPr/>
      <dgm:t>
        <a:bodyPr/>
        <a:lstStyle/>
        <a:p>
          <a:pPr rtl="1"/>
          <a:r>
            <a:rPr lang="ar-SA" dirty="0"/>
            <a:t>يغطى مكان الحرق بضماد نظيف </a:t>
          </a:r>
          <a:endParaRPr lang="en-US" dirty="0"/>
        </a:p>
      </dgm:t>
    </dgm:pt>
    <dgm:pt modelId="{99F4DB14-3203-3347-B4E0-38A9197C8415}" type="parTrans" cxnId="{DF971103-2F7F-2A4F-8EEA-47073DDF64F9}">
      <dgm:prSet/>
      <dgm:spPr/>
      <dgm:t>
        <a:bodyPr/>
        <a:lstStyle/>
        <a:p>
          <a:endParaRPr lang="en-US"/>
        </a:p>
      </dgm:t>
    </dgm:pt>
    <dgm:pt modelId="{7BFE1ABE-32D9-9E4C-AB4A-3E9ADA28E347}" type="sibTrans" cxnId="{DF971103-2F7F-2A4F-8EEA-47073DDF64F9}">
      <dgm:prSet/>
      <dgm:spPr/>
      <dgm:t>
        <a:bodyPr/>
        <a:lstStyle/>
        <a:p>
          <a:endParaRPr lang="en-US"/>
        </a:p>
      </dgm:t>
    </dgm:pt>
    <dgm:pt modelId="{FB79999B-E9FE-0348-B0DC-E5588551B159}" type="pres">
      <dgm:prSet presAssocID="{57E69453-75B6-EF40-AF7A-1821A5E34DA6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FDCAC23-7DCB-8141-8F8C-3BFB3FACB48F}" type="pres">
      <dgm:prSet presAssocID="{57E69453-75B6-EF40-AF7A-1821A5E34DA6}" presName="pyramid" presStyleLbl="node1" presStyleIdx="0" presStyleCnt="1"/>
      <dgm:spPr/>
    </dgm:pt>
    <dgm:pt modelId="{2738D44C-8698-E04F-B969-7DB833A3A086}" type="pres">
      <dgm:prSet presAssocID="{57E69453-75B6-EF40-AF7A-1821A5E34DA6}" presName="theList" presStyleCnt="0"/>
      <dgm:spPr/>
    </dgm:pt>
    <dgm:pt modelId="{C7EC42A7-E92F-9045-BB25-CB53F8790367}" type="pres">
      <dgm:prSet presAssocID="{184E7A9A-C059-9C4E-A32B-7431E805A65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C154D2-9248-6347-9141-700033DEF4A5}" type="pres">
      <dgm:prSet presAssocID="{184E7A9A-C059-9C4E-A32B-7431E805A650}" presName="aSpace" presStyleCnt="0"/>
      <dgm:spPr/>
    </dgm:pt>
    <dgm:pt modelId="{9301F18C-C2D9-274E-8AC3-FCC7244C5B25}" type="pres">
      <dgm:prSet presAssocID="{48BFB736-7F5B-6541-8EDB-DE5B5531557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BDA77E-C29F-B949-98F4-4F6BF0C935B0}" type="pres">
      <dgm:prSet presAssocID="{48BFB736-7F5B-6541-8EDB-DE5B55315573}" presName="aSpace" presStyleCnt="0"/>
      <dgm:spPr/>
    </dgm:pt>
    <dgm:pt modelId="{37E37C4B-8268-AA41-897A-99D66130C08C}" type="pres">
      <dgm:prSet presAssocID="{13F98918-6D2A-574A-8243-8873ACA227D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08C03A-A38E-D04D-A5D8-1A6DDD8BB8D8}" type="pres">
      <dgm:prSet presAssocID="{13F98918-6D2A-574A-8243-8873ACA227D5}" presName="aSpace" presStyleCnt="0"/>
      <dgm:spPr/>
    </dgm:pt>
  </dgm:ptLst>
  <dgm:cxnLst>
    <dgm:cxn modelId="{A8E23CFD-AD10-F84D-A357-8D188F0B1F89}" type="presOf" srcId="{57E69453-75B6-EF40-AF7A-1821A5E34DA6}" destId="{FB79999B-E9FE-0348-B0DC-E5588551B159}" srcOrd="0" destOrd="0" presId="urn:microsoft.com/office/officeart/2005/8/layout/pyramid2"/>
    <dgm:cxn modelId="{DF971103-2F7F-2A4F-8EEA-47073DDF64F9}" srcId="{57E69453-75B6-EF40-AF7A-1821A5E34DA6}" destId="{13F98918-6D2A-574A-8243-8873ACA227D5}" srcOrd="2" destOrd="0" parTransId="{99F4DB14-3203-3347-B4E0-38A9197C8415}" sibTransId="{7BFE1ABE-32D9-9E4C-AB4A-3E9ADA28E347}"/>
    <dgm:cxn modelId="{A4B7F0C6-4BDE-E24F-88A8-04BD986CBF30}" type="presOf" srcId="{13F98918-6D2A-574A-8243-8873ACA227D5}" destId="{37E37C4B-8268-AA41-897A-99D66130C08C}" srcOrd="0" destOrd="0" presId="urn:microsoft.com/office/officeart/2005/8/layout/pyramid2"/>
    <dgm:cxn modelId="{28A0329D-27B6-6F42-A2F8-E277B6A1DE25}" srcId="{57E69453-75B6-EF40-AF7A-1821A5E34DA6}" destId="{184E7A9A-C059-9C4E-A32B-7431E805A650}" srcOrd="0" destOrd="0" parTransId="{743A8D97-A4C2-754B-9986-A7232212B082}" sibTransId="{D690800E-6198-3248-8A9F-A52A4BE64987}"/>
    <dgm:cxn modelId="{26057B5E-7E72-EF47-9661-32CCB4E6B77E}" srcId="{57E69453-75B6-EF40-AF7A-1821A5E34DA6}" destId="{48BFB736-7F5B-6541-8EDB-DE5B55315573}" srcOrd="1" destOrd="0" parTransId="{7F80578D-070B-0B4F-9D54-CC2EAA2195C1}" sibTransId="{0E98E905-0921-AF4A-99C5-FCB452303F78}"/>
    <dgm:cxn modelId="{125E179A-6181-8B4F-98D1-5E1C44997ABA}" type="presOf" srcId="{184E7A9A-C059-9C4E-A32B-7431E805A650}" destId="{C7EC42A7-E92F-9045-BB25-CB53F8790367}" srcOrd="0" destOrd="0" presId="urn:microsoft.com/office/officeart/2005/8/layout/pyramid2"/>
    <dgm:cxn modelId="{75FAD57F-787F-FD43-9503-06A77B01DE1F}" type="presOf" srcId="{48BFB736-7F5B-6541-8EDB-DE5B55315573}" destId="{9301F18C-C2D9-274E-8AC3-FCC7244C5B25}" srcOrd="0" destOrd="0" presId="urn:microsoft.com/office/officeart/2005/8/layout/pyramid2"/>
    <dgm:cxn modelId="{79AF44E1-80F1-8649-BD37-BBEA3292C79D}" type="presParOf" srcId="{FB79999B-E9FE-0348-B0DC-E5588551B159}" destId="{BFDCAC23-7DCB-8141-8F8C-3BFB3FACB48F}" srcOrd="0" destOrd="0" presId="urn:microsoft.com/office/officeart/2005/8/layout/pyramid2"/>
    <dgm:cxn modelId="{D3B8BF50-D342-3845-AE4E-ED5448DB9D2C}" type="presParOf" srcId="{FB79999B-E9FE-0348-B0DC-E5588551B159}" destId="{2738D44C-8698-E04F-B969-7DB833A3A086}" srcOrd="1" destOrd="0" presId="urn:microsoft.com/office/officeart/2005/8/layout/pyramid2"/>
    <dgm:cxn modelId="{CA9FAF75-F757-914B-B9B9-E2404FCF645F}" type="presParOf" srcId="{2738D44C-8698-E04F-B969-7DB833A3A086}" destId="{C7EC42A7-E92F-9045-BB25-CB53F8790367}" srcOrd="0" destOrd="0" presId="urn:microsoft.com/office/officeart/2005/8/layout/pyramid2"/>
    <dgm:cxn modelId="{5DDFA870-35EF-1441-A02C-55717AE50F8F}" type="presParOf" srcId="{2738D44C-8698-E04F-B969-7DB833A3A086}" destId="{BDC154D2-9248-6347-9141-700033DEF4A5}" srcOrd="1" destOrd="0" presId="urn:microsoft.com/office/officeart/2005/8/layout/pyramid2"/>
    <dgm:cxn modelId="{9BA80183-573E-2B41-9603-B69D02F7ABFC}" type="presParOf" srcId="{2738D44C-8698-E04F-B969-7DB833A3A086}" destId="{9301F18C-C2D9-274E-8AC3-FCC7244C5B25}" srcOrd="2" destOrd="0" presId="urn:microsoft.com/office/officeart/2005/8/layout/pyramid2"/>
    <dgm:cxn modelId="{76D7E95F-4F8C-AB46-A570-C6BCDDF75A93}" type="presParOf" srcId="{2738D44C-8698-E04F-B969-7DB833A3A086}" destId="{78BDA77E-C29F-B949-98F4-4F6BF0C935B0}" srcOrd="3" destOrd="0" presId="urn:microsoft.com/office/officeart/2005/8/layout/pyramid2"/>
    <dgm:cxn modelId="{C0122A5E-B29C-2841-8DA3-DC661BAF7E87}" type="presParOf" srcId="{2738D44C-8698-E04F-B969-7DB833A3A086}" destId="{37E37C4B-8268-AA41-897A-99D66130C08C}" srcOrd="4" destOrd="0" presId="urn:microsoft.com/office/officeart/2005/8/layout/pyramid2"/>
    <dgm:cxn modelId="{177D91FB-8549-7C46-850D-8D35289317F5}" type="presParOf" srcId="{2738D44C-8698-E04F-B969-7DB833A3A086}" destId="{5308C03A-A38E-D04D-A5D8-1A6DDD8BB8D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9B9068-D246-F348-AD54-D1662000572F}" type="doc">
      <dgm:prSet loTypeId="urn:microsoft.com/office/officeart/2005/8/layout/defaul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DAF46C-E3F8-1A47-94F2-1CE21E9C24F9}">
      <dgm:prSet phldrT="[Text]"/>
      <dgm:spPr/>
      <dgm:t>
        <a:bodyPr/>
        <a:lstStyle/>
        <a:p>
          <a:r>
            <a:rPr lang="ar-SA" b="1" dirty="0"/>
            <a:t>انسداد المجاري التنفسية</a:t>
          </a:r>
          <a:endParaRPr lang="en-US" b="1" dirty="0"/>
        </a:p>
      </dgm:t>
    </dgm:pt>
    <dgm:pt modelId="{7004D75F-92B9-8947-8AFC-244F50724199}" type="parTrans" cxnId="{1D7D88BC-6DB5-7C47-A929-FF4B14755A58}">
      <dgm:prSet/>
      <dgm:spPr/>
      <dgm:t>
        <a:bodyPr/>
        <a:lstStyle/>
        <a:p>
          <a:endParaRPr lang="en-US"/>
        </a:p>
      </dgm:t>
    </dgm:pt>
    <dgm:pt modelId="{518E1095-8555-CC42-9CFA-644B990370AA}" type="sibTrans" cxnId="{1D7D88BC-6DB5-7C47-A929-FF4B14755A58}">
      <dgm:prSet/>
      <dgm:spPr/>
      <dgm:t>
        <a:bodyPr/>
        <a:lstStyle/>
        <a:p>
          <a:endParaRPr lang="en-US"/>
        </a:p>
      </dgm:t>
    </dgm:pt>
    <dgm:pt modelId="{11EAE0DE-8FCF-C848-B913-0EC2B9307A9F}">
      <dgm:prSet phldrT="[Text]"/>
      <dgm:spPr/>
      <dgm:t>
        <a:bodyPr/>
        <a:lstStyle/>
        <a:p>
          <a:pPr rtl="1"/>
          <a:r>
            <a:rPr lang="ar-SA" b="1" dirty="0"/>
            <a:t>استنشاق غازات سامة أو هواء خال من الأكسجين </a:t>
          </a:r>
          <a:endParaRPr lang="en-US" b="1" dirty="0"/>
        </a:p>
      </dgm:t>
    </dgm:pt>
    <dgm:pt modelId="{E76A399F-BE75-B84D-8F9B-1D2E022A9961}" type="parTrans" cxnId="{C039D937-8DAB-764E-A326-2E420BF621DE}">
      <dgm:prSet/>
      <dgm:spPr/>
      <dgm:t>
        <a:bodyPr/>
        <a:lstStyle/>
        <a:p>
          <a:endParaRPr lang="en-US"/>
        </a:p>
      </dgm:t>
    </dgm:pt>
    <dgm:pt modelId="{F147FBFD-1D51-224D-B06E-744835C5CF9C}" type="sibTrans" cxnId="{C039D937-8DAB-764E-A326-2E420BF621DE}">
      <dgm:prSet/>
      <dgm:spPr/>
      <dgm:t>
        <a:bodyPr/>
        <a:lstStyle/>
        <a:p>
          <a:endParaRPr lang="en-US"/>
        </a:p>
      </dgm:t>
    </dgm:pt>
    <dgm:pt modelId="{B8FD425F-8995-784B-A929-C496D42D816B}">
      <dgm:prSet phldrT="[Text]"/>
      <dgm:spPr/>
      <dgm:t>
        <a:bodyPr/>
        <a:lstStyle/>
        <a:p>
          <a:r>
            <a:rPr lang="ar-SA" b="1" dirty="0"/>
            <a:t>الاختناق المرافق للربو</a:t>
          </a:r>
          <a:endParaRPr lang="en-US" b="1" dirty="0"/>
        </a:p>
      </dgm:t>
    </dgm:pt>
    <dgm:pt modelId="{8887F164-87A3-FE4C-B7D8-EC61A9FB05D6}" type="parTrans" cxnId="{AD679DD1-0096-2E46-9545-F55887AC788B}">
      <dgm:prSet/>
      <dgm:spPr/>
      <dgm:t>
        <a:bodyPr/>
        <a:lstStyle/>
        <a:p>
          <a:endParaRPr lang="en-US"/>
        </a:p>
      </dgm:t>
    </dgm:pt>
    <dgm:pt modelId="{7B2A9FD2-3FDB-9A41-B4CE-04E7D0D0D607}" type="sibTrans" cxnId="{AD679DD1-0096-2E46-9545-F55887AC788B}">
      <dgm:prSet/>
      <dgm:spPr/>
      <dgm:t>
        <a:bodyPr/>
        <a:lstStyle/>
        <a:p>
          <a:endParaRPr lang="en-US"/>
        </a:p>
      </dgm:t>
    </dgm:pt>
    <dgm:pt modelId="{48681716-D817-CD40-B74A-443C1D5E97E5}">
      <dgm:prSet phldrT="[Text]"/>
      <dgm:spPr/>
      <dgm:t>
        <a:bodyPr/>
        <a:lstStyle/>
        <a:p>
          <a:r>
            <a:rPr lang="ar-SA" b="1" dirty="0"/>
            <a:t>حالة الصرع وإصابات الرأس </a:t>
          </a:r>
          <a:endParaRPr lang="en-US" b="1" dirty="0"/>
        </a:p>
      </dgm:t>
    </dgm:pt>
    <dgm:pt modelId="{3EC82BFF-8C1C-5A48-8862-8FCA79567070}" type="parTrans" cxnId="{EA166361-04F9-E24B-8D15-7E03EE6A36FB}">
      <dgm:prSet/>
      <dgm:spPr/>
      <dgm:t>
        <a:bodyPr/>
        <a:lstStyle/>
        <a:p>
          <a:endParaRPr lang="en-US"/>
        </a:p>
      </dgm:t>
    </dgm:pt>
    <dgm:pt modelId="{E1B01ACB-605E-434C-BF21-265958D405AA}" type="sibTrans" cxnId="{EA166361-04F9-E24B-8D15-7E03EE6A36FB}">
      <dgm:prSet/>
      <dgm:spPr/>
      <dgm:t>
        <a:bodyPr/>
        <a:lstStyle/>
        <a:p>
          <a:endParaRPr lang="en-US"/>
        </a:p>
      </dgm:t>
    </dgm:pt>
    <dgm:pt modelId="{3A6F8AA9-3EAF-9643-9F6C-4A16E3F3C4F3}">
      <dgm:prSet phldrT="[Text]"/>
      <dgm:spPr/>
      <dgm:t>
        <a:bodyPr/>
        <a:lstStyle/>
        <a:p>
          <a:r>
            <a:rPr lang="ar-SA" b="1" dirty="0"/>
            <a:t>التهاب القصبات الهوائية المزمن</a:t>
          </a:r>
          <a:endParaRPr lang="en-US" b="1" dirty="0"/>
        </a:p>
      </dgm:t>
    </dgm:pt>
    <dgm:pt modelId="{D451C59B-80F8-C040-B4A9-0FFF77E7C917}" type="parTrans" cxnId="{BF25939C-8D9B-DA4C-B014-AC6BCA10AD93}">
      <dgm:prSet/>
      <dgm:spPr/>
      <dgm:t>
        <a:bodyPr/>
        <a:lstStyle/>
        <a:p>
          <a:endParaRPr lang="en-US"/>
        </a:p>
      </dgm:t>
    </dgm:pt>
    <dgm:pt modelId="{0A653164-1030-EA42-A443-BC90F8E50405}" type="sibTrans" cxnId="{BF25939C-8D9B-DA4C-B014-AC6BCA10AD93}">
      <dgm:prSet/>
      <dgm:spPr/>
      <dgm:t>
        <a:bodyPr/>
        <a:lstStyle/>
        <a:p>
          <a:pPr rtl="1"/>
          <a:endParaRPr lang="en-US"/>
        </a:p>
      </dgm:t>
    </dgm:pt>
    <dgm:pt modelId="{FC6DA768-26D7-4540-B6CE-95E61ABE8B4A}">
      <dgm:prSet/>
      <dgm:spPr/>
      <dgm:t>
        <a:bodyPr/>
        <a:lstStyle/>
        <a:p>
          <a:r>
            <a:rPr lang="ar-SA" b="1" dirty="0"/>
            <a:t>تورم في أنسجة المسالك التنفسية </a:t>
          </a:r>
          <a:endParaRPr lang="en-US" b="1" dirty="0"/>
        </a:p>
      </dgm:t>
    </dgm:pt>
    <dgm:pt modelId="{0588153E-7E29-7A44-A7B8-B573187ECDE8}" type="parTrans" cxnId="{7CFAF9CB-3FD9-1F4D-BC99-B86EB4AB3112}">
      <dgm:prSet/>
      <dgm:spPr/>
      <dgm:t>
        <a:bodyPr/>
        <a:lstStyle/>
        <a:p>
          <a:endParaRPr lang="en-US"/>
        </a:p>
      </dgm:t>
    </dgm:pt>
    <dgm:pt modelId="{2B0E5059-3428-F34D-BCF4-603E096236B4}" type="sibTrans" cxnId="{7CFAF9CB-3FD9-1F4D-BC99-B86EB4AB3112}">
      <dgm:prSet/>
      <dgm:spPr/>
      <dgm:t>
        <a:bodyPr/>
        <a:lstStyle/>
        <a:p>
          <a:endParaRPr lang="en-US"/>
        </a:p>
      </dgm:t>
    </dgm:pt>
    <dgm:pt modelId="{D1AC9A39-B514-7C4E-9D3E-A67AA7E85AEF}">
      <dgm:prSet/>
      <dgm:spPr/>
      <dgm:t>
        <a:bodyPr/>
        <a:lstStyle/>
        <a:p>
          <a:r>
            <a:rPr lang="ar-SA" b="1" dirty="0"/>
            <a:t>وجود أورام خارجية تضغط على المجاري التنفسية </a:t>
          </a:r>
          <a:endParaRPr lang="en-US" b="1" dirty="0"/>
        </a:p>
      </dgm:t>
    </dgm:pt>
    <dgm:pt modelId="{2AD6947C-9D60-D84F-96F2-F0D5D820227C}" type="parTrans" cxnId="{368B4181-33A6-154D-A8C5-063462D3B624}">
      <dgm:prSet/>
      <dgm:spPr/>
      <dgm:t>
        <a:bodyPr/>
        <a:lstStyle/>
        <a:p>
          <a:endParaRPr lang="en-US"/>
        </a:p>
      </dgm:t>
    </dgm:pt>
    <dgm:pt modelId="{6E8B3D36-D788-2E44-8607-1774DC1DA00B}" type="sibTrans" cxnId="{368B4181-33A6-154D-A8C5-063462D3B624}">
      <dgm:prSet/>
      <dgm:spPr/>
      <dgm:t>
        <a:bodyPr/>
        <a:lstStyle/>
        <a:p>
          <a:endParaRPr lang="en-US"/>
        </a:p>
      </dgm:t>
    </dgm:pt>
    <dgm:pt modelId="{B77B9736-B3D3-7441-8E4B-F5A8F09C9F05}">
      <dgm:prSet/>
      <dgm:spPr/>
      <dgm:t>
        <a:bodyPr/>
        <a:lstStyle/>
        <a:p>
          <a:pPr rtl="1"/>
          <a:r>
            <a:rPr lang="ar-SA" b="1" dirty="0"/>
            <a:t>رجوع اللسان إلى الحلق</a:t>
          </a:r>
          <a:endParaRPr lang="en-US" b="1" dirty="0"/>
        </a:p>
      </dgm:t>
    </dgm:pt>
    <dgm:pt modelId="{3222196A-9E77-5249-A025-CC5CA35B97DF}" type="parTrans" cxnId="{2DCD7D2E-1530-EE40-A0B7-A519EFD629A9}">
      <dgm:prSet/>
      <dgm:spPr/>
      <dgm:t>
        <a:bodyPr/>
        <a:lstStyle/>
        <a:p>
          <a:endParaRPr lang="en-US"/>
        </a:p>
      </dgm:t>
    </dgm:pt>
    <dgm:pt modelId="{84C756E8-082F-1445-B0A5-E11B96975682}" type="sibTrans" cxnId="{2DCD7D2E-1530-EE40-A0B7-A519EFD629A9}">
      <dgm:prSet/>
      <dgm:spPr/>
      <dgm:t>
        <a:bodyPr/>
        <a:lstStyle/>
        <a:p>
          <a:endParaRPr lang="en-US"/>
        </a:p>
      </dgm:t>
    </dgm:pt>
    <dgm:pt modelId="{7314F804-0375-EF43-AA92-6E86612F8AF5}">
      <dgm:prSet/>
      <dgm:spPr/>
      <dgm:t>
        <a:bodyPr/>
        <a:lstStyle/>
        <a:p>
          <a:r>
            <a:rPr lang="ar-SA" b="1" dirty="0"/>
            <a:t>تجمع السوائل في البلعوم مثل المخاط أو الدم أو اللعاب </a:t>
          </a:r>
          <a:endParaRPr lang="en-US" b="1" dirty="0"/>
        </a:p>
      </dgm:t>
    </dgm:pt>
    <dgm:pt modelId="{C88C1146-F730-5A4A-AD4F-674437AD8101}" type="parTrans" cxnId="{0C93E138-EB61-9A42-AF16-E0078D08FE3B}">
      <dgm:prSet/>
      <dgm:spPr/>
      <dgm:t>
        <a:bodyPr/>
        <a:lstStyle/>
        <a:p>
          <a:endParaRPr lang="en-US"/>
        </a:p>
      </dgm:t>
    </dgm:pt>
    <dgm:pt modelId="{A803F5B4-B109-AB4A-AF9B-062038876758}" type="sibTrans" cxnId="{0C93E138-EB61-9A42-AF16-E0078D08FE3B}">
      <dgm:prSet/>
      <dgm:spPr/>
      <dgm:t>
        <a:bodyPr/>
        <a:lstStyle/>
        <a:p>
          <a:endParaRPr lang="en-US"/>
        </a:p>
      </dgm:t>
    </dgm:pt>
    <dgm:pt modelId="{F3F9C88D-B999-AD4A-A5A9-8E0BD30654B5}">
      <dgm:prSet/>
      <dgm:spPr/>
      <dgm:t>
        <a:bodyPr/>
        <a:lstStyle/>
        <a:p>
          <a:r>
            <a:rPr lang="ar-SA" b="1" dirty="0"/>
            <a:t>ابتلاع أجسام غريبة ووقوفها في القصبة الهوائية </a:t>
          </a:r>
          <a:endParaRPr lang="en-US" b="1" dirty="0"/>
        </a:p>
      </dgm:t>
    </dgm:pt>
    <dgm:pt modelId="{DB429CB6-880D-994A-9970-EE48936B3994}" type="parTrans" cxnId="{50087C44-F6E8-A54C-B868-BFD5068ABB0F}">
      <dgm:prSet/>
      <dgm:spPr/>
      <dgm:t>
        <a:bodyPr/>
        <a:lstStyle/>
        <a:p>
          <a:endParaRPr lang="en-US"/>
        </a:p>
      </dgm:t>
    </dgm:pt>
    <dgm:pt modelId="{20DA4016-06A2-504F-AB78-379312A46B5B}" type="sibTrans" cxnId="{50087C44-F6E8-A54C-B868-BFD5068ABB0F}">
      <dgm:prSet/>
      <dgm:spPr/>
      <dgm:t>
        <a:bodyPr/>
        <a:lstStyle/>
        <a:p>
          <a:endParaRPr lang="en-US"/>
        </a:p>
      </dgm:t>
    </dgm:pt>
    <dgm:pt modelId="{1ECB7BE1-96C8-694A-8BF1-7C13F1F254FD}">
      <dgm:prSet/>
      <dgm:spPr/>
      <dgm:t>
        <a:bodyPr/>
        <a:lstStyle/>
        <a:p>
          <a:r>
            <a:rPr lang="ar-SA" b="1" dirty="0"/>
            <a:t>الغرق </a:t>
          </a:r>
          <a:endParaRPr lang="en-US" b="1" dirty="0"/>
        </a:p>
      </dgm:t>
    </dgm:pt>
    <dgm:pt modelId="{DBCA1F13-C274-3047-87EE-E1D586EFA9FA}" type="parTrans" cxnId="{0C294E79-9F28-3D48-B09C-F678C6031704}">
      <dgm:prSet/>
      <dgm:spPr/>
      <dgm:t>
        <a:bodyPr/>
        <a:lstStyle/>
        <a:p>
          <a:endParaRPr lang="en-US"/>
        </a:p>
      </dgm:t>
    </dgm:pt>
    <dgm:pt modelId="{FB7448FD-88F4-CB46-AD26-F73658D06DCC}" type="sibTrans" cxnId="{0C294E79-9F28-3D48-B09C-F678C6031704}">
      <dgm:prSet/>
      <dgm:spPr/>
      <dgm:t>
        <a:bodyPr/>
        <a:lstStyle/>
        <a:p>
          <a:endParaRPr lang="en-US"/>
        </a:p>
      </dgm:t>
    </dgm:pt>
    <dgm:pt modelId="{5AF95A23-E61A-1441-92D0-AAFF13D25961}">
      <dgm:prSet/>
      <dgm:spPr/>
      <dgm:t>
        <a:bodyPr/>
        <a:lstStyle/>
        <a:p>
          <a:r>
            <a:rPr lang="ar-SA" b="1" dirty="0"/>
            <a:t>الخلل في استعمال التخدير خلال العمليات الجراحية </a:t>
          </a:r>
          <a:endParaRPr lang="en-US" b="1" dirty="0"/>
        </a:p>
      </dgm:t>
    </dgm:pt>
    <dgm:pt modelId="{133C2332-590F-A541-B780-57E7050C1A9C}" type="parTrans" cxnId="{29719CD6-CBB0-324C-94A9-DC527F395FEA}">
      <dgm:prSet/>
      <dgm:spPr/>
      <dgm:t>
        <a:bodyPr/>
        <a:lstStyle/>
        <a:p>
          <a:endParaRPr lang="en-US"/>
        </a:p>
      </dgm:t>
    </dgm:pt>
    <dgm:pt modelId="{0DD4D324-AA6B-0349-A464-8097755167D7}" type="sibTrans" cxnId="{29719CD6-CBB0-324C-94A9-DC527F395FEA}">
      <dgm:prSet/>
      <dgm:spPr/>
      <dgm:t>
        <a:bodyPr/>
        <a:lstStyle/>
        <a:p>
          <a:endParaRPr lang="en-US"/>
        </a:p>
      </dgm:t>
    </dgm:pt>
    <dgm:pt modelId="{C463A7BC-0238-444C-B0C4-24344521A79F}">
      <dgm:prSet/>
      <dgm:spPr/>
      <dgm:t>
        <a:bodyPr/>
        <a:lstStyle/>
        <a:p>
          <a:r>
            <a:rPr lang="ar-SA" b="1" dirty="0"/>
            <a:t>الصدمة الكهربائية وحدوث قصور في التنفس </a:t>
          </a:r>
          <a:endParaRPr lang="en-US" b="1" dirty="0"/>
        </a:p>
      </dgm:t>
    </dgm:pt>
    <dgm:pt modelId="{3426FAEA-76F0-1745-A243-B9C8C19D428B}" type="parTrans" cxnId="{23C34849-1D07-D246-98F9-30CFE3EE0107}">
      <dgm:prSet/>
      <dgm:spPr/>
      <dgm:t>
        <a:bodyPr/>
        <a:lstStyle/>
        <a:p>
          <a:endParaRPr lang="en-US"/>
        </a:p>
      </dgm:t>
    </dgm:pt>
    <dgm:pt modelId="{DE215F62-D7F6-DB4A-BB27-2DF9CC4CC73E}" type="sibTrans" cxnId="{23C34849-1D07-D246-98F9-30CFE3EE0107}">
      <dgm:prSet/>
      <dgm:spPr/>
      <dgm:t>
        <a:bodyPr/>
        <a:lstStyle/>
        <a:p>
          <a:endParaRPr lang="en-US"/>
        </a:p>
      </dgm:t>
    </dgm:pt>
    <dgm:pt modelId="{975D5B6B-96C3-0444-A5EB-4CA1D9FD9CBB}">
      <dgm:prSet/>
      <dgm:spPr/>
      <dgm:t>
        <a:bodyPr/>
        <a:lstStyle/>
        <a:p>
          <a:r>
            <a:rPr lang="ar-SA" b="1" dirty="0"/>
            <a:t>شلل مركز التنفس في الدماغ </a:t>
          </a:r>
          <a:endParaRPr lang="en-US" b="1" dirty="0"/>
        </a:p>
      </dgm:t>
    </dgm:pt>
    <dgm:pt modelId="{FEC371A8-4944-3348-B5EB-8987525718F1}" type="parTrans" cxnId="{C5711654-4483-CF41-8B85-A637A1C10855}">
      <dgm:prSet/>
      <dgm:spPr/>
      <dgm:t>
        <a:bodyPr/>
        <a:lstStyle/>
        <a:p>
          <a:endParaRPr lang="en-US"/>
        </a:p>
      </dgm:t>
    </dgm:pt>
    <dgm:pt modelId="{55A49E18-3B3B-D947-8D98-7F0A95866ED1}" type="sibTrans" cxnId="{C5711654-4483-CF41-8B85-A637A1C10855}">
      <dgm:prSet/>
      <dgm:spPr/>
      <dgm:t>
        <a:bodyPr/>
        <a:lstStyle/>
        <a:p>
          <a:endParaRPr lang="en-US"/>
        </a:p>
      </dgm:t>
    </dgm:pt>
    <dgm:pt modelId="{F5F05B06-627A-444F-9F87-C521E8C299A8}">
      <dgm:prSet/>
      <dgm:spPr/>
      <dgm:t>
        <a:bodyPr/>
        <a:lstStyle/>
        <a:p>
          <a:r>
            <a:rPr lang="ar-SA" b="1" dirty="0"/>
            <a:t>الضغط على الحنجرة من الخارج</a:t>
          </a:r>
          <a:endParaRPr lang="en-US" b="1" dirty="0"/>
        </a:p>
      </dgm:t>
    </dgm:pt>
    <dgm:pt modelId="{1DC5E7A3-0EC5-D049-9026-6D530706FDAB}" type="parTrans" cxnId="{6EDF4DA8-0BAD-544D-A4BC-AC760340808C}">
      <dgm:prSet/>
      <dgm:spPr/>
      <dgm:t>
        <a:bodyPr/>
        <a:lstStyle/>
        <a:p>
          <a:endParaRPr lang="en-US"/>
        </a:p>
      </dgm:t>
    </dgm:pt>
    <dgm:pt modelId="{9FB31369-DBB7-9346-BC16-C188601F4266}" type="sibTrans" cxnId="{6EDF4DA8-0BAD-544D-A4BC-AC760340808C}">
      <dgm:prSet/>
      <dgm:spPr/>
      <dgm:t>
        <a:bodyPr/>
        <a:lstStyle/>
        <a:p>
          <a:endParaRPr lang="en-US"/>
        </a:p>
      </dgm:t>
    </dgm:pt>
    <dgm:pt modelId="{E3CA073B-7591-F34B-86B5-388C2F018852}" type="pres">
      <dgm:prSet presAssocID="{8B9B9068-D246-F348-AD54-D166200057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3D23C24-CE14-AC45-9B0E-ED0B83B25045}" type="pres">
      <dgm:prSet presAssocID="{D5DAF46C-E3F8-1A47-94F2-1CE21E9C24F9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DE8159-FC66-2844-B78A-8408B3EAC4A3}" type="pres">
      <dgm:prSet presAssocID="{518E1095-8555-CC42-9CFA-644B990370AA}" presName="sibTrans" presStyleCnt="0"/>
      <dgm:spPr/>
    </dgm:pt>
    <dgm:pt modelId="{C8A6B942-99A8-CC40-844E-B5F976289A4C}" type="pres">
      <dgm:prSet presAssocID="{FC6DA768-26D7-4540-B6CE-95E61ABE8B4A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FCEE38D-A82E-D64A-A0F3-69294989CE18}" type="pres">
      <dgm:prSet presAssocID="{2B0E5059-3428-F34D-BCF4-603E096236B4}" presName="sibTrans" presStyleCnt="0"/>
      <dgm:spPr/>
    </dgm:pt>
    <dgm:pt modelId="{92AC2621-A0F3-714C-98EF-D6D3A93D5865}" type="pres">
      <dgm:prSet presAssocID="{D1AC9A39-B514-7C4E-9D3E-A67AA7E85AEF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17D445-8F5C-A84B-BEFC-5C303BAAF643}" type="pres">
      <dgm:prSet presAssocID="{6E8B3D36-D788-2E44-8607-1774DC1DA00B}" presName="sibTrans" presStyleCnt="0"/>
      <dgm:spPr/>
    </dgm:pt>
    <dgm:pt modelId="{E210F445-862B-6645-B397-18F719F4E26B}" type="pres">
      <dgm:prSet presAssocID="{B77B9736-B3D3-7441-8E4B-F5A8F09C9F05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AD0D0-9AE5-8748-9C8A-EB4154EF69B7}" type="pres">
      <dgm:prSet presAssocID="{84C756E8-082F-1445-B0A5-E11B96975682}" presName="sibTrans" presStyleCnt="0"/>
      <dgm:spPr/>
    </dgm:pt>
    <dgm:pt modelId="{D740C635-9947-C24D-97EF-FBBCD049EB42}" type="pres">
      <dgm:prSet presAssocID="{7314F804-0375-EF43-AA92-6E86612F8AF5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CCEDC37-DB52-6640-8125-F7422770D942}" type="pres">
      <dgm:prSet presAssocID="{A803F5B4-B109-AB4A-AF9B-062038876758}" presName="sibTrans" presStyleCnt="0"/>
      <dgm:spPr/>
    </dgm:pt>
    <dgm:pt modelId="{255B3A1B-DF3E-1441-9007-60566FF1F096}" type="pres">
      <dgm:prSet presAssocID="{F3F9C88D-B999-AD4A-A5A9-8E0BD30654B5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23C878-60A6-3C40-BFF2-AA376792B93B}" type="pres">
      <dgm:prSet presAssocID="{20DA4016-06A2-504F-AB78-379312A46B5B}" presName="sibTrans" presStyleCnt="0"/>
      <dgm:spPr/>
    </dgm:pt>
    <dgm:pt modelId="{AC46B1BD-C9CE-5D4B-8610-CA35C2F4D617}" type="pres">
      <dgm:prSet presAssocID="{1ECB7BE1-96C8-694A-8BF1-7C13F1F254FD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B98F579-C906-BA4E-B7C7-D6929807E5EC}" type="pres">
      <dgm:prSet presAssocID="{FB7448FD-88F4-CB46-AD26-F73658D06DCC}" presName="sibTrans" presStyleCnt="0"/>
      <dgm:spPr/>
    </dgm:pt>
    <dgm:pt modelId="{456271DA-0B69-2D4A-B4FA-B2A28CDFCF59}" type="pres">
      <dgm:prSet presAssocID="{5AF95A23-E61A-1441-92D0-AAFF13D25961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67A2FD-2D98-3140-82A5-DD178F5761CD}" type="pres">
      <dgm:prSet presAssocID="{0DD4D324-AA6B-0349-A464-8097755167D7}" presName="sibTrans" presStyleCnt="0"/>
      <dgm:spPr/>
    </dgm:pt>
    <dgm:pt modelId="{1C72A2EC-45B3-A940-9FE4-19513B80A76F}" type="pres">
      <dgm:prSet presAssocID="{C463A7BC-0238-444C-B0C4-24344521A79F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6B5416-2C23-A34C-9601-DAC15A1CDB35}" type="pres">
      <dgm:prSet presAssocID="{DE215F62-D7F6-DB4A-BB27-2DF9CC4CC73E}" presName="sibTrans" presStyleCnt="0"/>
      <dgm:spPr/>
    </dgm:pt>
    <dgm:pt modelId="{2298BE63-1E56-6A4D-99E7-581D5CAE7ABA}" type="pres">
      <dgm:prSet presAssocID="{975D5B6B-96C3-0444-A5EB-4CA1D9FD9CBB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32F9C67-9B77-5841-B162-E1A3DD65763D}" type="pres">
      <dgm:prSet presAssocID="{55A49E18-3B3B-D947-8D98-7F0A95866ED1}" presName="sibTrans" presStyleCnt="0"/>
      <dgm:spPr/>
    </dgm:pt>
    <dgm:pt modelId="{9F74F115-C6AD-784B-95B9-B50BC3D25C85}" type="pres">
      <dgm:prSet presAssocID="{F5F05B06-627A-444F-9F87-C521E8C299A8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1F7509-D56B-214B-B2B0-F8D4236B1F72}" type="pres">
      <dgm:prSet presAssocID="{9FB31369-DBB7-9346-BC16-C188601F4266}" presName="sibTrans" presStyleCnt="0"/>
      <dgm:spPr/>
    </dgm:pt>
    <dgm:pt modelId="{F506C7DF-E549-5B49-A641-9AED12C57667}" type="pres">
      <dgm:prSet presAssocID="{11EAE0DE-8FCF-C848-B913-0EC2B9307A9F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846035-18BD-3F4D-B3D8-93C4FEAB1AE2}" type="pres">
      <dgm:prSet presAssocID="{F147FBFD-1D51-224D-B06E-744835C5CF9C}" presName="sibTrans" presStyleCnt="0"/>
      <dgm:spPr/>
    </dgm:pt>
    <dgm:pt modelId="{9543FE30-B5D8-DE40-AB92-87E9FC831E10}" type="pres">
      <dgm:prSet presAssocID="{B8FD425F-8995-784B-A929-C496D42D816B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D183436-1619-4443-921A-F2D97130EA17}" type="pres">
      <dgm:prSet presAssocID="{7B2A9FD2-3FDB-9A41-B4CE-04E7D0D0D607}" presName="sibTrans" presStyleCnt="0"/>
      <dgm:spPr/>
    </dgm:pt>
    <dgm:pt modelId="{3C20D61A-64E1-CD47-9640-D62A3E85287E}" type="pres">
      <dgm:prSet presAssocID="{48681716-D817-CD40-B74A-443C1D5E97E5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100C56-07FE-4D43-AFB9-BA6A6B1B0257}" type="pres">
      <dgm:prSet presAssocID="{E1B01ACB-605E-434C-BF21-265958D405AA}" presName="sibTrans" presStyleCnt="0"/>
      <dgm:spPr/>
    </dgm:pt>
    <dgm:pt modelId="{DB8F7A7E-777B-6242-9294-E5EF0E89AE02}" type="pres">
      <dgm:prSet presAssocID="{3A6F8AA9-3EAF-9643-9F6C-4A16E3F3C4F3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0911A00-D0A7-6247-877A-AB63D7080E3F}" type="presOf" srcId="{D1AC9A39-B514-7C4E-9D3E-A67AA7E85AEF}" destId="{92AC2621-A0F3-714C-98EF-D6D3A93D5865}" srcOrd="0" destOrd="0" presId="urn:microsoft.com/office/officeart/2005/8/layout/default"/>
    <dgm:cxn modelId="{21665CD8-40DD-6349-B934-3FED3A8C755D}" type="presOf" srcId="{8B9B9068-D246-F348-AD54-D1662000572F}" destId="{E3CA073B-7591-F34B-86B5-388C2F018852}" srcOrd="0" destOrd="0" presId="urn:microsoft.com/office/officeart/2005/8/layout/default"/>
    <dgm:cxn modelId="{0C93E138-EB61-9A42-AF16-E0078D08FE3B}" srcId="{8B9B9068-D246-F348-AD54-D1662000572F}" destId="{7314F804-0375-EF43-AA92-6E86612F8AF5}" srcOrd="4" destOrd="0" parTransId="{C88C1146-F730-5A4A-AD4F-674437AD8101}" sibTransId="{A803F5B4-B109-AB4A-AF9B-062038876758}"/>
    <dgm:cxn modelId="{6F26ED16-2565-1646-9E1E-421DAED2E1E6}" type="presOf" srcId="{D5DAF46C-E3F8-1A47-94F2-1CE21E9C24F9}" destId="{53D23C24-CE14-AC45-9B0E-ED0B83B25045}" srcOrd="0" destOrd="0" presId="urn:microsoft.com/office/officeart/2005/8/layout/default"/>
    <dgm:cxn modelId="{368B4181-33A6-154D-A8C5-063462D3B624}" srcId="{8B9B9068-D246-F348-AD54-D1662000572F}" destId="{D1AC9A39-B514-7C4E-9D3E-A67AA7E85AEF}" srcOrd="2" destOrd="0" parTransId="{2AD6947C-9D60-D84F-96F2-F0D5D820227C}" sibTransId="{6E8B3D36-D788-2E44-8607-1774DC1DA00B}"/>
    <dgm:cxn modelId="{C5711654-4483-CF41-8B85-A637A1C10855}" srcId="{8B9B9068-D246-F348-AD54-D1662000572F}" destId="{975D5B6B-96C3-0444-A5EB-4CA1D9FD9CBB}" srcOrd="9" destOrd="0" parTransId="{FEC371A8-4944-3348-B5EB-8987525718F1}" sibTransId="{55A49E18-3B3B-D947-8D98-7F0A95866ED1}"/>
    <dgm:cxn modelId="{16B37EF3-515E-5746-A024-9E3F2E29D680}" type="presOf" srcId="{F3F9C88D-B999-AD4A-A5A9-8E0BD30654B5}" destId="{255B3A1B-DF3E-1441-9007-60566FF1F096}" srcOrd="0" destOrd="0" presId="urn:microsoft.com/office/officeart/2005/8/layout/default"/>
    <dgm:cxn modelId="{6EDF4DA8-0BAD-544D-A4BC-AC760340808C}" srcId="{8B9B9068-D246-F348-AD54-D1662000572F}" destId="{F5F05B06-627A-444F-9F87-C521E8C299A8}" srcOrd="10" destOrd="0" parTransId="{1DC5E7A3-0EC5-D049-9026-6D530706FDAB}" sibTransId="{9FB31369-DBB7-9346-BC16-C188601F4266}"/>
    <dgm:cxn modelId="{6720A7BF-889F-754B-9D9E-FB38E25D5CAD}" type="presOf" srcId="{F5F05B06-627A-444F-9F87-C521E8C299A8}" destId="{9F74F115-C6AD-784B-95B9-B50BC3D25C85}" srcOrd="0" destOrd="0" presId="urn:microsoft.com/office/officeart/2005/8/layout/default"/>
    <dgm:cxn modelId="{DC431F01-311D-2E4D-BE09-1C6E64A0028D}" type="presOf" srcId="{FC6DA768-26D7-4540-B6CE-95E61ABE8B4A}" destId="{C8A6B942-99A8-CC40-844E-B5F976289A4C}" srcOrd="0" destOrd="0" presId="urn:microsoft.com/office/officeart/2005/8/layout/default"/>
    <dgm:cxn modelId="{4703F084-10D9-5643-A332-D05419C9606F}" type="presOf" srcId="{1ECB7BE1-96C8-694A-8BF1-7C13F1F254FD}" destId="{AC46B1BD-C9CE-5D4B-8610-CA35C2F4D617}" srcOrd="0" destOrd="0" presId="urn:microsoft.com/office/officeart/2005/8/layout/default"/>
    <dgm:cxn modelId="{94A61725-A9E7-C845-9384-E73D9CDD7EB4}" type="presOf" srcId="{3A6F8AA9-3EAF-9643-9F6C-4A16E3F3C4F3}" destId="{DB8F7A7E-777B-6242-9294-E5EF0E89AE02}" srcOrd="0" destOrd="0" presId="urn:microsoft.com/office/officeart/2005/8/layout/default"/>
    <dgm:cxn modelId="{E8D06232-4C00-6E49-A01A-7F5A12FA9A30}" type="presOf" srcId="{C463A7BC-0238-444C-B0C4-24344521A79F}" destId="{1C72A2EC-45B3-A940-9FE4-19513B80A76F}" srcOrd="0" destOrd="0" presId="urn:microsoft.com/office/officeart/2005/8/layout/default"/>
    <dgm:cxn modelId="{EA166361-04F9-E24B-8D15-7E03EE6A36FB}" srcId="{8B9B9068-D246-F348-AD54-D1662000572F}" destId="{48681716-D817-CD40-B74A-443C1D5E97E5}" srcOrd="13" destOrd="0" parTransId="{3EC82BFF-8C1C-5A48-8862-8FCA79567070}" sibTransId="{E1B01ACB-605E-434C-BF21-265958D405AA}"/>
    <dgm:cxn modelId="{C039D937-8DAB-764E-A326-2E420BF621DE}" srcId="{8B9B9068-D246-F348-AD54-D1662000572F}" destId="{11EAE0DE-8FCF-C848-B913-0EC2B9307A9F}" srcOrd="11" destOrd="0" parTransId="{E76A399F-BE75-B84D-8F9B-1D2E022A9961}" sibTransId="{F147FBFD-1D51-224D-B06E-744835C5CF9C}"/>
    <dgm:cxn modelId="{23C34849-1D07-D246-98F9-30CFE3EE0107}" srcId="{8B9B9068-D246-F348-AD54-D1662000572F}" destId="{C463A7BC-0238-444C-B0C4-24344521A79F}" srcOrd="8" destOrd="0" parTransId="{3426FAEA-76F0-1745-A243-B9C8C19D428B}" sibTransId="{DE215F62-D7F6-DB4A-BB27-2DF9CC4CC73E}"/>
    <dgm:cxn modelId="{0C294E79-9F28-3D48-B09C-F678C6031704}" srcId="{8B9B9068-D246-F348-AD54-D1662000572F}" destId="{1ECB7BE1-96C8-694A-8BF1-7C13F1F254FD}" srcOrd="6" destOrd="0" parTransId="{DBCA1F13-C274-3047-87EE-E1D586EFA9FA}" sibTransId="{FB7448FD-88F4-CB46-AD26-F73658D06DCC}"/>
    <dgm:cxn modelId="{7CFAF9CB-3FD9-1F4D-BC99-B86EB4AB3112}" srcId="{8B9B9068-D246-F348-AD54-D1662000572F}" destId="{FC6DA768-26D7-4540-B6CE-95E61ABE8B4A}" srcOrd="1" destOrd="0" parTransId="{0588153E-7E29-7A44-A7B8-B573187ECDE8}" sibTransId="{2B0E5059-3428-F34D-BCF4-603E096236B4}"/>
    <dgm:cxn modelId="{7604EFA1-541A-3741-86CE-A66916D45179}" type="presOf" srcId="{11EAE0DE-8FCF-C848-B913-0EC2B9307A9F}" destId="{F506C7DF-E549-5B49-A641-9AED12C57667}" srcOrd="0" destOrd="0" presId="urn:microsoft.com/office/officeart/2005/8/layout/default"/>
    <dgm:cxn modelId="{A506E9B3-B223-EC4D-A0ED-D69365F52945}" type="presOf" srcId="{5AF95A23-E61A-1441-92D0-AAFF13D25961}" destId="{456271DA-0B69-2D4A-B4FA-B2A28CDFCF59}" srcOrd="0" destOrd="0" presId="urn:microsoft.com/office/officeart/2005/8/layout/default"/>
    <dgm:cxn modelId="{AD679DD1-0096-2E46-9545-F55887AC788B}" srcId="{8B9B9068-D246-F348-AD54-D1662000572F}" destId="{B8FD425F-8995-784B-A929-C496D42D816B}" srcOrd="12" destOrd="0" parTransId="{8887F164-87A3-FE4C-B7D8-EC61A9FB05D6}" sibTransId="{7B2A9FD2-3FDB-9A41-B4CE-04E7D0D0D607}"/>
    <dgm:cxn modelId="{360B182C-DDA7-1642-8DD3-A7BE69681B53}" type="presOf" srcId="{B77B9736-B3D3-7441-8E4B-F5A8F09C9F05}" destId="{E210F445-862B-6645-B397-18F719F4E26B}" srcOrd="0" destOrd="0" presId="urn:microsoft.com/office/officeart/2005/8/layout/default"/>
    <dgm:cxn modelId="{50087C44-F6E8-A54C-B868-BFD5068ABB0F}" srcId="{8B9B9068-D246-F348-AD54-D1662000572F}" destId="{F3F9C88D-B999-AD4A-A5A9-8E0BD30654B5}" srcOrd="5" destOrd="0" parTransId="{DB429CB6-880D-994A-9970-EE48936B3994}" sibTransId="{20DA4016-06A2-504F-AB78-379312A46B5B}"/>
    <dgm:cxn modelId="{F80779FE-E9DF-1048-9731-36467857C7D3}" type="presOf" srcId="{B8FD425F-8995-784B-A929-C496D42D816B}" destId="{9543FE30-B5D8-DE40-AB92-87E9FC831E10}" srcOrd="0" destOrd="0" presId="urn:microsoft.com/office/officeart/2005/8/layout/default"/>
    <dgm:cxn modelId="{29719CD6-CBB0-324C-94A9-DC527F395FEA}" srcId="{8B9B9068-D246-F348-AD54-D1662000572F}" destId="{5AF95A23-E61A-1441-92D0-AAFF13D25961}" srcOrd="7" destOrd="0" parTransId="{133C2332-590F-A541-B780-57E7050C1A9C}" sibTransId="{0DD4D324-AA6B-0349-A464-8097755167D7}"/>
    <dgm:cxn modelId="{2DCD7D2E-1530-EE40-A0B7-A519EFD629A9}" srcId="{8B9B9068-D246-F348-AD54-D1662000572F}" destId="{B77B9736-B3D3-7441-8E4B-F5A8F09C9F05}" srcOrd="3" destOrd="0" parTransId="{3222196A-9E77-5249-A025-CC5CA35B97DF}" sibTransId="{84C756E8-082F-1445-B0A5-E11B96975682}"/>
    <dgm:cxn modelId="{930F2D3A-1C81-9C4B-800E-BFBE59652577}" type="presOf" srcId="{975D5B6B-96C3-0444-A5EB-4CA1D9FD9CBB}" destId="{2298BE63-1E56-6A4D-99E7-581D5CAE7ABA}" srcOrd="0" destOrd="0" presId="urn:microsoft.com/office/officeart/2005/8/layout/default"/>
    <dgm:cxn modelId="{BF25939C-8D9B-DA4C-B014-AC6BCA10AD93}" srcId="{8B9B9068-D246-F348-AD54-D1662000572F}" destId="{3A6F8AA9-3EAF-9643-9F6C-4A16E3F3C4F3}" srcOrd="14" destOrd="0" parTransId="{D451C59B-80F8-C040-B4A9-0FFF77E7C917}" sibTransId="{0A653164-1030-EA42-A443-BC90F8E50405}"/>
    <dgm:cxn modelId="{5FE37B0D-3780-FC4C-AE76-4A1FA1AC9565}" type="presOf" srcId="{7314F804-0375-EF43-AA92-6E86612F8AF5}" destId="{D740C635-9947-C24D-97EF-FBBCD049EB42}" srcOrd="0" destOrd="0" presId="urn:microsoft.com/office/officeart/2005/8/layout/default"/>
    <dgm:cxn modelId="{EEBA38C5-4AAA-7C4B-A349-8BC7D330B5CE}" type="presOf" srcId="{48681716-D817-CD40-B74A-443C1D5E97E5}" destId="{3C20D61A-64E1-CD47-9640-D62A3E85287E}" srcOrd="0" destOrd="0" presId="urn:microsoft.com/office/officeart/2005/8/layout/default"/>
    <dgm:cxn modelId="{1D7D88BC-6DB5-7C47-A929-FF4B14755A58}" srcId="{8B9B9068-D246-F348-AD54-D1662000572F}" destId="{D5DAF46C-E3F8-1A47-94F2-1CE21E9C24F9}" srcOrd="0" destOrd="0" parTransId="{7004D75F-92B9-8947-8AFC-244F50724199}" sibTransId="{518E1095-8555-CC42-9CFA-644B990370AA}"/>
    <dgm:cxn modelId="{9C762A57-943B-7F4D-8DDB-447BE1D1380E}" type="presParOf" srcId="{E3CA073B-7591-F34B-86B5-388C2F018852}" destId="{53D23C24-CE14-AC45-9B0E-ED0B83B25045}" srcOrd="0" destOrd="0" presId="urn:microsoft.com/office/officeart/2005/8/layout/default"/>
    <dgm:cxn modelId="{BF0D61BA-CE04-0C44-9A4F-9F75E592A514}" type="presParOf" srcId="{E3CA073B-7591-F34B-86B5-388C2F018852}" destId="{B6DE8159-FC66-2844-B78A-8408B3EAC4A3}" srcOrd="1" destOrd="0" presId="urn:microsoft.com/office/officeart/2005/8/layout/default"/>
    <dgm:cxn modelId="{5D074C60-1BFE-AB41-A952-E757A19B15AB}" type="presParOf" srcId="{E3CA073B-7591-F34B-86B5-388C2F018852}" destId="{C8A6B942-99A8-CC40-844E-B5F976289A4C}" srcOrd="2" destOrd="0" presId="urn:microsoft.com/office/officeart/2005/8/layout/default"/>
    <dgm:cxn modelId="{EFD41239-358F-B84A-A9B4-D463698E3782}" type="presParOf" srcId="{E3CA073B-7591-F34B-86B5-388C2F018852}" destId="{AFCEE38D-A82E-D64A-A0F3-69294989CE18}" srcOrd="3" destOrd="0" presId="urn:microsoft.com/office/officeart/2005/8/layout/default"/>
    <dgm:cxn modelId="{BC184D5E-7308-244E-9096-453F13E61518}" type="presParOf" srcId="{E3CA073B-7591-F34B-86B5-388C2F018852}" destId="{92AC2621-A0F3-714C-98EF-D6D3A93D5865}" srcOrd="4" destOrd="0" presId="urn:microsoft.com/office/officeart/2005/8/layout/default"/>
    <dgm:cxn modelId="{60E033CB-054B-1F48-861C-CD71EEA374C3}" type="presParOf" srcId="{E3CA073B-7591-F34B-86B5-388C2F018852}" destId="{B317D445-8F5C-A84B-BEFC-5C303BAAF643}" srcOrd="5" destOrd="0" presId="urn:microsoft.com/office/officeart/2005/8/layout/default"/>
    <dgm:cxn modelId="{523C7780-D1EA-7242-9329-148244375165}" type="presParOf" srcId="{E3CA073B-7591-F34B-86B5-388C2F018852}" destId="{E210F445-862B-6645-B397-18F719F4E26B}" srcOrd="6" destOrd="0" presId="urn:microsoft.com/office/officeart/2005/8/layout/default"/>
    <dgm:cxn modelId="{4C8CB623-0D49-7144-8BF3-5D85BD961451}" type="presParOf" srcId="{E3CA073B-7591-F34B-86B5-388C2F018852}" destId="{9EFAD0D0-9AE5-8748-9C8A-EB4154EF69B7}" srcOrd="7" destOrd="0" presId="urn:microsoft.com/office/officeart/2005/8/layout/default"/>
    <dgm:cxn modelId="{77D0E967-AA2B-D741-9A45-E691EAFCD90D}" type="presParOf" srcId="{E3CA073B-7591-F34B-86B5-388C2F018852}" destId="{D740C635-9947-C24D-97EF-FBBCD049EB42}" srcOrd="8" destOrd="0" presId="urn:microsoft.com/office/officeart/2005/8/layout/default"/>
    <dgm:cxn modelId="{8E3C17DC-161F-4041-893D-4F02B180C742}" type="presParOf" srcId="{E3CA073B-7591-F34B-86B5-388C2F018852}" destId="{2CCEDC37-DB52-6640-8125-F7422770D942}" srcOrd="9" destOrd="0" presId="urn:microsoft.com/office/officeart/2005/8/layout/default"/>
    <dgm:cxn modelId="{D220AD7A-323E-FD4E-B97F-38441862F38E}" type="presParOf" srcId="{E3CA073B-7591-F34B-86B5-388C2F018852}" destId="{255B3A1B-DF3E-1441-9007-60566FF1F096}" srcOrd="10" destOrd="0" presId="urn:microsoft.com/office/officeart/2005/8/layout/default"/>
    <dgm:cxn modelId="{9B899FF3-F094-1D4F-A91F-89A2FA9BE0BC}" type="presParOf" srcId="{E3CA073B-7591-F34B-86B5-388C2F018852}" destId="{A223C878-60A6-3C40-BFF2-AA376792B93B}" srcOrd="11" destOrd="0" presId="urn:microsoft.com/office/officeart/2005/8/layout/default"/>
    <dgm:cxn modelId="{C22B4C47-D3F8-CE48-9052-808041DA20AB}" type="presParOf" srcId="{E3CA073B-7591-F34B-86B5-388C2F018852}" destId="{AC46B1BD-C9CE-5D4B-8610-CA35C2F4D617}" srcOrd="12" destOrd="0" presId="urn:microsoft.com/office/officeart/2005/8/layout/default"/>
    <dgm:cxn modelId="{9F339372-538D-4E4D-8282-13FC17241369}" type="presParOf" srcId="{E3CA073B-7591-F34B-86B5-388C2F018852}" destId="{7B98F579-C906-BA4E-B7C7-D6929807E5EC}" srcOrd="13" destOrd="0" presId="urn:microsoft.com/office/officeart/2005/8/layout/default"/>
    <dgm:cxn modelId="{3758E36C-3409-5242-B74D-852B2967C331}" type="presParOf" srcId="{E3CA073B-7591-F34B-86B5-388C2F018852}" destId="{456271DA-0B69-2D4A-B4FA-B2A28CDFCF59}" srcOrd="14" destOrd="0" presId="urn:microsoft.com/office/officeart/2005/8/layout/default"/>
    <dgm:cxn modelId="{63BDD112-10FD-FE4F-996C-D3860E7C4238}" type="presParOf" srcId="{E3CA073B-7591-F34B-86B5-388C2F018852}" destId="{1E67A2FD-2D98-3140-82A5-DD178F5761CD}" srcOrd="15" destOrd="0" presId="urn:microsoft.com/office/officeart/2005/8/layout/default"/>
    <dgm:cxn modelId="{2B2D2657-353A-0240-9CC9-5F01666E33DC}" type="presParOf" srcId="{E3CA073B-7591-F34B-86B5-388C2F018852}" destId="{1C72A2EC-45B3-A940-9FE4-19513B80A76F}" srcOrd="16" destOrd="0" presId="urn:microsoft.com/office/officeart/2005/8/layout/default"/>
    <dgm:cxn modelId="{5A406256-2EF7-B640-A14C-375D9C65104F}" type="presParOf" srcId="{E3CA073B-7591-F34B-86B5-388C2F018852}" destId="{FE6B5416-2C23-A34C-9601-DAC15A1CDB35}" srcOrd="17" destOrd="0" presId="urn:microsoft.com/office/officeart/2005/8/layout/default"/>
    <dgm:cxn modelId="{40FAA644-0B97-DA48-B334-581091CCA219}" type="presParOf" srcId="{E3CA073B-7591-F34B-86B5-388C2F018852}" destId="{2298BE63-1E56-6A4D-99E7-581D5CAE7ABA}" srcOrd="18" destOrd="0" presId="urn:microsoft.com/office/officeart/2005/8/layout/default"/>
    <dgm:cxn modelId="{9577961F-140E-614C-A42C-B114DB03CA73}" type="presParOf" srcId="{E3CA073B-7591-F34B-86B5-388C2F018852}" destId="{F32F9C67-9B77-5841-B162-E1A3DD65763D}" srcOrd="19" destOrd="0" presId="urn:microsoft.com/office/officeart/2005/8/layout/default"/>
    <dgm:cxn modelId="{B27055FB-08AA-5848-945F-54792032C489}" type="presParOf" srcId="{E3CA073B-7591-F34B-86B5-388C2F018852}" destId="{9F74F115-C6AD-784B-95B9-B50BC3D25C85}" srcOrd="20" destOrd="0" presId="urn:microsoft.com/office/officeart/2005/8/layout/default"/>
    <dgm:cxn modelId="{0489D962-C964-DE4A-9B91-A7E8F18B0E20}" type="presParOf" srcId="{E3CA073B-7591-F34B-86B5-388C2F018852}" destId="{001F7509-D56B-214B-B2B0-F8D4236B1F72}" srcOrd="21" destOrd="0" presId="urn:microsoft.com/office/officeart/2005/8/layout/default"/>
    <dgm:cxn modelId="{11ECEADF-2E8D-D046-9CAD-13D8B0910439}" type="presParOf" srcId="{E3CA073B-7591-F34B-86B5-388C2F018852}" destId="{F506C7DF-E549-5B49-A641-9AED12C57667}" srcOrd="22" destOrd="0" presId="urn:microsoft.com/office/officeart/2005/8/layout/default"/>
    <dgm:cxn modelId="{5FD95C75-181D-DE43-A1A2-167479561280}" type="presParOf" srcId="{E3CA073B-7591-F34B-86B5-388C2F018852}" destId="{69846035-18BD-3F4D-B3D8-93C4FEAB1AE2}" srcOrd="23" destOrd="0" presId="urn:microsoft.com/office/officeart/2005/8/layout/default"/>
    <dgm:cxn modelId="{5A65D412-6AD9-3F4D-9D17-2DA0F2D534BB}" type="presParOf" srcId="{E3CA073B-7591-F34B-86B5-388C2F018852}" destId="{9543FE30-B5D8-DE40-AB92-87E9FC831E10}" srcOrd="24" destOrd="0" presId="urn:microsoft.com/office/officeart/2005/8/layout/default"/>
    <dgm:cxn modelId="{5E499C26-A45F-2A46-9F12-C44A3CEFA088}" type="presParOf" srcId="{E3CA073B-7591-F34B-86B5-388C2F018852}" destId="{DD183436-1619-4443-921A-F2D97130EA17}" srcOrd="25" destOrd="0" presId="urn:microsoft.com/office/officeart/2005/8/layout/default"/>
    <dgm:cxn modelId="{4ECD378C-1915-D14C-AEEA-E592B428AFAB}" type="presParOf" srcId="{E3CA073B-7591-F34B-86B5-388C2F018852}" destId="{3C20D61A-64E1-CD47-9640-D62A3E85287E}" srcOrd="26" destOrd="0" presId="urn:microsoft.com/office/officeart/2005/8/layout/default"/>
    <dgm:cxn modelId="{E09E11AD-D94F-634A-8AD3-77424B69AC18}" type="presParOf" srcId="{E3CA073B-7591-F34B-86B5-388C2F018852}" destId="{70100C56-07FE-4D43-AFB9-BA6A6B1B0257}" srcOrd="27" destOrd="0" presId="urn:microsoft.com/office/officeart/2005/8/layout/default"/>
    <dgm:cxn modelId="{6C06C922-C38C-9044-9845-A22E338497B6}" type="presParOf" srcId="{E3CA073B-7591-F34B-86B5-388C2F018852}" destId="{DB8F7A7E-777B-6242-9294-E5EF0E89AE02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B8FD36-9BF3-B241-974B-542D60890791}" type="doc">
      <dgm:prSet loTypeId="urn:microsoft.com/office/officeart/2005/8/layout/radial6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3D5609-9771-5940-B5DA-966102277F92}">
      <dgm:prSet phldrT="[Text]"/>
      <dgm:spPr/>
      <dgm:t>
        <a:bodyPr/>
        <a:lstStyle/>
        <a:p>
          <a:r>
            <a:rPr lang="ar-SA" b="1" dirty="0"/>
            <a:t>أعراض الاختناق</a:t>
          </a:r>
          <a:endParaRPr lang="en-US" b="1" dirty="0"/>
        </a:p>
      </dgm:t>
    </dgm:pt>
    <dgm:pt modelId="{00E02134-F2B2-AD46-A592-ED64CEEED6E3}" type="parTrans" cxnId="{BF78F6E4-1981-2C4E-9058-25FDC48ED4AC}">
      <dgm:prSet/>
      <dgm:spPr/>
      <dgm:t>
        <a:bodyPr/>
        <a:lstStyle/>
        <a:p>
          <a:endParaRPr lang="en-US"/>
        </a:p>
      </dgm:t>
    </dgm:pt>
    <dgm:pt modelId="{4C30F722-6C9C-734A-A67F-D0D2AD230620}" type="sibTrans" cxnId="{BF78F6E4-1981-2C4E-9058-25FDC48ED4AC}">
      <dgm:prSet/>
      <dgm:spPr/>
      <dgm:t>
        <a:bodyPr/>
        <a:lstStyle/>
        <a:p>
          <a:endParaRPr lang="en-US"/>
        </a:p>
      </dgm:t>
    </dgm:pt>
    <dgm:pt modelId="{76687877-FDDF-2349-851A-EEEC4E2BA292}">
      <dgm:prSet phldrT="[Text]"/>
      <dgm:spPr/>
      <dgm:t>
        <a:bodyPr/>
        <a:lstStyle/>
        <a:p>
          <a:r>
            <a:rPr lang="ar-SA" b="1" dirty="0"/>
            <a:t>ضيق التنفس</a:t>
          </a:r>
          <a:endParaRPr lang="en-US" b="1" dirty="0"/>
        </a:p>
      </dgm:t>
    </dgm:pt>
    <dgm:pt modelId="{C7C85875-523A-4342-B269-20771DBE1352}" type="parTrans" cxnId="{773CD049-DFDC-5549-B708-EC8785618F88}">
      <dgm:prSet/>
      <dgm:spPr/>
      <dgm:t>
        <a:bodyPr/>
        <a:lstStyle/>
        <a:p>
          <a:endParaRPr lang="en-US"/>
        </a:p>
      </dgm:t>
    </dgm:pt>
    <dgm:pt modelId="{BBE78938-88ED-C340-A6C6-C3EB2B3E1F4E}" type="sibTrans" cxnId="{773CD049-DFDC-5549-B708-EC8785618F88}">
      <dgm:prSet/>
      <dgm:spPr/>
      <dgm:t>
        <a:bodyPr/>
        <a:lstStyle/>
        <a:p>
          <a:endParaRPr lang="en-US"/>
        </a:p>
      </dgm:t>
    </dgm:pt>
    <dgm:pt modelId="{08E0B6B0-FB1A-8F4E-BA5D-BAADBC5C8024}">
      <dgm:prSet phldrT="[Text]"/>
      <dgm:spPr/>
      <dgm:t>
        <a:bodyPr/>
        <a:lstStyle/>
        <a:p>
          <a:r>
            <a:rPr lang="ar-SA" b="1" dirty="0"/>
            <a:t>الإغماء</a:t>
          </a:r>
          <a:endParaRPr lang="en-US" b="1" dirty="0"/>
        </a:p>
      </dgm:t>
    </dgm:pt>
    <dgm:pt modelId="{B94D84E6-87D4-4543-95DC-045BC7D5D6B2}" type="parTrans" cxnId="{269205AF-F46A-1F46-BE72-7966B1526C70}">
      <dgm:prSet/>
      <dgm:spPr/>
      <dgm:t>
        <a:bodyPr/>
        <a:lstStyle/>
        <a:p>
          <a:endParaRPr lang="en-US"/>
        </a:p>
      </dgm:t>
    </dgm:pt>
    <dgm:pt modelId="{4AE3FDDF-9974-764B-A6DB-0B1B6FBFEF7C}" type="sibTrans" cxnId="{269205AF-F46A-1F46-BE72-7966B1526C70}">
      <dgm:prSet/>
      <dgm:spPr/>
      <dgm:t>
        <a:bodyPr/>
        <a:lstStyle/>
        <a:p>
          <a:endParaRPr lang="en-US"/>
        </a:p>
      </dgm:t>
    </dgm:pt>
    <dgm:pt modelId="{A95F65B2-817E-4C47-BA78-C02C5ACC6AFB}">
      <dgm:prSet phldrT="[Text]"/>
      <dgm:spPr/>
      <dgm:t>
        <a:bodyPr/>
        <a:lstStyle/>
        <a:p>
          <a:r>
            <a:rPr lang="ar-SA" b="1" dirty="0"/>
            <a:t>ضعف النبض</a:t>
          </a:r>
          <a:endParaRPr lang="en-US" b="1" dirty="0"/>
        </a:p>
      </dgm:t>
    </dgm:pt>
    <dgm:pt modelId="{DCF2274C-4F9F-BE48-B54D-27B2ECF85818}" type="parTrans" cxnId="{DDC0F29F-F157-9649-8A89-AC890728AFAB}">
      <dgm:prSet/>
      <dgm:spPr/>
      <dgm:t>
        <a:bodyPr/>
        <a:lstStyle/>
        <a:p>
          <a:endParaRPr lang="en-US"/>
        </a:p>
      </dgm:t>
    </dgm:pt>
    <dgm:pt modelId="{59FA4B9C-12ED-6B48-AC93-247E64255831}" type="sibTrans" cxnId="{DDC0F29F-F157-9649-8A89-AC890728AFAB}">
      <dgm:prSet/>
      <dgm:spPr/>
      <dgm:t>
        <a:bodyPr/>
        <a:lstStyle/>
        <a:p>
          <a:endParaRPr lang="en-US"/>
        </a:p>
      </dgm:t>
    </dgm:pt>
    <dgm:pt modelId="{FC021432-AEC4-B84A-AB09-DCC96A0C1C08}">
      <dgm:prSet phldrT="[Text]"/>
      <dgm:spPr/>
      <dgm:t>
        <a:bodyPr/>
        <a:lstStyle/>
        <a:p>
          <a:r>
            <a:rPr lang="ar-SA" b="1" dirty="0"/>
            <a:t>جحوظ العينين وبروز اللسان</a:t>
          </a:r>
          <a:endParaRPr lang="en-US" b="1" dirty="0"/>
        </a:p>
      </dgm:t>
    </dgm:pt>
    <dgm:pt modelId="{541E052A-941A-8B4E-856D-F1B36EA7E572}" type="parTrans" cxnId="{C19D4284-0BE2-3B4E-8229-A752E61AC375}">
      <dgm:prSet/>
      <dgm:spPr/>
      <dgm:t>
        <a:bodyPr/>
        <a:lstStyle/>
        <a:p>
          <a:endParaRPr lang="en-US"/>
        </a:p>
      </dgm:t>
    </dgm:pt>
    <dgm:pt modelId="{93A926D1-2C50-054A-919E-25AB4ED77172}" type="sibTrans" cxnId="{C19D4284-0BE2-3B4E-8229-A752E61AC375}">
      <dgm:prSet/>
      <dgm:spPr/>
      <dgm:t>
        <a:bodyPr/>
        <a:lstStyle/>
        <a:p>
          <a:pPr rtl="1"/>
          <a:endParaRPr lang="en-US"/>
        </a:p>
      </dgm:t>
    </dgm:pt>
    <dgm:pt modelId="{9CF50739-C112-8342-960E-7E77E2311B1F}">
      <dgm:prSet/>
      <dgm:spPr/>
      <dgm:t>
        <a:bodyPr/>
        <a:lstStyle/>
        <a:p>
          <a:r>
            <a:rPr lang="ar-SA" b="1" dirty="0"/>
            <a:t>وجود زبد حول الفم والأنف </a:t>
          </a:r>
          <a:endParaRPr lang="en-US" b="1" dirty="0"/>
        </a:p>
      </dgm:t>
    </dgm:pt>
    <dgm:pt modelId="{B4D7F2C5-4028-134F-A3DC-DE337DD25C13}" type="parTrans" cxnId="{E4884E3A-310D-1049-B7F8-DC854415C9B3}">
      <dgm:prSet/>
      <dgm:spPr/>
      <dgm:t>
        <a:bodyPr/>
        <a:lstStyle/>
        <a:p>
          <a:endParaRPr lang="en-US"/>
        </a:p>
      </dgm:t>
    </dgm:pt>
    <dgm:pt modelId="{B87FC325-1365-4340-9208-FD7935FC5264}" type="sibTrans" cxnId="{E4884E3A-310D-1049-B7F8-DC854415C9B3}">
      <dgm:prSet/>
      <dgm:spPr/>
      <dgm:t>
        <a:bodyPr/>
        <a:lstStyle/>
        <a:p>
          <a:endParaRPr lang="en-US"/>
        </a:p>
      </dgm:t>
    </dgm:pt>
    <dgm:pt modelId="{C7E4B78B-62F4-D847-AF45-C7074BE3E545}">
      <dgm:prSet/>
      <dgm:spPr/>
      <dgm:t>
        <a:bodyPr/>
        <a:lstStyle/>
        <a:p>
          <a:r>
            <a:rPr lang="ar-SA" b="1" dirty="0"/>
            <a:t>ازرقاق الجلد خاصة اللسان والشفتين وتحت الأظافر</a:t>
          </a:r>
          <a:endParaRPr lang="en-US" b="1" dirty="0"/>
        </a:p>
      </dgm:t>
    </dgm:pt>
    <dgm:pt modelId="{78647FC5-CD68-A74C-9D23-55EDC0E3E01A}" type="parTrans" cxnId="{2C982EC7-90A3-A441-A275-B7D178067F7B}">
      <dgm:prSet/>
      <dgm:spPr/>
      <dgm:t>
        <a:bodyPr/>
        <a:lstStyle/>
        <a:p>
          <a:endParaRPr lang="en-US"/>
        </a:p>
      </dgm:t>
    </dgm:pt>
    <dgm:pt modelId="{E3B67DF0-6368-A74C-8731-FC4575D5BD01}" type="sibTrans" cxnId="{2C982EC7-90A3-A441-A275-B7D178067F7B}">
      <dgm:prSet/>
      <dgm:spPr/>
      <dgm:t>
        <a:bodyPr/>
        <a:lstStyle/>
        <a:p>
          <a:endParaRPr lang="en-US"/>
        </a:p>
      </dgm:t>
    </dgm:pt>
    <dgm:pt modelId="{C77142E4-E8F2-5846-B0DB-E12ACCE4E928}">
      <dgm:prSet/>
      <dgm:spPr/>
      <dgm:t>
        <a:bodyPr/>
        <a:lstStyle/>
        <a:p>
          <a:r>
            <a:rPr lang="ar-SA" b="1" dirty="0"/>
            <a:t>بعض الحركات التشنجية</a:t>
          </a:r>
          <a:endParaRPr lang="en-US" b="1" dirty="0"/>
        </a:p>
      </dgm:t>
    </dgm:pt>
    <dgm:pt modelId="{7208C44A-BC5D-FD42-931D-AF51E220FB6D}" type="parTrans" cxnId="{CA15D548-08B7-1646-962A-0F1C80FD624E}">
      <dgm:prSet/>
      <dgm:spPr/>
      <dgm:t>
        <a:bodyPr/>
        <a:lstStyle/>
        <a:p>
          <a:endParaRPr lang="en-US"/>
        </a:p>
      </dgm:t>
    </dgm:pt>
    <dgm:pt modelId="{F089D242-3C68-CC45-9246-F33D2BF3EE6F}" type="sibTrans" cxnId="{CA15D548-08B7-1646-962A-0F1C80FD624E}">
      <dgm:prSet/>
      <dgm:spPr/>
      <dgm:t>
        <a:bodyPr/>
        <a:lstStyle/>
        <a:p>
          <a:endParaRPr lang="en-US"/>
        </a:p>
      </dgm:t>
    </dgm:pt>
    <dgm:pt modelId="{0428C8EE-D5E9-0C46-A5B6-4A569139F09D}" type="pres">
      <dgm:prSet presAssocID="{22B8FD36-9BF3-B241-974B-542D6089079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77AD93D-094D-7148-85FE-E3515550FE9F}" type="pres">
      <dgm:prSet presAssocID="{B33D5609-9771-5940-B5DA-966102277F92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05056FE0-82AB-C549-AE48-DDB5661892F4}" type="pres">
      <dgm:prSet presAssocID="{76687877-FDDF-2349-851A-EEEC4E2BA29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1722CC-3603-284E-B336-DB0FC4FF8638}" type="pres">
      <dgm:prSet presAssocID="{76687877-FDDF-2349-851A-EEEC4E2BA292}" presName="dummy" presStyleCnt="0"/>
      <dgm:spPr/>
    </dgm:pt>
    <dgm:pt modelId="{B7C0D394-22DE-2D42-83CF-48480B97A4D5}" type="pres">
      <dgm:prSet presAssocID="{BBE78938-88ED-C340-A6C6-C3EB2B3E1F4E}" presName="sibTrans" presStyleLbl="sibTrans2D1" presStyleIdx="0" presStyleCnt="7"/>
      <dgm:spPr/>
      <dgm:t>
        <a:bodyPr/>
        <a:lstStyle/>
        <a:p>
          <a:pPr rtl="1"/>
          <a:endParaRPr lang="ar-SA"/>
        </a:p>
      </dgm:t>
    </dgm:pt>
    <dgm:pt modelId="{0BA8A42C-E1A0-8E4A-8B75-22B36875BAF1}" type="pres">
      <dgm:prSet presAssocID="{08E0B6B0-FB1A-8F4E-BA5D-BAADBC5C802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FBD6D6A-0AEF-D342-AA89-4ABCEBA4937B}" type="pres">
      <dgm:prSet presAssocID="{08E0B6B0-FB1A-8F4E-BA5D-BAADBC5C8024}" presName="dummy" presStyleCnt="0"/>
      <dgm:spPr/>
    </dgm:pt>
    <dgm:pt modelId="{E2062959-4AD7-5F44-B622-FD039418CE9D}" type="pres">
      <dgm:prSet presAssocID="{4AE3FDDF-9974-764B-A6DB-0B1B6FBFEF7C}" presName="sibTrans" presStyleLbl="sibTrans2D1" presStyleIdx="1" presStyleCnt="7"/>
      <dgm:spPr/>
      <dgm:t>
        <a:bodyPr/>
        <a:lstStyle/>
        <a:p>
          <a:pPr rtl="1"/>
          <a:endParaRPr lang="ar-SA"/>
        </a:p>
      </dgm:t>
    </dgm:pt>
    <dgm:pt modelId="{D31A398A-DE01-F94E-97D4-5BEADB646FCD}" type="pres">
      <dgm:prSet presAssocID="{A95F65B2-817E-4C47-BA78-C02C5ACC6AF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BFBA190-B0F8-C14B-B9E4-0117BDB8292E}" type="pres">
      <dgm:prSet presAssocID="{A95F65B2-817E-4C47-BA78-C02C5ACC6AFB}" presName="dummy" presStyleCnt="0"/>
      <dgm:spPr/>
    </dgm:pt>
    <dgm:pt modelId="{E0FE362D-060C-F347-AF52-CC069FB1B5F9}" type="pres">
      <dgm:prSet presAssocID="{59FA4B9C-12ED-6B48-AC93-247E64255831}" presName="sibTrans" presStyleLbl="sibTrans2D1" presStyleIdx="2" presStyleCnt="7"/>
      <dgm:spPr/>
      <dgm:t>
        <a:bodyPr/>
        <a:lstStyle/>
        <a:p>
          <a:pPr rtl="1"/>
          <a:endParaRPr lang="ar-SA"/>
        </a:p>
      </dgm:t>
    </dgm:pt>
    <dgm:pt modelId="{32363C05-208B-CC45-ACD9-59B994651705}" type="pres">
      <dgm:prSet presAssocID="{FC021432-AEC4-B84A-AB09-DCC96A0C1C0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03E4A9-03A0-7A4A-9FBD-48BEF5A24877}" type="pres">
      <dgm:prSet presAssocID="{FC021432-AEC4-B84A-AB09-DCC96A0C1C08}" presName="dummy" presStyleCnt="0"/>
      <dgm:spPr/>
    </dgm:pt>
    <dgm:pt modelId="{B7887F53-55D2-F54A-A2C3-7A981B80699D}" type="pres">
      <dgm:prSet presAssocID="{93A926D1-2C50-054A-919E-25AB4ED77172}" presName="sibTrans" presStyleLbl="sibTrans2D1" presStyleIdx="3" presStyleCnt="7"/>
      <dgm:spPr/>
      <dgm:t>
        <a:bodyPr/>
        <a:lstStyle/>
        <a:p>
          <a:pPr rtl="1"/>
          <a:endParaRPr lang="ar-SA"/>
        </a:p>
      </dgm:t>
    </dgm:pt>
    <dgm:pt modelId="{4E9A3D1E-C4D4-E946-BFC9-60ADA30B5E0F}" type="pres">
      <dgm:prSet presAssocID="{9CF50739-C112-8342-960E-7E77E2311B1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BA5B09-513A-5A41-9D45-9C06824D14D3}" type="pres">
      <dgm:prSet presAssocID="{9CF50739-C112-8342-960E-7E77E2311B1F}" presName="dummy" presStyleCnt="0"/>
      <dgm:spPr/>
    </dgm:pt>
    <dgm:pt modelId="{BA173453-2037-C74B-AB0B-9603DC5674AD}" type="pres">
      <dgm:prSet presAssocID="{B87FC325-1365-4340-9208-FD7935FC5264}" presName="sibTrans" presStyleLbl="sibTrans2D1" presStyleIdx="4" presStyleCnt="7"/>
      <dgm:spPr/>
      <dgm:t>
        <a:bodyPr/>
        <a:lstStyle/>
        <a:p>
          <a:pPr rtl="1"/>
          <a:endParaRPr lang="ar-SA"/>
        </a:p>
      </dgm:t>
    </dgm:pt>
    <dgm:pt modelId="{888DF340-F3DC-7545-979B-8A9FB50F39C4}" type="pres">
      <dgm:prSet presAssocID="{C7E4B78B-62F4-D847-AF45-C7074BE3E54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8407B5-56AA-FE4F-A0D0-7129A252E312}" type="pres">
      <dgm:prSet presAssocID="{C7E4B78B-62F4-D847-AF45-C7074BE3E545}" presName="dummy" presStyleCnt="0"/>
      <dgm:spPr/>
    </dgm:pt>
    <dgm:pt modelId="{0F66CAFD-C267-414C-A1C4-A42ED53C6AA1}" type="pres">
      <dgm:prSet presAssocID="{E3B67DF0-6368-A74C-8731-FC4575D5BD01}" presName="sibTrans" presStyleLbl="sibTrans2D1" presStyleIdx="5" presStyleCnt="7"/>
      <dgm:spPr/>
      <dgm:t>
        <a:bodyPr/>
        <a:lstStyle/>
        <a:p>
          <a:pPr rtl="1"/>
          <a:endParaRPr lang="ar-SA"/>
        </a:p>
      </dgm:t>
    </dgm:pt>
    <dgm:pt modelId="{66BB97AD-C510-2748-8325-870C77F9ADC2}" type="pres">
      <dgm:prSet presAssocID="{C77142E4-E8F2-5846-B0DB-E12ACCE4E92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24E444-0DA9-B142-9ADF-87C126A91F56}" type="pres">
      <dgm:prSet presAssocID="{C77142E4-E8F2-5846-B0DB-E12ACCE4E928}" presName="dummy" presStyleCnt="0"/>
      <dgm:spPr/>
    </dgm:pt>
    <dgm:pt modelId="{36453080-E65A-A942-B45C-906B869778C2}" type="pres">
      <dgm:prSet presAssocID="{F089D242-3C68-CC45-9246-F33D2BF3EE6F}" presName="sibTrans" presStyleLbl="sibTrans2D1" presStyleIdx="6" presStyleCnt="7"/>
      <dgm:spPr/>
      <dgm:t>
        <a:bodyPr/>
        <a:lstStyle/>
        <a:p>
          <a:pPr rtl="1"/>
          <a:endParaRPr lang="ar-SA"/>
        </a:p>
      </dgm:t>
    </dgm:pt>
  </dgm:ptLst>
  <dgm:cxnLst>
    <dgm:cxn modelId="{2C982EC7-90A3-A441-A275-B7D178067F7B}" srcId="{B33D5609-9771-5940-B5DA-966102277F92}" destId="{C7E4B78B-62F4-D847-AF45-C7074BE3E545}" srcOrd="5" destOrd="0" parTransId="{78647FC5-CD68-A74C-9D23-55EDC0E3E01A}" sibTransId="{E3B67DF0-6368-A74C-8731-FC4575D5BD01}"/>
    <dgm:cxn modelId="{0BBE96E1-45A3-EE48-ACB9-5C001A8E5800}" type="presOf" srcId="{E3B67DF0-6368-A74C-8731-FC4575D5BD01}" destId="{0F66CAFD-C267-414C-A1C4-A42ED53C6AA1}" srcOrd="0" destOrd="0" presId="urn:microsoft.com/office/officeart/2005/8/layout/radial6"/>
    <dgm:cxn modelId="{E4884E3A-310D-1049-B7F8-DC854415C9B3}" srcId="{B33D5609-9771-5940-B5DA-966102277F92}" destId="{9CF50739-C112-8342-960E-7E77E2311B1F}" srcOrd="4" destOrd="0" parTransId="{B4D7F2C5-4028-134F-A3DC-DE337DD25C13}" sibTransId="{B87FC325-1365-4340-9208-FD7935FC5264}"/>
    <dgm:cxn modelId="{77E18B0E-C80A-8B40-8C01-B06F1DB30D67}" type="presOf" srcId="{BBE78938-88ED-C340-A6C6-C3EB2B3E1F4E}" destId="{B7C0D394-22DE-2D42-83CF-48480B97A4D5}" srcOrd="0" destOrd="0" presId="urn:microsoft.com/office/officeart/2005/8/layout/radial6"/>
    <dgm:cxn modelId="{E3099006-255C-B94E-9EA9-8B5A8CFEDDF5}" type="presOf" srcId="{C77142E4-E8F2-5846-B0DB-E12ACCE4E928}" destId="{66BB97AD-C510-2748-8325-870C77F9ADC2}" srcOrd="0" destOrd="0" presId="urn:microsoft.com/office/officeart/2005/8/layout/radial6"/>
    <dgm:cxn modelId="{C19D4284-0BE2-3B4E-8229-A752E61AC375}" srcId="{B33D5609-9771-5940-B5DA-966102277F92}" destId="{FC021432-AEC4-B84A-AB09-DCC96A0C1C08}" srcOrd="3" destOrd="0" parTransId="{541E052A-941A-8B4E-856D-F1B36EA7E572}" sibTransId="{93A926D1-2C50-054A-919E-25AB4ED77172}"/>
    <dgm:cxn modelId="{B5BD6DA8-01AB-444F-96A5-7AC0BDEBF161}" type="presOf" srcId="{F089D242-3C68-CC45-9246-F33D2BF3EE6F}" destId="{36453080-E65A-A942-B45C-906B869778C2}" srcOrd="0" destOrd="0" presId="urn:microsoft.com/office/officeart/2005/8/layout/radial6"/>
    <dgm:cxn modelId="{3B18AEBC-5017-B048-A091-F73E5296210C}" type="presOf" srcId="{08E0B6B0-FB1A-8F4E-BA5D-BAADBC5C8024}" destId="{0BA8A42C-E1A0-8E4A-8B75-22B36875BAF1}" srcOrd="0" destOrd="0" presId="urn:microsoft.com/office/officeart/2005/8/layout/radial6"/>
    <dgm:cxn modelId="{F94E6680-BCB6-9E47-8676-3DE8305F53D5}" type="presOf" srcId="{76687877-FDDF-2349-851A-EEEC4E2BA292}" destId="{05056FE0-82AB-C549-AE48-DDB5661892F4}" srcOrd="0" destOrd="0" presId="urn:microsoft.com/office/officeart/2005/8/layout/radial6"/>
    <dgm:cxn modelId="{BF78F6E4-1981-2C4E-9058-25FDC48ED4AC}" srcId="{22B8FD36-9BF3-B241-974B-542D60890791}" destId="{B33D5609-9771-5940-B5DA-966102277F92}" srcOrd="0" destOrd="0" parTransId="{00E02134-F2B2-AD46-A592-ED64CEEED6E3}" sibTransId="{4C30F722-6C9C-734A-A67F-D0D2AD230620}"/>
    <dgm:cxn modelId="{C3CBB96B-A191-8048-921D-EFF1FAAF6660}" type="presOf" srcId="{4AE3FDDF-9974-764B-A6DB-0B1B6FBFEF7C}" destId="{E2062959-4AD7-5F44-B622-FD039418CE9D}" srcOrd="0" destOrd="0" presId="urn:microsoft.com/office/officeart/2005/8/layout/radial6"/>
    <dgm:cxn modelId="{2C264DE7-08C6-BF41-B203-165DF6638C52}" type="presOf" srcId="{B87FC325-1365-4340-9208-FD7935FC5264}" destId="{BA173453-2037-C74B-AB0B-9603DC5674AD}" srcOrd="0" destOrd="0" presId="urn:microsoft.com/office/officeart/2005/8/layout/radial6"/>
    <dgm:cxn modelId="{DDC0F29F-F157-9649-8A89-AC890728AFAB}" srcId="{B33D5609-9771-5940-B5DA-966102277F92}" destId="{A95F65B2-817E-4C47-BA78-C02C5ACC6AFB}" srcOrd="2" destOrd="0" parTransId="{DCF2274C-4F9F-BE48-B54D-27B2ECF85818}" sibTransId="{59FA4B9C-12ED-6B48-AC93-247E64255831}"/>
    <dgm:cxn modelId="{1FD473BB-037C-2C4C-AB98-C1211E6E8853}" type="presOf" srcId="{A95F65B2-817E-4C47-BA78-C02C5ACC6AFB}" destId="{D31A398A-DE01-F94E-97D4-5BEADB646FCD}" srcOrd="0" destOrd="0" presId="urn:microsoft.com/office/officeart/2005/8/layout/radial6"/>
    <dgm:cxn modelId="{09E24809-0019-8C48-B695-FD1DE835082D}" type="presOf" srcId="{C7E4B78B-62F4-D847-AF45-C7074BE3E545}" destId="{888DF340-F3DC-7545-979B-8A9FB50F39C4}" srcOrd="0" destOrd="0" presId="urn:microsoft.com/office/officeart/2005/8/layout/radial6"/>
    <dgm:cxn modelId="{950BB233-CB6A-B84B-9535-AAB656908111}" type="presOf" srcId="{22B8FD36-9BF3-B241-974B-542D60890791}" destId="{0428C8EE-D5E9-0C46-A5B6-4A569139F09D}" srcOrd="0" destOrd="0" presId="urn:microsoft.com/office/officeart/2005/8/layout/radial6"/>
    <dgm:cxn modelId="{269205AF-F46A-1F46-BE72-7966B1526C70}" srcId="{B33D5609-9771-5940-B5DA-966102277F92}" destId="{08E0B6B0-FB1A-8F4E-BA5D-BAADBC5C8024}" srcOrd="1" destOrd="0" parTransId="{B94D84E6-87D4-4543-95DC-045BC7D5D6B2}" sibTransId="{4AE3FDDF-9974-764B-A6DB-0B1B6FBFEF7C}"/>
    <dgm:cxn modelId="{773CD049-DFDC-5549-B708-EC8785618F88}" srcId="{B33D5609-9771-5940-B5DA-966102277F92}" destId="{76687877-FDDF-2349-851A-EEEC4E2BA292}" srcOrd="0" destOrd="0" parTransId="{C7C85875-523A-4342-B269-20771DBE1352}" sibTransId="{BBE78938-88ED-C340-A6C6-C3EB2B3E1F4E}"/>
    <dgm:cxn modelId="{E95A32A5-C103-DA4D-B031-9CB9D497EFEE}" type="presOf" srcId="{B33D5609-9771-5940-B5DA-966102277F92}" destId="{577AD93D-094D-7148-85FE-E3515550FE9F}" srcOrd="0" destOrd="0" presId="urn:microsoft.com/office/officeart/2005/8/layout/radial6"/>
    <dgm:cxn modelId="{560499BF-CDA5-884D-BFBB-8D4A9C0EC00E}" type="presOf" srcId="{93A926D1-2C50-054A-919E-25AB4ED77172}" destId="{B7887F53-55D2-F54A-A2C3-7A981B80699D}" srcOrd="0" destOrd="0" presId="urn:microsoft.com/office/officeart/2005/8/layout/radial6"/>
    <dgm:cxn modelId="{977C8A2C-C353-414A-BEA5-732D99005AA6}" type="presOf" srcId="{59FA4B9C-12ED-6B48-AC93-247E64255831}" destId="{E0FE362D-060C-F347-AF52-CC069FB1B5F9}" srcOrd="0" destOrd="0" presId="urn:microsoft.com/office/officeart/2005/8/layout/radial6"/>
    <dgm:cxn modelId="{CA15D548-08B7-1646-962A-0F1C80FD624E}" srcId="{B33D5609-9771-5940-B5DA-966102277F92}" destId="{C77142E4-E8F2-5846-B0DB-E12ACCE4E928}" srcOrd="6" destOrd="0" parTransId="{7208C44A-BC5D-FD42-931D-AF51E220FB6D}" sibTransId="{F089D242-3C68-CC45-9246-F33D2BF3EE6F}"/>
    <dgm:cxn modelId="{C0C001A8-0A1B-9F45-BB28-9A9278D6BC95}" type="presOf" srcId="{FC021432-AEC4-B84A-AB09-DCC96A0C1C08}" destId="{32363C05-208B-CC45-ACD9-59B994651705}" srcOrd="0" destOrd="0" presId="urn:microsoft.com/office/officeart/2005/8/layout/radial6"/>
    <dgm:cxn modelId="{9BDFEAE2-D98F-7649-8CB1-9D1F7977FAFB}" type="presOf" srcId="{9CF50739-C112-8342-960E-7E77E2311B1F}" destId="{4E9A3D1E-C4D4-E946-BFC9-60ADA30B5E0F}" srcOrd="0" destOrd="0" presId="urn:microsoft.com/office/officeart/2005/8/layout/radial6"/>
    <dgm:cxn modelId="{9D33857D-C044-CE4E-B93C-572FA59826D6}" type="presParOf" srcId="{0428C8EE-D5E9-0C46-A5B6-4A569139F09D}" destId="{577AD93D-094D-7148-85FE-E3515550FE9F}" srcOrd="0" destOrd="0" presId="urn:microsoft.com/office/officeart/2005/8/layout/radial6"/>
    <dgm:cxn modelId="{718662AF-D36D-9D40-B25A-73A840EA3915}" type="presParOf" srcId="{0428C8EE-D5E9-0C46-A5B6-4A569139F09D}" destId="{05056FE0-82AB-C549-AE48-DDB5661892F4}" srcOrd="1" destOrd="0" presId="urn:microsoft.com/office/officeart/2005/8/layout/radial6"/>
    <dgm:cxn modelId="{DCCB101D-2D4E-7242-A652-1CBB3989ADFA}" type="presParOf" srcId="{0428C8EE-D5E9-0C46-A5B6-4A569139F09D}" destId="{B31722CC-3603-284E-B336-DB0FC4FF8638}" srcOrd="2" destOrd="0" presId="urn:microsoft.com/office/officeart/2005/8/layout/radial6"/>
    <dgm:cxn modelId="{E62D9E8A-174A-1947-89DB-8B19F70A740C}" type="presParOf" srcId="{0428C8EE-D5E9-0C46-A5B6-4A569139F09D}" destId="{B7C0D394-22DE-2D42-83CF-48480B97A4D5}" srcOrd="3" destOrd="0" presId="urn:microsoft.com/office/officeart/2005/8/layout/radial6"/>
    <dgm:cxn modelId="{8C074BAB-3AC9-6E4E-92D2-C832B4A730C4}" type="presParOf" srcId="{0428C8EE-D5E9-0C46-A5B6-4A569139F09D}" destId="{0BA8A42C-E1A0-8E4A-8B75-22B36875BAF1}" srcOrd="4" destOrd="0" presId="urn:microsoft.com/office/officeart/2005/8/layout/radial6"/>
    <dgm:cxn modelId="{D139CE5A-0238-9342-8865-60485D53E894}" type="presParOf" srcId="{0428C8EE-D5E9-0C46-A5B6-4A569139F09D}" destId="{1FBD6D6A-0AEF-D342-AA89-4ABCEBA4937B}" srcOrd="5" destOrd="0" presId="urn:microsoft.com/office/officeart/2005/8/layout/radial6"/>
    <dgm:cxn modelId="{50DBF744-C838-C347-81F8-69E751B4A35C}" type="presParOf" srcId="{0428C8EE-D5E9-0C46-A5B6-4A569139F09D}" destId="{E2062959-4AD7-5F44-B622-FD039418CE9D}" srcOrd="6" destOrd="0" presId="urn:microsoft.com/office/officeart/2005/8/layout/radial6"/>
    <dgm:cxn modelId="{EAFA4446-B5FA-6940-8F2A-62D6F7319F0F}" type="presParOf" srcId="{0428C8EE-D5E9-0C46-A5B6-4A569139F09D}" destId="{D31A398A-DE01-F94E-97D4-5BEADB646FCD}" srcOrd="7" destOrd="0" presId="urn:microsoft.com/office/officeart/2005/8/layout/radial6"/>
    <dgm:cxn modelId="{29693A31-85F2-BD45-A6E2-9E6D61615C4C}" type="presParOf" srcId="{0428C8EE-D5E9-0C46-A5B6-4A569139F09D}" destId="{DBFBA190-B0F8-C14B-B9E4-0117BDB8292E}" srcOrd="8" destOrd="0" presId="urn:microsoft.com/office/officeart/2005/8/layout/radial6"/>
    <dgm:cxn modelId="{0E70A8F9-8AC6-0443-88E7-2973C67ED736}" type="presParOf" srcId="{0428C8EE-D5E9-0C46-A5B6-4A569139F09D}" destId="{E0FE362D-060C-F347-AF52-CC069FB1B5F9}" srcOrd="9" destOrd="0" presId="urn:microsoft.com/office/officeart/2005/8/layout/radial6"/>
    <dgm:cxn modelId="{44F0097F-73C1-B84D-B915-CB353AEDA81E}" type="presParOf" srcId="{0428C8EE-D5E9-0C46-A5B6-4A569139F09D}" destId="{32363C05-208B-CC45-ACD9-59B994651705}" srcOrd="10" destOrd="0" presId="urn:microsoft.com/office/officeart/2005/8/layout/radial6"/>
    <dgm:cxn modelId="{59CF15B1-E52A-5248-A384-3C1349468823}" type="presParOf" srcId="{0428C8EE-D5E9-0C46-A5B6-4A569139F09D}" destId="{4103E4A9-03A0-7A4A-9FBD-48BEF5A24877}" srcOrd="11" destOrd="0" presId="urn:microsoft.com/office/officeart/2005/8/layout/radial6"/>
    <dgm:cxn modelId="{0A0A546C-3862-3E4C-B7FF-7C71B3F366E4}" type="presParOf" srcId="{0428C8EE-D5E9-0C46-A5B6-4A569139F09D}" destId="{B7887F53-55D2-F54A-A2C3-7A981B80699D}" srcOrd="12" destOrd="0" presId="urn:microsoft.com/office/officeart/2005/8/layout/radial6"/>
    <dgm:cxn modelId="{B5C469D3-422A-8245-9462-09F69600A014}" type="presParOf" srcId="{0428C8EE-D5E9-0C46-A5B6-4A569139F09D}" destId="{4E9A3D1E-C4D4-E946-BFC9-60ADA30B5E0F}" srcOrd="13" destOrd="0" presId="urn:microsoft.com/office/officeart/2005/8/layout/radial6"/>
    <dgm:cxn modelId="{EE67C299-4121-4D45-8EDA-D50BDFEEDA57}" type="presParOf" srcId="{0428C8EE-D5E9-0C46-A5B6-4A569139F09D}" destId="{18BA5B09-513A-5A41-9D45-9C06824D14D3}" srcOrd="14" destOrd="0" presId="urn:microsoft.com/office/officeart/2005/8/layout/radial6"/>
    <dgm:cxn modelId="{2AB5A6A3-3D6F-3A41-8B8A-A2AED278E2BF}" type="presParOf" srcId="{0428C8EE-D5E9-0C46-A5B6-4A569139F09D}" destId="{BA173453-2037-C74B-AB0B-9603DC5674AD}" srcOrd="15" destOrd="0" presId="urn:microsoft.com/office/officeart/2005/8/layout/radial6"/>
    <dgm:cxn modelId="{44EF10F1-51A2-3344-B21D-BB906038765C}" type="presParOf" srcId="{0428C8EE-D5E9-0C46-A5B6-4A569139F09D}" destId="{888DF340-F3DC-7545-979B-8A9FB50F39C4}" srcOrd="16" destOrd="0" presId="urn:microsoft.com/office/officeart/2005/8/layout/radial6"/>
    <dgm:cxn modelId="{5F426EA3-279B-BD4E-89C9-B46B56DE945C}" type="presParOf" srcId="{0428C8EE-D5E9-0C46-A5B6-4A569139F09D}" destId="{858407B5-56AA-FE4F-A0D0-7129A252E312}" srcOrd="17" destOrd="0" presId="urn:microsoft.com/office/officeart/2005/8/layout/radial6"/>
    <dgm:cxn modelId="{48C93EBA-DC0C-7947-A1D5-8D98242BE9BF}" type="presParOf" srcId="{0428C8EE-D5E9-0C46-A5B6-4A569139F09D}" destId="{0F66CAFD-C267-414C-A1C4-A42ED53C6AA1}" srcOrd="18" destOrd="0" presId="urn:microsoft.com/office/officeart/2005/8/layout/radial6"/>
    <dgm:cxn modelId="{20506409-4BC0-0B44-A540-35A447F1B047}" type="presParOf" srcId="{0428C8EE-D5E9-0C46-A5B6-4A569139F09D}" destId="{66BB97AD-C510-2748-8325-870C77F9ADC2}" srcOrd="19" destOrd="0" presId="urn:microsoft.com/office/officeart/2005/8/layout/radial6"/>
    <dgm:cxn modelId="{EBCF5DB3-C001-F646-AA4B-FCC7AC5FFF06}" type="presParOf" srcId="{0428C8EE-D5E9-0C46-A5B6-4A569139F09D}" destId="{F024E444-0DA9-B142-9ADF-87C126A91F56}" srcOrd="20" destOrd="0" presId="urn:microsoft.com/office/officeart/2005/8/layout/radial6"/>
    <dgm:cxn modelId="{6C182BD8-6978-6145-A923-8E87F014675D}" type="presParOf" srcId="{0428C8EE-D5E9-0C46-A5B6-4A569139F09D}" destId="{36453080-E65A-A942-B45C-906B869778C2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5A775-AA43-C24B-9716-1BD6E61651CA}">
      <dsp:nvSpPr>
        <dsp:cNvPr id="0" name=""/>
        <dsp:cNvSpPr/>
      </dsp:nvSpPr>
      <dsp:spPr>
        <a:xfrm rot="16200000">
          <a:off x="-1628315" y="1629081"/>
          <a:ext cx="5249863" cy="19916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0" rIns="179741" bIns="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حروق من الدرجة الأولى </a:t>
          </a:r>
          <a:endParaRPr lang="en-US" sz="28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/>
            <a:t>سطحية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/>
            <a:t>تشفى خلال أسبوع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/>
            <a:t>قد يكون سببها الشمس</a:t>
          </a:r>
          <a:endParaRPr lang="en-US" sz="2200" kern="1200" dirty="0"/>
        </a:p>
      </dsp:txBody>
      <dsp:txXfrm rot="5400000">
        <a:off x="767" y="1049972"/>
        <a:ext cx="1991699" cy="3149917"/>
      </dsp:txXfrm>
    </dsp:sp>
    <dsp:sp modelId="{184DC32E-4B76-4A4E-AC7B-87AD95641A69}">
      <dsp:nvSpPr>
        <dsp:cNvPr id="0" name=""/>
        <dsp:cNvSpPr/>
      </dsp:nvSpPr>
      <dsp:spPr>
        <a:xfrm rot="16200000">
          <a:off x="512762" y="1629081"/>
          <a:ext cx="5249863" cy="19916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0" rIns="179741" bIns="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حروق من الدرجة الثانية </a:t>
          </a:r>
          <a:endParaRPr lang="en-US" sz="28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/>
            <a:t>تصل إلى الطبقات القاعدية من الجلد وتظهر فقاقيع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تشفى </a:t>
          </a:r>
          <a:r>
            <a:rPr lang="ar-SA" sz="2200" kern="1200" dirty="0"/>
            <a:t>خلال ٢-٣ أسابيع </a:t>
          </a:r>
          <a:endParaRPr lang="en-US" sz="2200" kern="1200" dirty="0"/>
        </a:p>
      </dsp:txBody>
      <dsp:txXfrm rot="5400000">
        <a:off x="2141844" y="1049972"/>
        <a:ext cx="1991699" cy="3149917"/>
      </dsp:txXfrm>
    </dsp:sp>
    <dsp:sp modelId="{10CF8145-E19E-964F-955F-E01BCC6B4176}">
      <dsp:nvSpPr>
        <dsp:cNvPr id="0" name=""/>
        <dsp:cNvSpPr/>
      </dsp:nvSpPr>
      <dsp:spPr>
        <a:xfrm rot="16200000">
          <a:off x="2653839" y="1629081"/>
          <a:ext cx="5249863" cy="1991699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0" rIns="179741" bIns="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حروق من الدرجة الثالثة </a:t>
          </a:r>
          <a:endParaRPr lang="en-US" sz="28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/>
            <a:t>يمتد تأثيرها إلى جميع طبقات الجلد وتسبب تشوهات تلتئم </a:t>
          </a:r>
          <a:r>
            <a:rPr lang="ar-SA" sz="2200" kern="1200" dirty="0" err="1"/>
            <a:t>ببطئ</a:t>
          </a:r>
          <a:r>
            <a:rPr lang="ar-SA" sz="2200" kern="1200" dirty="0"/>
            <a:t> ولا تكون مؤلمة </a:t>
          </a:r>
          <a:endParaRPr lang="en-US" sz="2200" kern="1200" dirty="0"/>
        </a:p>
      </dsp:txBody>
      <dsp:txXfrm rot="5400000">
        <a:off x="4282921" y="1049972"/>
        <a:ext cx="1991699" cy="31499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D51D8-4072-4043-9CE1-1AE77EDA9645}">
      <dsp:nvSpPr>
        <dsp:cNvPr id="0" name=""/>
        <dsp:cNvSpPr/>
      </dsp:nvSpPr>
      <dsp:spPr>
        <a:xfrm>
          <a:off x="516731" y="0"/>
          <a:ext cx="5248275" cy="524827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AB986C4-3C26-6042-94EB-DE664A736522}">
      <dsp:nvSpPr>
        <dsp:cNvPr id="0" name=""/>
        <dsp:cNvSpPr/>
      </dsp:nvSpPr>
      <dsp:spPr>
        <a:xfrm>
          <a:off x="1015317" y="498586"/>
          <a:ext cx="2046827" cy="20468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/>
            <a:t>العمق </a:t>
          </a:r>
          <a:r>
            <a:rPr lang="ar-SA" sz="2300" kern="1200" dirty="0" smtClean="0"/>
            <a:t>(الدرجة)</a:t>
          </a:r>
          <a:endParaRPr lang="en-US" sz="2300" kern="1200" dirty="0"/>
        </a:p>
      </dsp:txBody>
      <dsp:txXfrm>
        <a:off x="1115235" y="598504"/>
        <a:ext cx="1846991" cy="1846991"/>
      </dsp:txXfrm>
    </dsp:sp>
    <dsp:sp modelId="{AD4E5D4D-E0DA-CB43-BECC-CC98F6B65E49}">
      <dsp:nvSpPr>
        <dsp:cNvPr id="0" name=""/>
        <dsp:cNvSpPr/>
      </dsp:nvSpPr>
      <dsp:spPr>
        <a:xfrm>
          <a:off x="3219593" y="498586"/>
          <a:ext cx="2046827" cy="20468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/>
            <a:t>المساحة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/>
            <a:t>كلما زادت كلما كانت </a:t>
          </a:r>
          <a:r>
            <a:rPr lang="ar-SA" sz="2300" kern="1200" dirty="0" smtClean="0"/>
            <a:t>أخطر</a:t>
          </a:r>
          <a:endParaRPr lang="en-US" sz="2300" kern="1200" dirty="0"/>
        </a:p>
      </dsp:txBody>
      <dsp:txXfrm>
        <a:off x="3319511" y="598504"/>
        <a:ext cx="1846991" cy="1846991"/>
      </dsp:txXfrm>
    </dsp:sp>
    <dsp:sp modelId="{D4B54573-40D1-4349-B6CF-AFB4260F44A7}">
      <dsp:nvSpPr>
        <dsp:cNvPr id="0" name=""/>
        <dsp:cNvSpPr/>
      </dsp:nvSpPr>
      <dsp:spPr>
        <a:xfrm>
          <a:off x="1015317" y="2702861"/>
          <a:ext cx="2046827" cy="20468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/>
            <a:t>العمر (الأطفال والمسنين)</a:t>
          </a:r>
          <a:endParaRPr lang="en-US" sz="2300" kern="1200" dirty="0"/>
        </a:p>
      </dsp:txBody>
      <dsp:txXfrm>
        <a:off x="1115235" y="2802779"/>
        <a:ext cx="1846991" cy="1846991"/>
      </dsp:txXfrm>
    </dsp:sp>
    <dsp:sp modelId="{CFEB48C6-D5FB-6F45-A306-CD5C38D01F6B}">
      <dsp:nvSpPr>
        <dsp:cNvPr id="0" name=""/>
        <dsp:cNvSpPr/>
      </dsp:nvSpPr>
      <dsp:spPr>
        <a:xfrm>
          <a:off x="3219593" y="2702861"/>
          <a:ext cx="2046827" cy="20468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/>
            <a:t>الموضع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/>
            <a:t>اليدين الوجه والأعضاء التناسلية الأخطر.</a:t>
          </a:r>
        </a:p>
      </dsp:txBody>
      <dsp:txXfrm>
        <a:off x="3319511" y="2802779"/>
        <a:ext cx="1846991" cy="184699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9459A-9B21-6746-ADFF-FA81828140D4}">
      <dsp:nvSpPr>
        <dsp:cNvPr id="0" name=""/>
        <dsp:cNvSpPr/>
      </dsp:nvSpPr>
      <dsp:spPr>
        <a:xfrm>
          <a:off x="3894677" y="3493916"/>
          <a:ext cx="2387060" cy="1546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/>
            <a:t>إعطاء الطفل بعض المسكنات إذا أمكن </a:t>
          </a:r>
          <a:endParaRPr lang="en-US" sz="1900" kern="1200" dirty="0"/>
        </a:p>
      </dsp:txBody>
      <dsp:txXfrm>
        <a:off x="4644762" y="3914452"/>
        <a:ext cx="1603008" cy="1091771"/>
      </dsp:txXfrm>
    </dsp:sp>
    <dsp:sp modelId="{704DC162-2BAA-B34E-9979-5D5DF602509B}">
      <dsp:nvSpPr>
        <dsp:cNvPr id="0" name=""/>
        <dsp:cNvSpPr/>
      </dsp:nvSpPr>
      <dsp:spPr>
        <a:xfrm>
          <a:off x="0" y="3493916"/>
          <a:ext cx="2387060" cy="1546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/>
            <a:t>نقله إلى أقرب </a:t>
          </a:r>
          <a:r>
            <a:rPr lang="ar-SA" sz="1900" kern="1200" dirty="0" smtClean="0"/>
            <a:t>مستشفى</a:t>
          </a:r>
          <a:endParaRPr lang="en-US" sz="1900" kern="1200" dirty="0"/>
        </a:p>
      </dsp:txBody>
      <dsp:txXfrm>
        <a:off x="33967" y="3914452"/>
        <a:ext cx="1603008" cy="1091771"/>
      </dsp:txXfrm>
    </dsp:sp>
    <dsp:sp modelId="{D6434528-67D1-814A-8850-B4720CCA6130}">
      <dsp:nvSpPr>
        <dsp:cNvPr id="0" name=""/>
        <dsp:cNvSpPr/>
      </dsp:nvSpPr>
      <dsp:spPr>
        <a:xfrm>
          <a:off x="3894677" y="208084"/>
          <a:ext cx="2387060" cy="1546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 smtClean="0"/>
            <a:t>إعطاء الطفل كمية </a:t>
          </a:r>
          <a:r>
            <a:rPr lang="ar-SA" sz="1900" kern="1200" dirty="0"/>
            <a:t>من السوائل </a:t>
          </a:r>
          <a:endParaRPr lang="en-US" sz="1900" kern="1200" dirty="0"/>
        </a:p>
      </dsp:txBody>
      <dsp:txXfrm>
        <a:off x="4644762" y="242051"/>
        <a:ext cx="1603008" cy="1091771"/>
      </dsp:txXfrm>
    </dsp:sp>
    <dsp:sp modelId="{4D01BBBC-3F4D-B44F-99CC-A87C05E822F2}">
      <dsp:nvSpPr>
        <dsp:cNvPr id="0" name=""/>
        <dsp:cNvSpPr/>
      </dsp:nvSpPr>
      <dsp:spPr>
        <a:xfrm>
          <a:off x="0" y="208084"/>
          <a:ext cx="2387060" cy="1546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/>
            <a:t>وضع الطفل في مكان متجدد الهواء</a:t>
          </a:r>
          <a:endParaRPr lang="en-US" sz="1900" kern="1200" dirty="0"/>
        </a:p>
      </dsp:txBody>
      <dsp:txXfrm>
        <a:off x="33967" y="242051"/>
        <a:ext cx="1603008" cy="1091771"/>
      </dsp:txXfrm>
    </dsp:sp>
    <dsp:sp modelId="{B4A72B3D-E3C9-4541-BE6F-05395E94A219}">
      <dsp:nvSpPr>
        <dsp:cNvPr id="0" name=""/>
        <dsp:cNvSpPr/>
      </dsp:nvSpPr>
      <dsp:spPr>
        <a:xfrm>
          <a:off x="1000245" y="483514"/>
          <a:ext cx="2092301" cy="209230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/>
            <a:t>منع حدوث الصدمة العصبية </a:t>
          </a:r>
          <a:endParaRPr lang="en-US" sz="2200" kern="1200" dirty="0"/>
        </a:p>
      </dsp:txBody>
      <dsp:txXfrm>
        <a:off x="1613066" y="1096335"/>
        <a:ext cx="1479480" cy="1479480"/>
      </dsp:txXfrm>
    </dsp:sp>
    <dsp:sp modelId="{78E5283E-56D1-B94E-8F5A-C4063D61A4C4}">
      <dsp:nvSpPr>
        <dsp:cNvPr id="0" name=""/>
        <dsp:cNvSpPr/>
      </dsp:nvSpPr>
      <dsp:spPr>
        <a:xfrm rot="5400000">
          <a:off x="3189190" y="483514"/>
          <a:ext cx="2092301" cy="209230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err="1"/>
            <a:t>تخفبف</a:t>
          </a:r>
          <a:r>
            <a:rPr lang="ar-SA" sz="2200" kern="1200" dirty="0"/>
            <a:t> أو إزالة الألم </a:t>
          </a:r>
          <a:endParaRPr lang="en-US" sz="2200" kern="1200" dirty="0"/>
        </a:p>
      </dsp:txBody>
      <dsp:txXfrm rot="-5400000">
        <a:off x="3189190" y="1096335"/>
        <a:ext cx="1479480" cy="1479480"/>
      </dsp:txXfrm>
    </dsp:sp>
    <dsp:sp modelId="{71E7C3CC-18A9-7144-A34E-9B5393292F7A}">
      <dsp:nvSpPr>
        <dsp:cNvPr id="0" name=""/>
        <dsp:cNvSpPr/>
      </dsp:nvSpPr>
      <dsp:spPr>
        <a:xfrm rot="10800000">
          <a:off x="3189190" y="2672458"/>
          <a:ext cx="2092301" cy="209230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/>
            <a:t>منع حدوث التلوث الجرثومي </a:t>
          </a:r>
          <a:endParaRPr lang="en-US" sz="2200" kern="1200" dirty="0"/>
        </a:p>
      </dsp:txBody>
      <dsp:txXfrm rot="10800000">
        <a:off x="3189190" y="2672458"/>
        <a:ext cx="1479480" cy="1479480"/>
      </dsp:txXfrm>
    </dsp:sp>
    <dsp:sp modelId="{78DC4480-5686-BD46-B592-15BE118778BD}">
      <dsp:nvSpPr>
        <dsp:cNvPr id="0" name=""/>
        <dsp:cNvSpPr/>
      </dsp:nvSpPr>
      <dsp:spPr>
        <a:xfrm rot="16200000">
          <a:off x="1000245" y="2672458"/>
          <a:ext cx="2092301" cy="209230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/>
            <a:t>نزع الملابس بهدوء عن الأجزاء المصابة</a:t>
          </a:r>
          <a:endParaRPr lang="en-US" sz="2200" kern="1200" dirty="0"/>
        </a:p>
      </dsp:txBody>
      <dsp:txXfrm rot="5400000">
        <a:off x="1613066" y="2672458"/>
        <a:ext cx="1479480" cy="1479480"/>
      </dsp:txXfrm>
    </dsp:sp>
    <dsp:sp modelId="{07E84F9E-DA46-274F-97EA-4F0769A0B86A}">
      <dsp:nvSpPr>
        <dsp:cNvPr id="0" name=""/>
        <dsp:cNvSpPr/>
      </dsp:nvSpPr>
      <dsp:spPr>
        <a:xfrm>
          <a:off x="2779669" y="2189247"/>
          <a:ext cx="722399" cy="628173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F3BDC430-EF7F-8C41-96F4-107D17C08252}">
      <dsp:nvSpPr>
        <dsp:cNvPr id="0" name=""/>
        <dsp:cNvSpPr/>
      </dsp:nvSpPr>
      <dsp:spPr>
        <a:xfrm rot="10800000">
          <a:off x="2779669" y="2430853"/>
          <a:ext cx="722399" cy="628173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38DB3-6ABB-4CB9-A61E-E3EB62E1D149}">
      <dsp:nvSpPr>
        <dsp:cNvPr id="0" name=""/>
        <dsp:cNvSpPr/>
      </dsp:nvSpPr>
      <dsp:spPr>
        <a:xfrm>
          <a:off x="242612" y="815078"/>
          <a:ext cx="5745971" cy="731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/>
            <a:t>يسكب الماء البارد فوق مكان الحرق لتخفيف الألم </a:t>
          </a:r>
          <a:endParaRPr lang="en-US" sz="1800" b="1" kern="1200" dirty="0"/>
        </a:p>
      </dsp:txBody>
      <dsp:txXfrm>
        <a:off x="264039" y="836505"/>
        <a:ext cx="3225133" cy="688713"/>
      </dsp:txXfrm>
    </dsp:sp>
    <dsp:sp modelId="{98C24293-700A-4D8F-9314-F904514AAF4F}">
      <dsp:nvSpPr>
        <dsp:cNvPr id="0" name=""/>
        <dsp:cNvSpPr/>
      </dsp:nvSpPr>
      <dsp:spPr>
        <a:xfrm>
          <a:off x="624308" y="3090993"/>
          <a:ext cx="5339477" cy="661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/>
            <a:t>يوضع الدهن الخاص بالحروق ويغطى بضمادة نظيفة </a:t>
          </a:r>
          <a:endParaRPr lang="en-US" sz="1500" b="1" kern="1200" dirty="0"/>
        </a:p>
      </dsp:txBody>
      <dsp:txXfrm>
        <a:off x="643695" y="3110380"/>
        <a:ext cx="2823322" cy="623146"/>
      </dsp:txXfrm>
    </dsp:sp>
    <dsp:sp modelId="{F2F6BF2A-93D4-4ED0-9861-B0D6D3A577BA}">
      <dsp:nvSpPr>
        <dsp:cNvPr id="0" name=""/>
        <dsp:cNvSpPr/>
      </dsp:nvSpPr>
      <dsp:spPr>
        <a:xfrm>
          <a:off x="3735443" y="1924705"/>
          <a:ext cx="886501" cy="7790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934906" y="1924705"/>
        <a:ext cx="487575" cy="5862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78E1F-5B7F-9C4E-AE81-A2CD46164EBC}">
      <dsp:nvSpPr>
        <dsp:cNvPr id="0" name=""/>
        <dsp:cNvSpPr/>
      </dsp:nvSpPr>
      <dsp:spPr>
        <a:xfrm>
          <a:off x="3999" y="1268247"/>
          <a:ext cx="2931653" cy="7329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/>
            <a:t>تغطية الحرق بضماد</a:t>
          </a:r>
          <a:endParaRPr lang="en-US" sz="2400" kern="1200" dirty="0"/>
        </a:p>
      </dsp:txBody>
      <dsp:txXfrm>
        <a:off x="25465" y="1289713"/>
        <a:ext cx="2888721" cy="689981"/>
      </dsp:txXfrm>
    </dsp:sp>
    <dsp:sp modelId="{0F0676C3-AC2C-CF4A-934C-4CBC2CED3331}">
      <dsp:nvSpPr>
        <dsp:cNvPr id="0" name=""/>
        <dsp:cNvSpPr/>
      </dsp:nvSpPr>
      <dsp:spPr>
        <a:xfrm rot="5400000">
          <a:off x="1405696" y="2065291"/>
          <a:ext cx="128259" cy="12825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48F0EB-A687-234C-982A-5F708F5E04D0}">
      <dsp:nvSpPr>
        <dsp:cNvPr id="0" name=""/>
        <dsp:cNvSpPr/>
      </dsp:nvSpPr>
      <dsp:spPr>
        <a:xfrm>
          <a:off x="3999" y="2257680"/>
          <a:ext cx="2931653" cy="7329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/>
            <a:t>يمكن وضع ضمادة مبللة وتغييرها كل فترة</a:t>
          </a:r>
          <a:endParaRPr lang="en-US" sz="1800" kern="1200" dirty="0"/>
        </a:p>
      </dsp:txBody>
      <dsp:txXfrm>
        <a:off x="25465" y="2279146"/>
        <a:ext cx="2888721" cy="689981"/>
      </dsp:txXfrm>
    </dsp:sp>
    <dsp:sp modelId="{CC7650BC-3895-224F-A5E1-24582FC43B97}">
      <dsp:nvSpPr>
        <dsp:cNvPr id="0" name=""/>
        <dsp:cNvSpPr/>
      </dsp:nvSpPr>
      <dsp:spPr>
        <a:xfrm rot="5400000">
          <a:off x="1405696" y="3054724"/>
          <a:ext cx="128259" cy="12825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046F03-9083-D748-B305-97F87B5937A9}">
      <dsp:nvSpPr>
        <dsp:cNvPr id="0" name=""/>
        <dsp:cNvSpPr/>
      </dsp:nvSpPr>
      <dsp:spPr>
        <a:xfrm>
          <a:off x="3999" y="3247113"/>
          <a:ext cx="2931653" cy="7329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/>
            <a:t>إذا كانت مساحة الحرق كبيرة يجب إرسال الطفل إلى المستشفى</a:t>
          </a:r>
          <a:endParaRPr lang="en-US" sz="1800" kern="1200" dirty="0"/>
        </a:p>
      </dsp:txBody>
      <dsp:txXfrm>
        <a:off x="25465" y="3268579"/>
        <a:ext cx="2888721" cy="689981"/>
      </dsp:txXfrm>
    </dsp:sp>
    <dsp:sp modelId="{C63DC9F6-448E-AD40-A162-BF287877EB5A}">
      <dsp:nvSpPr>
        <dsp:cNvPr id="0" name=""/>
        <dsp:cNvSpPr/>
      </dsp:nvSpPr>
      <dsp:spPr>
        <a:xfrm>
          <a:off x="3346084" y="1268247"/>
          <a:ext cx="2931653" cy="7329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/>
            <a:t>عدم نزع الجلد أو محاولة فتح الفقاقيع </a:t>
          </a:r>
          <a:endParaRPr lang="en-US" sz="2400" kern="1200" dirty="0"/>
        </a:p>
      </dsp:txBody>
      <dsp:txXfrm>
        <a:off x="3367550" y="1289713"/>
        <a:ext cx="2888721" cy="689981"/>
      </dsp:txXfrm>
    </dsp:sp>
    <dsp:sp modelId="{F6EF47C1-8AA1-9D47-AAD9-534F704F5526}">
      <dsp:nvSpPr>
        <dsp:cNvPr id="0" name=""/>
        <dsp:cNvSpPr/>
      </dsp:nvSpPr>
      <dsp:spPr>
        <a:xfrm rot="5400000">
          <a:off x="4747781" y="2065291"/>
          <a:ext cx="128259" cy="12825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BD78F7-8FC0-4B40-A956-AB73773F6415}">
      <dsp:nvSpPr>
        <dsp:cNvPr id="0" name=""/>
        <dsp:cNvSpPr/>
      </dsp:nvSpPr>
      <dsp:spPr>
        <a:xfrm>
          <a:off x="3346084" y="2257680"/>
          <a:ext cx="2931653" cy="7329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/>
            <a:t>عدم استعمال المراهم أو </a:t>
          </a:r>
          <a:r>
            <a:rPr lang="ar-SA" sz="1800" kern="1200" dirty="0" smtClean="0"/>
            <a:t>الرذاذ  </a:t>
          </a:r>
          <a:r>
            <a:rPr lang="ar-SA" sz="1800" kern="1200" dirty="0"/>
            <a:t>المطهر </a:t>
          </a:r>
          <a:endParaRPr lang="en-US" sz="1800" kern="1200" dirty="0"/>
        </a:p>
      </dsp:txBody>
      <dsp:txXfrm>
        <a:off x="3367550" y="2279146"/>
        <a:ext cx="2888721" cy="689981"/>
      </dsp:txXfrm>
    </dsp:sp>
    <dsp:sp modelId="{63C2CB35-3128-9A48-BEE0-A86B4367C251}">
      <dsp:nvSpPr>
        <dsp:cNvPr id="0" name=""/>
        <dsp:cNvSpPr/>
      </dsp:nvSpPr>
      <dsp:spPr>
        <a:xfrm rot="5400000">
          <a:off x="4747781" y="3054724"/>
          <a:ext cx="128259" cy="12825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F1789-2ADC-2E4B-A7FA-FD62782B5138}">
      <dsp:nvSpPr>
        <dsp:cNvPr id="0" name=""/>
        <dsp:cNvSpPr/>
      </dsp:nvSpPr>
      <dsp:spPr>
        <a:xfrm>
          <a:off x="3346084" y="3247113"/>
          <a:ext cx="2931653" cy="7329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/>
            <a:t>عدم الضغط على مكان الجرح </a:t>
          </a:r>
          <a:endParaRPr lang="en-US" sz="1800" kern="1200" dirty="0"/>
        </a:p>
      </dsp:txBody>
      <dsp:txXfrm>
        <a:off x="3367550" y="3268579"/>
        <a:ext cx="2888721" cy="6899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66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38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086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70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042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636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00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93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90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0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56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210F-9650-9540-B1C1-57E28F0FD9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79FF07C-5D4A-CE42-890C-07FE6CADFFC7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02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mZ03SCTQdz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8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9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h.gov.sa/awarenessplateform/Firstaid/Pages/default.aspx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ar-SA" sz="6600" dirty="0"/>
              <a:t>الإسعافات الأولية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2400" dirty="0"/>
              <a:t>المخاطر الأكثر شيوعاً في بيئة الطفل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36" y="3116848"/>
            <a:ext cx="32512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إسعاف الحروق من الدرجة الثالثة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274995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79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إسعاف حروق المواد الكيميائية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3067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89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74" y="2349925"/>
            <a:ext cx="3498979" cy="2456442"/>
          </a:xfrm>
        </p:spPr>
        <p:txBody>
          <a:bodyPr/>
          <a:lstStyle/>
          <a:p>
            <a:pPr rtl="1"/>
            <a:r>
              <a:rPr lang="ar-SA" dirty="0"/>
              <a:t>وقاية الأطفال من إصابات الحرائق</a:t>
            </a:r>
            <a:br>
              <a:rPr lang="ar-SA" dirty="0"/>
            </a:br>
            <a:r>
              <a:rPr lang="ar-SA" dirty="0"/>
              <a:t>(مراجعة البيئة)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b="1" dirty="0"/>
              <a:t>الاختناق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2400" b="1" dirty="0"/>
              <a:t>هو عدم أو قلة وصول الأكسجين إلى الرئتين عندما يُسد أي جزء من أجزاء القصبة الهوائية ابتداءً من الفم والأنف وحتى الوصول إلى القصبة الهوائية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4163"/>
            <a:ext cx="3518115" cy="377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أسباب الاختناق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996319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24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9332234"/>
              </p:ext>
            </p:extLst>
          </p:nvPr>
        </p:nvGraphicFramePr>
        <p:xfrm>
          <a:off x="2032000" y="322730"/>
          <a:ext cx="8128000" cy="6099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03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4456829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05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الوقاية من حوادث الاختناق 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(مراجعة البيئة)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18792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4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sz="5400" dirty="0"/>
              <a:t>التسمم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2000" b="1" dirty="0"/>
              <a:t>هو دخول مادة إلى جسم الإنسان عن طريق الجلد أو الجهاز الهضمي أو الجهاز التنفسي محدثاً خللاً في خلايا الجسم ، وهناك العديد من المواد الكيمائية والأدوية والمنظفات والمبيدات التي قد تكون سبباً رئيسياً في التسمم 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438" y="249412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أنواع السموم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32590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4"/>
            <a:ext cx="3704884" cy="2889049"/>
          </a:xfrm>
        </p:spPr>
        <p:txBody>
          <a:bodyPr>
            <a:noAutofit/>
          </a:bodyPr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sz="3200" dirty="0" smtClean="0"/>
              <a:t>الإسعاف الأولي : هو العناية الصحيحة والسريعة بالمرضى والمصابين في مكان الحادث ثم نقلهم بطريقة سليمة تمنع حدوث إصابات جديدة أو مضاعفات أو وفاة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ar-SA" sz="2800" dirty="0">
                <a:hlinkClick r:id="rId2"/>
              </a:rPr>
              <a:t>مقدمة عن الإسعافات الأولية</a:t>
            </a:r>
            <a:endParaRPr lang="ar-SA" sz="2800" dirty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ar-SA" sz="2800" dirty="0"/>
              <a:t>محتويات صندوق الإسعاف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341" y="3606800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67156501"/>
              </p:ext>
            </p:extLst>
          </p:nvPr>
        </p:nvGraphicFramePr>
        <p:xfrm>
          <a:off x="1516827" y="484094"/>
          <a:ext cx="9068697" cy="5959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1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الوقاية من التسمم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91491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861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sz="3600" dirty="0"/>
              <a:t>التسمم في الحمام 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ar-SA" sz="4800" dirty="0"/>
              <a:t>ماذا علينا أن نراعي ؟</a:t>
            </a:r>
            <a:endParaRPr lang="en-US" sz="4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b="1" dirty="0"/>
              <a:t>معظم حالات التسمم من عمر سنة إلى خمس سنوات من المواد الموجودة بالحمام مثل : </a:t>
            </a:r>
            <a:r>
              <a:rPr lang="ar-SA" b="1" dirty="0" err="1"/>
              <a:t>الإسبرين</a:t>
            </a:r>
            <a:r>
              <a:rPr lang="ar-SA" b="1" dirty="0"/>
              <a:t> والمسهلات ، منظفات المرحاض ، مطهرات الفم ، الكولونيا والعطور ، مواد التجميل والكريمات 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983" y="3792301"/>
            <a:ext cx="1008993" cy="173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88631" y="2054516"/>
            <a:ext cx="3501197" cy="1223298"/>
          </a:xfrm>
        </p:spPr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التسمم بالأطعمة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07542"/>
              </p:ext>
            </p:extLst>
          </p:nvPr>
        </p:nvGraphicFramePr>
        <p:xfrm>
          <a:off x="5110163" y="803275"/>
          <a:ext cx="6275387" cy="524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88630" y="3320322"/>
            <a:ext cx="3501197" cy="1221164"/>
          </a:xfrm>
        </p:spPr>
        <p:txBody>
          <a:bodyPr>
            <a:no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1800" b="1" dirty="0"/>
              <a:t>يحدث من تأثير الجراثيم الموجودة في الطعام أي تلوثه ، أو عدم اتباع الطرق الصحيحة لحفظ الأطعمة أو تناول بعض الأطعمة السامة بطبيعتها مثل بعض أنواع الفطر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14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701376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sz="3600" dirty="0"/>
              <a:t>التسمم بالأحماض والقلويات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269276"/>
              </p:ext>
            </p:extLst>
          </p:nvPr>
        </p:nvGraphicFramePr>
        <p:xfrm>
          <a:off x="5110163" y="803275"/>
          <a:ext cx="6275387" cy="524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2000" b="1" dirty="0"/>
              <a:t>إذا تناول الطفل أحد أنواع الأحماض أو القلويات فيجب عدم حمله على التقيؤ و إنما نقله إلى أقرب مستشفى</a:t>
            </a:r>
            <a:endParaRPr lang="en-U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012" y="340658"/>
            <a:ext cx="2492188" cy="28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sz="3600" dirty="0"/>
              <a:t>التسمم بالبترول ومنتجاته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96965"/>
              </p:ext>
            </p:extLst>
          </p:nvPr>
        </p:nvGraphicFramePr>
        <p:xfrm>
          <a:off x="5110163" y="803275"/>
          <a:ext cx="6275387" cy="524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2000" b="1" dirty="0"/>
              <a:t>إذا كان سبب التسمم بمنتجات البترول كالكاز أو السولار أو البنزين فيجب عدم حث الطفل على التقيؤ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24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sz="3600" dirty="0"/>
              <a:t>التسمم بالغازات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872718"/>
              </p:ext>
            </p:extLst>
          </p:nvPr>
        </p:nvGraphicFramePr>
        <p:xfrm>
          <a:off x="5110163" y="408791"/>
          <a:ext cx="6275387" cy="6110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1800" b="1" dirty="0"/>
              <a:t>قد يحدث التسمم بأنواع مختلفة من الغازات مثل غازات السيارات و المواد الكيميائية وغازات الاشتعال و غاز أكسيد الفحم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926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sz="3600" dirty="0"/>
              <a:t>التسمم بالمبيدات الحشرية والزراعية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669259"/>
              </p:ext>
            </p:extLst>
          </p:nvPr>
        </p:nvGraphicFramePr>
        <p:xfrm>
          <a:off x="5110163" y="279699"/>
          <a:ext cx="6275387" cy="626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2000" b="1" dirty="0"/>
              <a:t>والمبيدات نوعان : نوع يحتوي على مركبات الفوسفور العضوية ، ونوع يحتوي على مركبات الكلور العضوية 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35" y="3786322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8DB7DE-FFE8-6340-985B-421544CC5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الإصابات أثناء اللعب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9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19540709-CBDA-2842-811A-4E587F63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ما الأسباب العامة التي تؤدي إلى كثرة وقوع الحوادث في مرحلة الطفولة ؟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CB87AD5-272E-0946-A966-E95CF225C252}"/>
              </a:ext>
            </a:extLst>
          </p:cNvPr>
          <p:cNvSpPr txBox="1"/>
          <p:nvPr/>
        </p:nvSpPr>
        <p:spPr>
          <a:xfrm>
            <a:off x="7301126" y="1744935"/>
            <a:ext cx="33169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3000" dirty="0"/>
              <a:t>1- مرض الأم</a:t>
            </a:r>
          </a:p>
          <a:p>
            <a:pPr marL="0" algn="r" defTabSz="457200" rtl="1" eaLnBrk="1" latinLnBrk="0" hangingPunct="1"/>
            <a:r>
              <a:rPr lang="ar-SA" sz="3000" dirty="0"/>
              <a:t>2- الجهل</a:t>
            </a:r>
          </a:p>
          <a:p>
            <a:pPr marL="0" algn="r" defTabSz="457200" rtl="1" eaLnBrk="1" latinLnBrk="0" hangingPunct="1"/>
            <a:r>
              <a:rPr lang="ar-SA" sz="3000" dirty="0"/>
              <a:t>3- الخدم</a:t>
            </a:r>
          </a:p>
          <a:p>
            <a:pPr marL="0" algn="r" defTabSz="457200" rtl="1" eaLnBrk="1" latinLnBrk="0" hangingPunct="1"/>
            <a:r>
              <a:rPr lang="ar-SA" sz="3000" dirty="0"/>
              <a:t>4- خوف الطفل وجوعه</a:t>
            </a:r>
          </a:p>
          <a:p>
            <a:pPr marL="0" algn="r" defTabSz="457200" rtl="1" eaLnBrk="1" latinLnBrk="0" hangingPunct="1"/>
            <a:r>
              <a:rPr lang="ar-SA" sz="3000" dirty="0"/>
              <a:t>5- لفت النظر من قبل الطفل</a:t>
            </a:r>
          </a:p>
          <a:p>
            <a:pPr marL="0" algn="r" defTabSz="457200" rtl="1" eaLnBrk="1" latinLnBrk="0" hangingPunct="1"/>
            <a:r>
              <a:rPr lang="ar-SA" sz="3000" dirty="0"/>
              <a:t>6- عدم انتباه الأم بسبب الحمل </a:t>
            </a:r>
            <a:r>
              <a:rPr lang="ar-SA" sz="3000" dirty="0" smtClean="0"/>
              <a:t>أو </a:t>
            </a:r>
            <a:r>
              <a:rPr lang="ar-SA" sz="3000" dirty="0"/>
              <a:t>العمل</a:t>
            </a:r>
          </a:p>
        </p:txBody>
      </p:sp>
    </p:spTree>
    <p:extLst>
      <p:ext uri="{BB962C8B-B14F-4D97-AF65-F5344CB8AC3E}">
        <p14:creationId xmlns:p14="http://schemas.microsoft.com/office/powerpoint/2010/main" val="42673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7AE41-F1D7-0749-AC07-2DA0ECBAF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6000" dirty="0"/>
              <a:t>النزيف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4736B4-02C5-544A-B674-8FA7D047F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581" y="2015732"/>
            <a:ext cx="10564010" cy="3450613"/>
          </a:xfrm>
        </p:spPr>
        <p:txBody>
          <a:bodyPr>
            <a:normAutofit fontScale="92500"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خروج دم من الأوعية الدموية وعندما يخرج الدم إلى خارج الجسم يكون (نزيف خارجي) أما داخل الجسم يكون (نزيف داخلي)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خروج كميات </a:t>
            </a:r>
            <a:r>
              <a:rPr lang="ar-SA" sz="4000" dirty="0" smtClean="0"/>
              <a:t>كبيرة وبصورة </a:t>
            </a:r>
            <a:r>
              <a:rPr lang="ar-SA" sz="4000" dirty="0"/>
              <a:t>سريعة يعرض حياة الأنسان للخطر</a:t>
            </a: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EEFE564-5AF5-E945-8874-13FB1E580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22" y="4675823"/>
            <a:ext cx="4000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21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23A146-36FA-0F49-965C-AE1DB459B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42420"/>
            <a:ext cx="9603275" cy="1049235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أنواع النزيف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D2CA09-9AE0-E64A-AB40-3D29F7E15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703693"/>
            <a:ext cx="9603275" cy="3450613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النزيف الشرياني: </a:t>
            </a:r>
            <a:r>
              <a:rPr lang="ar-SA" sz="4000" dirty="0" smtClean="0"/>
              <a:t>أوعية </a:t>
            </a:r>
            <a:r>
              <a:rPr lang="ar-SA" sz="4000" dirty="0"/>
              <a:t>دموية </a:t>
            </a:r>
            <a:r>
              <a:rPr lang="ar-SA" sz="4000" dirty="0" smtClean="0"/>
              <a:t>خارجة </a:t>
            </a:r>
            <a:r>
              <a:rPr lang="ar-SA" sz="4000" dirty="0"/>
              <a:t>من القلب ويكون الدم </a:t>
            </a:r>
            <a:r>
              <a:rPr lang="ar-SA" sz="4000" dirty="0" smtClean="0"/>
              <a:t>مؤكسد  </a:t>
            </a:r>
            <a:r>
              <a:rPr lang="ar-SA" sz="4000" dirty="0"/>
              <a:t>وضغط الدم بها مرتفع.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النزيف الوريدي: عائدة إلى القلب و الدم غير مؤكسد و ضغط الدم بها منخفض.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النزيف الشعيري: يكون الدم بسيط ويمكن السيطرة عليه.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ar-SA" sz="4000" dirty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ar-SA" sz="4000" dirty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7405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0A695D-68C5-9847-AC02-14216D0F7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من أهمها الإصابات و بعضها بسبب </a:t>
            </a:r>
            <a:r>
              <a:rPr lang="ar-SA" sz="5000" dirty="0" smtClean="0"/>
              <a:t>أمراض </a:t>
            </a:r>
            <a:r>
              <a:rPr lang="ar-SA" sz="5000" dirty="0"/>
              <a:t>مثل الهيموفيليا.</a:t>
            </a:r>
            <a:endParaRPr lang="en-US" sz="50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50C7121A-6DB5-C94E-A146-8A8E4A47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أ</a:t>
            </a:r>
            <a:r>
              <a:rPr lang="ar-SA" sz="5000" dirty="0" smtClean="0"/>
              <a:t>سباب </a:t>
            </a:r>
            <a:r>
              <a:rPr lang="ar-SA" sz="5000" dirty="0"/>
              <a:t>النزيف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473020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0A695D-68C5-9847-AC02-14216D0F7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كشف موضع النزف وإزالة الملابس من حوله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الضغط المباشر والمستمر في مكان النزف.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يمكن الضغط على الشريان الرئيسي لتوقف النزف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رفع العضو إلى أعلى لتقليل النزف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نقل المصاب إلى المستشفى 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endParaRPr lang="en-US" sz="50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50C7121A-6DB5-C94E-A146-8A8E4A47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العلاج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000385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0A695D-68C5-9847-AC02-14216D0F7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80841"/>
            <a:ext cx="9603275" cy="3450613"/>
          </a:xfrm>
        </p:spPr>
        <p:txBody>
          <a:bodyPr>
            <a:normAutofit fontScale="85000" lnSpcReduction="10000"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قد يبلعه المصاب ويخرج على هيئة قيء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sz="5000" dirty="0"/>
              <a:t>أسبابه: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sz="5000" dirty="0"/>
              <a:t>حوادث </a:t>
            </a:r>
            <a:r>
              <a:rPr lang="ar-SA" sz="5000" dirty="0" smtClean="0"/>
              <a:t>وإصابات </a:t>
            </a:r>
            <a:r>
              <a:rPr lang="ar-SA" sz="5000" dirty="0"/>
              <a:t>أ</a:t>
            </a:r>
            <a:r>
              <a:rPr lang="ar-SA" sz="5000" dirty="0" smtClean="0"/>
              <a:t>و </a:t>
            </a:r>
            <a:r>
              <a:rPr lang="ar-SA" sz="5000" dirty="0"/>
              <a:t>وجود جسم غريب </a:t>
            </a:r>
            <a:r>
              <a:rPr lang="ar-SA" sz="5000" dirty="0" smtClean="0"/>
              <a:t>،  وأحيانا </a:t>
            </a:r>
            <a:r>
              <a:rPr lang="ar-SA" sz="5000" dirty="0"/>
              <a:t>بسبب ضعف الشعيرات الدموية في الغشاء المخاطي</a:t>
            </a:r>
            <a:endParaRPr lang="en-US" sz="50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50C7121A-6DB5-C94E-A146-8A8E4A47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نزيف الأنف (الرعاف)</a:t>
            </a:r>
            <a:endParaRPr lang="en-US" sz="5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2954F4-894C-1241-96C9-CA89D3D5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97" y="219871"/>
            <a:ext cx="3278038" cy="156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561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0A695D-68C5-9847-AC02-14216D0F7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جلوس المصاب و رأسه للأمام وليس الخلف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ضم الفتحتين مع لضغط عليهما بين أصبعي السبابة والإبهام لمدة خمس دقائق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وضع قطعة من الثلج أعلى الأنف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يحشى الأنف بقطن نظيف اذا استمر النزيف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ينقل للمستشفى اذا استمر وقت طويل</a:t>
            </a:r>
            <a:endParaRPr lang="en-US" sz="50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50C7121A-6DB5-C94E-A146-8A8E4A47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العلاج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008986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0A695D-68C5-9847-AC02-14216D0F7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تحدث نتيجة الحوادث </a:t>
            </a:r>
            <a:r>
              <a:rPr lang="ar-SA" sz="5000" dirty="0" smtClean="0"/>
              <a:t>أو </a:t>
            </a:r>
            <a:r>
              <a:rPr lang="ar-SA" sz="5000" dirty="0"/>
              <a:t>السقوط وهي لا تؤدي بذاتها إلى الوفاة ولكن قد تسبب تشوهات </a:t>
            </a:r>
            <a:r>
              <a:rPr lang="ar-SA" sz="5000" dirty="0" smtClean="0"/>
              <a:t>أو </a:t>
            </a:r>
            <a:r>
              <a:rPr lang="ar-SA" sz="5000" dirty="0"/>
              <a:t>تمزق في الأوعية الدموية.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endParaRPr lang="en-US" sz="50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50C7121A-6DB5-C94E-A146-8A8E4A47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16" y="488397"/>
            <a:ext cx="6638129" cy="1049235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6000" dirty="0"/>
              <a:t>الكسور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DA472F7-417A-1747-9B76-89CAD93D4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05" y="0"/>
            <a:ext cx="3876974" cy="202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4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F59733-BB39-DD43-90C6-AD7985E4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أنواع الكسور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7D7281-8DD2-A848-8E69-CD72901CE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كسر بسيط: مغلق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كسر مضاعف: مفتوح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5000" dirty="0"/>
              <a:t>كسر مركب: قد يصل للأوعية الدموية والأعصاب </a:t>
            </a:r>
            <a:endParaRPr lang="en-US" sz="50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7E372A2-0417-F144-9C58-3E10FD795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63" y="1853754"/>
            <a:ext cx="2890762" cy="216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44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F59733-BB39-DD43-90C6-AD7985E42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599" y="357410"/>
            <a:ext cx="9603275" cy="1049235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تشخيص الكسور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7D7281-8DD2-A848-8E69-CD72901CE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1598" y="2120664"/>
            <a:ext cx="9603275" cy="3450613"/>
          </a:xfrm>
        </p:spPr>
        <p:txBody>
          <a:bodyPr>
            <a:noAutofit/>
          </a:bodyPr>
          <a:lstStyle/>
          <a:p>
            <a:pPr algn="r" rtl="1"/>
            <a:r>
              <a:rPr lang="ar-SA" sz="3000" dirty="0"/>
              <a:t>ألم شديد في موضع الإصابة		حركة غير طبيعية في مكان الكسر</a:t>
            </a:r>
          </a:p>
          <a:p>
            <a:pPr algn="r" rtl="1"/>
            <a:r>
              <a:rPr lang="ar-SA" sz="3000" dirty="0"/>
              <a:t>الأشعة هي التي تؤكد وجود الكسر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3000" dirty="0"/>
              <a:t>تورم المكان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3000" dirty="0"/>
              <a:t>تغير شكل العضو المصاب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3000" dirty="0"/>
              <a:t>عدم المقدرة على تحريك العضو	سماع صوت </a:t>
            </a:r>
            <a:r>
              <a:rPr lang="ar-SA" sz="3000" dirty="0" smtClean="0"/>
              <a:t>أو </a:t>
            </a:r>
            <a:r>
              <a:rPr lang="ar-SA" sz="3000" dirty="0"/>
              <a:t>شعور غريب عند لمسه</a:t>
            </a:r>
          </a:p>
        </p:txBody>
      </p:sp>
    </p:spTree>
    <p:extLst>
      <p:ext uri="{BB962C8B-B14F-4D97-AF65-F5344CB8AC3E}">
        <p14:creationId xmlns:p14="http://schemas.microsoft.com/office/powerpoint/2010/main" val="25892979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EBF0B8-8307-194B-8566-DDB6A14E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مضاعفات الكسور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4D7D6C-61E5-0046-95F9-6E2010AB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تشوهات العضو المصاب.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تمزق الأوعية</a:t>
            </a:r>
            <a:endParaRPr lang="en-US" sz="4000" dirty="0"/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تمزق الأعصاب مما يؤدي إلى فقد المقدرة على تحرك العضو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تلوث أو التهاب العظم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097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1" r="16111"/>
          <a:stretch>
            <a:fillRect/>
          </a:stretch>
        </p:blipFill>
        <p:spPr>
          <a:xfrm>
            <a:off x="8849530" y="1584576"/>
            <a:ext cx="2417737" cy="323463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4733" y="1714796"/>
            <a:ext cx="5776646" cy="1178032"/>
          </a:xfrm>
        </p:spPr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b="1" dirty="0"/>
              <a:t>الحروق  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795" y="2892828"/>
            <a:ext cx="5776646" cy="2031329"/>
          </a:xfrm>
        </p:spPr>
        <p:txBody>
          <a:bodyPr>
            <a:noAutofit/>
          </a:bodyPr>
          <a:lstStyle/>
          <a:p>
            <a:pPr marL="0" indent="0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2400" b="1" dirty="0"/>
              <a:t>هي إصابة الأنسجة الحية في جسم الإنسان بالتغير أو النقص أو النزف من تأثير مباشر نتيجة تعرض الشخص للنار أو مواد </a:t>
            </a:r>
            <a:r>
              <a:rPr lang="ar-SA" sz="2400" b="1" dirty="0" smtClean="0"/>
              <a:t>كيماوية </a:t>
            </a:r>
            <a:r>
              <a:rPr lang="ar-SA" sz="2400" b="1" dirty="0"/>
              <a:t>أو كهرباء </a:t>
            </a:r>
            <a:r>
              <a:rPr lang="ar-SA" sz="2400" b="1" dirty="0" smtClean="0"/>
              <a:t>أو </a:t>
            </a:r>
            <a:r>
              <a:rPr lang="ar-SA" sz="2400" b="1" dirty="0"/>
              <a:t>مما يؤدي إلى تلف </a:t>
            </a:r>
            <a:r>
              <a:rPr lang="ar-SA" sz="2400" b="1" dirty="0" smtClean="0"/>
              <a:t>الأنسجة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903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EBF0B8-8307-194B-8566-DDB6A14E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ضربة الشمس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4D7D6C-61E5-0046-95F9-6E2010AB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نتيجة لتعرض للحرارة الشمس العالية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sz="4000" dirty="0"/>
              <a:t>تؤدي </a:t>
            </a:r>
            <a:r>
              <a:rPr lang="ar-SA" sz="4000" dirty="0" smtClean="0"/>
              <a:t>إلى </a:t>
            </a:r>
            <a:r>
              <a:rPr lang="ar-SA" sz="4000" dirty="0"/>
              <a:t>اختلال في مركز تنظيم الحرارة في الدماغ فيعجز عن حفظ الحرارة عند معدلها الطبيعي.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sz="4000" dirty="0"/>
              <a:t>تحدث عند الأطفال وكبار السن ومرضى القلب والمدمنين</a:t>
            </a: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C6606D-D60F-8441-8270-6DACF35E2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769" y="0"/>
            <a:ext cx="3046696" cy="304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88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EBF0B8-8307-194B-8566-DDB6A14E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ضربة الشمس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4D7D6C-61E5-0046-95F9-6E2010AB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يجب اسعافها </a:t>
            </a:r>
            <a:r>
              <a:rPr lang="ar-SA" sz="4000" dirty="0" smtClean="0"/>
              <a:t>مباشرة </a:t>
            </a:r>
            <a:r>
              <a:rPr lang="ar-SA" sz="4000" dirty="0"/>
              <a:t>لمنع حدوث الوفاة ومن أهم اعراضها: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1- ارتفاع درجة الحرارة والصداع والدوخة واحمرار الجلد وتوقف العرق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2- قوة النبض ثم سرعته وعدم انتظامه مع تقدم الحالة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3- اجهاد في التنفس مع ارتفاع ضغط الدم في البداية ثم انخفاضه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4- ضيق حدقة العين ثم الإغماء</a:t>
            </a:r>
          </a:p>
        </p:txBody>
      </p:sp>
    </p:spTree>
    <p:extLst>
      <p:ext uri="{BB962C8B-B14F-4D97-AF65-F5344CB8AC3E}">
        <p14:creationId xmlns:p14="http://schemas.microsoft.com/office/powerpoint/2010/main" val="26945725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EBF0B8-8307-194B-8566-DDB6A14E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000" dirty="0"/>
              <a:t>الإسعافات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4D7D6C-61E5-0046-95F9-6E2010AB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وضع المصاب في مكان بارد وخلع ملابسه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استخدام أجهزة تبريد وتهوية</a:t>
            </a:r>
            <a:endParaRPr lang="en-US" sz="4000" dirty="0"/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استلقاء المصاب و رفع رأسه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عمل كمادات باردة على الأطراف وتجنب حدوث الرعشة</a:t>
            </a: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000" dirty="0"/>
              <a:t>نقله للمستشفى </a:t>
            </a:r>
            <a:r>
              <a:rPr lang="ar-SA" sz="4000" dirty="0" smtClean="0"/>
              <a:t>لإعطائه </a:t>
            </a:r>
            <a:r>
              <a:rPr lang="ar-SA" sz="4000" dirty="0"/>
              <a:t>محاليل  </a:t>
            </a:r>
            <a:r>
              <a:rPr lang="ar-SA" sz="4000" dirty="0" smtClean="0"/>
              <a:t>والأوكسجين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1891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057937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وزارة الصحة </a:t>
            </a:r>
            <a:br>
              <a:rPr lang="ar-SA" dirty="0" smtClean="0"/>
            </a:br>
            <a:r>
              <a:rPr lang="ar-SA" dirty="0" smtClean="0"/>
              <a:t>الإسعافات الأولية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www.moh.gov.sa/awarenessplateform/Firstaid/Pages/default.aspx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4036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sz="3600" dirty="0"/>
              <a:t>درجات الحروق 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926679"/>
              </p:ext>
            </p:extLst>
          </p:nvPr>
        </p:nvGraphicFramePr>
        <p:xfrm>
          <a:off x="5110163" y="803275"/>
          <a:ext cx="6275387" cy="524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</a:pPr>
            <a:r>
              <a:rPr lang="ar-SA" sz="2400" dirty="0"/>
              <a:t>تقسم الحروق تبعاً لعمقها إلى ثلاث درجات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58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عوامل الخطورة في الحروق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88398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8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تهدف الإسعافات الأولية للحروق إلى تحقيق ما يلي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219742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9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إسعاف الحروق من الدرجة الأولى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34610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0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ar-SA" dirty="0"/>
              <a:t>إسعاف الحروق من الدرجة الثانية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815032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مخصص 2">
      <a:majorFont>
        <a:latin typeface="Traditional Arabic"/>
        <a:ea typeface=""/>
        <a:cs typeface="Traditional Arabic"/>
      </a:majorFont>
      <a:minorFont>
        <a:latin typeface="Traditional Arabic"/>
        <a:ea typeface=""/>
        <a:cs typeface="Traditional Arabic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998</TotalTime>
  <Words>1362</Words>
  <Application>Microsoft Office PowerPoint</Application>
  <PresentationFormat>ملء الشاشة</PresentationFormat>
  <Paragraphs>236</Paragraphs>
  <Slides>43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43</vt:i4>
      </vt:variant>
    </vt:vector>
  </HeadingPairs>
  <TitlesOfParts>
    <vt:vector size="50" baseType="lpstr">
      <vt:lpstr>Arial</vt:lpstr>
      <vt:lpstr>Gill Sans MT</vt:lpstr>
      <vt:lpstr>Times New Roman</vt:lpstr>
      <vt:lpstr>Traditional Arabic</vt:lpstr>
      <vt:lpstr>Wingdings</vt:lpstr>
      <vt:lpstr>Atlas</vt:lpstr>
      <vt:lpstr>Gallery</vt:lpstr>
      <vt:lpstr>الإسعافات الأولية</vt:lpstr>
      <vt:lpstr>الإسعاف الأولي : هو العناية الصحيحة والسريعة بالمرضى والمصابين في مكان الحادث ثم نقلهم بطريقة سليمة تمنع حدوث إصابات جديدة أو مضاعفات أو وفاة  </vt:lpstr>
      <vt:lpstr>ما الأسباب العامة التي تؤدي إلى كثرة وقوع الحوادث في مرحلة الطفولة ؟</vt:lpstr>
      <vt:lpstr>الحروق  </vt:lpstr>
      <vt:lpstr>درجات الحروق </vt:lpstr>
      <vt:lpstr>عوامل الخطورة في الحروق</vt:lpstr>
      <vt:lpstr>تهدف الإسعافات الأولية للحروق إلى تحقيق ما يلي </vt:lpstr>
      <vt:lpstr>إسعاف الحروق من الدرجة الأولى</vt:lpstr>
      <vt:lpstr>إسعاف الحروق من الدرجة الثانية </vt:lpstr>
      <vt:lpstr>إسعاف الحروق من الدرجة الثالثة </vt:lpstr>
      <vt:lpstr>إسعاف حروق المواد الكيميائية </vt:lpstr>
      <vt:lpstr>وقاية الأطفال من إصابات الحرائق (مراجعة البيئة) </vt:lpstr>
      <vt:lpstr>الاختناق </vt:lpstr>
      <vt:lpstr>أسباب الاختناق </vt:lpstr>
      <vt:lpstr>عرض تقديمي في PowerPoint</vt:lpstr>
      <vt:lpstr>عرض تقديمي في PowerPoint</vt:lpstr>
      <vt:lpstr>الوقاية من حوادث الاختناق  (مراجعة البيئة)</vt:lpstr>
      <vt:lpstr>التسمم</vt:lpstr>
      <vt:lpstr>أنواع السموم </vt:lpstr>
      <vt:lpstr>عرض تقديمي في PowerPoint</vt:lpstr>
      <vt:lpstr>الوقاية من التسمم</vt:lpstr>
      <vt:lpstr>التسمم في الحمام </vt:lpstr>
      <vt:lpstr>التسمم بالأطعمة </vt:lpstr>
      <vt:lpstr>عرض تقديمي في PowerPoint</vt:lpstr>
      <vt:lpstr>التسمم بالأحماض والقلويات </vt:lpstr>
      <vt:lpstr>التسمم بالبترول ومنتجاته </vt:lpstr>
      <vt:lpstr>التسمم بالغازات </vt:lpstr>
      <vt:lpstr>التسمم بالمبيدات الحشرية والزراعية </vt:lpstr>
      <vt:lpstr>الإصابات أثناء اللعب</vt:lpstr>
      <vt:lpstr>النزيف</vt:lpstr>
      <vt:lpstr>أنواع النزيف</vt:lpstr>
      <vt:lpstr>أسباب النزيف</vt:lpstr>
      <vt:lpstr>العلاج</vt:lpstr>
      <vt:lpstr>نزيف الأنف (الرعاف)</vt:lpstr>
      <vt:lpstr>العلاج</vt:lpstr>
      <vt:lpstr>الكسور</vt:lpstr>
      <vt:lpstr>أنواع الكسور</vt:lpstr>
      <vt:lpstr>تشخيص الكسور</vt:lpstr>
      <vt:lpstr>مضاعفات الكسور</vt:lpstr>
      <vt:lpstr>ضربة الشمس</vt:lpstr>
      <vt:lpstr>ضربة الشمس</vt:lpstr>
      <vt:lpstr>الإسعافات</vt:lpstr>
      <vt:lpstr>وزارة الصحة  الإسعافات الأولية    https://www.moh.gov.sa/awarenessplateform/Firstaid/Pages/default.aspx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الإسعافات الأولية</dc:title>
  <dc:creator>Microsoft Office User</dc:creator>
  <cp:lastModifiedBy>welcome</cp:lastModifiedBy>
  <cp:revision>61</cp:revision>
  <dcterms:created xsi:type="dcterms:W3CDTF">2018-03-26T16:49:31Z</dcterms:created>
  <dcterms:modified xsi:type="dcterms:W3CDTF">2020-04-30T16:55:39Z</dcterms:modified>
</cp:coreProperties>
</file>