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0" r:id="rId4"/>
  </p:sldMasterIdLst>
  <p:sldIdLst>
    <p:sldId id="256" r:id="rId5"/>
    <p:sldId id="301" r:id="rId6"/>
    <p:sldId id="273" r:id="rId7"/>
    <p:sldId id="277" r:id="rId8"/>
    <p:sldId id="310" r:id="rId9"/>
    <p:sldId id="311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068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789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136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190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299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344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565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723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348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169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251302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10/07/39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1640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معالجة الكلمات والنسخ </a:t>
            </a:r>
            <a:br>
              <a:rPr lang="ar-SA" dirty="0" smtClean="0"/>
            </a:br>
            <a:r>
              <a:rPr lang="ar-SA" dirty="0" smtClean="0"/>
              <a:t>برنامج السكرتارية الطبية</a:t>
            </a:r>
            <a:endParaRPr lang="ar-SA" sz="4400" dirty="0"/>
          </a:p>
        </p:txBody>
      </p:sp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الطباعة باللغة الإنجليزية</a:t>
            </a: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الصف اسفل صف الارتكاز </a:t>
            </a:r>
          </a:p>
          <a:p>
            <a:pPr algn="ctr">
              <a:spcBef>
                <a:spcPct val="0"/>
              </a:spcBef>
            </a:pP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 الصف الأول</a:t>
            </a:r>
            <a:r>
              <a:rPr lang="ar-SA"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الذي أسفل صف </a:t>
            </a:r>
            <a:r>
              <a:rPr lang="ar-SA" b="1" dirty="0" err="1">
                <a:effectLst/>
              </a:rPr>
              <a:t>الإرتكاز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</a:t>
            </a:r>
            <a:r>
              <a:rPr lang="ar-SA" sz="4400" b="1" dirty="0" err="1" smtClean="0"/>
              <a:t>اليسارإلى</a:t>
            </a:r>
            <a:r>
              <a:rPr lang="ar-SA" sz="4400" b="1" dirty="0" smtClean="0"/>
              <a:t> اليمين </a:t>
            </a:r>
            <a:r>
              <a:rPr lang="ar-SA" sz="4400" b="1" dirty="0" err="1" smtClean="0"/>
              <a:t>كالتالي </a:t>
            </a:r>
            <a:r>
              <a:rPr lang="ar-SA" sz="4400" b="1" dirty="0"/>
              <a:t>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err="1" smtClean="0"/>
              <a:t>(</a:t>
            </a:r>
            <a:r>
              <a:rPr lang="en-US" sz="4400" dirty="0" smtClean="0"/>
              <a:t>z-x-c-v-b-n-m-,-.-/</a:t>
            </a:r>
            <a:r>
              <a:rPr lang="ar-SA" sz="4000" b="1" dirty="0"/>
              <a:t>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تبق </a:t>
            </a:r>
            <a:r>
              <a:rPr lang="ar-SA" sz="3600" b="1" dirty="0">
                <a:solidFill>
                  <a:srgbClr val="C00000"/>
                </a:solidFill>
              </a:rPr>
              <a:t>أصابع اليدين على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حسب المكان المخصص لكل اصبع ومنه </a:t>
            </a:r>
            <a:r>
              <a:rPr lang="ar-SA" sz="3600" b="1" dirty="0" smtClean="0">
                <a:solidFill>
                  <a:srgbClr val="C00000"/>
                </a:solidFill>
              </a:rPr>
              <a:t>تنقله إلى </a:t>
            </a:r>
            <a:r>
              <a:rPr lang="ar-SA" sz="3600" b="1" dirty="0">
                <a:solidFill>
                  <a:srgbClr val="C00000"/>
                </a:solidFill>
              </a:rPr>
              <a:t>الصفوف الأخرى لضغط الحرف المراد ثم يعود إلى مكانه المخصص في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من غير رفع باقي </a:t>
            </a:r>
            <a:r>
              <a:rPr lang="ar-SA" sz="3600" b="1" dirty="0" smtClean="0">
                <a:solidFill>
                  <a:srgbClr val="C00000"/>
                </a:solidFill>
              </a:rPr>
              <a:t>الأصابع .</a:t>
            </a:r>
          </a:p>
          <a:p>
            <a:pPr marL="457200" indent="-457200"/>
            <a:endParaRPr lang="ar-SA" sz="3600" b="1" dirty="0">
              <a:solidFill>
                <a:srgbClr val="C00000"/>
              </a:solidFill>
            </a:endParaRPr>
          </a:p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ركز </a:t>
            </a:r>
            <a:r>
              <a:rPr lang="ar-SA" sz="3600" b="1" dirty="0">
                <a:solidFill>
                  <a:srgbClr val="C00000"/>
                </a:solidFill>
              </a:rPr>
              <a:t>نظرك في الورقة أثناء الطبع ولا تنظر إلى لوحة المفاتيح إلا في حالة الضرورة القصوى .</a:t>
            </a:r>
            <a:br>
              <a:rPr lang="ar-SA" sz="3600" b="1" dirty="0">
                <a:solidFill>
                  <a:srgbClr val="C00000"/>
                </a:solidFill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980728"/>
            <a:ext cx="7498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اليمنى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علامة (</a:t>
            </a:r>
            <a:r>
              <a:rPr lang="en-US" sz="2400" b="1" dirty="0" smtClean="0"/>
              <a:t>/ </a:t>
            </a:r>
            <a:r>
              <a:rPr lang="ar-SA" sz="2400" b="1" dirty="0" smtClean="0"/>
              <a:t>): </a:t>
            </a:r>
            <a:r>
              <a:rPr lang="ar-SA" sz="2400" b="1" dirty="0"/>
              <a:t>متخصص به </a:t>
            </a:r>
            <a:r>
              <a:rPr lang="ar-SA" sz="2400" b="1" dirty="0">
                <a:solidFill>
                  <a:srgbClr val="FF0000"/>
                </a:solidFill>
              </a:rPr>
              <a:t>إصبع الخنصر الأيمن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smtClean="0"/>
              <a:t>علامة</a:t>
            </a:r>
            <a:r>
              <a:rPr lang="ar-SA" sz="2400" b="1" dirty="0" err="1" smtClean="0"/>
              <a:t>(</a:t>
            </a:r>
            <a:r>
              <a:rPr lang="en-US" sz="2400" b="1" dirty="0" smtClean="0"/>
              <a:t>.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البنصر الأيمن </a:t>
            </a:r>
            <a:endParaRPr lang="ar-SA" sz="24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2400" b="1" dirty="0" smtClean="0"/>
              <a:t>علامة</a:t>
            </a:r>
            <a:r>
              <a:rPr lang="ar-SA" sz="2400" b="1" dirty="0" err="1" smtClean="0"/>
              <a:t>(</a:t>
            </a:r>
            <a:r>
              <a:rPr lang="ar-SA" sz="2400" b="1" dirty="0" smtClean="0"/>
              <a:t> </a:t>
            </a:r>
            <a:r>
              <a:rPr lang="en-US" sz="2400" b="1" dirty="0" smtClean="0"/>
              <a:t>,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 smtClean="0"/>
              <a:t>: </a:t>
            </a:r>
            <a:r>
              <a:rPr lang="ar-SA" sz="2400" b="1" dirty="0"/>
              <a:t>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الوسطى </a:t>
            </a:r>
            <a:r>
              <a:rPr lang="ar-SA" sz="24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ar-SA" sz="2400" b="1" dirty="0" smtClean="0"/>
              <a:t> </a:t>
            </a:r>
            <a:r>
              <a:rPr lang="en-US" sz="2400" b="1" dirty="0" smtClean="0"/>
              <a:t> m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السبابة الأيمن </a:t>
            </a:r>
            <a:endParaRPr lang="ar-SA" sz="24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en-US" sz="2400" b="1" dirty="0" smtClean="0"/>
              <a:t> n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2400" b="1" dirty="0"/>
              <a:t>أيضاً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en-US" sz="2400" b="1" dirty="0" smtClean="0"/>
              <a:t>b 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/>
              <a:t>: وهنا لكم الخيار إما أن تضغطوا بإصبع السبابة الأيمن ،أو ا</a:t>
            </a:r>
            <a:r>
              <a:rPr lang="ar-SA" sz="24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2400" b="1" dirty="0"/>
              <a:t>لأنه يقع في نصف المسافة بينهما ، ولكن </a:t>
            </a:r>
            <a:r>
              <a:rPr lang="ar-SA" sz="2400" b="1" dirty="0" smtClean="0"/>
              <a:t>يفضل أن استخدام </a:t>
            </a:r>
            <a:r>
              <a:rPr lang="ar-SA" sz="2400" b="1" dirty="0" smtClean="0">
                <a:solidFill>
                  <a:srgbClr val="FF0000"/>
                </a:solidFill>
              </a:rPr>
              <a:t>اصبع </a:t>
            </a:r>
            <a:r>
              <a:rPr lang="ar-SA" sz="2400" b="1" dirty="0">
                <a:solidFill>
                  <a:srgbClr val="FF0000"/>
                </a:solidFill>
              </a:rPr>
              <a:t>السبابة الأيمن </a:t>
            </a:r>
            <a:r>
              <a:rPr lang="ar-SA" sz="2400" b="1" dirty="0" smtClean="0"/>
              <a:t>عليه.</a:t>
            </a:r>
            <a:endParaRPr lang="ar-SA" sz="2400" dirty="0" smtClean="0"/>
          </a:p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اليسرى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ar-SA" sz="2400" b="1" dirty="0" smtClean="0"/>
              <a:t> </a:t>
            </a:r>
            <a:r>
              <a:rPr lang="en-US" sz="2400" b="1" dirty="0" smtClean="0"/>
              <a:t> v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en-US" sz="2400" b="1" dirty="0" smtClean="0"/>
              <a:t>c 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en-US" sz="2400" b="1" dirty="0" smtClean="0"/>
              <a:t>x 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en-US" sz="2400" b="1" dirty="0" smtClean="0"/>
              <a:t>z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عندما نريد كتابة أي حرف من الحروف السابقة ننزل الأصبع المخصص للحرف للأسفل ونضغط عليه مرة واحدة بخفة ثم نعود بالإصبع إلى صف </a:t>
            </a:r>
            <a:r>
              <a:rPr lang="ar-SA" sz="4400" b="1" dirty="0" err="1">
                <a:solidFill>
                  <a:srgbClr val="FF0000"/>
                </a:solidFill>
              </a:rPr>
              <a:t>الإرتكاز</a:t>
            </a:r>
            <a:r>
              <a:rPr lang="ar-SA" sz="4400" b="1" dirty="0">
                <a:solidFill>
                  <a:srgbClr val="FF0000"/>
                </a:solidFill>
              </a:rPr>
              <a:t> دون تحريك باقي </a:t>
            </a:r>
            <a:r>
              <a:rPr lang="ar-SA" sz="4400" b="1" dirty="0" smtClean="0">
                <a:solidFill>
                  <a:srgbClr val="FF0000"/>
                </a:solidFill>
              </a:rPr>
              <a:t>الأصابع .</a:t>
            </a: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endParaRPr lang="ar-SA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</a:t>
            </a:r>
            <a:r>
              <a:rPr lang="ar-SA" b="1" dirty="0" err="1" smtClean="0">
                <a:effectLst/>
              </a:rPr>
              <a:t>نكتب (</a:t>
            </a:r>
            <a:r>
              <a:rPr lang="en-US" b="1" dirty="0" smtClean="0">
                <a:effectLst/>
              </a:rPr>
              <a:t>&lt;,&gt;,?</a:t>
            </a:r>
            <a:r>
              <a:rPr lang="ar-SA" b="1" dirty="0">
                <a:effectLst/>
              </a:rPr>
              <a:t>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8933688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 err="1"/>
              <a:t>علامة </a:t>
            </a:r>
            <a:r>
              <a:rPr lang="ar-SA" sz="2200" b="1" u="sng" dirty="0" err="1" smtClean="0"/>
              <a:t>(</a:t>
            </a:r>
            <a:r>
              <a:rPr lang="en-US" sz="2200" b="1" u="sng" dirty="0" smtClean="0"/>
              <a:t>?</a:t>
            </a:r>
            <a:r>
              <a:rPr lang="ar-SA" sz="2200" b="1" u="sng" dirty="0" err="1" smtClean="0"/>
              <a:t>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</a:t>
            </a:r>
            <a:r>
              <a:rPr lang="ar-SA" sz="2200" b="1" dirty="0" smtClean="0"/>
              <a:t>على مفتاح الذي يحوي علامتي  </a:t>
            </a:r>
            <a:r>
              <a:rPr lang="en-US" sz="2200" b="1" dirty="0" smtClean="0"/>
              <a:t>/</a:t>
            </a:r>
            <a:r>
              <a:rPr lang="ar-SA" sz="2200" b="1" dirty="0" smtClean="0"/>
              <a:t> و </a:t>
            </a:r>
            <a:r>
              <a:rPr lang="en-US" sz="2200" b="1" dirty="0" smtClean="0"/>
              <a:t>?</a:t>
            </a:r>
            <a:r>
              <a:rPr lang="ar-SA" sz="2200" b="1" dirty="0" err="1" smtClean="0"/>
              <a:t>.</a:t>
            </a:r>
            <a:endParaRPr lang="ar-SA" sz="2200" b="1" dirty="0" smtClean="0"/>
          </a:p>
          <a:p>
            <a:pPr marL="457200" indent="-457200"/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علامة</a:t>
            </a:r>
            <a:r>
              <a:rPr lang="ar-SA" sz="2200" b="1" u="sng" dirty="0" err="1" smtClean="0"/>
              <a:t>(</a:t>
            </a:r>
            <a:r>
              <a:rPr lang="en-US" sz="2200" b="1" u="sng" dirty="0" smtClean="0"/>
              <a:t>&gt;</a:t>
            </a:r>
            <a:r>
              <a:rPr lang="ar-SA" sz="2200" b="1" u="sng" dirty="0" err="1" smtClean="0"/>
              <a:t>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</a:t>
            </a:r>
            <a:r>
              <a:rPr lang="ar-SA" sz="2200" b="1" dirty="0" smtClean="0">
                <a:solidFill>
                  <a:srgbClr val="FF0000"/>
                </a:solidFill>
              </a:rPr>
              <a:t>البنصر الأيمن </a:t>
            </a:r>
            <a:r>
              <a:rPr lang="ar-SA" sz="2200" b="1" dirty="0"/>
              <a:t>على </a:t>
            </a:r>
            <a:r>
              <a:rPr lang="ar-SA" sz="2200" b="1" dirty="0" smtClean="0"/>
              <a:t>المفتاح الذي يحوي علامتي </a:t>
            </a:r>
            <a:r>
              <a:rPr lang="en-US" sz="2200" b="1" dirty="0" smtClean="0"/>
              <a:t>. </a:t>
            </a:r>
            <a:r>
              <a:rPr lang="ar-SA" sz="2200" b="1" dirty="0" smtClean="0"/>
              <a:t>و </a:t>
            </a:r>
            <a:r>
              <a:rPr lang="en-US" sz="2200" b="1" dirty="0" smtClean="0"/>
              <a:t>&gt;</a:t>
            </a:r>
            <a:endParaRPr lang="ar-SA" sz="2200" b="1" dirty="0" smtClean="0"/>
          </a:p>
          <a:p>
            <a:pPr marL="457200" indent="-457200"/>
            <a:endParaRPr lang="ar-SA" sz="2200" b="1" dirty="0" smtClean="0"/>
          </a:p>
          <a:p>
            <a:pPr marL="457200" indent="-457200"/>
            <a:r>
              <a:rPr lang="ar-SA" sz="2200" b="1" u="sng" dirty="0" smtClean="0"/>
              <a:t>لكتابة علامة</a:t>
            </a:r>
            <a:r>
              <a:rPr lang="ar-SA" sz="2200" b="1" u="sng" dirty="0" err="1" smtClean="0"/>
              <a:t>(</a:t>
            </a:r>
            <a:r>
              <a:rPr lang="en-US" sz="2200" b="1" u="sng" dirty="0" smtClean="0"/>
              <a:t>&lt;</a:t>
            </a:r>
            <a:r>
              <a:rPr lang="ar-SA" sz="2200" b="1" u="sng" dirty="0" err="1" smtClean="0"/>
              <a:t>) </a:t>
            </a:r>
            <a:r>
              <a:rPr lang="ar-SA" sz="2200" b="1" dirty="0" smtClean="0"/>
              <a:t>:فإننا نضغط </a:t>
            </a:r>
            <a:r>
              <a:rPr lang="ar-SA" sz="2200" b="1" dirty="0" smtClean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 smtClean="0"/>
              <a:t>على زر </a:t>
            </a:r>
            <a:r>
              <a:rPr lang="en-US" sz="2200" b="1" dirty="0" smtClean="0"/>
              <a:t>shift </a:t>
            </a:r>
            <a:r>
              <a:rPr lang="ar-SA" sz="2200" b="1" dirty="0" smtClean="0"/>
              <a:t>ثم نضغط لمرة واحدة وبخفة </a:t>
            </a:r>
            <a:r>
              <a:rPr lang="ar-SA" sz="2200" b="1" dirty="0" smtClean="0">
                <a:solidFill>
                  <a:srgbClr val="FF0000"/>
                </a:solidFill>
              </a:rPr>
              <a:t>بإصبع الوسطى الأيمن </a:t>
            </a:r>
            <a:r>
              <a:rPr lang="ar-SA" sz="2200" b="1" dirty="0" smtClean="0"/>
              <a:t>على المفتاح الذي يحوي علامتي </a:t>
            </a:r>
            <a:r>
              <a:rPr lang="en-US" sz="2200" b="1" dirty="0" smtClean="0"/>
              <a:t> , </a:t>
            </a:r>
            <a:r>
              <a:rPr lang="ar-SA" sz="2200" b="1" dirty="0" smtClean="0"/>
              <a:t>و </a:t>
            </a:r>
            <a:r>
              <a:rPr lang="en-US" sz="2200" b="1" dirty="0" smtClean="0"/>
              <a:t>&lt;</a:t>
            </a:r>
            <a:endParaRPr lang="ar-SA" sz="2200" dirty="0" smtClean="0"/>
          </a:p>
          <a:p>
            <a:pPr marL="457200" indent="-457200"/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42591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سق1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نسق1" id="{5771B7B4-DFFE-4C52-9537-8D17795775F7}" vid="{A7634068-4D6B-4818-AA47-5670F936ED6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C28F6C-2C69-4BD0-A6B4-228D8D3B0CF2}">
  <ds:schemaRefs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E793819-B212-4337-B1FE-C2FC8C1ACA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7AA644-4547-42F2-B0CF-18D3C9EF5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نسق1</Template>
  <TotalTime>681</TotalTime>
  <Words>228</Words>
  <Application>Microsoft Office PowerPoint</Application>
  <PresentationFormat>عرض على الشاشة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Gill Sans MT</vt:lpstr>
      <vt:lpstr>Majalla UI</vt:lpstr>
      <vt:lpstr>Verdana</vt:lpstr>
      <vt:lpstr>Wingdings 2</vt:lpstr>
      <vt:lpstr>نسق1</vt:lpstr>
      <vt:lpstr>معالجة الكلمات والنسخ  برنامج السكرتارية الطبية</vt:lpstr>
      <vt:lpstr>سنتعلم الصف الذي أسفل صف الإرتكاز</vt:lpstr>
      <vt:lpstr>لا تنس أن ...</vt:lpstr>
      <vt:lpstr>توزيع الحروف في الصف اسفل صف الإرتكاز وفقاً لكل اصبع </vt:lpstr>
      <vt:lpstr>لا تنس أن ...</vt:lpstr>
      <vt:lpstr>كيف نكتب (&lt;,&gt;,? 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50</cp:revision>
  <dcterms:created xsi:type="dcterms:W3CDTF">2014-02-09T17:56:55Z</dcterms:created>
  <dcterms:modified xsi:type="dcterms:W3CDTF">2018-03-26T05:30:19Z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