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84F-EDF8-4105-8ABC-93FA4BA4B765}" type="datetimeFigureOut">
              <a:rPr lang="ar-SA" smtClean="0"/>
              <a:t>15/07/38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4624-25F1-488C-B7D3-5F36214792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281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84F-EDF8-4105-8ABC-93FA4BA4B765}" type="datetimeFigureOut">
              <a:rPr lang="ar-SA" smtClean="0"/>
              <a:t>15/07/38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4624-25F1-488C-B7D3-5F36214792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802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84F-EDF8-4105-8ABC-93FA4BA4B765}" type="datetimeFigureOut">
              <a:rPr lang="ar-SA" smtClean="0"/>
              <a:t>15/07/38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4624-25F1-488C-B7D3-5F36214792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336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84F-EDF8-4105-8ABC-93FA4BA4B765}" type="datetimeFigureOut">
              <a:rPr lang="ar-SA" smtClean="0"/>
              <a:t>15/07/38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4624-25F1-488C-B7D3-5F36214792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798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84F-EDF8-4105-8ABC-93FA4BA4B765}" type="datetimeFigureOut">
              <a:rPr lang="ar-SA" smtClean="0"/>
              <a:t>15/07/38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4624-25F1-488C-B7D3-5F36214792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954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84F-EDF8-4105-8ABC-93FA4BA4B765}" type="datetimeFigureOut">
              <a:rPr lang="ar-SA" smtClean="0"/>
              <a:t>15/07/38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4624-25F1-488C-B7D3-5F36214792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824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84F-EDF8-4105-8ABC-93FA4BA4B765}" type="datetimeFigureOut">
              <a:rPr lang="ar-SA" smtClean="0"/>
              <a:t>15/07/38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4624-25F1-488C-B7D3-5F36214792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480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84F-EDF8-4105-8ABC-93FA4BA4B765}" type="datetimeFigureOut">
              <a:rPr lang="ar-SA" smtClean="0"/>
              <a:t>15/07/38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4624-25F1-488C-B7D3-5F36214792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7321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84F-EDF8-4105-8ABC-93FA4BA4B765}" type="datetimeFigureOut">
              <a:rPr lang="ar-SA" smtClean="0"/>
              <a:t>15/07/38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4624-25F1-488C-B7D3-5F36214792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355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84F-EDF8-4105-8ABC-93FA4BA4B765}" type="datetimeFigureOut">
              <a:rPr lang="ar-SA" smtClean="0"/>
              <a:t>15/07/38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4624-25F1-488C-B7D3-5F36214792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307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384F-EDF8-4105-8ABC-93FA4BA4B765}" type="datetimeFigureOut">
              <a:rPr lang="ar-SA" smtClean="0"/>
              <a:t>15/07/38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4624-25F1-488C-B7D3-5F36214792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021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1384F-EDF8-4105-8ABC-93FA4BA4B765}" type="datetimeFigureOut">
              <a:rPr lang="ar-SA" smtClean="0"/>
              <a:t>15/07/38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74624-25F1-488C-B7D3-5F362147927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081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3224893" y="1820636"/>
            <a:ext cx="6800850" cy="2098221"/>
          </a:xfrm>
          <a:prstGeom prst="ellipse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bg1"/>
                </a:solidFill>
              </a:rPr>
              <a:t>الأرقام القياسية</a:t>
            </a:r>
            <a:endParaRPr lang="ar-S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22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40371" t="22442" r="39033" b="6936"/>
          <a:stretch/>
        </p:blipFill>
        <p:spPr>
          <a:xfrm rot="16200000">
            <a:off x="2838514" y="-2432921"/>
            <a:ext cx="6389490" cy="11479283"/>
          </a:xfrm>
          <a:prstGeom prst="rect">
            <a:avLst/>
          </a:prstGeom>
        </p:spPr>
      </p:pic>
      <p:sp>
        <p:nvSpPr>
          <p:cNvPr id="3" name="الرمز &quot;ممنوع&quot; 2"/>
          <p:cNvSpPr/>
          <p:nvPr/>
        </p:nvSpPr>
        <p:spPr>
          <a:xfrm>
            <a:off x="805343" y="3120705"/>
            <a:ext cx="7231309" cy="2021747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46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36882" t="36962" r="36494" b="21111"/>
          <a:stretch/>
        </p:blipFill>
        <p:spPr>
          <a:xfrm>
            <a:off x="2270552" y="1567792"/>
            <a:ext cx="9789936" cy="421222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</a:blip>
          <a:srcRect l="36882" t="28755" r="36494" b="62138"/>
          <a:stretch/>
        </p:blipFill>
        <p:spPr>
          <a:xfrm>
            <a:off x="2293207" y="620258"/>
            <a:ext cx="9789936" cy="914874"/>
          </a:xfrm>
          <a:prstGeom prst="rect">
            <a:avLst/>
          </a:prstGeom>
        </p:spPr>
      </p:pic>
      <p:sp>
        <p:nvSpPr>
          <p:cNvPr id="5" name="وسيلة شرح مستطيلة 4"/>
          <p:cNvSpPr/>
          <p:nvPr/>
        </p:nvSpPr>
        <p:spPr>
          <a:xfrm>
            <a:off x="8923562" y="41707"/>
            <a:ext cx="3224893" cy="521632"/>
          </a:xfrm>
          <a:prstGeom prst="wedgeRectCallout">
            <a:avLst>
              <a:gd name="adj1" fmla="val -54937"/>
              <a:gd name="adj2" fmla="val 801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الأرقام القياسية</a:t>
            </a:r>
            <a:endParaRPr lang="ar-SA" sz="2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1817" t="80959" r="39589" b="12971"/>
          <a:stretch/>
        </p:blipFill>
        <p:spPr>
          <a:xfrm>
            <a:off x="3390652" y="5812676"/>
            <a:ext cx="8027065" cy="797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835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5681" t="19858" r="37975" b="69190"/>
          <a:stretch/>
        </p:blipFill>
        <p:spPr>
          <a:xfrm>
            <a:off x="2592423" y="222642"/>
            <a:ext cx="9294851" cy="1648777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9624" t="30801" r="37975" b="59458"/>
          <a:stretch/>
        </p:blipFill>
        <p:spPr>
          <a:xfrm>
            <a:off x="3801261" y="2430636"/>
            <a:ext cx="7903677" cy="146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26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</a:blip>
          <a:srcRect l="19383" t="18360" r="36664" b="14810"/>
          <a:stretch/>
        </p:blipFill>
        <p:spPr>
          <a:xfrm>
            <a:off x="3706586" y="285750"/>
            <a:ext cx="7535635" cy="6049735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6054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36757" t="46445" r="35863" b="6449"/>
          <a:stretch/>
        </p:blipFill>
        <p:spPr>
          <a:xfrm>
            <a:off x="1416908" y="337752"/>
            <a:ext cx="9053385" cy="6070886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804086" y="2817342"/>
            <a:ext cx="3006811" cy="352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2499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19516" t="19757" r="33848" b="23792"/>
          <a:stretch/>
        </p:blipFill>
        <p:spPr>
          <a:xfrm>
            <a:off x="2294163" y="201726"/>
            <a:ext cx="8645979" cy="632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4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18767" t="16938" r="26882" b="40771"/>
          <a:stretch/>
        </p:blipFill>
        <p:spPr>
          <a:xfrm>
            <a:off x="3657600" y="554264"/>
            <a:ext cx="7649936" cy="3348266"/>
          </a:xfrm>
          <a:prstGeom prst="rect">
            <a:avLst/>
          </a:prstGeom>
        </p:spPr>
      </p:pic>
      <p:sp>
        <p:nvSpPr>
          <p:cNvPr id="3" name="وسيلة شرح مستطيلة 2"/>
          <p:cNvSpPr/>
          <p:nvPr/>
        </p:nvSpPr>
        <p:spPr>
          <a:xfrm>
            <a:off x="10804459" y="366385"/>
            <a:ext cx="1006153" cy="375758"/>
          </a:xfrm>
          <a:prstGeom prst="wedgeRectCallout">
            <a:avLst>
              <a:gd name="adj1" fmla="val -80230"/>
              <a:gd name="adj2" fmla="val 67774"/>
            </a:avLst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u="sng" dirty="0">
                <a:solidFill>
                  <a:srgbClr val="C00000"/>
                </a:solidFill>
              </a:rPr>
              <a:t>واجب :</a:t>
            </a:r>
          </a:p>
        </p:txBody>
      </p:sp>
    </p:spTree>
    <p:extLst>
      <p:ext uri="{BB962C8B-B14F-4D97-AF65-F5344CB8AC3E}">
        <p14:creationId xmlns:p14="http://schemas.microsoft.com/office/powerpoint/2010/main" val="416353279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</Words>
  <Application>Microsoft Office PowerPoint</Application>
  <PresentationFormat>ملء الشاشة</PresentationFormat>
  <Paragraphs>3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Laila</dc:creator>
  <cp:lastModifiedBy>Laila</cp:lastModifiedBy>
  <cp:revision>3</cp:revision>
  <dcterms:created xsi:type="dcterms:W3CDTF">2017-04-11T09:37:14Z</dcterms:created>
  <dcterms:modified xsi:type="dcterms:W3CDTF">2017-04-11T09:53:33Z</dcterms:modified>
</cp:coreProperties>
</file>