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5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t>21/06/38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199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t>21/06/38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660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t>21/06/38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539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t>21/06/38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097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t>21/06/38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024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t>21/06/38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464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t>21/06/38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134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t>21/06/38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668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t>21/06/38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08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t>21/06/38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138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t>21/06/38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091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B4F0-DBBD-4B28-9C3A-F4FE8EC15F91}" type="datetimeFigureOut">
              <a:rPr lang="ar-SA" smtClean="0"/>
              <a:t>21/06/38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D9B0-C014-49C7-B7FD-2E3579D982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442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524388" y="2139042"/>
            <a:ext cx="7086599" cy="20247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الأرقام القياسية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1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40371" t="22442" r="39033" b="6936"/>
          <a:stretch/>
        </p:blipFill>
        <p:spPr>
          <a:xfrm rot="16200000">
            <a:off x="2839677" y="-2437004"/>
            <a:ext cx="6392411" cy="11484531"/>
          </a:xfrm>
          <a:prstGeom prst="rect">
            <a:avLst/>
          </a:prstGeom>
        </p:spPr>
      </p:pic>
      <p:sp>
        <p:nvSpPr>
          <p:cNvPr id="5" name="الرمز &quot;ممنوع&quot; 4"/>
          <p:cNvSpPr/>
          <p:nvPr/>
        </p:nvSpPr>
        <p:spPr>
          <a:xfrm>
            <a:off x="805343" y="3120705"/>
            <a:ext cx="7231309" cy="202174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6882" t="22994" r="36494" b="10508"/>
          <a:stretch/>
        </p:blipFill>
        <p:spPr>
          <a:xfrm>
            <a:off x="864973" y="98854"/>
            <a:ext cx="10214920" cy="668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8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5105" t="19858" r="37975" b="59458"/>
          <a:stretch/>
        </p:blipFill>
        <p:spPr>
          <a:xfrm>
            <a:off x="1482811" y="247135"/>
            <a:ext cx="9498227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9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5105" t="39935" r="37975" b="23818"/>
          <a:stretch/>
        </p:blipFill>
        <p:spPr>
          <a:xfrm>
            <a:off x="2603156" y="397833"/>
            <a:ext cx="7150443" cy="511328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51381" t="41676" r="38825" b="53099"/>
          <a:stretch/>
        </p:blipFill>
        <p:spPr>
          <a:xfrm>
            <a:off x="6021860" y="5620624"/>
            <a:ext cx="3180863" cy="68955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9061622" y="5587672"/>
            <a:ext cx="362465" cy="27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ar-S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098690" y="5962493"/>
            <a:ext cx="362465" cy="27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ar-S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7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6757" t="46445" r="35863" b="6449"/>
          <a:stretch/>
        </p:blipFill>
        <p:spPr>
          <a:xfrm>
            <a:off x="1416908" y="337752"/>
            <a:ext cx="9053385" cy="607088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804086" y="2817342"/>
            <a:ext cx="3006811" cy="352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601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5918" t="22242" r="46251" b="39557"/>
          <a:stretch/>
        </p:blipFill>
        <p:spPr>
          <a:xfrm>
            <a:off x="2808073" y="395417"/>
            <a:ext cx="7317440" cy="506581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57148" t="82042" r="41499" b="16294"/>
          <a:stretch/>
        </p:blipFill>
        <p:spPr>
          <a:xfrm>
            <a:off x="4407244" y="551935"/>
            <a:ext cx="749642" cy="31213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41789" t="25751" r="56649" b="72246"/>
          <a:stretch/>
        </p:blipFill>
        <p:spPr>
          <a:xfrm>
            <a:off x="8006990" y="551935"/>
            <a:ext cx="641396" cy="2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1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36756" t="8902" r="36011" b="68902"/>
          <a:stretch/>
        </p:blipFill>
        <p:spPr>
          <a:xfrm>
            <a:off x="2372497" y="214184"/>
            <a:ext cx="8887598" cy="225716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9059" t="77168" r="40448" b="11123"/>
          <a:stretch/>
        </p:blipFill>
        <p:spPr>
          <a:xfrm>
            <a:off x="4117222" y="2784390"/>
            <a:ext cx="6460918" cy="121292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59469" t="57400" r="37721" b="27991"/>
          <a:stretch/>
        </p:blipFill>
        <p:spPr>
          <a:xfrm>
            <a:off x="10498859" y="2471352"/>
            <a:ext cx="885833" cy="1513419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8287265" y="214184"/>
            <a:ext cx="2718486" cy="271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10498859" y="24367"/>
            <a:ext cx="11391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واجب </a:t>
            </a:r>
            <a:r>
              <a:rPr lang="ar-SA" sz="1600" b="1" dirty="0" smtClean="0">
                <a:solidFill>
                  <a:srgbClr val="C00000"/>
                </a:solidFill>
              </a:rPr>
              <a:t>:</a:t>
            </a:r>
            <a:endParaRPr lang="ar-SA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240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</Words>
  <Application>Microsoft Office PowerPoint</Application>
  <PresentationFormat>ملء الشاشة</PresentationFormat>
  <Paragraphs>4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Laila</cp:lastModifiedBy>
  <cp:revision>6</cp:revision>
  <dcterms:created xsi:type="dcterms:W3CDTF">2017-03-19T07:21:51Z</dcterms:created>
  <dcterms:modified xsi:type="dcterms:W3CDTF">2017-03-19T09:30:22Z</dcterms:modified>
</cp:coreProperties>
</file>