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5" r:id="rId7"/>
    <p:sldId id="266" r:id="rId8"/>
    <p:sldId id="260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36085-36C2-4A31-9E81-E8F1B7E1A8F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21205C-7C99-40B3-B65A-EDDF76A0C848}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أركان الصلاة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B3E27D4-2C0B-4148-8F26-21DB5A7196F9}" type="parTrans" cxnId="{30C3F694-7D37-44C2-AF1A-E9C8B7CF96C6}">
      <dgm:prSet/>
      <dgm:spPr/>
      <dgm:t>
        <a:bodyPr/>
        <a:lstStyle/>
        <a:p>
          <a:endParaRPr lang="en-US"/>
        </a:p>
      </dgm:t>
    </dgm:pt>
    <dgm:pt modelId="{1BBD19CC-0484-48F2-8196-818ABC8A9610}" type="sibTrans" cxnId="{30C3F694-7D37-44C2-AF1A-E9C8B7CF96C6}">
      <dgm:prSet/>
      <dgm:spPr/>
      <dgm:t>
        <a:bodyPr/>
        <a:lstStyle/>
        <a:p>
          <a:endParaRPr lang="en-US"/>
        </a:p>
      </dgm:t>
    </dgm:pt>
    <dgm:pt modelId="{815F4D4C-26C9-41EE-9787-78828329A39F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تكبيرة الأحرام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B88E997-B9FB-4CD8-BAE1-3507DE85CB0E}" type="parTrans" cxnId="{E596B869-4618-495B-8419-A36EC29857B0}">
      <dgm:prSet/>
      <dgm:spPr/>
      <dgm:t>
        <a:bodyPr/>
        <a:lstStyle/>
        <a:p>
          <a:endParaRPr lang="en-US"/>
        </a:p>
      </dgm:t>
    </dgm:pt>
    <dgm:pt modelId="{7CD9811A-18D5-4DED-9B07-8CA3F8745034}" type="sibTrans" cxnId="{E596B869-4618-495B-8419-A36EC29857B0}">
      <dgm:prSet/>
      <dgm:spPr/>
      <dgm:t>
        <a:bodyPr/>
        <a:lstStyle/>
        <a:p>
          <a:endParaRPr lang="en-US"/>
        </a:p>
      </dgm:t>
    </dgm:pt>
    <dgm:pt modelId="{E5918892-67AC-43A9-A3DD-21D66F5EEA03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الطمأنينة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D236C82-B832-4FA7-877E-B2C1F5A0FA68}" type="parTrans" cxnId="{EC4B3B62-FECD-4F79-B0AD-A82716340948}">
      <dgm:prSet/>
      <dgm:spPr/>
      <dgm:t>
        <a:bodyPr/>
        <a:lstStyle/>
        <a:p>
          <a:endParaRPr lang="en-US"/>
        </a:p>
      </dgm:t>
    </dgm:pt>
    <dgm:pt modelId="{E9BC016E-1107-4E9F-8AB7-977388BE2F54}" type="sibTrans" cxnId="{EC4B3B62-FECD-4F79-B0AD-A82716340948}">
      <dgm:prSet/>
      <dgm:spPr/>
      <dgm:t>
        <a:bodyPr/>
        <a:lstStyle/>
        <a:p>
          <a:endParaRPr lang="en-US"/>
        </a:p>
      </dgm:t>
    </dgm:pt>
    <dgm:pt modelId="{A456AEDD-5C3B-4B1F-B7FB-7668B0DDDC0F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قراءة الفاتحة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F76CCCD-1218-44D9-90B0-6D784CD20F7D}" type="parTrans" cxnId="{5A7D922E-785B-44C9-813F-4C641FCCD166}">
      <dgm:prSet/>
      <dgm:spPr/>
      <dgm:t>
        <a:bodyPr/>
        <a:lstStyle/>
        <a:p>
          <a:endParaRPr lang="en-US"/>
        </a:p>
      </dgm:t>
    </dgm:pt>
    <dgm:pt modelId="{61711F56-A358-47E3-B403-A09442CEF58D}" type="sibTrans" cxnId="{5A7D922E-785B-44C9-813F-4C641FCCD166}">
      <dgm:prSet/>
      <dgm:spPr/>
      <dgm:t>
        <a:bodyPr/>
        <a:lstStyle/>
        <a:p>
          <a:endParaRPr lang="en-US"/>
        </a:p>
      </dgm:t>
    </dgm:pt>
    <dgm:pt modelId="{758C0B27-F558-45E1-AC3E-533D7D4549C9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الركوع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812891F-4EEE-439E-AB8B-0CC9C7A1C163}" type="parTrans" cxnId="{C1B47F6B-94B4-4EB8-AC65-C0B6729DB1D0}">
      <dgm:prSet/>
      <dgm:spPr/>
      <dgm:t>
        <a:bodyPr/>
        <a:lstStyle/>
        <a:p>
          <a:endParaRPr lang="en-US"/>
        </a:p>
      </dgm:t>
    </dgm:pt>
    <dgm:pt modelId="{9033F410-71BE-4EBB-AE8B-F01029CD931E}" type="sibTrans" cxnId="{C1B47F6B-94B4-4EB8-AC65-C0B6729DB1D0}">
      <dgm:prSet/>
      <dgm:spPr/>
      <dgm:t>
        <a:bodyPr/>
        <a:lstStyle/>
        <a:p>
          <a:endParaRPr lang="en-US"/>
        </a:p>
      </dgm:t>
    </dgm:pt>
    <dgm:pt modelId="{1F9D0173-3AC4-49A0-9F8D-A9C4AEEBC892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السجود على الأعضاء السبعة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3DE56A0-2477-4E0E-B0CE-29BE3890AEEA}" type="parTrans" cxnId="{77CC5EF5-DB51-411C-ABF9-1BAA69031BBF}">
      <dgm:prSet/>
      <dgm:spPr/>
      <dgm:t>
        <a:bodyPr/>
        <a:lstStyle/>
        <a:p>
          <a:endParaRPr lang="en-US"/>
        </a:p>
      </dgm:t>
    </dgm:pt>
    <dgm:pt modelId="{4BC94604-44A4-47D1-B1AD-6E03C0EC3AF7}" type="sibTrans" cxnId="{77CC5EF5-DB51-411C-ABF9-1BAA69031BBF}">
      <dgm:prSet/>
      <dgm:spPr/>
      <dgm:t>
        <a:bodyPr/>
        <a:lstStyle/>
        <a:p>
          <a:endParaRPr lang="en-US"/>
        </a:p>
      </dgm:t>
    </dgm:pt>
    <dgm:pt modelId="{96903B2C-A6C7-4DD5-A654-8334E0C8E15B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الترتيب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637E990-4605-4380-AF03-EFE815E7D56C}" type="parTrans" cxnId="{5C026AB4-58F8-4F5A-AB41-2007FFD2E230}">
      <dgm:prSet/>
      <dgm:spPr/>
      <dgm:t>
        <a:bodyPr/>
        <a:lstStyle/>
        <a:p>
          <a:endParaRPr lang="en-US"/>
        </a:p>
      </dgm:t>
    </dgm:pt>
    <dgm:pt modelId="{9BA0615D-3829-4EE9-A289-BDADB9796C31}" type="sibTrans" cxnId="{5C026AB4-58F8-4F5A-AB41-2007FFD2E230}">
      <dgm:prSet/>
      <dgm:spPr/>
      <dgm:t>
        <a:bodyPr/>
        <a:lstStyle/>
        <a:p>
          <a:endParaRPr lang="en-US"/>
        </a:p>
      </dgm:t>
    </dgm:pt>
    <dgm:pt modelId="{EA1DAEF7-0AEC-4B1A-BADB-867E23219092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الصلاة على النبي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B5454FF-A05F-473F-8E8D-DAAACD08D7E2}" type="parTrans" cxnId="{AAE6D27C-B211-4FD2-927B-8361C684EB03}">
      <dgm:prSet/>
      <dgm:spPr/>
      <dgm:t>
        <a:bodyPr/>
        <a:lstStyle/>
        <a:p>
          <a:endParaRPr lang="en-US"/>
        </a:p>
      </dgm:t>
    </dgm:pt>
    <dgm:pt modelId="{8FA927F0-D7EC-456C-919E-2CB1D20FECF2}" type="sibTrans" cxnId="{AAE6D27C-B211-4FD2-927B-8361C684EB03}">
      <dgm:prSet/>
      <dgm:spPr/>
      <dgm:t>
        <a:bodyPr/>
        <a:lstStyle/>
        <a:p>
          <a:endParaRPr lang="en-US"/>
        </a:p>
      </dgm:t>
    </dgm:pt>
    <dgm:pt modelId="{9F718A64-9675-4A9F-8674-743E1B37F5F7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الجلوس بين السجدتين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2D6B903-B1F4-483C-B221-1A4A21E10305}" type="parTrans" cxnId="{6BB17852-74DC-492A-A7C0-B643AE9B02C8}">
      <dgm:prSet/>
      <dgm:spPr/>
      <dgm:t>
        <a:bodyPr/>
        <a:lstStyle/>
        <a:p>
          <a:endParaRPr lang="en-US"/>
        </a:p>
      </dgm:t>
    </dgm:pt>
    <dgm:pt modelId="{E0439D02-5D99-4676-92A6-C4B013E92C51}" type="sibTrans" cxnId="{6BB17852-74DC-492A-A7C0-B643AE9B02C8}">
      <dgm:prSet/>
      <dgm:spPr/>
      <dgm:t>
        <a:bodyPr/>
        <a:lstStyle/>
        <a:p>
          <a:endParaRPr lang="en-US"/>
        </a:p>
      </dgm:t>
    </dgm:pt>
    <dgm:pt modelId="{D0A1C4A4-C9E4-4242-A3B7-A5F477EF9775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وجلسته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B56939B-2997-44B3-B14C-FB8361205F37}" type="parTrans" cxnId="{63EE1CD8-5206-4730-AD34-C6FFAE013288}">
      <dgm:prSet/>
      <dgm:spPr/>
      <dgm:t>
        <a:bodyPr/>
        <a:lstStyle/>
        <a:p>
          <a:endParaRPr lang="en-US"/>
        </a:p>
      </dgm:t>
    </dgm:pt>
    <dgm:pt modelId="{9F1B8E3A-6AC0-48F1-A523-BFB10C5586C1}" type="sibTrans" cxnId="{63EE1CD8-5206-4730-AD34-C6FFAE013288}">
      <dgm:prSet/>
      <dgm:spPr/>
      <dgm:t>
        <a:bodyPr/>
        <a:lstStyle/>
        <a:p>
          <a:endParaRPr lang="en-US"/>
        </a:p>
      </dgm:t>
    </dgm:pt>
    <dgm:pt modelId="{9177D64F-5921-48FD-929F-40EF32AE0BC5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التشهد الأخير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E3F7E33-72C6-47A8-AE7E-E44AAD176A74}" type="parTrans" cxnId="{D9257862-4824-4DEF-990C-8FA6EA1CF35C}">
      <dgm:prSet/>
      <dgm:spPr/>
      <dgm:t>
        <a:bodyPr/>
        <a:lstStyle/>
        <a:p>
          <a:endParaRPr lang="en-US"/>
        </a:p>
      </dgm:t>
    </dgm:pt>
    <dgm:pt modelId="{993458B4-A75D-4EE5-B19A-BDDA5D411897}" type="sibTrans" cxnId="{D9257862-4824-4DEF-990C-8FA6EA1CF35C}">
      <dgm:prSet/>
      <dgm:spPr/>
      <dgm:t>
        <a:bodyPr/>
        <a:lstStyle/>
        <a:p>
          <a:endParaRPr lang="en-US"/>
        </a:p>
      </dgm:t>
    </dgm:pt>
    <dgm:pt modelId="{4F6951DD-F307-440B-AE87-9A74657EFDC9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التسليم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131E06B-705A-4D85-9954-B0C5384979D1}" type="parTrans" cxnId="{F9BB07AE-1D3F-4219-B1EE-6D8E64852460}">
      <dgm:prSet/>
      <dgm:spPr/>
      <dgm:t>
        <a:bodyPr/>
        <a:lstStyle/>
        <a:p>
          <a:endParaRPr lang="en-US"/>
        </a:p>
      </dgm:t>
    </dgm:pt>
    <dgm:pt modelId="{9E784BA0-9448-4CA8-AFCC-3A7956A14CAD}" type="sibTrans" cxnId="{F9BB07AE-1D3F-4219-B1EE-6D8E64852460}">
      <dgm:prSet/>
      <dgm:spPr/>
      <dgm:t>
        <a:bodyPr/>
        <a:lstStyle/>
        <a:p>
          <a:endParaRPr lang="en-US"/>
        </a:p>
      </dgm:t>
    </dgm:pt>
    <dgm:pt modelId="{3F21089D-9B09-4DB5-B75B-C103792F8AC8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والاعتدال عنه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A49D81E-9080-4642-8AF3-8306061A4C3F}" type="sibTrans" cxnId="{E745AA59-056B-4CAF-9984-D994A0D157EE}">
      <dgm:prSet/>
      <dgm:spPr/>
      <dgm:t>
        <a:bodyPr/>
        <a:lstStyle/>
        <a:p>
          <a:endParaRPr lang="en-US"/>
        </a:p>
      </dgm:t>
    </dgm:pt>
    <dgm:pt modelId="{9106AED9-F6B7-4BD9-B80A-7BFCFC9F8B7D}" type="parTrans" cxnId="{E745AA59-056B-4CAF-9984-D994A0D157EE}">
      <dgm:prSet/>
      <dgm:spPr/>
      <dgm:t>
        <a:bodyPr/>
        <a:lstStyle/>
        <a:p>
          <a:endParaRPr lang="en-US"/>
        </a:p>
      </dgm:t>
    </dgm:pt>
    <dgm:pt modelId="{726FF4A8-7E7D-4116-8D1F-42F1F3BFEFB3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والاعتدال منه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AB13BD3-D690-44FD-B8FF-EDBF90BDF5E5}" type="parTrans" cxnId="{B77F87FD-C007-40BB-8BAE-2A2E1164320E}">
      <dgm:prSet/>
      <dgm:spPr/>
      <dgm:t>
        <a:bodyPr/>
        <a:lstStyle/>
        <a:p>
          <a:endParaRPr lang="en-US"/>
        </a:p>
      </dgm:t>
    </dgm:pt>
    <dgm:pt modelId="{D203D9FD-9B83-45DE-B956-0F0CEB433C25}" type="sibTrans" cxnId="{B77F87FD-C007-40BB-8BAE-2A2E1164320E}">
      <dgm:prSet/>
      <dgm:spPr/>
      <dgm:t>
        <a:bodyPr/>
        <a:lstStyle/>
        <a:p>
          <a:endParaRPr lang="en-US"/>
        </a:p>
      </dgm:t>
    </dgm:pt>
    <dgm:pt modelId="{D286D79B-D658-4842-850F-9AF470A79D76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الصلاة قائماً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6BD86E6-4FA9-4864-B16C-E0D48E4FCF93}" type="parTrans" cxnId="{270EB56F-C407-4A3A-888C-6B9FAD49AAF9}">
      <dgm:prSet/>
      <dgm:spPr/>
      <dgm:t>
        <a:bodyPr/>
        <a:lstStyle/>
        <a:p>
          <a:endParaRPr lang="en-US"/>
        </a:p>
      </dgm:t>
    </dgm:pt>
    <dgm:pt modelId="{00EBC440-8728-40C1-9236-51EA4B351524}" type="sibTrans" cxnId="{270EB56F-C407-4A3A-888C-6B9FAD49AAF9}">
      <dgm:prSet/>
      <dgm:spPr/>
      <dgm:t>
        <a:bodyPr/>
        <a:lstStyle/>
        <a:p>
          <a:endParaRPr lang="en-US"/>
        </a:p>
      </dgm:t>
    </dgm:pt>
    <dgm:pt modelId="{D2B9625C-6A78-43D5-AC7E-B80CEB9439B1}" type="pres">
      <dgm:prSet presAssocID="{32936085-36C2-4A31-9E81-E8F1B7E1A8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D00EB1-8ED5-4699-88A2-ADA2D9ACA376}" type="pres">
      <dgm:prSet presAssocID="{F021205C-7C99-40B3-B65A-EDDF76A0C848}" presName="hierRoot1" presStyleCnt="0">
        <dgm:presLayoutVars>
          <dgm:hierBranch val="init"/>
        </dgm:presLayoutVars>
      </dgm:prSet>
      <dgm:spPr/>
    </dgm:pt>
    <dgm:pt modelId="{B8F92EE8-EA1A-4F2F-8263-523D5A7C1AC4}" type="pres">
      <dgm:prSet presAssocID="{F021205C-7C99-40B3-B65A-EDDF76A0C848}" presName="rootComposite1" presStyleCnt="0"/>
      <dgm:spPr/>
    </dgm:pt>
    <dgm:pt modelId="{DF13D112-CC0A-4F71-9F01-26D3FB7EEAFF}" type="pres">
      <dgm:prSet presAssocID="{F021205C-7C99-40B3-B65A-EDDF76A0C848}" presName="rootText1" presStyleLbl="node0" presStyleIdx="0" presStyleCnt="1">
        <dgm:presLayoutVars>
          <dgm:chPref val="3"/>
        </dgm:presLayoutVars>
      </dgm:prSet>
      <dgm:spPr/>
    </dgm:pt>
    <dgm:pt modelId="{15532C72-4589-42C4-95EE-EC90C1081310}" type="pres">
      <dgm:prSet presAssocID="{F021205C-7C99-40B3-B65A-EDDF76A0C848}" presName="rootConnector1" presStyleLbl="node1" presStyleIdx="0" presStyleCnt="0"/>
      <dgm:spPr/>
    </dgm:pt>
    <dgm:pt modelId="{C3A98775-2736-442C-B229-B394FD037C47}" type="pres">
      <dgm:prSet presAssocID="{F021205C-7C99-40B3-B65A-EDDF76A0C848}" presName="hierChild2" presStyleCnt="0"/>
      <dgm:spPr/>
    </dgm:pt>
    <dgm:pt modelId="{6544481F-3765-4B30-8900-449F28C2FE7C}" type="pres">
      <dgm:prSet presAssocID="{F021205C-7C99-40B3-B65A-EDDF76A0C848}" presName="hierChild3" presStyleCnt="0"/>
      <dgm:spPr/>
    </dgm:pt>
    <dgm:pt modelId="{CC544017-AB2F-4A44-A341-511BE9B74423}" type="pres">
      <dgm:prSet presAssocID="{36BD86E6-4FA9-4864-B16C-E0D48E4FCF93}" presName="Name111" presStyleLbl="parChTrans1D2" presStyleIdx="0" presStyleCnt="14"/>
      <dgm:spPr/>
    </dgm:pt>
    <dgm:pt modelId="{C03CA168-DBCE-4358-88B7-3938270EA9BA}" type="pres">
      <dgm:prSet presAssocID="{D286D79B-D658-4842-850F-9AF470A79D76}" presName="hierRoot3" presStyleCnt="0">
        <dgm:presLayoutVars>
          <dgm:hierBranch val="init"/>
        </dgm:presLayoutVars>
      </dgm:prSet>
      <dgm:spPr/>
    </dgm:pt>
    <dgm:pt modelId="{AABAC1AD-0EC2-4D9D-B125-912D699DE3F5}" type="pres">
      <dgm:prSet presAssocID="{D286D79B-D658-4842-850F-9AF470A79D76}" presName="rootComposite3" presStyleCnt="0"/>
      <dgm:spPr/>
    </dgm:pt>
    <dgm:pt modelId="{FD6F5D9A-DE8E-42B6-9DD0-67E62570294F}" type="pres">
      <dgm:prSet presAssocID="{D286D79B-D658-4842-850F-9AF470A79D76}" presName="rootText3" presStyleLbl="asst1" presStyleIdx="0" presStyleCnt="14">
        <dgm:presLayoutVars>
          <dgm:chPref val="3"/>
        </dgm:presLayoutVars>
      </dgm:prSet>
      <dgm:spPr/>
    </dgm:pt>
    <dgm:pt modelId="{25DEC220-BBB6-43A2-8A23-39CA0B81034A}" type="pres">
      <dgm:prSet presAssocID="{D286D79B-D658-4842-850F-9AF470A79D76}" presName="rootConnector3" presStyleLbl="asst1" presStyleIdx="0" presStyleCnt="14"/>
      <dgm:spPr/>
    </dgm:pt>
    <dgm:pt modelId="{22CDCE32-D602-4B51-9DFE-384328F876C5}" type="pres">
      <dgm:prSet presAssocID="{D286D79B-D658-4842-850F-9AF470A79D76}" presName="hierChild6" presStyleCnt="0"/>
      <dgm:spPr/>
    </dgm:pt>
    <dgm:pt modelId="{3B5A1883-7DCC-488C-9256-5124F1BA27FD}" type="pres">
      <dgm:prSet presAssocID="{D286D79B-D658-4842-850F-9AF470A79D76}" presName="hierChild7" presStyleCnt="0"/>
      <dgm:spPr/>
    </dgm:pt>
    <dgm:pt modelId="{8203E0B2-5C62-42F7-9B0D-9BC5C3718B38}" type="pres">
      <dgm:prSet presAssocID="{BB88E997-B9FB-4CD8-BAE1-3507DE85CB0E}" presName="Name111" presStyleLbl="parChTrans1D2" presStyleIdx="1" presStyleCnt="14"/>
      <dgm:spPr/>
    </dgm:pt>
    <dgm:pt modelId="{BDFD4B4A-E1CC-4675-917B-781826A0A088}" type="pres">
      <dgm:prSet presAssocID="{815F4D4C-26C9-41EE-9787-78828329A39F}" presName="hierRoot3" presStyleCnt="0">
        <dgm:presLayoutVars>
          <dgm:hierBranch val="init"/>
        </dgm:presLayoutVars>
      </dgm:prSet>
      <dgm:spPr/>
    </dgm:pt>
    <dgm:pt modelId="{37A8A047-D593-4791-8177-95E7ABD23AE1}" type="pres">
      <dgm:prSet presAssocID="{815F4D4C-26C9-41EE-9787-78828329A39F}" presName="rootComposite3" presStyleCnt="0"/>
      <dgm:spPr/>
    </dgm:pt>
    <dgm:pt modelId="{38A676C7-F480-4D01-AC1A-80DFF8A2DFD5}" type="pres">
      <dgm:prSet presAssocID="{815F4D4C-26C9-41EE-9787-78828329A39F}" presName="rootText3" presStyleLbl="asst1" presStyleIdx="1" presStyleCnt="14">
        <dgm:presLayoutVars>
          <dgm:chPref val="3"/>
        </dgm:presLayoutVars>
      </dgm:prSet>
      <dgm:spPr/>
    </dgm:pt>
    <dgm:pt modelId="{5D344607-C163-49BF-A751-E90A321EF4EA}" type="pres">
      <dgm:prSet presAssocID="{815F4D4C-26C9-41EE-9787-78828329A39F}" presName="rootConnector3" presStyleLbl="asst1" presStyleIdx="1" presStyleCnt="14"/>
      <dgm:spPr/>
    </dgm:pt>
    <dgm:pt modelId="{89B2D942-24DA-4822-9FC6-EF9A9A5618D7}" type="pres">
      <dgm:prSet presAssocID="{815F4D4C-26C9-41EE-9787-78828329A39F}" presName="hierChild6" presStyleCnt="0"/>
      <dgm:spPr/>
    </dgm:pt>
    <dgm:pt modelId="{4CBDDF83-9839-4D41-88D1-8648FF8CC2C7}" type="pres">
      <dgm:prSet presAssocID="{815F4D4C-26C9-41EE-9787-78828329A39F}" presName="hierChild7" presStyleCnt="0"/>
      <dgm:spPr/>
    </dgm:pt>
    <dgm:pt modelId="{1DFB0912-DAC2-498A-A377-1CB0D3067855}" type="pres">
      <dgm:prSet presAssocID="{CD236C82-B832-4FA7-877E-B2C1F5A0FA68}" presName="Name111" presStyleLbl="parChTrans1D2" presStyleIdx="2" presStyleCnt="14"/>
      <dgm:spPr/>
    </dgm:pt>
    <dgm:pt modelId="{B6161D87-84CA-4E97-9C55-907CB473A14A}" type="pres">
      <dgm:prSet presAssocID="{E5918892-67AC-43A9-A3DD-21D66F5EEA03}" presName="hierRoot3" presStyleCnt="0">
        <dgm:presLayoutVars>
          <dgm:hierBranch val="init"/>
        </dgm:presLayoutVars>
      </dgm:prSet>
      <dgm:spPr/>
    </dgm:pt>
    <dgm:pt modelId="{B95CD17F-B7F5-4ACD-AE79-08D1C6774FA6}" type="pres">
      <dgm:prSet presAssocID="{E5918892-67AC-43A9-A3DD-21D66F5EEA03}" presName="rootComposite3" presStyleCnt="0"/>
      <dgm:spPr/>
    </dgm:pt>
    <dgm:pt modelId="{04AB0EBF-5A63-4FA1-AA85-CFDB3C84AC4E}" type="pres">
      <dgm:prSet presAssocID="{E5918892-67AC-43A9-A3DD-21D66F5EEA03}" presName="rootText3" presStyleLbl="asst1" presStyleIdx="2" presStyleCnt="14">
        <dgm:presLayoutVars>
          <dgm:chPref val="3"/>
        </dgm:presLayoutVars>
      </dgm:prSet>
      <dgm:spPr/>
    </dgm:pt>
    <dgm:pt modelId="{6DC793AB-B8D4-4587-B1AC-342FAACD5A07}" type="pres">
      <dgm:prSet presAssocID="{E5918892-67AC-43A9-A3DD-21D66F5EEA03}" presName="rootConnector3" presStyleLbl="asst1" presStyleIdx="2" presStyleCnt="14"/>
      <dgm:spPr/>
    </dgm:pt>
    <dgm:pt modelId="{D5C09818-B73B-4164-A121-7A15FC76D3A7}" type="pres">
      <dgm:prSet presAssocID="{E5918892-67AC-43A9-A3DD-21D66F5EEA03}" presName="hierChild6" presStyleCnt="0"/>
      <dgm:spPr/>
    </dgm:pt>
    <dgm:pt modelId="{7C6154C8-221D-4A23-BCD3-FC89A7ED27A9}" type="pres">
      <dgm:prSet presAssocID="{E5918892-67AC-43A9-A3DD-21D66F5EEA03}" presName="hierChild7" presStyleCnt="0"/>
      <dgm:spPr/>
    </dgm:pt>
    <dgm:pt modelId="{87900741-0A6D-424F-B231-D0508DA8C77B}" type="pres">
      <dgm:prSet presAssocID="{BF76CCCD-1218-44D9-90B0-6D784CD20F7D}" presName="Name111" presStyleLbl="parChTrans1D2" presStyleIdx="3" presStyleCnt="14"/>
      <dgm:spPr/>
    </dgm:pt>
    <dgm:pt modelId="{2E54E410-26D3-4D89-B864-AC054EBF2367}" type="pres">
      <dgm:prSet presAssocID="{A456AEDD-5C3B-4B1F-B7FB-7668B0DDDC0F}" presName="hierRoot3" presStyleCnt="0">
        <dgm:presLayoutVars>
          <dgm:hierBranch val="init"/>
        </dgm:presLayoutVars>
      </dgm:prSet>
      <dgm:spPr/>
    </dgm:pt>
    <dgm:pt modelId="{8755DFFF-D32C-493D-84F4-699AD038AAC1}" type="pres">
      <dgm:prSet presAssocID="{A456AEDD-5C3B-4B1F-B7FB-7668B0DDDC0F}" presName="rootComposite3" presStyleCnt="0"/>
      <dgm:spPr/>
    </dgm:pt>
    <dgm:pt modelId="{F90D4481-322B-444A-A42F-968CCF4F8D73}" type="pres">
      <dgm:prSet presAssocID="{A456AEDD-5C3B-4B1F-B7FB-7668B0DDDC0F}" presName="rootText3" presStyleLbl="asst1" presStyleIdx="3" presStyleCnt="14">
        <dgm:presLayoutVars>
          <dgm:chPref val="3"/>
        </dgm:presLayoutVars>
      </dgm:prSet>
      <dgm:spPr/>
    </dgm:pt>
    <dgm:pt modelId="{CA1B3893-C4D7-404C-8F0E-135D480F28EE}" type="pres">
      <dgm:prSet presAssocID="{A456AEDD-5C3B-4B1F-B7FB-7668B0DDDC0F}" presName="rootConnector3" presStyleLbl="asst1" presStyleIdx="3" presStyleCnt="14"/>
      <dgm:spPr/>
    </dgm:pt>
    <dgm:pt modelId="{69C581B9-70DF-4677-8716-FF64C3D6B1AE}" type="pres">
      <dgm:prSet presAssocID="{A456AEDD-5C3B-4B1F-B7FB-7668B0DDDC0F}" presName="hierChild6" presStyleCnt="0"/>
      <dgm:spPr/>
    </dgm:pt>
    <dgm:pt modelId="{87CA6104-61E5-4992-A384-36076E92E4E9}" type="pres">
      <dgm:prSet presAssocID="{A456AEDD-5C3B-4B1F-B7FB-7668B0DDDC0F}" presName="hierChild7" presStyleCnt="0"/>
      <dgm:spPr/>
    </dgm:pt>
    <dgm:pt modelId="{BBE1AFA2-D82F-4DBD-B87B-E7C00DF06B5C}" type="pres">
      <dgm:prSet presAssocID="{6AB13BD3-D690-44FD-B8FF-EDBF90BDF5E5}" presName="Name111" presStyleLbl="parChTrans1D2" presStyleIdx="4" presStyleCnt="14"/>
      <dgm:spPr/>
    </dgm:pt>
    <dgm:pt modelId="{6C6DE9D5-E173-4064-9CB8-BDFF14E80DFB}" type="pres">
      <dgm:prSet presAssocID="{726FF4A8-7E7D-4116-8D1F-42F1F3BFEFB3}" presName="hierRoot3" presStyleCnt="0">
        <dgm:presLayoutVars>
          <dgm:hierBranch val="init"/>
        </dgm:presLayoutVars>
      </dgm:prSet>
      <dgm:spPr/>
    </dgm:pt>
    <dgm:pt modelId="{55DF2B20-D097-450B-81CE-A72DD1AFDD90}" type="pres">
      <dgm:prSet presAssocID="{726FF4A8-7E7D-4116-8D1F-42F1F3BFEFB3}" presName="rootComposite3" presStyleCnt="0"/>
      <dgm:spPr/>
    </dgm:pt>
    <dgm:pt modelId="{B06914C4-7467-4B0A-A10D-E72B949E8559}" type="pres">
      <dgm:prSet presAssocID="{726FF4A8-7E7D-4116-8D1F-42F1F3BFEFB3}" presName="rootText3" presStyleLbl="asst1" presStyleIdx="4" presStyleCnt="14">
        <dgm:presLayoutVars>
          <dgm:chPref val="3"/>
        </dgm:presLayoutVars>
      </dgm:prSet>
      <dgm:spPr/>
    </dgm:pt>
    <dgm:pt modelId="{8F73F196-B78C-4E3A-BC75-0AD2E0DD7488}" type="pres">
      <dgm:prSet presAssocID="{726FF4A8-7E7D-4116-8D1F-42F1F3BFEFB3}" presName="rootConnector3" presStyleLbl="asst1" presStyleIdx="4" presStyleCnt="14"/>
      <dgm:spPr/>
    </dgm:pt>
    <dgm:pt modelId="{9913F527-43FC-46E8-A6BE-624F7E9F98FD}" type="pres">
      <dgm:prSet presAssocID="{726FF4A8-7E7D-4116-8D1F-42F1F3BFEFB3}" presName="hierChild6" presStyleCnt="0"/>
      <dgm:spPr/>
    </dgm:pt>
    <dgm:pt modelId="{07BD9D56-2DC8-46F4-A2B1-265B77A35029}" type="pres">
      <dgm:prSet presAssocID="{726FF4A8-7E7D-4116-8D1F-42F1F3BFEFB3}" presName="hierChild7" presStyleCnt="0"/>
      <dgm:spPr/>
    </dgm:pt>
    <dgm:pt modelId="{61D7E2FD-BDA0-4354-9FCF-4137BE896A6A}" type="pres">
      <dgm:prSet presAssocID="{0812891F-4EEE-439E-AB8B-0CC9C7A1C163}" presName="Name111" presStyleLbl="parChTrans1D2" presStyleIdx="5" presStyleCnt="14"/>
      <dgm:spPr/>
    </dgm:pt>
    <dgm:pt modelId="{0B343E4E-44BD-4DCB-9EF7-032B4258EE31}" type="pres">
      <dgm:prSet presAssocID="{758C0B27-F558-45E1-AC3E-533D7D4549C9}" presName="hierRoot3" presStyleCnt="0">
        <dgm:presLayoutVars>
          <dgm:hierBranch val="init"/>
        </dgm:presLayoutVars>
      </dgm:prSet>
      <dgm:spPr/>
    </dgm:pt>
    <dgm:pt modelId="{2B3E6960-A089-4E42-9F8E-36BD35FB0885}" type="pres">
      <dgm:prSet presAssocID="{758C0B27-F558-45E1-AC3E-533D7D4549C9}" presName="rootComposite3" presStyleCnt="0"/>
      <dgm:spPr/>
    </dgm:pt>
    <dgm:pt modelId="{5C174D33-0CF3-4C08-9AA1-CDA879A98735}" type="pres">
      <dgm:prSet presAssocID="{758C0B27-F558-45E1-AC3E-533D7D4549C9}" presName="rootText3" presStyleLbl="asst1" presStyleIdx="5" presStyleCnt="14">
        <dgm:presLayoutVars>
          <dgm:chPref val="3"/>
        </dgm:presLayoutVars>
      </dgm:prSet>
      <dgm:spPr/>
    </dgm:pt>
    <dgm:pt modelId="{AB086E8B-1AAC-4926-B845-6C017DCA44FD}" type="pres">
      <dgm:prSet presAssocID="{758C0B27-F558-45E1-AC3E-533D7D4549C9}" presName="rootConnector3" presStyleLbl="asst1" presStyleIdx="5" presStyleCnt="14"/>
      <dgm:spPr/>
    </dgm:pt>
    <dgm:pt modelId="{90372843-74B8-40FE-BEF5-83D987C135D4}" type="pres">
      <dgm:prSet presAssocID="{758C0B27-F558-45E1-AC3E-533D7D4549C9}" presName="hierChild6" presStyleCnt="0"/>
      <dgm:spPr/>
    </dgm:pt>
    <dgm:pt modelId="{4BB22950-27EF-40B2-B9FA-3A28DDB3EAE9}" type="pres">
      <dgm:prSet presAssocID="{758C0B27-F558-45E1-AC3E-533D7D4549C9}" presName="hierChild7" presStyleCnt="0"/>
      <dgm:spPr/>
    </dgm:pt>
    <dgm:pt modelId="{1602F11A-21E2-47B8-BF7F-D3A42CFD43CE}" type="pres">
      <dgm:prSet presAssocID="{9106AED9-F6B7-4BD9-B80A-7BFCFC9F8B7D}" presName="Name111" presStyleLbl="parChTrans1D2" presStyleIdx="6" presStyleCnt="14"/>
      <dgm:spPr/>
    </dgm:pt>
    <dgm:pt modelId="{6A437B81-90C1-41E2-B09D-CB71441FFE74}" type="pres">
      <dgm:prSet presAssocID="{3F21089D-9B09-4DB5-B75B-C103792F8AC8}" presName="hierRoot3" presStyleCnt="0">
        <dgm:presLayoutVars>
          <dgm:hierBranch val="init"/>
        </dgm:presLayoutVars>
      </dgm:prSet>
      <dgm:spPr/>
    </dgm:pt>
    <dgm:pt modelId="{1D67414D-32E1-47A4-8B18-8F0D46715E6E}" type="pres">
      <dgm:prSet presAssocID="{3F21089D-9B09-4DB5-B75B-C103792F8AC8}" presName="rootComposite3" presStyleCnt="0"/>
      <dgm:spPr/>
    </dgm:pt>
    <dgm:pt modelId="{CB37CB6A-52C8-41C5-A454-B3B65879FBAF}" type="pres">
      <dgm:prSet presAssocID="{3F21089D-9B09-4DB5-B75B-C103792F8AC8}" presName="rootText3" presStyleLbl="asst1" presStyleIdx="6" presStyleCnt="14">
        <dgm:presLayoutVars>
          <dgm:chPref val="3"/>
        </dgm:presLayoutVars>
      </dgm:prSet>
      <dgm:spPr/>
    </dgm:pt>
    <dgm:pt modelId="{2F8537B1-54D5-4580-8D05-ADDF03041334}" type="pres">
      <dgm:prSet presAssocID="{3F21089D-9B09-4DB5-B75B-C103792F8AC8}" presName="rootConnector3" presStyleLbl="asst1" presStyleIdx="6" presStyleCnt="14"/>
      <dgm:spPr/>
    </dgm:pt>
    <dgm:pt modelId="{8D93596C-118D-44A0-B11A-376DAFF53C24}" type="pres">
      <dgm:prSet presAssocID="{3F21089D-9B09-4DB5-B75B-C103792F8AC8}" presName="hierChild6" presStyleCnt="0"/>
      <dgm:spPr/>
    </dgm:pt>
    <dgm:pt modelId="{25ADB3BC-D969-418E-8E6C-4963EFB3CFC2}" type="pres">
      <dgm:prSet presAssocID="{3F21089D-9B09-4DB5-B75B-C103792F8AC8}" presName="hierChild7" presStyleCnt="0"/>
      <dgm:spPr/>
    </dgm:pt>
    <dgm:pt modelId="{6B3E8CBD-868A-4295-96B1-E689EB0167EC}" type="pres">
      <dgm:prSet presAssocID="{D3DE56A0-2477-4E0E-B0CE-29BE3890AEEA}" presName="Name111" presStyleLbl="parChTrans1D2" presStyleIdx="7" presStyleCnt="14"/>
      <dgm:spPr/>
    </dgm:pt>
    <dgm:pt modelId="{E52C1B5D-C527-460B-B815-70F6EC447294}" type="pres">
      <dgm:prSet presAssocID="{1F9D0173-3AC4-49A0-9F8D-A9C4AEEBC892}" presName="hierRoot3" presStyleCnt="0">
        <dgm:presLayoutVars>
          <dgm:hierBranch val="init"/>
        </dgm:presLayoutVars>
      </dgm:prSet>
      <dgm:spPr/>
    </dgm:pt>
    <dgm:pt modelId="{4EA2391A-9EB9-4A1E-B56C-1FB10F2B196F}" type="pres">
      <dgm:prSet presAssocID="{1F9D0173-3AC4-49A0-9F8D-A9C4AEEBC892}" presName="rootComposite3" presStyleCnt="0"/>
      <dgm:spPr/>
    </dgm:pt>
    <dgm:pt modelId="{CE401955-0638-42DF-8A54-EBD89A7710FA}" type="pres">
      <dgm:prSet presAssocID="{1F9D0173-3AC4-49A0-9F8D-A9C4AEEBC892}" presName="rootText3" presStyleLbl="asst1" presStyleIdx="7" presStyleCnt="14" custScaleX="99952">
        <dgm:presLayoutVars>
          <dgm:chPref val="3"/>
        </dgm:presLayoutVars>
      </dgm:prSet>
      <dgm:spPr/>
    </dgm:pt>
    <dgm:pt modelId="{0DC778E8-4945-40A2-841D-F5CFCB72108A}" type="pres">
      <dgm:prSet presAssocID="{1F9D0173-3AC4-49A0-9F8D-A9C4AEEBC892}" presName="rootConnector3" presStyleLbl="asst1" presStyleIdx="7" presStyleCnt="14"/>
      <dgm:spPr/>
    </dgm:pt>
    <dgm:pt modelId="{C22E2B9B-EC12-4678-8980-981029593668}" type="pres">
      <dgm:prSet presAssocID="{1F9D0173-3AC4-49A0-9F8D-A9C4AEEBC892}" presName="hierChild6" presStyleCnt="0"/>
      <dgm:spPr/>
    </dgm:pt>
    <dgm:pt modelId="{6D02EE50-615C-46FA-B2F2-22BB42221EF5}" type="pres">
      <dgm:prSet presAssocID="{1F9D0173-3AC4-49A0-9F8D-A9C4AEEBC892}" presName="hierChild7" presStyleCnt="0"/>
      <dgm:spPr/>
    </dgm:pt>
    <dgm:pt modelId="{C6841897-687F-47DA-9459-68E78237D498}" type="pres">
      <dgm:prSet presAssocID="{AB5454FF-A05F-473F-8E8D-DAAACD08D7E2}" presName="Name111" presStyleLbl="parChTrans1D2" presStyleIdx="8" presStyleCnt="14"/>
      <dgm:spPr/>
    </dgm:pt>
    <dgm:pt modelId="{492C06D9-4127-480B-BE78-FFC426CC4DF1}" type="pres">
      <dgm:prSet presAssocID="{EA1DAEF7-0AEC-4B1A-BADB-867E23219092}" presName="hierRoot3" presStyleCnt="0">
        <dgm:presLayoutVars>
          <dgm:hierBranch val="init"/>
        </dgm:presLayoutVars>
      </dgm:prSet>
      <dgm:spPr/>
    </dgm:pt>
    <dgm:pt modelId="{BCE14C7F-AFBA-4FED-B477-711E14203D45}" type="pres">
      <dgm:prSet presAssocID="{EA1DAEF7-0AEC-4B1A-BADB-867E23219092}" presName="rootComposite3" presStyleCnt="0"/>
      <dgm:spPr/>
    </dgm:pt>
    <dgm:pt modelId="{9ED72D25-0E9F-4F84-8985-CD4C44EDBFE2}" type="pres">
      <dgm:prSet presAssocID="{EA1DAEF7-0AEC-4B1A-BADB-867E23219092}" presName="rootText3" presStyleLbl="asst1" presStyleIdx="8" presStyleCnt="14">
        <dgm:presLayoutVars>
          <dgm:chPref val="3"/>
        </dgm:presLayoutVars>
      </dgm:prSet>
      <dgm:spPr/>
    </dgm:pt>
    <dgm:pt modelId="{8CCF06F8-0581-4EFA-8B48-4047EA188DA1}" type="pres">
      <dgm:prSet presAssocID="{EA1DAEF7-0AEC-4B1A-BADB-867E23219092}" presName="rootConnector3" presStyleLbl="asst1" presStyleIdx="8" presStyleCnt="14"/>
      <dgm:spPr/>
    </dgm:pt>
    <dgm:pt modelId="{81996BEC-89D0-4097-AF30-41DD64C292DF}" type="pres">
      <dgm:prSet presAssocID="{EA1DAEF7-0AEC-4B1A-BADB-867E23219092}" presName="hierChild6" presStyleCnt="0"/>
      <dgm:spPr/>
    </dgm:pt>
    <dgm:pt modelId="{80CC3D70-DE6D-4AC5-B306-16D2F8E9AFB8}" type="pres">
      <dgm:prSet presAssocID="{EA1DAEF7-0AEC-4B1A-BADB-867E23219092}" presName="hierChild7" presStyleCnt="0"/>
      <dgm:spPr/>
    </dgm:pt>
    <dgm:pt modelId="{A568E963-EF7A-4635-AF5F-7761B4501761}" type="pres">
      <dgm:prSet presAssocID="{22D6B903-B1F4-483C-B221-1A4A21E10305}" presName="Name111" presStyleLbl="parChTrans1D2" presStyleIdx="9" presStyleCnt="14"/>
      <dgm:spPr/>
    </dgm:pt>
    <dgm:pt modelId="{415B338D-6D16-4E5E-AB7D-646AB21E1988}" type="pres">
      <dgm:prSet presAssocID="{9F718A64-9675-4A9F-8674-743E1B37F5F7}" presName="hierRoot3" presStyleCnt="0">
        <dgm:presLayoutVars>
          <dgm:hierBranch val="init"/>
        </dgm:presLayoutVars>
      </dgm:prSet>
      <dgm:spPr/>
    </dgm:pt>
    <dgm:pt modelId="{77D08877-F3C6-4F30-A76B-BFCAB54B5810}" type="pres">
      <dgm:prSet presAssocID="{9F718A64-9675-4A9F-8674-743E1B37F5F7}" presName="rootComposite3" presStyleCnt="0"/>
      <dgm:spPr/>
    </dgm:pt>
    <dgm:pt modelId="{B87D5274-EA1C-4D2C-95B3-66071AD62B7F}" type="pres">
      <dgm:prSet presAssocID="{9F718A64-9675-4A9F-8674-743E1B37F5F7}" presName="rootText3" presStyleLbl="asst1" presStyleIdx="9" presStyleCnt="14">
        <dgm:presLayoutVars>
          <dgm:chPref val="3"/>
        </dgm:presLayoutVars>
      </dgm:prSet>
      <dgm:spPr/>
    </dgm:pt>
    <dgm:pt modelId="{B1ABC7CE-A822-4EFF-BF2E-6DC913086418}" type="pres">
      <dgm:prSet presAssocID="{9F718A64-9675-4A9F-8674-743E1B37F5F7}" presName="rootConnector3" presStyleLbl="asst1" presStyleIdx="9" presStyleCnt="14"/>
      <dgm:spPr/>
    </dgm:pt>
    <dgm:pt modelId="{54059353-2F01-46FB-A35B-AC94CCC662FE}" type="pres">
      <dgm:prSet presAssocID="{9F718A64-9675-4A9F-8674-743E1B37F5F7}" presName="hierChild6" presStyleCnt="0"/>
      <dgm:spPr/>
    </dgm:pt>
    <dgm:pt modelId="{956A369C-CD71-47B9-8BA5-17AF0E498EA9}" type="pres">
      <dgm:prSet presAssocID="{9F718A64-9675-4A9F-8674-743E1B37F5F7}" presName="hierChild7" presStyleCnt="0"/>
      <dgm:spPr/>
    </dgm:pt>
    <dgm:pt modelId="{5182A8ED-A101-41A1-BE87-85223CCF2C90}" type="pres">
      <dgm:prSet presAssocID="{7B56939B-2997-44B3-B14C-FB8361205F37}" presName="Name111" presStyleLbl="parChTrans1D2" presStyleIdx="10" presStyleCnt="14"/>
      <dgm:spPr/>
    </dgm:pt>
    <dgm:pt modelId="{F00CA371-C78E-4A46-AC13-5DA45B532D45}" type="pres">
      <dgm:prSet presAssocID="{D0A1C4A4-C9E4-4242-A3B7-A5F477EF9775}" presName="hierRoot3" presStyleCnt="0">
        <dgm:presLayoutVars>
          <dgm:hierBranch val="init"/>
        </dgm:presLayoutVars>
      </dgm:prSet>
      <dgm:spPr/>
    </dgm:pt>
    <dgm:pt modelId="{9DC8D781-D1B1-4443-926C-CBBECF1D17AD}" type="pres">
      <dgm:prSet presAssocID="{D0A1C4A4-C9E4-4242-A3B7-A5F477EF9775}" presName="rootComposite3" presStyleCnt="0"/>
      <dgm:spPr/>
    </dgm:pt>
    <dgm:pt modelId="{BFEF23E4-FDD0-47B4-82A2-4A77D9427C93}" type="pres">
      <dgm:prSet presAssocID="{D0A1C4A4-C9E4-4242-A3B7-A5F477EF9775}" presName="rootText3" presStyleLbl="asst1" presStyleIdx="10" presStyleCnt="14">
        <dgm:presLayoutVars>
          <dgm:chPref val="3"/>
        </dgm:presLayoutVars>
      </dgm:prSet>
      <dgm:spPr/>
    </dgm:pt>
    <dgm:pt modelId="{B078526D-8065-4F1D-A5BB-CB0694F16576}" type="pres">
      <dgm:prSet presAssocID="{D0A1C4A4-C9E4-4242-A3B7-A5F477EF9775}" presName="rootConnector3" presStyleLbl="asst1" presStyleIdx="10" presStyleCnt="14"/>
      <dgm:spPr/>
    </dgm:pt>
    <dgm:pt modelId="{90D0EBA5-3198-4C7A-A20E-E34347118889}" type="pres">
      <dgm:prSet presAssocID="{D0A1C4A4-C9E4-4242-A3B7-A5F477EF9775}" presName="hierChild6" presStyleCnt="0"/>
      <dgm:spPr/>
    </dgm:pt>
    <dgm:pt modelId="{5A9CB769-56DE-4CC6-8176-BC062971CDB5}" type="pres">
      <dgm:prSet presAssocID="{D0A1C4A4-C9E4-4242-A3B7-A5F477EF9775}" presName="hierChild7" presStyleCnt="0"/>
      <dgm:spPr/>
    </dgm:pt>
    <dgm:pt modelId="{6F2EB86E-C2F4-4FCA-836E-DA0040FF6DCA}" type="pres">
      <dgm:prSet presAssocID="{AE3F7E33-72C6-47A8-AE7E-E44AAD176A74}" presName="Name111" presStyleLbl="parChTrans1D2" presStyleIdx="11" presStyleCnt="14"/>
      <dgm:spPr/>
    </dgm:pt>
    <dgm:pt modelId="{B0674CBC-6122-47CC-8933-F10F85E6BFCC}" type="pres">
      <dgm:prSet presAssocID="{9177D64F-5921-48FD-929F-40EF32AE0BC5}" presName="hierRoot3" presStyleCnt="0">
        <dgm:presLayoutVars>
          <dgm:hierBranch val="init"/>
        </dgm:presLayoutVars>
      </dgm:prSet>
      <dgm:spPr/>
    </dgm:pt>
    <dgm:pt modelId="{11D04633-F8FF-4D3A-82E9-B1237CB89CE8}" type="pres">
      <dgm:prSet presAssocID="{9177D64F-5921-48FD-929F-40EF32AE0BC5}" presName="rootComposite3" presStyleCnt="0"/>
      <dgm:spPr/>
    </dgm:pt>
    <dgm:pt modelId="{6CC8B433-56DE-4A2D-8F3A-0BF769DA19CA}" type="pres">
      <dgm:prSet presAssocID="{9177D64F-5921-48FD-929F-40EF32AE0BC5}" presName="rootText3" presStyleLbl="asst1" presStyleIdx="11" presStyleCnt="14">
        <dgm:presLayoutVars>
          <dgm:chPref val="3"/>
        </dgm:presLayoutVars>
      </dgm:prSet>
      <dgm:spPr/>
    </dgm:pt>
    <dgm:pt modelId="{550FAFFE-77C0-42F6-99BD-A7F7715233C7}" type="pres">
      <dgm:prSet presAssocID="{9177D64F-5921-48FD-929F-40EF32AE0BC5}" presName="rootConnector3" presStyleLbl="asst1" presStyleIdx="11" presStyleCnt="14"/>
      <dgm:spPr/>
    </dgm:pt>
    <dgm:pt modelId="{F876F285-15A9-48AE-BDD3-8D19CF633E39}" type="pres">
      <dgm:prSet presAssocID="{9177D64F-5921-48FD-929F-40EF32AE0BC5}" presName="hierChild6" presStyleCnt="0"/>
      <dgm:spPr/>
    </dgm:pt>
    <dgm:pt modelId="{ADBB70C8-1AE0-4EF0-B5D2-3E10673F74BB}" type="pres">
      <dgm:prSet presAssocID="{9177D64F-5921-48FD-929F-40EF32AE0BC5}" presName="hierChild7" presStyleCnt="0"/>
      <dgm:spPr/>
    </dgm:pt>
    <dgm:pt modelId="{9A05C67A-323C-4258-B397-A5BCFA255354}" type="pres">
      <dgm:prSet presAssocID="{A131E06B-705A-4D85-9954-B0C5384979D1}" presName="Name111" presStyleLbl="parChTrans1D2" presStyleIdx="12" presStyleCnt="14"/>
      <dgm:spPr/>
    </dgm:pt>
    <dgm:pt modelId="{C9EDCADB-741B-461C-83F6-7F15ED25CD30}" type="pres">
      <dgm:prSet presAssocID="{4F6951DD-F307-440B-AE87-9A74657EFDC9}" presName="hierRoot3" presStyleCnt="0">
        <dgm:presLayoutVars>
          <dgm:hierBranch val="init"/>
        </dgm:presLayoutVars>
      </dgm:prSet>
      <dgm:spPr/>
    </dgm:pt>
    <dgm:pt modelId="{18EE9C98-64F2-4EB0-A6AA-41BA471B5893}" type="pres">
      <dgm:prSet presAssocID="{4F6951DD-F307-440B-AE87-9A74657EFDC9}" presName="rootComposite3" presStyleCnt="0"/>
      <dgm:spPr/>
    </dgm:pt>
    <dgm:pt modelId="{6153CCD4-9172-41A3-9301-A2F343D2602F}" type="pres">
      <dgm:prSet presAssocID="{4F6951DD-F307-440B-AE87-9A74657EFDC9}" presName="rootText3" presStyleLbl="asst1" presStyleIdx="12" presStyleCnt="14">
        <dgm:presLayoutVars>
          <dgm:chPref val="3"/>
        </dgm:presLayoutVars>
      </dgm:prSet>
      <dgm:spPr/>
    </dgm:pt>
    <dgm:pt modelId="{7E2CE5E8-5AB0-4D4B-B62B-843BDB946FE0}" type="pres">
      <dgm:prSet presAssocID="{4F6951DD-F307-440B-AE87-9A74657EFDC9}" presName="rootConnector3" presStyleLbl="asst1" presStyleIdx="12" presStyleCnt="14"/>
      <dgm:spPr/>
    </dgm:pt>
    <dgm:pt modelId="{8495BF08-2BA1-4477-A3A8-8479EF0F555A}" type="pres">
      <dgm:prSet presAssocID="{4F6951DD-F307-440B-AE87-9A74657EFDC9}" presName="hierChild6" presStyleCnt="0"/>
      <dgm:spPr/>
    </dgm:pt>
    <dgm:pt modelId="{DADAD83B-46DD-4DBD-826E-DFD3C64E9BCC}" type="pres">
      <dgm:prSet presAssocID="{4F6951DD-F307-440B-AE87-9A74657EFDC9}" presName="hierChild7" presStyleCnt="0"/>
      <dgm:spPr/>
    </dgm:pt>
    <dgm:pt modelId="{FC598BE7-2279-4340-9EC8-44093A7FD22C}" type="pres">
      <dgm:prSet presAssocID="{8637E990-4605-4380-AF03-EFE815E7D56C}" presName="Name111" presStyleLbl="parChTrans1D2" presStyleIdx="13" presStyleCnt="14"/>
      <dgm:spPr/>
    </dgm:pt>
    <dgm:pt modelId="{5944AF4A-8D4A-4422-B169-B7D5F6FB4012}" type="pres">
      <dgm:prSet presAssocID="{96903B2C-A6C7-4DD5-A654-8334E0C8E15B}" presName="hierRoot3" presStyleCnt="0">
        <dgm:presLayoutVars>
          <dgm:hierBranch val="init"/>
        </dgm:presLayoutVars>
      </dgm:prSet>
      <dgm:spPr/>
    </dgm:pt>
    <dgm:pt modelId="{001A943F-C88F-4615-84A8-E2A473AD6574}" type="pres">
      <dgm:prSet presAssocID="{96903B2C-A6C7-4DD5-A654-8334E0C8E15B}" presName="rootComposite3" presStyleCnt="0"/>
      <dgm:spPr/>
    </dgm:pt>
    <dgm:pt modelId="{34DDC839-E89C-48FF-BB71-813F55D92148}" type="pres">
      <dgm:prSet presAssocID="{96903B2C-A6C7-4DD5-A654-8334E0C8E15B}" presName="rootText3" presStyleLbl="asst1" presStyleIdx="13" presStyleCnt="14">
        <dgm:presLayoutVars>
          <dgm:chPref val="3"/>
        </dgm:presLayoutVars>
      </dgm:prSet>
      <dgm:spPr/>
    </dgm:pt>
    <dgm:pt modelId="{81F4C008-A12B-4197-B3B5-50A9ED2447C1}" type="pres">
      <dgm:prSet presAssocID="{96903B2C-A6C7-4DD5-A654-8334E0C8E15B}" presName="rootConnector3" presStyleLbl="asst1" presStyleIdx="13" presStyleCnt="14"/>
      <dgm:spPr/>
    </dgm:pt>
    <dgm:pt modelId="{08BE4E65-188E-4D62-B958-4D9A14460C6D}" type="pres">
      <dgm:prSet presAssocID="{96903B2C-A6C7-4DD5-A654-8334E0C8E15B}" presName="hierChild6" presStyleCnt="0"/>
      <dgm:spPr/>
    </dgm:pt>
    <dgm:pt modelId="{3C1534AC-CE4A-4D8B-9A12-2B9C5DB1AB70}" type="pres">
      <dgm:prSet presAssocID="{96903B2C-A6C7-4DD5-A654-8334E0C8E15B}" presName="hierChild7" presStyleCnt="0"/>
      <dgm:spPr/>
    </dgm:pt>
  </dgm:ptLst>
  <dgm:cxnLst>
    <dgm:cxn modelId="{AB55AD02-B3FF-456D-91A2-A95ADEBF62AA}" type="presOf" srcId="{9177D64F-5921-48FD-929F-40EF32AE0BC5}" destId="{550FAFFE-77C0-42F6-99BD-A7F7715233C7}" srcOrd="1" destOrd="0" presId="urn:microsoft.com/office/officeart/2005/8/layout/orgChart1"/>
    <dgm:cxn modelId="{E03B2C08-A105-4A39-9FFD-E1BD898BB7D6}" type="presOf" srcId="{D3DE56A0-2477-4E0E-B0CE-29BE3890AEEA}" destId="{6B3E8CBD-868A-4295-96B1-E689EB0167EC}" srcOrd="0" destOrd="0" presId="urn:microsoft.com/office/officeart/2005/8/layout/orgChart1"/>
    <dgm:cxn modelId="{966B2909-2A13-4193-BB9D-7C85F2C53A46}" type="presOf" srcId="{E5918892-67AC-43A9-A3DD-21D66F5EEA03}" destId="{04AB0EBF-5A63-4FA1-AA85-CFDB3C84AC4E}" srcOrd="0" destOrd="0" presId="urn:microsoft.com/office/officeart/2005/8/layout/orgChart1"/>
    <dgm:cxn modelId="{1CB88B0C-E5DD-48F1-9A54-1C3CEEF41952}" type="presOf" srcId="{4F6951DD-F307-440B-AE87-9A74657EFDC9}" destId="{6153CCD4-9172-41A3-9301-A2F343D2602F}" srcOrd="0" destOrd="0" presId="urn:microsoft.com/office/officeart/2005/8/layout/orgChart1"/>
    <dgm:cxn modelId="{78A72A10-E975-45B0-B1F7-5F4016298786}" type="presOf" srcId="{CD236C82-B832-4FA7-877E-B2C1F5A0FA68}" destId="{1DFB0912-DAC2-498A-A377-1CB0D3067855}" srcOrd="0" destOrd="0" presId="urn:microsoft.com/office/officeart/2005/8/layout/orgChart1"/>
    <dgm:cxn modelId="{1A1A4B26-0128-48C3-96E8-73B2C147555C}" type="presOf" srcId="{96903B2C-A6C7-4DD5-A654-8334E0C8E15B}" destId="{34DDC839-E89C-48FF-BB71-813F55D92148}" srcOrd="0" destOrd="0" presId="urn:microsoft.com/office/officeart/2005/8/layout/orgChart1"/>
    <dgm:cxn modelId="{81DAA429-3E31-4E34-BDBA-C1A88A5496DD}" type="presOf" srcId="{758C0B27-F558-45E1-AC3E-533D7D4549C9}" destId="{5C174D33-0CF3-4C08-9AA1-CDA879A98735}" srcOrd="0" destOrd="0" presId="urn:microsoft.com/office/officeart/2005/8/layout/orgChart1"/>
    <dgm:cxn modelId="{9052782B-3604-478B-8D63-27487BC762FB}" type="presOf" srcId="{9F718A64-9675-4A9F-8674-743E1B37F5F7}" destId="{B1ABC7CE-A822-4EFF-BF2E-6DC913086418}" srcOrd="1" destOrd="0" presId="urn:microsoft.com/office/officeart/2005/8/layout/orgChart1"/>
    <dgm:cxn modelId="{5A7D922E-785B-44C9-813F-4C641FCCD166}" srcId="{F021205C-7C99-40B3-B65A-EDDF76A0C848}" destId="{A456AEDD-5C3B-4B1F-B7FB-7668B0DDDC0F}" srcOrd="3" destOrd="0" parTransId="{BF76CCCD-1218-44D9-90B0-6D784CD20F7D}" sibTransId="{61711F56-A358-47E3-B403-A09442CEF58D}"/>
    <dgm:cxn modelId="{9BC42634-432E-406F-9C80-A79952891CDE}" type="presOf" srcId="{F021205C-7C99-40B3-B65A-EDDF76A0C848}" destId="{DF13D112-CC0A-4F71-9F01-26D3FB7EEAFF}" srcOrd="0" destOrd="0" presId="urn:microsoft.com/office/officeart/2005/8/layout/orgChart1"/>
    <dgm:cxn modelId="{94D6DC3D-3FB7-4B78-B5EF-7037695EAB18}" type="presOf" srcId="{8637E990-4605-4380-AF03-EFE815E7D56C}" destId="{FC598BE7-2279-4340-9EC8-44093A7FD22C}" srcOrd="0" destOrd="0" presId="urn:microsoft.com/office/officeart/2005/8/layout/orgChart1"/>
    <dgm:cxn modelId="{A15DB23E-50F1-4FF6-81CC-F77FF1CA220A}" type="presOf" srcId="{D0A1C4A4-C9E4-4242-A3B7-A5F477EF9775}" destId="{BFEF23E4-FDD0-47B4-82A2-4A77D9427C93}" srcOrd="0" destOrd="0" presId="urn:microsoft.com/office/officeart/2005/8/layout/orgChart1"/>
    <dgm:cxn modelId="{A8D80F42-5F53-4EFE-9278-7F400C7A22A9}" type="presOf" srcId="{A456AEDD-5C3B-4B1F-B7FB-7668B0DDDC0F}" destId="{CA1B3893-C4D7-404C-8F0E-135D480F28EE}" srcOrd="1" destOrd="0" presId="urn:microsoft.com/office/officeart/2005/8/layout/orgChart1"/>
    <dgm:cxn modelId="{EC4B3B62-FECD-4F79-B0AD-A82716340948}" srcId="{F021205C-7C99-40B3-B65A-EDDF76A0C848}" destId="{E5918892-67AC-43A9-A3DD-21D66F5EEA03}" srcOrd="2" destOrd="0" parTransId="{CD236C82-B832-4FA7-877E-B2C1F5A0FA68}" sibTransId="{E9BC016E-1107-4E9F-8AB7-977388BE2F54}"/>
    <dgm:cxn modelId="{D9257862-4824-4DEF-990C-8FA6EA1CF35C}" srcId="{F021205C-7C99-40B3-B65A-EDDF76A0C848}" destId="{9177D64F-5921-48FD-929F-40EF32AE0BC5}" srcOrd="11" destOrd="0" parTransId="{AE3F7E33-72C6-47A8-AE7E-E44AAD176A74}" sibTransId="{993458B4-A75D-4EE5-B19A-BDDA5D411897}"/>
    <dgm:cxn modelId="{E353D262-4CC9-460B-82C6-00DD02CA6695}" type="presOf" srcId="{36BD86E6-4FA9-4864-B16C-E0D48E4FCF93}" destId="{CC544017-AB2F-4A44-A341-511BE9B74423}" srcOrd="0" destOrd="0" presId="urn:microsoft.com/office/officeart/2005/8/layout/orgChart1"/>
    <dgm:cxn modelId="{03A92B44-96E0-49BC-AD2C-4BC8A0C40090}" type="presOf" srcId="{D286D79B-D658-4842-850F-9AF470A79D76}" destId="{25DEC220-BBB6-43A2-8A23-39CA0B81034A}" srcOrd="1" destOrd="0" presId="urn:microsoft.com/office/officeart/2005/8/layout/orgChart1"/>
    <dgm:cxn modelId="{E596B869-4618-495B-8419-A36EC29857B0}" srcId="{F021205C-7C99-40B3-B65A-EDDF76A0C848}" destId="{815F4D4C-26C9-41EE-9787-78828329A39F}" srcOrd="1" destOrd="0" parTransId="{BB88E997-B9FB-4CD8-BAE1-3507DE85CB0E}" sibTransId="{7CD9811A-18D5-4DED-9B07-8CA3F8745034}"/>
    <dgm:cxn modelId="{C1B47F6B-94B4-4EB8-AC65-C0B6729DB1D0}" srcId="{F021205C-7C99-40B3-B65A-EDDF76A0C848}" destId="{758C0B27-F558-45E1-AC3E-533D7D4549C9}" srcOrd="5" destOrd="0" parTransId="{0812891F-4EEE-439E-AB8B-0CC9C7A1C163}" sibTransId="{9033F410-71BE-4EBB-AE8B-F01029CD931E}"/>
    <dgm:cxn modelId="{6A4CE74C-6C19-4F9B-8F65-F0D1837F1AF7}" type="presOf" srcId="{726FF4A8-7E7D-4116-8D1F-42F1F3BFEFB3}" destId="{8F73F196-B78C-4E3A-BC75-0AD2E0DD7488}" srcOrd="1" destOrd="0" presId="urn:microsoft.com/office/officeart/2005/8/layout/orgChart1"/>
    <dgm:cxn modelId="{270EB56F-C407-4A3A-888C-6B9FAD49AAF9}" srcId="{F021205C-7C99-40B3-B65A-EDDF76A0C848}" destId="{D286D79B-D658-4842-850F-9AF470A79D76}" srcOrd="0" destOrd="0" parTransId="{36BD86E6-4FA9-4864-B16C-E0D48E4FCF93}" sibTransId="{00EBC440-8728-40C1-9236-51EA4B351524}"/>
    <dgm:cxn modelId="{6BB17852-74DC-492A-A7C0-B643AE9B02C8}" srcId="{F021205C-7C99-40B3-B65A-EDDF76A0C848}" destId="{9F718A64-9675-4A9F-8674-743E1B37F5F7}" srcOrd="9" destOrd="0" parTransId="{22D6B903-B1F4-483C-B221-1A4A21E10305}" sibTransId="{E0439D02-5D99-4676-92A6-C4B013E92C51}"/>
    <dgm:cxn modelId="{220A7F52-2A89-4C9F-A5C7-FD6FF7A1BED0}" type="presOf" srcId="{A131E06B-705A-4D85-9954-B0C5384979D1}" destId="{9A05C67A-323C-4258-B397-A5BCFA255354}" srcOrd="0" destOrd="0" presId="urn:microsoft.com/office/officeart/2005/8/layout/orgChart1"/>
    <dgm:cxn modelId="{7880EB72-B053-45D6-B51B-1F8FBF2AF693}" type="presOf" srcId="{3F21089D-9B09-4DB5-B75B-C103792F8AC8}" destId="{CB37CB6A-52C8-41C5-A454-B3B65879FBAF}" srcOrd="0" destOrd="0" presId="urn:microsoft.com/office/officeart/2005/8/layout/orgChart1"/>
    <dgm:cxn modelId="{D9FB1255-2BC1-4F8F-A7D9-887DC34ED6ED}" type="presOf" srcId="{815F4D4C-26C9-41EE-9787-78828329A39F}" destId="{38A676C7-F480-4D01-AC1A-80DFF8A2DFD5}" srcOrd="0" destOrd="0" presId="urn:microsoft.com/office/officeart/2005/8/layout/orgChart1"/>
    <dgm:cxn modelId="{78CFA876-C265-4489-8ED1-8F9E21C57FB1}" type="presOf" srcId="{EA1DAEF7-0AEC-4B1A-BADB-867E23219092}" destId="{9ED72D25-0E9F-4F84-8985-CD4C44EDBFE2}" srcOrd="0" destOrd="0" presId="urn:microsoft.com/office/officeart/2005/8/layout/orgChart1"/>
    <dgm:cxn modelId="{D162AB78-88B5-43BB-ABCC-CC196221D042}" type="presOf" srcId="{9F718A64-9675-4A9F-8674-743E1B37F5F7}" destId="{B87D5274-EA1C-4D2C-95B3-66071AD62B7F}" srcOrd="0" destOrd="0" presId="urn:microsoft.com/office/officeart/2005/8/layout/orgChart1"/>
    <dgm:cxn modelId="{E745AA59-056B-4CAF-9984-D994A0D157EE}" srcId="{F021205C-7C99-40B3-B65A-EDDF76A0C848}" destId="{3F21089D-9B09-4DB5-B75B-C103792F8AC8}" srcOrd="6" destOrd="0" parTransId="{9106AED9-F6B7-4BD9-B80A-7BFCFC9F8B7D}" sibTransId="{EA49D81E-9080-4642-8AF3-8306061A4C3F}"/>
    <dgm:cxn modelId="{6114E179-1919-4858-88CB-6ED379DB24FD}" type="presOf" srcId="{D286D79B-D658-4842-850F-9AF470A79D76}" destId="{FD6F5D9A-DE8E-42B6-9DD0-67E62570294F}" srcOrd="0" destOrd="0" presId="urn:microsoft.com/office/officeart/2005/8/layout/orgChart1"/>
    <dgm:cxn modelId="{AAE6D27C-B211-4FD2-927B-8361C684EB03}" srcId="{F021205C-7C99-40B3-B65A-EDDF76A0C848}" destId="{EA1DAEF7-0AEC-4B1A-BADB-867E23219092}" srcOrd="8" destOrd="0" parTransId="{AB5454FF-A05F-473F-8E8D-DAAACD08D7E2}" sibTransId="{8FA927F0-D7EC-456C-919E-2CB1D20FECF2}"/>
    <dgm:cxn modelId="{CCCBDC87-F4CC-46FD-8EA1-5528372FB049}" type="presOf" srcId="{AB5454FF-A05F-473F-8E8D-DAAACD08D7E2}" destId="{C6841897-687F-47DA-9459-68E78237D498}" srcOrd="0" destOrd="0" presId="urn:microsoft.com/office/officeart/2005/8/layout/orgChart1"/>
    <dgm:cxn modelId="{EB846A8C-46A3-4816-86D4-C037F6596F36}" type="presOf" srcId="{32936085-36C2-4A31-9E81-E8F1B7E1A8F9}" destId="{D2B9625C-6A78-43D5-AC7E-B80CEB9439B1}" srcOrd="0" destOrd="0" presId="urn:microsoft.com/office/officeart/2005/8/layout/orgChart1"/>
    <dgm:cxn modelId="{BAA9708E-CEF8-470B-8124-C445803C8357}" type="presOf" srcId="{F021205C-7C99-40B3-B65A-EDDF76A0C848}" destId="{15532C72-4589-42C4-95EE-EC90C1081310}" srcOrd="1" destOrd="0" presId="urn:microsoft.com/office/officeart/2005/8/layout/orgChart1"/>
    <dgm:cxn modelId="{33BA0291-C84B-48B7-AF93-D5110DE2A65D}" type="presOf" srcId="{3F21089D-9B09-4DB5-B75B-C103792F8AC8}" destId="{2F8537B1-54D5-4580-8D05-ADDF03041334}" srcOrd="1" destOrd="0" presId="urn:microsoft.com/office/officeart/2005/8/layout/orgChart1"/>
    <dgm:cxn modelId="{30C3F694-7D37-44C2-AF1A-E9C8B7CF96C6}" srcId="{32936085-36C2-4A31-9E81-E8F1B7E1A8F9}" destId="{F021205C-7C99-40B3-B65A-EDDF76A0C848}" srcOrd="0" destOrd="0" parTransId="{4B3E27D4-2C0B-4148-8F26-21DB5A7196F9}" sibTransId="{1BBD19CC-0484-48F2-8196-818ABC8A9610}"/>
    <dgm:cxn modelId="{9C5EBA96-A647-422D-A652-D1A576971186}" type="presOf" srcId="{9177D64F-5921-48FD-929F-40EF32AE0BC5}" destId="{6CC8B433-56DE-4A2D-8F3A-0BF769DA19CA}" srcOrd="0" destOrd="0" presId="urn:microsoft.com/office/officeart/2005/8/layout/orgChart1"/>
    <dgm:cxn modelId="{F8176C9A-5E9B-46D7-8751-F3A7BE67F170}" type="presOf" srcId="{7B56939B-2997-44B3-B14C-FB8361205F37}" destId="{5182A8ED-A101-41A1-BE87-85223CCF2C90}" srcOrd="0" destOrd="0" presId="urn:microsoft.com/office/officeart/2005/8/layout/orgChart1"/>
    <dgm:cxn modelId="{BE656A9B-B4CA-4CE0-A2EA-CABDAEDAE351}" type="presOf" srcId="{1F9D0173-3AC4-49A0-9F8D-A9C4AEEBC892}" destId="{CE401955-0638-42DF-8A54-EBD89A7710FA}" srcOrd="0" destOrd="0" presId="urn:microsoft.com/office/officeart/2005/8/layout/orgChart1"/>
    <dgm:cxn modelId="{D1720F9D-AA9E-4E9D-AFAA-AA4213F3DA7D}" type="presOf" srcId="{0812891F-4EEE-439E-AB8B-0CC9C7A1C163}" destId="{61D7E2FD-BDA0-4354-9FCF-4137BE896A6A}" srcOrd="0" destOrd="0" presId="urn:microsoft.com/office/officeart/2005/8/layout/orgChart1"/>
    <dgm:cxn modelId="{6991B0A1-CDA7-4E91-A397-889678D329BA}" type="presOf" srcId="{4F6951DD-F307-440B-AE87-9A74657EFDC9}" destId="{7E2CE5E8-5AB0-4D4B-B62B-843BDB946FE0}" srcOrd="1" destOrd="0" presId="urn:microsoft.com/office/officeart/2005/8/layout/orgChart1"/>
    <dgm:cxn modelId="{8C1F7CA5-52CF-41FD-82EB-AF7185A39717}" type="presOf" srcId="{9106AED9-F6B7-4BD9-B80A-7BFCFC9F8B7D}" destId="{1602F11A-21E2-47B8-BF7F-D3A42CFD43CE}" srcOrd="0" destOrd="0" presId="urn:microsoft.com/office/officeart/2005/8/layout/orgChart1"/>
    <dgm:cxn modelId="{F9BB07AE-1D3F-4219-B1EE-6D8E64852460}" srcId="{F021205C-7C99-40B3-B65A-EDDF76A0C848}" destId="{4F6951DD-F307-440B-AE87-9A74657EFDC9}" srcOrd="12" destOrd="0" parTransId="{A131E06B-705A-4D85-9954-B0C5384979D1}" sibTransId="{9E784BA0-9448-4CA8-AFCC-3A7956A14CAD}"/>
    <dgm:cxn modelId="{1010BBB1-C5EB-4980-8FD0-12311DB2055A}" type="presOf" srcId="{726FF4A8-7E7D-4116-8D1F-42F1F3BFEFB3}" destId="{B06914C4-7467-4B0A-A10D-E72B949E8559}" srcOrd="0" destOrd="0" presId="urn:microsoft.com/office/officeart/2005/8/layout/orgChart1"/>
    <dgm:cxn modelId="{42EA0DB2-5ECC-4F8A-AA9A-9F90424548DD}" type="presOf" srcId="{BF76CCCD-1218-44D9-90B0-6D784CD20F7D}" destId="{87900741-0A6D-424F-B231-D0508DA8C77B}" srcOrd="0" destOrd="0" presId="urn:microsoft.com/office/officeart/2005/8/layout/orgChart1"/>
    <dgm:cxn modelId="{373493B2-B528-4A29-B19D-EA420DF052D1}" type="presOf" srcId="{AE3F7E33-72C6-47A8-AE7E-E44AAD176A74}" destId="{6F2EB86E-C2F4-4FCA-836E-DA0040FF6DCA}" srcOrd="0" destOrd="0" presId="urn:microsoft.com/office/officeart/2005/8/layout/orgChart1"/>
    <dgm:cxn modelId="{476DE9B2-1B18-43E5-82D5-DFB7EBF392D3}" type="presOf" srcId="{E5918892-67AC-43A9-A3DD-21D66F5EEA03}" destId="{6DC793AB-B8D4-4587-B1AC-342FAACD5A07}" srcOrd="1" destOrd="0" presId="urn:microsoft.com/office/officeart/2005/8/layout/orgChart1"/>
    <dgm:cxn modelId="{5C026AB4-58F8-4F5A-AB41-2007FFD2E230}" srcId="{F021205C-7C99-40B3-B65A-EDDF76A0C848}" destId="{96903B2C-A6C7-4DD5-A654-8334E0C8E15B}" srcOrd="13" destOrd="0" parTransId="{8637E990-4605-4380-AF03-EFE815E7D56C}" sibTransId="{9BA0615D-3829-4EE9-A289-BDADB9796C31}"/>
    <dgm:cxn modelId="{55A6A9B4-EF9B-4776-91A0-F840E79A25F2}" type="presOf" srcId="{EA1DAEF7-0AEC-4B1A-BADB-867E23219092}" destId="{8CCF06F8-0581-4EFA-8B48-4047EA188DA1}" srcOrd="1" destOrd="0" presId="urn:microsoft.com/office/officeart/2005/8/layout/orgChart1"/>
    <dgm:cxn modelId="{FA3736B8-B776-4CFC-9221-0B0E6D7F8E81}" type="presOf" srcId="{6AB13BD3-D690-44FD-B8FF-EDBF90BDF5E5}" destId="{BBE1AFA2-D82F-4DBD-B87B-E7C00DF06B5C}" srcOrd="0" destOrd="0" presId="urn:microsoft.com/office/officeart/2005/8/layout/orgChart1"/>
    <dgm:cxn modelId="{4CF54AC3-4BFF-454A-BBB2-832316E6E41B}" type="presOf" srcId="{D0A1C4A4-C9E4-4242-A3B7-A5F477EF9775}" destId="{B078526D-8065-4F1D-A5BB-CB0694F16576}" srcOrd="1" destOrd="0" presId="urn:microsoft.com/office/officeart/2005/8/layout/orgChart1"/>
    <dgm:cxn modelId="{4CCC73C4-5EA6-4A48-96E7-1A6BB7BB8AD1}" type="presOf" srcId="{A456AEDD-5C3B-4B1F-B7FB-7668B0DDDC0F}" destId="{F90D4481-322B-444A-A42F-968CCF4F8D73}" srcOrd="0" destOrd="0" presId="urn:microsoft.com/office/officeart/2005/8/layout/orgChart1"/>
    <dgm:cxn modelId="{C22C25CD-49EA-44D2-A197-90EC836CE848}" type="presOf" srcId="{1F9D0173-3AC4-49A0-9F8D-A9C4AEEBC892}" destId="{0DC778E8-4945-40A2-841D-F5CFCB72108A}" srcOrd="1" destOrd="0" presId="urn:microsoft.com/office/officeart/2005/8/layout/orgChart1"/>
    <dgm:cxn modelId="{63EE1CD8-5206-4730-AD34-C6FFAE013288}" srcId="{F021205C-7C99-40B3-B65A-EDDF76A0C848}" destId="{D0A1C4A4-C9E4-4242-A3B7-A5F477EF9775}" srcOrd="10" destOrd="0" parTransId="{7B56939B-2997-44B3-B14C-FB8361205F37}" sibTransId="{9F1B8E3A-6AC0-48F1-A523-BFB10C5586C1}"/>
    <dgm:cxn modelId="{184149DE-1614-4B29-98C8-BD0B83231653}" type="presOf" srcId="{815F4D4C-26C9-41EE-9787-78828329A39F}" destId="{5D344607-C163-49BF-A751-E90A321EF4EA}" srcOrd="1" destOrd="0" presId="urn:microsoft.com/office/officeart/2005/8/layout/orgChart1"/>
    <dgm:cxn modelId="{9CE7ECE6-81C1-4821-87DC-7BC12A258557}" type="presOf" srcId="{758C0B27-F558-45E1-AC3E-533D7D4549C9}" destId="{AB086E8B-1AAC-4926-B845-6C017DCA44FD}" srcOrd="1" destOrd="0" presId="urn:microsoft.com/office/officeart/2005/8/layout/orgChart1"/>
    <dgm:cxn modelId="{FD8DE1E8-3B48-418C-8C93-1A59896DFD8F}" type="presOf" srcId="{96903B2C-A6C7-4DD5-A654-8334E0C8E15B}" destId="{81F4C008-A12B-4197-B3B5-50A9ED2447C1}" srcOrd="1" destOrd="0" presId="urn:microsoft.com/office/officeart/2005/8/layout/orgChart1"/>
    <dgm:cxn modelId="{77CC5EF5-DB51-411C-ABF9-1BAA69031BBF}" srcId="{F021205C-7C99-40B3-B65A-EDDF76A0C848}" destId="{1F9D0173-3AC4-49A0-9F8D-A9C4AEEBC892}" srcOrd="7" destOrd="0" parTransId="{D3DE56A0-2477-4E0E-B0CE-29BE3890AEEA}" sibTransId="{4BC94604-44A4-47D1-B1AD-6E03C0EC3AF7}"/>
    <dgm:cxn modelId="{E100E5F5-8CB4-425B-A393-45AC1DD6A227}" type="presOf" srcId="{BB88E997-B9FB-4CD8-BAE1-3507DE85CB0E}" destId="{8203E0B2-5C62-42F7-9B0D-9BC5C3718B38}" srcOrd="0" destOrd="0" presId="urn:microsoft.com/office/officeart/2005/8/layout/orgChart1"/>
    <dgm:cxn modelId="{6F32A6F8-32EC-4052-8871-6B584BA14D0B}" type="presOf" srcId="{22D6B903-B1F4-483C-B221-1A4A21E10305}" destId="{A568E963-EF7A-4635-AF5F-7761B4501761}" srcOrd="0" destOrd="0" presId="urn:microsoft.com/office/officeart/2005/8/layout/orgChart1"/>
    <dgm:cxn modelId="{B77F87FD-C007-40BB-8BAE-2A2E1164320E}" srcId="{F021205C-7C99-40B3-B65A-EDDF76A0C848}" destId="{726FF4A8-7E7D-4116-8D1F-42F1F3BFEFB3}" srcOrd="4" destOrd="0" parTransId="{6AB13BD3-D690-44FD-B8FF-EDBF90BDF5E5}" sibTransId="{D203D9FD-9B83-45DE-B956-0F0CEB433C25}"/>
    <dgm:cxn modelId="{B6140075-6203-4B86-8C3D-7FFE5C08F624}" type="presParOf" srcId="{D2B9625C-6A78-43D5-AC7E-B80CEB9439B1}" destId="{82D00EB1-8ED5-4699-88A2-ADA2D9ACA376}" srcOrd="0" destOrd="0" presId="urn:microsoft.com/office/officeart/2005/8/layout/orgChart1"/>
    <dgm:cxn modelId="{57354147-6ECC-4507-A2EC-73FE820629E6}" type="presParOf" srcId="{82D00EB1-8ED5-4699-88A2-ADA2D9ACA376}" destId="{B8F92EE8-EA1A-4F2F-8263-523D5A7C1AC4}" srcOrd="0" destOrd="0" presId="urn:microsoft.com/office/officeart/2005/8/layout/orgChart1"/>
    <dgm:cxn modelId="{79802EB8-73F1-4A3E-B395-8D6BECF3B8A3}" type="presParOf" srcId="{B8F92EE8-EA1A-4F2F-8263-523D5A7C1AC4}" destId="{DF13D112-CC0A-4F71-9F01-26D3FB7EEAFF}" srcOrd="0" destOrd="0" presId="urn:microsoft.com/office/officeart/2005/8/layout/orgChart1"/>
    <dgm:cxn modelId="{57C0819B-2DB0-4CA3-BCD0-A67F0B6159CE}" type="presParOf" srcId="{B8F92EE8-EA1A-4F2F-8263-523D5A7C1AC4}" destId="{15532C72-4589-42C4-95EE-EC90C1081310}" srcOrd="1" destOrd="0" presId="urn:microsoft.com/office/officeart/2005/8/layout/orgChart1"/>
    <dgm:cxn modelId="{97D215A0-37C3-49CC-AF24-DAB9A478ADCE}" type="presParOf" srcId="{82D00EB1-8ED5-4699-88A2-ADA2D9ACA376}" destId="{C3A98775-2736-442C-B229-B394FD037C47}" srcOrd="1" destOrd="0" presId="urn:microsoft.com/office/officeart/2005/8/layout/orgChart1"/>
    <dgm:cxn modelId="{BEFD24D7-E34B-4531-B2E9-0FCFC3E2191A}" type="presParOf" srcId="{82D00EB1-8ED5-4699-88A2-ADA2D9ACA376}" destId="{6544481F-3765-4B30-8900-449F28C2FE7C}" srcOrd="2" destOrd="0" presId="urn:microsoft.com/office/officeart/2005/8/layout/orgChart1"/>
    <dgm:cxn modelId="{1D1F7DA0-B4A8-40CC-B6BE-915A93829E6B}" type="presParOf" srcId="{6544481F-3765-4B30-8900-449F28C2FE7C}" destId="{CC544017-AB2F-4A44-A341-511BE9B74423}" srcOrd="0" destOrd="0" presId="urn:microsoft.com/office/officeart/2005/8/layout/orgChart1"/>
    <dgm:cxn modelId="{D8C07027-B920-4CA2-B23B-7438DB71ECCA}" type="presParOf" srcId="{6544481F-3765-4B30-8900-449F28C2FE7C}" destId="{C03CA168-DBCE-4358-88B7-3938270EA9BA}" srcOrd="1" destOrd="0" presId="urn:microsoft.com/office/officeart/2005/8/layout/orgChart1"/>
    <dgm:cxn modelId="{207B40FF-17F0-4965-ABCB-00BF8B704EA2}" type="presParOf" srcId="{C03CA168-DBCE-4358-88B7-3938270EA9BA}" destId="{AABAC1AD-0EC2-4D9D-B125-912D699DE3F5}" srcOrd="0" destOrd="0" presId="urn:microsoft.com/office/officeart/2005/8/layout/orgChart1"/>
    <dgm:cxn modelId="{AAE1A628-1274-419F-B722-94836ED66EF0}" type="presParOf" srcId="{AABAC1AD-0EC2-4D9D-B125-912D699DE3F5}" destId="{FD6F5D9A-DE8E-42B6-9DD0-67E62570294F}" srcOrd="0" destOrd="0" presId="urn:microsoft.com/office/officeart/2005/8/layout/orgChart1"/>
    <dgm:cxn modelId="{DC8B9815-9768-4B1F-81E5-CCD556EC3061}" type="presParOf" srcId="{AABAC1AD-0EC2-4D9D-B125-912D699DE3F5}" destId="{25DEC220-BBB6-43A2-8A23-39CA0B81034A}" srcOrd="1" destOrd="0" presId="urn:microsoft.com/office/officeart/2005/8/layout/orgChart1"/>
    <dgm:cxn modelId="{CDEEF8A9-1322-452B-B139-9CF2B5AFBA33}" type="presParOf" srcId="{C03CA168-DBCE-4358-88B7-3938270EA9BA}" destId="{22CDCE32-D602-4B51-9DFE-384328F876C5}" srcOrd="1" destOrd="0" presId="urn:microsoft.com/office/officeart/2005/8/layout/orgChart1"/>
    <dgm:cxn modelId="{B96253AB-9375-45C3-A4EB-18CC0377EAF7}" type="presParOf" srcId="{C03CA168-DBCE-4358-88B7-3938270EA9BA}" destId="{3B5A1883-7DCC-488C-9256-5124F1BA27FD}" srcOrd="2" destOrd="0" presId="urn:microsoft.com/office/officeart/2005/8/layout/orgChart1"/>
    <dgm:cxn modelId="{D637CF55-6696-477F-9B31-489B16EFD3A5}" type="presParOf" srcId="{6544481F-3765-4B30-8900-449F28C2FE7C}" destId="{8203E0B2-5C62-42F7-9B0D-9BC5C3718B38}" srcOrd="2" destOrd="0" presId="urn:microsoft.com/office/officeart/2005/8/layout/orgChart1"/>
    <dgm:cxn modelId="{A289B6FD-1D53-40F9-9CB0-48B5CF48727E}" type="presParOf" srcId="{6544481F-3765-4B30-8900-449F28C2FE7C}" destId="{BDFD4B4A-E1CC-4675-917B-781826A0A088}" srcOrd="3" destOrd="0" presId="urn:microsoft.com/office/officeart/2005/8/layout/orgChart1"/>
    <dgm:cxn modelId="{9D5FEB03-476D-4960-BF76-517271FC801E}" type="presParOf" srcId="{BDFD4B4A-E1CC-4675-917B-781826A0A088}" destId="{37A8A047-D593-4791-8177-95E7ABD23AE1}" srcOrd="0" destOrd="0" presId="urn:microsoft.com/office/officeart/2005/8/layout/orgChart1"/>
    <dgm:cxn modelId="{844E85D0-A389-415B-A015-891110250FBF}" type="presParOf" srcId="{37A8A047-D593-4791-8177-95E7ABD23AE1}" destId="{38A676C7-F480-4D01-AC1A-80DFF8A2DFD5}" srcOrd="0" destOrd="0" presId="urn:microsoft.com/office/officeart/2005/8/layout/orgChart1"/>
    <dgm:cxn modelId="{0CD1E089-9F3A-4B11-BCB0-0EF39DD15947}" type="presParOf" srcId="{37A8A047-D593-4791-8177-95E7ABD23AE1}" destId="{5D344607-C163-49BF-A751-E90A321EF4EA}" srcOrd="1" destOrd="0" presId="urn:microsoft.com/office/officeart/2005/8/layout/orgChart1"/>
    <dgm:cxn modelId="{781DB1AC-E141-4E22-9C09-38353BF2FA82}" type="presParOf" srcId="{BDFD4B4A-E1CC-4675-917B-781826A0A088}" destId="{89B2D942-24DA-4822-9FC6-EF9A9A5618D7}" srcOrd="1" destOrd="0" presId="urn:microsoft.com/office/officeart/2005/8/layout/orgChart1"/>
    <dgm:cxn modelId="{24E7759A-F690-4ABB-9A03-3AB84818DF80}" type="presParOf" srcId="{BDFD4B4A-E1CC-4675-917B-781826A0A088}" destId="{4CBDDF83-9839-4D41-88D1-8648FF8CC2C7}" srcOrd="2" destOrd="0" presId="urn:microsoft.com/office/officeart/2005/8/layout/orgChart1"/>
    <dgm:cxn modelId="{91C23952-F90F-470C-A41B-C575436545AF}" type="presParOf" srcId="{6544481F-3765-4B30-8900-449F28C2FE7C}" destId="{1DFB0912-DAC2-498A-A377-1CB0D3067855}" srcOrd="4" destOrd="0" presId="urn:microsoft.com/office/officeart/2005/8/layout/orgChart1"/>
    <dgm:cxn modelId="{B527638D-1F66-43A0-9C96-A29876A5FC3B}" type="presParOf" srcId="{6544481F-3765-4B30-8900-449F28C2FE7C}" destId="{B6161D87-84CA-4E97-9C55-907CB473A14A}" srcOrd="5" destOrd="0" presId="urn:microsoft.com/office/officeart/2005/8/layout/orgChart1"/>
    <dgm:cxn modelId="{4F2BB9D2-50A0-4F1A-8519-9ECF20F61595}" type="presParOf" srcId="{B6161D87-84CA-4E97-9C55-907CB473A14A}" destId="{B95CD17F-B7F5-4ACD-AE79-08D1C6774FA6}" srcOrd="0" destOrd="0" presId="urn:microsoft.com/office/officeart/2005/8/layout/orgChart1"/>
    <dgm:cxn modelId="{F31296B7-E322-4296-9D0C-DE0AE7FF19A4}" type="presParOf" srcId="{B95CD17F-B7F5-4ACD-AE79-08D1C6774FA6}" destId="{04AB0EBF-5A63-4FA1-AA85-CFDB3C84AC4E}" srcOrd="0" destOrd="0" presId="urn:microsoft.com/office/officeart/2005/8/layout/orgChart1"/>
    <dgm:cxn modelId="{730DF0B0-2358-4286-A245-5C06A755689C}" type="presParOf" srcId="{B95CD17F-B7F5-4ACD-AE79-08D1C6774FA6}" destId="{6DC793AB-B8D4-4587-B1AC-342FAACD5A07}" srcOrd="1" destOrd="0" presId="urn:microsoft.com/office/officeart/2005/8/layout/orgChart1"/>
    <dgm:cxn modelId="{BCDD0EB9-44CA-41C9-AE2F-EBA4F2A8C1AE}" type="presParOf" srcId="{B6161D87-84CA-4E97-9C55-907CB473A14A}" destId="{D5C09818-B73B-4164-A121-7A15FC76D3A7}" srcOrd="1" destOrd="0" presId="urn:microsoft.com/office/officeart/2005/8/layout/orgChart1"/>
    <dgm:cxn modelId="{4FDE4B6F-3223-4100-B3B7-2DE49E53A41D}" type="presParOf" srcId="{B6161D87-84CA-4E97-9C55-907CB473A14A}" destId="{7C6154C8-221D-4A23-BCD3-FC89A7ED27A9}" srcOrd="2" destOrd="0" presId="urn:microsoft.com/office/officeart/2005/8/layout/orgChart1"/>
    <dgm:cxn modelId="{42C6D8CC-972E-4612-A8B2-B136C8B1134C}" type="presParOf" srcId="{6544481F-3765-4B30-8900-449F28C2FE7C}" destId="{87900741-0A6D-424F-B231-D0508DA8C77B}" srcOrd="6" destOrd="0" presId="urn:microsoft.com/office/officeart/2005/8/layout/orgChart1"/>
    <dgm:cxn modelId="{EB05A824-B74D-497F-B047-110CD7A34257}" type="presParOf" srcId="{6544481F-3765-4B30-8900-449F28C2FE7C}" destId="{2E54E410-26D3-4D89-B864-AC054EBF2367}" srcOrd="7" destOrd="0" presId="urn:microsoft.com/office/officeart/2005/8/layout/orgChart1"/>
    <dgm:cxn modelId="{E1073D7D-7877-407D-A1C2-0F601A4EDEE8}" type="presParOf" srcId="{2E54E410-26D3-4D89-B864-AC054EBF2367}" destId="{8755DFFF-D32C-493D-84F4-699AD038AAC1}" srcOrd="0" destOrd="0" presId="urn:microsoft.com/office/officeart/2005/8/layout/orgChart1"/>
    <dgm:cxn modelId="{634D6B15-6E36-4F35-A0FC-642270CFCBE9}" type="presParOf" srcId="{8755DFFF-D32C-493D-84F4-699AD038AAC1}" destId="{F90D4481-322B-444A-A42F-968CCF4F8D73}" srcOrd="0" destOrd="0" presId="urn:microsoft.com/office/officeart/2005/8/layout/orgChart1"/>
    <dgm:cxn modelId="{111B4A2C-106C-4756-863F-37E2D5325421}" type="presParOf" srcId="{8755DFFF-D32C-493D-84F4-699AD038AAC1}" destId="{CA1B3893-C4D7-404C-8F0E-135D480F28EE}" srcOrd="1" destOrd="0" presId="urn:microsoft.com/office/officeart/2005/8/layout/orgChart1"/>
    <dgm:cxn modelId="{0B118004-0AE8-46AE-9F7B-BD3B2CA8A444}" type="presParOf" srcId="{2E54E410-26D3-4D89-B864-AC054EBF2367}" destId="{69C581B9-70DF-4677-8716-FF64C3D6B1AE}" srcOrd="1" destOrd="0" presId="urn:microsoft.com/office/officeart/2005/8/layout/orgChart1"/>
    <dgm:cxn modelId="{C515A1CC-D447-4119-8914-5413A5D2681A}" type="presParOf" srcId="{2E54E410-26D3-4D89-B864-AC054EBF2367}" destId="{87CA6104-61E5-4992-A384-36076E92E4E9}" srcOrd="2" destOrd="0" presId="urn:microsoft.com/office/officeart/2005/8/layout/orgChart1"/>
    <dgm:cxn modelId="{20D78E61-BD18-4304-902A-2EA3051CB522}" type="presParOf" srcId="{6544481F-3765-4B30-8900-449F28C2FE7C}" destId="{BBE1AFA2-D82F-4DBD-B87B-E7C00DF06B5C}" srcOrd="8" destOrd="0" presId="urn:microsoft.com/office/officeart/2005/8/layout/orgChart1"/>
    <dgm:cxn modelId="{127CDA64-9851-431F-AE2F-8439E2F7409A}" type="presParOf" srcId="{6544481F-3765-4B30-8900-449F28C2FE7C}" destId="{6C6DE9D5-E173-4064-9CB8-BDFF14E80DFB}" srcOrd="9" destOrd="0" presId="urn:microsoft.com/office/officeart/2005/8/layout/orgChart1"/>
    <dgm:cxn modelId="{6322C6D0-533F-4938-9738-7E870557FFA5}" type="presParOf" srcId="{6C6DE9D5-E173-4064-9CB8-BDFF14E80DFB}" destId="{55DF2B20-D097-450B-81CE-A72DD1AFDD90}" srcOrd="0" destOrd="0" presId="urn:microsoft.com/office/officeart/2005/8/layout/orgChart1"/>
    <dgm:cxn modelId="{5590BE5B-1A44-481C-A82F-444BED466DCD}" type="presParOf" srcId="{55DF2B20-D097-450B-81CE-A72DD1AFDD90}" destId="{B06914C4-7467-4B0A-A10D-E72B949E8559}" srcOrd="0" destOrd="0" presId="urn:microsoft.com/office/officeart/2005/8/layout/orgChart1"/>
    <dgm:cxn modelId="{2CB5BF8F-CDF2-4EF9-835F-7061FF20AC02}" type="presParOf" srcId="{55DF2B20-D097-450B-81CE-A72DD1AFDD90}" destId="{8F73F196-B78C-4E3A-BC75-0AD2E0DD7488}" srcOrd="1" destOrd="0" presId="urn:microsoft.com/office/officeart/2005/8/layout/orgChart1"/>
    <dgm:cxn modelId="{36EAC66C-B3F5-46FF-8449-8738589C97D9}" type="presParOf" srcId="{6C6DE9D5-E173-4064-9CB8-BDFF14E80DFB}" destId="{9913F527-43FC-46E8-A6BE-624F7E9F98FD}" srcOrd="1" destOrd="0" presId="urn:microsoft.com/office/officeart/2005/8/layout/orgChart1"/>
    <dgm:cxn modelId="{FF8344EC-B32F-4D79-B68F-8B3A05259208}" type="presParOf" srcId="{6C6DE9D5-E173-4064-9CB8-BDFF14E80DFB}" destId="{07BD9D56-2DC8-46F4-A2B1-265B77A35029}" srcOrd="2" destOrd="0" presId="urn:microsoft.com/office/officeart/2005/8/layout/orgChart1"/>
    <dgm:cxn modelId="{D15480DB-E54F-4B8C-8084-E514061D8917}" type="presParOf" srcId="{6544481F-3765-4B30-8900-449F28C2FE7C}" destId="{61D7E2FD-BDA0-4354-9FCF-4137BE896A6A}" srcOrd="10" destOrd="0" presId="urn:microsoft.com/office/officeart/2005/8/layout/orgChart1"/>
    <dgm:cxn modelId="{95D95CFE-F00F-4F89-83FA-2296ED3FE279}" type="presParOf" srcId="{6544481F-3765-4B30-8900-449F28C2FE7C}" destId="{0B343E4E-44BD-4DCB-9EF7-032B4258EE31}" srcOrd="11" destOrd="0" presId="urn:microsoft.com/office/officeart/2005/8/layout/orgChart1"/>
    <dgm:cxn modelId="{A86D626C-967D-4FD8-B11D-A6C70238C021}" type="presParOf" srcId="{0B343E4E-44BD-4DCB-9EF7-032B4258EE31}" destId="{2B3E6960-A089-4E42-9F8E-36BD35FB0885}" srcOrd="0" destOrd="0" presId="urn:microsoft.com/office/officeart/2005/8/layout/orgChart1"/>
    <dgm:cxn modelId="{8EEF89E4-FD7C-44C7-9EEC-3A8E9CCA4FE1}" type="presParOf" srcId="{2B3E6960-A089-4E42-9F8E-36BD35FB0885}" destId="{5C174D33-0CF3-4C08-9AA1-CDA879A98735}" srcOrd="0" destOrd="0" presId="urn:microsoft.com/office/officeart/2005/8/layout/orgChart1"/>
    <dgm:cxn modelId="{5CC28D2B-F330-4429-9D8B-99D43FC507ED}" type="presParOf" srcId="{2B3E6960-A089-4E42-9F8E-36BD35FB0885}" destId="{AB086E8B-1AAC-4926-B845-6C017DCA44FD}" srcOrd="1" destOrd="0" presId="urn:microsoft.com/office/officeart/2005/8/layout/orgChart1"/>
    <dgm:cxn modelId="{AC406DBA-9F97-4E8B-9BB1-B2775D892035}" type="presParOf" srcId="{0B343E4E-44BD-4DCB-9EF7-032B4258EE31}" destId="{90372843-74B8-40FE-BEF5-83D987C135D4}" srcOrd="1" destOrd="0" presId="urn:microsoft.com/office/officeart/2005/8/layout/orgChart1"/>
    <dgm:cxn modelId="{4CD8D3C0-385A-4889-9D92-209C1D2EEC7D}" type="presParOf" srcId="{0B343E4E-44BD-4DCB-9EF7-032B4258EE31}" destId="{4BB22950-27EF-40B2-B9FA-3A28DDB3EAE9}" srcOrd="2" destOrd="0" presId="urn:microsoft.com/office/officeart/2005/8/layout/orgChart1"/>
    <dgm:cxn modelId="{5DE9AB9B-D6AC-475D-9EE1-64BE8ECBB0A9}" type="presParOf" srcId="{6544481F-3765-4B30-8900-449F28C2FE7C}" destId="{1602F11A-21E2-47B8-BF7F-D3A42CFD43CE}" srcOrd="12" destOrd="0" presId="urn:microsoft.com/office/officeart/2005/8/layout/orgChart1"/>
    <dgm:cxn modelId="{27A1F589-DB3A-48E2-9CEA-7DAB716B97EF}" type="presParOf" srcId="{6544481F-3765-4B30-8900-449F28C2FE7C}" destId="{6A437B81-90C1-41E2-B09D-CB71441FFE74}" srcOrd="13" destOrd="0" presId="urn:microsoft.com/office/officeart/2005/8/layout/orgChart1"/>
    <dgm:cxn modelId="{9AA2C7EC-3E99-40A8-9E2D-B59CF66674D2}" type="presParOf" srcId="{6A437B81-90C1-41E2-B09D-CB71441FFE74}" destId="{1D67414D-32E1-47A4-8B18-8F0D46715E6E}" srcOrd="0" destOrd="0" presId="urn:microsoft.com/office/officeart/2005/8/layout/orgChart1"/>
    <dgm:cxn modelId="{63855DF8-2941-47A9-954A-46B2CFC7A7DF}" type="presParOf" srcId="{1D67414D-32E1-47A4-8B18-8F0D46715E6E}" destId="{CB37CB6A-52C8-41C5-A454-B3B65879FBAF}" srcOrd="0" destOrd="0" presId="urn:microsoft.com/office/officeart/2005/8/layout/orgChart1"/>
    <dgm:cxn modelId="{142B6F65-26BF-4A2B-BE85-B1C13F475390}" type="presParOf" srcId="{1D67414D-32E1-47A4-8B18-8F0D46715E6E}" destId="{2F8537B1-54D5-4580-8D05-ADDF03041334}" srcOrd="1" destOrd="0" presId="urn:microsoft.com/office/officeart/2005/8/layout/orgChart1"/>
    <dgm:cxn modelId="{D878595B-0B11-43DD-AFFC-9BC36B2753FB}" type="presParOf" srcId="{6A437B81-90C1-41E2-B09D-CB71441FFE74}" destId="{8D93596C-118D-44A0-B11A-376DAFF53C24}" srcOrd="1" destOrd="0" presId="urn:microsoft.com/office/officeart/2005/8/layout/orgChart1"/>
    <dgm:cxn modelId="{32EAF98B-690A-4619-BC31-1A9B20B88A3C}" type="presParOf" srcId="{6A437B81-90C1-41E2-B09D-CB71441FFE74}" destId="{25ADB3BC-D969-418E-8E6C-4963EFB3CFC2}" srcOrd="2" destOrd="0" presId="urn:microsoft.com/office/officeart/2005/8/layout/orgChart1"/>
    <dgm:cxn modelId="{E5E362B2-2068-4FB6-9B49-C4E8D6AE2938}" type="presParOf" srcId="{6544481F-3765-4B30-8900-449F28C2FE7C}" destId="{6B3E8CBD-868A-4295-96B1-E689EB0167EC}" srcOrd="14" destOrd="0" presId="urn:microsoft.com/office/officeart/2005/8/layout/orgChart1"/>
    <dgm:cxn modelId="{C46BDD20-60BA-49C7-8CDB-A9431AC6E355}" type="presParOf" srcId="{6544481F-3765-4B30-8900-449F28C2FE7C}" destId="{E52C1B5D-C527-460B-B815-70F6EC447294}" srcOrd="15" destOrd="0" presId="urn:microsoft.com/office/officeart/2005/8/layout/orgChart1"/>
    <dgm:cxn modelId="{C153BC2A-D7E4-48FC-8B45-5F496CCC3D55}" type="presParOf" srcId="{E52C1B5D-C527-460B-B815-70F6EC447294}" destId="{4EA2391A-9EB9-4A1E-B56C-1FB10F2B196F}" srcOrd="0" destOrd="0" presId="urn:microsoft.com/office/officeart/2005/8/layout/orgChart1"/>
    <dgm:cxn modelId="{5E3C7BAC-0FF7-444B-AFCC-2380C6F94F59}" type="presParOf" srcId="{4EA2391A-9EB9-4A1E-B56C-1FB10F2B196F}" destId="{CE401955-0638-42DF-8A54-EBD89A7710FA}" srcOrd="0" destOrd="0" presId="urn:microsoft.com/office/officeart/2005/8/layout/orgChart1"/>
    <dgm:cxn modelId="{2558A786-CE36-432A-988A-3AD818A31BC1}" type="presParOf" srcId="{4EA2391A-9EB9-4A1E-B56C-1FB10F2B196F}" destId="{0DC778E8-4945-40A2-841D-F5CFCB72108A}" srcOrd="1" destOrd="0" presId="urn:microsoft.com/office/officeart/2005/8/layout/orgChart1"/>
    <dgm:cxn modelId="{DE24E638-DA1E-4440-B232-3C2510171FDD}" type="presParOf" srcId="{E52C1B5D-C527-460B-B815-70F6EC447294}" destId="{C22E2B9B-EC12-4678-8980-981029593668}" srcOrd="1" destOrd="0" presId="urn:microsoft.com/office/officeart/2005/8/layout/orgChart1"/>
    <dgm:cxn modelId="{CE1990F1-FB03-48D9-973E-1BF82AAE0D63}" type="presParOf" srcId="{E52C1B5D-C527-460B-B815-70F6EC447294}" destId="{6D02EE50-615C-46FA-B2F2-22BB42221EF5}" srcOrd="2" destOrd="0" presId="urn:microsoft.com/office/officeart/2005/8/layout/orgChart1"/>
    <dgm:cxn modelId="{C8E05A53-E273-4A21-8D73-BA6E77F5833D}" type="presParOf" srcId="{6544481F-3765-4B30-8900-449F28C2FE7C}" destId="{C6841897-687F-47DA-9459-68E78237D498}" srcOrd="16" destOrd="0" presId="urn:microsoft.com/office/officeart/2005/8/layout/orgChart1"/>
    <dgm:cxn modelId="{82433035-F6BF-499B-895E-386E07AB9D1A}" type="presParOf" srcId="{6544481F-3765-4B30-8900-449F28C2FE7C}" destId="{492C06D9-4127-480B-BE78-FFC426CC4DF1}" srcOrd="17" destOrd="0" presId="urn:microsoft.com/office/officeart/2005/8/layout/orgChart1"/>
    <dgm:cxn modelId="{6BC72B2E-F935-4108-BF71-4370980A52D5}" type="presParOf" srcId="{492C06D9-4127-480B-BE78-FFC426CC4DF1}" destId="{BCE14C7F-AFBA-4FED-B477-711E14203D45}" srcOrd="0" destOrd="0" presId="urn:microsoft.com/office/officeart/2005/8/layout/orgChart1"/>
    <dgm:cxn modelId="{50B67939-C5FB-4DC6-BBEF-D20CD7544773}" type="presParOf" srcId="{BCE14C7F-AFBA-4FED-B477-711E14203D45}" destId="{9ED72D25-0E9F-4F84-8985-CD4C44EDBFE2}" srcOrd="0" destOrd="0" presId="urn:microsoft.com/office/officeart/2005/8/layout/orgChart1"/>
    <dgm:cxn modelId="{CD568C46-87DE-4D25-83D3-CAE87B79F951}" type="presParOf" srcId="{BCE14C7F-AFBA-4FED-B477-711E14203D45}" destId="{8CCF06F8-0581-4EFA-8B48-4047EA188DA1}" srcOrd="1" destOrd="0" presId="urn:microsoft.com/office/officeart/2005/8/layout/orgChart1"/>
    <dgm:cxn modelId="{AF614463-FE07-4CF0-BFD2-4105DF0526AD}" type="presParOf" srcId="{492C06D9-4127-480B-BE78-FFC426CC4DF1}" destId="{81996BEC-89D0-4097-AF30-41DD64C292DF}" srcOrd="1" destOrd="0" presId="urn:microsoft.com/office/officeart/2005/8/layout/orgChart1"/>
    <dgm:cxn modelId="{78C71514-28C5-4CE5-B902-7A4D3B12029C}" type="presParOf" srcId="{492C06D9-4127-480B-BE78-FFC426CC4DF1}" destId="{80CC3D70-DE6D-4AC5-B306-16D2F8E9AFB8}" srcOrd="2" destOrd="0" presId="urn:microsoft.com/office/officeart/2005/8/layout/orgChart1"/>
    <dgm:cxn modelId="{958ECE2C-8323-4400-993C-B607BB6F241D}" type="presParOf" srcId="{6544481F-3765-4B30-8900-449F28C2FE7C}" destId="{A568E963-EF7A-4635-AF5F-7761B4501761}" srcOrd="18" destOrd="0" presId="urn:microsoft.com/office/officeart/2005/8/layout/orgChart1"/>
    <dgm:cxn modelId="{0F3CED4A-D5BC-495F-A3BE-FE4ADAB5F998}" type="presParOf" srcId="{6544481F-3765-4B30-8900-449F28C2FE7C}" destId="{415B338D-6D16-4E5E-AB7D-646AB21E1988}" srcOrd="19" destOrd="0" presId="urn:microsoft.com/office/officeart/2005/8/layout/orgChart1"/>
    <dgm:cxn modelId="{9E9AD74F-99B8-4822-A34A-2118F3658130}" type="presParOf" srcId="{415B338D-6D16-4E5E-AB7D-646AB21E1988}" destId="{77D08877-F3C6-4F30-A76B-BFCAB54B5810}" srcOrd="0" destOrd="0" presId="urn:microsoft.com/office/officeart/2005/8/layout/orgChart1"/>
    <dgm:cxn modelId="{FD455B62-B7F8-49C7-8229-BE04D9365DCC}" type="presParOf" srcId="{77D08877-F3C6-4F30-A76B-BFCAB54B5810}" destId="{B87D5274-EA1C-4D2C-95B3-66071AD62B7F}" srcOrd="0" destOrd="0" presId="urn:microsoft.com/office/officeart/2005/8/layout/orgChart1"/>
    <dgm:cxn modelId="{1AFD2543-E55A-4647-B604-468E63C59D36}" type="presParOf" srcId="{77D08877-F3C6-4F30-A76B-BFCAB54B5810}" destId="{B1ABC7CE-A822-4EFF-BF2E-6DC913086418}" srcOrd="1" destOrd="0" presId="urn:microsoft.com/office/officeart/2005/8/layout/orgChart1"/>
    <dgm:cxn modelId="{85037743-2990-4DAE-936D-2528F2248A56}" type="presParOf" srcId="{415B338D-6D16-4E5E-AB7D-646AB21E1988}" destId="{54059353-2F01-46FB-A35B-AC94CCC662FE}" srcOrd="1" destOrd="0" presId="urn:microsoft.com/office/officeart/2005/8/layout/orgChart1"/>
    <dgm:cxn modelId="{8CD795AC-6E33-44AA-AB04-22A8490E20E3}" type="presParOf" srcId="{415B338D-6D16-4E5E-AB7D-646AB21E1988}" destId="{956A369C-CD71-47B9-8BA5-17AF0E498EA9}" srcOrd="2" destOrd="0" presId="urn:microsoft.com/office/officeart/2005/8/layout/orgChart1"/>
    <dgm:cxn modelId="{359D2EDD-0416-438B-9604-18203FD13B0D}" type="presParOf" srcId="{6544481F-3765-4B30-8900-449F28C2FE7C}" destId="{5182A8ED-A101-41A1-BE87-85223CCF2C90}" srcOrd="20" destOrd="0" presId="urn:microsoft.com/office/officeart/2005/8/layout/orgChart1"/>
    <dgm:cxn modelId="{C3C8DEE8-D573-4995-A9BD-23CAF3005F8B}" type="presParOf" srcId="{6544481F-3765-4B30-8900-449F28C2FE7C}" destId="{F00CA371-C78E-4A46-AC13-5DA45B532D45}" srcOrd="21" destOrd="0" presId="urn:microsoft.com/office/officeart/2005/8/layout/orgChart1"/>
    <dgm:cxn modelId="{BE11E388-75A1-4ABA-A3EF-4588C6D7CF14}" type="presParOf" srcId="{F00CA371-C78E-4A46-AC13-5DA45B532D45}" destId="{9DC8D781-D1B1-4443-926C-CBBECF1D17AD}" srcOrd="0" destOrd="0" presId="urn:microsoft.com/office/officeart/2005/8/layout/orgChart1"/>
    <dgm:cxn modelId="{CE486A21-43D7-427B-AB9C-AD3AACD2B07A}" type="presParOf" srcId="{9DC8D781-D1B1-4443-926C-CBBECF1D17AD}" destId="{BFEF23E4-FDD0-47B4-82A2-4A77D9427C93}" srcOrd="0" destOrd="0" presId="urn:microsoft.com/office/officeart/2005/8/layout/orgChart1"/>
    <dgm:cxn modelId="{431E21B1-FC23-417A-8CCA-DAF332302A05}" type="presParOf" srcId="{9DC8D781-D1B1-4443-926C-CBBECF1D17AD}" destId="{B078526D-8065-4F1D-A5BB-CB0694F16576}" srcOrd="1" destOrd="0" presId="urn:microsoft.com/office/officeart/2005/8/layout/orgChart1"/>
    <dgm:cxn modelId="{76B4950A-868A-4A82-9DD1-0C23438C1A7E}" type="presParOf" srcId="{F00CA371-C78E-4A46-AC13-5DA45B532D45}" destId="{90D0EBA5-3198-4C7A-A20E-E34347118889}" srcOrd="1" destOrd="0" presId="urn:microsoft.com/office/officeart/2005/8/layout/orgChart1"/>
    <dgm:cxn modelId="{10E83E0C-96CF-4044-A2C4-7760C9C8D885}" type="presParOf" srcId="{F00CA371-C78E-4A46-AC13-5DA45B532D45}" destId="{5A9CB769-56DE-4CC6-8176-BC062971CDB5}" srcOrd="2" destOrd="0" presId="urn:microsoft.com/office/officeart/2005/8/layout/orgChart1"/>
    <dgm:cxn modelId="{5C8E1A3E-C0EC-432D-9052-6803744E478F}" type="presParOf" srcId="{6544481F-3765-4B30-8900-449F28C2FE7C}" destId="{6F2EB86E-C2F4-4FCA-836E-DA0040FF6DCA}" srcOrd="22" destOrd="0" presId="urn:microsoft.com/office/officeart/2005/8/layout/orgChart1"/>
    <dgm:cxn modelId="{9E3E1606-ADFA-4BB4-9B2E-69B7D599E5DF}" type="presParOf" srcId="{6544481F-3765-4B30-8900-449F28C2FE7C}" destId="{B0674CBC-6122-47CC-8933-F10F85E6BFCC}" srcOrd="23" destOrd="0" presId="urn:microsoft.com/office/officeart/2005/8/layout/orgChart1"/>
    <dgm:cxn modelId="{DF62A823-1264-43DD-B511-A6EE87474EAA}" type="presParOf" srcId="{B0674CBC-6122-47CC-8933-F10F85E6BFCC}" destId="{11D04633-F8FF-4D3A-82E9-B1237CB89CE8}" srcOrd="0" destOrd="0" presId="urn:microsoft.com/office/officeart/2005/8/layout/orgChart1"/>
    <dgm:cxn modelId="{87F6D0D0-8651-484C-AF1A-D8FD458877E7}" type="presParOf" srcId="{11D04633-F8FF-4D3A-82E9-B1237CB89CE8}" destId="{6CC8B433-56DE-4A2D-8F3A-0BF769DA19CA}" srcOrd="0" destOrd="0" presId="urn:microsoft.com/office/officeart/2005/8/layout/orgChart1"/>
    <dgm:cxn modelId="{5CDD70AA-2A38-439A-98BE-876AE16B95E0}" type="presParOf" srcId="{11D04633-F8FF-4D3A-82E9-B1237CB89CE8}" destId="{550FAFFE-77C0-42F6-99BD-A7F7715233C7}" srcOrd="1" destOrd="0" presId="urn:microsoft.com/office/officeart/2005/8/layout/orgChart1"/>
    <dgm:cxn modelId="{66DA6DBB-728E-4DDA-9105-0DF237861D8B}" type="presParOf" srcId="{B0674CBC-6122-47CC-8933-F10F85E6BFCC}" destId="{F876F285-15A9-48AE-BDD3-8D19CF633E39}" srcOrd="1" destOrd="0" presId="urn:microsoft.com/office/officeart/2005/8/layout/orgChart1"/>
    <dgm:cxn modelId="{9E98E917-1341-4BF2-B31D-BCC6870991CB}" type="presParOf" srcId="{B0674CBC-6122-47CC-8933-F10F85E6BFCC}" destId="{ADBB70C8-1AE0-4EF0-B5D2-3E10673F74BB}" srcOrd="2" destOrd="0" presId="urn:microsoft.com/office/officeart/2005/8/layout/orgChart1"/>
    <dgm:cxn modelId="{AA1FB7C9-8F42-4242-92C0-B0234AEE9409}" type="presParOf" srcId="{6544481F-3765-4B30-8900-449F28C2FE7C}" destId="{9A05C67A-323C-4258-B397-A5BCFA255354}" srcOrd="24" destOrd="0" presId="urn:microsoft.com/office/officeart/2005/8/layout/orgChart1"/>
    <dgm:cxn modelId="{C6DF2AC8-1FBD-4647-9620-0B2E92BFBC40}" type="presParOf" srcId="{6544481F-3765-4B30-8900-449F28C2FE7C}" destId="{C9EDCADB-741B-461C-83F6-7F15ED25CD30}" srcOrd="25" destOrd="0" presId="urn:microsoft.com/office/officeart/2005/8/layout/orgChart1"/>
    <dgm:cxn modelId="{DB2883C2-E7BE-4CC4-85B7-CB9D763B529F}" type="presParOf" srcId="{C9EDCADB-741B-461C-83F6-7F15ED25CD30}" destId="{18EE9C98-64F2-4EB0-A6AA-41BA471B5893}" srcOrd="0" destOrd="0" presId="urn:microsoft.com/office/officeart/2005/8/layout/orgChart1"/>
    <dgm:cxn modelId="{C06E5903-6FCA-47FD-9D13-069E67BF4CF5}" type="presParOf" srcId="{18EE9C98-64F2-4EB0-A6AA-41BA471B5893}" destId="{6153CCD4-9172-41A3-9301-A2F343D2602F}" srcOrd="0" destOrd="0" presId="urn:microsoft.com/office/officeart/2005/8/layout/orgChart1"/>
    <dgm:cxn modelId="{F16AC3B3-3F2C-4933-B500-7FF018422BF9}" type="presParOf" srcId="{18EE9C98-64F2-4EB0-A6AA-41BA471B5893}" destId="{7E2CE5E8-5AB0-4D4B-B62B-843BDB946FE0}" srcOrd="1" destOrd="0" presId="urn:microsoft.com/office/officeart/2005/8/layout/orgChart1"/>
    <dgm:cxn modelId="{2B0BD604-F45E-4E9F-BD54-DE016B1EAD40}" type="presParOf" srcId="{C9EDCADB-741B-461C-83F6-7F15ED25CD30}" destId="{8495BF08-2BA1-4477-A3A8-8479EF0F555A}" srcOrd="1" destOrd="0" presId="urn:microsoft.com/office/officeart/2005/8/layout/orgChart1"/>
    <dgm:cxn modelId="{F2BA93FB-EB6B-41D0-9619-42CB674F9400}" type="presParOf" srcId="{C9EDCADB-741B-461C-83F6-7F15ED25CD30}" destId="{DADAD83B-46DD-4DBD-826E-DFD3C64E9BCC}" srcOrd="2" destOrd="0" presId="urn:microsoft.com/office/officeart/2005/8/layout/orgChart1"/>
    <dgm:cxn modelId="{727B6333-AB32-44F3-884D-B82F5F0F69E2}" type="presParOf" srcId="{6544481F-3765-4B30-8900-449F28C2FE7C}" destId="{FC598BE7-2279-4340-9EC8-44093A7FD22C}" srcOrd="26" destOrd="0" presId="urn:microsoft.com/office/officeart/2005/8/layout/orgChart1"/>
    <dgm:cxn modelId="{F57B865B-4E18-4E44-8135-17A75C59745C}" type="presParOf" srcId="{6544481F-3765-4B30-8900-449F28C2FE7C}" destId="{5944AF4A-8D4A-4422-B169-B7D5F6FB4012}" srcOrd="27" destOrd="0" presId="urn:microsoft.com/office/officeart/2005/8/layout/orgChart1"/>
    <dgm:cxn modelId="{E620E07E-0B5C-4C6D-9EEB-E987A399C6D1}" type="presParOf" srcId="{5944AF4A-8D4A-4422-B169-B7D5F6FB4012}" destId="{001A943F-C88F-4615-84A8-E2A473AD6574}" srcOrd="0" destOrd="0" presId="urn:microsoft.com/office/officeart/2005/8/layout/orgChart1"/>
    <dgm:cxn modelId="{B10EEDB4-2314-4C8A-AAAC-485263CAAEC5}" type="presParOf" srcId="{001A943F-C88F-4615-84A8-E2A473AD6574}" destId="{34DDC839-E89C-48FF-BB71-813F55D92148}" srcOrd="0" destOrd="0" presId="urn:microsoft.com/office/officeart/2005/8/layout/orgChart1"/>
    <dgm:cxn modelId="{EF628073-76F7-48A0-962B-295F8DE67423}" type="presParOf" srcId="{001A943F-C88F-4615-84A8-E2A473AD6574}" destId="{81F4C008-A12B-4197-B3B5-50A9ED2447C1}" srcOrd="1" destOrd="0" presId="urn:microsoft.com/office/officeart/2005/8/layout/orgChart1"/>
    <dgm:cxn modelId="{23664841-21FD-4DAB-931B-75F943ED45B0}" type="presParOf" srcId="{5944AF4A-8D4A-4422-B169-B7D5F6FB4012}" destId="{08BE4E65-188E-4D62-B958-4D9A14460C6D}" srcOrd="1" destOrd="0" presId="urn:microsoft.com/office/officeart/2005/8/layout/orgChart1"/>
    <dgm:cxn modelId="{7DE1C069-DB5D-410C-BA40-49C0F6A9A04B}" type="presParOf" srcId="{5944AF4A-8D4A-4422-B169-B7D5F6FB4012}" destId="{3C1534AC-CE4A-4D8B-9A12-2B9C5DB1AB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E3748F-72C6-4798-8774-C99DC718F89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4BE0A2-390F-41E5-8FCF-374C9C36917E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تكبيرات الانتقال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07F7473-AD6E-4280-B314-F0E0D97CF9D5}" type="parTrans" cxnId="{16829C52-DC26-4EA3-97D0-C98BD3C122C5}">
      <dgm:prSet/>
      <dgm:spPr/>
      <dgm:t>
        <a:bodyPr/>
        <a:lstStyle/>
        <a:p>
          <a:endParaRPr lang="en-US"/>
        </a:p>
      </dgm:t>
    </dgm:pt>
    <dgm:pt modelId="{FFA658D3-FF1E-4F13-BCE0-BFC8BA6BF1CE}" type="sibTrans" cxnId="{16829C52-DC26-4EA3-97D0-C98BD3C122C5}">
      <dgm:prSet/>
      <dgm:spPr/>
      <dgm:t>
        <a:bodyPr/>
        <a:lstStyle/>
        <a:p>
          <a:endParaRPr lang="en-US"/>
        </a:p>
      </dgm:t>
    </dgm:pt>
    <dgm:pt modelId="{04B00FCA-8BC6-4011-93AC-266330808673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التشهد الأول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5B2A01B-02FD-4A99-98AC-3F778C5D0C88}" type="parTrans" cxnId="{06FDBBA6-C2A7-4F59-8107-A3864688AEFC}">
      <dgm:prSet/>
      <dgm:spPr/>
      <dgm:t>
        <a:bodyPr/>
        <a:lstStyle/>
        <a:p>
          <a:endParaRPr lang="en-US"/>
        </a:p>
      </dgm:t>
    </dgm:pt>
    <dgm:pt modelId="{74E34F68-0185-4745-83E6-00B6B3A2DF68}" type="sibTrans" cxnId="{06FDBBA6-C2A7-4F59-8107-A3864688AEFC}">
      <dgm:prSet/>
      <dgm:spPr/>
      <dgm:t>
        <a:bodyPr/>
        <a:lstStyle/>
        <a:p>
          <a:endParaRPr lang="en-US"/>
        </a:p>
      </dgm:t>
    </dgm:pt>
    <dgm:pt modelId="{833E7208-1B9A-4FE2-9A68-4ECE37E43FC5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وجلسته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C752679-A16C-4CBE-93B7-BA96857DA425}" type="parTrans" cxnId="{C26F8E89-B0BB-41DC-A846-48FE6D9887C8}">
      <dgm:prSet/>
      <dgm:spPr/>
      <dgm:t>
        <a:bodyPr/>
        <a:lstStyle/>
        <a:p>
          <a:endParaRPr lang="en-US"/>
        </a:p>
      </dgm:t>
    </dgm:pt>
    <dgm:pt modelId="{8A656D39-D605-4233-BA02-C634F5FB04CD}" type="sibTrans" cxnId="{C26F8E89-B0BB-41DC-A846-48FE6D9887C8}">
      <dgm:prSet/>
      <dgm:spPr/>
      <dgm:t>
        <a:bodyPr/>
        <a:lstStyle/>
        <a:p>
          <a:endParaRPr lang="en-US"/>
        </a:p>
      </dgm:t>
    </dgm:pt>
    <dgm:pt modelId="{BF85D8BD-B981-4B84-9615-928880233FE6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</a:t>
          </a:r>
          <a:r>
            <a:rPr lang="ar-SA" sz="2400" b="1" baseline="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 ربنا ولك الحمد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0EA5254-D8AB-419D-8B35-72A154BF0AC7}" type="parTrans" cxnId="{82EE5B0F-6F78-4ABB-B482-CDB55564F936}">
      <dgm:prSet/>
      <dgm:spPr/>
      <dgm:t>
        <a:bodyPr/>
        <a:lstStyle/>
        <a:p>
          <a:endParaRPr lang="en-US"/>
        </a:p>
      </dgm:t>
    </dgm:pt>
    <dgm:pt modelId="{52E02D86-CF45-4679-B09E-B95036384B3B}" type="sibTrans" cxnId="{82EE5B0F-6F78-4ABB-B482-CDB55564F936}">
      <dgm:prSet/>
      <dgm:spPr/>
      <dgm:t>
        <a:bodyPr/>
        <a:lstStyle/>
        <a:p>
          <a:endParaRPr lang="en-US"/>
        </a:p>
      </dgm:t>
    </dgm:pt>
    <dgm:pt modelId="{B6B22B0B-386B-426D-9957-3E514B31CDFB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 سبحان ربي العظيم</a:t>
          </a:r>
        </a:p>
      </dgm:t>
    </dgm:pt>
    <dgm:pt modelId="{558845FA-B89B-4ED7-8529-6E965E3C7BB4}" type="parTrans" cxnId="{46E9BD32-935F-4B44-85EF-44CA39330C2F}">
      <dgm:prSet/>
      <dgm:spPr/>
      <dgm:t>
        <a:bodyPr/>
        <a:lstStyle/>
        <a:p>
          <a:endParaRPr lang="en-US"/>
        </a:p>
      </dgm:t>
    </dgm:pt>
    <dgm:pt modelId="{B226A047-AD39-4D31-8053-2B279B4CD4FC}" type="sibTrans" cxnId="{46E9BD32-935F-4B44-85EF-44CA39330C2F}">
      <dgm:prSet/>
      <dgm:spPr/>
      <dgm:t>
        <a:bodyPr/>
        <a:lstStyle/>
        <a:p>
          <a:endParaRPr lang="en-US"/>
        </a:p>
      </dgm:t>
    </dgm:pt>
    <dgm:pt modelId="{BE0D06EF-304E-41DE-B9BC-FE2BACC854F3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 سبحان ربي الأعلى</a:t>
          </a:r>
        </a:p>
      </dgm:t>
    </dgm:pt>
    <dgm:pt modelId="{E6A76EC8-DE14-44BF-BB0C-89141C0337BE}" type="parTrans" cxnId="{256C416E-DE0B-4A04-9A9B-30B78AD296E0}">
      <dgm:prSet/>
      <dgm:spPr/>
      <dgm:t>
        <a:bodyPr/>
        <a:lstStyle/>
        <a:p>
          <a:endParaRPr lang="en-US"/>
        </a:p>
      </dgm:t>
    </dgm:pt>
    <dgm:pt modelId="{648EF9A8-B7F6-48C5-86B4-6E2FDA8E5CEE}" type="sibTrans" cxnId="{256C416E-DE0B-4A04-9A9B-30B78AD296E0}">
      <dgm:prSet/>
      <dgm:spPr/>
      <dgm:t>
        <a:bodyPr/>
        <a:lstStyle/>
        <a:p>
          <a:endParaRPr lang="en-US"/>
        </a:p>
      </dgm:t>
    </dgm:pt>
    <dgm:pt modelId="{CE52A872-FDFA-4EA6-B576-5E8C2CF70DE3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 ربي أغفر لي</a:t>
          </a:r>
        </a:p>
      </dgm:t>
    </dgm:pt>
    <dgm:pt modelId="{C90D9A98-7DA2-4314-8DFB-EDD01552DD79}" type="parTrans" cxnId="{33B98A37-860C-4254-A868-733FF098DB7E}">
      <dgm:prSet/>
      <dgm:spPr/>
      <dgm:t>
        <a:bodyPr/>
        <a:lstStyle/>
        <a:p>
          <a:endParaRPr lang="en-US"/>
        </a:p>
      </dgm:t>
    </dgm:pt>
    <dgm:pt modelId="{6D8B3693-064D-47AF-AAF7-B1DCE29CF985}" type="sibTrans" cxnId="{33B98A37-860C-4254-A868-733FF098DB7E}">
      <dgm:prSet/>
      <dgm:spPr/>
      <dgm:t>
        <a:bodyPr/>
        <a:lstStyle/>
        <a:p>
          <a:endParaRPr lang="en-US"/>
        </a:p>
      </dgm:t>
    </dgm:pt>
    <dgm:pt modelId="{47043A7B-A4B9-4010-BDEB-53646FC1AB26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 سمع الله لمن حمده(للمنفرد والأمام)</a:t>
          </a:r>
        </a:p>
      </dgm:t>
    </dgm:pt>
    <dgm:pt modelId="{F57E205B-6B11-49E2-90FA-CC42B7F88A1F}" type="parTrans" cxnId="{208BF469-15F3-4491-A2A4-85C815D049EB}">
      <dgm:prSet/>
      <dgm:spPr/>
      <dgm:t>
        <a:bodyPr/>
        <a:lstStyle/>
        <a:p>
          <a:endParaRPr lang="en-US"/>
        </a:p>
      </dgm:t>
    </dgm:pt>
    <dgm:pt modelId="{D9A92499-35EA-41D1-B36E-0E14EE4FAC74}" type="sibTrans" cxnId="{208BF469-15F3-4491-A2A4-85C815D049EB}">
      <dgm:prSet/>
      <dgm:spPr/>
      <dgm:t>
        <a:bodyPr/>
        <a:lstStyle/>
        <a:p>
          <a:endParaRPr lang="en-US"/>
        </a:p>
      </dgm:t>
    </dgm:pt>
    <dgm:pt modelId="{0E8F0E45-B92A-40FE-AC0B-FE33C48827FF}" type="pres">
      <dgm:prSet presAssocID="{86E3748F-72C6-4798-8774-C99DC718F890}" presName="cycle" presStyleCnt="0">
        <dgm:presLayoutVars>
          <dgm:dir/>
          <dgm:resizeHandles val="exact"/>
        </dgm:presLayoutVars>
      </dgm:prSet>
      <dgm:spPr/>
    </dgm:pt>
    <dgm:pt modelId="{C7AFAC0A-1397-4DEC-A835-8933FF16BCC8}" type="pres">
      <dgm:prSet presAssocID="{124BE0A2-390F-41E5-8FCF-374C9C36917E}" presName="node" presStyleLbl="node1" presStyleIdx="0" presStyleCnt="8" custScaleY="182486">
        <dgm:presLayoutVars>
          <dgm:bulletEnabled val="1"/>
        </dgm:presLayoutVars>
      </dgm:prSet>
      <dgm:spPr/>
    </dgm:pt>
    <dgm:pt modelId="{A0504EED-C420-4408-AD8A-A11DE1BD6040}" type="pres">
      <dgm:prSet presAssocID="{124BE0A2-390F-41E5-8FCF-374C9C36917E}" presName="spNode" presStyleCnt="0"/>
      <dgm:spPr/>
    </dgm:pt>
    <dgm:pt modelId="{2F52AEC8-C5BC-4B87-891F-404CEFFEE42C}" type="pres">
      <dgm:prSet presAssocID="{FFA658D3-FF1E-4F13-BCE0-BFC8BA6BF1CE}" presName="sibTrans" presStyleLbl="sibTrans1D1" presStyleIdx="0" presStyleCnt="8"/>
      <dgm:spPr/>
    </dgm:pt>
    <dgm:pt modelId="{58B34EA5-FE54-4B79-9158-AAFF26D4E884}" type="pres">
      <dgm:prSet presAssocID="{47043A7B-A4B9-4010-BDEB-53646FC1AB26}" presName="node" presStyleLbl="node1" presStyleIdx="1" presStyleCnt="8" custScaleY="182486">
        <dgm:presLayoutVars>
          <dgm:bulletEnabled val="1"/>
        </dgm:presLayoutVars>
      </dgm:prSet>
      <dgm:spPr/>
    </dgm:pt>
    <dgm:pt modelId="{AFB31E23-36C0-4262-AB09-EF60BB88D678}" type="pres">
      <dgm:prSet presAssocID="{47043A7B-A4B9-4010-BDEB-53646FC1AB26}" presName="spNode" presStyleCnt="0"/>
      <dgm:spPr/>
    </dgm:pt>
    <dgm:pt modelId="{4B86DE84-8124-4C30-9D4D-07DD407B70D1}" type="pres">
      <dgm:prSet presAssocID="{D9A92499-35EA-41D1-B36E-0E14EE4FAC74}" presName="sibTrans" presStyleLbl="sibTrans1D1" presStyleIdx="1" presStyleCnt="8"/>
      <dgm:spPr/>
    </dgm:pt>
    <dgm:pt modelId="{88635ACA-4586-4ED7-9051-2F7C905B7896}" type="pres">
      <dgm:prSet presAssocID="{BF85D8BD-B981-4B84-9615-928880233FE6}" presName="node" presStyleLbl="node1" presStyleIdx="2" presStyleCnt="8" custScaleY="182486">
        <dgm:presLayoutVars>
          <dgm:bulletEnabled val="1"/>
        </dgm:presLayoutVars>
      </dgm:prSet>
      <dgm:spPr/>
    </dgm:pt>
    <dgm:pt modelId="{5E319A46-E1DB-4C35-AA99-EF7C416EFC75}" type="pres">
      <dgm:prSet presAssocID="{BF85D8BD-B981-4B84-9615-928880233FE6}" presName="spNode" presStyleCnt="0"/>
      <dgm:spPr/>
    </dgm:pt>
    <dgm:pt modelId="{673C77FB-B43A-4DF2-90F0-123FA78EA4F5}" type="pres">
      <dgm:prSet presAssocID="{52E02D86-CF45-4679-B09E-B95036384B3B}" presName="sibTrans" presStyleLbl="sibTrans1D1" presStyleIdx="2" presStyleCnt="8"/>
      <dgm:spPr/>
    </dgm:pt>
    <dgm:pt modelId="{8EC6E9F0-AFC5-48DD-BF7E-73E08D64C70C}" type="pres">
      <dgm:prSet presAssocID="{B6B22B0B-386B-426D-9957-3E514B31CDFB}" presName="node" presStyleLbl="node1" presStyleIdx="3" presStyleCnt="8" custScaleY="182486">
        <dgm:presLayoutVars>
          <dgm:bulletEnabled val="1"/>
        </dgm:presLayoutVars>
      </dgm:prSet>
      <dgm:spPr/>
    </dgm:pt>
    <dgm:pt modelId="{C5F91563-9BC0-4754-8917-0EA84D688BF2}" type="pres">
      <dgm:prSet presAssocID="{B6B22B0B-386B-426D-9957-3E514B31CDFB}" presName="spNode" presStyleCnt="0"/>
      <dgm:spPr/>
    </dgm:pt>
    <dgm:pt modelId="{DC50DDF4-67F8-4F52-8A37-9D3329BBED2A}" type="pres">
      <dgm:prSet presAssocID="{B226A047-AD39-4D31-8053-2B279B4CD4FC}" presName="sibTrans" presStyleLbl="sibTrans1D1" presStyleIdx="3" presStyleCnt="8"/>
      <dgm:spPr/>
    </dgm:pt>
    <dgm:pt modelId="{D0591EB7-AD66-499F-A5B4-54F37EE6D559}" type="pres">
      <dgm:prSet presAssocID="{BE0D06EF-304E-41DE-B9BC-FE2BACC854F3}" presName="node" presStyleLbl="node1" presStyleIdx="4" presStyleCnt="8" custScaleY="182486">
        <dgm:presLayoutVars>
          <dgm:bulletEnabled val="1"/>
        </dgm:presLayoutVars>
      </dgm:prSet>
      <dgm:spPr/>
    </dgm:pt>
    <dgm:pt modelId="{011C26AE-FC16-4870-B58E-6025757AB2F8}" type="pres">
      <dgm:prSet presAssocID="{BE0D06EF-304E-41DE-B9BC-FE2BACC854F3}" presName="spNode" presStyleCnt="0"/>
      <dgm:spPr/>
    </dgm:pt>
    <dgm:pt modelId="{33C5836D-E594-46B4-8181-0880938403C0}" type="pres">
      <dgm:prSet presAssocID="{648EF9A8-B7F6-48C5-86B4-6E2FDA8E5CEE}" presName="sibTrans" presStyleLbl="sibTrans1D1" presStyleIdx="4" presStyleCnt="8"/>
      <dgm:spPr/>
    </dgm:pt>
    <dgm:pt modelId="{67820AF3-49D2-4502-A8A3-92DD4D26420E}" type="pres">
      <dgm:prSet presAssocID="{CE52A872-FDFA-4EA6-B576-5E8C2CF70DE3}" presName="node" presStyleLbl="node1" presStyleIdx="5" presStyleCnt="8" custScaleY="182486">
        <dgm:presLayoutVars>
          <dgm:bulletEnabled val="1"/>
        </dgm:presLayoutVars>
      </dgm:prSet>
      <dgm:spPr/>
    </dgm:pt>
    <dgm:pt modelId="{247CCC50-6137-493E-90DE-C7853397842C}" type="pres">
      <dgm:prSet presAssocID="{CE52A872-FDFA-4EA6-B576-5E8C2CF70DE3}" presName="spNode" presStyleCnt="0"/>
      <dgm:spPr/>
    </dgm:pt>
    <dgm:pt modelId="{0982250F-E578-40CA-826D-FBD37CB2DF4E}" type="pres">
      <dgm:prSet presAssocID="{6D8B3693-064D-47AF-AAF7-B1DCE29CF985}" presName="sibTrans" presStyleLbl="sibTrans1D1" presStyleIdx="5" presStyleCnt="8"/>
      <dgm:spPr/>
    </dgm:pt>
    <dgm:pt modelId="{FE4E44A6-0B93-47E6-8810-A86BAACF2CB5}" type="pres">
      <dgm:prSet presAssocID="{04B00FCA-8BC6-4011-93AC-266330808673}" presName="node" presStyleLbl="node1" presStyleIdx="6" presStyleCnt="8" custScaleY="182486">
        <dgm:presLayoutVars>
          <dgm:bulletEnabled val="1"/>
        </dgm:presLayoutVars>
      </dgm:prSet>
      <dgm:spPr/>
    </dgm:pt>
    <dgm:pt modelId="{5A7CD4F8-53B3-41A1-BB59-DCD4412DA129}" type="pres">
      <dgm:prSet presAssocID="{04B00FCA-8BC6-4011-93AC-266330808673}" presName="spNode" presStyleCnt="0"/>
      <dgm:spPr/>
    </dgm:pt>
    <dgm:pt modelId="{420E5B34-B229-48E7-8417-4523C2065F30}" type="pres">
      <dgm:prSet presAssocID="{74E34F68-0185-4745-83E6-00B6B3A2DF68}" presName="sibTrans" presStyleLbl="sibTrans1D1" presStyleIdx="6" presStyleCnt="8"/>
      <dgm:spPr/>
    </dgm:pt>
    <dgm:pt modelId="{A71FA8C5-D336-4AEF-BBEB-C70E33EA7E82}" type="pres">
      <dgm:prSet presAssocID="{833E7208-1B9A-4FE2-9A68-4ECE37E43FC5}" presName="node" presStyleLbl="node1" presStyleIdx="7" presStyleCnt="8" custScaleY="182486">
        <dgm:presLayoutVars>
          <dgm:bulletEnabled val="1"/>
        </dgm:presLayoutVars>
      </dgm:prSet>
      <dgm:spPr/>
    </dgm:pt>
    <dgm:pt modelId="{AE144873-A644-4A65-A980-E7CE8A711831}" type="pres">
      <dgm:prSet presAssocID="{833E7208-1B9A-4FE2-9A68-4ECE37E43FC5}" presName="spNode" presStyleCnt="0"/>
      <dgm:spPr/>
    </dgm:pt>
    <dgm:pt modelId="{B710E54A-10C6-45B5-9293-D5210F2FE941}" type="pres">
      <dgm:prSet presAssocID="{8A656D39-D605-4233-BA02-C634F5FB04CD}" presName="sibTrans" presStyleLbl="sibTrans1D1" presStyleIdx="7" presStyleCnt="8"/>
      <dgm:spPr/>
    </dgm:pt>
  </dgm:ptLst>
  <dgm:cxnLst>
    <dgm:cxn modelId="{82EE5B0F-6F78-4ABB-B482-CDB55564F936}" srcId="{86E3748F-72C6-4798-8774-C99DC718F890}" destId="{BF85D8BD-B981-4B84-9615-928880233FE6}" srcOrd="2" destOrd="0" parTransId="{80EA5254-D8AB-419D-8B35-72A154BF0AC7}" sibTransId="{52E02D86-CF45-4679-B09E-B95036384B3B}"/>
    <dgm:cxn modelId="{B2DB6E14-C6A9-4B80-9836-5D12703E4112}" type="presOf" srcId="{6D8B3693-064D-47AF-AAF7-B1DCE29CF985}" destId="{0982250F-E578-40CA-826D-FBD37CB2DF4E}" srcOrd="0" destOrd="0" presId="urn:microsoft.com/office/officeart/2005/8/layout/cycle5"/>
    <dgm:cxn modelId="{337CF81B-DB3B-4FEC-BCBA-625E3EB34606}" type="presOf" srcId="{04B00FCA-8BC6-4011-93AC-266330808673}" destId="{FE4E44A6-0B93-47E6-8810-A86BAACF2CB5}" srcOrd="0" destOrd="0" presId="urn:microsoft.com/office/officeart/2005/8/layout/cycle5"/>
    <dgm:cxn modelId="{43AC821E-7981-407D-9E0C-0DEF0B8C954E}" type="presOf" srcId="{648EF9A8-B7F6-48C5-86B4-6E2FDA8E5CEE}" destId="{33C5836D-E594-46B4-8181-0880938403C0}" srcOrd="0" destOrd="0" presId="urn:microsoft.com/office/officeart/2005/8/layout/cycle5"/>
    <dgm:cxn modelId="{B592961F-F4FB-4033-9F90-C6D327AB9468}" type="presOf" srcId="{FFA658D3-FF1E-4F13-BCE0-BFC8BA6BF1CE}" destId="{2F52AEC8-C5BC-4B87-891F-404CEFFEE42C}" srcOrd="0" destOrd="0" presId="urn:microsoft.com/office/officeart/2005/8/layout/cycle5"/>
    <dgm:cxn modelId="{FEEC8331-1678-44E7-A55C-DFD893EBBAA1}" type="presOf" srcId="{BE0D06EF-304E-41DE-B9BC-FE2BACC854F3}" destId="{D0591EB7-AD66-499F-A5B4-54F37EE6D559}" srcOrd="0" destOrd="0" presId="urn:microsoft.com/office/officeart/2005/8/layout/cycle5"/>
    <dgm:cxn modelId="{46E9BD32-935F-4B44-85EF-44CA39330C2F}" srcId="{86E3748F-72C6-4798-8774-C99DC718F890}" destId="{B6B22B0B-386B-426D-9957-3E514B31CDFB}" srcOrd="3" destOrd="0" parTransId="{558845FA-B89B-4ED7-8529-6E965E3C7BB4}" sibTransId="{B226A047-AD39-4D31-8053-2B279B4CD4FC}"/>
    <dgm:cxn modelId="{D425F634-22C3-4C18-B0A3-28D29DACB57F}" type="presOf" srcId="{124BE0A2-390F-41E5-8FCF-374C9C36917E}" destId="{C7AFAC0A-1397-4DEC-A835-8933FF16BCC8}" srcOrd="0" destOrd="0" presId="urn:microsoft.com/office/officeart/2005/8/layout/cycle5"/>
    <dgm:cxn modelId="{33B98A37-860C-4254-A868-733FF098DB7E}" srcId="{86E3748F-72C6-4798-8774-C99DC718F890}" destId="{CE52A872-FDFA-4EA6-B576-5E8C2CF70DE3}" srcOrd="5" destOrd="0" parTransId="{C90D9A98-7DA2-4314-8DFB-EDD01552DD79}" sibTransId="{6D8B3693-064D-47AF-AAF7-B1DCE29CF985}"/>
    <dgm:cxn modelId="{529ED839-5A15-45ED-9A13-5742D0F0E8B8}" type="presOf" srcId="{47043A7B-A4B9-4010-BDEB-53646FC1AB26}" destId="{58B34EA5-FE54-4B79-9158-AAFF26D4E884}" srcOrd="0" destOrd="0" presId="urn:microsoft.com/office/officeart/2005/8/layout/cycle5"/>
    <dgm:cxn modelId="{1919C15E-019B-4A65-BC11-1AC6A3B8C1E8}" type="presOf" srcId="{86E3748F-72C6-4798-8774-C99DC718F890}" destId="{0E8F0E45-B92A-40FE-AC0B-FE33C48827FF}" srcOrd="0" destOrd="0" presId="urn:microsoft.com/office/officeart/2005/8/layout/cycle5"/>
    <dgm:cxn modelId="{208BF469-15F3-4491-A2A4-85C815D049EB}" srcId="{86E3748F-72C6-4798-8774-C99DC718F890}" destId="{47043A7B-A4B9-4010-BDEB-53646FC1AB26}" srcOrd="1" destOrd="0" parTransId="{F57E205B-6B11-49E2-90FA-CC42B7F88A1F}" sibTransId="{D9A92499-35EA-41D1-B36E-0E14EE4FAC74}"/>
    <dgm:cxn modelId="{7220244B-9F37-4256-9F33-E5F50A864180}" type="presOf" srcId="{833E7208-1B9A-4FE2-9A68-4ECE37E43FC5}" destId="{A71FA8C5-D336-4AEF-BBEB-C70E33EA7E82}" srcOrd="0" destOrd="0" presId="urn:microsoft.com/office/officeart/2005/8/layout/cycle5"/>
    <dgm:cxn modelId="{FB9A9E6D-5E2D-4884-AEF2-10E58B821633}" type="presOf" srcId="{CE52A872-FDFA-4EA6-B576-5E8C2CF70DE3}" destId="{67820AF3-49D2-4502-A8A3-92DD4D26420E}" srcOrd="0" destOrd="0" presId="urn:microsoft.com/office/officeart/2005/8/layout/cycle5"/>
    <dgm:cxn modelId="{256C416E-DE0B-4A04-9A9B-30B78AD296E0}" srcId="{86E3748F-72C6-4798-8774-C99DC718F890}" destId="{BE0D06EF-304E-41DE-B9BC-FE2BACC854F3}" srcOrd="4" destOrd="0" parTransId="{E6A76EC8-DE14-44BF-BB0C-89141C0337BE}" sibTransId="{648EF9A8-B7F6-48C5-86B4-6E2FDA8E5CEE}"/>
    <dgm:cxn modelId="{16829C52-DC26-4EA3-97D0-C98BD3C122C5}" srcId="{86E3748F-72C6-4798-8774-C99DC718F890}" destId="{124BE0A2-390F-41E5-8FCF-374C9C36917E}" srcOrd="0" destOrd="0" parTransId="{B07F7473-AD6E-4280-B314-F0E0D97CF9D5}" sibTransId="{FFA658D3-FF1E-4F13-BCE0-BFC8BA6BF1CE}"/>
    <dgm:cxn modelId="{C26F8E89-B0BB-41DC-A846-48FE6D9887C8}" srcId="{86E3748F-72C6-4798-8774-C99DC718F890}" destId="{833E7208-1B9A-4FE2-9A68-4ECE37E43FC5}" srcOrd="7" destOrd="0" parTransId="{8C752679-A16C-4CBE-93B7-BA96857DA425}" sibTransId="{8A656D39-D605-4233-BA02-C634F5FB04CD}"/>
    <dgm:cxn modelId="{06FDBBA6-C2A7-4F59-8107-A3864688AEFC}" srcId="{86E3748F-72C6-4798-8774-C99DC718F890}" destId="{04B00FCA-8BC6-4011-93AC-266330808673}" srcOrd="6" destOrd="0" parTransId="{35B2A01B-02FD-4A99-98AC-3F778C5D0C88}" sibTransId="{74E34F68-0185-4745-83E6-00B6B3A2DF68}"/>
    <dgm:cxn modelId="{776CC3AB-5FB2-4407-9AA3-670979D65685}" type="presOf" srcId="{52E02D86-CF45-4679-B09E-B95036384B3B}" destId="{673C77FB-B43A-4DF2-90F0-123FA78EA4F5}" srcOrd="0" destOrd="0" presId="urn:microsoft.com/office/officeart/2005/8/layout/cycle5"/>
    <dgm:cxn modelId="{601F0CAC-9987-4D6A-AF2C-F5A6C2CAE8E7}" type="presOf" srcId="{D9A92499-35EA-41D1-B36E-0E14EE4FAC74}" destId="{4B86DE84-8124-4C30-9D4D-07DD407B70D1}" srcOrd="0" destOrd="0" presId="urn:microsoft.com/office/officeart/2005/8/layout/cycle5"/>
    <dgm:cxn modelId="{0FF8B4B7-AE77-4776-947B-621FA8EECF16}" type="presOf" srcId="{B226A047-AD39-4D31-8053-2B279B4CD4FC}" destId="{DC50DDF4-67F8-4F52-8A37-9D3329BBED2A}" srcOrd="0" destOrd="0" presId="urn:microsoft.com/office/officeart/2005/8/layout/cycle5"/>
    <dgm:cxn modelId="{54C819C7-82B9-40BA-9D99-6C95494E6867}" type="presOf" srcId="{8A656D39-D605-4233-BA02-C634F5FB04CD}" destId="{B710E54A-10C6-45B5-9293-D5210F2FE941}" srcOrd="0" destOrd="0" presId="urn:microsoft.com/office/officeart/2005/8/layout/cycle5"/>
    <dgm:cxn modelId="{33F0EFCC-2EC7-4D6B-9B98-EDF1509591BE}" type="presOf" srcId="{74E34F68-0185-4745-83E6-00B6B3A2DF68}" destId="{420E5B34-B229-48E7-8417-4523C2065F30}" srcOrd="0" destOrd="0" presId="urn:microsoft.com/office/officeart/2005/8/layout/cycle5"/>
    <dgm:cxn modelId="{A917C8DA-74DB-428E-8C00-038938CE86F7}" type="presOf" srcId="{BF85D8BD-B981-4B84-9615-928880233FE6}" destId="{88635ACA-4586-4ED7-9051-2F7C905B7896}" srcOrd="0" destOrd="0" presId="urn:microsoft.com/office/officeart/2005/8/layout/cycle5"/>
    <dgm:cxn modelId="{8C897BF6-6C49-4575-B068-77D71D47DB8F}" type="presOf" srcId="{B6B22B0B-386B-426D-9957-3E514B31CDFB}" destId="{8EC6E9F0-AFC5-48DD-BF7E-73E08D64C70C}" srcOrd="0" destOrd="0" presId="urn:microsoft.com/office/officeart/2005/8/layout/cycle5"/>
    <dgm:cxn modelId="{2298E693-1EFA-4CA4-831C-6A14859DABD1}" type="presParOf" srcId="{0E8F0E45-B92A-40FE-AC0B-FE33C48827FF}" destId="{C7AFAC0A-1397-4DEC-A835-8933FF16BCC8}" srcOrd="0" destOrd="0" presId="urn:microsoft.com/office/officeart/2005/8/layout/cycle5"/>
    <dgm:cxn modelId="{4A8807EA-3EBB-4A4F-A0E3-E7AC4E1CC19F}" type="presParOf" srcId="{0E8F0E45-B92A-40FE-AC0B-FE33C48827FF}" destId="{A0504EED-C420-4408-AD8A-A11DE1BD6040}" srcOrd="1" destOrd="0" presId="urn:microsoft.com/office/officeart/2005/8/layout/cycle5"/>
    <dgm:cxn modelId="{803A8F6F-DB59-45E0-BC7D-7A5F7E847B62}" type="presParOf" srcId="{0E8F0E45-B92A-40FE-AC0B-FE33C48827FF}" destId="{2F52AEC8-C5BC-4B87-891F-404CEFFEE42C}" srcOrd="2" destOrd="0" presId="urn:microsoft.com/office/officeart/2005/8/layout/cycle5"/>
    <dgm:cxn modelId="{70C84C8B-5731-44CE-B91C-00D11E0A5083}" type="presParOf" srcId="{0E8F0E45-B92A-40FE-AC0B-FE33C48827FF}" destId="{58B34EA5-FE54-4B79-9158-AAFF26D4E884}" srcOrd="3" destOrd="0" presId="urn:microsoft.com/office/officeart/2005/8/layout/cycle5"/>
    <dgm:cxn modelId="{6D86C3E8-B41F-4B82-95F7-0693776B1736}" type="presParOf" srcId="{0E8F0E45-B92A-40FE-AC0B-FE33C48827FF}" destId="{AFB31E23-36C0-4262-AB09-EF60BB88D678}" srcOrd="4" destOrd="0" presId="urn:microsoft.com/office/officeart/2005/8/layout/cycle5"/>
    <dgm:cxn modelId="{B015588D-874E-48CE-AEC3-2E3F249E9E33}" type="presParOf" srcId="{0E8F0E45-B92A-40FE-AC0B-FE33C48827FF}" destId="{4B86DE84-8124-4C30-9D4D-07DD407B70D1}" srcOrd="5" destOrd="0" presId="urn:microsoft.com/office/officeart/2005/8/layout/cycle5"/>
    <dgm:cxn modelId="{927ACCF7-F155-43A9-9411-5857BC0AFBAF}" type="presParOf" srcId="{0E8F0E45-B92A-40FE-AC0B-FE33C48827FF}" destId="{88635ACA-4586-4ED7-9051-2F7C905B7896}" srcOrd="6" destOrd="0" presId="urn:microsoft.com/office/officeart/2005/8/layout/cycle5"/>
    <dgm:cxn modelId="{A26D4DB0-5FDD-4B19-B0F0-E19CA3213A57}" type="presParOf" srcId="{0E8F0E45-B92A-40FE-AC0B-FE33C48827FF}" destId="{5E319A46-E1DB-4C35-AA99-EF7C416EFC75}" srcOrd="7" destOrd="0" presId="urn:microsoft.com/office/officeart/2005/8/layout/cycle5"/>
    <dgm:cxn modelId="{4E67968B-B287-4490-8B3F-FE684191625E}" type="presParOf" srcId="{0E8F0E45-B92A-40FE-AC0B-FE33C48827FF}" destId="{673C77FB-B43A-4DF2-90F0-123FA78EA4F5}" srcOrd="8" destOrd="0" presId="urn:microsoft.com/office/officeart/2005/8/layout/cycle5"/>
    <dgm:cxn modelId="{5176F13B-F496-46D1-96D1-A9F2A216ED35}" type="presParOf" srcId="{0E8F0E45-B92A-40FE-AC0B-FE33C48827FF}" destId="{8EC6E9F0-AFC5-48DD-BF7E-73E08D64C70C}" srcOrd="9" destOrd="0" presId="urn:microsoft.com/office/officeart/2005/8/layout/cycle5"/>
    <dgm:cxn modelId="{50DB1FA2-1375-4A9A-9107-0A9F13740762}" type="presParOf" srcId="{0E8F0E45-B92A-40FE-AC0B-FE33C48827FF}" destId="{C5F91563-9BC0-4754-8917-0EA84D688BF2}" srcOrd="10" destOrd="0" presId="urn:microsoft.com/office/officeart/2005/8/layout/cycle5"/>
    <dgm:cxn modelId="{E01E2171-292C-43EB-B329-0F8A096E6B07}" type="presParOf" srcId="{0E8F0E45-B92A-40FE-AC0B-FE33C48827FF}" destId="{DC50DDF4-67F8-4F52-8A37-9D3329BBED2A}" srcOrd="11" destOrd="0" presId="urn:microsoft.com/office/officeart/2005/8/layout/cycle5"/>
    <dgm:cxn modelId="{5C94C18E-737C-4A2E-9177-6E6F67CF47DD}" type="presParOf" srcId="{0E8F0E45-B92A-40FE-AC0B-FE33C48827FF}" destId="{D0591EB7-AD66-499F-A5B4-54F37EE6D559}" srcOrd="12" destOrd="0" presId="urn:microsoft.com/office/officeart/2005/8/layout/cycle5"/>
    <dgm:cxn modelId="{4F5B59B5-F567-4E71-A3CE-686AB44F8AAE}" type="presParOf" srcId="{0E8F0E45-B92A-40FE-AC0B-FE33C48827FF}" destId="{011C26AE-FC16-4870-B58E-6025757AB2F8}" srcOrd="13" destOrd="0" presId="urn:microsoft.com/office/officeart/2005/8/layout/cycle5"/>
    <dgm:cxn modelId="{14CC1579-C906-4664-8A45-9D4438444DB6}" type="presParOf" srcId="{0E8F0E45-B92A-40FE-AC0B-FE33C48827FF}" destId="{33C5836D-E594-46B4-8181-0880938403C0}" srcOrd="14" destOrd="0" presId="urn:microsoft.com/office/officeart/2005/8/layout/cycle5"/>
    <dgm:cxn modelId="{C69C0A55-4DFF-4E07-A83D-86CA417377F2}" type="presParOf" srcId="{0E8F0E45-B92A-40FE-AC0B-FE33C48827FF}" destId="{67820AF3-49D2-4502-A8A3-92DD4D26420E}" srcOrd="15" destOrd="0" presId="urn:microsoft.com/office/officeart/2005/8/layout/cycle5"/>
    <dgm:cxn modelId="{73F1BF63-4820-4381-9170-DE2D6E459AB6}" type="presParOf" srcId="{0E8F0E45-B92A-40FE-AC0B-FE33C48827FF}" destId="{247CCC50-6137-493E-90DE-C7853397842C}" srcOrd="16" destOrd="0" presId="urn:microsoft.com/office/officeart/2005/8/layout/cycle5"/>
    <dgm:cxn modelId="{3EBAFD2D-CE69-4A8B-94CF-46A0D0951E21}" type="presParOf" srcId="{0E8F0E45-B92A-40FE-AC0B-FE33C48827FF}" destId="{0982250F-E578-40CA-826D-FBD37CB2DF4E}" srcOrd="17" destOrd="0" presId="urn:microsoft.com/office/officeart/2005/8/layout/cycle5"/>
    <dgm:cxn modelId="{25FD40E5-18AA-4F64-BDA0-2FE2866AB027}" type="presParOf" srcId="{0E8F0E45-B92A-40FE-AC0B-FE33C48827FF}" destId="{FE4E44A6-0B93-47E6-8810-A86BAACF2CB5}" srcOrd="18" destOrd="0" presId="urn:microsoft.com/office/officeart/2005/8/layout/cycle5"/>
    <dgm:cxn modelId="{7798E78C-B420-4C97-B2F8-3C93E38989AB}" type="presParOf" srcId="{0E8F0E45-B92A-40FE-AC0B-FE33C48827FF}" destId="{5A7CD4F8-53B3-41A1-BB59-DCD4412DA129}" srcOrd="19" destOrd="0" presId="urn:microsoft.com/office/officeart/2005/8/layout/cycle5"/>
    <dgm:cxn modelId="{D56D8308-CA86-47AE-9A81-D92CD5CC1AF6}" type="presParOf" srcId="{0E8F0E45-B92A-40FE-AC0B-FE33C48827FF}" destId="{420E5B34-B229-48E7-8417-4523C2065F30}" srcOrd="20" destOrd="0" presId="urn:microsoft.com/office/officeart/2005/8/layout/cycle5"/>
    <dgm:cxn modelId="{19D19E41-539A-4AA5-B936-E5364124A853}" type="presParOf" srcId="{0E8F0E45-B92A-40FE-AC0B-FE33C48827FF}" destId="{A71FA8C5-D336-4AEF-BBEB-C70E33EA7E82}" srcOrd="21" destOrd="0" presId="urn:microsoft.com/office/officeart/2005/8/layout/cycle5"/>
    <dgm:cxn modelId="{A21098E4-3C1E-4670-9336-6ECF085BC08A}" type="presParOf" srcId="{0E8F0E45-B92A-40FE-AC0B-FE33C48827FF}" destId="{AE144873-A644-4A65-A980-E7CE8A711831}" srcOrd="22" destOrd="0" presId="urn:microsoft.com/office/officeart/2005/8/layout/cycle5"/>
    <dgm:cxn modelId="{AE5E7C82-7455-407F-9ECC-265D94FE401E}" type="presParOf" srcId="{0E8F0E45-B92A-40FE-AC0B-FE33C48827FF}" destId="{B710E54A-10C6-45B5-9293-D5210F2FE941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879739-8053-4E57-8DA3-A15C8FA1B50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74CA0-CAC8-4EBD-9595-41E2209581FF}">
      <dgm:prSet phldrT="[Text]" custT="1"/>
      <dgm:spPr/>
      <dgm:t>
        <a:bodyPr/>
        <a:lstStyle/>
        <a:p>
          <a:r>
            <a:rPr lang="ar-SA" sz="4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سنن الصلاة</a:t>
          </a:r>
          <a:endParaRPr lang="en-US" sz="4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777E020-64AA-4BBA-A986-DCAA6D279108}" type="parTrans" cxnId="{657AFB1F-2FD3-48E1-985B-29CD9F46A4EE}">
      <dgm:prSet/>
      <dgm:spPr/>
      <dgm:t>
        <a:bodyPr/>
        <a:lstStyle/>
        <a:p>
          <a:endParaRPr lang="en-US"/>
        </a:p>
      </dgm:t>
    </dgm:pt>
    <dgm:pt modelId="{13072449-0B76-48DE-A001-87879BA659B8}" type="sibTrans" cxnId="{657AFB1F-2FD3-48E1-985B-29CD9F46A4EE}">
      <dgm:prSet/>
      <dgm:spPr/>
      <dgm:t>
        <a:bodyPr/>
        <a:lstStyle/>
        <a:p>
          <a:endParaRPr lang="en-US"/>
        </a:p>
      </dgm:t>
    </dgm:pt>
    <dgm:pt modelId="{85553B00-A1FD-4801-99AA-A013B09AC8D7}">
      <dgm:prSet phldrT="[Text]" custT="1"/>
      <dgm:spPr/>
      <dgm:t>
        <a:bodyPr/>
        <a:lstStyle/>
        <a:p>
          <a:r>
            <a:rPr lang="ar-SA" sz="4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سنن قولية</a:t>
          </a:r>
          <a:endParaRPr lang="en-US" sz="4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867C1FD-3EAB-48AD-A300-3D3C156D7C12}" type="parTrans" cxnId="{2C07E458-4CE5-40D7-BD7F-DEABF444D59F}">
      <dgm:prSet/>
      <dgm:spPr/>
      <dgm:t>
        <a:bodyPr/>
        <a:lstStyle/>
        <a:p>
          <a:endParaRPr lang="en-US"/>
        </a:p>
      </dgm:t>
    </dgm:pt>
    <dgm:pt modelId="{85A48F79-22A9-418A-B262-9E5A2D3D0E42}" type="sibTrans" cxnId="{2C07E458-4CE5-40D7-BD7F-DEABF444D59F}">
      <dgm:prSet/>
      <dgm:spPr/>
      <dgm:t>
        <a:bodyPr/>
        <a:lstStyle/>
        <a:p>
          <a:endParaRPr lang="en-US"/>
        </a:p>
      </dgm:t>
    </dgm:pt>
    <dgm:pt modelId="{AB7ED243-DFA5-41FF-96C6-8E596894F1DD}">
      <dgm:prSet phldrT="[Text]" custT="1"/>
      <dgm:spPr/>
      <dgm:t>
        <a:bodyPr/>
        <a:lstStyle/>
        <a:p>
          <a:r>
            <a:rPr lang="ar-SA" sz="4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سنن فعلية</a:t>
          </a:r>
          <a:endParaRPr lang="en-US" sz="4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B2FA09A-E397-4362-8E96-896D8B6CE87B}" type="parTrans" cxnId="{74377BBA-C4C0-47E6-96F7-562A6D8D91AD}">
      <dgm:prSet/>
      <dgm:spPr/>
      <dgm:t>
        <a:bodyPr/>
        <a:lstStyle/>
        <a:p>
          <a:endParaRPr lang="en-US"/>
        </a:p>
      </dgm:t>
    </dgm:pt>
    <dgm:pt modelId="{6BF99A4C-655C-4102-AD94-93D2183871F5}" type="sibTrans" cxnId="{74377BBA-C4C0-47E6-96F7-562A6D8D91AD}">
      <dgm:prSet/>
      <dgm:spPr/>
      <dgm:t>
        <a:bodyPr/>
        <a:lstStyle/>
        <a:p>
          <a:endParaRPr lang="en-US"/>
        </a:p>
      </dgm:t>
    </dgm:pt>
    <dgm:pt modelId="{F187D1E1-F80E-43D4-A3A1-35E67B9DC258}" type="pres">
      <dgm:prSet presAssocID="{9D879739-8053-4E57-8DA3-A15C8FA1B50C}" presName="Name0" presStyleCnt="0">
        <dgm:presLayoutVars>
          <dgm:dir/>
          <dgm:resizeHandles val="exact"/>
        </dgm:presLayoutVars>
      </dgm:prSet>
      <dgm:spPr/>
    </dgm:pt>
    <dgm:pt modelId="{9EDC1F00-E74A-4434-9225-C528EA9E0F2B}" type="pres">
      <dgm:prSet presAssocID="{EAC74CA0-CAC8-4EBD-9595-41E2209581FF}" presName="node" presStyleLbl="node1" presStyleIdx="0" presStyleCnt="3">
        <dgm:presLayoutVars>
          <dgm:bulletEnabled val="1"/>
        </dgm:presLayoutVars>
      </dgm:prSet>
      <dgm:spPr/>
    </dgm:pt>
    <dgm:pt modelId="{0921387A-3A5C-41FE-AF95-A4F317E2969A}" type="pres">
      <dgm:prSet presAssocID="{13072449-0B76-48DE-A001-87879BA659B8}" presName="sibTrans" presStyleLbl="sibTrans2D1" presStyleIdx="0" presStyleCnt="3"/>
      <dgm:spPr/>
    </dgm:pt>
    <dgm:pt modelId="{A1089CB7-3357-44BA-A6EF-53A387796B1F}" type="pres">
      <dgm:prSet presAssocID="{13072449-0B76-48DE-A001-87879BA659B8}" presName="connectorText" presStyleLbl="sibTrans2D1" presStyleIdx="0" presStyleCnt="3"/>
      <dgm:spPr/>
    </dgm:pt>
    <dgm:pt modelId="{A37B5C7C-141C-400A-BD61-3AE10497C0AB}" type="pres">
      <dgm:prSet presAssocID="{85553B00-A1FD-4801-99AA-A013B09AC8D7}" presName="node" presStyleLbl="node1" presStyleIdx="1" presStyleCnt="3">
        <dgm:presLayoutVars>
          <dgm:bulletEnabled val="1"/>
        </dgm:presLayoutVars>
      </dgm:prSet>
      <dgm:spPr/>
    </dgm:pt>
    <dgm:pt modelId="{7D8FF865-6993-48E9-ABD4-FB8F7713020E}" type="pres">
      <dgm:prSet presAssocID="{85A48F79-22A9-418A-B262-9E5A2D3D0E42}" presName="sibTrans" presStyleLbl="sibTrans2D1" presStyleIdx="1" presStyleCnt="3"/>
      <dgm:spPr/>
    </dgm:pt>
    <dgm:pt modelId="{ACD83787-418C-41C6-8257-B89CD8724E19}" type="pres">
      <dgm:prSet presAssocID="{85A48F79-22A9-418A-B262-9E5A2D3D0E42}" presName="connectorText" presStyleLbl="sibTrans2D1" presStyleIdx="1" presStyleCnt="3"/>
      <dgm:spPr/>
    </dgm:pt>
    <dgm:pt modelId="{644C7F6B-366A-4785-AD3B-97053FC530BF}" type="pres">
      <dgm:prSet presAssocID="{AB7ED243-DFA5-41FF-96C6-8E596894F1DD}" presName="node" presStyleLbl="node1" presStyleIdx="2" presStyleCnt="3">
        <dgm:presLayoutVars>
          <dgm:bulletEnabled val="1"/>
        </dgm:presLayoutVars>
      </dgm:prSet>
      <dgm:spPr/>
    </dgm:pt>
    <dgm:pt modelId="{5CD1DA4B-536E-4009-AC4A-FC9F9294C1B5}" type="pres">
      <dgm:prSet presAssocID="{6BF99A4C-655C-4102-AD94-93D2183871F5}" presName="sibTrans" presStyleLbl="sibTrans2D1" presStyleIdx="2" presStyleCnt="3"/>
      <dgm:spPr/>
    </dgm:pt>
    <dgm:pt modelId="{6849CDB7-97B3-4A73-9982-A10B5314BEEB}" type="pres">
      <dgm:prSet presAssocID="{6BF99A4C-655C-4102-AD94-93D2183871F5}" presName="connectorText" presStyleLbl="sibTrans2D1" presStyleIdx="2" presStyleCnt="3"/>
      <dgm:spPr/>
    </dgm:pt>
  </dgm:ptLst>
  <dgm:cxnLst>
    <dgm:cxn modelId="{B324CA05-7404-4B4A-9619-D6700C8839BA}" type="presOf" srcId="{6BF99A4C-655C-4102-AD94-93D2183871F5}" destId="{5CD1DA4B-536E-4009-AC4A-FC9F9294C1B5}" srcOrd="0" destOrd="0" presId="urn:microsoft.com/office/officeart/2005/8/layout/cycle7"/>
    <dgm:cxn modelId="{91DD5109-DB7A-4D27-AE06-998DF509A8EF}" type="presOf" srcId="{6BF99A4C-655C-4102-AD94-93D2183871F5}" destId="{6849CDB7-97B3-4A73-9982-A10B5314BEEB}" srcOrd="1" destOrd="0" presId="urn:microsoft.com/office/officeart/2005/8/layout/cycle7"/>
    <dgm:cxn modelId="{657AFB1F-2FD3-48E1-985B-29CD9F46A4EE}" srcId="{9D879739-8053-4E57-8DA3-A15C8FA1B50C}" destId="{EAC74CA0-CAC8-4EBD-9595-41E2209581FF}" srcOrd="0" destOrd="0" parTransId="{E777E020-64AA-4BBA-A986-DCAA6D279108}" sibTransId="{13072449-0B76-48DE-A001-87879BA659B8}"/>
    <dgm:cxn modelId="{30026426-7823-423C-A769-249F13EC848E}" type="presOf" srcId="{85A48F79-22A9-418A-B262-9E5A2D3D0E42}" destId="{7D8FF865-6993-48E9-ABD4-FB8F7713020E}" srcOrd="0" destOrd="0" presId="urn:microsoft.com/office/officeart/2005/8/layout/cycle7"/>
    <dgm:cxn modelId="{B80A462A-49AC-448F-966E-749545F4A301}" type="presOf" srcId="{EAC74CA0-CAC8-4EBD-9595-41E2209581FF}" destId="{9EDC1F00-E74A-4434-9225-C528EA9E0F2B}" srcOrd="0" destOrd="0" presId="urn:microsoft.com/office/officeart/2005/8/layout/cycle7"/>
    <dgm:cxn modelId="{A36BEF5D-550C-46F3-9E67-F4473074C654}" type="presOf" srcId="{9D879739-8053-4E57-8DA3-A15C8FA1B50C}" destId="{F187D1E1-F80E-43D4-A3A1-35E67B9DC258}" srcOrd="0" destOrd="0" presId="urn:microsoft.com/office/officeart/2005/8/layout/cycle7"/>
    <dgm:cxn modelId="{E5C9104B-B644-4EFE-ACA1-95A466C61B66}" type="presOf" srcId="{13072449-0B76-48DE-A001-87879BA659B8}" destId="{0921387A-3A5C-41FE-AF95-A4F317E2969A}" srcOrd="0" destOrd="0" presId="urn:microsoft.com/office/officeart/2005/8/layout/cycle7"/>
    <dgm:cxn modelId="{2C07E458-4CE5-40D7-BD7F-DEABF444D59F}" srcId="{9D879739-8053-4E57-8DA3-A15C8FA1B50C}" destId="{85553B00-A1FD-4801-99AA-A013B09AC8D7}" srcOrd="1" destOrd="0" parTransId="{8867C1FD-3EAB-48AD-A300-3D3C156D7C12}" sibTransId="{85A48F79-22A9-418A-B262-9E5A2D3D0E42}"/>
    <dgm:cxn modelId="{172C1586-94C1-48A7-9443-FF31E4DA9872}" type="presOf" srcId="{85A48F79-22A9-418A-B262-9E5A2D3D0E42}" destId="{ACD83787-418C-41C6-8257-B89CD8724E19}" srcOrd="1" destOrd="0" presId="urn:microsoft.com/office/officeart/2005/8/layout/cycle7"/>
    <dgm:cxn modelId="{1AD0309C-508D-4BB2-BF15-F5D79A26A60A}" type="presOf" srcId="{85553B00-A1FD-4801-99AA-A013B09AC8D7}" destId="{A37B5C7C-141C-400A-BD61-3AE10497C0AB}" srcOrd="0" destOrd="0" presId="urn:microsoft.com/office/officeart/2005/8/layout/cycle7"/>
    <dgm:cxn modelId="{74377BBA-C4C0-47E6-96F7-562A6D8D91AD}" srcId="{9D879739-8053-4E57-8DA3-A15C8FA1B50C}" destId="{AB7ED243-DFA5-41FF-96C6-8E596894F1DD}" srcOrd="2" destOrd="0" parTransId="{BB2FA09A-E397-4362-8E96-896D8B6CE87B}" sibTransId="{6BF99A4C-655C-4102-AD94-93D2183871F5}"/>
    <dgm:cxn modelId="{AEDFF6C9-8998-4E5B-B294-7EAD0DA46F33}" type="presOf" srcId="{AB7ED243-DFA5-41FF-96C6-8E596894F1DD}" destId="{644C7F6B-366A-4785-AD3B-97053FC530BF}" srcOrd="0" destOrd="0" presId="urn:microsoft.com/office/officeart/2005/8/layout/cycle7"/>
    <dgm:cxn modelId="{8CDC81F8-40FC-4CBB-8FE3-3E6EBAA9A8BB}" type="presOf" srcId="{13072449-0B76-48DE-A001-87879BA659B8}" destId="{A1089CB7-3357-44BA-A6EF-53A387796B1F}" srcOrd="1" destOrd="0" presId="urn:microsoft.com/office/officeart/2005/8/layout/cycle7"/>
    <dgm:cxn modelId="{F485B071-F33B-4FA0-891C-886FB488922F}" type="presParOf" srcId="{F187D1E1-F80E-43D4-A3A1-35E67B9DC258}" destId="{9EDC1F00-E74A-4434-9225-C528EA9E0F2B}" srcOrd="0" destOrd="0" presId="urn:microsoft.com/office/officeart/2005/8/layout/cycle7"/>
    <dgm:cxn modelId="{8CFF2B18-8A73-40DB-8B67-75EE0D745D3C}" type="presParOf" srcId="{F187D1E1-F80E-43D4-A3A1-35E67B9DC258}" destId="{0921387A-3A5C-41FE-AF95-A4F317E2969A}" srcOrd="1" destOrd="0" presId="urn:microsoft.com/office/officeart/2005/8/layout/cycle7"/>
    <dgm:cxn modelId="{AA61077E-A483-4D0A-88FA-74486B48224F}" type="presParOf" srcId="{0921387A-3A5C-41FE-AF95-A4F317E2969A}" destId="{A1089CB7-3357-44BA-A6EF-53A387796B1F}" srcOrd="0" destOrd="0" presId="urn:microsoft.com/office/officeart/2005/8/layout/cycle7"/>
    <dgm:cxn modelId="{3826DB88-8755-4988-8A9A-E5F39F01207E}" type="presParOf" srcId="{F187D1E1-F80E-43D4-A3A1-35E67B9DC258}" destId="{A37B5C7C-141C-400A-BD61-3AE10497C0AB}" srcOrd="2" destOrd="0" presId="urn:microsoft.com/office/officeart/2005/8/layout/cycle7"/>
    <dgm:cxn modelId="{04F783C1-A9AD-4FF3-8A8E-F6E6199CFA58}" type="presParOf" srcId="{F187D1E1-F80E-43D4-A3A1-35E67B9DC258}" destId="{7D8FF865-6993-48E9-ABD4-FB8F7713020E}" srcOrd="3" destOrd="0" presId="urn:microsoft.com/office/officeart/2005/8/layout/cycle7"/>
    <dgm:cxn modelId="{63BE4742-FBA1-4EBC-BAF6-96DCEB039FCA}" type="presParOf" srcId="{7D8FF865-6993-48E9-ABD4-FB8F7713020E}" destId="{ACD83787-418C-41C6-8257-B89CD8724E19}" srcOrd="0" destOrd="0" presId="urn:microsoft.com/office/officeart/2005/8/layout/cycle7"/>
    <dgm:cxn modelId="{F71388CA-C497-4BEB-93B8-F4A5E28317D8}" type="presParOf" srcId="{F187D1E1-F80E-43D4-A3A1-35E67B9DC258}" destId="{644C7F6B-366A-4785-AD3B-97053FC530BF}" srcOrd="4" destOrd="0" presId="urn:microsoft.com/office/officeart/2005/8/layout/cycle7"/>
    <dgm:cxn modelId="{956280C2-8A7B-45B4-8F5C-A73554BFE68F}" type="presParOf" srcId="{F187D1E1-F80E-43D4-A3A1-35E67B9DC258}" destId="{5CD1DA4B-536E-4009-AC4A-FC9F9294C1B5}" srcOrd="5" destOrd="0" presId="urn:microsoft.com/office/officeart/2005/8/layout/cycle7"/>
    <dgm:cxn modelId="{C931D6A0-6CFE-4558-9A36-85C9E384E683}" type="presParOf" srcId="{5CD1DA4B-536E-4009-AC4A-FC9F9294C1B5}" destId="{6849CDB7-97B3-4A73-9982-A10B5314BEE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1254BD-B229-4CF0-AE80-5D4B759BFB9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5DBFCF-15F4-4C0F-8ADB-2A44BF93587D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القيام للصلاة عندما يبدأ المؤذن بالإقامة</a:t>
          </a:r>
          <a:endParaRPr lang="en-US" sz="12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DADF141-E794-4D0D-802E-61904EDA9C48}" type="parTrans" cxnId="{611172B5-6389-48AC-A9F5-6E843349B463}">
      <dgm:prSet/>
      <dgm:spPr/>
      <dgm:t>
        <a:bodyPr/>
        <a:lstStyle/>
        <a:p>
          <a:endParaRPr lang="en-US"/>
        </a:p>
      </dgm:t>
    </dgm:pt>
    <dgm:pt modelId="{F9F69ACB-E9BB-4F8B-871E-A23C53E9C1C9}" type="sibTrans" cxnId="{611172B5-6389-48AC-A9F5-6E843349B463}">
      <dgm:prSet/>
      <dgm:spPr/>
      <dgm:t>
        <a:bodyPr/>
        <a:lstStyle/>
        <a:p>
          <a:endParaRPr lang="en-US"/>
        </a:p>
      </dgm:t>
    </dgm:pt>
    <dgm:pt modelId="{57EA22BB-58DD-46BA-897B-4652EC935425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تسوية الصفوف للإمام والمأمومين</a:t>
          </a:r>
          <a:endParaRPr lang="en-US" sz="12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673DC61-B457-4849-B05E-951E84DC8578}" type="parTrans" cxnId="{D575B13C-E00D-4DD9-AFFE-5AF3496DA41D}">
      <dgm:prSet/>
      <dgm:spPr/>
      <dgm:t>
        <a:bodyPr/>
        <a:lstStyle/>
        <a:p>
          <a:endParaRPr lang="en-US"/>
        </a:p>
      </dgm:t>
    </dgm:pt>
    <dgm:pt modelId="{A74F19E2-C9A8-485E-83EB-FC2231FC528D}" type="sibTrans" cxnId="{D575B13C-E00D-4DD9-AFFE-5AF3496DA41D}">
      <dgm:prSet/>
      <dgm:spPr/>
      <dgm:t>
        <a:bodyPr/>
        <a:lstStyle/>
        <a:p>
          <a:endParaRPr lang="en-US"/>
        </a:p>
      </dgm:t>
    </dgm:pt>
    <dgm:pt modelId="{22A73825-C853-4817-B07D-73DA8190E599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اليدين مع التكبير في أربع مواضع</a:t>
          </a:r>
          <a:endParaRPr lang="en-US" sz="12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372BF68-7403-42CF-B875-67297268CDBD}" type="parTrans" cxnId="{CF201E6E-7317-470C-A9DC-1F3A9CCC5178}">
      <dgm:prSet/>
      <dgm:spPr/>
      <dgm:t>
        <a:bodyPr/>
        <a:lstStyle/>
        <a:p>
          <a:endParaRPr lang="en-US"/>
        </a:p>
      </dgm:t>
    </dgm:pt>
    <dgm:pt modelId="{F2832A5E-E87B-43E7-847E-CBD75603D4E8}" type="sibTrans" cxnId="{CF201E6E-7317-470C-A9DC-1F3A9CCC5178}">
      <dgm:prSet/>
      <dgm:spPr/>
      <dgm:t>
        <a:bodyPr/>
        <a:lstStyle/>
        <a:p>
          <a:endParaRPr lang="en-US"/>
        </a:p>
      </dgm:t>
    </dgm:pt>
    <dgm:pt modelId="{18B7A772-99A8-4AD3-B52F-542006288530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قبض كوع يساره بيده اليمين ووضعها على صدره</a:t>
          </a:r>
          <a:endParaRPr lang="en-US" sz="12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458B7F6-43F1-478A-A6A5-88EBA926EA44}" type="parTrans" cxnId="{F68FE565-C2B7-4854-92C9-79D71C3BD0F5}">
      <dgm:prSet/>
      <dgm:spPr/>
      <dgm:t>
        <a:bodyPr/>
        <a:lstStyle/>
        <a:p>
          <a:endParaRPr lang="en-US"/>
        </a:p>
      </dgm:t>
    </dgm:pt>
    <dgm:pt modelId="{2C72BC39-7309-4301-A3F2-4A9E2B241046}" type="sibTrans" cxnId="{F68FE565-C2B7-4854-92C9-79D71C3BD0F5}">
      <dgm:prSet/>
      <dgm:spPr/>
      <dgm:t>
        <a:bodyPr/>
        <a:lstStyle/>
        <a:p>
          <a:endParaRPr lang="en-US"/>
        </a:p>
      </dgm:t>
    </dgm:pt>
    <dgm:pt modelId="{F11DB0E9-3FC7-446D-9786-E408718C5A26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اتخاذ سترة</a:t>
          </a:r>
        </a:p>
      </dgm:t>
    </dgm:pt>
    <dgm:pt modelId="{B5016085-6D90-4BFC-8C10-F8792FB9142C}" type="parTrans" cxnId="{2031CC64-B139-43AA-9C52-D51F3E486A4A}">
      <dgm:prSet/>
      <dgm:spPr/>
      <dgm:t>
        <a:bodyPr/>
        <a:lstStyle/>
        <a:p>
          <a:endParaRPr lang="en-US"/>
        </a:p>
      </dgm:t>
    </dgm:pt>
    <dgm:pt modelId="{2C3EC590-CF5E-40E1-949D-F60D2D6DC8CF}" type="sibTrans" cxnId="{2031CC64-B139-43AA-9C52-D51F3E486A4A}">
      <dgm:prSet/>
      <dgm:spPr/>
      <dgm:t>
        <a:bodyPr/>
        <a:lstStyle/>
        <a:p>
          <a:endParaRPr lang="en-US"/>
        </a:p>
      </dgm:t>
    </dgm:pt>
    <dgm:pt modelId="{897D0EFB-1F62-4FDB-8BDC-6EE612FB2353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النظر على موضع السجود</a:t>
          </a:r>
        </a:p>
      </dgm:t>
    </dgm:pt>
    <dgm:pt modelId="{421B4B33-D706-48B8-9D4C-A974982A5B56}" type="parTrans" cxnId="{629A105C-6E05-4D33-B3D4-846424DB9D12}">
      <dgm:prSet/>
      <dgm:spPr/>
      <dgm:t>
        <a:bodyPr/>
        <a:lstStyle/>
        <a:p>
          <a:endParaRPr lang="en-US"/>
        </a:p>
      </dgm:t>
    </dgm:pt>
    <dgm:pt modelId="{D11CC0DD-D40A-42C9-AE23-60EC8229BF52}" type="sibTrans" cxnId="{629A105C-6E05-4D33-B3D4-846424DB9D12}">
      <dgm:prSet/>
      <dgm:spPr/>
      <dgm:t>
        <a:bodyPr/>
        <a:lstStyle/>
        <a:p>
          <a:endParaRPr lang="en-US"/>
        </a:p>
      </dgm:t>
    </dgm:pt>
    <dgm:pt modelId="{AB4F901D-3B9C-4364-981C-A9518C0B763A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إطالة الجلوس بين السجدتين</a:t>
          </a:r>
        </a:p>
      </dgm:t>
    </dgm:pt>
    <dgm:pt modelId="{DCEC1A31-0E1A-4636-99DC-2164481A417D}" type="parTrans" cxnId="{5D657A90-90FC-4B0B-BA4F-461F6309187E}">
      <dgm:prSet/>
      <dgm:spPr/>
      <dgm:t>
        <a:bodyPr/>
        <a:lstStyle/>
        <a:p>
          <a:endParaRPr lang="en-US"/>
        </a:p>
      </dgm:t>
    </dgm:pt>
    <dgm:pt modelId="{5562A252-F2B3-4427-A634-73650E0A9C6C}" type="sibTrans" cxnId="{5D657A90-90FC-4B0B-BA4F-461F6309187E}">
      <dgm:prSet/>
      <dgm:spPr/>
      <dgm:t>
        <a:bodyPr/>
        <a:lstStyle/>
        <a:p>
          <a:endParaRPr lang="en-US"/>
        </a:p>
      </dgm:t>
    </dgm:pt>
    <dgm:pt modelId="{CBB34A15-F2CD-4A1A-A462-3953EC9B1D3B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الافتراش في جميع الجلسات إلا الجلسة الأخيرة</a:t>
          </a:r>
        </a:p>
      </dgm:t>
    </dgm:pt>
    <dgm:pt modelId="{F3784513-5D9C-463C-A9C2-5EF7F19BB9E7}" type="parTrans" cxnId="{D00E54D5-7542-40DA-8A61-80CED2322873}">
      <dgm:prSet/>
      <dgm:spPr/>
      <dgm:t>
        <a:bodyPr/>
        <a:lstStyle/>
        <a:p>
          <a:endParaRPr lang="en-US"/>
        </a:p>
      </dgm:t>
    </dgm:pt>
    <dgm:pt modelId="{A19BA017-C2AE-46ED-BDFB-6DCDC045BE29}" type="sibTrans" cxnId="{D00E54D5-7542-40DA-8A61-80CED2322873}">
      <dgm:prSet/>
      <dgm:spPr/>
      <dgm:t>
        <a:bodyPr/>
        <a:lstStyle/>
        <a:p>
          <a:endParaRPr lang="en-US"/>
        </a:p>
      </dgm:t>
    </dgm:pt>
    <dgm:pt modelId="{1FB4D4B8-F0A9-4598-AF11-E4569445D345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التورك في الجلسة الأخيرة</a:t>
          </a:r>
        </a:p>
      </dgm:t>
    </dgm:pt>
    <dgm:pt modelId="{699E5898-AE2F-41E6-8148-C5FC443C0741}" type="parTrans" cxnId="{C4DA36DA-BD46-4CAE-BEFA-AABF6D1B09BF}">
      <dgm:prSet/>
      <dgm:spPr/>
      <dgm:t>
        <a:bodyPr/>
        <a:lstStyle/>
        <a:p>
          <a:endParaRPr lang="en-US"/>
        </a:p>
      </dgm:t>
    </dgm:pt>
    <dgm:pt modelId="{683F9820-6ADC-4797-AB8E-01D09CB5C922}" type="sibTrans" cxnId="{C4DA36DA-BD46-4CAE-BEFA-AABF6D1B09BF}">
      <dgm:prSet/>
      <dgm:spPr/>
      <dgm:t>
        <a:bodyPr/>
        <a:lstStyle/>
        <a:p>
          <a:endParaRPr lang="en-US"/>
        </a:p>
      </dgm:t>
    </dgm:pt>
    <dgm:pt modelId="{3EB6BFB5-DD80-46A0-A222-FDFF4BB21761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الالتفات يميناً عند التسليمة الأولى ويساراً عند التسليمة الثانية</a:t>
          </a:r>
        </a:p>
      </dgm:t>
    </dgm:pt>
    <dgm:pt modelId="{D1286DC5-E815-486B-8BCA-5E68727B2276}" type="parTrans" cxnId="{B2420EDC-F358-4E81-A792-42F699091135}">
      <dgm:prSet/>
      <dgm:spPr/>
      <dgm:t>
        <a:bodyPr/>
        <a:lstStyle/>
        <a:p>
          <a:endParaRPr lang="en-US"/>
        </a:p>
      </dgm:t>
    </dgm:pt>
    <dgm:pt modelId="{813A0CC7-B090-4B62-87F4-2855AA252EA3}" type="sibTrans" cxnId="{B2420EDC-F358-4E81-A792-42F699091135}">
      <dgm:prSet/>
      <dgm:spPr/>
      <dgm:t>
        <a:bodyPr/>
        <a:lstStyle/>
        <a:p>
          <a:endParaRPr lang="en-US"/>
        </a:p>
      </dgm:t>
    </dgm:pt>
    <dgm:pt modelId="{CB01CD33-A938-4E18-BC6A-064079E8ED5A}">
      <dgm:prSet phldrT="[Text]" custT="1"/>
      <dgm:spPr/>
      <dgm:t>
        <a:bodyPr/>
        <a:lstStyle/>
        <a:p>
          <a:r>
            <a:rPr lang="ar-SA" sz="1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وضع اليدين على الفخذين في الجلوس للتشهد ويبسط اليسرى ويقبض اليمنى إلا السبابة</a:t>
          </a:r>
        </a:p>
      </dgm:t>
    </dgm:pt>
    <dgm:pt modelId="{AA26620E-3422-400A-9D5E-2F58169A8450}" type="parTrans" cxnId="{E288C09A-BEEF-4EE8-9EE8-2311A90A6CD2}">
      <dgm:prSet/>
      <dgm:spPr/>
      <dgm:t>
        <a:bodyPr/>
        <a:lstStyle/>
        <a:p>
          <a:endParaRPr lang="en-US"/>
        </a:p>
      </dgm:t>
    </dgm:pt>
    <dgm:pt modelId="{86514F99-B501-4033-856D-6089B217BF30}" type="sibTrans" cxnId="{E288C09A-BEEF-4EE8-9EE8-2311A90A6CD2}">
      <dgm:prSet/>
      <dgm:spPr/>
      <dgm:t>
        <a:bodyPr/>
        <a:lstStyle/>
        <a:p>
          <a:endParaRPr lang="en-US"/>
        </a:p>
      </dgm:t>
    </dgm:pt>
    <dgm:pt modelId="{79B36E5D-DA87-402D-B732-03CDF363F4F4}" type="pres">
      <dgm:prSet presAssocID="{6D1254BD-B229-4CF0-AE80-5D4B759BFB9B}" presName="cycle" presStyleCnt="0">
        <dgm:presLayoutVars>
          <dgm:dir/>
          <dgm:resizeHandles val="exact"/>
        </dgm:presLayoutVars>
      </dgm:prSet>
      <dgm:spPr/>
    </dgm:pt>
    <dgm:pt modelId="{43CB525C-7CA2-48D8-9C19-FDB75404E987}" type="pres">
      <dgm:prSet presAssocID="{155DBFCF-15F4-4C0F-8ADB-2A44BF93587D}" presName="node" presStyleLbl="node1" presStyleIdx="0" presStyleCnt="11" custScaleY="249610">
        <dgm:presLayoutVars>
          <dgm:bulletEnabled val="1"/>
        </dgm:presLayoutVars>
      </dgm:prSet>
      <dgm:spPr/>
    </dgm:pt>
    <dgm:pt modelId="{60BD51C1-3889-47CF-BFD8-D2EBC61925CA}" type="pres">
      <dgm:prSet presAssocID="{155DBFCF-15F4-4C0F-8ADB-2A44BF93587D}" presName="spNode" presStyleCnt="0"/>
      <dgm:spPr/>
    </dgm:pt>
    <dgm:pt modelId="{B0FABAAC-F158-4D25-AB44-C6ABBB6D338E}" type="pres">
      <dgm:prSet presAssocID="{F9F69ACB-E9BB-4F8B-871E-A23C53E9C1C9}" presName="sibTrans" presStyleLbl="sibTrans1D1" presStyleIdx="0" presStyleCnt="11"/>
      <dgm:spPr/>
    </dgm:pt>
    <dgm:pt modelId="{921B96D4-DC70-412C-B8DC-7B10B8DE4FE0}" type="pres">
      <dgm:prSet presAssocID="{57EA22BB-58DD-46BA-897B-4652EC935425}" presName="node" presStyleLbl="node1" presStyleIdx="1" presStyleCnt="11" custScaleY="249610">
        <dgm:presLayoutVars>
          <dgm:bulletEnabled val="1"/>
        </dgm:presLayoutVars>
      </dgm:prSet>
      <dgm:spPr/>
    </dgm:pt>
    <dgm:pt modelId="{10A38133-86EF-4FFD-AA19-3CD480C705FE}" type="pres">
      <dgm:prSet presAssocID="{57EA22BB-58DD-46BA-897B-4652EC935425}" presName="spNode" presStyleCnt="0"/>
      <dgm:spPr/>
    </dgm:pt>
    <dgm:pt modelId="{C41DAD65-C948-452C-BDA5-DA99EF8D3BD2}" type="pres">
      <dgm:prSet presAssocID="{A74F19E2-C9A8-485E-83EB-FC2231FC528D}" presName="sibTrans" presStyleLbl="sibTrans1D1" presStyleIdx="1" presStyleCnt="11"/>
      <dgm:spPr/>
    </dgm:pt>
    <dgm:pt modelId="{1A2F1C8E-819D-45EF-BC86-00BA29D1083F}" type="pres">
      <dgm:prSet presAssocID="{22A73825-C853-4817-B07D-73DA8190E599}" presName="node" presStyleLbl="node1" presStyleIdx="2" presStyleCnt="11" custScaleY="249610">
        <dgm:presLayoutVars>
          <dgm:bulletEnabled val="1"/>
        </dgm:presLayoutVars>
      </dgm:prSet>
      <dgm:spPr/>
    </dgm:pt>
    <dgm:pt modelId="{037348EB-710D-435D-BD02-76F2A2BF4565}" type="pres">
      <dgm:prSet presAssocID="{22A73825-C853-4817-B07D-73DA8190E599}" presName="spNode" presStyleCnt="0"/>
      <dgm:spPr/>
    </dgm:pt>
    <dgm:pt modelId="{4D2E90ED-1404-4F7E-94F0-0DC7C4E819FB}" type="pres">
      <dgm:prSet presAssocID="{F2832A5E-E87B-43E7-847E-CBD75603D4E8}" presName="sibTrans" presStyleLbl="sibTrans1D1" presStyleIdx="2" presStyleCnt="11"/>
      <dgm:spPr/>
    </dgm:pt>
    <dgm:pt modelId="{52D61B84-4D2D-4981-9B66-D83CDD564722}" type="pres">
      <dgm:prSet presAssocID="{18B7A772-99A8-4AD3-B52F-542006288530}" presName="node" presStyleLbl="node1" presStyleIdx="3" presStyleCnt="11" custScaleY="249610">
        <dgm:presLayoutVars>
          <dgm:bulletEnabled val="1"/>
        </dgm:presLayoutVars>
      </dgm:prSet>
      <dgm:spPr/>
    </dgm:pt>
    <dgm:pt modelId="{8C10F5C5-478B-40D7-B068-523C156980D1}" type="pres">
      <dgm:prSet presAssocID="{18B7A772-99A8-4AD3-B52F-542006288530}" presName="spNode" presStyleCnt="0"/>
      <dgm:spPr/>
    </dgm:pt>
    <dgm:pt modelId="{6A8798C4-C0CB-43D2-810A-84B5B2620310}" type="pres">
      <dgm:prSet presAssocID="{2C72BC39-7309-4301-A3F2-4A9E2B241046}" presName="sibTrans" presStyleLbl="sibTrans1D1" presStyleIdx="3" presStyleCnt="11"/>
      <dgm:spPr/>
    </dgm:pt>
    <dgm:pt modelId="{1105655B-F2C0-4FFB-8D85-E5DA217FF9E4}" type="pres">
      <dgm:prSet presAssocID="{CB01CD33-A938-4E18-BC6A-064079E8ED5A}" presName="node" presStyleLbl="node1" presStyleIdx="4" presStyleCnt="11" custScaleX="84712" custScaleY="249610">
        <dgm:presLayoutVars>
          <dgm:bulletEnabled val="1"/>
        </dgm:presLayoutVars>
      </dgm:prSet>
      <dgm:spPr/>
    </dgm:pt>
    <dgm:pt modelId="{B65EDF11-956A-4A87-ACD6-4781F7997147}" type="pres">
      <dgm:prSet presAssocID="{CB01CD33-A938-4E18-BC6A-064079E8ED5A}" presName="spNode" presStyleCnt="0"/>
      <dgm:spPr/>
    </dgm:pt>
    <dgm:pt modelId="{62FEC334-3BC9-4A0A-9C70-9114F2E9CFE2}" type="pres">
      <dgm:prSet presAssocID="{86514F99-B501-4033-856D-6089B217BF30}" presName="sibTrans" presStyleLbl="sibTrans1D1" presStyleIdx="4" presStyleCnt="11"/>
      <dgm:spPr/>
    </dgm:pt>
    <dgm:pt modelId="{C44CCD98-3780-4D83-9CE3-5C5B0EBACB4D}" type="pres">
      <dgm:prSet presAssocID="{AB4F901D-3B9C-4364-981C-A9518C0B763A}" presName="node" presStyleLbl="node1" presStyleIdx="5" presStyleCnt="11" custScaleY="249610">
        <dgm:presLayoutVars>
          <dgm:bulletEnabled val="1"/>
        </dgm:presLayoutVars>
      </dgm:prSet>
      <dgm:spPr/>
    </dgm:pt>
    <dgm:pt modelId="{57592D1E-6488-4CB2-AE7F-CB18B8E82D56}" type="pres">
      <dgm:prSet presAssocID="{AB4F901D-3B9C-4364-981C-A9518C0B763A}" presName="spNode" presStyleCnt="0"/>
      <dgm:spPr/>
    </dgm:pt>
    <dgm:pt modelId="{C40272A8-D4F3-4B77-9B8F-48176010C5C7}" type="pres">
      <dgm:prSet presAssocID="{5562A252-F2B3-4427-A634-73650E0A9C6C}" presName="sibTrans" presStyleLbl="sibTrans1D1" presStyleIdx="5" presStyleCnt="11"/>
      <dgm:spPr/>
    </dgm:pt>
    <dgm:pt modelId="{C3AFB4BB-BA1A-4DDA-A213-4C6C7FE184FC}" type="pres">
      <dgm:prSet presAssocID="{1FB4D4B8-F0A9-4598-AF11-E4569445D345}" presName="node" presStyleLbl="node1" presStyleIdx="6" presStyleCnt="11" custScaleY="249610">
        <dgm:presLayoutVars>
          <dgm:bulletEnabled val="1"/>
        </dgm:presLayoutVars>
      </dgm:prSet>
      <dgm:spPr/>
    </dgm:pt>
    <dgm:pt modelId="{2F0C7064-56FA-4E18-BFF7-CA1CA90AFBC7}" type="pres">
      <dgm:prSet presAssocID="{1FB4D4B8-F0A9-4598-AF11-E4569445D345}" presName="spNode" presStyleCnt="0"/>
      <dgm:spPr/>
    </dgm:pt>
    <dgm:pt modelId="{6F8EF514-7E8D-4A69-A076-14D207B5CB6D}" type="pres">
      <dgm:prSet presAssocID="{683F9820-6ADC-4797-AB8E-01D09CB5C922}" presName="sibTrans" presStyleLbl="sibTrans1D1" presStyleIdx="6" presStyleCnt="11"/>
      <dgm:spPr/>
    </dgm:pt>
    <dgm:pt modelId="{7EA35EBA-D759-4F5B-974C-BAAFE8563083}" type="pres">
      <dgm:prSet presAssocID="{CBB34A15-F2CD-4A1A-A462-3953EC9B1D3B}" presName="node" presStyleLbl="node1" presStyleIdx="7" presStyleCnt="11" custScaleY="249610">
        <dgm:presLayoutVars>
          <dgm:bulletEnabled val="1"/>
        </dgm:presLayoutVars>
      </dgm:prSet>
      <dgm:spPr/>
    </dgm:pt>
    <dgm:pt modelId="{66986288-E8A2-45C5-A39C-F066AE601460}" type="pres">
      <dgm:prSet presAssocID="{CBB34A15-F2CD-4A1A-A462-3953EC9B1D3B}" presName="spNode" presStyleCnt="0"/>
      <dgm:spPr/>
    </dgm:pt>
    <dgm:pt modelId="{8B18EB21-EFD0-4F81-A399-0C65D6AE5EFD}" type="pres">
      <dgm:prSet presAssocID="{A19BA017-C2AE-46ED-BDFB-6DCDC045BE29}" presName="sibTrans" presStyleLbl="sibTrans1D1" presStyleIdx="7" presStyleCnt="11"/>
      <dgm:spPr/>
    </dgm:pt>
    <dgm:pt modelId="{194F235F-0228-4E46-BD0F-A20318E0365D}" type="pres">
      <dgm:prSet presAssocID="{897D0EFB-1F62-4FDB-8BDC-6EE612FB2353}" presName="node" presStyleLbl="node1" presStyleIdx="8" presStyleCnt="11" custScaleY="249610">
        <dgm:presLayoutVars>
          <dgm:bulletEnabled val="1"/>
        </dgm:presLayoutVars>
      </dgm:prSet>
      <dgm:spPr/>
    </dgm:pt>
    <dgm:pt modelId="{3CF51C1C-5A0D-4A47-B451-75FBC6683704}" type="pres">
      <dgm:prSet presAssocID="{897D0EFB-1F62-4FDB-8BDC-6EE612FB2353}" presName="spNode" presStyleCnt="0"/>
      <dgm:spPr/>
    </dgm:pt>
    <dgm:pt modelId="{BF5DBBCE-6CDF-4CFC-ABD0-2178E354E02D}" type="pres">
      <dgm:prSet presAssocID="{D11CC0DD-D40A-42C9-AE23-60EC8229BF52}" presName="sibTrans" presStyleLbl="sibTrans1D1" presStyleIdx="8" presStyleCnt="11"/>
      <dgm:spPr/>
    </dgm:pt>
    <dgm:pt modelId="{95D950F3-2AE9-4C18-B179-B36DAC3402FA}" type="pres">
      <dgm:prSet presAssocID="{3EB6BFB5-DD80-46A0-A222-FDFF4BB21761}" presName="node" presStyleLbl="node1" presStyleIdx="9" presStyleCnt="11" custScaleY="249610">
        <dgm:presLayoutVars>
          <dgm:bulletEnabled val="1"/>
        </dgm:presLayoutVars>
      </dgm:prSet>
      <dgm:spPr/>
    </dgm:pt>
    <dgm:pt modelId="{62C8DA3F-E90D-4C4E-979B-96E964C54D7E}" type="pres">
      <dgm:prSet presAssocID="{3EB6BFB5-DD80-46A0-A222-FDFF4BB21761}" presName="spNode" presStyleCnt="0"/>
      <dgm:spPr/>
    </dgm:pt>
    <dgm:pt modelId="{8C139615-68BB-43AF-A7F7-FF9133D52E2F}" type="pres">
      <dgm:prSet presAssocID="{813A0CC7-B090-4B62-87F4-2855AA252EA3}" presName="sibTrans" presStyleLbl="sibTrans1D1" presStyleIdx="9" presStyleCnt="11"/>
      <dgm:spPr/>
    </dgm:pt>
    <dgm:pt modelId="{71C7395B-B1A5-48D8-B93F-6DC8B1238B07}" type="pres">
      <dgm:prSet presAssocID="{F11DB0E9-3FC7-446D-9786-E408718C5A26}" presName="node" presStyleLbl="node1" presStyleIdx="10" presStyleCnt="11" custScaleY="249610">
        <dgm:presLayoutVars>
          <dgm:bulletEnabled val="1"/>
        </dgm:presLayoutVars>
      </dgm:prSet>
      <dgm:spPr/>
    </dgm:pt>
    <dgm:pt modelId="{532E8F72-B085-47B0-B7B7-7B4F648E618C}" type="pres">
      <dgm:prSet presAssocID="{F11DB0E9-3FC7-446D-9786-E408718C5A26}" presName="spNode" presStyleCnt="0"/>
      <dgm:spPr/>
    </dgm:pt>
    <dgm:pt modelId="{677CD081-2A79-4E66-B071-753EDB81FAD0}" type="pres">
      <dgm:prSet presAssocID="{2C3EC590-CF5E-40E1-949D-F60D2D6DC8CF}" presName="sibTrans" presStyleLbl="sibTrans1D1" presStyleIdx="10" presStyleCnt="11"/>
      <dgm:spPr/>
    </dgm:pt>
  </dgm:ptLst>
  <dgm:cxnLst>
    <dgm:cxn modelId="{EA17E003-2DF8-4AC5-A507-6AB741AC2FC2}" type="presOf" srcId="{1FB4D4B8-F0A9-4598-AF11-E4569445D345}" destId="{C3AFB4BB-BA1A-4DDA-A213-4C6C7FE184FC}" srcOrd="0" destOrd="0" presId="urn:microsoft.com/office/officeart/2005/8/layout/cycle5"/>
    <dgm:cxn modelId="{23A16219-D861-4493-8381-094C3D4AC554}" type="presOf" srcId="{18B7A772-99A8-4AD3-B52F-542006288530}" destId="{52D61B84-4D2D-4981-9B66-D83CDD564722}" srcOrd="0" destOrd="0" presId="urn:microsoft.com/office/officeart/2005/8/layout/cycle5"/>
    <dgm:cxn modelId="{9F5C481A-34DC-40BD-B7DE-4A32DAC440CF}" type="presOf" srcId="{22A73825-C853-4817-B07D-73DA8190E599}" destId="{1A2F1C8E-819D-45EF-BC86-00BA29D1083F}" srcOrd="0" destOrd="0" presId="urn:microsoft.com/office/officeart/2005/8/layout/cycle5"/>
    <dgm:cxn modelId="{DA255322-111F-4390-8626-57F96E0732E6}" type="presOf" srcId="{3EB6BFB5-DD80-46A0-A222-FDFF4BB21761}" destId="{95D950F3-2AE9-4C18-B179-B36DAC3402FA}" srcOrd="0" destOrd="0" presId="urn:microsoft.com/office/officeart/2005/8/layout/cycle5"/>
    <dgm:cxn modelId="{277FF726-30A3-44DA-921D-28927FC3085D}" type="presOf" srcId="{A74F19E2-C9A8-485E-83EB-FC2231FC528D}" destId="{C41DAD65-C948-452C-BDA5-DA99EF8D3BD2}" srcOrd="0" destOrd="0" presId="urn:microsoft.com/office/officeart/2005/8/layout/cycle5"/>
    <dgm:cxn modelId="{7196D127-F637-4A84-B5A7-DEE1C373F294}" type="presOf" srcId="{6D1254BD-B229-4CF0-AE80-5D4B759BFB9B}" destId="{79B36E5D-DA87-402D-B732-03CDF363F4F4}" srcOrd="0" destOrd="0" presId="urn:microsoft.com/office/officeart/2005/8/layout/cycle5"/>
    <dgm:cxn modelId="{DA7DD32E-6765-4DEE-AB96-47468EB1EEA6}" type="presOf" srcId="{683F9820-6ADC-4797-AB8E-01D09CB5C922}" destId="{6F8EF514-7E8D-4A69-A076-14D207B5CB6D}" srcOrd="0" destOrd="0" presId="urn:microsoft.com/office/officeart/2005/8/layout/cycle5"/>
    <dgm:cxn modelId="{D575B13C-E00D-4DD9-AFFE-5AF3496DA41D}" srcId="{6D1254BD-B229-4CF0-AE80-5D4B759BFB9B}" destId="{57EA22BB-58DD-46BA-897B-4652EC935425}" srcOrd="1" destOrd="0" parTransId="{7673DC61-B457-4849-B05E-951E84DC8578}" sibTransId="{A74F19E2-C9A8-485E-83EB-FC2231FC528D}"/>
    <dgm:cxn modelId="{56C18E5B-4022-41CE-880D-6B3B57520C37}" type="presOf" srcId="{155DBFCF-15F4-4C0F-8ADB-2A44BF93587D}" destId="{43CB525C-7CA2-48D8-9C19-FDB75404E987}" srcOrd="0" destOrd="0" presId="urn:microsoft.com/office/officeart/2005/8/layout/cycle5"/>
    <dgm:cxn modelId="{629A105C-6E05-4D33-B3D4-846424DB9D12}" srcId="{6D1254BD-B229-4CF0-AE80-5D4B759BFB9B}" destId="{897D0EFB-1F62-4FDB-8BDC-6EE612FB2353}" srcOrd="8" destOrd="0" parTransId="{421B4B33-D706-48B8-9D4C-A974982A5B56}" sibTransId="{D11CC0DD-D40A-42C9-AE23-60EC8229BF52}"/>
    <dgm:cxn modelId="{EDA1815C-A18A-41CE-9A2C-F4D8CF28CC65}" type="presOf" srcId="{F11DB0E9-3FC7-446D-9786-E408718C5A26}" destId="{71C7395B-B1A5-48D8-B93F-6DC8B1238B07}" srcOrd="0" destOrd="0" presId="urn:microsoft.com/office/officeart/2005/8/layout/cycle5"/>
    <dgm:cxn modelId="{DBB5ED5D-AB59-4D02-A4CE-C98DBB37AFFD}" type="presOf" srcId="{F2832A5E-E87B-43E7-847E-CBD75603D4E8}" destId="{4D2E90ED-1404-4F7E-94F0-0DC7C4E819FB}" srcOrd="0" destOrd="0" presId="urn:microsoft.com/office/officeart/2005/8/layout/cycle5"/>
    <dgm:cxn modelId="{FCA95241-C357-4428-91E7-E4A8FF0EC521}" type="presOf" srcId="{2C72BC39-7309-4301-A3F2-4A9E2B241046}" destId="{6A8798C4-C0CB-43D2-810A-84B5B2620310}" srcOrd="0" destOrd="0" presId="urn:microsoft.com/office/officeart/2005/8/layout/cycle5"/>
    <dgm:cxn modelId="{62024143-AA6D-4EE9-9F90-058E279A1445}" type="presOf" srcId="{A19BA017-C2AE-46ED-BDFB-6DCDC045BE29}" destId="{8B18EB21-EFD0-4F81-A399-0C65D6AE5EFD}" srcOrd="0" destOrd="0" presId="urn:microsoft.com/office/officeart/2005/8/layout/cycle5"/>
    <dgm:cxn modelId="{2031CC64-B139-43AA-9C52-D51F3E486A4A}" srcId="{6D1254BD-B229-4CF0-AE80-5D4B759BFB9B}" destId="{F11DB0E9-3FC7-446D-9786-E408718C5A26}" srcOrd="10" destOrd="0" parTransId="{B5016085-6D90-4BFC-8C10-F8792FB9142C}" sibTransId="{2C3EC590-CF5E-40E1-949D-F60D2D6DC8CF}"/>
    <dgm:cxn modelId="{F68FE565-C2B7-4854-92C9-79D71C3BD0F5}" srcId="{6D1254BD-B229-4CF0-AE80-5D4B759BFB9B}" destId="{18B7A772-99A8-4AD3-B52F-542006288530}" srcOrd="3" destOrd="0" parTransId="{E458B7F6-43F1-478A-A6A5-88EBA926EA44}" sibTransId="{2C72BC39-7309-4301-A3F2-4A9E2B241046}"/>
    <dgm:cxn modelId="{CF201E6E-7317-470C-A9DC-1F3A9CCC5178}" srcId="{6D1254BD-B229-4CF0-AE80-5D4B759BFB9B}" destId="{22A73825-C853-4817-B07D-73DA8190E599}" srcOrd="2" destOrd="0" parTransId="{E372BF68-7403-42CF-B875-67297268CDBD}" sibTransId="{F2832A5E-E87B-43E7-847E-CBD75603D4E8}"/>
    <dgm:cxn modelId="{E7B84572-6E3A-4482-A1A7-D062619C7C3D}" type="presOf" srcId="{897D0EFB-1F62-4FDB-8BDC-6EE612FB2353}" destId="{194F235F-0228-4E46-BD0F-A20318E0365D}" srcOrd="0" destOrd="0" presId="urn:microsoft.com/office/officeart/2005/8/layout/cycle5"/>
    <dgm:cxn modelId="{CBEC1F88-DA8D-425E-BD1F-937430539850}" type="presOf" srcId="{F9F69ACB-E9BB-4F8B-871E-A23C53E9C1C9}" destId="{B0FABAAC-F158-4D25-AB44-C6ABBB6D338E}" srcOrd="0" destOrd="0" presId="urn:microsoft.com/office/officeart/2005/8/layout/cycle5"/>
    <dgm:cxn modelId="{CBBD8088-4C48-4A10-A6E0-DB4C8C407159}" type="presOf" srcId="{D11CC0DD-D40A-42C9-AE23-60EC8229BF52}" destId="{BF5DBBCE-6CDF-4CFC-ABD0-2178E354E02D}" srcOrd="0" destOrd="0" presId="urn:microsoft.com/office/officeart/2005/8/layout/cycle5"/>
    <dgm:cxn modelId="{5D657A90-90FC-4B0B-BA4F-461F6309187E}" srcId="{6D1254BD-B229-4CF0-AE80-5D4B759BFB9B}" destId="{AB4F901D-3B9C-4364-981C-A9518C0B763A}" srcOrd="5" destOrd="0" parTransId="{DCEC1A31-0E1A-4636-99DC-2164481A417D}" sibTransId="{5562A252-F2B3-4427-A634-73650E0A9C6C}"/>
    <dgm:cxn modelId="{C685B994-A153-4D7F-9CE8-5D1944139E85}" type="presOf" srcId="{AB4F901D-3B9C-4364-981C-A9518C0B763A}" destId="{C44CCD98-3780-4D83-9CE3-5C5B0EBACB4D}" srcOrd="0" destOrd="0" presId="urn:microsoft.com/office/officeart/2005/8/layout/cycle5"/>
    <dgm:cxn modelId="{E288C09A-BEEF-4EE8-9EE8-2311A90A6CD2}" srcId="{6D1254BD-B229-4CF0-AE80-5D4B759BFB9B}" destId="{CB01CD33-A938-4E18-BC6A-064079E8ED5A}" srcOrd="4" destOrd="0" parTransId="{AA26620E-3422-400A-9D5E-2F58169A8450}" sibTransId="{86514F99-B501-4033-856D-6089B217BF30}"/>
    <dgm:cxn modelId="{611172B5-6389-48AC-A9F5-6E843349B463}" srcId="{6D1254BD-B229-4CF0-AE80-5D4B759BFB9B}" destId="{155DBFCF-15F4-4C0F-8ADB-2A44BF93587D}" srcOrd="0" destOrd="0" parTransId="{0DADF141-E794-4D0D-802E-61904EDA9C48}" sibTransId="{F9F69ACB-E9BB-4F8B-871E-A23C53E9C1C9}"/>
    <dgm:cxn modelId="{354BF1BB-3796-4545-B96C-16C97DC97025}" type="presOf" srcId="{CBB34A15-F2CD-4A1A-A462-3953EC9B1D3B}" destId="{7EA35EBA-D759-4F5B-974C-BAAFE8563083}" srcOrd="0" destOrd="0" presId="urn:microsoft.com/office/officeart/2005/8/layout/cycle5"/>
    <dgm:cxn modelId="{7D62E9CA-A6FD-488B-8329-4115F160B45A}" type="presOf" srcId="{86514F99-B501-4033-856D-6089B217BF30}" destId="{62FEC334-3BC9-4A0A-9C70-9114F2E9CFE2}" srcOrd="0" destOrd="0" presId="urn:microsoft.com/office/officeart/2005/8/layout/cycle5"/>
    <dgm:cxn modelId="{250434CE-3989-4C5A-8A0F-37DB5868A2CF}" type="presOf" srcId="{CB01CD33-A938-4E18-BC6A-064079E8ED5A}" destId="{1105655B-F2C0-4FFB-8D85-E5DA217FF9E4}" srcOrd="0" destOrd="0" presId="urn:microsoft.com/office/officeart/2005/8/layout/cycle5"/>
    <dgm:cxn modelId="{BF691AD4-D7B3-4EC0-8871-B01506823252}" type="presOf" srcId="{2C3EC590-CF5E-40E1-949D-F60D2D6DC8CF}" destId="{677CD081-2A79-4E66-B071-753EDB81FAD0}" srcOrd="0" destOrd="0" presId="urn:microsoft.com/office/officeart/2005/8/layout/cycle5"/>
    <dgm:cxn modelId="{D00E54D5-7542-40DA-8A61-80CED2322873}" srcId="{6D1254BD-B229-4CF0-AE80-5D4B759BFB9B}" destId="{CBB34A15-F2CD-4A1A-A462-3953EC9B1D3B}" srcOrd="7" destOrd="0" parTransId="{F3784513-5D9C-463C-A9C2-5EF7F19BB9E7}" sibTransId="{A19BA017-C2AE-46ED-BDFB-6DCDC045BE29}"/>
    <dgm:cxn modelId="{C4DA36DA-BD46-4CAE-BEFA-AABF6D1B09BF}" srcId="{6D1254BD-B229-4CF0-AE80-5D4B759BFB9B}" destId="{1FB4D4B8-F0A9-4598-AF11-E4569445D345}" srcOrd="6" destOrd="0" parTransId="{699E5898-AE2F-41E6-8148-C5FC443C0741}" sibTransId="{683F9820-6ADC-4797-AB8E-01D09CB5C922}"/>
    <dgm:cxn modelId="{B2420EDC-F358-4E81-A792-42F699091135}" srcId="{6D1254BD-B229-4CF0-AE80-5D4B759BFB9B}" destId="{3EB6BFB5-DD80-46A0-A222-FDFF4BB21761}" srcOrd="9" destOrd="0" parTransId="{D1286DC5-E815-486B-8BCA-5E68727B2276}" sibTransId="{813A0CC7-B090-4B62-87F4-2855AA252EA3}"/>
    <dgm:cxn modelId="{9596D9E0-D736-46E8-BF9D-494F59A4727F}" type="presOf" srcId="{57EA22BB-58DD-46BA-897B-4652EC935425}" destId="{921B96D4-DC70-412C-B8DC-7B10B8DE4FE0}" srcOrd="0" destOrd="0" presId="urn:microsoft.com/office/officeart/2005/8/layout/cycle5"/>
    <dgm:cxn modelId="{F820D9EE-1C5D-4384-B8F4-6783027721E6}" type="presOf" srcId="{813A0CC7-B090-4B62-87F4-2855AA252EA3}" destId="{8C139615-68BB-43AF-A7F7-FF9133D52E2F}" srcOrd="0" destOrd="0" presId="urn:microsoft.com/office/officeart/2005/8/layout/cycle5"/>
    <dgm:cxn modelId="{65AB38F8-EA9E-43A7-A170-5D407F9A75AE}" type="presOf" srcId="{5562A252-F2B3-4427-A634-73650E0A9C6C}" destId="{C40272A8-D4F3-4B77-9B8F-48176010C5C7}" srcOrd="0" destOrd="0" presId="urn:microsoft.com/office/officeart/2005/8/layout/cycle5"/>
    <dgm:cxn modelId="{43086B76-F70A-4C48-8C39-348788627CE6}" type="presParOf" srcId="{79B36E5D-DA87-402D-B732-03CDF363F4F4}" destId="{43CB525C-7CA2-48D8-9C19-FDB75404E987}" srcOrd="0" destOrd="0" presId="urn:microsoft.com/office/officeart/2005/8/layout/cycle5"/>
    <dgm:cxn modelId="{B6932160-DF9D-48EC-8987-A8ADB0A628C6}" type="presParOf" srcId="{79B36E5D-DA87-402D-B732-03CDF363F4F4}" destId="{60BD51C1-3889-47CF-BFD8-D2EBC61925CA}" srcOrd="1" destOrd="0" presId="urn:microsoft.com/office/officeart/2005/8/layout/cycle5"/>
    <dgm:cxn modelId="{5B6DC79F-3C39-4D9A-BF5D-EE08B6AC5962}" type="presParOf" srcId="{79B36E5D-DA87-402D-B732-03CDF363F4F4}" destId="{B0FABAAC-F158-4D25-AB44-C6ABBB6D338E}" srcOrd="2" destOrd="0" presId="urn:microsoft.com/office/officeart/2005/8/layout/cycle5"/>
    <dgm:cxn modelId="{1C920E75-8AC9-4260-9BCC-D34A25F0BB6F}" type="presParOf" srcId="{79B36E5D-DA87-402D-B732-03CDF363F4F4}" destId="{921B96D4-DC70-412C-B8DC-7B10B8DE4FE0}" srcOrd="3" destOrd="0" presId="urn:microsoft.com/office/officeart/2005/8/layout/cycle5"/>
    <dgm:cxn modelId="{130305E0-7B30-47EF-97D8-EAFDC9C3165F}" type="presParOf" srcId="{79B36E5D-DA87-402D-B732-03CDF363F4F4}" destId="{10A38133-86EF-4FFD-AA19-3CD480C705FE}" srcOrd="4" destOrd="0" presId="urn:microsoft.com/office/officeart/2005/8/layout/cycle5"/>
    <dgm:cxn modelId="{96B6C3CC-3585-49D3-8B67-629B9849D41B}" type="presParOf" srcId="{79B36E5D-DA87-402D-B732-03CDF363F4F4}" destId="{C41DAD65-C948-452C-BDA5-DA99EF8D3BD2}" srcOrd="5" destOrd="0" presId="urn:microsoft.com/office/officeart/2005/8/layout/cycle5"/>
    <dgm:cxn modelId="{1A0382B5-6190-4F76-A5D3-C87D2DB7FDF4}" type="presParOf" srcId="{79B36E5D-DA87-402D-B732-03CDF363F4F4}" destId="{1A2F1C8E-819D-45EF-BC86-00BA29D1083F}" srcOrd="6" destOrd="0" presId="urn:microsoft.com/office/officeart/2005/8/layout/cycle5"/>
    <dgm:cxn modelId="{226CF348-1FBA-4C80-9C87-E63CCA6EB397}" type="presParOf" srcId="{79B36E5D-DA87-402D-B732-03CDF363F4F4}" destId="{037348EB-710D-435D-BD02-76F2A2BF4565}" srcOrd="7" destOrd="0" presId="urn:microsoft.com/office/officeart/2005/8/layout/cycle5"/>
    <dgm:cxn modelId="{75EE0A61-94E6-4B17-8656-B1C7D92D4A3B}" type="presParOf" srcId="{79B36E5D-DA87-402D-B732-03CDF363F4F4}" destId="{4D2E90ED-1404-4F7E-94F0-0DC7C4E819FB}" srcOrd="8" destOrd="0" presId="urn:microsoft.com/office/officeart/2005/8/layout/cycle5"/>
    <dgm:cxn modelId="{C1A71F79-90A4-4DD6-A0E6-67271DA1A882}" type="presParOf" srcId="{79B36E5D-DA87-402D-B732-03CDF363F4F4}" destId="{52D61B84-4D2D-4981-9B66-D83CDD564722}" srcOrd="9" destOrd="0" presId="urn:microsoft.com/office/officeart/2005/8/layout/cycle5"/>
    <dgm:cxn modelId="{8F1EFA8F-FA3D-40E4-97CD-9A81570207DC}" type="presParOf" srcId="{79B36E5D-DA87-402D-B732-03CDF363F4F4}" destId="{8C10F5C5-478B-40D7-B068-523C156980D1}" srcOrd="10" destOrd="0" presId="urn:microsoft.com/office/officeart/2005/8/layout/cycle5"/>
    <dgm:cxn modelId="{FDB9B6C9-0E8E-4D29-A58A-72775FB48661}" type="presParOf" srcId="{79B36E5D-DA87-402D-B732-03CDF363F4F4}" destId="{6A8798C4-C0CB-43D2-810A-84B5B2620310}" srcOrd="11" destOrd="0" presId="urn:microsoft.com/office/officeart/2005/8/layout/cycle5"/>
    <dgm:cxn modelId="{5C1B98DB-F2D2-4508-90FB-5400BC531508}" type="presParOf" srcId="{79B36E5D-DA87-402D-B732-03CDF363F4F4}" destId="{1105655B-F2C0-4FFB-8D85-E5DA217FF9E4}" srcOrd="12" destOrd="0" presId="urn:microsoft.com/office/officeart/2005/8/layout/cycle5"/>
    <dgm:cxn modelId="{D45520BE-9F29-45CE-BA2C-9D520BB84960}" type="presParOf" srcId="{79B36E5D-DA87-402D-B732-03CDF363F4F4}" destId="{B65EDF11-956A-4A87-ACD6-4781F7997147}" srcOrd="13" destOrd="0" presId="urn:microsoft.com/office/officeart/2005/8/layout/cycle5"/>
    <dgm:cxn modelId="{AC42F258-DCA7-4A74-885F-1268A863A647}" type="presParOf" srcId="{79B36E5D-DA87-402D-B732-03CDF363F4F4}" destId="{62FEC334-3BC9-4A0A-9C70-9114F2E9CFE2}" srcOrd="14" destOrd="0" presId="urn:microsoft.com/office/officeart/2005/8/layout/cycle5"/>
    <dgm:cxn modelId="{40ACE12D-7ADA-407A-8F66-3316DD49ADC3}" type="presParOf" srcId="{79B36E5D-DA87-402D-B732-03CDF363F4F4}" destId="{C44CCD98-3780-4D83-9CE3-5C5B0EBACB4D}" srcOrd="15" destOrd="0" presId="urn:microsoft.com/office/officeart/2005/8/layout/cycle5"/>
    <dgm:cxn modelId="{0EA7E322-3E3E-4DB5-84F4-B4AB0CDE8939}" type="presParOf" srcId="{79B36E5D-DA87-402D-B732-03CDF363F4F4}" destId="{57592D1E-6488-4CB2-AE7F-CB18B8E82D56}" srcOrd="16" destOrd="0" presId="urn:microsoft.com/office/officeart/2005/8/layout/cycle5"/>
    <dgm:cxn modelId="{477195CB-6065-44AE-9949-8E5281C4FEB6}" type="presParOf" srcId="{79B36E5D-DA87-402D-B732-03CDF363F4F4}" destId="{C40272A8-D4F3-4B77-9B8F-48176010C5C7}" srcOrd="17" destOrd="0" presId="urn:microsoft.com/office/officeart/2005/8/layout/cycle5"/>
    <dgm:cxn modelId="{615C12AD-8A27-4A77-9A6B-F32B6A491B70}" type="presParOf" srcId="{79B36E5D-DA87-402D-B732-03CDF363F4F4}" destId="{C3AFB4BB-BA1A-4DDA-A213-4C6C7FE184FC}" srcOrd="18" destOrd="0" presId="urn:microsoft.com/office/officeart/2005/8/layout/cycle5"/>
    <dgm:cxn modelId="{FF7BFF24-5CA3-4C6B-A001-D72A8FF3F908}" type="presParOf" srcId="{79B36E5D-DA87-402D-B732-03CDF363F4F4}" destId="{2F0C7064-56FA-4E18-BFF7-CA1CA90AFBC7}" srcOrd="19" destOrd="0" presId="urn:microsoft.com/office/officeart/2005/8/layout/cycle5"/>
    <dgm:cxn modelId="{D3D832CB-1C26-48A0-9D11-7156FD840FEB}" type="presParOf" srcId="{79B36E5D-DA87-402D-B732-03CDF363F4F4}" destId="{6F8EF514-7E8D-4A69-A076-14D207B5CB6D}" srcOrd="20" destOrd="0" presId="urn:microsoft.com/office/officeart/2005/8/layout/cycle5"/>
    <dgm:cxn modelId="{7ACC009B-ABAA-4A65-85CB-B47CA1DF5CAF}" type="presParOf" srcId="{79B36E5D-DA87-402D-B732-03CDF363F4F4}" destId="{7EA35EBA-D759-4F5B-974C-BAAFE8563083}" srcOrd="21" destOrd="0" presId="urn:microsoft.com/office/officeart/2005/8/layout/cycle5"/>
    <dgm:cxn modelId="{8ADB2BCF-31F8-45EF-9CB8-2E1553018E89}" type="presParOf" srcId="{79B36E5D-DA87-402D-B732-03CDF363F4F4}" destId="{66986288-E8A2-45C5-A39C-F066AE601460}" srcOrd="22" destOrd="0" presId="urn:microsoft.com/office/officeart/2005/8/layout/cycle5"/>
    <dgm:cxn modelId="{EDE74814-3795-430C-ADF5-6ED4AACD43EC}" type="presParOf" srcId="{79B36E5D-DA87-402D-B732-03CDF363F4F4}" destId="{8B18EB21-EFD0-4F81-A399-0C65D6AE5EFD}" srcOrd="23" destOrd="0" presId="urn:microsoft.com/office/officeart/2005/8/layout/cycle5"/>
    <dgm:cxn modelId="{D9701452-D7C0-46F7-9EF4-168E6545B9D3}" type="presParOf" srcId="{79B36E5D-DA87-402D-B732-03CDF363F4F4}" destId="{194F235F-0228-4E46-BD0F-A20318E0365D}" srcOrd="24" destOrd="0" presId="urn:microsoft.com/office/officeart/2005/8/layout/cycle5"/>
    <dgm:cxn modelId="{6AFA1298-8F94-4A18-B565-7B6E8CF3D403}" type="presParOf" srcId="{79B36E5D-DA87-402D-B732-03CDF363F4F4}" destId="{3CF51C1C-5A0D-4A47-B451-75FBC6683704}" srcOrd="25" destOrd="0" presId="urn:microsoft.com/office/officeart/2005/8/layout/cycle5"/>
    <dgm:cxn modelId="{84155DAD-FB45-4B00-A36B-327330A18DA9}" type="presParOf" srcId="{79B36E5D-DA87-402D-B732-03CDF363F4F4}" destId="{BF5DBBCE-6CDF-4CFC-ABD0-2178E354E02D}" srcOrd="26" destOrd="0" presId="urn:microsoft.com/office/officeart/2005/8/layout/cycle5"/>
    <dgm:cxn modelId="{BD40DF8A-ACE9-4BB3-8B50-0E0CAC71FA41}" type="presParOf" srcId="{79B36E5D-DA87-402D-B732-03CDF363F4F4}" destId="{95D950F3-2AE9-4C18-B179-B36DAC3402FA}" srcOrd="27" destOrd="0" presId="urn:microsoft.com/office/officeart/2005/8/layout/cycle5"/>
    <dgm:cxn modelId="{36620C3E-F646-4BD8-AC06-CC2864CB3163}" type="presParOf" srcId="{79B36E5D-DA87-402D-B732-03CDF363F4F4}" destId="{62C8DA3F-E90D-4C4E-979B-96E964C54D7E}" srcOrd="28" destOrd="0" presId="urn:microsoft.com/office/officeart/2005/8/layout/cycle5"/>
    <dgm:cxn modelId="{3D0E106C-14F5-4D15-AD54-1B9188D2E17F}" type="presParOf" srcId="{79B36E5D-DA87-402D-B732-03CDF363F4F4}" destId="{8C139615-68BB-43AF-A7F7-FF9133D52E2F}" srcOrd="29" destOrd="0" presId="urn:microsoft.com/office/officeart/2005/8/layout/cycle5"/>
    <dgm:cxn modelId="{CD489823-4B8B-48F9-AC83-942B92C6FD45}" type="presParOf" srcId="{79B36E5D-DA87-402D-B732-03CDF363F4F4}" destId="{71C7395B-B1A5-48D8-B93F-6DC8B1238B07}" srcOrd="30" destOrd="0" presId="urn:microsoft.com/office/officeart/2005/8/layout/cycle5"/>
    <dgm:cxn modelId="{8BD1777E-F902-4F4E-9F90-A7116140EF44}" type="presParOf" srcId="{79B36E5D-DA87-402D-B732-03CDF363F4F4}" destId="{532E8F72-B085-47B0-B7B7-7B4F648E618C}" srcOrd="31" destOrd="0" presId="urn:microsoft.com/office/officeart/2005/8/layout/cycle5"/>
    <dgm:cxn modelId="{4F1834BD-DAE9-4BED-9A97-9EB86CB0694F}" type="presParOf" srcId="{79B36E5D-DA87-402D-B732-03CDF363F4F4}" destId="{677CD081-2A79-4E66-B071-753EDB81FAD0}" srcOrd="32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1254BD-B229-4CF0-AE80-5D4B759BFB9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B36E5D-DA87-402D-B732-03CDF363F4F4}" type="pres">
      <dgm:prSet presAssocID="{6D1254BD-B229-4CF0-AE80-5D4B759BFB9B}" presName="cycle" presStyleCnt="0">
        <dgm:presLayoutVars>
          <dgm:dir/>
          <dgm:resizeHandles val="exact"/>
        </dgm:presLayoutVars>
      </dgm:prSet>
      <dgm:spPr/>
    </dgm:pt>
  </dgm:ptLst>
  <dgm:cxnLst>
    <dgm:cxn modelId="{7196D127-F637-4A84-B5A7-DEE1C373F294}" type="presOf" srcId="{6D1254BD-B229-4CF0-AE80-5D4B759BFB9B}" destId="{79B36E5D-DA87-402D-B732-03CDF363F4F4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BE7421-3CEE-441D-AA1A-54F41061217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22AF541-1093-4F0B-B64C-DD7D724CFE37}">
      <dgm:prSet phldrT="[Text]" custT="1"/>
      <dgm:spPr/>
      <dgm:t>
        <a:bodyPr/>
        <a:lstStyle/>
        <a:p>
          <a:r>
            <a:rPr lang="ar-SA" sz="40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دعاء الاستفتاح</a:t>
          </a:r>
          <a:endParaRPr lang="en-US" sz="4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CE4FEEB-75E7-42EF-A9BB-7B9E9F3CCFE9}" type="parTrans" cxnId="{8ACE64E5-D2E7-40C9-834F-37BFA09A3812}">
      <dgm:prSet/>
      <dgm:spPr/>
      <dgm:t>
        <a:bodyPr/>
        <a:lstStyle/>
        <a:p>
          <a:endParaRPr lang="en-US"/>
        </a:p>
      </dgm:t>
    </dgm:pt>
    <dgm:pt modelId="{DDDC7C52-12BF-453F-A762-C921285FD3E8}" type="sibTrans" cxnId="{8ACE64E5-D2E7-40C9-834F-37BFA09A3812}">
      <dgm:prSet/>
      <dgm:spPr/>
      <dgm:t>
        <a:bodyPr/>
        <a:lstStyle/>
        <a:p>
          <a:endParaRPr lang="en-US"/>
        </a:p>
      </dgm:t>
    </dgm:pt>
    <dgm:pt modelId="{2114CAAB-03CF-4465-86A3-951F01FAF4E3}">
      <dgm:prSet phldrT="[Text]" custT="1"/>
      <dgm:spPr/>
      <dgm:t>
        <a:bodyPr/>
        <a:lstStyle/>
        <a:p>
          <a:r>
            <a:rPr lang="ar-SA" sz="4000" b="1" dirty="0" err="1">
              <a:latin typeface="Arabic Typesetting" panose="03020402040406030203" pitchFamily="66" charset="-78"/>
              <a:cs typeface="Arabic Typesetting" panose="03020402040406030203" pitchFamily="66" charset="-78"/>
            </a:rPr>
            <a:t>الإستعاذة</a:t>
          </a:r>
          <a:r>
            <a:rPr lang="ar-SA" sz="40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 بعد دعاء الاستفتاح</a:t>
          </a:r>
          <a:endParaRPr lang="en-US" sz="4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CDF4E06-28DF-4645-B3FE-08A4F4BAFEEF}" type="parTrans" cxnId="{F898B285-AFB7-49CD-AC17-B100B93C19A8}">
      <dgm:prSet/>
      <dgm:spPr/>
      <dgm:t>
        <a:bodyPr/>
        <a:lstStyle/>
        <a:p>
          <a:endParaRPr lang="en-US"/>
        </a:p>
      </dgm:t>
    </dgm:pt>
    <dgm:pt modelId="{92737963-642F-4953-B3C4-D78C212AA202}" type="sibTrans" cxnId="{F898B285-AFB7-49CD-AC17-B100B93C19A8}">
      <dgm:prSet/>
      <dgm:spPr/>
      <dgm:t>
        <a:bodyPr/>
        <a:lstStyle/>
        <a:p>
          <a:endParaRPr lang="en-US"/>
        </a:p>
      </dgm:t>
    </dgm:pt>
    <dgm:pt modelId="{D860E9FD-386F-4D12-A695-95D3EF416EE7}">
      <dgm:prSet phldrT="[Text]" custT="1"/>
      <dgm:spPr/>
      <dgm:t>
        <a:bodyPr/>
        <a:lstStyle/>
        <a:p>
          <a:r>
            <a:rPr lang="ar-SA" sz="40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 آمين للإمام والمأمومين</a:t>
          </a:r>
          <a:endParaRPr lang="en-US" sz="4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D8BA75C-C1B0-42B5-B4FF-031A92241020}" type="parTrans" cxnId="{BB791C60-44EC-426C-A65F-85D51B28ABC2}">
      <dgm:prSet/>
      <dgm:spPr/>
      <dgm:t>
        <a:bodyPr/>
        <a:lstStyle/>
        <a:p>
          <a:endParaRPr lang="en-US"/>
        </a:p>
      </dgm:t>
    </dgm:pt>
    <dgm:pt modelId="{CFDAFE8D-C902-48C7-A64B-A8523F428773}" type="sibTrans" cxnId="{BB791C60-44EC-426C-A65F-85D51B28ABC2}">
      <dgm:prSet/>
      <dgm:spPr/>
      <dgm:t>
        <a:bodyPr/>
        <a:lstStyle/>
        <a:p>
          <a:endParaRPr lang="en-US"/>
        </a:p>
      </dgm:t>
    </dgm:pt>
    <dgm:pt modelId="{83864CE9-6AFA-42DC-B05D-322A50129EAD}" type="pres">
      <dgm:prSet presAssocID="{E3BE7421-3CEE-441D-AA1A-54F410612175}" presName="compositeShape" presStyleCnt="0">
        <dgm:presLayoutVars>
          <dgm:chMax val="7"/>
          <dgm:dir/>
          <dgm:resizeHandles val="exact"/>
        </dgm:presLayoutVars>
      </dgm:prSet>
      <dgm:spPr/>
    </dgm:pt>
    <dgm:pt modelId="{5C2A0E1E-6190-4AB8-A555-B13B1366CC07}" type="pres">
      <dgm:prSet presAssocID="{E3BE7421-3CEE-441D-AA1A-54F410612175}" presName="wedge1" presStyleLbl="node1" presStyleIdx="0" presStyleCnt="3"/>
      <dgm:spPr/>
    </dgm:pt>
    <dgm:pt modelId="{D8B41454-669B-4202-B98B-41B194A7E2C6}" type="pres">
      <dgm:prSet presAssocID="{E3BE7421-3CEE-441D-AA1A-54F410612175}" presName="dummy1a" presStyleCnt="0"/>
      <dgm:spPr/>
    </dgm:pt>
    <dgm:pt modelId="{4E537A8F-59DF-4255-BCE7-779EC64EABAF}" type="pres">
      <dgm:prSet presAssocID="{E3BE7421-3CEE-441D-AA1A-54F410612175}" presName="dummy1b" presStyleCnt="0"/>
      <dgm:spPr/>
    </dgm:pt>
    <dgm:pt modelId="{3D479CB2-FA7D-4793-A339-8FC2E2D2CA77}" type="pres">
      <dgm:prSet presAssocID="{E3BE7421-3CEE-441D-AA1A-54F41061217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BB8C97E-C06A-4D4C-9642-AE6ADC9E728F}" type="pres">
      <dgm:prSet presAssocID="{E3BE7421-3CEE-441D-AA1A-54F410612175}" presName="wedge2" presStyleLbl="node1" presStyleIdx="1" presStyleCnt="3"/>
      <dgm:spPr/>
    </dgm:pt>
    <dgm:pt modelId="{C5C8B669-3C66-4B5D-BE35-72CE14CBA151}" type="pres">
      <dgm:prSet presAssocID="{E3BE7421-3CEE-441D-AA1A-54F410612175}" presName="dummy2a" presStyleCnt="0"/>
      <dgm:spPr/>
    </dgm:pt>
    <dgm:pt modelId="{49037D00-3EE8-4C80-A0DD-2F1939327286}" type="pres">
      <dgm:prSet presAssocID="{E3BE7421-3CEE-441D-AA1A-54F410612175}" presName="dummy2b" presStyleCnt="0"/>
      <dgm:spPr/>
    </dgm:pt>
    <dgm:pt modelId="{3E094067-CDE2-4A06-AB12-28D6F740BD72}" type="pres">
      <dgm:prSet presAssocID="{E3BE7421-3CEE-441D-AA1A-54F41061217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51DA3A8-E71A-47A3-93BB-E8A082A1ECE5}" type="pres">
      <dgm:prSet presAssocID="{E3BE7421-3CEE-441D-AA1A-54F410612175}" presName="wedge3" presStyleLbl="node1" presStyleIdx="2" presStyleCnt="3"/>
      <dgm:spPr/>
    </dgm:pt>
    <dgm:pt modelId="{FFBFF269-9E79-419F-A2F6-95C5EA9C8E9F}" type="pres">
      <dgm:prSet presAssocID="{E3BE7421-3CEE-441D-AA1A-54F410612175}" presName="dummy3a" presStyleCnt="0"/>
      <dgm:spPr/>
    </dgm:pt>
    <dgm:pt modelId="{66B4E7F2-B084-4B04-8DA8-4C9E64992F8E}" type="pres">
      <dgm:prSet presAssocID="{E3BE7421-3CEE-441D-AA1A-54F410612175}" presName="dummy3b" presStyleCnt="0"/>
      <dgm:spPr/>
    </dgm:pt>
    <dgm:pt modelId="{A1FEC542-086F-414A-A0C5-48506B864808}" type="pres">
      <dgm:prSet presAssocID="{E3BE7421-3CEE-441D-AA1A-54F41061217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49B9F259-A161-4309-841B-35D59B2E4136}" type="pres">
      <dgm:prSet presAssocID="{DDDC7C52-12BF-453F-A762-C921285FD3E8}" presName="arrowWedge1" presStyleLbl="fgSibTrans2D1" presStyleIdx="0" presStyleCnt="3"/>
      <dgm:spPr/>
    </dgm:pt>
    <dgm:pt modelId="{C601371B-A8A5-4B5D-B3D8-8AE207348896}" type="pres">
      <dgm:prSet presAssocID="{92737963-642F-4953-B3C4-D78C212AA202}" presName="arrowWedge2" presStyleLbl="fgSibTrans2D1" presStyleIdx="1" presStyleCnt="3"/>
      <dgm:spPr/>
    </dgm:pt>
    <dgm:pt modelId="{B3959FB4-FF2E-4806-8E18-676D7F6D4660}" type="pres">
      <dgm:prSet presAssocID="{CFDAFE8D-C902-48C7-A64B-A8523F428773}" presName="arrowWedge3" presStyleLbl="fgSibTrans2D1" presStyleIdx="2" presStyleCnt="3"/>
      <dgm:spPr/>
    </dgm:pt>
  </dgm:ptLst>
  <dgm:cxnLst>
    <dgm:cxn modelId="{6C886927-3F9B-451F-8881-CC4174D1CD40}" type="presOf" srcId="{D860E9FD-386F-4D12-A695-95D3EF416EE7}" destId="{A1FEC542-086F-414A-A0C5-48506B864808}" srcOrd="1" destOrd="0" presId="urn:microsoft.com/office/officeart/2005/8/layout/cycle8"/>
    <dgm:cxn modelId="{2E041F3D-C916-4E6E-89A5-E11B7EC530FE}" type="presOf" srcId="{2114CAAB-03CF-4465-86A3-951F01FAF4E3}" destId="{3E094067-CDE2-4A06-AB12-28D6F740BD72}" srcOrd="1" destOrd="0" presId="urn:microsoft.com/office/officeart/2005/8/layout/cycle8"/>
    <dgm:cxn modelId="{BB791C60-44EC-426C-A65F-85D51B28ABC2}" srcId="{E3BE7421-3CEE-441D-AA1A-54F410612175}" destId="{D860E9FD-386F-4D12-A695-95D3EF416EE7}" srcOrd="2" destOrd="0" parTransId="{FD8BA75C-C1B0-42B5-B4FF-031A92241020}" sibTransId="{CFDAFE8D-C902-48C7-A64B-A8523F428773}"/>
    <dgm:cxn modelId="{C7CBCD4B-5E88-4B0A-9380-F83841E32B94}" type="presOf" srcId="{2114CAAB-03CF-4465-86A3-951F01FAF4E3}" destId="{EBB8C97E-C06A-4D4C-9642-AE6ADC9E728F}" srcOrd="0" destOrd="0" presId="urn:microsoft.com/office/officeart/2005/8/layout/cycle8"/>
    <dgm:cxn modelId="{054D326C-5167-4559-8E3D-9C359AFF66C7}" type="presOf" srcId="{822AF541-1093-4F0B-B64C-DD7D724CFE37}" destId="{3D479CB2-FA7D-4793-A339-8FC2E2D2CA77}" srcOrd="1" destOrd="0" presId="urn:microsoft.com/office/officeart/2005/8/layout/cycle8"/>
    <dgm:cxn modelId="{F898B285-AFB7-49CD-AC17-B100B93C19A8}" srcId="{E3BE7421-3CEE-441D-AA1A-54F410612175}" destId="{2114CAAB-03CF-4465-86A3-951F01FAF4E3}" srcOrd="1" destOrd="0" parTransId="{CCDF4E06-28DF-4645-B3FE-08A4F4BAFEEF}" sibTransId="{92737963-642F-4953-B3C4-D78C212AA202}"/>
    <dgm:cxn modelId="{02382CB8-BB9D-47C9-96F6-B508CF2DE225}" type="presOf" srcId="{D860E9FD-386F-4D12-A695-95D3EF416EE7}" destId="{451DA3A8-E71A-47A3-93BB-E8A082A1ECE5}" srcOrd="0" destOrd="0" presId="urn:microsoft.com/office/officeart/2005/8/layout/cycle8"/>
    <dgm:cxn modelId="{F7E7FFD9-2F37-454A-80AE-A25532FC8196}" type="presOf" srcId="{E3BE7421-3CEE-441D-AA1A-54F410612175}" destId="{83864CE9-6AFA-42DC-B05D-322A50129EAD}" srcOrd="0" destOrd="0" presId="urn:microsoft.com/office/officeart/2005/8/layout/cycle8"/>
    <dgm:cxn modelId="{132013DA-433E-4AE6-9DDF-11C5D5C5CCC0}" type="presOf" srcId="{822AF541-1093-4F0B-B64C-DD7D724CFE37}" destId="{5C2A0E1E-6190-4AB8-A555-B13B1366CC07}" srcOrd="0" destOrd="0" presId="urn:microsoft.com/office/officeart/2005/8/layout/cycle8"/>
    <dgm:cxn modelId="{8ACE64E5-D2E7-40C9-834F-37BFA09A3812}" srcId="{E3BE7421-3CEE-441D-AA1A-54F410612175}" destId="{822AF541-1093-4F0B-B64C-DD7D724CFE37}" srcOrd="0" destOrd="0" parTransId="{5CE4FEEB-75E7-42EF-A9BB-7B9E9F3CCFE9}" sibTransId="{DDDC7C52-12BF-453F-A762-C921285FD3E8}"/>
    <dgm:cxn modelId="{D0F87D9C-A3F7-4D42-9943-B8912C512AB2}" type="presParOf" srcId="{83864CE9-6AFA-42DC-B05D-322A50129EAD}" destId="{5C2A0E1E-6190-4AB8-A555-B13B1366CC07}" srcOrd="0" destOrd="0" presId="urn:microsoft.com/office/officeart/2005/8/layout/cycle8"/>
    <dgm:cxn modelId="{D3D2D860-4525-49F5-A35C-64B313D25EA0}" type="presParOf" srcId="{83864CE9-6AFA-42DC-B05D-322A50129EAD}" destId="{D8B41454-669B-4202-B98B-41B194A7E2C6}" srcOrd="1" destOrd="0" presId="urn:microsoft.com/office/officeart/2005/8/layout/cycle8"/>
    <dgm:cxn modelId="{098C1CCA-4C24-461B-92CC-82A526763436}" type="presParOf" srcId="{83864CE9-6AFA-42DC-B05D-322A50129EAD}" destId="{4E537A8F-59DF-4255-BCE7-779EC64EABAF}" srcOrd="2" destOrd="0" presId="urn:microsoft.com/office/officeart/2005/8/layout/cycle8"/>
    <dgm:cxn modelId="{B015101E-A1F8-479B-BF15-319477AC73A1}" type="presParOf" srcId="{83864CE9-6AFA-42DC-B05D-322A50129EAD}" destId="{3D479CB2-FA7D-4793-A339-8FC2E2D2CA77}" srcOrd="3" destOrd="0" presId="urn:microsoft.com/office/officeart/2005/8/layout/cycle8"/>
    <dgm:cxn modelId="{1662F3EE-192B-4405-ABCB-3D47216499DD}" type="presParOf" srcId="{83864CE9-6AFA-42DC-B05D-322A50129EAD}" destId="{EBB8C97E-C06A-4D4C-9642-AE6ADC9E728F}" srcOrd="4" destOrd="0" presId="urn:microsoft.com/office/officeart/2005/8/layout/cycle8"/>
    <dgm:cxn modelId="{5A86A549-4B76-4150-881A-E0D32B250760}" type="presParOf" srcId="{83864CE9-6AFA-42DC-B05D-322A50129EAD}" destId="{C5C8B669-3C66-4B5D-BE35-72CE14CBA151}" srcOrd="5" destOrd="0" presId="urn:microsoft.com/office/officeart/2005/8/layout/cycle8"/>
    <dgm:cxn modelId="{722336F9-22A5-49C4-85DA-4F85370F74F8}" type="presParOf" srcId="{83864CE9-6AFA-42DC-B05D-322A50129EAD}" destId="{49037D00-3EE8-4C80-A0DD-2F1939327286}" srcOrd="6" destOrd="0" presId="urn:microsoft.com/office/officeart/2005/8/layout/cycle8"/>
    <dgm:cxn modelId="{33FFFF54-83C6-4B4A-BF5D-6C65E088A38F}" type="presParOf" srcId="{83864CE9-6AFA-42DC-B05D-322A50129EAD}" destId="{3E094067-CDE2-4A06-AB12-28D6F740BD72}" srcOrd="7" destOrd="0" presId="urn:microsoft.com/office/officeart/2005/8/layout/cycle8"/>
    <dgm:cxn modelId="{732F3412-29EC-4C1D-BAF6-DD1732641074}" type="presParOf" srcId="{83864CE9-6AFA-42DC-B05D-322A50129EAD}" destId="{451DA3A8-E71A-47A3-93BB-E8A082A1ECE5}" srcOrd="8" destOrd="0" presId="urn:microsoft.com/office/officeart/2005/8/layout/cycle8"/>
    <dgm:cxn modelId="{A33872D3-EA7B-4571-A049-E4595076EC57}" type="presParOf" srcId="{83864CE9-6AFA-42DC-B05D-322A50129EAD}" destId="{FFBFF269-9E79-419F-A2F6-95C5EA9C8E9F}" srcOrd="9" destOrd="0" presId="urn:microsoft.com/office/officeart/2005/8/layout/cycle8"/>
    <dgm:cxn modelId="{C28B3256-9DA2-478B-95F2-C3A7B6136218}" type="presParOf" srcId="{83864CE9-6AFA-42DC-B05D-322A50129EAD}" destId="{66B4E7F2-B084-4B04-8DA8-4C9E64992F8E}" srcOrd="10" destOrd="0" presId="urn:microsoft.com/office/officeart/2005/8/layout/cycle8"/>
    <dgm:cxn modelId="{C037F04C-6283-4387-9CDB-E37321ED1141}" type="presParOf" srcId="{83864CE9-6AFA-42DC-B05D-322A50129EAD}" destId="{A1FEC542-086F-414A-A0C5-48506B864808}" srcOrd="11" destOrd="0" presId="urn:microsoft.com/office/officeart/2005/8/layout/cycle8"/>
    <dgm:cxn modelId="{2C676CFD-2812-4D58-8B8F-E8F98E762749}" type="presParOf" srcId="{83864CE9-6AFA-42DC-B05D-322A50129EAD}" destId="{49B9F259-A161-4309-841B-35D59B2E4136}" srcOrd="12" destOrd="0" presId="urn:microsoft.com/office/officeart/2005/8/layout/cycle8"/>
    <dgm:cxn modelId="{78B39732-A9F9-401B-A5C7-D5CF4CB7A88D}" type="presParOf" srcId="{83864CE9-6AFA-42DC-B05D-322A50129EAD}" destId="{C601371B-A8A5-4B5D-B3D8-8AE207348896}" srcOrd="13" destOrd="0" presId="urn:microsoft.com/office/officeart/2005/8/layout/cycle8"/>
    <dgm:cxn modelId="{5BE4E618-4E37-4FB7-8E61-5F0C42216FA5}" type="presParOf" srcId="{83864CE9-6AFA-42DC-B05D-322A50129EAD}" destId="{B3959FB4-FF2E-4806-8E18-676D7F6D466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936085-36C2-4A31-9E81-E8F1B7E1A8F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21205C-7C99-40B3-B65A-EDDF76A0C848}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مكروهات الصلاة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B3E27D4-2C0B-4148-8F26-21DB5A7196F9}" type="parTrans" cxnId="{30C3F694-7D37-44C2-AF1A-E9C8B7CF96C6}">
      <dgm:prSet/>
      <dgm:spPr/>
      <dgm:t>
        <a:bodyPr/>
        <a:lstStyle/>
        <a:p>
          <a:endParaRPr lang="en-US"/>
        </a:p>
      </dgm:t>
    </dgm:pt>
    <dgm:pt modelId="{1BBD19CC-0484-48F2-8196-818ABC8A9610}" type="sibTrans" cxnId="{30C3F694-7D37-44C2-AF1A-E9C8B7CF96C6}">
      <dgm:prSet/>
      <dgm:spPr/>
      <dgm:t>
        <a:bodyPr/>
        <a:lstStyle/>
        <a:p>
          <a:endParaRPr lang="en-US"/>
        </a:p>
      </dgm:t>
    </dgm:pt>
    <dgm:pt modelId="{815F4D4C-26C9-41EE-9787-78828329A39F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الالتفاتة بوجهه عن القبلة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B88E997-B9FB-4CD8-BAE1-3507DE85CB0E}" type="parTrans" cxnId="{E596B869-4618-495B-8419-A36EC29857B0}">
      <dgm:prSet/>
      <dgm:spPr/>
      <dgm:t>
        <a:bodyPr/>
        <a:lstStyle/>
        <a:p>
          <a:endParaRPr lang="en-US"/>
        </a:p>
      </dgm:t>
    </dgm:pt>
    <dgm:pt modelId="{7CD9811A-18D5-4DED-9B07-8CA3F8745034}" type="sibTrans" cxnId="{E596B869-4618-495B-8419-A36EC29857B0}">
      <dgm:prSet/>
      <dgm:spPr/>
      <dgm:t>
        <a:bodyPr/>
        <a:lstStyle/>
        <a:p>
          <a:endParaRPr lang="en-US"/>
        </a:p>
      </dgm:t>
    </dgm:pt>
    <dgm:pt modelId="{E5918892-67AC-43A9-A3DD-21D66F5EEA03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الإقعاء وله 3 صفات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D236C82-B832-4FA7-877E-B2C1F5A0FA68}" type="parTrans" cxnId="{EC4B3B62-FECD-4F79-B0AD-A82716340948}">
      <dgm:prSet/>
      <dgm:spPr/>
      <dgm:t>
        <a:bodyPr/>
        <a:lstStyle/>
        <a:p>
          <a:endParaRPr lang="en-US"/>
        </a:p>
      </dgm:t>
    </dgm:pt>
    <dgm:pt modelId="{E9BC016E-1107-4E9F-8AB7-977388BE2F54}" type="sibTrans" cxnId="{EC4B3B62-FECD-4F79-B0AD-A82716340948}">
      <dgm:prSet/>
      <dgm:spPr/>
      <dgm:t>
        <a:bodyPr/>
        <a:lstStyle/>
        <a:p>
          <a:endParaRPr lang="en-US"/>
        </a:p>
      </dgm:t>
    </dgm:pt>
    <dgm:pt modelId="{A456AEDD-5C3B-4B1F-B7FB-7668B0DDDC0F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تغميض العين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F76CCCD-1218-44D9-90B0-6D784CD20F7D}" type="parTrans" cxnId="{5A7D922E-785B-44C9-813F-4C641FCCD166}">
      <dgm:prSet/>
      <dgm:spPr/>
      <dgm:t>
        <a:bodyPr/>
        <a:lstStyle/>
        <a:p>
          <a:endParaRPr lang="en-US"/>
        </a:p>
      </dgm:t>
    </dgm:pt>
    <dgm:pt modelId="{61711F56-A358-47E3-B403-A09442CEF58D}" type="sibTrans" cxnId="{5A7D922E-785B-44C9-813F-4C641FCCD166}">
      <dgm:prSet/>
      <dgm:spPr/>
      <dgm:t>
        <a:bodyPr/>
        <a:lstStyle/>
        <a:p>
          <a:endParaRPr lang="en-US"/>
        </a:p>
      </dgm:t>
    </dgm:pt>
    <dgm:pt modelId="{758C0B27-F558-45E1-AC3E-533D7D4549C9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افتراش ذراعيه ساجداً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812891F-4EEE-439E-AB8B-0CC9C7A1C163}" type="parTrans" cxnId="{C1B47F6B-94B4-4EB8-AC65-C0B6729DB1D0}">
      <dgm:prSet/>
      <dgm:spPr/>
      <dgm:t>
        <a:bodyPr/>
        <a:lstStyle/>
        <a:p>
          <a:endParaRPr lang="en-US"/>
        </a:p>
      </dgm:t>
    </dgm:pt>
    <dgm:pt modelId="{9033F410-71BE-4EBB-AE8B-F01029CD931E}" type="sibTrans" cxnId="{C1B47F6B-94B4-4EB8-AC65-C0B6729DB1D0}">
      <dgm:prSet/>
      <dgm:spPr/>
      <dgm:t>
        <a:bodyPr/>
        <a:lstStyle/>
        <a:p>
          <a:endParaRPr lang="en-US"/>
        </a:p>
      </dgm:t>
    </dgm:pt>
    <dgm:pt modelId="{1F9D0173-3AC4-49A0-9F8D-A9C4AEEBC892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تكرار الفاتحة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3DE56A0-2477-4E0E-B0CE-29BE3890AEEA}" type="parTrans" cxnId="{77CC5EF5-DB51-411C-ABF9-1BAA69031BBF}">
      <dgm:prSet/>
      <dgm:spPr/>
      <dgm:t>
        <a:bodyPr/>
        <a:lstStyle/>
        <a:p>
          <a:endParaRPr lang="en-US"/>
        </a:p>
      </dgm:t>
    </dgm:pt>
    <dgm:pt modelId="{4BC94604-44A4-47D1-B1AD-6E03C0EC3AF7}" type="sibTrans" cxnId="{77CC5EF5-DB51-411C-ABF9-1BAA69031BBF}">
      <dgm:prSet/>
      <dgm:spPr/>
      <dgm:t>
        <a:bodyPr/>
        <a:lstStyle/>
        <a:p>
          <a:endParaRPr lang="en-US"/>
        </a:p>
      </dgm:t>
    </dgm:pt>
    <dgm:pt modelId="{EA1DAEF7-0AEC-4B1A-BADB-867E23219092}" type="asst">
      <dgm:prSet phldrT="[Text]" custT="1"/>
      <dgm:spPr/>
      <dgm:t>
        <a:bodyPr/>
        <a:lstStyle/>
        <a:p>
          <a:r>
            <a:rPr lang="ar-SA" sz="20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دخوله للصلاة وهو يدافع أحد </a:t>
          </a:r>
          <a:r>
            <a:rPr lang="ar-SA" sz="2000" b="1" dirty="0" err="1">
              <a:latin typeface="Arabic Typesetting" panose="03020402040406030203" pitchFamily="66" charset="-78"/>
              <a:cs typeface="Arabic Typesetting" panose="03020402040406030203" pitchFamily="66" charset="-78"/>
            </a:rPr>
            <a:t>الأخبثين</a:t>
          </a:r>
          <a:endParaRPr lang="en-US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B5454FF-A05F-473F-8E8D-DAAACD08D7E2}" type="parTrans" cxnId="{AAE6D27C-B211-4FD2-927B-8361C684EB03}">
      <dgm:prSet/>
      <dgm:spPr/>
      <dgm:t>
        <a:bodyPr/>
        <a:lstStyle/>
        <a:p>
          <a:endParaRPr lang="en-US"/>
        </a:p>
      </dgm:t>
    </dgm:pt>
    <dgm:pt modelId="{8FA927F0-D7EC-456C-919E-2CB1D20FECF2}" type="sibTrans" cxnId="{AAE6D27C-B211-4FD2-927B-8361C684EB03}">
      <dgm:prSet/>
      <dgm:spPr/>
      <dgm:t>
        <a:bodyPr/>
        <a:lstStyle/>
        <a:p>
          <a:endParaRPr lang="en-US"/>
        </a:p>
      </dgm:t>
    </dgm:pt>
    <dgm:pt modelId="{9F718A64-9675-4A9F-8674-743E1B37F5F7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استخدام المروحة اليدوية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2D6B903-B1F4-483C-B221-1A4A21E10305}" type="parTrans" cxnId="{6BB17852-74DC-492A-A7C0-B643AE9B02C8}">
      <dgm:prSet/>
      <dgm:spPr/>
      <dgm:t>
        <a:bodyPr/>
        <a:lstStyle/>
        <a:p>
          <a:endParaRPr lang="en-US"/>
        </a:p>
      </dgm:t>
    </dgm:pt>
    <dgm:pt modelId="{E0439D02-5D99-4676-92A6-C4B013E92C51}" type="sibTrans" cxnId="{6BB17852-74DC-492A-A7C0-B643AE9B02C8}">
      <dgm:prSet/>
      <dgm:spPr/>
      <dgm:t>
        <a:bodyPr/>
        <a:lstStyle/>
        <a:p>
          <a:endParaRPr lang="en-US"/>
        </a:p>
      </dgm:t>
    </dgm:pt>
    <dgm:pt modelId="{D0A1C4A4-C9E4-4242-A3B7-A5F477EF9775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وفرقعتها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B56939B-2997-44B3-B14C-FB8361205F37}" type="parTrans" cxnId="{63EE1CD8-5206-4730-AD34-C6FFAE013288}">
      <dgm:prSet/>
      <dgm:spPr/>
      <dgm:t>
        <a:bodyPr/>
        <a:lstStyle/>
        <a:p>
          <a:endParaRPr lang="en-US"/>
        </a:p>
      </dgm:t>
    </dgm:pt>
    <dgm:pt modelId="{9F1B8E3A-6AC0-48F1-A523-BFB10C5586C1}" type="sibTrans" cxnId="{63EE1CD8-5206-4730-AD34-C6FFAE013288}">
      <dgm:prSet/>
      <dgm:spPr/>
      <dgm:t>
        <a:bodyPr/>
        <a:lstStyle/>
        <a:p>
          <a:endParaRPr lang="en-US"/>
        </a:p>
      </dgm:t>
    </dgm:pt>
    <dgm:pt modelId="{9177D64F-5921-48FD-929F-40EF32AE0BC5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تشبيك الأصابع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E3F7E33-72C6-47A8-AE7E-E44AAD176A74}" type="parTrans" cxnId="{D9257862-4824-4DEF-990C-8FA6EA1CF35C}">
      <dgm:prSet/>
      <dgm:spPr/>
      <dgm:t>
        <a:bodyPr/>
        <a:lstStyle/>
        <a:p>
          <a:endParaRPr lang="en-US"/>
        </a:p>
      </dgm:t>
    </dgm:pt>
    <dgm:pt modelId="{993458B4-A75D-4EE5-B19A-BDDA5D411897}" type="sibTrans" cxnId="{D9257862-4824-4DEF-990C-8FA6EA1CF35C}">
      <dgm:prSet/>
      <dgm:spPr/>
      <dgm:t>
        <a:bodyPr/>
        <a:lstStyle/>
        <a:p>
          <a:endParaRPr lang="en-US"/>
        </a:p>
      </dgm:t>
    </dgm:pt>
    <dgm:pt modelId="{4F6951DD-F307-440B-AE87-9A74657EFDC9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دخوله للصلاة في حضرة طعام يشتهيه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131E06B-705A-4D85-9954-B0C5384979D1}" type="parTrans" cxnId="{F9BB07AE-1D3F-4219-B1EE-6D8E64852460}">
      <dgm:prSet/>
      <dgm:spPr/>
      <dgm:t>
        <a:bodyPr/>
        <a:lstStyle/>
        <a:p>
          <a:endParaRPr lang="en-US"/>
        </a:p>
      </dgm:t>
    </dgm:pt>
    <dgm:pt modelId="{9E784BA0-9448-4CA8-AFCC-3A7956A14CAD}" type="sibTrans" cxnId="{F9BB07AE-1D3F-4219-B1EE-6D8E64852460}">
      <dgm:prSet/>
      <dgm:spPr/>
      <dgm:t>
        <a:bodyPr/>
        <a:lstStyle/>
        <a:p>
          <a:endParaRPr lang="en-US"/>
        </a:p>
      </dgm:t>
    </dgm:pt>
    <dgm:pt modelId="{3F21089D-9B09-4DB5-B75B-C103792F8AC8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تخصره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A49D81E-9080-4642-8AF3-8306061A4C3F}" type="sibTrans" cxnId="{E745AA59-056B-4CAF-9984-D994A0D157EE}">
      <dgm:prSet/>
      <dgm:spPr/>
      <dgm:t>
        <a:bodyPr/>
        <a:lstStyle/>
        <a:p>
          <a:endParaRPr lang="en-US"/>
        </a:p>
      </dgm:t>
    </dgm:pt>
    <dgm:pt modelId="{9106AED9-F6B7-4BD9-B80A-7BFCFC9F8B7D}" type="parTrans" cxnId="{E745AA59-056B-4CAF-9984-D994A0D157EE}">
      <dgm:prSet/>
      <dgm:spPr/>
      <dgm:t>
        <a:bodyPr/>
        <a:lstStyle/>
        <a:p>
          <a:endParaRPr lang="en-US"/>
        </a:p>
      </dgm:t>
    </dgm:pt>
    <dgm:pt modelId="{726FF4A8-7E7D-4116-8D1F-42F1F3BFEFB3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العبث في الصلاة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AB13BD3-D690-44FD-B8FF-EDBF90BDF5E5}" type="parTrans" cxnId="{B77F87FD-C007-40BB-8BAE-2A2E1164320E}">
      <dgm:prSet/>
      <dgm:spPr/>
      <dgm:t>
        <a:bodyPr/>
        <a:lstStyle/>
        <a:p>
          <a:endParaRPr lang="en-US"/>
        </a:p>
      </dgm:t>
    </dgm:pt>
    <dgm:pt modelId="{D203D9FD-9B83-45DE-B956-0F0CEB433C25}" type="sibTrans" cxnId="{B77F87FD-C007-40BB-8BAE-2A2E1164320E}">
      <dgm:prSet/>
      <dgm:spPr/>
      <dgm:t>
        <a:bodyPr/>
        <a:lstStyle/>
        <a:p>
          <a:endParaRPr lang="en-US"/>
        </a:p>
      </dgm:t>
    </dgm:pt>
    <dgm:pt modelId="{D286D79B-D658-4842-850F-9AF470A79D76}" type="asst">
      <dgm:prSet phldrT="[Text]" custT="1"/>
      <dgm:spPr/>
      <dgm:t>
        <a:bodyPr/>
        <a:lstStyle/>
        <a:p>
          <a:r>
            <a: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البصر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6BD86E6-4FA9-4864-B16C-E0D48E4FCF93}" type="parTrans" cxnId="{270EB56F-C407-4A3A-888C-6B9FAD49AAF9}">
      <dgm:prSet/>
      <dgm:spPr/>
      <dgm:t>
        <a:bodyPr/>
        <a:lstStyle/>
        <a:p>
          <a:endParaRPr lang="en-US"/>
        </a:p>
      </dgm:t>
    </dgm:pt>
    <dgm:pt modelId="{00EBC440-8728-40C1-9236-51EA4B351524}" type="sibTrans" cxnId="{270EB56F-C407-4A3A-888C-6B9FAD49AAF9}">
      <dgm:prSet/>
      <dgm:spPr/>
      <dgm:t>
        <a:bodyPr/>
        <a:lstStyle/>
        <a:p>
          <a:endParaRPr lang="en-US"/>
        </a:p>
      </dgm:t>
    </dgm:pt>
    <dgm:pt modelId="{D2B9625C-6A78-43D5-AC7E-B80CEB9439B1}" type="pres">
      <dgm:prSet presAssocID="{32936085-36C2-4A31-9E81-E8F1B7E1A8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D00EB1-8ED5-4699-88A2-ADA2D9ACA376}" type="pres">
      <dgm:prSet presAssocID="{F021205C-7C99-40B3-B65A-EDDF76A0C848}" presName="hierRoot1" presStyleCnt="0">
        <dgm:presLayoutVars>
          <dgm:hierBranch val="init"/>
        </dgm:presLayoutVars>
      </dgm:prSet>
      <dgm:spPr/>
    </dgm:pt>
    <dgm:pt modelId="{B8F92EE8-EA1A-4F2F-8263-523D5A7C1AC4}" type="pres">
      <dgm:prSet presAssocID="{F021205C-7C99-40B3-B65A-EDDF76A0C848}" presName="rootComposite1" presStyleCnt="0"/>
      <dgm:spPr/>
    </dgm:pt>
    <dgm:pt modelId="{DF13D112-CC0A-4F71-9F01-26D3FB7EEAFF}" type="pres">
      <dgm:prSet presAssocID="{F021205C-7C99-40B3-B65A-EDDF76A0C848}" presName="rootText1" presStyleLbl="node0" presStyleIdx="0" presStyleCnt="1">
        <dgm:presLayoutVars>
          <dgm:chPref val="3"/>
        </dgm:presLayoutVars>
      </dgm:prSet>
      <dgm:spPr/>
    </dgm:pt>
    <dgm:pt modelId="{15532C72-4589-42C4-95EE-EC90C1081310}" type="pres">
      <dgm:prSet presAssocID="{F021205C-7C99-40B3-B65A-EDDF76A0C848}" presName="rootConnector1" presStyleLbl="node1" presStyleIdx="0" presStyleCnt="0"/>
      <dgm:spPr/>
    </dgm:pt>
    <dgm:pt modelId="{C3A98775-2736-442C-B229-B394FD037C47}" type="pres">
      <dgm:prSet presAssocID="{F021205C-7C99-40B3-B65A-EDDF76A0C848}" presName="hierChild2" presStyleCnt="0"/>
      <dgm:spPr/>
    </dgm:pt>
    <dgm:pt modelId="{6544481F-3765-4B30-8900-449F28C2FE7C}" type="pres">
      <dgm:prSet presAssocID="{F021205C-7C99-40B3-B65A-EDDF76A0C848}" presName="hierChild3" presStyleCnt="0"/>
      <dgm:spPr/>
    </dgm:pt>
    <dgm:pt modelId="{CC544017-AB2F-4A44-A341-511BE9B74423}" type="pres">
      <dgm:prSet presAssocID="{36BD86E6-4FA9-4864-B16C-E0D48E4FCF93}" presName="Name111" presStyleLbl="parChTrans1D2" presStyleIdx="0" presStyleCnt="13"/>
      <dgm:spPr/>
    </dgm:pt>
    <dgm:pt modelId="{C03CA168-DBCE-4358-88B7-3938270EA9BA}" type="pres">
      <dgm:prSet presAssocID="{D286D79B-D658-4842-850F-9AF470A79D76}" presName="hierRoot3" presStyleCnt="0">
        <dgm:presLayoutVars>
          <dgm:hierBranch val="init"/>
        </dgm:presLayoutVars>
      </dgm:prSet>
      <dgm:spPr/>
    </dgm:pt>
    <dgm:pt modelId="{AABAC1AD-0EC2-4D9D-B125-912D699DE3F5}" type="pres">
      <dgm:prSet presAssocID="{D286D79B-D658-4842-850F-9AF470A79D76}" presName="rootComposite3" presStyleCnt="0"/>
      <dgm:spPr/>
    </dgm:pt>
    <dgm:pt modelId="{FD6F5D9A-DE8E-42B6-9DD0-67E62570294F}" type="pres">
      <dgm:prSet presAssocID="{D286D79B-D658-4842-850F-9AF470A79D76}" presName="rootText3" presStyleLbl="asst1" presStyleIdx="0" presStyleCnt="13">
        <dgm:presLayoutVars>
          <dgm:chPref val="3"/>
        </dgm:presLayoutVars>
      </dgm:prSet>
      <dgm:spPr/>
    </dgm:pt>
    <dgm:pt modelId="{25DEC220-BBB6-43A2-8A23-39CA0B81034A}" type="pres">
      <dgm:prSet presAssocID="{D286D79B-D658-4842-850F-9AF470A79D76}" presName="rootConnector3" presStyleLbl="asst1" presStyleIdx="0" presStyleCnt="13"/>
      <dgm:spPr/>
    </dgm:pt>
    <dgm:pt modelId="{22CDCE32-D602-4B51-9DFE-384328F876C5}" type="pres">
      <dgm:prSet presAssocID="{D286D79B-D658-4842-850F-9AF470A79D76}" presName="hierChild6" presStyleCnt="0"/>
      <dgm:spPr/>
    </dgm:pt>
    <dgm:pt modelId="{3B5A1883-7DCC-488C-9256-5124F1BA27FD}" type="pres">
      <dgm:prSet presAssocID="{D286D79B-D658-4842-850F-9AF470A79D76}" presName="hierChild7" presStyleCnt="0"/>
      <dgm:spPr/>
    </dgm:pt>
    <dgm:pt modelId="{8203E0B2-5C62-42F7-9B0D-9BC5C3718B38}" type="pres">
      <dgm:prSet presAssocID="{BB88E997-B9FB-4CD8-BAE1-3507DE85CB0E}" presName="Name111" presStyleLbl="parChTrans1D2" presStyleIdx="1" presStyleCnt="13"/>
      <dgm:spPr/>
    </dgm:pt>
    <dgm:pt modelId="{BDFD4B4A-E1CC-4675-917B-781826A0A088}" type="pres">
      <dgm:prSet presAssocID="{815F4D4C-26C9-41EE-9787-78828329A39F}" presName="hierRoot3" presStyleCnt="0">
        <dgm:presLayoutVars>
          <dgm:hierBranch val="init"/>
        </dgm:presLayoutVars>
      </dgm:prSet>
      <dgm:spPr/>
    </dgm:pt>
    <dgm:pt modelId="{37A8A047-D593-4791-8177-95E7ABD23AE1}" type="pres">
      <dgm:prSet presAssocID="{815F4D4C-26C9-41EE-9787-78828329A39F}" presName="rootComposite3" presStyleCnt="0"/>
      <dgm:spPr/>
    </dgm:pt>
    <dgm:pt modelId="{38A676C7-F480-4D01-AC1A-80DFF8A2DFD5}" type="pres">
      <dgm:prSet presAssocID="{815F4D4C-26C9-41EE-9787-78828329A39F}" presName="rootText3" presStyleLbl="asst1" presStyleIdx="1" presStyleCnt="13">
        <dgm:presLayoutVars>
          <dgm:chPref val="3"/>
        </dgm:presLayoutVars>
      </dgm:prSet>
      <dgm:spPr/>
    </dgm:pt>
    <dgm:pt modelId="{5D344607-C163-49BF-A751-E90A321EF4EA}" type="pres">
      <dgm:prSet presAssocID="{815F4D4C-26C9-41EE-9787-78828329A39F}" presName="rootConnector3" presStyleLbl="asst1" presStyleIdx="1" presStyleCnt="13"/>
      <dgm:spPr/>
    </dgm:pt>
    <dgm:pt modelId="{89B2D942-24DA-4822-9FC6-EF9A9A5618D7}" type="pres">
      <dgm:prSet presAssocID="{815F4D4C-26C9-41EE-9787-78828329A39F}" presName="hierChild6" presStyleCnt="0"/>
      <dgm:spPr/>
    </dgm:pt>
    <dgm:pt modelId="{4CBDDF83-9839-4D41-88D1-8648FF8CC2C7}" type="pres">
      <dgm:prSet presAssocID="{815F4D4C-26C9-41EE-9787-78828329A39F}" presName="hierChild7" presStyleCnt="0"/>
      <dgm:spPr/>
    </dgm:pt>
    <dgm:pt modelId="{1DFB0912-DAC2-498A-A377-1CB0D3067855}" type="pres">
      <dgm:prSet presAssocID="{CD236C82-B832-4FA7-877E-B2C1F5A0FA68}" presName="Name111" presStyleLbl="parChTrans1D2" presStyleIdx="2" presStyleCnt="13"/>
      <dgm:spPr/>
    </dgm:pt>
    <dgm:pt modelId="{B6161D87-84CA-4E97-9C55-907CB473A14A}" type="pres">
      <dgm:prSet presAssocID="{E5918892-67AC-43A9-A3DD-21D66F5EEA03}" presName="hierRoot3" presStyleCnt="0">
        <dgm:presLayoutVars>
          <dgm:hierBranch val="init"/>
        </dgm:presLayoutVars>
      </dgm:prSet>
      <dgm:spPr/>
    </dgm:pt>
    <dgm:pt modelId="{B95CD17F-B7F5-4ACD-AE79-08D1C6774FA6}" type="pres">
      <dgm:prSet presAssocID="{E5918892-67AC-43A9-A3DD-21D66F5EEA03}" presName="rootComposite3" presStyleCnt="0"/>
      <dgm:spPr/>
    </dgm:pt>
    <dgm:pt modelId="{04AB0EBF-5A63-4FA1-AA85-CFDB3C84AC4E}" type="pres">
      <dgm:prSet presAssocID="{E5918892-67AC-43A9-A3DD-21D66F5EEA03}" presName="rootText3" presStyleLbl="asst1" presStyleIdx="2" presStyleCnt="13">
        <dgm:presLayoutVars>
          <dgm:chPref val="3"/>
        </dgm:presLayoutVars>
      </dgm:prSet>
      <dgm:spPr/>
    </dgm:pt>
    <dgm:pt modelId="{6DC793AB-B8D4-4587-B1AC-342FAACD5A07}" type="pres">
      <dgm:prSet presAssocID="{E5918892-67AC-43A9-A3DD-21D66F5EEA03}" presName="rootConnector3" presStyleLbl="asst1" presStyleIdx="2" presStyleCnt="13"/>
      <dgm:spPr/>
    </dgm:pt>
    <dgm:pt modelId="{D5C09818-B73B-4164-A121-7A15FC76D3A7}" type="pres">
      <dgm:prSet presAssocID="{E5918892-67AC-43A9-A3DD-21D66F5EEA03}" presName="hierChild6" presStyleCnt="0"/>
      <dgm:spPr/>
    </dgm:pt>
    <dgm:pt modelId="{7C6154C8-221D-4A23-BCD3-FC89A7ED27A9}" type="pres">
      <dgm:prSet presAssocID="{E5918892-67AC-43A9-A3DD-21D66F5EEA03}" presName="hierChild7" presStyleCnt="0"/>
      <dgm:spPr/>
    </dgm:pt>
    <dgm:pt modelId="{87900741-0A6D-424F-B231-D0508DA8C77B}" type="pres">
      <dgm:prSet presAssocID="{BF76CCCD-1218-44D9-90B0-6D784CD20F7D}" presName="Name111" presStyleLbl="parChTrans1D2" presStyleIdx="3" presStyleCnt="13"/>
      <dgm:spPr/>
    </dgm:pt>
    <dgm:pt modelId="{2E54E410-26D3-4D89-B864-AC054EBF2367}" type="pres">
      <dgm:prSet presAssocID="{A456AEDD-5C3B-4B1F-B7FB-7668B0DDDC0F}" presName="hierRoot3" presStyleCnt="0">
        <dgm:presLayoutVars>
          <dgm:hierBranch val="init"/>
        </dgm:presLayoutVars>
      </dgm:prSet>
      <dgm:spPr/>
    </dgm:pt>
    <dgm:pt modelId="{8755DFFF-D32C-493D-84F4-699AD038AAC1}" type="pres">
      <dgm:prSet presAssocID="{A456AEDD-5C3B-4B1F-B7FB-7668B0DDDC0F}" presName="rootComposite3" presStyleCnt="0"/>
      <dgm:spPr/>
    </dgm:pt>
    <dgm:pt modelId="{F90D4481-322B-444A-A42F-968CCF4F8D73}" type="pres">
      <dgm:prSet presAssocID="{A456AEDD-5C3B-4B1F-B7FB-7668B0DDDC0F}" presName="rootText3" presStyleLbl="asst1" presStyleIdx="3" presStyleCnt="13">
        <dgm:presLayoutVars>
          <dgm:chPref val="3"/>
        </dgm:presLayoutVars>
      </dgm:prSet>
      <dgm:spPr/>
    </dgm:pt>
    <dgm:pt modelId="{CA1B3893-C4D7-404C-8F0E-135D480F28EE}" type="pres">
      <dgm:prSet presAssocID="{A456AEDD-5C3B-4B1F-B7FB-7668B0DDDC0F}" presName="rootConnector3" presStyleLbl="asst1" presStyleIdx="3" presStyleCnt="13"/>
      <dgm:spPr/>
    </dgm:pt>
    <dgm:pt modelId="{69C581B9-70DF-4677-8716-FF64C3D6B1AE}" type="pres">
      <dgm:prSet presAssocID="{A456AEDD-5C3B-4B1F-B7FB-7668B0DDDC0F}" presName="hierChild6" presStyleCnt="0"/>
      <dgm:spPr/>
    </dgm:pt>
    <dgm:pt modelId="{87CA6104-61E5-4992-A384-36076E92E4E9}" type="pres">
      <dgm:prSet presAssocID="{A456AEDD-5C3B-4B1F-B7FB-7668B0DDDC0F}" presName="hierChild7" presStyleCnt="0"/>
      <dgm:spPr/>
    </dgm:pt>
    <dgm:pt modelId="{BBE1AFA2-D82F-4DBD-B87B-E7C00DF06B5C}" type="pres">
      <dgm:prSet presAssocID="{6AB13BD3-D690-44FD-B8FF-EDBF90BDF5E5}" presName="Name111" presStyleLbl="parChTrans1D2" presStyleIdx="4" presStyleCnt="13"/>
      <dgm:spPr/>
    </dgm:pt>
    <dgm:pt modelId="{6C6DE9D5-E173-4064-9CB8-BDFF14E80DFB}" type="pres">
      <dgm:prSet presAssocID="{726FF4A8-7E7D-4116-8D1F-42F1F3BFEFB3}" presName="hierRoot3" presStyleCnt="0">
        <dgm:presLayoutVars>
          <dgm:hierBranch val="init"/>
        </dgm:presLayoutVars>
      </dgm:prSet>
      <dgm:spPr/>
    </dgm:pt>
    <dgm:pt modelId="{55DF2B20-D097-450B-81CE-A72DD1AFDD90}" type="pres">
      <dgm:prSet presAssocID="{726FF4A8-7E7D-4116-8D1F-42F1F3BFEFB3}" presName="rootComposite3" presStyleCnt="0"/>
      <dgm:spPr/>
    </dgm:pt>
    <dgm:pt modelId="{B06914C4-7467-4B0A-A10D-E72B949E8559}" type="pres">
      <dgm:prSet presAssocID="{726FF4A8-7E7D-4116-8D1F-42F1F3BFEFB3}" presName="rootText3" presStyleLbl="asst1" presStyleIdx="4" presStyleCnt="13">
        <dgm:presLayoutVars>
          <dgm:chPref val="3"/>
        </dgm:presLayoutVars>
      </dgm:prSet>
      <dgm:spPr/>
    </dgm:pt>
    <dgm:pt modelId="{8F73F196-B78C-4E3A-BC75-0AD2E0DD7488}" type="pres">
      <dgm:prSet presAssocID="{726FF4A8-7E7D-4116-8D1F-42F1F3BFEFB3}" presName="rootConnector3" presStyleLbl="asst1" presStyleIdx="4" presStyleCnt="13"/>
      <dgm:spPr/>
    </dgm:pt>
    <dgm:pt modelId="{9913F527-43FC-46E8-A6BE-624F7E9F98FD}" type="pres">
      <dgm:prSet presAssocID="{726FF4A8-7E7D-4116-8D1F-42F1F3BFEFB3}" presName="hierChild6" presStyleCnt="0"/>
      <dgm:spPr/>
    </dgm:pt>
    <dgm:pt modelId="{07BD9D56-2DC8-46F4-A2B1-265B77A35029}" type="pres">
      <dgm:prSet presAssocID="{726FF4A8-7E7D-4116-8D1F-42F1F3BFEFB3}" presName="hierChild7" presStyleCnt="0"/>
      <dgm:spPr/>
    </dgm:pt>
    <dgm:pt modelId="{61D7E2FD-BDA0-4354-9FCF-4137BE896A6A}" type="pres">
      <dgm:prSet presAssocID="{0812891F-4EEE-439E-AB8B-0CC9C7A1C163}" presName="Name111" presStyleLbl="parChTrans1D2" presStyleIdx="5" presStyleCnt="13"/>
      <dgm:spPr/>
    </dgm:pt>
    <dgm:pt modelId="{0B343E4E-44BD-4DCB-9EF7-032B4258EE31}" type="pres">
      <dgm:prSet presAssocID="{758C0B27-F558-45E1-AC3E-533D7D4549C9}" presName="hierRoot3" presStyleCnt="0">
        <dgm:presLayoutVars>
          <dgm:hierBranch val="init"/>
        </dgm:presLayoutVars>
      </dgm:prSet>
      <dgm:spPr/>
    </dgm:pt>
    <dgm:pt modelId="{2B3E6960-A089-4E42-9F8E-36BD35FB0885}" type="pres">
      <dgm:prSet presAssocID="{758C0B27-F558-45E1-AC3E-533D7D4549C9}" presName="rootComposite3" presStyleCnt="0"/>
      <dgm:spPr/>
    </dgm:pt>
    <dgm:pt modelId="{5C174D33-0CF3-4C08-9AA1-CDA879A98735}" type="pres">
      <dgm:prSet presAssocID="{758C0B27-F558-45E1-AC3E-533D7D4549C9}" presName="rootText3" presStyleLbl="asst1" presStyleIdx="5" presStyleCnt="13">
        <dgm:presLayoutVars>
          <dgm:chPref val="3"/>
        </dgm:presLayoutVars>
      </dgm:prSet>
      <dgm:spPr/>
    </dgm:pt>
    <dgm:pt modelId="{AB086E8B-1AAC-4926-B845-6C017DCA44FD}" type="pres">
      <dgm:prSet presAssocID="{758C0B27-F558-45E1-AC3E-533D7D4549C9}" presName="rootConnector3" presStyleLbl="asst1" presStyleIdx="5" presStyleCnt="13"/>
      <dgm:spPr/>
    </dgm:pt>
    <dgm:pt modelId="{90372843-74B8-40FE-BEF5-83D987C135D4}" type="pres">
      <dgm:prSet presAssocID="{758C0B27-F558-45E1-AC3E-533D7D4549C9}" presName="hierChild6" presStyleCnt="0"/>
      <dgm:spPr/>
    </dgm:pt>
    <dgm:pt modelId="{4BB22950-27EF-40B2-B9FA-3A28DDB3EAE9}" type="pres">
      <dgm:prSet presAssocID="{758C0B27-F558-45E1-AC3E-533D7D4549C9}" presName="hierChild7" presStyleCnt="0"/>
      <dgm:spPr/>
    </dgm:pt>
    <dgm:pt modelId="{1602F11A-21E2-47B8-BF7F-D3A42CFD43CE}" type="pres">
      <dgm:prSet presAssocID="{9106AED9-F6B7-4BD9-B80A-7BFCFC9F8B7D}" presName="Name111" presStyleLbl="parChTrans1D2" presStyleIdx="6" presStyleCnt="13"/>
      <dgm:spPr/>
    </dgm:pt>
    <dgm:pt modelId="{6A437B81-90C1-41E2-B09D-CB71441FFE74}" type="pres">
      <dgm:prSet presAssocID="{3F21089D-9B09-4DB5-B75B-C103792F8AC8}" presName="hierRoot3" presStyleCnt="0">
        <dgm:presLayoutVars>
          <dgm:hierBranch val="init"/>
        </dgm:presLayoutVars>
      </dgm:prSet>
      <dgm:spPr/>
    </dgm:pt>
    <dgm:pt modelId="{1D67414D-32E1-47A4-8B18-8F0D46715E6E}" type="pres">
      <dgm:prSet presAssocID="{3F21089D-9B09-4DB5-B75B-C103792F8AC8}" presName="rootComposite3" presStyleCnt="0"/>
      <dgm:spPr/>
    </dgm:pt>
    <dgm:pt modelId="{CB37CB6A-52C8-41C5-A454-B3B65879FBAF}" type="pres">
      <dgm:prSet presAssocID="{3F21089D-9B09-4DB5-B75B-C103792F8AC8}" presName="rootText3" presStyleLbl="asst1" presStyleIdx="6" presStyleCnt="13">
        <dgm:presLayoutVars>
          <dgm:chPref val="3"/>
        </dgm:presLayoutVars>
      </dgm:prSet>
      <dgm:spPr/>
    </dgm:pt>
    <dgm:pt modelId="{2F8537B1-54D5-4580-8D05-ADDF03041334}" type="pres">
      <dgm:prSet presAssocID="{3F21089D-9B09-4DB5-B75B-C103792F8AC8}" presName="rootConnector3" presStyleLbl="asst1" presStyleIdx="6" presStyleCnt="13"/>
      <dgm:spPr/>
    </dgm:pt>
    <dgm:pt modelId="{8D93596C-118D-44A0-B11A-376DAFF53C24}" type="pres">
      <dgm:prSet presAssocID="{3F21089D-9B09-4DB5-B75B-C103792F8AC8}" presName="hierChild6" presStyleCnt="0"/>
      <dgm:spPr/>
    </dgm:pt>
    <dgm:pt modelId="{25ADB3BC-D969-418E-8E6C-4963EFB3CFC2}" type="pres">
      <dgm:prSet presAssocID="{3F21089D-9B09-4DB5-B75B-C103792F8AC8}" presName="hierChild7" presStyleCnt="0"/>
      <dgm:spPr/>
    </dgm:pt>
    <dgm:pt modelId="{6B3E8CBD-868A-4295-96B1-E689EB0167EC}" type="pres">
      <dgm:prSet presAssocID="{D3DE56A0-2477-4E0E-B0CE-29BE3890AEEA}" presName="Name111" presStyleLbl="parChTrans1D2" presStyleIdx="7" presStyleCnt="13"/>
      <dgm:spPr/>
    </dgm:pt>
    <dgm:pt modelId="{E52C1B5D-C527-460B-B815-70F6EC447294}" type="pres">
      <dgm:prSet presAssocID="{1F9D0173-3AC4-49A0-9F8D-A9C4AEEBC892}" presName="hierRoot3" presStyleCnt="0">
        <dgm:presLayoutVars>
          <dgm:hierBranch val="init"/>
        </dgm:presLayoutVars>
      </dgm:prSet>
      <dgm:spPr/>
    </dgm:pt>
    <dgm:pt modelId="{4EA2391A-9EB9-4A1E-B56C-1FB10F2B196F}" type="pres">
      <dgm:prSet presAssocID="{1F9D0173-3AC4-49A0-9F8D-A9C4AEEBC892}" presName="rootComposite3" presStyleCnt="0"/>
      <dgm:spPr/>
    </dgm:pt>
    <dgm:pt modelId="{CE401955-0638-42DF-8A54-EBD89A7710FA}" type="pres">
      <dgm:prSet presAssocID="{1F9D0173-3AC4-49A0-9F8D-A9C4AEEBC892}" presName="rootText3" presStyleLbl="asst1" presStyleIdx="7" presStyleCnt="13">
        <dgm:presLayoutVars>
          <dgm:chPref val="3"/>
        </dgm:presLayoutVars>
      </dgm:prSet>
      <dgm:spPr/>
    </dgm:pt>
    <dgm:pt modelId="{0DC778E8-4945-40A2-841D-F5CFCB72108A}" type="pres">
      <dgm:prSet presAssocID="{1F9D0173-3AC4-49A0-9F8D-A9C4AEEBC892}" presName="rootConnector3" presStyleLbl="asst1" presStyleIdx="7" presStyleCnt="13"/>
      <dgm:spPr/>
    </dgm:pt>
    <dgm:pt modelId="{C22E2B9B-EC12-4678-8980-981029593668}" type="pres">
      <dgm:prSet presAssocID="{1F9D0173-3AC4-49A0-9F8D-A9C4AEEBC892}" presName="hierChild6" presStyleCnt="0"/>
      <dgm:spPr/>
    </dgm:pt>
    <dgm:pt modelId="{6D02EE50-615C-46FA-B2F2-22BB42221EF5}" type="pres">
      <dgm:prSet presAssocID="{1F9D0173-3AC4-49A0-9F8D-A9C4AEEBC892}" presName="hierChild7" presStyleCnt="0"/>
      <dgm:spPr/>
    </dgm:pt>
    <dgm:pt modelId="{C6841897-687F-47DA-9459-68E78237D498}" type="pres">
      <dgm:prSet presAssocID="{AB5454FF-A05F-473F-8E8D-DAAACD08D7E2}" presName="Name111" presStyleLbl="parChTrans1D2" presStyleIdx="8" presStyleCnt="13"/>
      <dgm:spPr/>
    </dgm:pt>
    <dgm:pt modelId="{492C06D9-4127-480B-BE78-FFC426CC4DF1}" type="pres">
      <dgm:prSet presAssocID="{EA1DAEF7-0AEC-4B1A-BADB-867E23219092}" presName="hierRoot3" presStyleCnt="0">
        <dgm:presLayoutVars>
          <dgm:hierBranch val="init"/>
        </dgm:presLayoutVars>
      </dgm:prSet>
      <dgm:spPr/>
    </dgm:pt>
    <dgm:pt modelId="{BCE14C7F-AFBA-4FED-B477-711E14203D45}" type="pres">
      <dgm:prSet presAssocID="{EA1DAEF7-0AEC-4B1A-BADB-867E23219092}" presName="rootComposite3" presStyleCnt="0"/>
      <dgm:spPr/>
    </dgm:pt>
    <dgm:pt modelId="{9ED72D25-0E9F-4F84-8985-CD4C44EDBFE2}" type="pres">
      <dgm:prSet presAssocID="{EA1DAEF7-0AEC-4B1A-BADB-867E23219092}" presName="rootText3" presStyleLbl="asst1" presStyleIdx="8" presStyleCnt="13">
        <dgm:presLayoutVars>
          <dgm:chPref val="3"/>
        </dgm:presLayoutVars>
      </dgm:prSet>
      <dgm:spPr/>
    </dgm:pt>
    <dgm:pt modelId="{8CCF06F8-0581-4EFA-8B48-4047EA188DA1}" type="pres">
      <dgm:prSet presAssocID="{EA1DAEF7-0AEC-4B1A-BADB-867E23219092}" presName="rootConnector3" presStyleLbl="asst1" presStyleIdx="8" presStyleCnt="13"/>
      <dgm:spPr/>
    </dgm:pt>
    <dgm:pt modelId="{81996BEC-89D0-4097-AF30-41DD64C292DF}" type="pres">
      <dgm:prSet presAssocID="{EA1DAEF7-0AEC-4B1A-BADB-867E23219092}" presName="hierChild6" presStyleCnt="0"/>
      <dgm:spPr/>
    </dgm:pt>
    <dgm:pt modelId="{80CC3D70-DE6D-4AC5-B306-16D2F8E9AFB8}" type="pres">
      <dgm:prSet presAssocID="{EA1DAEF7-0AEC-4B1A-BADB-867E23219092}" presName="hierChild7" presStyleCnt="0"/>
      <dgm:spPr/>
    </dgm:pt>
    <dgm:pt modelId="{A568E963-EF7A-4635-AF5F-7761B4501761}" type="pres">
      <dgm:prSet presAssocID="{22D6B903-B1F4-483C-B221-1A4A21E10305}" presName="Name111" presStyleLbl="parChTrans1D2" presStyleIdx="9" presStyleCnt="13"/>
      <dgm:spPr/>
    </dgm:pt>
    <dgm:pt modelId="{415B338D-6D16-4E5E-AB7D-646AB21E1988}" type="pres">
      <dgm:prSet presAssocID="{9F718A64-9675-4A9F-8674-743E1B37F5F7}" presName="hierRoot3" presStyleCnt="0">
        <dgm:presLayoutVars>
          <dgm:hierBranch val="init"/>
        </dgm:presLayoutVars>
      </dgm:prSet>
      <dgm:spPr/>
    </dgm:pt>
    <dgm:pt modelId="{77D08877-F3C6-4F30-A76B-BFCAB54B5810}" type="pres">
      <dgm:prSet presAssocID="{9F718A64-9675-4A9F-8674-743E1B37F5F7}" presName="rootComposite3" presStyleCnt="0"/>
      <dgm:spPr/>
    </dgm:pt>
    <dgm:pt modelId="{B87D5274-EA1C-4D2C-95B3-66071AD62B7F}" type="pres">
      <dgm:prSet presAssocID="{9F718A64-9675-4A9F-8674-743E1B37F5F7}" presName="rootText3" presStyleLbl="asst1" presStyleIdx="9" presStyleCnt="13">
        <dgm:presLayoutVars>
          <dgm:chPref val="3"/>
        </dgm:presLayoutVars>
      </dgm:prSet>
      <dgm:spPr/>
    </dgm:pt>
    <dgm:pt modelId="{B1ABC7CE-A822-4EFF-BF2E-6DC913086418}" type="pres">
      <dgm:prSet presAssocID="{9F718A64-9675-4A9F-8674-743E1B37F5F7}" presName="rootConnector3" presStyleLbl="asst1" presStyleIdx="9" presStyleCnt="13"/>
      <dgm:spPr/>
    </dgm:pt>
    <dgm:pt modelId="{54059353-2F01-46FB-A35B-AC94CCC662FE}" type="pres">
      <dgm:prSet presAssocID="{9F718A64-9675-4A9F-8674-743E1B37F5F7}" presName="hierChild6" presStyleCnt="0"/>
      <dgm:spPr/>
    </dgm:pt>
    <dgm:pt modelId="{956A369C-CD71-47B9-8BA5-17AF0E498EA9}" type="pres">
      <dgm:prSet presAssocID="{9F718A64-9675-4A9F-8674-743E1B37F5F7}" presName="hierChild7" presStyleCnt="0"/>
      <dgm:spPr/>
    </dgm:pt>
    <dgm:pt modelId="{5182A8ED-A101-41A1-BE87-85223CCF2C90}" type="pres">
      <dgm:prSet presAssocID="{7B56939B-2997-44B3-B14C-FB8361205F37}" presName="Name111" presStyleLbl="parChTrans1D2" presStyleIdx="10" presStyleCnt="13"/>
      <dgm:spPr/>
    </dgm:pt>
    <dgm:pt modelId="{F00CA371-C78E-4A46-AC13-5DA45B532D45}" type="pres">
      <dgm:prSet presAssocID="{D0A1C4A4-C9E4-4242-A3B7-A5F477EF9775}" presName="hierRoot3" presStyleCnt="0">
        <dgm:presLayoutVars>
          <dgm:hierBranch val="init"/>
        </dgm:presLayoutVars>
      </dgm:prSet>
      <dgm:spPr/>
    </dgm:pt>
    <dgm:pt modelId="{9DC8D781-D1B1-4443-926C-CBBECF1D17AD}" type="pres">
      <dgm:prSet presAssocID="{D0A1C4A4-C9E4-4242-A3B7-A5F477EF9775}" presName="rootComposite3" presStyleCnt="0"/>
      <dgm:spPr/>
    </dgm:pt>
    <dgm:pt modelId="{BFEF23E4-FDD0-47B4-82A2-4A77D9427C93}" type="pres">
      <dgm:prSet presAssocID="{D0A1C4A4-C9E4-4242-A3B7-A5F477EF9775}" presName="rootText3" presStyleLbl="asst1" presStyleIdx="10" presStyleCnt="13">
        <dgm:presLayoutVars>
          <dgm:chPref val="3"/>
        </dgm:presLayoutVars>
      </dgm:prSet>
      <dgm:spPr/>
    </dgm:pt>
    <dgm:pt modelId="{B078526D-8065-4F1D-A5BB-CB0694F16576}" type="pres">
      <dgm:prSet presAssocID="{D0A1C4A4-C9E4-4242-A3B7-A5F477EF9775}" presName="rootConnector3" presStyleLbl="asst1" presStyleIdx="10" presStyleCnt="13"/>
      <dgm:spPr/>
    </dgm:pt>
    <dgm:pt modelId="{90D0EBA5-3198-4C7A-A20E-E34347118889}" type="pres">
      <dgm:prSet presAssocID="{D0A1C4A4-C9E4-4242-A3B7-A5F477EF9775}" presName="hierChild6" presStyleCnt="0"/>
      <dgm:spPr/>
    </dgm:pt>
    <dgm:pt modelId="{5A9CB769-56DE-4CC6-8176-BC062971CDB5}" type="pres">
      <dgm:prSet presAssocID="{D0A1C4A4-C9E4-4242-A3B7-A5F477EF9775}" presName="hierChild7" presStyleCnt="0"/>
      <dgm:spPr/>
    </dgm:pt>
    <dgm:pt modelId="{6F2EB86E-C2F4-4FCA-836E-DA0040FF6DCA}" type="pres">
      <dgm:prSet presAssocID="{AE3F7E33-72C6-47A8-AE7E-E44AAD176A74}" presName="Name111" presStyleLbl="parChTrans1D2" presStyleIdx="11" presStyleCnt="13"/>
      <dgm:spPr/>
    </dgm:pt>
    <dgm:pt modelId="{B0674CBC-6122-47CC-8933-F10F85E6BFCC}" type="pres">
      <dgm:prSet presAssocID="{9177D64F-5921-48FD-929F-40EF32AE0BC5}" presName="hierRoot3" presStyleCnt="0">
        <dgm:presLayoutVars>
          <dgm:hierBranch val="init"/>
        </dgm:presLayoutVars>
      </dgm:prSet>
      <dgm:spPr/>
    </dgm:pt>
    <dgm:pt modelId="{11D04633-F8FF-4D3A-82E9-B1237CB89CE8}" type="pres">
      <dgm:prSet presAssocID="{9177D64F-5921-48FD-929F-40EF32AE0BC5}" presName="rootComposite3" presStyleCnt="0"/>
      <dgm:spPr/>
    </dgm:pt>
    <dgm:pt modelId="{6CC8B433-56DE-4A2D-8F3A-0BF769DA19CA}" type="pres">
      <dgm:prSet presAssocID="{9177D64F-5921-48FD-929F-40EF32AE0BC5}" presName="rootText3" presStyleLbl="asst1" presStyleIdx="11" presStyleCnt="13">
        <dgm:presLayoutVars>
          <dgm:chPref val="3"/>
        </dgm:presLayoutVars>
      </dgm:prSet>
      <dgm:spPr/>
    </dgm:pt>
    <dgm:pt modelId="{550FAFFE-77C0-42F6-99BD-A7F7715233C7}" type="pres">
      <dgm:prSet presAssocID="{9177D64F-5921-48FD-929F-40EF32AE0BC5}" presName="rootConnector3" presStyleLbl="asst1" presStyleIdx="11" presStyleCnt="13"/>
      <dgm:spPr/>
    </dgm:pt>
    <dgm:pt modelId="{F876F285-15A9-48AE-BDD3-8D19CF633E39}" type="pres">
      <dgm:prSet presAssocID="{9177D64F-5921-48FD-929F-40EF32AE0BC5}" presName="hierChild6" presStyleCnt="0"/>
      <dgm:spPr/>
    </dgm:pt>
    <dgm:pt modelId="{ADBB70C8-1AE0-4EF0-B5D2-3E10673F74BB}" type="pres">
      <dgm:prSet presAssocID="{9177D64F-5921-48FD-929F-40EF32AE0BC5}" presName="hierChild7" presStyleCnt="0"/>
      <dgm:spPr/>
    </dgm:pt>
    <dgm:pt modelId="{9A05C67A-323C-4258-B397-A5BCFA255354}" type="pres">
      <dgm:prSet presAssocID="{A131E06B-705A-4D85-9954-B0C5384979D1}" presName="Name111" presStyleLbl="parChTrans1D2" presStyleIdx="12" presStyleCnt="13"/>
      <dgm:spPr/>
    </dgm:pt>
    <dgm:pt modelId="{C9EDCADB-741B-461C-83F6-7F15ED25CD30}" type="pres">
      <dgm:prSet presAssocID="{4F6951DD-F307-440B-AE87-9A74657EFDC9}" presName="hierRoot3" presStyleCnt="0">
        <dgm:presLayoutVars>
          <dgm:hierBranch val="init"/>
        </dgm:presLayoutVars>
      </dgm:prSet>
      <dgm:spPr/>
    </dgm:pt>
    <dgm:pt modelId="{18EE9C98-64F2-4EB0-A6AA-41BA471B5893}" type="pres">
      <dgm:prSet presAssocID="{4F6951DD-F307-440B-AE87-9A74657EFDC9}" presName="rootComposite3" presStyleCnt="0"/>
      <dgm:spPr/>
    </dgm:pt>
    <dgm:pt modelId="{6153CCD4-9172-41A3-9301-A2F343D2602F}" type="pres">
      <dgm:prSet presAssocID="{4F6951DD-F307-440B-AE87-9A74657EFDC9}" presName="rootText3" presStyleLbl="asst1" presStyleIdx="12" presStyleCnt="13" custScaleX="187299">
        <dgm:presLayoutVars>
          <dgm:chPref val="3"/>
        </dgm:presLayoutVars>
      </dgm:prSet>
      <dgm:spPr/>
    </dgm:pt>
    <dgm:pt modelId="{7E2CE5E8-5AB0-4D4B-B62B-843BDB946FE0}" type="pres">
      <dgm:prSet presAssocID="{4F6951DD-F307-440B-AE87-9A74657EFDC9}" presName="rootConnector3" presStyleLbl="asst1" presStyleIdx="12" presStyleCnt="13"/>
      <dgm:spPr/>
    </dgm:pt>
    <dgm:pt modelId="{8495BF08-2BA1-4477-A3A8-8479EF0F555A}" type="pres">
      <dgm:prSet presAssocID="{4F6951DD-F307-440B-AE87-9A74657EFDC9}" presName="hierChild6" presStyleCnt="0"/>
      <dgm:spPr/>
    </dgm:pt>
    <dgm:pt modelId="{DADAD83B-46DD-4DBD-826E-DFD3C64E9BCC}" type="pres">
      <dgm:prSet presAssocID="{4F6951DD-F307-440B-AE87-9A74657EFDC9}" presName="hierChild7" presStyleCnt="0"/>
      <dgm:spPr/>
    </dgm:pt>
  </dgm:ptLst>
  <dgm:cxnLst>
    <dgm:cxn modelId="{AB55AD02-B3FF-456D-91A2-A95ADEBF62AA}" type="presOf" srcId="{9177D64F-5921-48FD-929F-40EF32AE0BC5}" destId="{550FAFFE-77C0-42F6-99BD-A7F7715233C7}" srcOrd="1" destOrd="0" presId="urn:microsoft.com/office/officeart/2005/8/layout/orgChart1"/>
    <dgm:cxn modelId="{E03B2C08-A105-4A39-9FFD-E1BD898BB7D6}" type="presOf" srcId="{D3DE56A0-2477-4E0E-B0CE-29BE3890AEEA}" destId="{6B3E8CBD-868A-4295-96B1-E689EB0167EC}" srcOrd="0" destOrd="0" presId="urn:microsoft.com/office/officeart/2005/8/layout/orgChart1"/>
    <dgm:cxn modelId="{966B2909-2A13-4193-BB9D-7C85F2C53A46}" type="presOf" srcId="{E5918892-67AC-43A9-A3DD-21D66F5EEA03}" destId="{04AB0EBF-5A63-4FA1-AA85-CFDB3C84AC4E}" srcOrd="0" destOrd="0" presId="urn:microsoft.com/office/officeart/2005/8/layout/orgChart1"/>
    <dgm:cxn modelId="{1CB88B0C-E5DD-48F1-9A54-1C3CEEF41952}" type="presOf" srcId="{4F6951DD-F307-440B-AE87-9A74657EFDC9}" destId="{6153CCD4-9172-41A3-9301-A2F343D2602F}" srcOrd="0" destOrd="0" presId="urn:microsoft.com/office/officeart/2005/8/layout/orgChart1"/>
    <dgm:cxn modelId="{78A72A10-E975-45B0-B1F7-5F4016298786}" type="presOf" srcId="{CD236C82-B832-4FA7-877E-B2C1F5A0FA68}" destId="{1DFB0912-DAC2-498A-A377-1CB0D3067855}" srcOrd="0" destOrd="0" presId="urn:microsoft.com/office/officeart/2005/8/layout/orgChart1"/>
    <dgm:cxn modelId="{81DAA429-3E31-4E34-BDBA-C1A88A5496DD}" type="presOf" srcId="{758C0B27-F558-45E1-AC3E-533D7D4549C9}" destId="{5C174D33-0CF3-4C08-9AA1-CDA879A98735}" srcOrd="0" destOrd="0" presId="urn:microsoft.com/office/officeart/2005/8/layout/orgChart1"/>
    <dgm:cxn modelId="{9052782B-3604-478B-8D63-27487BC762FB}" type="presOf" srcId="{9F718A64-9675-4A9F-8674-743E1B37F5F7}" destId="{B1ABC7CE-A822-4EFF-BF2E-6DC913086418}" srcOrd="1" destOrd="0" presId="urn:microsoft.com/office/officeart/2005/8/layout/orgChart1"/>
    <dgm:cxn modelId="{5A7D922E-785B-44C9-813F-4C641FCCD166}" srcId="{F021205C-7C99-40B3-B65A-EDDF76A0C848}" destId="{A456AEDD-5C3B-4B1F-B7FB-7668B0DDDC0F}" srcOrd="3" destOrd="0" parTransId="{BF76CCCD-1218-44D9-90B0-6D784CD20F7D}" sibTransId="{61711F56-A358-47E3-B403-A09442CEF58D}"/>
    <dgm:cxn modelId="{9BC42634-432E-406F-9C80-A79952891CDE}" type="presOf" srcId="{F021205C-7C99-40B3-B65A-EDDF76A0C848}" destId="{DF13D112-CC0A-4F71-9F01-26D3FB7EEAFF}" srcOrd="0" destOrd="0" presId="urn:microsoft.com/office/officeart/2005/8/layout/orgChart1"/>
    <dgm:cxn modelId="{A15DB23E-50F1-4FF6-81CC-F77FF1CA220A}" type="presOf" srcId="{D0A1C4A4-C9E4-4242-A3B7-A5F477EF9775}" destId="{BFEF23E4-FDD0-47B4-82A2-4A77D9427C93}" srcOrd="0" destOrd="0" presId="urn:microsoft.com/office/officeart/2005/8/layout/orgChart1"/>
    <dgm:cxn modelId="{A8D80F42-5F53-4EFE-9278-7F400C7A22A9}" type="presOf" srcId="{A456AEDD-5C3B-4B1F-B7FB-7668B0DDDC0F}" destId="{CA1B3893-C4D7-404C-8F0E-135D480F28EE}" srcOrd="1" destOrd="0" presId="urn:microsoft.com/office/officeart/2005/8/layout/orgChart1"/>
    <dgm:cxn modelId="{EC4B3B62-FECD-4F79-B0AD-A82716340948}" srcId="{F021205C-7C99-40B3-B65A-EDDF76A0C848}" destId="{E5918892-67AC-43A9-A3DD-21D66F5EEA03}" srcOrd="2" destOrd="0" parTransId="{CD236C82-B832-4FA7-877E-B2C1F5A0FA68}" sibTransId="{E9BC016E-1107-4E9F-8AB7-977388BE2F54}"/>
    <dgm:cxn modelId="{D9257862-4824-4DEF-990C-8FA6EA1CF35C}" srcId="{F021205C-7C99-40B3-B65A-EDDF76A0C848}" destId="{9177D64F-5921-48FD-929F-40EF32AE0BC5}" srcOrd="11" destOrd="0" parTransId="{AE3F7E33-72C6-47A8-AE7E-E44AAD176A74}" sibTransId="{993458B4-A75D-4EE5-B19A-BDDA5D411897}"/>
    <dgm:cxn modelId="{E353D262-4CC9-460B-82C6-00DD02CA6695}" type="presOf" srcId="{36BD86E6-4FA9-4864-B16C-E0D48E4FCF93}" destId="{CC544017-AB2F-4A44-A341-511BE9B74423}" srcOrd="0" destOrd="0" presId="urn:microsoft.com/office/officeart/2005/8/layout/orgChart1"/>
    <dgm:cxn modelId="{03A92B44-96E0-49BC-AD2C-4BC8A0C40090}" type="presOf" srcId="{D286D79B-D658-4842-850F-9AF470A79D76}" destId="{25DEC220-BBB6-43A2-8A23-39CA0B81034A}" srcOrd="1" destOrd="0" presId="urn:microsoft.com/office/officeart/2005/8/layout/orgChart1"/>
    <dgm:cxn modelId="{E596B869-4618-495B-8419-A36EC29857B0}" srcId="{F021205C-7C99-40B3-B65A-EDDF76A0C848}" destId="{815F4D4C-26C9-41EE-9787-78828329A39F}" srcOrd="1" destOrd="0" parTransId="{BB88E997-B9FB-4CD8-BAE1-3507DE85CB0E}" sibTransId="{7CD9811A-18D5-4DED-9B07-8CA3F8745034}"/>
    <dgm:cxn modelId="{C1B47F6B-94B4-4EB8-AC65-C0B6729DB1D0}" srcId="{F021205C-7C99-40B3-B65A-EDDF76A0C848}" destId="{758C0B27-F558-45E1-AC3E-533D7D4549C9}" srcOrd="5" destOrd="0" parTransId="{0812891F-4EEE-439E-AB8B-0CC9C7A1C163}" sibTransId="{9033F410-71BE-4EBB-AE8B-F01029CD931E}"/>
    <dgm:cxn modelId="{6A4CE74C-6C19-4F9B-8F65-F0D1837F1AF7}" type="presOf" srcId="{726FF4A8-7E7D-4116-8D1F-42F1F3BFEFB3}" destId="{8F73F196-B78C-4E3A-BC75-0AD2E0DD7488}" srcOrd="1" destOrd="0" presId="urn:microsoft.com/office/officeart/2005/8/layout/orgChart1"/>
    <dgm:cxn modelId="{270EB56F-C407-4A3A-888C-6B9FAD49AAF9}" srcId="{F021205C-7C99-40B3-B65A-EDDF76A0C848}" destId="{D286D79B-D658-4842-850F-9AF470A79D76}" srcOrd="0" destOrd="0" parTransId="{36BD86E6-4FA9-4864-B16C-E0D48E4FCF93}" sibTransId="{00EBC440-8728-40C1-9236-51EA4B351524}"/>
    <dgm:cxn modelId="{6BB17852-74DC-492A-A7C0-B643AE9B02C8}" srcId="{F021205C-7C99-40B3-B65A-EDDF76A0C848}" destId="{9F718A64-9675-4A9F-8674-743E1B37F5F7}" srcOrd="9" destOrd="0" parTransId="{22D6B903-B1F4-483C-B221-1A4A21E10305}" sibTransId="{E0439D02-5D99-4676-92A6-C4B013E92C51}"/>
    <dgm:cxn modelId="{220A7F52-2A89-4C9F-A5C7-FD6FF7A1BED0}" type="presOf" srcId="{A131E06B-705A-4D85-9954-B0C5384979D1}" destId="{9A05C67A-323C-4258-B397-A5BCFA255354}" srcOrd="0" destOrd="0" presId="urn:microsoft.com/office/officeart/2005/8/layout/orgChart1"/>
    <dgm:cxn modelId="{7880EB72-B053-45D6-B51B-1F8FBF2AF693}" type="presOf" srcId="{3F21089D-9B09-4DB5-B75B-C103792F8AC8}" destId="{CB37CB6A-52C8-41C5-A454-B3B65879FBAF}" srcOrd="0" destOrd="0" presId="urn:microsoft.com/office/officeart/2005/8/layout/orgChart1"/>
    <dgm:cxn modelId="{D9FB1255-2BC1-4F8F-A7D9-887DC34ED6ED}" type="presOf" srcId="{815F4D4C-26C9-41EE-9787-78828329A39F}" destId="{38A676C7-F480-4D01-AC1A-80DFF8A2DFD5}" srcOrd="0" destOrd="0" presId="urn:microsoft.com/office/officeart/2005/8/layout/orgChart1"/>
    <dgm:cxn modelId="{78CFA876-C265-4489-8ED1-8F9E21C57FB1}" type="presOf" srcId="{EA1DAEF7-0AEC-4B1A-BADB-867E23219092}" destId="{9ED72D25-0E9F-4F84-8985-CD4C44EDBFE2}" srcOrd="0" destOrd="0" presId="urn:microsoft.com/office/officeart/2005/8/layout/orgChart1"/>
    <dgm:cxn modelId="{D162AB78-88B5-43BB-ABCC-CC196221D042}" type="presOf" srcId="{9F718A64-9675-4A9F-8674-743E1B37F5F7}" destId="{B87D5274-EA1C-4D2C-95B3-66071AD62B7F}" srcOrd="0" destOrd="0" presId="urn:microsoft.com/office/officeart/2005/8/layout/orgChart1"/>
    <dgm:cxn modelId="{E745AA59-056B-4CAF-9984-D994A0D157EE}" srcId="{F021205C-7C99-40B3-B65A-EDDF76A0C848}" destId="{3F21089D-9B09-4DB5-B75B-C103792F8AC8}" srcOrd="6" destOrd="0" parTransId="{9106AED9-F6B7-4BD9-B80A-7BFCFC9F8B7D}" sibTransId="{EA49D81E-9080-4642-8AF3-8306061A4C3F}"/>
    <dgm:cxn modelId="{6114E179-1919-4858-88CB-6ED379DB24FD}" type="presOf" srcId="{D286D79B-D658-4842-850F-9AF470A79D76}" destId="{FD6F5D9A-DE8E-42B6-9DD0-67E62570294F}" srcOrd="0" destOrd="0" presId="urn:microsoft.com/office/officeart/2005/8/layout/orgChart1"/>
    <dgm:cxn modelId="{AAE6D27C-B211-4FD2-927B-8361C684EB03}" srcId="{F021205C-7C99-40B3-B65A-EDDF76A0C848}" destId="{EA1DAEF7-0AEC-4B1A-BADB-867E23219092}" srcOrd="8" destOrd="0" parTransId="{AB5454FF-A05F-473F-8E8D-DAAACD08D7E2}" sibTransId="{8FA927F0-D7EC-456C-919E-2CB1D20FECF2}"/>
    <dgm:cxn modelId="{CCCBDC87-F4CC-46FD-8EA1-5528372FB049}" type="presOf" srcId="{AB5454FF-A05F-473F-8E8D-DAAACD08D7E2}" destId="{C6841897-687F-47DA-9459-68E78237D498}" srcOrd="0" destOrd="0" presId="urn:microsoft.com/office/officeart/2005/8/layout/orgChart1"/>
    <dgm:cxn modelId="{EB846A8C-46A3-4816-86D4-C037F6596F36}" type="presOf" srcId="{32936085-36C2-4A31-9E81-E8F1B7E1A8F9}" destId="{D2B9625C-6A78-43D5-AC7E-B80CEB9439B1}" srcOrd="0" destOrd="0" presId="urn:microsoft.com/office/officeart/2005/8/layout/orgChart1"/>
    <dgm:cxn modelId="{BAA9708E-CEF8-470B-8124-C445803C8357}" type="presOf" srcId="{F021205C-7C99-40B3-B65A-EDDF76A0C848}" destId="{15532C72-4589-42C4-95EE-EC90C1081310}" srcOrd="1" destOrd="0" presId="urn:microsoft.com/office/officeart/2005/8/layout/orgChart1"/>
    <dgm:cxn modelId="{33BA0291-C84B-48B7-AF93-D5110DE2A65D}" type="presOf" srcId="{3F21089D-9B09-4DB5-B75B-C103792F8AC8}" destId="{2F8537B1-54D5-4580-8D05-ADDF03041334}" srcOrd="1" destOrd="0" presId="urn:microsoft.com/office/officeart/2005/8/layout/orgChart1"/>
    <dgm:cxn modelId="{30C3F694-7D37-44C2-AF1A-E9C8B7CF96C6}" srcId="{32936085-36C2-4A31-9E81-E8F1B7E1A8F9}" destId="{F021205C-7C99-40B3-B65A-EDDF76A0C848}" srcOrd="0" destOrd="0" parTransId="{4B3E27D4-2C0B-4148-8F26-21DB5A7196F9}" sibTransId="{1BBD19CC-0484-48F2-8196-818ABC8A9610}"/>
    <dgm:cxn modelId="{9C5EBA96-A647-422D-A652-D1A576971186}" type="presOf" srcId="{9177D64F-5921-48FD-929F-40EF32AE0BC5}" destId="{6CC8B433-56DE-4A2D-8F3A-0BF769DA19CA}" srcOrd="0" destOrd="0" presId="urn:microsoft.com/office/officeart/2005/8/layout/orgChart1"/>
    <dgm:cxn modelId="{F8176C9A-5E9B-46D7-8751-F3A7BE67F170}" type="presOf" srcId="{7B56939B-2997-44B3-B14C-FB8361205F37}" destId="{5182A8ED-A101-41A1-BE87-85223CCF2C90}" srcOrd="0" destOrd="0" presId="urn:microsoft.com/office/officeart/2005/8/layout/orgChart1"/>
    <dgm:cxn modelId="{BE656A9B-B4CA-4CE0-A2EA-CABDAEDAE351}" type="presOf" srcId="{1F9D0173-3AC4-49A0-9F8D-A9C4AEEBC892}" destId="{CE401955-0638-42DF-8A54-EBD89A7710FA}" srcOrd="0" destOrd="0" presId="urn:microsoft.com/office/officeart/2005/8/layout/orgChart1"/>
    <dgm:cxn modelId="{D1720F9D-AA9E-4E9D-AFAA-AA4213F3DA7D}" type="presOf" srcId="{0812891F-4EEE-439E-AB8B-0CC9C7A1C163}" destId="{61D7E2FD-BDA0-4354-9FCF-4137BE896A6A}" srcOrd="0" destOrd="0" presId="urn:microsoft.com/office/officeart/2005/8/layout/orgChart1"/>
    <dgm:cxn modelId="{6991B0A1-CDA7-4E91-A397-889678D329BA}" type="presOf" srcId="{4F6951DD-F307-440B-AE87-9A74657EFDC9}" destId="{7E2CE5E8-5AB0-4D4B-B62B-843BDB946FE0}" srcOrd="1" destOrd="0" presId="urn:microsoft.com/office/officeart/2005/8/layout/orgChart1"/>
    <dgm:cxn modelId="{8C1F7CA5-52CF-41FD-82EB-AF7185A39717}" type="presOf" srcId="{9106AED9-F6B7-4BD9-B80A-7BFCFC9F8B7D}" destId="{1602F11A-21E2-47B8-BF7F-D3A42CFD43CE}" srcOrd="0" destOrd="0" presId="urn:microsoft.com/office/officeart/2005/8/layout/orgChart1"/>
    <dgm:cxn modelId="{F9BB07AE-1D3F-4219-B1EE-6D8E64852460}" srcId="{F021205C-7C99-40B3-B65A-EDDF76A0C848}" destId="{4F6951DD-F307-440B-AE87-9A74657EFDC9}" srcOrd="12" destOrd="0" parTransId="{A131E06B-705A-4D85-9954-B0C5384979D1}" sibTransId="{9E784BA0-9448-4CA8-AFCC-3A7956A14CAD}"/>
    <dgm:cxn modelId="{1010BBB1-C5EB-4980-8FD0-12311DB2055A}" type="presOf" srcId="{726FF4A8-7E7D-4116-8D1F-42F1F3BFEFB3}" destId="{B06914C4-7467-4B0A-A10D-E72B949E8559}" srcOrd="0" destOrd="0" presId="urn:microsoft.com/office/officeart/2005/8/layout/orgChart1"/>
    <dgm:cxn modelId="{42EA0DB2-5ECC-4F8A-AA9A-9F90424548DD}" type="presOf" srcId="{BF76CCCD-1218-44D9-90B0-6D784CD20F7D}" destId="{87900741-0A6D-424F-B231-D0508DA8C77B}" srcOrd="0" destOrd="0" presId="urn:microsoft.com/office/officeart/2005/8/layout/orgChart1"/>
    <dgm:cxn modelId="{373493B2-B528-4A29-B19D-EA420DF052D1}" type="presOf" srcId="{AE3F7E33-72C6-47A8-AE7E-E44AAD176A74}" destId="{6F2EB86E-C2F4-4FCA-836E-DA0040FF6DCA}" srcOrd="0" destOrd="0" presId="urn:microsoft.com/office/officeart/2005/8/layout/orgChart1"/>
    <dgm:cxn modelId="{476DE9B2-1B18-43E5-82D5-DFB7EBF392D3}" type="presOf" srcId="{E5918892-67AC-43A9-A3DD-21D66F5EEA03}" destId="{6DC793AB-B8D4-4587-B1AC-342FAACD5A07}" srcOrd="1" destOrd="0" presId="urn:microsoft.com/office/officeart/2005/8/layout/orgChart1"/>
    <dgm:cxn modelId="{55A6A9B4-EF9B-4776-91A0-F840E79A25F2}" type="presOf" srcId="{EA1DAEF7-0AEC-4B1A-BADB-867E23219092}" destId="{8CCF06F8-0581-4EFA-8B48-4047EA188DA1}" srcOrd="1" destOrd="0" presId="urn:microsoft.com/office/officeart/2005/8/layout/orgChart1"/>
    <dgm:cxn modelId="{FA3736B8-B776-4CFC-9221-0B0E6D7F8E81}" type="presOf" srcId="{6AB13BD3-D690-44FD-B8FF-EDBF90BDF5E5}" destId="{BBE1AFA2-D82F-4DBD-B87B-E7C00DF06B5C}" srcOrd="0" destOrd="0" presId="urn:microsoft.com/office/officeart/2005/8/layout/orgChart1"/>
    <dgm:cxn modelId="{4CF54AC3-4BFF-454A-BBB2-832316E6E41B}" type="presOf" srcId="{D0A1C4A4-C9E4-4242-A3B7-A5F477EF9775}" destId="{B078526D-8065-4F1D-A5BB-CB0694F16576}" srcOrd="1" destOrd="0" presId="urn:microsoft.com/office/officeart/2005/8/layout/orgChart1"/>
    <dgm:cxn modelId="{4CCC73C4-5EA6-4A48-96E7-1A6BB7BB8AD1}" type="presOf" srcId="{A456AEDD-5C3B-4B1F-B7FB-7668B0DDDC0F}" destId="{F90D4481-322B-444A-A42F-968CCF4F8D73}" srcOrd="0" destOrd="0" presId="urn:microsoft.com/office/officeart/2005/8/layout/orgChart1"/>
    <dgm:cxn modelId="{C22C25CD-49EA-44D2-A197-90EC836CE848}" type="presOf" srcId="{1F9D0173-3AC4-49A0-9F8D-A9C4AEEBC892}" destId="{0DC778E8-4945-40A2-841D-F5CFCB72108A}" srcOrd="1" destOrd="0" presId="urn:microsoft.com/office/officeart/2005/8/layout/orgChart1"/>
    <dgm:cxn modelId="{63EE1CD8-5206-4730-AD34-C6FFAE013288}" srcId="{F021205C-7C99-40B3-B65A-EDDF76A0C848}" destId="{D0A1C4A4-C9E4-4242-A3B7-A5F477EF9775}" srcOrd="10" destOrd="0" parTransId="{7B56939B-2997-44B3-B14C-FB8361205F37}" sibTransId="{9F1B8E3A-6AC0-48F1-A523-BFB10C5586C1}"/>
    <dgm:cxn modelId="{184149DE-1614-4B29-98C8-BD0B83231653}" type="presOf" srcId="{815F4D4C-26C9-41EE-9787-78828329A39F}" destId="{5D344607-C163-49BF-A751-E90A321EF4EA}" srcOrd="1" destOrd="0" presId="urn:microsoft.com/office/officeart/2005/8/layout/orgChart1"/>
    <dgm:cxn modelId="{9CE7ECE6-81C1-4821-87DC-7BC12A258557}" type="presOf" srcId="{758C0B27-F558-45E1-AC3E-533D7D4549C9}" destId="{AB086E8B-1AAC-4926-B845-6C017DCA44FD}" srcOrd="1" destOrd="0" presId="urn:microsoft.com/office/officeart/2005/8/layout/orgChart1"/>
    <dgm:cxn modelId="{77CC5EF5-DB51-411C-ABF9-1BAA69031BBF}" srcId="{F021205C-7C99-40B3-B65A-EDDF76A0C848}" destId="{1F9D0173-3AC4-49A0-9F8D-A9C4AEEBC892}" srcOrd="7" destOrd="0" parTransId="{D3DE56A0-2477-4E0E-B0CE-29BE3890AEEA}" sibTransId="{4BC94604-44A4-47D1-B1AD-6E03C0EC3AF7}"/>
    <dgm:cxn modelId="{E100E5F5-8CB4-425B-A393-45AC1DD6A227}" type="presOf" srcId="{BB88E997-B9FB-4CD8-BAE1-3507DE85CB0E}" destId="{8203E0B2-5C62-42F7-9B0D-9BC5C3718B38}" srcOrd="0" destOrd="0" presId="urn:microsoft.com/office/officeart/2005/8/layout/orgChart1"/>
    <dgm:cxn modelId="{6F32A6F8-32EC-4052-8871-6B584BA14D0B}" type="presOf" srcId="{22D6B903-B1F4-483C-B221-1A4A21E10305}" destId="{A568E963-EF7A-4635-AF5F-7761B4501761}" srcOrd="0" destOrd="0" presId="urn:microsoft.com/office/officeart/2005/8/layout/orgChart1"/>
    <dgm:cxn modelId="{B77F87FD-C007-40BB-8BAE-2A2E1164320E}" srcId="{F021205C-7C99-40B3-B65A-EDDF76A0C848}" destId="{726FF4A8-7E7D-4116-8D1F-42F1F3BFEFB3}" srcOrd="4" destOrd="0" parTransId="{6AB13BD3-D690-44FD-B8FF-EDBF90BDF5E5}" sibTransId="{D203D9FD-9B83-45DE-B956-0F0CEB433C25}"/>
    <dgm:cxn modelId="{B6140075-6203-4B86-8C3D-7FFE5C08F624}" type="presParOf" srcId="{D2B9625C-6A78-43D5-AC7E-B80CEB9439B1}" destId="{82D00EB1-8ED5-4699-88A2-ADA2D9ACA376}" srcOrd="0" destOrd="0" presId="urn:microsoft.com/office/officeart/2005/8/layout/orgChart1"/>
    <dgm:cxn modelId="{57354147-6ECC-4507-A2EC-73FE820629E6}" type="presParOf" srcId="{82D00EB1-8ED5-4699-88A2-ADA2D9ACA376}" destId="{B8F92EE8-EA1A-4F2F-8263-523D5A7C1AC4}" srcOrd="0" destOrd="0" presId="urn:microsoft.com/office/officeart/2005/8/layout/orgChart1"/>
    <dgm:cxn modelId="{79802EB8-73F1-4A3E-B395-8D6BECF3B8A3}" type="presParOf" srcId="{B8F92EE8-EA1A-4F2F-8263-523D5A7C1AC4}" destId="{DF13D112-CC0A-4F71-9F01-26D3FB7EEAFF}" srcOrd="0" destOrd="0" presId="urn:microsoft.com/office/officeart/2005/8/layout/orgChart1"/>
    <dgm:cxn modelId="{57C0819B-2DB0-4CA3-BCD0-A67F0B6159CE}" type="presParOf" srcId="{B8F92EE8-EA1A-4F2F-8263-523D5A7C1AC4}" destId="{15532C72-4589-42C4-95EE-EC90C1081310}" srcOrd="1" destOrd="0" presId="urn:microsoft.com/office/officeart/2005/8/layout/orgChart1"/>
    <dgm:cxn modelId="{97D215A0-37C3-49CC-AF24-DAB9A478ADCE}" type="presParOf" srcId="{82D00EB1-8ED5-4699-88A2-ADA2D9ACA376}" destId="{C3A98775-2736-442C-B229-B394FD037C47}" srcOrd="1" destOrd="0" presId="urn:microsoft.com/office/officeart/2005/8/layout/orgChart1"/>
    <dgm:cxn modelId="{BEFD24D7-E34B-4531-B2E9-0FCFC3E2191A}" type="presParOf" srcId="{82D00EB1-8ED5-4699-88A2-ADA2D9ACA376}" destId="{6544481F-3765-4B30-8900-449F28C2FE7C}" srcOrd="2" destOrd="0" presId="urn:microsoft.com/office/officeart/2005/8/layout/orgChart1"/>
    <dgm:cxn modelId="{1D1F7DA0-B4A8-40CC-B6BE-915A93829E6B}" type="presParOf" srcId="{6544481F-3765-4B30-8900-449F28C2FE7C}" destId="{CC544017-AB2F-4A44-A341-511BE9B74423}" srcOrd="0" destOrd="0" presId="urn:microsoft.com/office/officeart/2005/8/layout/orgChart1"/>
    <dgm:cxn modelId="{D8C07027-B920-4CA2-B23B-7438DB71ECCA}" type="presParOf" srcId="{6544481F-3765-4B30-8900-449F28C2FE7C}" destId="{C03CA168-DBCE-4358-88B7-3938270EA9BA}" srcOrd="1" destOrd="0" presId="urn:microsoft.com/office/officeart/2005/8/layout/orgChart1"/>
    <dgm:cxn modelId="{207B40FF-17F0-4965-ABCB-00BF8B704EA2}" type="presParOf" srcId="{C03CA168-DBCE-4358-88B7-3938270EA9BA}" destId="{AABAC1AD-0EC2-4D9D-B125-912D699DE3F5}" srcOrd="0" destOrd="0" presId="urn:microsoft.com/office/officeart/2005/8/layout/orgChart1"/>
    <dgm:cxn modelId="{AAE1A628-1274-419F-B722-94836ED66EF0}" type="presParOf" srcId="{AABAC1AD-0EC2-4D9D-B125-912D699DE3F5}" destId="{FD6F5D9A-DE8E-42B6-9DD0-67E62570294F}" srcOrd="0" destOrd="0" presId="urn:microsoft.com/office/officeart/2005/8/layout/orgChart1"/>
    <dgm:cxn modelId="{DC8B9815-9768-4B1F-81E5-CCD556EC3061}" type="presParOf" srcId="{AABAC1AD-0EC2-4D9D-B125-912D699DE3F5}" destId="{25DEC220-BBB6-43A2-8A23-39CA0B81034A}" srcOrd="1" destOrd="0" presId="urn:microsoft.com/office/officeart/2005/8/layout/orgChart1"/>
    <dgm:cxn modelId="{CDEEF8A9-1322-452B-B139-9CF2B5AFBA33}" type="presParOf" srcId="{C03CA168-DBCE-4358-88B7-3938270EA9BA}" destId="{22CDCE32-D602-4B51-9DFE-384328F876C5}" srcOrd="1" destOrd="0" presId="urn:microsoft.com/office/officeart/2005/8/layout/orgChart1"/>
    <dgm:cxn modelId="{B96253AB-9375-45C3-A4EB-18CC0377EAF7}" type="presParOf" srcId="{C03CA168-DBCE-4358-88B7-3938270EA9BA}" destId="{3B5A1883-7DCC-488C-9256-5124F1BA27FD}" srcOrd="2" destOrd="0" presId="urn:microsoft.com/office/officeart/2005/8/layout/orgChart1"/>
    <dgm:cxn modelId="{D637CF55-6696-477F-9B31-489B16EFD3A5}" type="presParOf" srcId="{6544481F-3765-4B30-8900-449F28C2FE7C}" destId="{8203E0B2-5C62-42F7-9B0D-9BC5C3718B38}" srcOrd="2" destOrd="0" presId="urn:microsoft.com/office/officeart/2005/8/layout/orgChart1"/>
    <dgm:cxn modelId="{A289B6FD-1D53-40F9-9CB0-48B5CF48727E}" type="presParOf" srcId="{6544481F-3765-4B30-8900-449F28C2FE7C}" destId="{BDFD4B4A-E1CC-4675-917B-781826A0A088}" srcOrd="3" destOrd="0" presId="urn:microsoft.com/office/officeart/2005/8/layout/orgChart1"/>
    <dgm:cxn modelId="{9D5FEB03-476D-4960-BF76-517271FC801E}" type="presParOf" srcId="{BDFD4B4A-E1CC-4675-917B-781826A0A088}" destId="{37A8A047-D593-4791-8177-95E7ABD23AE1}" srcOrd="0" destOrd="0" presId="urn:microsoft.com/office/officeart/2005/8/layout/orgChart1"/>
    <dgm:cxn modelId="{844E85D0-A389-415B-A015-891110250FBF}" type="presParOf" srcId="{37A8A047-D593-4791-8177-95E7ABD23AE1}" destId="{38A676C7-F480-4D01-AC1A-80DFF8A2DFD5}" srcOrd="0" destOrd="0" presId="urn:microsoft.com/office/officeart/2005/8/layout/orgChart1"/>
    <dgm:cxn modelId="{0CD1E089-9F3A-4B11-BCB0-0EF39DD15947}" type="presParOf" srcId="{37A8A047-D593-4791-8177-95E7ABD23AE1}" destId="{5D344607-C163-49BF-A751-E90A321EF4EA}" srcOrd="1" destOrd="0" presId="urn:microsoft.com/office/officeart/2005/8/layout/orgChart1"/>
    <dgm:cxn modelId="{781DB1AC-E141-4E22-9C09-38353BF2FA82}" type="presParOf" srcId="{BDFD4B4A-E1CC-4675-917B-781826A0A088}" destId="{89B2D942-24DA-4822-9FC6-EF9A9A5618D7}" srcOrd="1" destOrd="0" presId="urn:microsoft.com/office/officeart/2005/8/layout/orgChart1"/>
    <dgm:cxn modelId="{24E7759A-F690-4ABB-9A03-3AB84818DF80}" type="presParOf" srcId="{BDFD4B4A-E1CC-4675-917B-781826A0A088}" destId="{4CBDDF83-9839-4D41-88D1-8648FF8CC2C7}" srcOrd="2" destOrd="0" presId="urn:microsoft.com/office/officeart/2005/8/layout/orgChart1"/>
    <dgm:cxn modelId="{91C23952-F90F-470C-A41B-C575436545AF}" type="presParOf" srcId="{6544481F-3765-4B30-8900-449F28C2FE7C}" destId="{1DFB0912-DAC2-498A-A377-1CB0D3067855}" srcOrd="4" destOrd="0" presId="urn:microsoft.com/office/officeart/2005/8/layout/orgChart1"/>
    <dgm:cxn modelId="{B527638D-1F66-43A0-9C96-A29876A5FC3B}" type="presParOf" srcId="{6544481F-3765-4B30-8900-449F28C2FE7C}" destId="{B6161D87-84CA-4E97-9C55-907CB473A14A}" srcOrd="5" destOrd="0" presId="urn:microsoft.com/office/officeart/2005/8/layout/orgChart1"/>
    <dgm:cxn modelId="{4F2BB9D2-50A0-4F1A-8519-9ECF20F61595}" type="presParOf" srcId="{B6161D87-84CA-4E97-9C55-907CB473A14A}" destId="{B95CD17F-B7F5-4ACD-AE79-08D1C6774FA6}" srcOrd="0" destOrd="0" presId="urn:microsoft.com/office/officeart/2005/8/layout/orgChart1"/>
    <dgm:cxn modelId="{F31296B7-E322-4296-9D0C-DE0AE7FF19A4}" type="presParOf" srcId="{B95CD17F-B7F5-4ACD-AE79-08D1C6774FA6}" destId="{04AB0EBF-5A63-4FA1-AA85-CFDB3C84AC4E}" srcOrd="0" destOrd="0" presId="urn:microsoft.com/office/officeart/2005/8/layout/orgChart1"/>
    <dgm:cxn modelId="{730DF0B0-2358-4286-A245-5C06A755689C}" type="presParOf" srcId="{B95CD17F-B7F5-4ACD-AE79-08D1C6774FA6}" destId="{6DC793AB-B8D4-4587-B1AC-342FAACD5A07}" srcOrd="1" destOrd="0" presId="urn:microsoft.com/office/officeart/2005/8/layout/orgChart1"/>
    <dgm:cxn modelId="{BCDD0EB9-44CA-41C9-AE2F-EBA4F2A8C1AE}" type="presParOf" srcId="{B6161D87-84CA-4E97-9C55-907CB473A14A}" destId="{D5C09818-B73B-4164-A121-7A15FC76D3A7}" srcOrd="1" destOrd="0" presId="urn:microsoft.com/office/officeart/2005/8/layout/orgChart1"/>
    <dgm:cxn modelId="{4FDE4B6F-3223-4100-B3B7-2DE49E53A41D}" type="presParOf" srcId="{B6161D87-84CA-4E97-9C55-907CB473A14A}" destId="{7C6154C8-221D-4A23-BCD3-FC89A7ED27A9}" srcOrd="2" destOrd="0" presId="urn:microsoft.com/office/officeart/2005/8/layout/orgChart1"/>
    <dgm:cxn modelId="{42C6D8CC-972E-4612-A8B2-B136C8B1134C}" type="presParOf" srcId="{6544481F-3765-4B30-8900-449F28C2FE7C}" destId="{87900741-0A6D-424F-B231-D0508DA8C77B}" srcOrd="6" destOrd="0" presId="urn:microsoft.com/office/officeart/2005/8/layout/orgChart1"/>
    <dgm:cxn modelId="{EB05A824-B74D-497F-B047-110CD7A34257}" type="presParOf" srcId="{6544481F-3765-4B30-8900-449F28C2FE7C}" destId="{2E54E410-26D3-4D89-B864-AC054EBF2367}" srcOrd="7" destOrd="0" presId="urn:microsoft.com/office/officeart/2005/8/layout/orgChart1"/>
    <dgm:cxn modelId="{E1073D7D-7877-407D-A1C2-0F601A4EDEE8}" type="presParOf" srcId="{2E54E410-26D3-4D89-B864-AC054EBF2367}" destId="{8755DFFF-D32C-493D-84F4-699AD038AAC1}" srcOrd="0" destOrd="0" presId="urn:microsoft.com/office/officeart/2005/8/layout/orgChart1"/>
    <dgm:cxn modelId="{634D6B15-6E36-4F35-A0FC-642270CFCBE9}" type="presParOf" srcId="{8755DFFF-D32C-493D-84F4-699AD038AAC1}" destId="{F90D4481-322B-444A-A42F-968CCF4F8D73}" srcOrd="0" destOrd="0" presId="urn:microsoft.com/office/officeart/2005/8/layout/orgChart1"/>
    <dgm:cxn modelId="{111B4A2C-106C-4756-863F-37E2D5325421}" type="presParOf" srcId="{8755DFFF-D32C-493D-84F4-699AD038AAC1}" destId="{CA1B3893-C4D7-404C-8F0E-135D480F28EE}" srcOrd="1" destOrd="0" presId="urn:microsoft.com/office/officeart/2005/8/layout/orgChart1"/>
    <dgm:cxn modelId="{0B118004-0AE8-46AE-9F7B-BD3B2CA8A444}" type="presParOf" srcId="{2E54E410-26D3-4D89-B864-AC054EBF2367}" destId="{69C581B9-70DF-4677-8716-FF64C3D6B1AE}" srcOrd="1" destOrd="0" presId="urn:microsoft.com/office/officeart/2005/8/layout/orgChart1"/>
    <dgm:cxn modelId="{C515A1CC-D447-4119-8914-5413A5D2681A}" type="presParOf" srcId="{2E54E410-26D3-4D89-B864-AC054EBF2367}" destId="{87CA6104-61E5-4992-A384-36076E92E4E9}" srcOrd="2" destOrd="0" presId="urn:microsoft.com/office/officeart/2005/8/layout/orgChart1"/>
    <dgm:cxn modelId="{20D78E61-BD18-4304-902A-2EA3051CB522}" type="presParOf" srcId="{6544481F-3765-4B30-8900-449F28C2FE7C}" destId="{BBE1AFA2-D82F-4DBD-B87B-E7C00DF06B5C}" srcOrd="8" destOrd="0" presId="urn:microsoft.com/office/officeart/2005/8/layout/orgChart1"/>
    <dgm:cxn modelId="{127CDA64-9851-431F-AE2F-8439E2F7409A}" type="presParOf" srcId="{6544481F-3765-4B30-8900-449F28C2FE7C}" destId="{6C6DE9D5-E173-4064-9CB8-BDFF14E80DFB}" srcOrd="9" destOrd="0" presId="urn:microsoft.com/office/officeart/2005/8/layout/orgChart1"/>
    <dgm:cxn modelId="{6322C6D0-533F-4938-9738-7E870557FFA5}" type="presParOf" srcId="{6C6DE9D5-E173-4064-9CB8-BDFF14E80DFB}" destId="{55DF2B20-D097-450B-81CE-A72DD1AFDD90}" srcOrd="0" destOrd="0" presId="urn:microsoft.com/office/officeart/2005/8/layout/orgChart1"/>
    <dgm:cxn modelId="{5590BE5B-1A44-481C-A82F-444BED466DCD}" type="presParOf" srcId="{55DF2B20-D097-450B-81CE-A72DD1AFDD90}" destId="{B06914C4-7467-4B0A-A10D-E72B949E8559}" srcOrd="0" destOrd="0" presId="urn:microsoft.com/office/officeart/2005/8/layout/orgChart1"/>
    <dgm:cxn modelId="{2CB5BF8F-CDF2-4EF9-835F-7061FF20AC02}" type="presParOf" srcId="{55DF2B20-D097-450B-81CE-A72DD1AFDD90}" destId="{8F73F196-B78C-4E3A-BC75-0AD2E0DD7488}" srcOrd="1" destOrd="0" presId="urn:microsoft.com/office/officeart/2005/8/layout/orgChart1"/>
    <dgm:cxn modelId="{36EAC66C-B3F5-46FF-8449-8738589C97D9}" type="presParOf" srcId="{6C6DE9D5-E173-4064-9CB8-BDFF14E80DFB}" destId="{9913F527-43FC-46E8-A6BE-624F7E9F98FD}" srcOrd="1" destOrd="0" presId="urn:microsoft.com/office/officeart/2005/8/layout/orgChart1"/>
    <dgm:cxn modelId="{FF8344EC-B32F-4D79-B68F-8B3A05259208}" type="presParOf" srcId="{6C6DE9D5-E173-4064-9CB8-BDFF14E80DFB}" destId="{07BD9D56-2DC8-46F4-A2B1-265B77A35029}" srcOrd="2" destOrd="0" presId="urn:microsoft.com/office/officeart/2005/8/layout/orgChart1"/>
    <dgm:cxn modelId="{D15480DB-E54F-4B8C-8084-E514061D8917}" type="presParOf" srcId="{6544481F-3765-4B30-8900-449F28C2FE7C}" destId="{61D7E2FD-BDA0-4354-9FCF-4137BE896A6A}" srcOrd="10" destOrd="0" presId="urn:microsoft.com/office/officeart/2005/8/layout/orgChart1"/>
    <dgm:cxn modelId="{95D95CFE-F00F-4F89-83FA-2296ED3FE279}" type="presParOf" srcId="{6544481F-3765-4B30-8900-449F28C2FE7C}" destId="{0B343E4E-44BD-4DCB-9EF7-032B4258EE31}" srcOrd="11" destOrd="0" presId="urn:microsoft.com/office/officeart/2005/8/layout/orgChart1"/>
    <dgm:cxn modelId="{A86D626C-967D-4FD8-B11D-A6C70238C021}" type="presParOf" srcId="{0B343E4E-44BD-4DCB-9EF7-032B4258EE31}" destId="{2B3E6960-A089-4E42-9F8E-36BD35FB0885}" srcOrd="0" destOrd="0" presId="urn:microsoft.com/office/officeart/2005/8/layout/orgChart1"/>
    <dgm:cxn modelId="{8EEF89E4-FD7C-44C7-9EEC-3A8E9CCA4FE1}" type="presParOf" srcId="{2B3E6960-A089-4E42-9F8E-36BD35FB0885}" destId="{5C174D33-0CF3-4C08-9AA1-CDA879A98735}" srcOrd="0" destOrd="0" presId="urn:microsoft.com/office/officeart/2005/8/layout/orgChart1"/>
    <dgm:cxn modelId="{5CC28D2B-F330-4429-9D8B-99D43FC507ED}" type="presParOf" srcId="{2B3E6960-A089-4E42-9F8E-36BD35FB0885}" destId="{AB086E8B-1AAC-4926-B845-6C017DCA44FD}" srcOrd="1" destOrd="0" presId="urn:microsoft.com/office/officeart/2005/8/layout/orgChart1"/>
    <dgm:cxn modelId="{AC406DBA-9F97-4E8B-9BB1-B2775D892035}" type="presParOf" srcId="{0B343E4E-44BD-4DCB-9EF7-032B4258EE31}" destId="{90372843-74B8-40FE-BEF5-83D987C135D4}" srcOrd="1" destOrd="0" presId="urn:microsoft.com/office/officeart/2005/8/layout/orgChart1"/>
    <dgm:cxn modelId="{4CD8D3C0-385A-4889-9D92-209C1D2EEC7D}" type="presParOf" srcId="{0B343E4E-44BD-4DCB-9EF7-032B4258EE31}" destId="{4BB22950-27EF-40B2-B9FA-3A28DDB3EAE9}" srcOrd="2" destOrd="0" presId="urn:microsoft.com/office/officeart/2005/8/layout/orgChart1"/>
    <dgm:cxn modelId="{5DE9AB9B-D6AC-475D-9EE1-64BE8ECBB0A9}" type="presParOf" srcId="{6544481F-3765-4B30-8900-449F28C2FE7C}" destId="{1602F11A-21E2-47B8-BF7F-D3A42CFD43CE}" srcOrd="12" destOrd="0" presId="urn:microsoft.com/office/officeart/2005/8/layout/orgChart1"/>
    <dgm:cxn modelId="{27A1F589-DB3A-48E2-9CEA-7DAB716B97EF}" type="presParOf" srcId="{6544481F-3765-4B30-8900-449F28C2FE7C}" destId="{6A437B81-90C1-41E2-B09D-CB71441FFE74}" srcOrd="13" destOrd="0" presId="urn:microsoft.com/office/officeart/2005/8/layout/orgChart1"/>
    <dgm:cxn modelId="{9AA2C7EC-3E99-40A8-9E2D-B59CF66674D2}" type="presParOf" srcId="{6A437B81-90C1-41E2-B09D-CB71441FFE74}" destId="{1D67414D-32E1-47A4-8B18-8F0D46715E6E}" srcOrd="0" destOrd="0" presId="urn:microsoft.com/office/officeart/2005/8/layout/orgChart1"/>
    <dgm:cxn modelId="{63855DF8-2941-47A9-954A-46B2CFC7A7DF}" type="presParOf" srcId="{1D67414D-32E1-47A4-8B18-8F0D46715E6E}" destId="{CB37CB6A-52C8-41C5-A454-B3B65879FBAF}" srcOrd="0" destOrd="0" presId="urn:microsoft.com/office/officeart/2005/8/layout/orgChart1"/>
    <dgm:cxn modelId="{142B6F65-26BF-4A2B-BE85-B1C13F475390}" type="presParOf" srcId="{1D67414D-32E1-47A4-8B18-8F0D46715E6E}" destId="{2F8537B1-54D5-4580-8D05-ADDF03041334}" srcOrd="1" destOrd="0" presId="urn:microsoft.com/office/officeart/2005/8/layout/orgChart1"/>
    <dgm:cxn modelId="{D878595B-0B11-43DD-AFFC-9BC36B2753FB}" type="presParOf" srcId="{6A437B81-90C1-41E2-B09D-CB71441FFE74}" destId="{8D93596C-118D-44A0-B11A-376DAFF53C24}" srcOrd="1" destOrd="0" presId="urn:microsoft.com/office/officeart/2005/8/layout/orgChart1"/>
    <dgm:cxn modelId="{32EAF98B-690A-4619-BC31-1A9B20B88A3C}" type="presParOf" srcId="{6A437B81-90C1-41E2-B09D-CB71441FFE74}" destId="{25ADB3BC-D969-418E-8E6C-4963EFB3CFC2}" srcOrd="2" destOrd="0" presId="urn:microsoft.com/office/officeart/2005/8/layout/orgChart1"/>
    <dgm:cxn modelId="{E5E362B2-2068-4FB6-9B49-C4E8D6AE2938}" type="presParOf" srcId="{6544481F-3765-4B30-8900-449F28C2FE7C}" destId="{6B3E8CBD-868A-4295-96B1-E689EB0167EC}" srcOrd="14" destOrd="0" presId="urn:microsoft.com/office/officeart/2005/8/layout/orgChart1"/>
    <dgm:cxn modelId="{C46BDD20-60BA-49C7-8CDB-A9431AC6E355}" type="presParOf" srcId="{6544481F-3765-4B30-8900-449F28C2FE7C}" destId="{E52C1B5D-C527-460B-B815-70F6EC447294}" srcOrd="15" destOrd="0" presId="urn:microsoft.com/office/officeart/2005/8/layout/orgChart1"/>
    <dgm:cxn modelId="{C153BC2A-D7E4-48FC-8B45-5F496CCC3D55}" type="presParOf" srcId="{E52C1B5D-C527-460B-B815-70F6EC447294}" destId="{4EA2391A-9EB9-4A1E-B56C-1FB10F2B196F}" srcOrd="0" destOrd="0" presId="urn:microsoft.com/office/officeart/2005/8/layout/orgChart1"/>
    <dgm:cxn modelId="{5E3C7BAC-0FF7-444B-AFCC-2380C6F94F59}" type="presParOf" srcId="{4EA2391A-9EB9-4A1E-B56C-1FB10F2B196F}" destId="{CE401955-0638-42DF-8A54-EBD89A7710FA}" srcOrd="0" destOrd="0" presId="urn:microsoft.com/office/officeart/2005/8/layout/orgChart1"/>
    <dgm:cxn modelId="{2558A786-CE36-432A-988A-3AD818A31BC1}" type="presParOf" srcId="{4EA2391A-9EB9-4A1E-B56C-1FB10F2B196F}" destId="{0DC778E8-4945-40A2-841D-F5CFCB72108A}" srcOrd="1" destOrd="0" presId="urn:microsoft.com/office/officeart/2005/8/layout/orgChart1"/>
    <dgm:cxn modelId="{DE24E638-DA1E-4440-B232-3C2510171FDD}" type="presParOf" srcId="{E52C1B5D-C527-460B-B815-70F6EC447294}" destId="{C22E2B9B-EC12-4678-8980-981029593668}" srcOrd="1" destOrd="0" presId="urn:microsoft.com/office/officeart/2005/8/layout/orgChart1"/>
    <dgm:cxn modelId="{CE1990F1-FB03-48D9-973E-1BF82AAE0D63}" type="presParOf" srcId="{E52C1B5D-C527-460B-B815-70F6EC447294}" destId="{6D02EE50-615C-46FA-B2F2-22BB42221EF5}" srcOrd="2" destOrd="0" presId="urn:microsoft.com/office/officeart/2005/8/layout/orgChart1"/>
    <dgm:cxn modelId="{C8E05A53-E273-4A21-8D73-BA6E77F5833D}" type="presParOf" srcId="{6544481F-3765-4B30-8900-449F28C2FE7C}" destId="{C6841897-687F-47DA-9459-68E78237D498}" srcOrd="16" destOrd="0" presId="urn:microsoft.com/office/officeart/2005/8/layout/orgChart1"/>
    <dgm:cxn modelId="{82433035-F6BF-499B-895E-386E07AB9D1A}" type="presParOf" srcId="{6544481F-3765-4B30-8900-449F28C2FE7C}" destId="{492C06D9-4127-480B-BE78-FFC426CC4DF1}" srcOrd="17" destOrd="0" presId="urn:microsoft.com/office/officeart/2005/8/layout/orgChart1"/>
    <dgm:cxn modelId="{6BC72B2E-F935-4108-BF71-4370980A52D5}" type="presParOf" srcId="{492C06D9-4127-480B-BE78-FFC426CC4DF1}" destId="{BCE14C7F-AFBA-4FED-B477-711E14203D45}" srcOrd="0" destOrd="0" presId="urn:microsoft.com/office/officeart/2005/8/layout/orgChart1"/>
    <dgm:cxn modelId="{50B67939-C5FB-4DC6-BBEF-D20CD7544773}" type="presParOf" srcId="{BCE14C7F-AFBA-4FED-B477-711E14203D45}" destId="{9ED72D25-0E9F-4F84-8985-CD4C44EDBFE2}" srcOrd="0" destOrd="0" presId="urn:microsoft.com/office/officeart/2005/8/layout/orgChart1"/>
    <dgm:cxn modelId="{CD568C46-87DE-4D25-83D3-CAE87B79F951}" type="presParOf" srcId="{BCE14C7F-AFBA-4FED-B477-711E14203D45}" destId="{8CCF06F8-0581-4EFA-8B48-4047EA188DA1}" srcOrd="1" destOrd="0" presId="urn:microsoft.com/office/officeart/2005/8/layout/orgChart1"/>
    <dgm:cxn modelId="{AF614463-FE07-4CF0-BFD2-4105DF0526AD}" type="presParOf" srcId="{492C06D9-4127-480B-BE78-FFC426CC4DF1}" destId="{81996BEC-89D0-4097-AF30-41DD64C292DF}" srcOrd="1" destOrd="0" presId="urn:microsoft.com/office/officeart/2005/8/layout/orgChart1"/>
    <dgm:cxn modelId="{78C71514-28C5-4CE5-B902-7A4D3B12029C}" type="presParOf" srcId="{492C06D9-4127-480B-BE78-FFC426CC4DF1}" destId="{80CC3D70-DE6D-4AC5-B306-16D2F8E9AFB8}" srcOrd="2" destOrd="0" presId="urn:microsoft.com/office/officeart/2005/8/layout/orgChart1"/>
    <dgm:cxn modelId="{958ECE2C-8323-4400-993C-B607BB6F241D}" type="presParOf" srcId="{6544481F-3765-4B30-8900-449F28C2FE7C}" destId="{A568E963-EF7A-4635-AF5F-7761B4501761}" srcOrd="18" destOrd="0" presId="urn:microsoft.com/office/officeart/2005/8/layout/orgChart1"/>
    <dgm:cxn modelId="{0F3CED4A-D5BC-495F-A3BE-FE4ADAB5F998}" type="presParOf" srcId="{6544481F-3765-4B30-8900-449F28C2FE7C}" destId="{415B338D-6D16-4E5E-AB7D-646AB21E1988}" srcOrd="19" destOrd="0" presId="urn:microsoft.com/office/officeart/2005/8/layout/orgChart1"/>
    <dgm:cxn modelId="{9E9AD74F-99B8-4822-A34A-2118F3658130}" type="presParOf" srcId="{415B338D-6D16-4E5E-AB7D-646AB21E1988}" destId="{77D08877-F3C6-4F30-A76B-BFCAB54B5810}" srcOrd="0" destOrd="0" presId="urn:microsoft.com/office/officeart/2005/8/layout/orgChart1"/>
    <dgm:cxn modelId="{FD455B62-B7F8-49C7-8229-BE04D9365DCC}" type="presParOf" srcId="{77D08877-F3C6-4F30-A76B-BFCAB54B5810}" destId="{B87D5274-EA1C-4D2C-95B3-66071AD62B7F}" srcOrd="0" destOrd="0" presId="urn:microsoft.com/office/officeart/2005/8/layout/orgChart1"/>
    <dgm:cxn modelId="{1AFD2543-E55A-4647-B604-468E63C59D36}" type="presParOf" srcId="{77D08877-F3C6-4F30-A76B-BFCAB54B5810}" destId="{B1ABC7CE-A822-4EFF-BF2E-6DC913086418}" srcOrd="1" destOrd="0" presId="urn:microsoft.com/office/officeart/2005/8/layout/orgChart1"/>
    <dgm:cxn modelId="{85037743-2990-4DAE-936D-2528F2248A56}" type="presParOf" srcId="{415B338D-6D16-4E5E-AB7D-646AB21E1988}" destId="{54059353-2F01-46FB-A35B-AC94CCC662FE}" srcOrd="1" destOrd="0" presId="urn:microsoft.com/office/officeart/2005/8/layout/orgChart1"/>
    <dgm:cxn modelId="{8CD795AC-6E33-44AA-AB04-22A8490E20E3}" type="presParOf" srcId="{415B338D-6D16-4E5E-AB7D-646AB21E1988}" destId="{956A369C-CD71-47B9-8BA5-17AF0E498EA9}" srcOrd="2" destOrd="0" presId="urn:microsoft.com/office/officeart/2005/8/layout/orgChart1"/>
    <dgm:cxn modelId="{359D2EDD-0416-438B-9604-18203FD13B0D}" type="presParOf" srcId="{6544481F-3765-4B30-8900-449F28C2FE7C}" destId="{5182A8ED-A101-41A1-BE87-85223CCF2C90}" srcOrd="20" destOrd="0" presId="urn:microsoft.com/office/officeart/2005/8/layout/orgChart1"/>
    <dgm:cxn modelId="{C3C8DEE8-D573-4995-A9BD-23CAF3005F8B}" type="presParOf" srcId="{6544481F-3765-4B30-8900-449F28C2FE7C}" destId="{F00CA371-C78E-4A46-AC13-5DA45B532D45}" srcOrd="21" destOrd="0" presId="urn:microsoft.com/office/officeart/2005/8/layout/orgChart1"/>
    <dgm:cxn modelId="{BE11E388-75A1-4ABA-A3EF-4588C6D7CF14}" type="presParOf" srcId="{F00CA371-C78E-4A46-AC13-5DA45B532D45}" destId="{9DC8D781-D1B1-4443-926C-CBBECF1D17AD}" srcOrd="0" destOrd="0" presId="urn:microsoft.com/office/officeart/2005/8/layout/orgChart1"/>
    <dgm:cxn modelId="{CE486A21-43D7-427B-AB9C-AD3AACD2B07A}" type="presParOf" srcId="{9DC8D781-D1B1-4443-926C-CBBECF1D17AD}" destId="{BFEF23E4-FDD0-47B4-82A2-4A77D9427C93}" srcOrd="0" destOrd="0" presId="urn:microsoft.com/office/officeart/2005/8/layout/orgChart1"/>
    <dgm:cxn modelId="{431E21B1-FC23-417A-8CCA-DAF332302A05}" type="presParOf" srcId="{9DC8D781-D1B1-4443-926C-CBBECF1D17AD}" destId="{B078526D-8065-4F1D-A5BB-CB0694F16576}" srcOrd="1" destOrd="0" presId="urn:microsoft.com/office/officeart/2005/8/layout/orgChart1"/>
    <dgm:cxn modelId="{76B4950A-868A-4A82-9DD1-0C23438C1A7E}" type="presParOf" srcId="{F00CA371-C78E-4A46-AC13-5DA45B532D45}" destId="{90D0EBA5-3198-4C7A-A20E-E34347118889}" srcOrd="1" destOrd="0" presId="urn:microsoft.com/office/officeart/2005/8/layout/orgChart1"/>
    <dgm:cxn modelId="{10E83E0C-96CF-4044-A2C4-7760C9C8D885}" type="presParOf" srcId="{F00CA371-C78E-4A46-AC13-5DA45B532D45}" destId="{5A9CB769-56DE-4CC6-8176-BC062971CDB5}" srcOrd="2" destOrd="0" presId="urn:microsoft.com/office/officeart/2005/8/layout/orgChart1"/>
    <dgm:cxn modelId="{5C8E1A3E-C0EC-432D-9052-6803744E478F}" type="presParOf" srcId="{6544481F-3765-4B30-8900-449F28C2FE7C}" destId="{6F2EB86E-C2F4-4FCA-836E-DA0040FF6DCA}" srcOrd="22" destOrd="0" presId="urn:microsoft.com/office/officeart/2005/8/layout/orgChart1"/>
    <dgm:cxn modelId="{9E3E1606-ADFA-4BB4-9B2E-69B7D599E5DF}" type="presParOf" srcId="{6544481F-3765-4B30-8900-449F28C2FE7C}" destId="{B0674CBC-6122-47CC-8933-F10F85E6BFCC}" srcOrd="23" destOrd="0" presId="urn:microsoft.com/office/officeart/2005/8/layout/orgChart1"/>
    <dgm:cxn modelId="{DF62A823-1264-43DD-B511-A6EE87474EAA}" type="presParOf" srcId="{B0674CBC-6122-47CC-8933-F10F85E6BFCC}" destId="{11D04633-F8FF-4D3A-82E9-B1237CB89CE8}" srcOrd="0" destOrd="0" presId="urn:microsoft.com/office/officeart/2005/8/layout/orgChart1"/>
    <dgm:cxn modelId="{87F6D0D0-8651-484C-AF1A-D8FD458877E7}" type="presParOf" srcId="{11D04633-F8FF-4D3A-82E9-B1237CB89CE8}" destId="{6CC8B433-56DE-4A2D-8F3A-0BF769DA19CA}" srcOrd="0" destOrd="0" presId="urn:microsoft.com/office/officeart/2005/8/layout/orgChart1"/>
    <dgm:cxn modelId="{5CDD70AA-2A38-439A-98BE-876AE16B95E0}" type="presParOf" srcId="{11D04633-F8FF-4D3A-82E9-B1237CB89CE8}" destId="{550FAFFE-77C0-42F6-99BD-A7F7715233C7}" srcOrd="1" destOrd="0" presId="urn:microsoft.com/office/officeart/2005/8/layout/orgChart1"/>
    <dgm:cxn modelId="{66DA6DBB-728E-4DDA-9105-0DF237861D8B}" type="presParOf" srcId="{B0674CBC-6122-47CC-8933-F10F85E6BFCC}" destId="{F876F285-15A9-48AE-BDD3-8D19CF633E39}" srcOrd="1" destOrd="0" presId="urn:microsoft.com/office/officeart/2005/8/layout/orgChart1"/>
    <dgm:cxn modelId="{9E98E917-1341-4BF2-B31D-BCC6870991CB}" type="presParOf" srcId="{B0674CBC-6122-47CC-8933-F10F85E6BFCC}" destId="{ADBB70C8-1AE0-4EF0-B5D2-3E10673F74BB}" srcOrd="2" destOrd="0" presId="urn:microsoft.com/office/officeart/2005/8/layout/orgChart1"/>
    <dgm:cxn modelId="{AA1FB7C9-8F42-4242-92C0-B0234AEE9409}" type="presParOf" srcId="{6544481F-3765-4B30-8900-449F28C2FE7C}" destId="{9A05C67A-323C-4258-B397-A5BCFA255354}" srcOrd="24" destOrd="0" presId="urn:microsoft.com/office/officeart/2005/8/layout/orgChart1"/>
    <dgm:cxn modelId="{C6DF2AC8-1FBD-4647-9620-0B2E92BFBC40}" type="presParOf" srcId="{6544481F-3765-4B30-8900-449F28C2FE7C}" destId="{C9EDCADB-741B-461C-83F6-7F15ED25CD30}" srcOrd="25" destOrd="0" presId="urn:microsoft.com/office/officeart/2005/8/layout/orgChart1"/>
    <dgm:cxn modelId="{DB2883C2-E7BE-4CC4-85B7-CB9D763B529F}" type="presParOf" srcId="{C9EDCADB-741B-461C-83F6-7F15ED25CD30}" destId="{18EE9C98-64F2-4EB0-A6AA-41BA471B5893}" srcOrd="0" destOrd="0" presId="urn:microsoft.com/office/officeart/2005/8/layout/orgChart1"/>
    <dgm:cxn modelId="{C06E5903-6FCA-47FD-9D13-069E67BF4CF5}" type="presParOf" srcId="{18EE9C98-64F2-4EB0-A6AA-41BA471B5893}" destId="{6153CCD4-9172-41A3-9301-A2F343D2602F}" srcOrd="0" destOrd="0" presId="urn:microsoft.com/office/officeart/2005/8/layout/orgChart1"/>
    <dgm:cxn modelId="{F16AC3B3-3F2C-4933-B500-7FF018422BF9}" type="presParOf" srcId="{18EE9C98-64F2-4EB0-A6AA-41BA471B5893}" destId="{7E2CE5E8-5AB0-4D4B-B62B-843BDB946FE0}" srcOrd="1" destOrd="0" presId="urn:microsoft.com/office/officeart/2005/8/layout/orgChart1"/>
    <dgm:cxn modelId="{2B0BD604-F45E-4E9F-BD54-DE016B1EAD40}" type="presParOf" srcId="{C9EDCADB-741B-461C-83F6-7F15ED25CD30}" destId="{8495BF08-2BA1-4477-A3A8-8479EF0F555A}" srcOrd="1" destOrd="0" presId="urn:microsoft.com/office/officeart/2005/8/layout/orgChart1"/>
    <dgm:cxn modelId="{F2BA93FB-EB6B-41D0-9619-42CB674F9400}" type="presParOf" srcId="{C9EDCADB-741B-461C-83F6-7F15ED25CD30}" destId="{DADAD83B-46DD-4DBD-826E-DFD3C64E9B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893512-A935-4A72-812C-5E91620750C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E25C6-B636-4223-BF20-B28CE459A210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مبطلات الصلاة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863FC5E-0778-4E6C-8DC3-D0B983C41648}" type="parTrans" cxnId="{1CF804DA-0E37-4243-B3F1-507DF1EBFAE4}">
      <dgm:prSet/>
      <dgm:spPr/>
      <dgm:t>
        <a:bodyPr/>
        <a:lstStyle/>
        <a:p>
          <a:endParaRPr lang="en-US"/>
        </a:p>
      </dgm:t>
    </dgm:pt>
    <dgm:pt modelId="{2AC459ED-7A62-44FB-8F40-A4C34FC6D05D}" type="sibTrans" cxnId="{1CF804DA-0E37-4243-B3F1-507DF1EBFAE4}">
      <dgm:prSet/>
      <dgm:spPr/>
      <dgm:t>
        <a:bodyPr/>
        <a:lstStyle/>
        <a:p>
          <a:endParaRPr lang="en-US"/>
        </a:p>
      </dgm:t>
    </dgm:pt>
    <dgm:pt modelId="{A315BD1D-024D-4F01-8229-83587A7A684F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ترك تشديد أو حرف أو قراءة الفاتحة غير مرتبة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E865919-EB53-4C5D-B268-5F144E6D84D5}" type="parTrans" cxnId="{7D41E494-831F-402D-A678-A28B278CD5CD}">
      <dgm:prSet/>
      <dgm:spPr/>
      <dgm:t>
        <a:bodyPr/>
        <a:lstStyle/>
        <a:p>
          <a:endParaRPr lang="en-US"/>
        </a:p>
      </dgm:t>
    </dgm:pt>
    <dgm:pt modelId="{D6394F20-5A42-4721-9293-F8C065380B37}" type="sibTrans" cxnId="{7D41E494-831F-402D-A678-A28B278CD5CD}">
      <dgm:prSet/>
      <dgm:spPr/>
      <dgm:t>
        <a:bodyPr/>
        <a:lstStyle/>
        <a:p>
          <a:endParaRPr lang="en-US"/>
        </a:p>
      </dgm:t>
    </dgm:pt>
    <dgm:pt modelId="{73089FA2-0BED-4B99-AD00-42C66042E578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الأكل والشرب عمداً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699E5DA-88BF-4D8D-A213-BDB6A94C6039}" type="parTrans" cxnId="{1D8FE92C-8A7B-4792-8667-2C02FF6C2F0E}">
      <dgm:prSet/>
      <dgm:spPr/>
      <dgm:t>
        <a:bodyPr/>
        <a:lstStyle/>
        <a:p>
          <a:endParaRPr lang="en-US"/>
        </a:p>
      </dgm:t>
    </dgm:pt>
    <dgm:pt modelId="{B37FBA74-BE7A-44E4-B2A3-622F91161036}" type="sibTrans" cxnId="{1D8FE92C-8A7B-4792-8667-2C02FF6C2F0E}">
      <dgm:prSet/>
      <dgm:spPr/>
      <dgm:t>
        <a:bodyPr/>
        <a:lstStyle/>
        <a:p>
          <a:endParaRPr lang="en-US"/>
        </a:p>
      </dgm:t>
    </dgm:pt>
    <dgm:pt modelId="{BC0F451E-171E-4882-AEB1-28BD567102A4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ترك الركن ناسياً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EA0BAD2-1AF3-42AA-9F9C-E015B5BF9199}" type="parTrans" cxnId="{8730E384-4B09-43D3-ADC1-70FEFFB114AA}">
      <dgm:prSet/>
      <dgm:spPr/>
      <dgm:t>
        <a:bodyPr/>
        <a:lstStyle/>
        <a:p>
          <a:endParaRPr lang="en-US"/>
        </a:p>
      </dgm:t>
    </dgm:pt>
    <dgm:pt modelId="{CDDB50F7-481C-4D3C-AC56-C59667BCB3F8}" type="sibTrans" cxnId="{8730E384-4B09-43D3-ADC1-70FEFFB114AA}">
      <dgm:prSet/>
      <dgm:spPr/>
      <dgm:t>
        <a:bodyPr/>
        <a:lstStyle/>
        <a:p>
          <a:endParaRPr lang="en-US"/>
        </a:p>
      </dgm:t>
    </dgm:pt>
    <dgm:pt modelId="{B93429BA-EF09-44DF-80D7-C661F22F67C0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ترك ركن أو واجب عمداً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AA8C4D4-3481-4277-BEA4-35B8E7EFCA0A}" type="parTrans" cxnId="{C27DFAB2-392C-4521-AD3F-A203E1CA41F1}">
      <dgm:prSet/>
      <dgm:spPr/>
      <dgm:t>
        <a:bodyPr/>
        <a:lstStyle/>
        <a:p>
          <a:endParaRPr lang="en-US"/>
        </a:p>
      </dgm:t>
    </dgm:pt>
    <dgm:pt modelId="{C4B8FFC9-0003-4511-98CD-3089323EA31B}" type="sibTrans" cxnId="{C27DFAB2-392C-4521-AD3F-A203E1CA41F1}">
      <dgm:prSet/>
      <dgm:spPr/>
      <dgm:t>
        <a:bodyPr/>
        <a:lstStyle/>
        <a:p>
          <a:endParaRPr lang="en-US"/>
        </a:p>
      </dgm:t>
    </dgm:pt>
    <dgm:pt modelId="{55DBDA92-8318-4C32-9943-8EB329AACA86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الكلام أو السكوت غير المشروع عمداً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8A1F6E1-E086-4F2A-BB4D-F112EF962D1C}" type="parTrans" cxnId="{F28A5A91-12C8-4096-9AED-3CDDA711A724}">
      <dgm:prSet/>
      <dgm:spPr/>
      <dgm:t>
        <a:bodyPr/>
        <a:lstStyle/>
        <a:p>
          <a:endParaRPr lang="en-US"/>
        </a:p>
      </dgm:t>
    </dgm:pt>
    <dgm:pt modelId="{E7C92013-5DC0-4AF3-89E9-F8C1D2EA715C}" type="sibTrans" cxnId="{F28A5A91-12C8-4096-9AED-3CDDA711A724}">
      <dgm:prSet/>
      <dgm:spPr/>
      <dgm:t>
        <a:bodyPr/>
        <a:lstStyle/>
        <a:p>
          <a:endParaRPr lang="en-US"/>
        </a:p>
      </dgm:t>
    </dgm:pt>
    <dgm:pt modelId="{2DECE037-1B1F-45C8-9F43-783C9ED9025F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العمل الكثير عمداً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1307376-1B62-43FC-BC64-FB9A2964AE74}" type="parTrans" cxnId="{F223D480-2535-410C-892B-1ECDC0776BCF}">
      <dgm:prSet/>
      <dgm:spPr/>
      <dgm:t>
        <a:bodyPr/>
        <a:lstStyle/>
        <a:p>
          <a:endParaRPr lang="en-US"/>
        </a:p>
      </dgm:t>
    </dgm:pt>
    <dgm:pt modelId="{EAB32EC0-9686-4F9C-AC66-44E41C525485}" type="sibTrans" cxnId="{F223D480-2535-410C-892B-1ECDC0776BCF}">
      <dgm:prSet/>
      <dgm:spPr/>
      <dgm:t>
        <a:bodyPr/>
        <a:lstStyle/>
        <a:p>
          <a:endParaRPr lang="en-US"/>
        </a:p>
      </dgm:t>
    </dgm:pt>
    <dgm:pt modelId="{38AEC52A-CE5D-4F78-AEFA-AEC2EF7BCF3C}">
      <dgm:prSet phldrT="[Text]" custT="1"/>
      <dgm:spPr/>
      <dgm:t>
        <a:bodyPr/>
        <a:lstStyle/>
        <a:p>
          <a:r>
            <a:rPr lang="ar-SA" sz="24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الضحك</a:t>
          </a:r>
          <a:endParaRPr lang="en-US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0D4D6BD-6876-4C31-A8C8-5F3C588991CC}" type="parTrans" cxnId="{9D76CFDB-77D4-4CF8-AC82-5EF704C621A8}">
      <dgm:prSet/>
      <dgm:spPr/>
      <dgm:t>
        <a:bodyPr/>
        <a:lstStyle/>
        <a:p>
          <a:endParaRPr lang="en-US"/>
        </a:p>
      </dgm:t>
    </dgm:pt>
    <dgm:pt modelId="{70058DB9-1155-4770-BABD-4F82B1BE8730}" type="sibTrans" cxnId="{9D76CFDB-77D4-4CF8-AC82-5EF704C621A8}">
      <dgm:prSet/>
      <dgm:spPr/>
      <dgm:t>
        <a:bodyPr/>
        <a:lstStyle/>
        <a:p>
          <a:endParaRPr lang="en-US"/>
        </a:p>
      </dgm:t>
    </dgm:pt>
    <dgm:pt modelId="{6B8AE440-CB41-4C0D-84BA-8D95595B7D61}" type="pres">
      <dgm:prSet presAssocID="{6B893512-A935-4A72-812C-5E91620750C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CEE5CE8-6CAA-4959-BBAF-D30EB4999334}" type="pres">
      <dgm:prSet presAssocID="{A1CE25C6-B636-4223-BF20-B28CE459A210}" presName="singleCycle" presStyleCnt="0"/>
      <dgm:spPr/>
    </dgm:pt>
    <dgm:pt modelId="{F7B5E913-2CA7-44EE-A1AF-8D0279B64F2A}" type="pres">
      <dgm:prSet presAssocID="{A1CE25C6-B636-4223-BF20-B28CE459A210}" presName="singleCenter" presStyleLbl="node1" presStyleIdx="0" presStyleCnt="8">
        <dgm:presLayoutVars>
          <dgm:chMax val="7"/>
          <dgm:chPref val="7"/>
        </dgm:presLayoutVars>
      </dgm:prSet>
      <dgm:spPr/>
    </dgm:pt>
    <dgm:pt modelId="{6F6B45A7-43E1-4993-8E75-F0E0FFFE29CA}" type="pres">
      <dgm:prSet presAssocID="{AE865919-EB53-4C5D-B268-5F144E6D84D5}" presName="Name56" presStyleLbl="parChTrans1D2" presStyleIdx="0" presStyleCnt="7"/>
      <dgm:spPr/>
    </dgm:pt>
    <dgm:pt modelId="{C69C3461-C500-4FDB-9364-F8770F08FCB0}" type="pres">
      <dgm:prSet presAssocID="{A315BD1D-024D-4F01-8229-83587A7A684F}" presName="text0" presStyleLbl="node1" presStyleIdx="1" presStyleCnt="8">
        <dgm:presLayoutVars>
          <dgm:bulletEnabled val="1"/>
        </dgm:presLayoutVars>
      </dgm:prSet>
      <dgm:spPr/>
    </dgm:pt>
    <dgm:pt modelId="{2D14AB3C-6B5E-42D3-A963-DB6073BFFAD5}" type="pres">
      <dgm:prSet presAssocID="{B699E5DA-88BF-4D8D-A213-BDB6A94C6039}" presName="Name56" presStyleLbl="parChTrans1D2" presStyleIdx="1" presStyleCnt="7"/>
      <dgm:spPr/>
    </dgm:pt>
    <dgm:pt modelId="{F495430A-B209-4C57-B4E8-3929B1B9DDE1}" type="pres">
      <dgm:prSet presAssocID="{73089FA2-0BED-4B99-AD00-42C66042E578}" presName="text0" presStyleLbl="node1" presStyleIdx="2" presStyleCnt="8">
        <dgm:presLayoutVars>
          <dgm:bulletEnabled val="1"/>
        </dgm:presLayoutVars>
      </dgm:prSet>
      <dgm:spPr/>
    </dgm:pt>
    <dgm:pt modelId="{8F7D76E2-9BDF-4946-9A6E-BC968195EA4C}" type="pres">
      <dgm:prSet presAssocID="{08A1F6E1-E086-4F2A-BB4D-F112EF962D1C}" presName="Name56" presStyleLbl="parChTrans1D2" presStyleIdx="2" presStyleCnt="7"/>
      <dgm:spPr/>
    </dgm:pt>
    <dgm:pt modelId="{053E9B83-59CB-4DA5-98CE-CC7583680B41}" type="pres">
      <dgm:prSet presAssocID="{55DBDA92-8318-4C32-9943-8EB329AACA86}" presName="text0" presStyleLbl="node1" presStyleIdx="3" presStyleCnt="8">
        <dgm:presLayoutVars>
          <dgm:bulletEnabled val="1"/>
        </dgm:presLayoutVars>
      </dgm:prSet>
      <dgm:spPr/>
    </dgm:pt>
    <dgm:pt modelId="{36C9CAD3-7A97-49E5-B04F-E79F9E8078B7}" type="pres">
      <dgm:prSet presAssocID="{B1307376-1B62-43FC-BC64-FB9A2964AE74}" presName="Name56" presStyleLbl="parChTrans1D2" presStyleIdx="3" presStyleCnt="7"/>
      <dgm:spPr/>
    </dgm:pt>
    <dgm:pt modelId="{55D18B3B-648D-43C0-A5F4-44D8BE27DC50}" type="pres">
      <dgm:prSet presAssocID="{2DECE037-1B1F-45C8-9F43-783C9ED9025F}" presName="text0" presStyleLbl="node1" presStyleIdx="4" presStyleCnt="8">
        <dgm:presLayoutVars>
          <dgm:bulletEnabled val="1"/>
        </dgm:presLayoutVars>
      </dgm:prSet>
      <dgm:spPr/>
    </dgm:pt>
    <dgm:pt modelId="{5DBE96B3-3088-4A06-8DE9-EF82E784ACBB}" type="pres">
      <dgm:prSet presAssocID="{8AA8C4D4-3481-4277-BEA4-35B8E7EFCA0A}" presName="Name56" presStyleLbl="parChTrans1D2" presStyleIdx="4" presStyleCnt="7"/>
      <dgm:spPr/>
    </dgm:pt>
    <dgm:pt modelId="{CCA14984-9AB8-445D-A887-9C8069C77CB7}" type="pres">
      <dgm:prSet presAssocID="{B93429BA-EF09-44DF-80D7-C661F22F67C0}" presName="text0" presStyleLbl="node1" presStyleIdx="5" presStyleCnt="8">
        <dgm:presLayoutVars>
          <dgm:bulletEnabled val="1"/>
        </dgm:presLayoutVars>
      </dgm:prSet>
      <dgm:spPr/>
    </dgm:pt>
    <dgm:pt modelId="{1AF2BB2C-2E5F-4602-A241-1747739B1474}" type="pres">
      <dgm:prSet presAssocID="{6EA0BAD2-1AF3-42AA-9F9C-E015B5BF9199}" presName="Name56" presStyleLbl="parChTrans1D2" presStyleIdx="5" presStyleCnt="7"/>
      <dgm:spPr/>
    </dgm:pt>
    <dgm:pt modelId="{F413B60B-CE52-4CAD-A023-A7E48725FD76}" type="pres">
      <dgm:prSet presAssocID="{BC0F451E-171E-4882-AEB1-28BD567102A4}" presName="text0" presStyleLbl="node1" presStyleIdx="6" presStyleCnt="8">
        <dgm:presLayoutVars>
          <dgm:bulletEnabled val="1"/>
        </dgm:presLayoutVars>
      </dgm:prSet>
      <dgm:spPr/>
    </dgm:pt>
    <dgm:pt modelId="{D67B0A63-BD0B-444A-9028-55460F83EC71}" type="pres">
      <dgm:prSet presAssocID="{80D4D6BD-6876-4C31-A8C8-5F3C588991CC}" presName="Name56" presStyleLbl="parChTrans1D2" presStyleIdx="6" presStyleCnt="7"/>
      <dgm:spPr/>
    </dgm:pt>
    <dgm:pt modelId="{2E914AB8-3153-4DD4-8691-B1FD1CA3EFF4}" type="pres">
      <dgm:prSet presAssocID="{38AEC52A-CE5D-4F78-AEFA-AEC2EF7BCF3C}" presName="text0" presStyleLbl="node1" presStyleIdx="7" presStyleCnt="8">
        <dgm:presLayoutVars>
          <dgm:bulletEnabled val="1"/>
        </dgm:presLayoutVars>
      </dgm:prSet>
      <dgm:spPr/>
    </dgm:pt>
  </dgm:ptLst>
  <dgm:cxnLst>
    <dgm:cxn modelId="{8196CA18-6234-42AC-A033-BA55ED6E6606}" type="presOf" srcId="{2DECE037-1B1F-45C8-9F43-783C9ED9025F}" destId="{55D18B3B-648D-43C0-A5F4-44D8BE27DC50}" srcOrd="0" destOrd="0" presId="urn:microsoft.com/office/officeart/2008/layout/RadialCluster"/>
    <dgm:cxn modelId="{305FB722-C3A2-4B26-BBC2-7437DCB5C22D}" type="presOf" srcId="{AE865919-EB53-4C5D-B268-5F144E6D84D5}" destId="{6F6B45A7-43E1-4993-8E75-F0E0FFFE29CA}" srcOrd="0" destOrd="0" presId="urn:microsoft.com/office/officeart/2008/layout/RadialCluster"/>
    <dgm:cxn modelId="{1D8FE92C-8A7B-4792-8667-2C02FF6C2F0E}" srcId="{A1CE25C6-B636-4223-BF20-B28CE459A210}" destId="{73089FA2-0BED-4B99-AD00-42C66042E578}" srcOrd="1" destOrd="0" parTransId="{B699E5DA-88BF-4D8D-A213-BDB6A94C6039}" sibTransId="{B37FBA74-BE7A-44E4-B2A3-622F91161036}"/>
    <dgm:cxn modelId="{C4AAE931-39C6-49A5-9739-4A68E72B1A3C}" type="presOf" srcId="{6EA0BAD2-1AF3-42AA-9F9C-E015B5BF9199}" destId="{1AF2BB2C-2E5F-4602-A241-1747739B1474}" srcOrd="0" destOrd="0" presId="urn:microsoft.com/office/officeart/2008/layout/RadialCluster"/>
    <dgm:cxn modelId="{9E648045-117D-4A01-80F1-DE02F6E3BBC4}" type="presOf" srcId="{A1CE25C6-B636-4223-BF20-B28CE459A210}" destId="{F7B5E913-2CA7-44EE-A1AF-8D0279B64F2A}" srcOrd="0" destOrd="0" presId="urn:microsoft.com/office/officeart/2008/layout/RadialCluster"/>
    <dgm:cxn modelId="{423FA845-3534-49FD-B3E4-4898BA75C7F3}" type="presOf" srcId="{38AEC52A-CE5D-4F78-AEFA-AEC2EF7BCF3C}" destId="{2E914AB8-3153-4DD4-8691-B1FD1CA3EFF4}" srcOrd="0" destOrd="0" presId="urn:microsoft.com/office/officeart/2008/layout/RadialCluster"/>
    <dgm:cxn modelId="{794C5052-B784-4D7A-8A2B-E7491F40B451}" type="presOf" srcId="{80D4D6BD-6876-4C31-A8C8-5F3C588991CC}" destId="{D67B0A63-BD0B-444A-9028-55460F83EC71}" srcOrd="0" destOrd="0" presId="urn:microsoft.com/office/officeart/2008/layout/RadialCluster"/>
    <dgm:cxn modelId="{DA301058-9EB2-43D1-9C0B-543AF2715683}" type="presOf" srcId="{8AA8C4D4-3481-4277-BEA4-35B8E7EFCA0A}" destId="{5DBE96B3-3088-4A06-8DE9-EF82E784ACBB}" srcOrd="0" destOrd="0" presId="urn:microsoft.com/office/officeart/2008/layout/RadialCluster"/>
    <dgm:cxn modelId="{F223D480-2535-410C-892B-1ECDC0776BCF}" srcId="{A1CE25C6-B636-4223-BF20-B28CE459A210}" destId="{2DECE037-1B1F-45C8-9F43-783C9ED9025F}" srcOrd="3" destOrd="0" parTransId="{B1307376-1B62-43FC-BC64-FB9A2964AE74}" sibTransId="{EAB32EC0-9686-4F9C-AC66-44E41C525485}"/>
    <dgm:cxn modelId="{D0556381-9A3F-4F19-B25D-43317394AE8B}" type="presOf" srcId="{B93429BA-EF09-44DF-80D7-C661F22F67C0}" destId="{CCA14984-9AB8-445D-A887-9C8069C77CB7}" srcOrd="0" destOrd="0" presId="urn:microsoft.com/office/officeart/2008/layout/RadialCluster"/>
    <dgm:cxn modelId="{8730E384-4B09-43D3-ADC1-70FEFFB114AA}" srcId="{A1CE25C6-B636-4223-BF20-B28CE459A210}" destId="{BC0F451E-171E-4882-AEB1-28BD567102A4}" srcOrd="5" destOrd="0" parTransId="{6EA0BAD2-1AF3-42AA-9F9C-E015B5BF9199}" sibTransId="{CDDB50F7-481C-4D3C-AC56-C59667BCB3F8}"/>
    <dgm:cxn modelId="{F28A5A91-12C8-4096-9AED-3CDDA711A724}" srcId="{A1CE25C6-B636-4223-BF20-B28CE459A210}" destId="{55DBDA92-8318-4C32-9943-8EB329AACA86}" srcOrd="2" destOrd="0" parTransId="{08A1F6E1-E086-4F2A-BB4D-F112EF962D1C}" sibTransId="{E7C92013-5DC0-4AF3-89E9-F8C1D2EA715C}"/>
    <dgm:cxn modelId="{202AD094-4F56-4EE9-9094-1AE8440BCF9B}" type="presOf" srcId="{08A1F6E1-E086-4F2A-BB4D-F112EF962D1C}" destId="{8F7D76E2-9BDF-4946-9A6E-BC968195EA4C}" srcOrd="0" destOrd="0" presId="urn:microsoft.com/office/officeart/2008/layout/RadialCluster"/>
    <dgm:cxn modelId="{7D41E494-831F-402D-A678-A28B278CD5CD}" srcId="{A1CE25C6-B636-4223-BF20-B28CE459A210}" destId="{A315BD1D-024D-4F01-8229-83587A7A684F}" srcOrd="0" destOrd="0" parTransId="{AE865919-EB53-4C5D-B268-5F144E6D84D5}" sibTransId="{D6394F20-5A42-4721-9293-F8C065380B37}"/>
    <dgm:cxn modelId="{E22101A3-6CAF-4C64-8E3B-708EA17B093B}" type="presOf" srcId="{B699E5DA-88BF-4D8D-A213-BDB6A94C6039}" destId="{2D14AB3C-6B5E-42D3-A963-DB6073BFFAD5}" srcOrd="0" destOrd="0" presId="urn:microsoft.com/office/officeart/2008/layout/RadialCluster"/>
    <dgm:cxn modelId="{A20EF8AB-3836-4C29-B41C-A3A95424A17F}" type="presOf" srcId="{6B893512-A935-4A72-812C-5E91620750CE}" destId="{6B8AE440-CB41-4C0D-84BA-8D95595B7D61}" srcOrd="0" destOrd="0" presId="urn:microsoft.com/office/officeart/2008/layout/RadialCluster"/>
    <dgm:cxn modelId="{87F06BB0-3CC7-4AED-83D3-521B58FF8EE4}" type="presOf" srcId="{B1307376-1B62-43FC-BC64-FB9A2964AE74}" destId="{36C9CAD3-7A97-49E5-B04F-E79F9E8078B7}" srcOrd="0" destOrd="0" presId="urn:microsoft.com/office/officeart/2008/layout/RadialCluster"/>
    <dgm:cxn modelId="{B5123FB1-5F78-42AC-B04D-D227406CA68E}" type="presOf" srcId="{55DBDA92-8318-4C32-9943-8EB329AACA86}" destId="{053E9B83-59CB-4DA5-98CE-CC7583680B41}" srcOrd="0" destOrd="0" presId="urn:microsoft.com/office/officeart/2008/layout/RadialCluster"/>
    <dgm:cxn modelId="{C27DFAB2-392C-4521-AD3F-A203E1CA41F1}" srcId="{A1CE25C6-B636-4223-BF20-B28CE459A210}" destId="{B93429BA-EF09-44DF-80D7-C661F22F67C0}" srcOrd="4" destOrd="0" parTransId="{8AA8C4D4-3481-4277-BEA4-35B8E7EFCA0A}" sibTransId="{C4B8FFC9-0003-4511-98CD-3089323EA31B}"/>
    <dgm:cxn modelId="{B03362C0-2496-4F0C-8C0D-31E6C67E3942}" type="presOf" srcId="{A315BD1D-024D-4F01-8229-83587A7A684F}" destId="{C69C3461-C500-4FDB-9364-F8770F08FCB0}" srcOrd="0" destOrd="0" presId="urn:microsoft.com/office/officeart/2008/layout/RadialCluster"/>
    <dgm:cxn modelId="{8CF2A3CE-239B-41D8-94A2-5D03503D3B89}" type="presOf" srcId="{73089FA2-0BED-4B99-AD00-42C66042E578}" destId="{F495430A-B209-4C57-B4E8-3929B1B9DDE1}" srcOrd="0" destOrd="0" presId="urn:microsoft.com/office/officeart/2008/layout/RadialCluster"/>
    <dgm:cxn modelId="{1CF804DA-0E37-4243-B3F1-507DF1EBFAE4}" srcId="{6B893512-A935-4A72-812C-5E91620750CE}" destId="{A1CE25C6-B636-4223-BF20-B28CE459A210}" srcOrd="0" destOrd="0" parTransId="{D863FC5E-0778-4E6C-8DC3-D0B983C41648}" sibTransId="{2AC459ED-7A62-44FB-8F40-A4C34FC6D05D}"/>
    <dgm:cxn modelId="{9D76CFDB-77D4-4CF8-AC82-5EF704C621A8}" srcId="{A1CE25C6-B636-4223-BF20-B28CE459A210}" destId="{38AEC52A-CE5D-4F78-AEFA-AEC2EF7BCF3C}" srcOrd="6" destOrd="0" parTransId="{80D4D6BD-6876-4C31-A8C8-5F3C588991CC}" sibTransId="{70058DB9-1155-4770-BABD-4F82B1BE8730}"/>
    <dgm:cxn modelId="{B1973EF0-960F-4B13-B6B5-BE729E6DEDE5}" type="presOf" srcId="{BC0F451E-171E-4882-AEB1-28BD567102A4}" destId="{F413B60B-CE52-4CAD-A023-A7E48725FD76}" srcOrd="0" destOrd="0" presId="urn:microsoft.com/office/officeart/2008/layout/RadialCluster"/>
    <dgm:cxn modelId="{5D1BB83F-2574-4F06-AC5D-BEB2E5C3823D}" type="presParOf" srcId="{6B8AE440-CB41-4C0D-84BA-8D95595B7D61}" destId="{8CEE5CE8-6CAA-4959-BBAF-D30EB4999334}" srcOrd="0" destOrd="0" presId="urn:microsoft.com/office/officeart/2008/layout/RadialCluster"/>
    <dgm:cxn modelId="{0EA726F4-250E-444E-8998-57DD1682BD9E}" type="presParOf" srcId="{8CEE5CE8-6CAA-4959-BBAF-D30EB4999334}" destId="{F7B5E913-2CA7-44EE-A1AF-8D0279B64F2A}" srcOrd="0" destOrd="0" presId="urn:microsoft.com/office/officeart/2008/layout/RadialCluster"/>
    <dgm:cxn modelId="{9BB980B1-E2DC-4BCE-AC86-DF8E50A7A7A9}" type="presParOf" srcId="{8CEE5CE8-6CAA-4959-BBAF-D30EB4999334}" destId="{6F6B45A7-43E1-4993-8E75-F0E0FFFE29CA}" srcOrd="1" destOrd="0" presId="urn:microsoft.com/office/officeart/2008/layout/RadialCluster"/>
    <dgm:cxn modelId="{F80A1EA0-2004-4C02-97B6-35AFA7747F1A}" type="presParOf" srcId="{8CEE5CE8-6CAA-4959-BBAF-D30EB4999334}" destId="{C69C3461-C500-4FDB-9364-F8770F08FCB0}" srcOrd="2" destOrd="0" presId="urn:microsoft.com/office/officeart/2008/layout/RadialCluster"/>
    <dgm:cxn modelId="{8FC7323F-76A5-4844-AA5B-479DE2275106}" type="presParOf" srcId="{8CEE5CE8-6CAA-4959-BBAF-D30EB4999334}" destId="{2D14AB3C-6B5E-42D3-A963-DB6073BFFAD5}" srcOrd="3" destOrd="0" presId="urn:microsoft.com/office/officeart/2008/layout/RadialCluster"/>
    <dgm:cxn modelId="{73CF65EF-79EC-48E1-BAE3-12F4941F5751}" type="presParOf" srcId="{8CEE5CE8-6CAA-4959-BBAF-D30EB4999334}" destId="{F495430A-B209-4C57-B4E8-3929B1B9DDE1}" srcOrd="4" destOrd="0" presId="urn:microsoft.com/office/officeart/2008/layout/RadialCluster"/>
    <dgm:cxn modelId="{947AC43B-21D2-4144-9AAC-7B36DA3CA242}" type="presParOf" srcId="{8CEE5CE8-6CAA-4959-BBAF-D30EB4999334}" destId="{8F7D76E2-9BDF-4946-9A6E-BC968195EA4C}" srcOrd="5" destOrd="0" presId="urn:microsoft.com/office/officeart/2008/layout/RadialCluster"/>
    <dgm:cxn modelId="{ACACD0E4-56E7-47A2-A8D3-7BB7064E6CDA}" type="presParOf" srcId="{8CEE5CE8-6CAA-4959-BBAF-D30EB4999334}" destId="{053E9B83-59CB-4DA5-98CE-CC7583680B41}" srcOrd="6" destOrd="0" presId="urn:microsoft.com/office/officeart/2008/layout/RadialCluster"/>
    <dgm:cxn modelId="{255CC923-7305-445A-AA88-0C0A507D5D3B}" type="presParOf" srcId="{8CEE5CE8-6CAA-4959-BBAF-D30EB4999334}" destId="{36C9CAD3-7A97-49E5-B04F-E79F9E8078B7}" srcOrd="7" destOrd="0" presId="urn:microsoft.com/office/officeart/2008/layout/RadialCluster"/>
    <dgm:cxn modelId="{85783D31-CEA6-4D69-BA31-CC33C31FD556}" type="presParOf" srcId="{8CEE5CE8-6CAA-4959-BBAF-D30EB4999334}" destId="{55D18B3B-648D-43C0-A5F4-44D8BE27DC50}" srcOrd="8" destOrd="0" presId="urn:microsoft.com/office/officeart/2008/layout/RadialCluster"/>
    <dgm:cxn modelId="{A7B89DE8-4419-4007-BB1E-71C9D4363E67}" type="presParOf" srcId="{8CEE5CE8-6CAA-4959-BBAF-D30EB4999334}" destId="{5DBE96B3-3088-4A06-8DE9-EF82E784ACBB}" srcOrd="9" destOrd="0" presId="urn:microsoft.com/office/officeart/2008/layout/RadialCluster"/>
    <dgm:cxn modelId="{B6BB1635-EFB5-4DDA-BA0F-75B6CCB52D21}" type="presParOf" srcId="{8CEE5CE8-6CAA-4959-BBAF-D30EB4999334}" destId="{CCA14984-9AB8-445D-A887-9C8069C77CB7}" srcOrd="10" destOrd="0" presId="urn:microsoft.com/office/officeart/2008/layout/RadialCluster"/>
    <dgm:cxn modelId="{E8AFCB2A-BCC7-44C4-8AFA-9ECC3106BDAA}" type="presParOf" srcId="{8CEE5CE8-6CAA-4959-BBAF-D30EB4999334}" destId="{1AF2BB2C-2E5F-4602-A241-1747739B1474}" srcOrd="11" destOrd="0" presId="urn:microsoft.com/office/officeart/2008/layout/RadialCluster"/>
    <dgm:cxn modelId="{C19C4A3D-C0B4-4999-A241-E8BE9C4009E8}" type="presParOf" srcId="{8CEE5CE8-6CAA-4959-BBAF-D30EB4999334}" destId="{F413B60B-CE52-4CAD-A023-A7E48725FD76}" srcOrd="12" destOrd="0" presId="urn:microsoft.com/office/officeart/2008/layout/RadialCluster"/>
    <dgm:cxn modelId="{63CB3287-A592-4F7A-9BF4-2FFA64B99234}" type="presParOf" srcId="{8CEE5CE8-6CAA-4959-BBAF-D30EB4999334}" destId="{D67B0A63-BD0B-444A-9028-55460F83EC71}" srcOrd="13" destOrd="0" presId="urn:microsoft.com/office/officeart/2008/layout/RadialCluster"/>
    <dgm:cxn modelId="{45E4C80F-EBDB-423D-B342-9F1EC55D74A2}" type="presParOf" srcId="{8CEE5CE8-6CAA-4959-BBAF-D30EB4999334}" destId="{2E914AB8-3153-4DD4-8691-B1FD1CA3EFF4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98BE7-2279-4340-9EC8-44093A7FD22C}">
      <dsp:nvSpPr>
        <dsp:cNvPr id="0" name=""/>
        <dsp:cNvSpPr/>
      </dsp:nvSpPr>
      <dsp:spPr>
        <a:xfrm>
          <a:off x="5257800" y="628196"/>
          <a:ext cx="131581" cy="5914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4896"/>
              </a:lnTo>
              <a:lnTo>
                <a:pt x="131581" y="59148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C67A-323C-4258-B397-A5BCFA255354}">
      <dsp:nvSpPr>
        <dsp:cNvPr id="0" name=""/>
        <dsp:cNvSpPr/>
      </dsp:nvSpPr>
      <dsp:spPr>
        <a:xfrm>
          <a:off x="5126218" y="628196"/>
          <a:ext cx="131581" cy="5914896"/>
        </a:xfrm>
        <a:custGeom>
          <a:avLst/>
          <a:gdLst/>
          <a:ahLst/>
          <a:cxnLst/>
          <a:rect l="0" t="0" r="0" b="0"/>
          <a:pathLst>
            <a:path>
              <a:moveTo>
                <a:pt x="131581" y="0"/>
              </a:moveTo>
              <a:lnTo>
                <a:pt x="131581" y="5914896"/>
              </a:lnTo>
              <a:lnTo>
                <a:pt x="0" y="59148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EB86E-C2F4-4FCA-836E-DA0040FF6DCA}">
      <dsp:nvSpPr>
        <dsp:cNvPr id="0" name=""/>
        <dsp:cNvSpPr/>
      </dsp:nvSpPr>
      <dsp:spPr>
        <a:xfrm>
          <a:off x="5257800" y="628196"/>
          <a:ext cx="131581" cy="5025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5155"/>
              </a:lnTo>
              <a:lnTo>
                <a:pt x="131581" y="50251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2A8ED-A101-41A1-BE87-85223CCF2C90}">
      <dsp:nvSpPr>
        <dsp:cNvPr id="0" name=""/>
        <dsp:cNvSpPr/>
      </dsp:nvSpPr>
      <dsp:spPr>
        <a:xfrm>
          <a:off x="5126218" y="628196"/>
          <a:ext cx="131581" cy="5025155"/>
        </a:xfrm>
        <a:custGeom>
          <a:avLst/>
          <a:gdLst/>
          <a:ahLst/>
          <a:cxnLst/>
          <a:rect l="0" t="0" r="0" b="0"/>
          <a:pathLst>
            <a:path>
              <a:moveTo>
                <a:pt x="131581" y="0"/>
              </a:moveTo>
              <a:lnTo>
                <a:pt x="131581" y="5025155"/>
              </a:lnTo>
              <a:lnTo>
                <a:pt x="0" y="50251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68E963-EF7A-4635-AF5F-7761B4501761}">
      <dsp:nvSpPr>
        <dsp:cNvPr id="0" name=""/>
        <dsp:cNvSpPr/>
      </dsp:nvSpPr>
      <dsp:spPr>
        <a:xfrm>
          <a:off x="5257800" y="628196"/>
          <a:ext cx="131581" cy="4135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5415"/>
              </a:lnTo>
              <a:lnTo>
                <a:pt x="131581" y="413541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41897-687F-47DA-9459-68E78237D498}">
      <dsp:nvSpPr>
        <dsp:cNvPr id="0" name=""/>
        <dsp:cNvSpPr/>
      </dsp:nvSpPr>
      <dsp:spPr>
        <a:xfrm>
          <a:off x="5126218" y="628196"/>
          <a:ext cx="131581" cy="4135415"/>
        </a:xfrm>
        <a:custGeom>
          <a:avLst/>
          <a:gdLst/>
          <a:ahLst/>
          <a:cxnLst/>
          <a:rect l="0" t="0" r="0" b="0"/>
          <a:pathLst>
            <a:path>
              <a:moveTo>
                <a:pt x="131581" y="0"/>
              </a:moveTo>
              <a:lnTo>
                <a:pt x="131581" y="4135415"/>
              </a:lnTo>
              <a:lnTo>
                <a:pt x="0" y="413541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E8CBD-868A-4295-96B1-E689EB0167EC}">
      <dsp:nvSpPr>
        <dsp:cNvPr id="0" name=""/>
        <dsp:cNvSpPr/>
      </dsp:nvSpPr>
      <dsp:spPr>
        <a:xfrm>
          <a:off x="5257800" y="628196"/>
          <a:ext cx="131882" cy="3245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5674"/>
              </a:lnTo>
              <a:lnTo>
                <a:pt x="131882" y="32456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2F11A-21E2-47B8-BF7F-D3A42CFD43CE}">
      <dsp:nvSpPr>
        <dsp:cNvPr id="0" name=""/>
        <dsp:cNvSpPr/>
      </dsp:nvSpPr>
      <dsp:spPr>
        <a:xfrm>
          <a:off x="5126218" y="628196"/>
          <a:ext cx="131581" cy="3245674"/>
        </a:xfrm>
        <a:custGeom>
          <a:avLst/>
          <a:gdLst/>
          <a:ahLst/>
          <a:cxnLst/>
          <a:rect l="0" t="0" r="0" b="0"/>
          <a:pathLst>
            <a:path>
              <a:moveTo>
                <a:pt x="131581" y="0"/>
              </a:moveTo>
              <a:lnTo>
                <a:pt x="131581" y="3245674"/>
              </a:lnTo>
              <a:lnTo>
                <a:pt x="0" y="32456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7E2FD-BDA0-4354-9FCF-4137BE896A6A}">
      <dsp:nvSpPr>
        <dsp:cNvPr id="0" name=""/>
        <dsp:cNvSpPr/>
      </dsp:nvSpPr>
      <dsp:spPr>
        <a:xfrm>
          <a:off x="5257800" y="628196"/>
          <a:ext cx="131581" cy="2355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933"/>
              </a:lnTo>
              <a:lnTo>
                <a:pt x="131581" y="23559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1AFA2-D82F-4DBD-B87B-E7C00DF06B5C}">
      <dsp:nvSpPr>
        <dsp:cNvPr id="0" name=""/>
        <dsp:cNvSpPr/>
      </dsp:nvSpPr>
      <dsp:spPr>
        <a:xfrm>
          <a:off x="5126218" y="628196"/>
          <a:ext cx="131581" cy="2355933"/>
        </a:xfrm>
        <a:custGeom>
          <a:avLst/>
          <a:gdLst/>
          <a:ahLst/>
          <a:cxnLst/>
          <a:rect l="0" t="0" r="0" b="0"/>
          <a:pathLst>
            <a:path>
              <a:moveTo>
                <a:pt x="131581" y="0"/>
              </a:moveTo>
              <a:lnTo>
                <a:pt x="131581" y="2355933"/>
              </a:lnTo>
              <a:lnTo>
                <a:pt x="0" y="23559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00741-0A6D-424F-B231-D0508DA8C77B}">
      <dsp:nvSpPr>
        <dsp:cNvPr id="0" name=""/>
        <dsp:cNvSpPr/>
      </dsp:nvSpPr>
      <dsp:spPr>
        <a:xfrm>
          <a:off x="5257800" y="628196"/>
          <a:ext cx="131581" cy="1466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192"/>
              </a:lnTo>
              <a:lnTo>
                <a:pt x="131581" y="146619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B0912-DAC2-498A-A377-1CB0D3067855}">
      <dsp:nvSpPr>
        <dsp:cNvPr id="0" name=""/>
        <dsp:cNvSpPr/>
      </dsp:nvSpPr>
      <dsp:spPr>
        <a:xfrm>
          <a:off x="5126218" y="628196"/>
          <a:ext cx="131581" cy="1466192"/>
        </a:xfrm>
        <a:custGeom>
          <a:avLst/>
          <a:gdLst/>
          <a:ahLst/>
          <a:cxnLst/>
          <a:rect l="0" t="0" r="0" b="0"/>
          <a:pathLst>
            <a:path>
              <a:moveTo>
                <a:pt x="131581" y="0"/>
              </a:moveTo>
              <a:lnTo>
                <a:pt x="131581" y="1466192"/>
              </a:lnTo>
              <a:lnTo>
                <a:pt x="0" y="146619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3E0B2-5C62-42F7-9B0D-9BC5C3718B38}">
      <dsp:nvSpPr>
        <dsp:cNvPr id="0" name=""/>
        <dsp:cNvSpPr/>
      </dsp:nvSpPr>
      <dsp:spPr>
        <a:xfrm>
          <a:off x="5257800" y="628196"/>
          <a:ext cx="131581" cy="576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451"/>
              </a:lnTo>
              <a:lnTo>
                <a:pt x="131581" y="5764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44017-AB2F-4A44-A341-511BE9B74423}">
      <dsp:nvSpPr>
        <dsp:cNvPr id="0" name=""/>
        <dsp:cNvSpPr/>
      </dsp:nvSpPr>
      <dsp:spPr>
        <a:xfrm>
          <a:off x="5126218" y="628196"/>
          <a:ext cx="131581" cy="576451"/>
        </a:xfrm>
        <a:custGeom>
          <a:avLst/>
          <a:gdLst/>
          <a:ahLst/>
          <a:cxnLst/>
          <a:rect l="0" t="0" r="0" b="0"/>
          <a:pathLst>
            <a:path>
              <a:moveTo>
                <a:pt x="131581" y="0"/>
              </a:moveTo>
              <a:lnTo>
                <a:pt x="131581" y="576451"/>
              </a:lnTo>
              <a:lnTo>
                <a:pt x="0" y="5764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3D112-CC0A-4F71-9F01-26D3FB7EEAFF}">
      <dsp:nvSpPr>
        <dsp:cNvPr id="0" name=""/>
        <dsp:cNvSpPr/>
      </dsp:nvSpPr>
      <dsp:spPr>
        <a:xfrm>
          <a:off x="4631221" y="1618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أركان الصلاة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631221" y="1618"/>
        <a:ext cx="1253156" cy="626578"/>
      </dsp:txXfrm>
    </dsp:sp>
    <dsp:sp modelId="{FD6F5D9A-DE8E-42B6-9DD0-67E62570294F}">
      <dsp:nvSpPr>
        <dsp:cNvPr id="0" name=""/>
        <dsp:cNvSpPr/>
      </dsp:nvSpPr>
      <dsp:spPr>
        <a:xfrm>
          <a:off x="3873062" y="891358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الصلاة قائماً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873062" y="891358"/>
        <a:ext cx="1253156" cy="626578"/>
      </dsp:txXfrm>
    </dsp:sp>
    <dsp:sp modelId="{38A676C7-F480-4D01-AC1A-80DFF8A2DFD5}">
      <dsp:nvSpPr>
        <dsp:cNvPr id="0" name=""/>
        <dsp:cNvSpPr/>
      </dsp:nvSpPr>
      <dsp:spPr>
        <a:xfrm>
          <a:off x="5389381" y="891358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تكبيرة الأحرام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89381" y="891358"/>
        <a:ext cx="1253156" cy="626578"/>
      </dsp:txXfrm>
    </dsp:sp>
    <dsp:sp modelId="{04AB0EBF-5A63-4FA1-AA85-CFDB3C84AC4E}">
      <dsp:nvSpPr>
        <dsp:cNvPr id="0" name=""/>
        <dsp:cNvSpPr/>
      </dsp:nvSpPr>
      <dsp:spPr>
        <a:xfrm>
          <a:off x="3873062" y="1781099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الطمأنينة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873062" y="1781099"/>
        <a:ext cx="1253156" cy="626578"/>
      </dsp:txXfrm>
    </dsp:sp>
    <dsp:sp modelId="{F90D4481-322B-444A-A42F-968CCF4F8D73}">
      <dsp:nvSpPr>
        <dsp:cNvPr id="0" name=""/>
        <dsp:cNvSpPr/>
      </dsp:nvSpPr>
      <dsp:spPr>
        <a:xfrm>
          <a:off x="5389381" y="1781099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قراءة الفاتحة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89381" y="1781099"/>
        <a:ext cx="1253156" cy="626578"/>
      </dsp:txXfrm>
    </dsp:sp>
    <dsp:sp modelId="{B06914C4-7467-4B0A-A10D-E72B949E8559}">
      <dsp:nvSpPr>
        <dsp:cNvPr id="0" name=""/>
        <dsp:cNvSpPr/>
      </dsp:nvSpPr>
      <dsp:spPr>
        <a:xfrm>
          <a:off x="3873062" y="2670840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والاعتدال منه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873062" y="2670840"/>
        <a:ext cx="1253156" cy="626578"/>
      </dsp:txXfrm>
    </dsp:sp>
    <dsp:sp modelId="{5C174D33-0CF3-4C08-9AA1-CDA879A98735}">
      <dsp:nvSpPr>
        <dsp:cNvPr id="0" name=""/>
        <dsp:cNvSpPr/>
      </dsp:nvSpPr>
      <dsp:spPr>
        <a:xfrm>
          <a:off x="5389381" y="2670840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الركوع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89381" y="2670840"/>
        <a:ext cx="1253156" cy="626578"/>
      </dsp:txXfrm>
    </dsp:sp>
    <dsp:sp modelId="{CB37CB6A-52C8-41C5-A454-B3B65879FBAF}">
      <dsp:nvSpPr>
        <dsp:cNvPr id="0" name=""/>
        <dsp:cNvSpPr/>
      </dsp:nvSpPr>
      <dsp:spPr>
        <a:xfrm>
          <a:off x="3873062" y="3560581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والاعتدال عنه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873062" y="3560581"/>
        <a:ext cx="1253156" cy="626578"/>
      </dsp:txXfrm>
    </dsp:sp>
    <dsp:sp modelId="{CE401955-0638-42DF-8A54-EBD89A7710FA}">
      <dsp:nvSpPr>
        <dsp:cNvPr id="0" name=""/>
        <dsp:cNvSpPr/>
      </dsp:nvSpPr>
      <dsp:spPr>
        <a:xfrm>
          <a:off x="5389682" y="3560581"/>
          <a:ext cx="1252554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السجود على الأعضاء السبعة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89682" y="3560581"/>
        <a:ext cx="1252554" cy="626578"/>
      </dsp:txXfrm>
    </dsp:sp>
    <dsp:sp modelId="{9ED72D25-0E9F-4F84-8985-CD4C44EDBFE2}">
      <dsp:nvSpPr>
        <dsp:cNvPr id="0" name=""/>
        <dsp:cNvSpPr/>
      </dsp:nvSpPr>
      <dsp:spPr>
        <a:xfrm>
          <a:off x="3873062" y="4450322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الصلاة على النبي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873062" y="4450322"/>
        <a:ext cx="1253156" cy="626578"/>
      </dsp:txXfrm>
    </dsp:sp>
    <dsp:sp modelId="{B87D5274-EA1C-4D2C-95B3-66071AD62B7F}">
      <dsp:nvSpPr>
        <dsp:cNvPr id="0" name=""/>
        <dsp:cNvSpPr/>
      </dsp:nvSpPr>
      <dsp:spPr>
        <a:xfrm>
          <a:off x="5389381" y="4450322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الجلوس بين السجدتين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89381" y="4450322"/>
        <a:ext cx="1253156" cy="626578"/>
      </dsp:txXfrm>
    </dsp:sp>
    <dsp:sp modelId="{BFEF23E4-FDD0-47B4-82A2-4A77D9427C93}">
      <dsp:nvSpPr>
        <dsp:cNvPr id="0" name=""/>
        <dsp:cNvSpPr/>
      </dsp:nvSpPr>
      <dsp:spPr>
        <a:xfrm>
          <a:off x="3873062" y="5340063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وجلسته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873062" y="5340063"/>
        <a:ext cx="1253156" cy="626578"/>
      </dsp:txXfrm>
    </dsp:sp>
    <dsp:sp modelId="{6CC8B433-56DE-4A2D-8F3A-0BF769DA19CA}">
      <dsp:nvSpPr>
        <dsp:cNvPr id="0" name=""/>
        <dsp:cNvSpPr/>
      </dsp:nvSpPr>
      <dsp:spPr>
        <a:xfrm>
          <a:off x="5389381" y="5340063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التشهد الأخير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89381" y="5340063"/>
        <a:ext cx="1253156" cy="626578"/>
      </dsp:txXfrm>
    </dsp:sp>
    <dsp:sp modelId="{6153CCD4-9172-41A3-9301-A2F343D2602F}">
      <dsp:nvSpPr>
        <dsp:cNvPr id="0" name=""/>
        <dsp:cNvSpPr/>
      </dsp:nvSpPr>
      <dsp:spPr>
        <a:xfrm>
          <a:off x="3873062" y="6229803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التسليم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873062" y="6229803"/>
        <a:ext cx="1253156" cy="626578"/>
      </dsp:txXfrm>
    </dsp:sp>
    <dsp:sp modelId="{34DDC839-E89C-48FF-BB71-813F55D92148}">
      <dsp:nvSpPr>
        <dsp:cNvPr id="0" name=""/>
        <dsp:cNvSpPr/>
      </dsp:nvSpPr>
      <dsp:spPr>
        <a:xfrm>
          <a:off x="5389381" y="6229803"/>
          <a:ext cx="1253156" cy="62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الترتيب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389381" y="6229803"/>
        <a:ext cx="1253156" cy="626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FAC0A-1397-4DEC-A835-8933FF16BCC8}">
      <dsp:nvSpPr>
        <dsp:cNvPr id="0" name=""/>
        <dsp:cNvSpPr/>
      </dsp:nvSpPr>
      <dsp:spPr>
        <a:xfrm>
          <a:off x="4642693" y="-285833"/>
          <a:ext cx="1077813" cy="127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تكبيرات الانتقال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695307" y="-233219"/>
        <a:ext cx="972585" cy="1173229"/>
      </dsp:txXfrm>
    </dsp:sp>
    <dsp:sp modelId="{2F52AEC8-C5BC-4B87-891F-404CEFFEE42C}">
      <dsp:nvSpPr>
        <dsp:cNvPr id="0" name=""/>
        <dsp:cNvSpPr/>
      </dsp:nvSpPr>
      <dsp:spPr>
        <a:xfrm>
          <a:off x="2752382" y="353395"/>
          <a:ext cx="4858435" cy="4858435"/>
        </a:xfrm>
        <a:custGeom>
          <a:avLst/>
          <a:gdLst/>
          <a:ahLst/>
          <a:cxnLst/>
          <a:rect l="0" t="0" r="0" b="0"/>
          <a:pathLst>
            <a:path>
              <a:moveTo>
                <a:pt x="3100798" y="94677"/>
              </a:moveTo>
              <a:arcTo wR="2429217" hR="2429217" stAng="17162941" swAng="5849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34EA5-FE54-4B79-9158-AAFF26D4E884}">
      <dsp:nvSpPr>
        <dsp:cNvPr id="0" name=""/>
        <dsp:cNvSpPr/>
      </dsp:nvSpPr>
      <dsp:spPr>
        <a:xfrm>
          <a:off x="6360409" y="425667"/>
          <a:ext cx="1077813" cy="127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 سمع الله لمن حمده(للمنفرد والأمام)</a:t>
          </a:r>
        </a:p>
      </dsp:txBody>
      <dsp:txXfrm>
        <a:off x="6413023" y="478281"/>
        <a:ext cx="972585" cy="1173229"/>
      </dsp:txXfrm>
    </dsp:sp>
    <dsp:sp modelId="{4B86DE84-8124-4C30-9D4D-07DD407B70D1}">
      <dsp:nvSpPr>
        <dsp:cNvPr id="0" name=""/>
        <dsp:cNvSpPr/>
      </dsp:nvSpPr>
      <dsp:spPr>
        <a:xfrm>
          <a:off x="2752382" y="353395"/>
          <a:ext cx="4858435" cy="4858435"/>
        </a:xfrm>
        <a:custGeom>
          <a:avLst/>
          <a:gdLst/>
          <a:ahLst/>
          <a:cxnLst/>
          <a:rect l="0" t="0" r="0" b="0"/>
          <a:pathLst>
            <a:path>
              <a:moveTo>
                <a:pt x="4645989" y="1435727"/>
              </a:moveTo>
              <a:arcTo wR="2429217" hR="2429217" stAng="20151571" swAng="4000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35ACA-4586-4ED7-9051-2F7C905B7896}">
      <dsp:nvSpPr>
        <dsp:cNvPr id="0" name=""/>
        <dsp:cNvSpPr/>
      </dsp:nvSpPr>
      <dsp:spPr>
        <a:xfrm>
          <a:off x="7071911" y="2143384"/>
          <a:ext cx="1077813" cy="127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</a:t>
          </a:r>
          <a:r>
            <a:rPr lang="ar-SA" sz="2400" b="1" kern="1200" baseline="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 ربنا ولك الحمد</a:t>
          </a:r>
          <a:endParaRPr lang="ar-SA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7124525" y="2195998"/>
        <a:ext cx="972585" cy="1173229"/>
      </dsp:txXfrm>
    </dsp:sp>
    <dsp:sp modelId="{673C77FB-B43A-4DF2-90F0-123FA78EA4F5}">
      <dsp:nvSpPr>
        <dsp:cNvPr id="0" name=""/>
        <dsp:cNvSpPr/>
      </dsp:nvSpPr>
      <dsp:spPr>
        <a:xfrm>
          <a:off x="2752382" y="353395"/>
          <a:ext cx="4858435" cy="4858435"/>
        </a:xfrm>
        <a:custGeom>
          <a:avLst/>
          <a:gdLst/>
          <a:ahLst/>
          <a:cxnLst/>
          <a:rect l="0" t="0" r="0" b="0"/>
          <a:pathLst>
            <a:path>
              <a:moveTo>
                <a:pt x="4746345" y="3158614"/>
              </a:moveTo>
              <a:arcTo wR="2429217" hR="2429217" stAng="1048393" swAng="4000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6E9F0-AFC5-48DD-BF7E-73E08D64C70C}">
      <dsp:nvSpPr>
        <dsp:cNvPr id="0" name=""/>
        <dsp:cNvSpPr/>
      </dsp:nvSpPr>
      <dsp:spPr>
        <a:xfrm>
          <a:off x="6360409" y="3861100"/>
          <a:ext cx="1077813" cy="127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 سبحان ربي العظيم</a:t>
          </a:r>
        </a:p>
      </dsp:txBody>
      <dsp:txXfrm>
        <a:off x="6413023" y="3913714"/>
        <a:ext cx="972585" cy="1173229"/>
      </dsp:txXfrm>
    </dsp:sp>
    <dsp:sp modelId="{DC50DDF4-67F8-4F52-8A37-9D3329BBED2A}">
      <dsp:nvSpPr>
        <dsp:cNvPr id="0" name=""/>
        <dsp:cNvSpPr/>
      </dsp:nvSpPr>
      <dsp:spPr>
        <a:xfrm>
          <a:off x="2752382" y="353395"/>
          <a:ext cx="4858435" cy="4858435"/>
        </a:xfrm>
        <a:custGeom>
          <a:avLst/>
          <a:gdLst/>
          <a:ahLst/>
          <a:cxnLst/>
          <a:rect l="0" t="0" r="0" b="0"/>
          <a:pathLst>
            <a:path>
              <a:moveTo>
                <a:pt x="3486414" y="4616324"/>
              </a:moveTo>
              <a:arcTo wR="2429217" hR="2429217" stAng="3852117" swAng="5849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91EB7-AD66-499F-A5B4-54F37EE6D559}">
      <dsp:nvSpPr>
        <dsp:cNvPr id="0" name=""/>
        <dsp:cNvSpPr/>
      </dsp:nvSpPr>
      <dsp:spPr>
        <a:xfrm>
          <a:off x="4642693" y="4572601"/>
          <a:ext cx="1077813" cy="127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 سبحان ربي الأعلى</a:t>
          </a:r>
        </a:p>
      </dsp:txBody>
      <dsp:txXfrm>
        <a:off x="4695307" y="4625215"/>
        <a:ext cx="972585" cy="1173229"/>
      </dsp:txXfrm>
    </dsp:sp>
    <dsp:sp modelId="{33C5836D-E594-46B4-8181-0880938403C0}">
      <dsp:nvSpPr>
        <dsp:cNvPr id="0" name=""/>
        <dsp:cNvSpPr/>
      </dsp:nvSpPr>
      <dsp:spPr>
        <a:xfrm>
          <a:off x="2752382" y="353395"/>
          <a:ext cx="4858435" cy="4858435"/>
        </a:xfrm>
        <a:custGeom>
          <a:avLst/>
          <a:gdLst/>
          <a:ahLst/>
          <a:cxnLst/>
          <a:rect l="0" t="0" r="0" b="0"/>
          <a:pathLst>
            <a:path>
              <a:moveTo>
                <a:pt x="1757637" y="4763758"/>
              </a:moveTo>
              <a:arcTo wR="2429217" hR="2429217" stAng="6362941" swAng="5849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20AF3-49D2-4502-A8A3-92DD4D26420E}">
      <dsp:nvSpPr>
        <dsp:cNvPr id="0" name=""/>
        <dsp:cNvSpPr/>
      </dsp:nvSpPr>
      <dsp:spPr>
        <a:xfrm>
          <a:off x="2924976" y="3861100"/>
          <a:ext cx="1077813" cy="127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 ربي أغفر لي</a:t>
          </a:r>
        </a:p>
      </dsp:txBody>
      <dsp:txXfrm>
        <a:off x="2977590" y="3913714"/>
        <a:ext cx="972585" cy="1173229"/>
      </dsp:txXfrm>
    </dsp:sp>
    <dsp:sp modelId="{0982250F-E578-40CA-826D-FBD37CB2DF4E}">
      <dsp:nvSpPr>
        <dsp:cNvPr id="0" name=""/>
        <dsp:cNvSpPr/>
      </dsp:nvSpPr>
      <dsp:spPr>
        <a:xfrm>
          <a:off x="2752382" y="353395"/>
          <a:ext cx="4858435" cy="4858435"/>
        </a:xfrm>
        <a:custGeom>
          <a:avLst/>
          <a:gdLst/>
          <a:ahLst/>
          <a:cxnLst/>
          <a:rect l="0" t="0" r="0" b="0"/>
          <a:pathLst>
            <a:path>
              <a:moveTo>
                <a:pt x="212446" y="3422708"/>
              </a:moveTo>
              <a:arcTo wR="2429217" hR="2429217" stAng="9351571" swAng="4000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E44A6-0B93-47E6-8810-A86BAACF2CB5}">
      <dsp:nvSpPr>
        <dsp:cNvPr id="0" name=""/>
        <dsp:cNvSpPr/>
      </dsp:nvSpPr>
      <dsp:spPr>
        <a:xfrm>
          <a:off x="2213475" y="2143384"/>
          <a:ext cx="1077813" cy="127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التشهد الأول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266089" y="2195998"/>
        <a:ext cx="972585" cy="1173229"/>
      </dsp:txXfrm>
    </dsp:sp>
    <dsp:sp modelId="{420E5B34-B229-48E7-8417-4523C2065F30}">
      <dsp:nvSpPr>
        <dsp:cNvPr id="0" name=""/>
        <dsp:cNvSpPr/>
      </dsp:nvSpPr>
      <dsp:spPr>
        <a:xfrm>
          <a:off x="2752382" y="353395"/>
          <a:ext cx="4858435" cy="4858435"/>
        </a:xfrm>
        <a:custGeom>
          <a:avLst/>
          <a:gdLst/>
          <a:ahLst/>
          <a:cxnLst/>
          <a:rect l="0" t="0" r="0" b="0"/>
          <a:pathLst>
            <a:path>
              <a:moveTo>
                <a:pt x="112090" y="1699821"/>
              </a:moveTo>
              <a:arcTo wR="2429217" hR="2429217" stAng="11848393" swAng="4000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FA8C5-D336-4AEF-BBEB-C70E33EA7E82}">
      <dsp:nvSpPr>
        <dsp:cNvPr id="0" name=""/>
        <dsp:cNvSpPr/>
      </dsp:nvSpPr>
      <dsp:spPr>
        <a:xfrm>
          <a:off x="2924976" y="425667"/>
          <a:ext cx="1077813" cy="127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وجلسته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977590" y="478281"/>
        <a:ext cx="972585" cy="1173229"/>
      </dsp:txXfrm>
    </dsp:sp>
    <dsp:sp modelId="{B710E54A-10C6-45B5-9293-D5210F2FE941}">
      <dsp:nvSpPr>
        <dsp:cNvPr id="0" name=""/>
        <dsp:cNvSpPr/>
      </dsp:nvSpPr>
      <dsp:spPr>
        <a:xfrm>
          <a:off x="2752382" y="353395"/>
          <a:ext cx="4858435" cy="4858435"/>
        </a:xfrm>
        <a:custGeom>
          <a:avLst/>
          <a:gdLst/>
          <a:ahLst/>
          <a:cxnLst/>
          <a:rect l="0" t="0" r="0" b="0"/>
          <a:pathLst>
            <a:path>
              <a:moveTo>
                <a:pt x="1372021" y="242111"/>
              </a:moveTo>
              <a:arcTo wR="2429217" hR="2429217" stAng="14652117" swAng="5849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C1F00-E74A-4434-9225-C528EA9E0F2B}">
      <dsp:nvSpPr>
        <dsp:cNvPr id="0" name=""/>
        <dsp:cNvSpPr/>
      </dsp:nvSpPr>
      <dsp:spPr>
        <a:xfrm>
          <a:off x="3843188" y="1962"/>
          <a:ext cx="2676822" cy="1338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سنن الصلاة</a:t>
          </a:r>
          <a:endParaRPr lang="en-US" sz="4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882389" y="41163"/>
        <a:ext cx="2598420" cy="1260009"/>
      </dsp:txXfrm>
    </dsp:sp>
    <dsp:sp modelId="{0921387A-3A5C-41FE-AF95-A4F317E2969A}">
      <dsp:nvSpPr>
        <dsp:cNvPr id="0" name=""/>
        <dsp:cNvSpPr/>
      </dsp:nvSpPr>
      <dsp:spPr>
        <a:xfrm rot="3600000">
          <a:off x="5588893" y="2352119"/>
          <a:ext cx="1396863" cy="4684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729426" y="2445808"/>
        <a:ext cx="1115797" cy="281065"/>
      </dsp:txXfrm>
    </dsp:sp>
    <dsp:sp modelId="{A37B5C7C-141C-400A-BD61-3AE10497C0AB}">
      <dsp:nvSpPr>
        <dsp:cNvPr id="0" name=""/>
        <dsp:cNvSpPr/>
      </dsp:nvSpPr>
      <dsp:spPr>
        <a:xfrm>
          <a:off x="6054639" y="3832308"/>
          <a:ext cx="2676822" cy="1338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سنن قولية</a:t>
          </a:r>
          <a:endParaRPr lang="en-US" sz="4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6093840" y="3871509"/>
        <a:ext cx="2598420" cy="1260009"/>
      </dsp:txXfrm>
    </dsp:sp>
    <dsp:sp modelId="{7D8FF865-6993-48E9-ABD4-FB8F7713020E}">
      <dsp:nvSpPr>
        <dsp:cNvPr id="0" name=""/>
        <dsp:cNvSpPr/>
      </dsp:nvSpPr>
      <dsp:spPr>
        <a:xfrm rot="10800000">
          <a:off x="4483168" y="4267292"/>
          <a:ext cx="1396863" cy="4684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4623701" y="4360981"/>
        <a:ext cx="1115797" cy="281065"/>
      </dsp:txXfrm>
    </dsp:sp>
    <dsp:sp modelId="{644C7F6B-366A-4785-AD3B-97053FC530BF}">
      <dsp:nvSpPr>
        <dsp:cNvPr id="0" name=""/>
        <dsp:cNvSpPr/>
      </dsp:nvSpPr>
      <dsp:spPr>
        <a:xfrm>
          <a:off x="1631737" y="3832308"/>
          <a:ext cx="2676822" cy="1338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سنن فعلية</a:t>
          </a:r>
          <a:endParaRPr lang="en-US" sz="4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670938" y="3871509"/>
        <a:ext cx="2598420" cy="1260009"/>
      </dsp:txXfrm>
    </dsp:sp>
    <dsp:sp modelId="{5CD1DA4B-536E-4009-AC4A-FC9F9294C1B5}">
      <dsp:nvSpPr>
        <dsp:cNvPr id="0" name=""/>
        <dsp:cNvSpPr/>
      </dsp:nvSpPr>
      <dsp:spPr>
        <a:xfrm rot="18000000">
          <a:off x="3377442" y="2352119"/>
          <a:ext cx="1396863" cy="4684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3517975" y="2445808"/>
        <a:ext cx="1115797" cy="281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B525C-7CA2-48D8-9C19-FDB75404E987}">
      <dsp:nvSpPr>
        <dsp:cNvPr id="0" name=""/>
        <dsp:cNvSpPr/>
      </dsp:nvSpPr>
      <dsp:spPr>
        <a:xfrm>
          <a:off x="4675584" y="-489753"/>
          <a:ext cx="101203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القيام للصلاة عندما يبدأ المؤذن بالإقامة</a:t>
          </a:r>
          <a:endParaRPr lang="en-US" sz="12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724987" y="-440350"/>
        <a:ext cx="913225" cy="1543179"/>
      </dsp:txXfrm>
    </dsp:sp>
    <dsp:sp modelId="{B0FABAAC-F158-4D25-AB44-C6ABBB6D338E}">
      <dsp:nvSpPr>
        <dsp:cNvPr id="0" name=""/>
        <dsp:cNvSpPr/>
      </dsp:nvSpPr>
      <dsp:spPr>
        <a:xfrm>
          <a:off x="2220944" y="331238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3586733" y="66954"/>
              </a:moveTo>
              <a:arcTo wR="2960655" hR="2960655" stAng="16932496" swAng="4273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B96D4-DC70-412C-B8DC-7B10B8DE4FE0}">
      <dsp:nvSpPr>
        <dsp:cNvPr id="0" name=""/>
        <dsp:cNvSpPr/>
      </dsp:nvSpPr>
      <dsp:spPr>
        <a:xfrm>
          <a:off x="6276235" y="-19760"/>
          <a:ext cx="101203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تسوية الصفوف للإمام والمأمومين</a:t>
          </a:r>
          <a:endParaRPr lang="en-US" sz="12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6325638" y="29643"/>
        <a:ext cx="913225" cy="1543179"/>
      </dsp:txXfrm>
    </dsp:sp>
    <dsp:sp modelId="{C41DAD65-C948-452C-BDA5-DA99EF8D3BD2}">
      <dsp:nvSpPr>
        <dsp:cNvPr id="0" name=""/>
        <dsp:cNvSpPr/>
      </dsp:nvSpPr>
      <dsp:spPr>
        <a:xfrm>
          <a:off x="2220944" y="331238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5083672" y="897095"/>
              </a:moveTo>
              <a:arcTo wR="2960655" hR="2960655" stAng="18948819" swAng="813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F1C8E-819D-45EF-BC86-00BA29D1083F}">
      <dsp:nvSpPr>
        <dsp:cNvPr id="0" name=""/>
        <dsp:cNvSpPr/>
      </dsp:nvSpPr>
      <dsp:spPr>
        <a:xfrm>
          <a:off x="7368691" y="1241001"/>
          <a:ext cx="101203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اليدين مع التكبير في أربع مواضع</a:t>
          </a:r>
          <a:endParaRPr lang="en-US" sz="12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7418094" y="1290404"/>
        <a:ext cx="913225" cy="1543179"/>
      </dsp:txXfrm>
    </dsp:sp>
    <dsp:sp modelId="{4D2E90ED-1404-4F7E-94F0-0DC7C4E819FB}">
      <dsp:nvSpPr>
        <dsp:cNvPr id="0" name=""/>
        <dsp:cNvSpPr/>
      </dsp:nvSpPr>
      <dsp:spPr>
        <a:xfrm>
          <a:off x="2220944" y="331238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5893195" y="2553599"/>
              </a:moveTo>
              <a:arcTo wR="2960655" hR="2960655" stAng="21125847" swAng="65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61B84-4D2D-4981-9B66-D83CDD564722}">
      <dsp:nvSpPr>
        <dsp:cNvPr id="0" name=""/>
        <dsp:cNvSpPr/>
      </dsp:nvSpPr>
      <dsp:spPr>
        <a:xfrm>
          <a:off x="7606104" y="2892247"/>
          <a:ext cx="101203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قبض كوع يساره بيده اليمين ووضعها على صدره</a:t>
          </a:r>
          <a:endParaRPr lang="en-US" sz="12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7655507" y="2941650"/>
        <a:ext cx="913225" cy="1543179"/>
      </dsp:txXfrm>
    </dsp:sp>
    <dsp:sp modelId="{6A8798C4-C0CB-43D2-810A-84B5B2620310}">
      <dsp:nvSpPr>
        <dsp:cNvPr id="0" name=""/>
        <dsp:cNvSpPr/>
      </dsp:nvSpPr>
      <dsp:spPr>
        <a:xfrm>
          <a:off x="2220944" y="331238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5643864" y="4212004"/>
              </a:moveTo>
              <a:arcTo wR="2960655" hR="2960655" stAng="1500156" swAng="346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5655B-F2C0-4FFB-8D85-E5DA217FF9E4}">
      <dsp:nvSpPr>
        <dsp:cNvPr id="0" name=""/>
        <dsp:cNvSpPr/>
      </dsp:nvSpPr>
      <dsp:spPr>
        <a:xfrm>
          <a:off x="6990458" y="4409719"/>
          <a:ext cx="85731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وضع اليدين على الفخذين في الجلوس للتشهد ويبسط اليسرى ويقبض اليمنى إلا السبابة</a:t>
          </a:r>
        </a:p>
      </dsp:txBody>
      <dsp:txXfrm>
        <a:off x="7032308" y="4451569"/>
        <a:ext cx="773611" cy="1558285"/>
      </dsp:txXfrm>
    </dsp:sp>
    <dsp:sp modelId="{62FEC334-3BC9-4A0A-9C70-9114F2E9CFE2}">
      <dsp:nvSpPr>
        <dsp:cNvPr id="0" name=""/>
        <dsp:cNvSpPr/>
      </dsp:nvSpPr>
      <dsp:spPr>
        <a:xfrm>
          <a:off x="2220944" y="331238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4680478" y="5370571"/>
              </a:moveTo>
              <a:arcTo wR="2960655" hR="2960655" stAng="3269200" swAng="3872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CCD98-3780-4D83-9CE3-5C5B0EBACB4D}">
      <dsp:nvSpPr>
        <dsp:cNvPr id="0" name=""/>
        <dsp:cNvSpPr/>
      </dsp:nvSpPr>
      <dsp:spPr>
        <a:xfrm>
          <a:off x="5509697" y="5311630"/>
          <a:ext cx="101203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إطالة الجلوس بين السجدتين</a:t>
          </a:r>
        </a:p>
      </dsp:txBody>
      <dsp:txXfrm>
        <a:off x="5559100" y="5361033"/>
        <a:ext cx="913225" cy="1543179"/>
      </dsp:txXfrm>
    </dsp:sp>
    <dsp:sp modelId="{C40272A8-D4F3-4B77-9B8F-48176010C5C7}">
      <dsp:nvSpPr>
        <dsp:cNvPr id="0" name=""/>
        <dsp:cNvSpPr/>
      </dsp:nvSpPr>
      <dsp:spPr>
        <a:xfrm>
          <a:off x="2220944" y="331238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3158042" y="5914724"/>
              </a:moveTo>
              <a:arcTo wR="2960655" hR="2960655" stAng="5170635" swAng="4587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FB4BB-BA1A-4DDA-A213-4C6C7FE184FC}">
      <dsp:nvSpPr>
        <dsp:cNvPr id="0" name=""/>
        <dsp:cNvSpPr/>
      </dsp:nvSpPr>
      <dsp:spPr>
        <a:xfrm>
          <a:off x="3841471" y="5311630"/>
          <a:ext cx="101203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التورك في الجلسة الأخيرة</a:t>
          </a:r>
        </a:p>
      </dsp:txBody>
      <dsp:txXfrm>
        <a:off x="3890874" y="5361033"/>
        <a:ext cx="913225" cy="1543179"/>
      </dsp:txXfrm>
    </dsp:sp>
    <dsp:sp modelId="{6F8EF514-7E8D-4A69-A076-14D207B5CB6D}">
      <dsp:nvSpPr>
        <dsp:cNvPr id="0" name=""/>
        <dsp:cNvSpPr/>
      </dsp:nvSpPr>
      <dsp:spPr>
        <a:xfrm>
          <a:off x="2220944" y="331238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1539451" y="5557896"/>
              </a:moveTo>
              <a:arcTo wR="2960655" hR="2960655" stAng="7121242" swAng="3198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35EBA-D759-4F5B-974C-BAAFE8563083}">
      <dsp:nvSpPr>
        <dsp:cNvPr id="0" name=""/>
        <dsp:cNvSpPr/>
      </dsp:nvSpPr>
      <dsp:spPr>
        <a:xfrm>
          <a:off x="2438070" y="4409719"/>
          <a:ext cx="101203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الافتراش في جميع الجلسات إلا الجلسة الأخيرة</a:t>
          </a:r>
        </a:p>
      </dsp:txBody>
      <dsp:txXfrm>
        <a:off x="2487473" y="4459122"/>
        <a:ext cx="913225" cy="1543179"/>
      </dsp:txXfrm>
    </dsp:sp>
    <dsp:sp modelId="{8B18EB21-EFD0-4F81-A399-0C65D6AE5EFD}">
      <dsp:nvSpPr>
        <dsp:cNvPr id="0" name=""/>
        <dsp:cNvSpPr/>
      </dsp:nvSpPr>
      <dsp:spPr>
        <a:xfrm>
          <a:off x="-3207971" y="2691401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5659329" y="1743017"/>
              </a:moveTo>
              <a:arcTo wR="2960655" hR="2960655" stAng="20142910" swAng="946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F235F-0228-4E46-BD0F-A20318E0365D}">
      <dsp:nvSpPr>
        <dsp:cNvPr id="0" name=""/>
        <dsp:cNvSpPr/>
      </dsp:nvSpPr>
      <dsp:spPr>
        <a:xfrm>
          <a:off x="1745063" y="2892247"/>
          <a:ext cx="101203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النظر على موضع السجود</a:t>
          </a:r>
        </a:p>
      </dsp:txBody>
      <dsp:txXfrm>
        <a:off x="1794466" y="2941650"/>
        <a:ext cx="913225" cy="1543179"/>
      </dsp:txXfrm>
    </dsp:sp>
    <dsp:sp modelId="{BF5DBBCE-6CDF-4CFC-ABD0-2178E354E02D}">
      <dsp:nvSpPr>
        <dsp:cNvPr id="0" name=""/>
        <dsp:cNvSpPr/>
      </dsp:nvSpPr>
      <dsp:spPr>
        <a:xfrm>
          <a:off x="2220944" y="331238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27350" y="2559155"/>
              </a:moveTo>
              <a:arcTo wR="2960655" hR="2960655" stAng="11267640" swAng="65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950F3-2AE9-4C18-B179-B36DAC3402FA}">
      <dsp:nvSpPr>
        <dsp:cNvPr id="0" name=""/>
        <dsp:cNvSpPr/>
      </dsp:nvSpPr>
      <dsp:spPr>
        <a:xfrm>
          <a:off x="1982477" y="1241001"/>
          <a:ext cx="101203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الالتفات يميناً عند التسليمة الأولى ويساراً عند التسليمة الثانية</a:t>
          </a:r>
        </a:p>
      </dsp:txBody>
      <dsp:txXfrm>
        <a:off x="2031880" y="1290404"/>
        <a:ext cx="913225" cy="1543179"/>
      </dsp:txXfrm>
    </dsp:sp>
    <dsp:sp modelId="{8C139615-68BB-43AF-A7F7-FF9133D52E2F}">
      <dsp:nvSpPr>
        <dsp:cNvPr id="0" name=""/>
        <dsp:cNvSpPr/>
      </dsp:nvSpPr>
      <dsp:spPr>
        <a:xfrm>
          <a:off x="2220944" y="331238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789379" y="947935"/>
              </a:moveTo>
              <a:arcTo wR="2960655" hR="2960655" stAng="13369786" swAng="813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7395B-B1A5-48D8-B93F-6DC8B1238B07}">
      <dsp:nvSpPr>
        <dsp:cNvPr id="0" name=""/>
        <dsp:cNvSpPr/>
      </dsp:nvSpPr>
      <dsp:spPr>
        <a:xfrm>
          <a:off x="3074933" y="-19760"/>
          <a:ext cx="1012031" cy="164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اتخاذ سترة</a:t>
          </a:r>
        </a:p>
      </dsp:txBody>
      <dsp:txXfrm>
        <a:off x="3124336" y="29643"/>
        <a:ext cx="913225" cy="1543179"/>
      </dsp:txXfrm>
    </dsp:sp>
    <dsp:sp modelId="{677CD081-2A79-4E66-B071-753EDB81FAD0}">
      <dsp:nvSpPr>
        <dsp:cNvPr id="0" name=""/>
        <dsp:cNvSpPr/>
      </dsp:nvSpPr>
      <dsp:spPr>
        <a:xfrm>
          <a:off x="2220944" y="331238"/>
          <a:ext cx="5921311" cy="5921311"/>
        </a:xfrm>
        <a:custGeom>
          <a:avLst/>
          <a:gdLst/>
          <a:ahLst/>
          <a:cxnLst/>
          <a:rect l="0" t="0" r="0" b="0"/>
          <a:pathLst>
            <a:path>
              <a:moveTo>
                <a:pt x="1980582" y="166923"/>
              </a:moveTo>
              <a:arcTo wR="2960655" hR="2960655" stAng="15040112" swAng="4273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A0E1E-6190-4AB8-A555-B13B1366CC07}">
      <dsp:nvSpPr>
        <dsp:cNvPr id="0" name=""/>
        <dsp:cNvSpPr/>
      </dsp:nvSpPr>
      <dsp:spPr>
        <a:xfrm>
          <a:off x="1881902" y="352213"/>
          <a:ext cx="4551680" cy="455168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دعاء الاستفتاح</a:t>
          </a:r>
          <a:endParaRPr lang="en-US" sz="40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280746" y="1316736"/>
        <a:ext cx="1625600" cy="1354666"/>
      </dsp:txXfrm>
    </dsp:sp>
    <dsp:sp modelId="{EBB8C97E-C06A-4D4C-9642-AE6ADC9E728F}">
      <dsp:nvSpPr>
        <dsp:cNvPr id="0" name=""/>
        <dsp:cNvSpPr/>
      </dsp:nvSpPr>
      <dsp:spPr>
        <a:xfrm>
          <a:off x="1788159" y="514773"/>
          <a:ext cx="4551680" cy="455168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 err="1">
              <a:latin typeface="Arabic Typesetting" panose="03020402040406030203" pitchFamily="66" charset="-78"/>
              <a:cs typeface="Arabic Typesetting" panose="03020402040406030203" pitchFamily="66" charset="-78"/>
            </a:rPr>
            <a:t>الإستعاذة</a:t>
          </a:r>
          <a:r>
            <a:rPr lang="ar-SA" sz="40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 بعد دعاء الاستفتاح</a:t>
          </a:r>
          <a:endParaRPr lang="en-US" sz="40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871893" y="3467946"/>
        <a:ext cx="2438400" cy="1192106"/>
      </dsp:txXfrm>
    </dsp:sp>
    <dsp:sp modelId="{451DA3A8-E71A-47A3-93BB-E8A082A1ECE5}">
      <dsp:nvSpPr>
        <dsp:cNvPr id="0" name=""/>
        <dsp:cNvSpPr/>
      </dsp:nvSpPr>
      <dsp:spPr>
        <a:xfrm>
          <a:off x="1694416" y="352213"/>
          <a:ext cx="4551680" cy="455168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قول آمين للإمام والمأمومين</a:t>
          </a:r>
          <a:endParaRPr lang="en-US" sz="40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221653" y="1316736"/>
        <a:ext cx="1625600" cy="1354666"/>
      </dsp:txXfrm>
    </dsp:sp>
    <dsp:sp modelId="{49B9F259-A161-4309-841B-35D59B2E4136}">
      <dsp:nvSpPr>
        <dsp:cNvPr id="0" name=""/>
        <dsp:cNvSpPr/>
      </dsp:nvSpPr>
      <dsp:spPr>
        <a:xfrm>
          <a:off x="1600507" y="70442"/>
          <a:ext cx="5115221" cy="51152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1371B-A8A5-4B5D-B3D8-8AE207348896}">
      <dsp:nvSpPr>
        <dsp:cNvPr id="0" name=""/>
        <dsp:cNvSpPr/>
      </dsp:nvSpPr>
      <dsp:spPr>
        <a:xfrm>
          <a:off x="1506389" y="232714"/>
          <a:ext cx="5115221" cy="51152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59FB4-FF2E-4806-8E18-676D7F6D4660}">
      <dsp:nvSpPr>
        <dsp:cNvPr id="0" name=""/>
        <dsp:cNvSpPr/>
      </dsp:nvSpPr>
      <dsp:spPr>
        <a:xfrm>
          <a:off x="1412270" y="70442"/>
          <a:ext cx="5115221" cy="51152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5C67A-323C-4258-B397-A5BCFA255354}">
      <dsp:nvSpPr>
        <dsp:cNvPr id="0" name=""/>
        <dsp:cNvSpPr/>
      </dsp:nvSpPr>
      <dsp:spPr>
        <a:xfrm>
          <a:off x="5596760" y="629911"/>
          <a:ext cx="131500" cy="5911274"/>
        </a:xfrm>
        <a:custGeom>
          <a:avLst/>
          <a:gdLst/>
          <a:ahLst/>
          <a:cxnLst/>
          <a:rect l="0" t="0" r="0" b="0"/>
          <a:pathLst>
            <a:path>
              <a:moveTo>
                <a:pt x="131500" y="0"/>
              </a:moveTo>
              <a:lnTo>
                <a:pt x="131500" y="5911274"/>
              </a:lnTo>
              <a:lnTo>
                <a:pt x="0" y="59112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EB86E-C2F4-4FCA-836E-DA0040FF6DCA}">
      <dsp:nvSpPr>
        <dsp:cNvPr id="0" name=""/>
        <dsp:cNvSpPr/>
      </dsp:nvSpPr>
      <dsp:spPr>
        <a:xfrm>
          <a:off x="5728261" y="629911"/>
          <a:ext cx="131500" cy="5022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2078"/>
              </a:lnTo>
              <a:lnTo>
                <a:pt x="131500" y="50220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2A8ED-A101-41A1-BE87-85223CCF2C90}">
      <dsp:nvSpPr>
        <dsp:cNvPr id="0" name=""/>
        <dsp:cNvSpPr/>
      </dsp:nvSpPr>
      <dsp:spPr>
        <a:xfrm>
          <a:off x="4503437" y="629911"/>
          <a:ext cx="1224823" cy="5022078"/>
        </a:xfrm>
        <a:custGeom>
          <a:avLst/>
          <a:gdLst/>
          <a:ahLst/>
          <a:cxnLst/>
          <a:rect l="0" t="0" r="0" b="0"/>
          <a:pathLst>
            <a:path>
              <a:moveTo>
                <a:pt x="1224823" y="0"/>
              </a:moveTo>
              <a:lnTo>
                <a:pt x="1224823" y="5022078"/>
              </a:lnTo>
              <a:lnTo>
                <a:pt x="0" y="50220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68E963-EF7A-4635-AF5F-7761B4501761}">
      <dsp:nvSpPr>
        <dsp:cNvPr id="0" name=""/>
        <dsp:cNvSpPr/>
      </dsp:nvSpPr>
      <dsp:spPr>
        <a:xfrm>
          <a:off x="5728261" y="629911"/>
          <a:ext cx="131500" cy="4132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2882"/>
              </a:lnTo>
              <a:lnTo>
                <a:pt x="131500" y="41328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41897-687F-47DA-9459-68E78237D498}">
      <dsp:nvSpPr>
        <dsp:cNvPr id="0" name=""/>
        <dsp:cNvSpPr/>
      </dsp:nvSpPr>
      <dsp:spPr>
        <a:xfrm>
          <a:off x="4503437" y="629911"/>
          <a:ext cx="1224823" cy="4132882"/>
        </a:xfrm>
        <a:custGeom>
          <a:avLst/>
          <a:gdLst/>
          <a:ahLst/>
          <a:cxnLst/>
          <a:rect l="0" t="0" r="0" b="0"/>
          <a:pathLst>
            <a:path>
              <a:moveTo>
                <a:pt x="1224823" y="0"/>
              </a:moveTo>
              <a:lnTo>
                <a:pt x="1224823" y="4132882"/>
              </a:lnTo>
              <a:lnTo>
                <a:pt x="0" y="41328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E8CBD-868A-4295-96B1-E689EB0167EC}">
      <dsp:nvSpPr>
        <dsp:cNvPr id="0" name=""/>
        <dsp:cNvSpPr/>
      </dsp:nvSpPr>
      <dsp:spPr>
        <a:xfrm>
          <a:off x="5728261" y="629911"/>
          <a:ext cx="131500" cy="3243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3686"/>
              </a:lnTo>
              <a:lnTo>
                <a:pt x="131500" y="32436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2F11A-21E2-47B8-BF7F-D3A42CFD43CE}">
      <dsp:nvSpPr>
        <dsp:cNvPr id="0" name=""/>
        <dsp:cNvSpPr/>
      </dsp:nvSpPr>
      <dsp:spPr>
        <a:xfrm>
          <a:off x="4503437" y="629911"/>
          <a:ext cx="1224823" cy="3243686"/>
        </a:xfrm>
        <a:custGeom>
          <a:avLst/>
          <a:gdLst/>
          <a:ahLst/>
          <a:cxnLst/>
          <a:rect l="0" t="0" r="0" b="0"/>
          <a:pathLst>
            <a:path>
              <a:moveTo>
                <a:pt x="1224823" y="0"/>
              </a:moveTo>
              <a:lnTo>
                <a:pt x="1224823" y="3243686"/>
              </a:lnTo>
              <a:lnTo>
                <a:pt x="0" y="32436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7E2FD-BDA0-4354-9FCF-4137BE896A6A}">
      <dsp:nvSpPr>
        <dsp:cNvPr id="0" name=""/>
        <dsp:cNvSpPr/>
      </dsp:nvSpPr>
      <dsp:spPr>
        <a:xfrm>
          <a:off x="5728261" y="629911"/>
          <a:ext cx="131500" cy="2354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490"/>
              </a:lnTo>
              <a:lnTo>
                <a:pt x="131500" y="23544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1AFA2-D82F-4DBD-B87B-E7C00DF06B5C}">
      <dsp:nvSpPr>
        <dsp:cNvPr id="0" name=""/>
        <dsp:cNvSpPr/>
      </dsp:nvSpPr>
      <dsp:spPr>
        <a:xfrm>
          <a:off x="4503437" y="629911"/>
          <a:ext cx="1224823" cy="2354490"/>
        </a:xfrm>
        <a:custGeom>
          <a:avLst/>
          <a:gdLst/>
          <a:ahLst/>
          <a:cxnLst/>
          <a:rect l="0" t="0" r="0" b="0"/>
          <a:pathLst>
            <a:path>
              <a:moveTo>
                <a:pt x="1224823" y="0"/>
              </a:moveTo>
              <a:lnTo>
                <a:pt x="1224823" y="2354490"/>
              </a:lnTo>
              <a:lnTo>
                <a:pt x="0" y="23544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00741-0A6D-424F-B231-D0508DA8C77B}">
      <dsp:nvSpPr>
        <dsp:cNvPr id="0" name=""/>
        <dsp:cNvSpPr/>
      </dsp:nvSpPr>
      <dsp:spPr>
        <a:xfrm>
          <a:off x="5728261" y="629911"/>
          <a:ext cx="131500" cy="1465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5294"/>
              </a:lnTo>
              <a:lnTo>
                <a:pt x="131500" y="146529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B0912-DAC2-498A-A377-1CB0D3067855}">
      <dsp:nvSpPr>
        <dsp:cNvPr id="0" name=""/>
        <dsp:cNvSpPr/>
      </dsp:nvSpPr>
      <dsp:spPr>
        <a:xfrm>
          <a:off x="4503437" y="629911"/>
          <a:ext cx="1224823" cy="1465294"/>
        </a:xfrm>
        <a:custGeom>
          <a:avLst/>
          <a:gdLst/>
          <a:ahLst/>
          <a:cxnLst/>
          <a:rect l="0" t="0" r="0" b="0"/>
          <a:pathLst>
            <a:path>
              <a:moveTo>
                <a:pt x="1224823" y="0"/>
              </a:moveTo>
              <a:lnTo>
                <a:pt x="1224823" y="1465294"/>
              </a:lnTo>
              <a:lnTo>
                <a:pt x="0" y="146529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3E0B2-5C62-42F7-9B0D-9BC5C3718B38}">
      <dsp:nvSpPr>
        <dsp:cNvPr id="0" name=""/>
        <dsp:cNvSpPr/>
      </dsp:nvSpPr>
      <dsp:spPr>
        <a:xfrm>
          <a:off x="5728261" y="629911"/>
          <a:ext cx="131500" cy="576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098"/>
              </a:lnTo>
              <a:lnTo>
                <a:pt x="131500" y="57609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44017-AB2F-4A44-A341-511BE9B74423}">
      <dsp:nvSpPr>
        <dsp:cNvPr id="0" name=""/>
        <dsp:cNvSpPr/>
      </dsp:nvSpPr>
      <dsp:spPr>
        <a:xfrm>
          <a:off x="4503437" y="629911"/>
          <a:ext cx="1224823" cy="576098"/>
        </a:xfrm>
        <a:custGeom>
          <a:avLst/>
          <a:gdLst/>
          <a:ahLst/>
          <a:cxnLst/>
          <a:rect l="0" t="0" r="0" b="0"/>
          <a:pathLst>
            <a:path>
              <a:moveTo>
                <a:pt x="1224823" y="0"/>
              </a:moveTo>
              <a:lnTo>
                <a:pt x="1224823" y="576098"/>
              </a:lnTo>
              <a:lnTo>
                <a:pt x="0" y="57609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3D112-CC0A-4F71-9F01-26D3FB7EEAFF}">
      <dsp:nvSpPr>
        <dsp:cNvPr id="0" name=""/>
        <dsp:cNvSpPr/>
      </dsp:nvSpPr>
      <dsp:spPr>
        <a:xfrm>
          <a:off x="5102067" y="3716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مكروهات الصلاة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102067" y="3716"/>
        <a:ext cx="1252388" cy="626194"/>
      </dsp:txXfrm>
    </dsp:sp>
    <dsp:sp modelId="{FD6F5D9A-DE8E-42B6-9DD0-67E62570294F}">
      <dsp:nvSpPr>
        <dsp:cNvPr id="0" name=""/>
        <dsp:cNvSpPr/>
      </dsp:nvSpPr>
      <dsp:spPr>
        <a:xfrm>
          <a:off x="3251049" y="892912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البصر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251049" y="892912"/>
        <a:ext cx="1252388" cy="626194"/>
      </dsp:txXfrm>
    </dsp:sp>
    <dsp:sp modelId="{38A676C7-F480-4D01-AC1A-80DFF8A2DFD5}">
      <dsp:nvSpPr>
        <dsp:cNvPr id="0" name=""/>
        <dsp:cNvSpPr/>
      </dsp:nvSpPr>
      <dsp:spPr>
        <a:xfrm>
          <a:off x="5859762" y="892912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الالتفاتة بوجهه عن القبلة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859762" y="892912"/>
        <a:ext cx="1252388" cy="626194"/>
      </dsp:txXfrm>
    </dsp:sp>
    <dsp:sp modelId="{04AB0EBF-5A63-4FA1-AA85-CFDB3C84AC4E}">
      <dsp:nvSpPr>
        <dsp:cNvPr id="0" name=""/>
        <dsp:cNvSpPr/>
      </dsp:nvSpPr>
      <dsp:spPr>
        <a:xfrm>
          <a:off x="3251049" y="1782108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الإقعاء وله 3 صفات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251049" y="1782108"/>
        <a:ext cx="1252388" cy="626194"/>
      </dsp:txXfrm>
    </dsp:sp>
    <dsp:sp modelId="{F90D4481-322B-444A-A42F-968CCF4F8D73}">
      <dsp:nvSpPr>
        <dsp:cNvPr id="0" name=""/>
        <dsp:cNvSpPr/>
      </dsp:nvSpPr>
      <dsp:spPr>
        <a:xfrm>
          <a:off x="5859762" y="1782108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تغميض العين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859762" y="1782108"/>
        <a:ext cx="1252388" cy="626194"/>
      </dsp:txXfrm>
    </dsp:sp>
    <dsp:sp modelId="{B06914C4-7467-4B0A-A10D-E72B949E8559}">
      <dsp:nvSpPr>
        <dsp:cNvPr id="0" name=""/>
        <dsp:cNvSpPr/>
      </dsp:nvSpPr>
      <dsp:spPr>
        <a:xfrm>
          <a:off x="3251049" y="2671304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العبث في الصلاة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251049" y="2671304"/>
        <a:ext cx="1252388" cy="626194"/>
      </dsp:txXfrm>
    </dsp:sp>
    <dsp:sp modelId="{5C174D33-0CF3-4C08-9AA1-CDA879A98735}">
      <dsp:nvSpPr>
        <dsp:cNvPr id="0" name=""/>
        <dsp:cNvSpPr/>
      </dsp:nvSpPr>
      <dsp:spPr>
        <a:xfrm>
          <a:off x="5859762" y="2671304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افتراش ذراعيه ساجداً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859762" y="2671304"/>
        <a:ext cx="1252388" cy="626194"/>
      </dsp:txXfrm>
    </dsp:sp>
    <dsp:sp modelId="{CB37CB6A-52C8-41C5-A454-B3B65879FBAF}">
      <dsp:nvSpPr>
        <dsp:cNvPr id="0" name=""/>
        <dsp:cNvSpPr/>
      </dsp:nvSpPr>
      <dsp:spPr>
        <a:xfrm>
          <a:off x="3251049" y="3560500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تخصره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251049" y="3560500"/>
        <a:ext cx="1252388" cy="626194"/>
      </dsp:txXfrm>
    </dsp:sp>
    <dsp:sp modelId="{CE401955-0638-42DF-8A54-EBD89A7710FA}">
      <dsp:nvSpPr>
        <dsp:cNvPr id="0" name=""/>
        <dsp:cNvSpPr/>
      </dsp:nvSpPr>
      <dsp:spPr>
        <a:xfrm>
          <a:off x="5859762" y="3560500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تكرار الفاتحة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859762" y="3560500"/>
        <a:ext cx="1252388" cy="626194"/>
      </dsp:txXfrm>
    </dsp:sp>
    <dsp:sp modelId="{9ED72D25-0E9F-4F84-8985-CD4C44EDBFE2}">
      <dsp:nvSpPr>
        <dsp:cNvPr id="0" name=""/>
        <dsp:cNvSpPr/>
      </dsp:nvSpPr>
      <dsp:spPr>
        <a:xfrm>
          <a:off x="3251049" y="4449696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دخوله للصلاة وهو يدافع أحد </a:t>
          </a:r>
          <a:r>
            <a:rPr lang="ar-SA" sz="2000" b="1" kern="1200" dirty="0" err="1">
              <a:latin typeface="Arabic Typesetting" panose="03020402040406030203" pitchFamily="66" charset="-78"/>
              <a:cs typeface="Arabic Typesetting" panose="03020402040406030203" pitchFamily="66" charset="-78"/>
            </a:rPr>
            <a:t>الأخبثين</a:t>
          </a:r>
          <a:endParaRPr lang="en-US" sz="20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251049" y="4449696"/>
        <a:ext cx="1252388" cy="626194"/>
      </dsp:txXfrm>
    </dsp:sp>
    <dsp:sp modelId="{B87D5274-EA1C-4D2C-95B3-66071AD62B7F}">
      <dsp:nvSpPr>
        <dsp:cNvPr id="0" name=""/>
        <dsp:cNvSpPr/>
      </dsp:nvSpPr>
      <dsp:spPr>
        <a:xfrm>
          <a:off x="5859762" y="4449696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استخدام المروحة اليدوية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859762" y="4449696"/>
        <a:ext cx="1252388" cy="626194"/>
      </dsp:txXfrm>
    </dsp:sp>
    <dsp:sp modelId="{BFEF23E4-FDD0-47B4-82A2-4A77D9427C93}">
      <dsp:nvSpPr>
        <dsp:cNvPr id="0" name=""/>
        <dsp:cNvSpPr/>
      </dsp:nvSpPr>
      <dsp:spPr>
        <a:xfrm>
          <a:off x="3251049" y="5338892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وفرقعتها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251049" y="5338892"/>
        <a:ext cx="1252388" cy="626194"/>
      </dsp:txXfrm>
    </dsp:sp>
    <dsp:sp modelId="{6CC8B433-56DE-4A2D-8F3A-0BF769DA19CA}">
      <dsp:nvSpPr>
        <dsp:cNvPr id="0" name=""/>
        <dsp:cNvSpPr/>
      </dsp:nvSpPr>
      <dsp:spPr>
        <a:xfrm>
          <a:off x="5859762" y="5338892"/>
          <a:ext cx="1252388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تشبيك الأصابع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859762" y="5338892"/>
        <a:ext cx="1252388" cy="626194"/>
      </dsp:txXfrm>
    </dsp:sp>
    <dsp:sp modelId="{6153CCD4-9172-41A3-9301-A2F343D2602F}">
      <dsp:nvSpPr>
        <dsp:cNvPr id="0" name=""/>
        <dsp:cNvSpPr/>
      </dsp:nvSpPr>
      <dsp:spPr>
        <a:xfrm>
          <a:off x="3251049" y="6228088"/>
          <a:ext cx="2345711" cy="626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دخوله للصلاة في حضرة طعام يشتهيه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251049" y="6228088"/>
        <a:ext cx="2345711" cy="6261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5E913-2CA7-44EE-A1AF-8D0279B64F2A}">
      <dsp:nvSpPr>
        <dsp:cNvPr id="0" name=""/>
        <dsp:cNvSpPr/>
      </dsp:nvSpPr>
      <dsp:spPr>
        <a:xfrm>
          <a:off x="4238033" y="2329255"/>
          <a:ext cx="1887132" cy="1887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مبطلات الصلاة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330155" y="2421377"/>
        <a:ext cx="1702888" cy="1702888"/>
      </dsp:txXfrm>
    </dsp:sp>
    <dsp:sp modelId="{6F6B45A7-43E1-4993-8E75-F0E0FFFE29CA}">
      <dsp:nvSpPr>
        <dsp:cNvPr id="0" name=""/>
        <dsp:cNvSpPr/>
      </dsp:nvSpPr>
      <dsp:spPr>
        <a:xfrm rot="16200000">
          <a:off x="4680981" y="1828637"/>
          <a:ext cx="10012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123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C3461-C500-4FDB-9364-F8770F08FCB0}">
      <dsp:nvSpPr>
        <dsp:cNvPr id="0" name=""/>
        <dsp:cNvSpPr/>
      </dsp:nvSpPr>
      <dsp:spPr>
        <a:xfrm>
          <a:off x="4549410" y="63640"/>
          <a:ext cx="1264378" cy="1264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ترك تشديد أو حرف أو قراءة الفاتحة غير مرتبة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611132" y="125362"/>
        <a:ext cx="1140934" cy="1140934"/>
      </dsp:txXfrm>
    </dsp:sp>
    <dsp:sp modelId="{2D14AB3C-6B5E-42D3-A963-DB6073BFFAD5}">
      <dsp:nvSpPr>
        <dsp:cNvPr id="0" name=""/>
        <dsp:cNvSpPr/>
      </dsp:nvSpPr>
      <dsp:spPr>
        <a:xfrm rot="19285714">
          <a:off x="6063912" y="2345300"/>
          <a:ext cx="5615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152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5430A-B209-4C57-B4E8-3929B1B9DDE1}">
      <dsp:nvSpPr>
        <dsp:cNvPr id="0" name=""/>
        <dsp:cNvSpPr/>
      </dsp:nvSpPr>
      <dsp:spPr>
        <a:xfrm>
          <a:off x="6564184" y="1033904"/>
          <a:ext cx="1264378" cy="1264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الأكل والشرب عمداً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6625906" y="1095626"/>
        <a:ext cx="1140934" cy="1140934"/>
      </dsp:txXfrm>
    </dsp:sp>
    <dsp:sp modelId="{8F7D76E2-9BDF-4946-9A6E-BC968195EA4C}">
      <dsp:nvSpPr>
        <dsp:cNvPr id="0" name=""/>
        <dsp:cNvSpPr/>
      </dsp:nvSpPr>
      <dsp:spPr>
        <a:xfrm rot="771429">
          <a:off x="6113122" y="3595073"/>
          <a:ext cx="9607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071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E9B83-59CB-4DA5-98CE-CC7583680B41}">
      <dsp:nvSpPr>
        <dsp:cNvPr id="0" name=""/>
        <dsp:cNvSpPr/>
      </dsp:nvSpPr>
      <dsp:spPr>
        <a:xfrm>
          <a:off x="7061792" y="3214067"/>
          <a:ext cx="1264378" cy="1264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الكلام أو السكوت غير المشروع عمداً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7123514" y="3275789"/>
        <a:ext cx="1140934" cy="1140934"/>
      </dsp:txXfrm>
    </dsp:sp>
    <dsp:sp modelId="{36C9CAD3-7A97-49E5-B04F-E79F9E8078B7}">
      <dsp:nvSpPr>
        <dsp:cNvPr id="0" name=""/>
        <dsp:cNvSpPr/>
      </dsp:nvSpPr>
      <dsp:spPr>
        <a:xfrm rot="3857143">
          <a:off x="5401615" y="4589405"/>
          <a:ext cx="8280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803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18B3B-648D-43C0-A5F4-44D8BE27DC50}">
      <dsp:nvSpPr>
        <dsp:cNvPr id="0" name=""/>
        <dsp:cNvSpPr/>
      </dsp:nvSpPr>
      <dsp:spPr>
        <a:xfrm>
          <a:off x="5667525" y="4962422"/>
          <a:ext cx="1264378" cy="1264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العمل الكثير عمداً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729247" y="5024144"/>
        <a:ext cx="1140934" cy="1140934"/>
      </dsp:txXfrm>
    </dsp:sp>
    <dsp:sp modelId="{5DBE96B3-3088-4A06-8DE9-EF82E784ACBB}">
      <dsp:nvSpPr>
        <dsp:cNvPr id="0" name=""/>
        <dsp:cNvSpPr/>
      </dsp:nvSpPr>
      <dsp:spPr>
        <a:xfrm rot="6942857">
          <a:off x="4133549" y="4589405"/>
          <a:ext cx="8280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803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14984-9AB8-445D-A887-9C8069C77CB7}">
      <dsp:nvSpPr>
        <dsp:cNvPr id="0" name=""/>
        <dsp:cNvSpPr/>
      </dsp:nvSpPr>
      <dsp:spPr>
        <a:xfrm>
          <a:off x="3431295" y="4962422"/>
          <a:ext cx="1264378" cy="1264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ترك ركن أو واجب عمداً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493017" y="5024144"/>
        <a:ext cx="1140934" cy="1140934"/>
      </dsp:txXfrm>
    </dsp:sp>
    <dsp:sp modelId="{1AF2BB2C-2E5F-4602-A241-1747739B1474}">
      <dsp:nvSpPr>
        <dsp:cNvPr id="0" name=""/>
        <dsp:cNvSpPr/>
      </dsp:nvSpPr>
      <dsp:spPr>
        <a:xfrm rot="10028571">
          <a:off x="3289364" y="3595073"/>
          <a:ext cx="9607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071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3B60B-CE52-4CAD-A023-A7E48725FD76}">
      <dsp:nvSpPr>
        <dsp:cNvPr id="0" name=""/>
        <dsp:cNvSpPr/>
      </dsp:nvSpPr>
      <dsp:spPr>
        <a:xfrm>
          <a:off x="2037029" y="3214067"/>
          <a:ext cx="1264378" cy="1264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ترك الركن ناسياً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098751" y="3275789"/>
        <a:ext cx="1140934" cy="1140934"/>
      </dsp:txXfrm>
    </dsp:sp>
    <dsp:sp modelId="{D67B0A63-BD0B-444A-9028-55460F83EC71}">
      <dsp:nvSpPr>
        <dsp:cNvPr id="0" name=""/>
        <dsp:cNvSpPr/>
      </dsp:nvSpPr>
      <dsp:spPr>
        <a:xfrm rot="13114286">
          <a:off x="3737762" y="2345300"/>
          <a:ext cx="5615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152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14AB8-3153-4DD4-8691-B1FD1CA3EFF4}">
      <dsp:nvSpPr>
        <dsp:cNvPr id="0" name=""/>
        <dsp:cNvSpPr/>
      </dsp:nvSpPr>
      <dsp:spPr>
        <a:xfrm>
          <a:off x="2534637" y="1033904"/>
          <a:ext cx="1264378" cy="1264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الضحك</a:t>
          </a:r>
          <a:endParaRPr lang="en-US" sz="2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596359" y="1095626"/>
        <a:ext cx="1140934" cy="1140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31F5-7AB0-4A85-A81D-84895F89AF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الأركان والواجبات</a:t>
            </a:r>
            <a:endParaRPr lang="en-US" sz="8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35F0A-EDB1-4BAB-AE90-A5A9167622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8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B6B1-13AD-429E-BAAA-5DAE8958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74092F-6A3B-4E76-9D23-519369F6EE5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11514834"/>
              </p:ext>
            </p:extLst>
          </p:nvPr>
        </p:nvGraphicFramePr>
        <p:xfrm>
          <a:off x="913774" y="0"/>
          <a:ext cx="10515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63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A007E-097C-44BA-8738-4FE742437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10359"/>
            <a:ext cx="10364451" cy="956441"/>
          </a:xfrm>
        </p:spPr>
        <p:txBody>
          <a:bodyPr>
            <a:normAutofit/>
          </a:bodyPr>
          <a:lstStyle/>
          <a:p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واجبات الصلاة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91602F-05AB-4286-8F13-DFAD50E3477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2685131"/>
              </p:ext>
            </p:extLst>
          </p:nvPr>
        </p:nvGraphicFramePr>
        <p:xfrm>
          <a:off x="914400" y="1182415"/>
          <a:ext cx="10363200" cy="5565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235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6662-BFC5-4AC9-9EBA-83DF991F6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F19AB78-6002-42FD-BE0C-45F39DB18DD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5012764"/>
              </p:ext>
            </p:extLst>
          </p:nvPr>
        </p:nvGraphicFramePr>
        <p:xfrm>
          <a:off x="914400" y="618517"/>
          <a:ext cx="10363200" cy="517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792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CF3F-5F96-41FD-8123-559F8C88F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8" y="0"/>
            <a:ext cx="10364451" cy="894974"/>
          </a:xfrm>
        </p:spPr>
        <p:txBody>
          <a:bodyPr>
            <a:normAutofit/>
          </a:bodyPr>
          <a:lstStyle/>
          <a:p>
            <a:pPr algn="r"/>
            <a:r>
              <a:rPr lang="ar-SA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السنن الفعلية</a:t>
            </a:r>
            <a:endParaRPr lang="en-US" sz="4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29EE56-989E-48AF-9422-91527CCA34A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62365007"/>
              </p:ext>
            </p:extLst>
          </p:nvPr>
        </p:nvGraphicFramePr>
        <p:xfrm>
          <a:off x="914400" y="614856"/>
          <a:ext cx="10363200" cy="6463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989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CF3F-5F96-41FD-8123-559F8C88F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8" y="0"/>
            <a:ext cx="10364451" cy="894974"/>
          </a:xfrm>
        </p:spPr>
        <p:txBody>
          <a:bodyPr>
            <a:normAutofit/>
          </a:bodyPr>
          <a:lstStyle/>
          <a:p>
            <a:pPr algn="r"/>
            <a:r>
              <a:rPr lang="ar-SA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السنن القولية</a:t>
            </a:r>
            <a:endParaRPr lang="en-US" sz="4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29EE56-989E-48AF-9422-91527CCA34A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093311"/>
              </p:ext>
            </p:extLst>
          </p:nvPr>
        </p:nvGraphicFramePr>
        <p:xfrm>
          <a:off x="914400" y="614856"/>
          <a:ext cx="10363200" cy="6463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2C5F181-2117-4248-9360-AE989B5B7C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783368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9725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31F5-7AB0-4A85-A81D-84895F89AF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المكروهات والمبطلات</a:t>
            </a:r>
            <a:endParaRPr lang="en-US" sz="8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35F0A-EDB1-4BAB-AE90-A5A9167622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3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B6B1-13AD-429E-BAAA-5DAE8958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74092F-6A3B-4E76-9D23-519369F6EE5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01474719"/>
              </p:ext>
            </p:extLst>
          </p:nvPr>
        </p:nvGraphicFramePr>
        <p:xfrm>
          <a:off x="914400" y="0"/>
          <a:ext cx="10363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49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64F8B-C766-4D9E-94AA-528A3D83C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0038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5" name="Content Placeholder 44">
            <a:extLst>
              <a:ext uri="{FF2B5EF4-FFF2-40B4-BE49-F238E27FC236}">
                <a16:creationId xmlns:a16="http://schemas.microsoft.com/office/drawing/2014/main" id="{3770B657-EC9D-4912-A887-51CCCE86D8C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34751539"/>
              </p:ext>
            </p:extLst>
          </p:nvPr>
        </p:nvGraphicFramePr>
        <p:xfrm>
          <a:off x="914400" y="457200"/>
          <a:ext cx="10363200" cy="629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305436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164</TotalTime>
  <Words>226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Arabic Typesetting</vt:lpstr>
      <vt:lpstr>Arial</vt:lpstr>
      <vt:lpstr>Tw Cen MT</vt:lpstr>
      <vt:lpstr>Droplet</vt:lpstr>
      <vt:lpstr>الأركان والواجبات</vt:lpstr>
      <vt:lpstr>PowerPoint Presentation</vt:lpstr>
      <vt:lpstr>واجبات الصلاة</vt:lpstr>
      <vt:lpstr>PowerPoint Presentation</vt:lpstr>
      <vt:lpstr>السنن الفعلية</vt:lpstr>
      <vt:lpstr>السنن القولية</vt:lpstr>
      <vt:lpstr>المكروهات والمبطلات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</dc:creator>
  <cp:lastModifiedBy>AB</cp:lastModifiedBy>
  <cp:revision>10</cp:revision>
  <dcterms:created xsi:type="dcterms:W3CDTF">2018-10-29T13:22:24Z</dcterms:created>
  <dcterms:modified xsi:type="dcterms:W3CDTF">2018-10-29T16:06:42Z</dcterms:modified>
</cp:coreProperties>
</file>