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3D9E-27A1-476B-9183-79A22F25637C}" type="datetimeFigureOut">
              <a:rPr lang="ar-SA" smtClean="0"/>
              <a:t>17/05/40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69CC1-D1E0-42E7-8D63-ABC3AA1EA4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336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D3D9E-27A1-476B-9183-79A22F25637C}" type="datetimeFigureOut">
              <a:rPr lang="ar-SA" smtClean="0"/>
              <a:t>17/05/40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9CC1-D1E0-42E7-8D63-ABC3AA1EA4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168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أثر عصر النبوة في تأسيس الفقه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9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المصدر الثاني: السنة النبوية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6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منزلة السنة من القرآن من جهة ما ورد فيها من أحكام</a:t>
            </a:r>
            <a:endParaRPr lang="ar-SA" b="1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الأحاديث التي يحتج بها في الأحكام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3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أسس وخصائص التشريع في عصر النبوة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3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التدرج في التشريع نوعان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3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منهج الرسول صلى الله عليه وسلم في بيان الأحكام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2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أساس التشريع الإسلامي في القرآن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7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الاجتهاد</a:t>
            </a:r>
            <a:endParaRPr lang="ar-SA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69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حكم الاجتهاد</a:t>
            </a:r>
            <a:endParaRPr lang="ar-SA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6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الحكمة من إذن النبي صلى الله عليه وسلم لأصحابه بالاجتهاد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المراحل التشريعية في عصر النبي صلى الله عليه وسلم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60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تاريخ تشريع بعض الأحكام (نماذج)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66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تاريخ تشريع بعض الأحكام (نماذج)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التشريع في هذا العهد المكي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التشريع في هذا العهد المدني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6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مصادر التشريع في العصر النبوي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8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المصدر الأول: القرآن الكريم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الحكمة من نزول القرآن منجماً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3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الأحكام تنزل على أحد وجوه ثلاثة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دلالة القرآن الكريم على الأحكام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070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ملء الشاشة</PresentationFormat>
  <Paragraphs>21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7" baseType="lpstr">
      <vt:lpstr>AAA GoldenLotus</vt:lpstr>
      <vt:lpstr>Arial</vt:lpstr>
      <vt:lpstr>Calibri</vt:lpstr>
      <vt:lpstr>Calibri Light</vt:lpstr>
      <vt:lpstr>Times New Roman</vt:lpstr>
      <vt:lpstr>نسق Office</vt:lpstr>
      <vt:lpstr>أثر عصر النبوة في تأسيس الفقه</vt:lpstr>
      <vt:lpstr>المراحل التشريعية في عصر النبي صلى الله عليه وسلم</vt:lpstr>
      <vt:lpstr>التشريع في هذا العهد المكي</vt:lpstr>
      <vt:lpstr>التشريع في هذا العهد المدني</vt:lpstr>
      <vt:lpstr>مصادر التشريع في العصر النبوي</vt:lpstr>
      <vt:lpstr>المصدر الأول: القرآن الكريم</vt:lpstr>
      <vt:lpstr>الحكمة من نزول القرآن منجماً</vt:lpstr>
      <vt:lpstr>الأحكام تنزل على أحد وجوه ثلاثة</vt:lpstr>
      <vt:lpstr>دلالة القرآن الكريم على الأحكام</vt:lpstr>
      <vt:lpstr>المصدر الثاني: السنة النبوية</vt:lpstr>
      <vt:lpstr>منزلة السنة من القرآن من جهة ما ورد فيها من أحكام</vt:lpstr>
      <vt:lpstr>الأحاديث التي يحتج بها في الأحكام</vt:lpstr>
      <vt:lpstr>أسس وخصائص التشريع في عصر النبوة</vt:lpstr>
      <vt:lpstr>التدرج في التشريع نوعان</vt:lpstr>
      <vt:lpstr>منهج الرسول صلى الله عليه وسلم في بيان الأحكام</vt:lpstr>
      <vt:lpstr>أساس التشريع الإسلامي في القرآن</vt:lpstr>
      <vt:lpstr>الاجتهاد</vt:lpstr>
      <vt:lpstr>حكم الاجتهاد</vt:lpstr>
      <vt:lpstr>الحكمة من إذن النبي صلى الله عليه وسلم لأصحابه بالاجتهاد </vt:lpstr>
      <vt:lpstr>تاريخ تشريع بعض الأحكام (نماذج)</vt:lpstr>
      <vt:lpstr>تاريخ تشريع بعض الأحكام (نماذج)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أثر عصر النبوة في تأسيس الفقه</dc:title>
  <dc:creator>Nada Hasan Alhumaid</dc:creator>
  <cp:lastModifiedBy>Nada Hasan Alhumaid</cp:lastModifiedBy>
  <cp:revision>1</cp:revision>
  <dcterms:created xsi:type="dcterms:W3CDTF">2019-01-23T19:12:41Z</dcterms:created>
  <dcterms:modified xsi:type="dcterms:W3CDTF">2019-01-23T19:12:42Z</dcterms:modified>
</cp:coreProperties>
</file>