
<file path=[Content_Types].xml><?xml version="1.0" encoding="utf-8"?>
<Types xmlns="http://schemas.openxmlformats.org/package/2006/content-types"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colors8.xml" ContentType="application/vnd.openxmlformats-officedocument.drawingml.diagramColors+xml"/>
  <Override PartName="/ppt/diagrams/drawing9.xml" ContentType="application/vnd.ms-office.drawingml.diagramDrawing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colors6.xml" ContentType="application/vnd.openxmlformats-officedocument.drawingml.diagramColors+xml"/>
  <Override PartName="/ppt/diagrams/drawing7.xml" ContentType="application/vnd.ms-office.drawingml.diagramDrawing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drawing12.xml" ContentType="application/vnd.ms-office.drawingml.diagramDrawing+xml"/>
  <Override PartName="/ppt/diagrams/layout13.xml" ContentType="application/vnd.openxmlformats-officedocument.drawingml.diagramLayout+xml"/>
  <Override PartName="/ppt/slides/slide7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colors4.xml" ContentType="application/vnd.openxmlformats-officedocument.drawingml.diagramColors+xml"/>
  <Override PartName="/ppt/diagrams/drawing5.xml" ContentType="application/vnd.ms-office.drawingml.diagramDrawing+xml"/>
  <Override PartName="/ppt/diagrams/quickStyle7.xml" ContentType="application/vnd.openxmlformats-officedocument.drawingml.diagramStyle+xml"/>
  <Override PartName="/ppt/diagrams/drawing10.xml" ContentType="application/vnd.ms-office.drawingml.diagramDrawing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iagrams/colors2.xml" ContentType="application/vnd.openxmlformats-officedocument.drawingml.diagramColors+xml"/>
  <Override PartName="/ppt/diagrams/drawing3.xml" ContentType="application/vnd.ms-office.drawingml.diagramDrawing+xml"/>
  <Override PartName="/ppt/diagrams/quickStyle5.xml" ContentType="application/vnd.openxmlformats-officedocument.drawingml.diagramStyle+xml"/>
  <Override PartName="/ppt/diagrams/colors12.xml" ContentType="application/vnd.openxmlformats-officedocument.drawingml.diagramColors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diagrams/quickStyle3.xml" ContentType="application/vnd.openxmlformats-officedocument.drawingml.diagramStyle+xml"/>
  <Override PartName="/ppt/diagrams/colors10.xml" ContentType="application/vnd.openxmlformats-officedocument.drawingml.diagramColors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Default Extension="jpeg" ContentType="image/jpeg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layout6.xml" ContentType="application/vnd.openxmlformats-officedocument.drawingml.diagramLayout+xml"/>
  <Override PartName="/ppt/diagrams/data9.xml" ContentType="application/vnd.openxmlformats-officedocument.drawingml.diagramData+xml"/>
  <Override PartName="/ppt/diagrams/data10.xml" ContentType="application/vnd.openxmlformats-officedocument.drawingml.diagramData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slideLayouts/slideLayout12.xml" ContentType="application/vnd.openxmlformats-officedocument.presentationml.slideLayout+xml"/>
  <Override PartName="/ppt/diagrams/layout4.xml" ContentType="application/vnd.openxmlformats-officedocument.drawingml.diagramLayout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drawing8.xml" ContentType="application/vnd.ms-office.drawingml.diagramDrawing+xml"/>
  <Override PartName="/ppt/diagrams/quickStyle12.xml" ContentType="application/vnd.openxmlformats-officedocument.drawingml.diagramStyle+xml"/>
  <Override PartName="/ppt/diagrams/drawing13.xml" ContentType="application/vnd.ms-office.drawingml.diagramDrawing+xml"/>
  <Default Extension="gif" ContentType="image/gif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drawing6.xml" ContentType="application/vnd.ms-office.drawingml.diagramDrawing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drawing11.xml" ContentType="application/vnd.ms-office.drawingml.diagramDrawing+xml"/>
  <Override PartName="/ppt/diagrams/layout14.xml" ContentType="application/vnd.openxmlformats-officedocument.drawingml.diagramLayout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drawing4.xml" ContentType="application/vnd.ms-office.drawingml.diagramDrawing+xml"/>
  <Override PartName="/ppt/diagrams/quickStyle6.xml" ContentType="application/vnd.openxmlformats-officedocument.drawingml.diagramStyle+xml"/>
  <Override PartName="/ppt/diagrams/layout12.xml" ContentType="application/vnd.openxmlformats-officedocument.drawingml.diagramLayout+xml"/>
  <Override PartName="/docProps/core.xml" ContentType="application/vnd.openxmlformats-package.core-properties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Default Extension="rels" ContentType="application/vnd.openxmlformats-package.relationships+xml"/>
  <Override PartName="/ppt/slides/slide23.xml" ContentType="application/vnd.openxmlformats-officedocument.presentationml.slide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notesMasterIdLst>
    <p:notesMasterId r:id="rId25"/>
  </p:notesMasterIdLst>
  <p:sldIdLst>
    <p:sldId id="256" r:id="rId2"/>
    <p:sldId id="268" r:id="rId3"/>
    <p:sldId id="269" r:id="rId4"/>
    <p:sldId id="258" r:id="rId5"/>
    <p:sldId id="260" r:id="rId6"/>
    <p:sldId id="261" r:id="rId7"/>
    <p:sldId id="262" r:id="rId8"/>
    <p:sldId id="264" r:id="rId9"/>
    <p:sldId id="270" r:id="rId10"/>
    <p:sldId id="273" r:id="rId11"/>
    <p:sldId id="272" r:id="rId12"/>
    <p:sldId id="271" r:id="rId13"/>
    <p:sldId id="275" r:id="rId14"/>
    <p:sldId id="276" r:id="rId15"/>
    <p:sldId id="277" r:id="rId16"/>
    <p:sldId id="274" r:id="rId17"/>
    <p:sldId id="265" r:id="rId18"/>
    <p:sldId id="266" r:id="rId19"/>
    <p:sldId id="280" r:id="rId20"/>
    <p:sldId id="281" r:id="rId21"/>
    <p:sldId id="282" r:id="rId22"/>
    <p:sldId id="283" r:id="rId23"/>
    <p:sldId id="284" r:id="rId24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2" d="100"/>
          <a:sy n="62" d="100"/>
        </p:scale>
        <p:origin x="-1402" y="-9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C1EDE9AD-AA60-4233-9ED0-43AA72677516}" type="doc">
      <dgm:prSet loTypeId="urn:microsoft.com/office/officeart/2005/8/layout/vList2" loCatId="list" qsTypeId="urn:microsoft.com/office/officeart/2005/8/quickstyle/3d5" qsCatId="3D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5F68FFE4-5C66-4276-AA08-DB0A8AC7B809}">
      <dgm:prSet custT="1"/>
      <dgm:spPr/>
      <dgm:t>
        <a:bodyPr/>
        <a:lstStyle/>
        <a:p>
          <a:pPr rtl="1"/>
          <a:r>
            <a:rPr lang="ar-SA" sz="3600" b="1" dirty="0" smtClean="0"/>
            <a:t>وضحي أبرز الأهداف من إيراد هذا النص </a:t>
          </a:r>
          <a:endParaRPr lang="ar-SA" sz="3600" dirty="0"/>
        </a:p>
      </dgm:t>
    </dgm:pt>
    <dgm:pt modelId="{2CBCD4C1-622A-4CC5-B455-CB7C8EF51490}" type="parTrans" cxnId="{8A4BA8E0-9648-498E-9CE2-3AA6F77543E8}">
      <dgm:prSet/>
      <dgm:spPr/>
      <dgm:t>
        <a:bodyPr/>
        <a:lstStyle/>
        <a:p>
          <a:pPr rtl="1"/>
          <a:endParaRPr lang="ar-SA"/>
        </a:p>
      </dgm:t>
    </dgm:pt>
    <dgm:pt modelId="{1D6CC7EA-0B0E-4587-9843-1BD76F7CD11B}" type="sibTrans" cxnId="{8A4BA8E0-9648-498E-9CE2-3AA6F77543E8}">
      <dgm:prSet/>
      <dgm:spPr/>
      <dgm:t>
        <a:bodyPr/>
        <a:lstStyle/>
        <a:p>
          <a:pPr rtl="1"/>
          <a:endParaRPr lang="ar-SA"/>
        </a:p>
      </dgm:t>
    </dgm:pt>
    <dgm:pt modelId="{FD41A321-54C4-48CE-A1B5-5FE999E837A8}" type="pres">
      <dgm:prSet presAssocID="{C1EDE9AD-AA60-4233-9ED0-43AA72677516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BE67FBF0-66DC-4FD4-805E-D7CB8C204E36}" type="pres">
      <dgm:prSet presAssocID="{5F68FFE4-5C66-4276-AA08-DB0A8AC7B809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8A4BA8E0-9648-498E-9CE2-3AA6F77543E8}" srcId="{C1EDE9AD-AA60-4233-9ED0-43AA72677516}" destId="{5F68FFE4-5C66-4276-AA08-DB0A8AC7B809}" srcOrd="0" destOrd="0" parTransId="{2CBCD4C1-622A-4CC5-B455-CB7C8EF51490}" sibTransId="{1D6CC7EA-0B0E-4587-9843-1BD76F7CD11B}"/>
    <dgm:cxn modelId="{389E8CAF-2CE8-426C-9E38-B67AFCAD3C9E}" type="presOf" srcId="{5F68FFE4-5C66-4276-AA08-DB0A8AC7B809}" destId="{BE67FBF0-66DC-4FD4-805E-D7CB8C204E36}" srcOrd="0" destOrd="0" presId="urn:microsoft.com/office/officeart/2005/8/layout/vList2"/>
    <dgm:cxn modelId="{AE4320DA-7070-4F5D-BD49-B69EF4A713A1}" type="presOf" srcId="{C1EDE9AD-AA60-4233-9ED0-43AA72677516}" destId="{FD41A321-54C4-48CE-A1B5-5FE999E837A8}" srcOrd="0" destOrd="0" presId="urn:microsoft.com/office/officeart/2005/8/layout/vList2"/>
    <dgm:cxn modelId="{8AA360DF-91E2-48D1-BDA5-E244272BE40F}" type="presParOf" srcId="{FD41A321-54C4-48CE-A1B5-5FE999E837A8}" destId="{BE67FBF0-66DC-4FD4-805E-D7CB8C204E36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94F1371-9A7C-49B8-872D-D569C3D43006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A0360B62-51F0-4867-AAE4-C35C225B9229}">
      <dgm:prSet/>
      <dgm:spPr/>
      <dgm:t>
        <a:bodyPr/>
        <a:lstStyle/>
        <a:p>
          <a:pPr rtl="1"/>
          <a:r>
            <a:rPr lang="ar-SA" b="1" dirty="0" err="1" smtClean="0"/>
            <a:t>8.</a:t>
          </a:r>
          <a:r>
            <a:rPr lang="ar-SA" b="1" dirty="0" smtClean="0"/>
            <a:t> تركيز القرآن والسنة على موضوع العقيدة</a:t>
          </a:r>
          <a:endParaRPr lang="en-US" dirty="0"/>
        </a:p>
      </dgm:t>
    </dgm:pt>
    <dgm:pt modelId="{CE9384B4-36F0-4422-A903-D79517D375EA}" type="parTrans" cxnId="{D665F138-851E-4F15-A836-0696BEE7F2EA}">
      <dgm:prSet/>
      <dgm:spPr/>
      <dgm:t>
        <a:bodyPr/>
        <a:lstStyle/>
        <a:p>
          <a:pPr rtl="1"/>
          <a:endParaRPr lang="ar-SA"/>
        </a:p>
      </dgm:t>
    </dgm:pt>
    <dgm:pt modelId="{EB3E3FDE-E723-4E43-A68A-8B18F582E394}" type="sibTrans" cxnId="{D665F138-851E-4F15-A836-0696BEE7F2EA}">
      <dgm:prSet/>
      <dgm:spPr/>
      <dgm:t>
        <a:bodyPr/>
        <a:lstStyle/>
        <a:p>
          <a:pPr rtl="1"/>
          <a:endParaRPr lang="ar-SA"/>
        </a:p>
      </dgm:t>
    </dgm:pt>
    <dgm:pt modelId="{0289C5B3-C634-4E34-AEA2-0F51CB9897C3}" type="pres">
      <dgm:prSet presAssocID="{C94F1371-9A7C-49B8-872D-D569C3D430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618C5B71-62A7-4313-9497-E5FDDB5FA702}" type="pres">
      <dgm:prSet presAssocID="{A0360B62-51F0-4867-AAE4-C35C225B9229}" presName="linNode" presStyleCnt="0"/>
      <dgm:spPr/>
    </dgm:pt>
    <dgm:pt modelId="{C357F389-AE07-4D08-9CB0-69300D823943}" type="pres">
      <dgm:prSet presAssocID="{A0360B62-51F0-4867-AAE4-C35C225B9229}" presName="parentText" presStyleLbl="node1" presStyleIdx="0" presStyleCnt="1" custScaleX="21359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5D6FD429-E985-4454-9C37-9276B5012736}" type="presOf" srcId="{C94F1371-9A7C-49B8-872D-D569C3D43006}" destId="{0289C5B3-C634-4E34-AEA2-0F51CB9897C3}" srcOrd="0" destOrd="0" presId="urn:microsoft.com/office/officeart/2005/8/layout/vList5"/>
    <dgm:cxn modelId="{D665F138-851E-4F15-A836-0696BEE7F2EA}" srcId="{C94F1371-9A7C-49B8-872D-D569C3D43006}" destId="{A0360B62-51F0-4867-AAE4-C35C225B9229}" srcOrd="0" destOrd="0" parTransId="{CE9384B4-36F0-4422-A903-D79517D375EA}" sibTransId="{EB3E3FDE-E723-4E43-A68A-8B18F582E394}"/>
    <dgm:cxn modelId="{D6AC011C-D71B-422C-85BC-0DF098FD467E}" type="presOf" srcId="{A0360B62-51F0-4867-AAE4-C35C225B9229}" destId="{C357F389-AE07-4D08-9CB0-69300D823943}" srcOrd="0" destOrd="0" presId="urn:microsoft.com/office/officeart/2005/8/layout/vList5"/>
    <dgm:cxn modelId="{D565F07B-612C-4E63-B65B-593153D57FA9}" type="presParOf" srcId="{0289C5B3-C634-4E34-AEA2-0F51CB9897C3}" destId="{618C5B71-62A7-4313-9497-E5FDDB5FA702}" srcOrd="0" destOrd="0" presId="urn:microsoft.com/office/officeart/2005/8/layout/vList5"/>
    <dgm:cxn modelId="{DB9C2B78-2BF5-4255-8598-D0F3D306F5C9}" type="presParOf" srcId="{618C5B71-62A7-4313-9497-E5FDDB5FA702}" destId="{C357F389-AE07-4D08-9CB0-69300D82394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94F1371-9A7C-49B8-872D-D569C3D43006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A0360B62-51F0-4867-AAE4-C35C225B9229}">
      <dgm:prSet/>
      <dgm:spPr/>
      <dgm:t>
        <a:bodyPr/>
        <a:lstStyle/>
        <a:p>
          <a:pPr rtl="1"/>
          <a:r>
            <a:rPr lang="ar-SA" dirty="0" err="1" smtClean="0"/>
            <a:t>9.</a:t>
          </a:r>
          <a:r>
            <a:rPr lang="ar-SA" dirty="0" smtClean="0"/>
            <a:t> العقيدة الصحيحة سبب الظهور والنصر والفلاح في الدارين</a:t>
          </a:r>
          <a:endParaRPr lang="en-US" dirty="0"/>
        </a:p>
      </dgm:t>
    </dgm:pt>
    <dgm:pt modelId="{CE9384B4-36F0-4422-A903-D79517D375EA}" type="parTrans" cxnId="{D665F138-851E-4F15-A836-0696BEE7F2EA}">
      <dgm:prSet/>
      <dgm:spPr/>
      <dgm:t>
        <a:bodyPr/>
        <a:lstStyle/>
        <a:p>
          <a:pPr rtl="1"/>
          <a:endParaRPr lang="ar-SA"/>
        </a:p>
      </dgm:t>
    </dgm:pt>
    <dgm:pt modelId="{EB3E3FDE-E723-4E43-A68A-8B18F582E394}" type="sibTrans" cxnId="{D665F138-851E-4F15-A836-0696BEE7F2EA}">
      <dgm:prSet/>
      <dgm:spPr/>
      <dgm:t>
        <a:bodyPr/>
        <a:lstStyle/>
        <a:p>
          <a:pPr rtl="1"/>
          <a:endParaRPr lang="ar-SA"/>
        </a:p>
      </dgm:t>
    </dgm:pt>
    <dgm:pt modelId="{0289C5B3-C634-4E34-AEA2-0F51CB9897C3}" type="pres">
      <dgm:prSet presAssocID="{C94F1371-9A7C-49B8-872D-D569C3D430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618C5B71-62A7-4313-9497-E5FDDB5FA702}" type="pres">
      <dgm:prSet presAssocID="{A0360B62-51F0-4867-AAE4-C35C225B9229}" presName="linNode" presStyleCnt="0"/>
      <dgm:spPr/>
    </dgm:pt>
    <dgm:pt modelId="{C357F389-AE07-4D08-9CB0-69300D823943}" type="pres">
      <dgm:prSet presAssocID="{A0360B62-51F0-4867-AAE4-C35C225B9229}" presName="parentText" presStyleLbl="node1" presStyleIdx="0" presStyleCnt="1" custScaleX="21359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D665F138-851E-4F15-A836-0696BEE7F2EA}" srcId="{C94F1371-9A7C-49B8-872D-D569C3D43006}" destId="{A0360B62-51F0-4867-AAE4-C35C225B9229}" srcOrd="0" destOrd="0" parTransId="{CE9384B4-36F0-4422-A903-D79517D375EA}" sibTransId="{EB3E3FDE-E723-4E43-A68A-8B18F582E394}"/>
    <dgm:cxn modelId="{410193D0-3AA5-443C-86BF-C215FCECF079}" type="presOf" srcId="{C94F1371-9A7C-49B8-872D-D569C3D43006}" destId="{0289C5B3-C634-4E34-AEA2-0F51CB9897C3}" srcOrd="0" destOrd="0" presId="urn:microsoft.com/office/officeart/2005/8/layout/vList5"/>
    <dgm:cxn modelId="{036C178E-E46B-4E1C-BA70-20E720C4C58D}" type="presOf" srcId="{A0360B62-51F0-4867-AAE4-C35C225B9229}" destId="{C357F389-AE07-4D08-9CB0-69300D823943}" srcOrd="0" destOrd="0" presId="urn:microsoft.com/office/officeart/2005/8/layout/vList5"/>
    <dgm:cxn modelId="{804E7508-3D65-4F38-8D00-28105AA2D58B}" type="presParOf" srcId="{0289C5B3-C634-4E34-AEA2-0F51CB9897C3}" destId="{618C5B71-62A7-4313-9497-E5FDDB5FA702}" srcOrd="0" destOrd="0" presId="urn:microsoft.com/office/officeart/2005/8/layout/vList5"/>
    <dgm:cxn modelId="{9C695B28-3986-4295-BE79-CC0762087563}" type="presParOf" srcId="{618C5B71-62A7-4313-9497-E5FDDB5FA702}" destId="{C357F389-AE07-4D08-9CB0-69300D82394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C94F1371-9A7C-49B8-872D-D569C3D43006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A0360B62-51F0-4867-AAE4-C35C225B9229}">
      <dgm:prSet/>
      <dgm:spPr/>
      <dgm:t>
        <a:bodyPr/>
        <a:lstStyle/>
        <a:p>
          <a:pPr rtl="1"/>
          <a:r>
            <a:rPr lang="ar-SA" b="1" dirty="0" err="1" smtClean="0"/>
            <a:t>10.</a:t>
          </a:r>
          <a:r>
            <a:rPr lang="ar-SA" b="1" dirty="0" smtClean="0"/>
            <a:t> العقيدة الصحيحة هي ما يعصم المسلم من التأثر بما يحيط </a:t>
          </a:r>
          <a:r>
            <a:rPr lang="ar-SA" b="1" dirty="0" err="1" smtClean="0"/>
            <a:t>به</a:t>
          </a:r>
          <a:r>
            <a:rPr lang="ar-SA" b="1" dirty="0" smtClean="0"/>
            <a:t> من عقائد وأفكار فاسدة.</a:t>
          </a:r>
          <a:endParaRPr lang="en-US" dirty="0"/>
        </a:p>
      </dgm:t>
    </dgm:pt>
    <dgm:pt modelId="{CE9384B4-36F0-4422-A903-D79517D375EA}" type="parTrans" cxnId="{D665F138-851E-4F15-A836-0696BEE7F2EA}">
      <dgm:prSet/>
      <dgm:spPr/>
      <dgm:t>
        <a:bodyPr/>
        <a:lstStyle/>
        <a:p>
          <a:pPr rtl="1"/>
          <a:endParaRPr lang="ar-SA"/>
        </a:p>
      </dgm:t>
    </dgm:pt>
    <dgm:pt modelId="{EB3E3FDE-E723-4E43-A68A-8B18F582E394}" type="sibTrans" cxnId="{D665F138-851E-4F15-A836-0696BEE7F2EA}">
      <dgm:prSet/>
      <dgm:spPr/>
      <dgm:t>
        <a:bodyPr/>
        <a:lstStyle/>
        <a:p>
          <a:pPr rtl="1"/>
          <a:endParaRPr lang="ar-SA"/>
        </a:p>
      </dgm:t>
    </dgm:pt>
    <dgm:pt modelId="{0289C5B3-C634-4E34-AEA2-0F51CB9897C3}" type="pres">
      <dgm:prSet presAssocID="{C94F1371-9A7C-49B8-872D-D569C3D430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618C5B71-62A7-4313-9497-E5FDDB5FA702}" type="pres">
      <dgm:prSet presAssocID="{A0360B62-51F0-4867-AAE4-C35C225B9229}" presName="linNode" presStyleCnt="0"/>
      <dgm:spPr/>
    </dgm:pt>
    <dgm:pt modelId="{C357F389-AE07-4D08-9CB0-69300D823943}" type="pres">
      <dgm:prSet presAssocID="{A0360B62-51F0-4867-AAE4-C35C225B9229}" presName="parentText" presStyleLbl="node1" presStyleIdx="0" presStyleCnt="1" custScaleX="21359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D665F138-851E-4F15-A836-0696BEE7F2EA}" srcId="{C94F1371-9A7C-49B8-872D-D569C3D43006}" destId="{A0360B62-51F0-4867-AAE4-C35C225B9229}" srcOrd="0" destOrd="0" parTransId="{CE9384B4-36F0-4422-A903-D79517D375EA}" sibTransId="{EB3E3FDE-E723-4E43-A68A-8B18F582E394}"/>
    <dgm:cxn modelId="{B9AF341C-F58E-4C85-87EF-2D9C78B6A97E}" type="presOf" srcId="{A0360B62-51F0-4867-AAE4-C35C225B9229}" destId="{C357F389-AE07-4D08-9CB0-69300D823943}" srcOrd="0" destOrd="0" presId="urn:microsoft.com/office/officeart/2005/8/layout/vList5"/>
    <dgm:cxn modelId="{22716C49-05AE-4185-9592-82847559D3D9}" type="presOf" srcId="{C94F1371-9A7C-49B8-872D-D569C3D43006}" destId="{0289C5B3-C634-4E34-AEA2-0F51CB9897C3}" srcOrd="0" destOrd="0" presId="urn:microsoft.com/office/officeart/2005/8/layout/vList5"/>
    <dgm:cxn modelId="{46CB379A-A7F6-47AD-AB7B-996F9EF46263}" type="presParOf" srcId="{0289C5B3-C634-4E34-AEA2-0F51CB9897C3}" destId="{618C5B71-62A7-4313-9497-E5FDDB5FA702}" srcOrd="0" destOrd="0" presId="urn:microsoft.com/office/officeart/2005/8/layout/vList5"/>
    <dgm:cxn modelId="{7DAEAC0E-7374-4632-81B0-D171CB72E372}" type="presParOf" srcId="{618C5B71-62A7-4313-9497-E5FDDB5FA702}" destId="{C357F389-AE07-4D08-9CB0-69300D82394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C1EDE9AD-AA60-4233-9ED0-43AA72677516}" type="doc">
      <dgm:prSet loTypeId="urn:microsoft.com/office/officeart/2005/8/layout/process4" loCatId="list" qsTypeId="urn:microsoft.com/office/officeart/2005/8/quickstyle/simple3" qsCatId="simple" csTypeId="urn:microsoft.com/office/officeart/2005/8/colors/accent0_3" csCatId="mainScheme" phldr="1"/>
      <dgm:spPr/>
      <dgm:t>
        <a:bodyPr/>
        <a:lstStyle/>
        <a:p>
          <a:pPr rtl="1"/>
          <a:endParaRPr lang="ar-SA"/>
        </a:p>
      </dgm:t>
    </dgm:pt>
    <dgm:pt modelId="{5F68FFE4-5C66-4276-AA08-DB0A8AC7B809}">
      <dgm:prSet custT="1"/>
      <dgm:spPr/>
      <dgm:t>
        <a:bodyPr/>
        <a:lstStyle/>
        <a:p>
          <a:pPr rtl="1"/>
          <a:r>
            <a:rPr lang="ar-SA" sz="3600" b="1" dirty="0" smtClean="0"/>
            <a:t>في </a:t>
          </a:r>
          <a:r>
            <a:rPr lang="ar-SA" sz="3600" b="1" dirty="0" err="1" smtClean="0"/>
            <a:t>الحديث: </a:t>
          </a:r>
          <a:r>
            <a:rPr lang="ar-SA" sz="3600" b="1" dirty="0" smtClean="0"/>
            <a:t>(إن الله حرم على النار من قال لا إله إلا الله</a:t>
          </a:r>
          <a:r>
            <a:rPr lang="ar-SA" sz="3600" b="1" dirty="0" err="1" smtClean="0"/>
            <a:t>)</a:t>
          </a:r>
          <a:endParaRPr lang="ar-SA" sz="3600" b="1" dirty="0" smtClean="0"/>
        </a:p>
        <a:p>
          <a:pPr rtl="1"/>
          <a:r>
            <a:rPr lang="ar-SA" sz="3600" b="1" dirty="0" smtClean="0">
              <a:solidFill>
                <a:srgbClr val="FF0000"/>
              </a:solidFill>
            </a:rPr>
            <a:t>فمجرد أن يقول الشهادة، فإنه سيدخل الجنة</a:t>
          </a:r>
          <a:endParaRPr lang="ar-SA" sz="3600" dirty="0">
            <a:solidFill>
              <a:srgbClr val="FF0000"/>
            </a:solidFill>
          </a:endParaRPr>
        </a:p>
      </dgm:t>
    </dgm:pt>
    <dgm:pt modelId="{2CBCD4C1-622A-4CC5-B455-CB7C8EF51490}" type="parTrans" cxnId="{8A4BA8E0-9648-498E-9CE2-3AA6F77543E8}">
      <dgm:prSet/>
      <dgm:spPr/>
      <dgm:t>
        <a:bodyPr/>
        <a:lstStyle/>
        <a:p>
          <a:pPr rtl="1"/>
          <a:endParaRPr lang="ar-SA"/>
        </a:p>
      </dgm:t>
    </dgm:pt>
    <dgm:pt modelId="{1D6CC7EA-0B0E-4587-9843-1BD76F7CD11B}" type="sibTrans" cxnId="{8A4BA8E0-9648-498E-9CE2-3AA6F77543E8}">
      <dgm:prSet/>
      <dgm:spPr/>
      <dgm:t>
        <a:bodyPr/>
        <a:lstStyle/>
        <a:p>
          <a:pPr rtl="1"/>
          <a:endParaRPr lang="ar-SA"/>
        </a:p>
      </dgm:t>
    </dgm:pt>
    <dgm:pt modelId="{56E0FF43-9E89-484B-9EA8-06F7F08908F2}">
      <dgm:prSet custT="1"/>
      <dgm:spPr/>
      <dgm:t>
        <a:bodyPr/>
        <a:lstStyle/>
        <a:p>
          <a:pPr rtl="1"/>
          <a:r>
            <a:rPr lang="ar-SA" sz="4400" b="0" dirty="0" smtClean="0">
              <a:cs typeface="AL-Hor" pitchFamily="2" charset="-78"/>
            </a:rPr>
            <a:t>في </a:t>
          </a:r>
          <a:r>
            <a:rPr lang="ar-SA" sz="4400" b="0" dirty="0" err="1" smtClean="0">
              <a:cs typeface="AL-Hor" pitchFamily="2" charset="-78"/>
            </a:rPr>
            <a:t>القرآن: </a:t>
          </a:r>
          <a:r>
            <a:rPr lang="ar-SA" sz="4400" b="0" dirty="0" smtClean="0">
              <a:cs typeface="AL-Hor" pitchFamily="2" charset="-78"/>
            </a:rPr>
            <a:t>(ادْخُلُوا الْجَنَّةَ بِمَا كُنْتُمْ تَعْمَلُونَ</a:t>
          </a:r>
          <a:r>
            <a:rPr lang="ar-SA" sz="4400" b="0" dirty="0" err="1" smtClean="0">
              <a:cs typeface="AL-Hor" pitchFamily="2" charset="-78"/>
            </a:rPr>
            <a:t>)</a:t>
          </a:r>
          <a:endParaRPr lang="ar-SA" sz="4400" b="0" dirty="0" smtClean="0">
            <a:cs typeface="AL-Hor" pitchFamily="2" charset="-78"/>
          </a:endParaRPr>
        </a:p>
        <a:p>
          <a:pPr rtl="1"/>
          <a:r>
            <a:rPr lang="ar-SA" sz="4400" b="0" dirty="0" smtClean="0">
              <a:solidFill>
                <a:srgbClr val="FF0000"/>
              </a:solidFill>
              <a:cs typeface="AL-Hor" pitchFamily="2" charset="-78"/>
            </a:rPr>
            <a:t>فجعل الأعمال هي الطريق</a:t>
          </a:r>
          <a:endParaRPr lang="ar-SA" sz="4400" b="0" dirty="0">
            <a:solidFill>
              <a:srgbClr val="FF0000"/>
            </a:solidFill>
            <a:cs typeface="AL-Hor" pitchFamily="2" charset="-78"/>
          </a:endParaRPr>
        </a:p>
      </dgm:t>
    </dgm:pt>
    <dgm:pt modelId="{1DB12164-4C36-47A0-83A3-620B39EA861F}" type="sibTrans" cxnId="{04060256-FD97-4A30-A1AE-B1BABC7041BA}">
      <dgm:prSet/>
      <dgm:spPr/>
      <dgm:t>
        <a:bodyPr/>
        <a:lstStyle/>
        <a:p>
          <a:pPr rtl="1"/>
          <a:endParaRPr lang="ar-SA"/>
        </a:p>
      </dgm:t>
    </dgm:pt>
    <dgm:pt modelId="{D9622E15-DA6C-4155-9880-C98F73B541FF}" type="parTrans" cxnId="{04060256-FD97-4A30-A1AE-B1BABC7041BA}">
      <dgm:prSet/>
      <dgm:spPr/>
      <dgm:t>
        <a:bodyPr/>
        <a:lstStyle/>
        <a:p>
          <a:pPr rtl="1"/>
          <a:endParaRPr lang="ar-SA"/>
        </a:p>
      </dgm:t>
    </dgm:pt>
    <dgm:pt modelId="{A9A1D458-BA39-4735-B444-1C256FA0F1B4}" type="pres">
      <dgm:prSet presAssocID="{C1EDE9AD-AA60-4233-9ED0-43AA7267751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E415042C-CEEF-478F-BD4C-C8896026D7E2}" type="pres">
      <dgm:prSet presAssocID="{5F68FFE4-5C66-4276-AA08-DB0A8AC7B809}" presName="boxAndChildren" presStyleCnt="0"/>
      <dgm:spPr/>
      <dgm:t>
        <a:bodyPr/>
        <a:lstStyle/>
        <a:p>
          <a:pPr rtl="1"/>
          <a:endParaRPr lang="ar-SA"/>
        </a:p>
      </dgm:t>
    </dgm:pt>
    <dgm:pt modelId="{6132C4DB-5361-411C-BC25-F40EA2199D49}" type="pres">
      <dgm:prSet presAssocID="{5F68FFE4-5C66-4276-AA08-DB0A8AC7B809}" presName="parentTextBox" presStyleLbl="node1" presStyleIdx="0" presStyleCnt="2"/>
      <dgm:spPr/>
      <dgm:t>
        <a:bodyPr/>
        <a:lstStyle/>
        <a:p>
          <a:pPr rtl="1"/>
          <a:endParaRPr lang="ar-SA"/>
        </a:p>
      </dgm:t>
    </dgm:pt>
    <dgm:pt modelId="{6CC8C709-E691-4C2C-B5C3-494064A07C04}" type="pres">
      <dgm:prSet presAssocID="{1DB12164-4C36-47A0-83A3-620B39EA861F}" presName="sp" presStyleCnt="0"/>
      <dgm:spPr/>
      <dgm:t>
        <a:bodyPr/>
        <a:lstStyle/>
        <a:p>
          <a:pPr rtl="1"/>
          <a:endParaRPr lang="ar-SA"/>
        </a:p>
      </dgm:t>
    </dgm:pt>
    <dgm:pt modelId="{32F4FA84-1424-408B-9370-F555616DA4F1}" type="pres">
      <dgm:prSet presAssocID="{56E0FF43-9E89-484B-9EA8-06F7F08908F2}" presName="arrowAndChildren" presStyleCnt="0"/>
      <dgm:spPr/>
      <dgm:t>
        <a:bodyPr/>
        <a:lstStyle/>
        <a:p>
          <a:pPr rtl="1"/>
          <a:endParaRPr lang="ar-SA"/>
        </a:p>
      </dgm:t>
    </dgm:pt>
    <dgm:pt modelId="{C5EFC0B6-B843-4E9A-97D4-E0D1C26C197E}" type="pres">
      <dgm:prSet presAssocID="{56E0FF43-9E89-484B-9EA8-06F7F08908F2}" presName="parentTextArrow" presStyleLbl="node1" presStyleIdx="1" presStyleCnt="2" custLinFactNeighborX="-962" custLinFactNeighborY="-52068"/>
      <dgm:spPr/>
      <dgm:t>
        <a:bodyPr/>
        <a:lstStyle/>
        <a:p>
          <a:pPr rtl="1"/>
          <a:endParaRPr lang="ar-SA"/>
        </a:p>
      </dgm:t>
    </dgm:pt>
  </dgm:ptLst>
  <dgm:cxnLst>
    <dgm:cxn modelId="{8A4BA8E0-9648-498E-9CE2-3AA6F77543E8}" srcId="{C1EDE9AD-AA60-4233-9ED0-43AA72677516}" destId="{5F68FFE4-5C66-4276-AA08-DB0A8AC7B809}" srcOrd="1" destOrd="0" parTransId="{2CBCD4C1-622A-4CC5-B455-CB7C8EF51490}" sibTransId="{1D6CC7EA-0B0E-4587-9843-1BD76F7CD11B}"/>
    <dgm:cxn modelId="{04060256-FD97-4A30-A1AE-B1BABC7041BA}" srcId="{C1EDE9AD-AA60-4233-9ED0-43AA72677516}" destId="{56E0FF43-9E89-484B-9EA8-06F7F08908F2}" srcOrd="0" destOrd="0" parTransId="{D9622E15-DA6C-4155-9880-C98F73B541FF}" sibTransId="{1DB12164-4C36-47A0-83A3-620B39EA861F}"/>
    <dgm:cxn modelId="{7BC1C147-E6E1-4C70-BE33-3F15F96F88D6}" type="presOf" srcId="{56E0FF43-9E89-484B-9EA8-06F7F08908F2}" destId="{C5EFC0B6-B843-4E9A-97D4-E0D1C26C197E}" srcOrd="0" destOrd="0" presId="urn:microsoft.com/office/officeart/2005/8/layout/process4"/>
    <dgm:cxn modelId="{932F137E-B488-4E33-9724-0EB9E4533D1F}" type="presOf" srcId="{C1EDE9AD-AA60-4233-9ED0-43AA72677516}" destId="{A9A1D458-BA39-4735-B444-1C256FA0F1B4}" srcOrd="0" destOrd="0" presId="urn:microsoft.com/office/officeart/2005/8/layout/process4"/>
    <dgm:cxn modelId="{6659A780-180D-48B0-B797-1A6A9126DBBC}" type="presOf" srcId="{5F68FFE4-5C66-4276-AA08-DB0A8AC7B809}" destId="{6132C4DB-5361-411C-BC25-F40EA2199D49}" srcOrd="0" destOrd="0" presId="urn:microsoft.com/office/officeart/2005/8/layout/process4"/>
    <dgm:cxn modelId="{CAD3DEDC-5580-4349-B4BF-BC44359215A7}" type="presParOf" srcId="{A9A1D458-BA39-4735-B444-1C256FA0F1B4}" destId="{E415042C-CEEF-478F-BD4C-C8896026D7E2}" srcOrd="0" destOrd="0" presId="urn:microsoft.com/office/officeart/2005/8/layout/process4"/>
    <dgm:cxn modelId="{8480BB12-E6B2-4494-982C-7994666EED38}" type="presParOf" srcId="{E415042C-CEEF-478F-BD4C-C8896026D7E2}" destId="{6132C4DB-5361-411C-BC25-F40EA2199D49}" srcOrd="0" destOrd="0" presId="urn:microsoft.com/office/officeart/2005/8/layout/process4"/>
    <dgm:cxn modelId="{04242B67-7DD4-4967-A26C-0BA079693649}" type="presParOf" srcId="{A9A1D458-BA39-4735-B444-1C256FA0F1B4}" destId="{6CC8C709-E691-4C2C-B5C3-494064A07C04}" srcOrd="1" destOrd="0" presId="urn:microsoft.com/office/officeart/2005/8/layout/process4"/>
    <dgm:cxn modelId="{78F28BE0-ECA8-4458-A8EF-B89F0AA95D70}" type="presParOf" srcId="{A9A1D458-BA39-4735-B444-1C256FA0F1B4}" destId="{32F4FA84-1424-408B-9370-F555616DA4F1}" srcOrd="2" destOrd="0" presId="urn:microsoft.com/office/officeart/2005/8/layout/process4"/>
    <dgm:cxn modelId="{053FA925-14B5-48F4-995F-0C43CCE0E772}" type="presParOf" srcId="{32F4FA84-1424-408B-9370-F555616DA4F1}" destId="{C5EFC0B6-B843-4E9A-97D4-E0D1C26C197E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C1EDE9AD-AA60-4233-9ED0-43AA72677516}" type="doc">
      <dgm:prSet loTypeId="urn:microsoft.com/office/officeart/2005/8/layout/process4" loCatId="list" qsTypeId="urn:microsoft.com/office/officeart/2005/8/quickstyle/3d5" qsCatId="3D" csTypeId="urn:microsoft.com/office/officeart/2005/8/colors/accent0_3" csCatId="mainScheme" phldr="1"/>
      <dgm:spPr/>
      <dgm:t>
        <a:bodyPr/>
        <a:lstStyle/>
        <a:p>
          <a:pPr rtl="1"/>
          <a:endParaRPr lang="ar-SA"/>
        </a:p>
      </dgm:t>
    </dgm:pt>
    <dgm:pt modelId="{56E0FF43-9E89-484B-9EA8-06F7F08908F2}">
      <dgm:prSet custT="1"/>
      <dgm:spPr/>
      <dgm:t>
        <a:bodyPr/>
        <a:lstStyle/>
        <a:p>
          <a:pPr rtl="1"/>
          <a:r>
            <a:rPr lang="ar-SA" sz="3200" b="1" dirty="0" smtClean="0">
              <a:cs typeface="AL-Hor" pitchFamily="2" charset="-78"/>
            </a:rPr>
            <a:t>القول بأن مجرد الشهادة يكفي يُعارض بالأحاديث التي فيها وعيد بعض </a:t>
          </a:r>
          <a:r>
            <a:rPr lang="ar-SA" sz="3200" b="1" dirty="0" err="1" smtClean="0">
              <a:cs typeface="AL-Hor" pitchFamily="2" charset="-78"/>
            </a:rPr>
            <a:t>العصاة</a:t>
          </a:r>
          <a:r>
            <a:rPr lang="ar-SA" sz="3200" b="1" dirty="0" smtClean="0">
              <a:cs typeface="AL-Hor" pitchFamily="2" charset="-78"/>
            </a:rPr>
            <a:t> بالنار، مع كونهم موحدين</a:t>
          </a:r>
          <a:endParaRPr lang="ar-SA" sz="3200" b="1" dirty="0">
            <a:cs typeface="AL-Hor" pitchFamily="2" charset="-78"/>
          </a:endParaRPr>
        </a:p>
      </dgm:t>
    </dgm:pt>
    <dgm:pt modelId="{1DB12164-4C36-47A0-83A3-620B39EA861F}" type="sibTrans" cxnId="{04060256-FD97-4A30-A1AE-B1BABC7041BA}">
      <dgm:prSet/>
      <dgm:spPr/>
      <dgm:t>
        <a:bodyPr/>
        <a:lstStyle/>
        <a:p>
          <a:pPr rtl="1"/>
          <a:endParaRPr lang="ar-SA"/>
        </a:p>
      </dgm:t>
    </dgm:pt>
    <dgm:pt modelId="{D9622E15-DA6C-4155-9880-C98F73B541FF}" type="parTrans" cxnId="{04060256-FD97-4A30-A1AE-B1BABC7041BA}">
      <dgm:prSet/>
      <dgm:spPr/>
      <dgm:t>
        <a:bodyPr/>
        <a:lstStyle/>
        <a:p>
          <a:pPr rtl="1"/>
          <a:endParaRPr lang="ar-SA"/>
        </a:p>
      </dgm:t>
    </dgm:pt>
    <dgm:pt modelId="{5F68FFE4-5C66-4276-AA08-DB0A8AC7B809}">
      <dgm:prSet custT="1"/>
      <dgm:spPr/>
      <dgm:t>
        <a:bodyPr/>
        <a:lstStyle/>
        <a:p>
          <a:pPr rtl="1"/>
          <a:r>
            <a:rPr lang="ar-SA" sz="4000" dirty="0" smtClean="0">
              <a:cs typeface="AL-Hor" pitchFamily="2" charset="-78"/>
            </a:rPr>
            <a:t>بعض روايات حديث الشهادة جاء </a:t>
          </a:r>
          <a:r>
            <a:rPr lang="ar-SA" sz="4000" dirty="0" err="1" smtClean="0">
              <a:cs typeface="AL-Hor" pitchFamily="2" charset="-78"/>
            </a:rPr>
            <a:t>فيها: </a:t>
          </a:r>
          <a:r>
            <a:rPr lang="ar-SA" sz="4000" dirty="0" smtClean="0">
              <a:cs typeface="AL-Hor" pitchFamily="2" charset="-78"/>
            </a:rPr>
            <a:t>(مستيقنا</a:t>
          </a:r>
          <a:r>
            <a:rPr lang="ar-SA" sz="4000" dirty="0" err="1" smtClean="0">
              <a:cs typeface="AL-Hor" pitchFamily="2" charset="-78"/>
            </a:rPr>
            <a:t>)، </a:t>
          </a:r>
          <a:r>
            <a:rPr lang="ar-SA" sz="4000" dirty="0" smtClean="0">
              <a:cs typeface="AL-Hor" pitchFamily="2" charset="-78"/>
            </a:rPr>
            <a:t>(صدقا</a:t>
          </a:r>
          <a:r>
            <a:rPr lang="ar-SA" sz="4000" dirty="0" err="1" smtClean="0">
              <a:cs typeface="AL-Hor" pitchFamily="2" charset="-78"/>
            </a:rPr>
            <a:t>)</a:t>
          </a:r>
          <a:endParaRPr lang="ar-SA" sz="4000" dirty="0">
            <a:cs typeface="AL-Hor" pitchFamily="2" charset="-78"/>
          </a:endParaRPr>
        </a:p>
      </dgm:t>
    </dgm:pt>
    <dgm:pt modelId="{1D6CC7EA-0B0E-4587-9843-1BD76F7CD11B}" type="sibTrans" cxnId="{8A4BA8E0-9648-498E-9CE2-3AA6F77543E8}">
      <dgm:prSet/>
      <dgm:spPr/>
      <dgm:t>
        <a:bodyPr/>
        <a:lstStyle/>
        <a:p>
          <a:pPr rtl="1"/>
          <a:endParaRPr lang="ar-SA"/>
        </a:p>
      </dgm:t>
    </dgm:pt>
    <dgm:pt modelId="{2CBCD4C1-622A-4CC5-B455-CB7C8EF51490}" type="parTrans" cxnId="{8A4BA8E0-9648-498E-9CE2-3AA6F77543E8}">
      <dgm:prSet/>
      <dgm:spPr/>
      <dgm:t>
        <a:bodyPr/>
        <a:lstStyle/>
        <a:p>
          <a:pPr rtl="1"/>
          <a:endParaRPr lang="ar-SA"/>
        </a:p>
      </dgm:t>
    </dgm:pt>
    <dgm:pt modelId="{AF4D9C06-3B79-409E-85EA-61939538C3F4}" type="pres">
      <dgm:prSet presAssocID="{C1EDE9AD-AA60-4233-9ED0-43AA7267751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35B183DF-B609-4111-9D22-CDA014EF8F5E}" type="pres">
      <dgm:prSet presAssocID="{5F68FFE4-5C66-4276-AA08-DB0A8AC7B809}" presName="boxAndChildren" presStyleCnt="0"/>
      <dgm:spPr/>
    </dgm:pt>
    <dgm:pt modelId="{138037D4-0002-4FBE-842A-C57F9FAE76D6}" type="pres">
      <dgm:prSet presAssocID="{5F68FFE4-5C66-4276-AA08-DB0A8AC7B809}" presName="parentTextBox" presStyleLbl="node1" presStyleIdx="0" presStyleCnt="2"/>
      <dgm:spPr/>
      <dgm:t>
        <a:bodyPr/>
        <a:lstStyle/>
        <a:p>
          <a:pPr rtl="1"/>
          <a:endParaRPr lang="ar-SA"/>
        </a:p>
      </dgm:t>
    </dgm:pt>
    <dgm:pt modelId="{F866646B-6AE3-482B-B67A-F6B9ECEFF246}" type="pres">
      <dgm:prSet presAssocID="{1DB12164-4C36-47A0-83A3-620B39EA861F}" presName="sp" presStyleCnt="0"/>
      <dgm:spPr/>
    </dgm:pt>
    <dgm:pt modelId="{11D6246D-896A-4555-B083-CAFF531C2764}" type="pres">
      <dgm:prSet presAssocID="{56E0FF43-9E89-484B-9EA8-06F7F08908F2}" presName="arrowAndChildren" presStyleCnt="0"/>
      <dgm:spPr/>
    </dgm:pt>
    <dgm:pt modelId="{34202FDC-3B67-4A74-BC1D-E226DAE76B80}" type="pres">
      <dgm:prSet presAssocID="{56E0FF43-9E89-484B-9EA8-06F7F08908F2}" presName="parentTextArrow" presStyleLbl="node1" presStyleIdx="1" presStyleCnt="2"/>
      <dgm:spPr/>
      <dgm:t>
        <a:bodyPr/>
        <a:lstStyle/>
        <a:p>
          <a:pPr rtl="1"/>
          <a:endParaRPr lang="ar-SA"/>
        </a:p>
      </dgm:t>
    </dgm:pt>
  </dgm:ptLst>
  <dgm:cxnLst>
    <dgm:cxn modelId="{8A4BA8E0-9648-498E-9CE2-3AA6F77543E8}" srcId="{C1EDE9AD-AA60-4233-9ED0-43AA72677516}" destId="{5F68FFE4-5C66-4276-AA08-DB0A8AC7B809}" srcOrd="1" destOrd="0" parTransId="{2CBCD4C1-622A-4CC5-B455-CB7C8EF51490}" sibTransId="{1D6CC7EA-0B0E-4587-9843-1BD76F7CD11B}"/>
    <dgm:cxn modelId="{04060256-FD97-4A30-A1AE-B1BABC7041BA}" srcId="{C1EDE9AD-AA60-4233-9ED0-43AA72677516}" destId="{56E0FF43-9E89-484B-9EA8-06F7F08908F2}" srcOrd="0" destOrd="0" parTransId="{D9622E15-DA6C-4155-9880-C98F73B541FF}" sibTransId="{1DB12164-4C36-47A0-83A3-620B39EA861F}"/>
    <dgm:cxn modelId="{CDEF469D-680F-4A94-BDAE-67001DC65863}" type="presOf" srcId="{56E0FF43-9E89-484B-9EA8-06F7F08908F2}" destId="{34202FDC-3B67-4A74-BC1D-E226DAE76B80}" srcOrd="0" destOrd="0" presId="urn:microsoft.com/office/officeart/2005/8/layout/process4"/>
    <dgm:cxn modelId="{4AE87FC2-B183-4315-9852-44E8F0A1014A}" type="presOf" srcId="{5F68FFE4-5C66-4276-AA08-DB0A8AC7B809}" destId="{138037D4-0002-4FBE-842A-C57F9FAE76D6}" srcOrd="0" destOrd="0" presId="urn:microsoft.com/office/officeart/2005/8/layout/process4"/>
    <dgm:cxn modelId="{CF68BE4A-F5B7-4CA8-B92E-DE8B81D6EF83}" type="presOf" srcId="{C1EDE9AD-AA60-4233-9ED0-43AA72677516}" destId="{AF4D9C06-3B79-409E-85EA-61939538C3F4}" srcOrd="0" destOrd="0" presId="urn:microsoft.com/office/officeart/2005/8/layout/process4"/>
    <dgm:cxn modelId="{7991FFA5-CAD1-4172-A9A1-7503F2E339E7}" type="presParOf" srcId="{AF4D9C06-3B79-409E-85EA-61939538C3F4}" destId="{35B183DF-B609-4111-9D22-CDA014EF8F5E}" srcOrd="0" destOrd="0" presId="urn:microsoft.com/office/officeart/2005/8/layout/process4"/>
    <dgm:cxn modelId="{4DC3B8C5-C962-4A6F-95BC-9A37C4D91ED3}" type="presParOf" srcId="{35B183DF-B609-4111-9D22-CDA014EF8F5E}" destId="{138037D4-0002-4FBE-842A-C57F9FAE76D6}" srcOrd="0" destOrd="0" presId="urn:microsoft.com/office/officeart/2005/8/layout/process4"/>
    <dgm:cxn modelId="{C2685FC5-7A78-4B4A-89A5-23AD3F004A35}" type="presParOf" srcId="{AF4D9C06-3B79-409E-85EA-61939538C3F4}" destId="{F866646B-6AE3-482B-B67A-F6B9ECEFF246}" srcOrd="1" destOrd="0" presId="urn:microsoft.com/office/officeart/2005/8/layout/process4"/>
    <dgm:cxn modelId="{55529F28-9548-496B-9765-3505BEB24AFF}" type="presParOf" srcId="{AF4D9C06-3B79-409E-85EA-61939538C3F4}" destId="{11D6246D-896A-4555-B083-CAFF531C2764}" srcOrd="2" destOrd="0" presId="urn:microsoft.com/office/officeart/2005/8/layout/process4"/>
    <dgm:cxn modelId="{7A5EF555-77E7-4768-A24B-5DD62D3449C0}" type="presParOf" srcId="{11D6246D-896A-4555-B083-CAFF531C2764}" destId="{34202FDC-3B67-4A74-BC1D-E226DAE76B80}" srcOrd="0" destOrd="0" presId="urn:microsoft.com/office/officeart/2005/8/layout/process4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CA43292-B694-47CC-ABED-17D6499FDC1B}" type="doc">
      <dgm:prSet loTypeId="urn:microsoft.com/office/officeart/2005/8/layout/cycle2" loCatId="cycle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7231124F-D897-4A4F-B3C2-B61FDE519B84}">
      <dgm:prSet custT="1"/>
      <dgm:spPr/>
      <dgm:t>
        <a:bodyPr/>
        <a:lstStyle/>
        <a:p>
          <a:pPr rtl="1"/>
          <a:r>
            <a:rPr lang="ar-SA" sz="2400" b="1" dirty="0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الإيمان الجازم </a:t>
          </a:r>
          <a:r>
            <a:rPr lang="ar-SA" sz="2400" b="1" dirty="0" err="1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بالله،</a:t>
          </a:r>
          <a:r>
            <a:rPr lang="ar-SA" sz="2400" b="1" dirty="0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 </a:t>
          </a:r>
          <a:endParaRPr lang="ar-SA" sz="2400" b="1" dirty="0">
            <a:solidFill>
              <a:schemeClr val="tx1">
                <a:lumMod val="95000"/>
                <a:lumOff val="5000"/>
              </a:schemeClr>
            </a:solidFill>
            <a:cs typeface="AL-Mateen" pitchFamily="2" charset="-78"/>
          </a:endParaRPr>
        </a:p>
      </dgm:t>
    </dgm:pt>
    <dgm:pt modelId="{55B00340-2B93-494F-807B-64507241CE05}" type="parTrans" cxnId="{6464DB54-AB8A-42F4-B8AD-03A08E066688}">
      <dgm:prSet/>
      <dgm:spPr/>
      <dgm:t>
        <a:bodyPr/>
        <a:lstStyle/>
        <a:p>
          <a:pPr rtl="1"/>
          <a:endParaRPr lang="ar-SA"/>
        </a:p>
      </dgm:t>
    </dgm:pt>
    <dgm:pt modelId="{8AE3B375-C7A3-41AC-B165-8E845F6F597E}" type="sibTrans" cxnId="{6464DB54-AB8A-42F4-B8AD-03A08E066688}">
      <dgm:prSet custT="1"/>
      <dgm:spPr/>
      <dgm:t>
        <a:bodyPr/>
        <a:lstStyle/>
        <a:p>
          <a:pPr rtl="1"/>
          <a:endParaRPr lang="ar-SA" sz="1600">
            <a:solidFill>
              <a:srgbClr val="FFFF00"/>
            </a:solidFill>
            <a:cs typeface="AL-Mateen" pitchFamily="2" charset="-78"/>
          </a:endParaRPr>
        </a:p>
      </dgm:t>
    </dgm:pt>
    <dgm:pt modelId="{A403B14F-2652-4CDD-82CF-7D13F12C1975}">
      <dgm:prSet custT="1"/>
      <dgm:spPr/>
      <dgm:t>
        <a:bodyPr/>
        <a:lstStyle/>
        <a:p>
          <a:pPr rtl="1"/>
          <a:r>
            <a:rPr lang="ar-SA" sz="2000" b="1" dirty="0" err="1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ألوهيته</a:t>
          </a:r>
          <a:r>
            <a:rPr lang="ar-SA" sz="2000" b="1" dirty="0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 وربوبيته وأسمائه </a:t>
          </a:r>
          <a:r>
            <a:rPr lang="ar-SA" sz="2000" b="1" dirty="0" err="1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وصفاته.</a:t>
          </a:r>
          <a:r>
            <a:rPr lang="ar-SA" sz="2000" b="1" dirty="0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 </a:t>
          </a:r>
          <a:endParaRPr lang="ar-SA" sz="2000" dirty="0">
            <a:solidFill>
              <a:schemeClr val="tx1">
                <a:lumMod val="95000"/>
                <a:lumOff val="5000"/>
              </a:schemeClr>
            </a:solidFill>
            <a:cs typeface="AL-Mateen" pitchFamily="2" charset="-78"/>
          </a:endParaRPr>
        </a:p>
      </dgm:t>
    </dgm:pt>
    <dgm:pt modelId="{B4863646-5E21-4DA3-B7C0-3FA6BCA09B64}" type="parTrans" cxnId="{668A8C4A-B418-40FE-A4C3-104B26FA9634}">
      <dgm:prSet/>
      <dgm:spPr/>
      <dgm:t>
        <a:bodyPr/>
        <a:lstStyle/>
        <a:p>
          <a:pPr rtl="1"/>
          <a:endParaRPr lang="ar-SA"/>
        </a:p>
      </dgm:t>
    </dgm:pt>
    <dgm:pt modelId="{C0A6BCF0-95DF-4F6A-8FBE-B861AAFECA13}" type="sibTrans" cxnId="{668A8C4A-B418-40FE-A4C3-104B26FA9634}">
      <dgm:prSet custT="1"/>
      <dgm:spPr/>
      <dgm:t>
        <a:bodyPr/>
        <a:lstStyle/>
        <a:p>
          <a:pPr rtl="1"/>
          <a:endParaRPr lang="ar-SA" sz="1600">
            <a:solidFill>
              <a:srgbClr val="FFFF00"/>
            </a:solidFill>
            <a:cs typeface="AL-Mateen" pitchFamily="2" charset="-78"/>
          </a:endParaRPr>
        </a:p>
      </dgm:t>
    </dgm:pt>
    <dgm:pt modelId="{47E57580-90FC-4FBF-936A-9D94D7011E56}">
      <dgm:prSet custT="1"/>
      <dgm:spPr/>
      <dgm:t>
        <a:bodyPr/>
        <a:lstStyle/>
        <a:p>
          <a:pPr rtl="1"/>
          <a:r>
            <a:rPr lang="ar-SA" sz="2400" b="1" dirty="0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والإيمان بملائكته </a:t>
          </a:r>
          <a:endParaRPr lang="ar-SA" sz="2400" b="1" dirty="0">
            <a:solidFill>
              <a:schemeClr val="tx1">
                <a:lumMod val="95000"/>
                <a:lumOff val="5000"/>
              </a:schemeClr>
            </a:solidFill>
            <a:cs typeface="AL-Mateen" pitchFamily="2" charset="-78"/>
          </a:endParaRPr>
        </a:p>
      </dgm:t>
    </dgm:pt>
    <dgm:pt modelId="{2558CCB8-10E1-4349-B6F6-F788CFC7AE7E}" type="parTrans" cxnId="{472D3255-E336-4B58-B3BB-F2AD53EA2A3F}">
      <dgm:prSet/>
      <dgm:spPr/>
      <dgm:t>
        <a:bodyPr/>
        <a:lstStyle/>
        <a:p>
          <a:pPr rtl="1"/>
          <a:endParaRPr lang="ar-SA"/>
        </a:p>
      </dgm:t>
    </dgm:pt>
    <dgm:pt modelId="{199A98FF-2F23-410C-B8A5-3BA7189B0E9D}" type="sibTrans" cxnId="{472D3255-E336-4B58-B3BB-F2AD53EA2A3F}">
      <dgm:prSet custT="1"/>
      <dgm:spPr/>
      <dgm:t>
        <a:bodyPr/>
        <a:lstStyle/>
        <a:p>
          <a:pPr rtl="1"/>
          <a:endParaRPr lang="ar-SA" sz="1600">
            <a:solidFill>
              <a:srgbClr val="FFFF00"/>
            </a:solidFill>
            <a:cs typeface="AL-Mateen" pitchFamily="2" charset="-78"/>
          </a:endParaRPr>
        </a:p>
      </dgm:t>
    </dgm:pt>
    <dgm:pt modelId="{56798348-4566-4D52-9E29-1E0E99C515DD}">
      <dgm:prSet custT="1"/>
      <dgm:spPr/>
      <dgm:t>
        <a:bodyPr/>
        <a:lstStyle/>
        <a:p>
          <a:pPr rtl="1"/>
          <a:r>
            <a:rPr lang="ar-SA" sz="2400" b="1" dirty="0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وكتبه </a:t>
          </a:r>
          <a:endParaRPr lang="ar-SA" sz="2400" dirty="0">
            <a:solidFill>
              <a:schemeClr val="tx1">
                <a:lumMod val="95000"/>
                <a:lumOff val="5000"/>
              </a:schemeClr>
            </a:solidFill>
            <a:cs typeface="AL-Mateen" pitchFamily="2" charset="-78"/>
          </a:endParaRPr>
        </a:p>
      </dgm:t>
    </dgm:pt>
    <dgm:pt modelId="{B0F8387F-C981-4824-86F5-A944DBCBC71F}" type="parTrans" cxnId="{7AF688C5-2B99-4431-886E-D8BD065A933E}">
      <dgm:prSet/>
      <dgm:spPr/>
      <dgm:t>
        <a:bodyPr/>
        <a:lstStyle/>
        <a:p>
          <a:pPr rtl="1"/>
          <a:endParaRPr lang="ar-SA"/>
        </a:p>
      </dgm:t>
    </dgm:pt>
    <dgm:pt modelId="{E89BF6EF-6980-4ECA-89B5-FCFA6D9BC799}" type="sibTrans" cxnId="{7AF688C5-2B99-4431-886E-D8BD065A933E}">
      <dgm:prSet custT="1"/>
      <dgm:spPr/>
      <dgm:t>
        <a:bodyPr/>
        <a:lstStyle/>
        <a:p>
          <a:pPr rtl="1"/>
          <a:endParaRPr lang="ar-SA" sz="1600">
            <a:solidFill>
              <a:srgbClr val="FFFF00"/>
            </a:solidFill>
            <a:cs typeface="AL-Mateen" pitchFamily="2" charset="-78"/>
          </a:endParaRPr>
        </a:p>
      </dgm:t>
    </dgm:pt>
    <dgm:pt modelId="{C43DA187-6A10-48A2-9282-D3199E0263C2}">
      <dgm:prSet custT="1"/>
      <dgm:spPr/>
      <dgm:t>
        <a:bodyPr/>
        <a:lstStyle/>
        <a:p>
          <a:pPr rtl="1"/>
          <a:r>
            <a:rPr lang="ar-SA" sz="2400" b="1" dirty="0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ورسله</a:t>
          </a:r>
          <a:endParaRPr lang="ar-SA" sz="2400" dirty="0">
            <a:solidFill>
              <a:schemeClr val="tx1">
                <a:lumMod val="95000"/>
                <a:lumOff val="5000"/>
              </a:schemeClr>
            </a:solidFill>
            <a:cs typeface="AL-Mateen" pitchFamily="2" charset="-78"/>
          </a:endParaRPr>
        </a:p>
      </dgm:t>
    </dgm:pt>
    <dgm:pt modelId="{8C3FBB78-4E6D-47EA-A8A6-AE66798F094D}" type="parTrans" cxnId="{FBAE90BD-8863-4D22-AB99-3F470E8BC6AA}">
      <dgm:prSet/>
      <dgm:spPr/>
      <dgm:t>
        <a:bodyPr/>
        <a:lstStyle/>
        <a:p>
          <a:pPr rtl="1"/>
          <a:endParaRPr lang="ar-SA"/>
        </a:p>
      </dgm:t>
    </dgm:pt>
    <dgm:pt modelId="{C59C7C42-F9C7-4277-A722-C400BBD44F6F}" type="sibTrans" cxnId="{FBAE90BD-8863-4D22-AB99-3F470E8BC6AA}">
      <dgm:prSet custT="1"/>
      <dgm:spPr/>
      <dgm:t>
        <a:bodyPr/>
        <a:lstStyle/>
        <a:p>
          <a:pPr rtl="1"/>
          <a:endParaRPr lang="ar-SA" sz="1600">
            <a:solidFill>
              <a:srgbClr val="FFFF00"/>
            </a:solidFill>
            <a:cs typeface="AL-Mateen" pitchFamily="2" charset="-78"/>
          </a:endParaRPr>
        </a:p>
      </dgm:t>
    </dgm:pt>
    <dgm:pt modelId="{B17ED103-8EB1-497A-A0CA-93C77BBB8F32}">
      <dgm:prSet custT="1"/>
      <dgm:spPr/>
      <dgm:t>
        <a:bodyPr/>
        <a:lstStyle/>
        <a:p>
          <a:pPr rtl="1"/>
          <a:r>
            <a:rPr lang="ar-SA" sz="2400" b="1" dirty="0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واليوم </a:t>
          </a:r>
          <a:r>
            <a:rPr lang="ar-SA" sz="2400" b="1" dirty="0" err="1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الآخر،</a:t>
          </a:r>
          <a:r>
            <a:rPr lang="ar-SA" sz="2400" b="1" dirty="0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 </a:t>
          </a:r>
          <a:endParaRPr lang="ar-SA" sz="2400" b="1" dirty="0">
            <a:solidFill>
              <a:schemeClr val="tx1">
                <a:lumMod val="95000"/>
                <a:lumOff val="5000"/>
              </a:schemeClr>
            </a:solidFill>
            <a:cs typeface="AL-Mateen" pitchFamily="2" charset="-78"/>
          </a:endParaRPr>
        </a:p>
      </dgm:t>
    </dgm:pt>
    <dgm:pt modelId="{5C584BA0-5F06-420E-8DF1-0AEBC84BB395}" type="parTrans" cxnId="{4CA8BFEC-6215-4BDB-93E5-E4AA8498F3BB}">
      <dgm:prSet/>
      <dgm:spPr/>
      <dgm:t>
        <a:bodyPr/>
        <a:lstStyle/>
        <a:p>
          <a:pPr rtl="1"/>
          <a:endParaRPr lang="ar-SA"/>
        </a:p>
      </dgm:t>
    </dgm:pt>
    <dgm:pt modelId="{FD81719D-D406-4FE7-8B4C-B1322B5E502F}" type="sibTrans" cxnId="{4CA8BFEC-6215-4BDB-93E5-E4AA8498F3BB}">
      <dgm:prSet custT="1"/>
      <dgm:spPr/>
      <dgm:t>
        <a:bodyPr/>
        <a:lstStyle/>
        <a:p>
          <a:pPr rtl="1"/>
          <a:endParaRPr lang="ar-SA" sz="1600">
            <a:solidFill>
              <a:srgbClr val="FFFF00"/>
            </a:solidFill>
            <a:cs typeface="AL-Mateen" pitchFamily="2" charset="-78"/>
          </a:endParaRPr>
        </a:p>
      </dgm:t>
    </dgm:pt>
    <dgm:pt modelId="{26A98E54-457D-4DCD-959E-F1543A279DBE}">
      <dgm:prSet custT="1"/>
      <dgm:spPr/>
      <dgm:t>
        <a:bodyPr/>
        <a:lstStyle/>
        <a:p>
          <a:pPr rtl="1"/>
          <a:r>
            <a:rPr lang="ar-SA" sz="2400" b="1" dirty="0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وبالقدر خيره </a:t>
          </a:r>
          <a:r>
            <a:rPr lang="ar-SA" sz="2400" b="1" dirty="0" err="1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وشره،</a:t>
          </a:r>
          <a:endParaRPr lang="ar-SA" sz="2400" b="1" dirty="0">
            <a:solidFill>
              <a:schemeClr val="tx1">
                <a:lumMod val="95000"/>
                <a:lumOff val="5000"/>
              </a:schemeClr>
            </a:solidFill>
            <a:cs typeface="AL-Mateen" pitchFamily="2" charset="-78"/>
          </a:endParaRPr>
        </a:p>
      </dgm:t>
    </dgm:pt>
    <dgm:pt modelId="{4FC48E77-E5E6-49BC-98A6-03A29D9215DF}" type="parTrans" cxnId="{0AD101C7-F0CB-4D8E-9B01-5D7611EA3A7B}">
      <dgm:prSet/>
      <dgm:spPr/>
      <dgm:t>
        <a:bodyPr/>
        <a:lstStyle/>
        <a:p>
          <a:pPr rtl="1"/>
          <a:endParaRPr lang="ar-SA"/>
        </a:p>
      </dgm:t>
    </dgm:pt>
    <dgm:pt modelId="{DCF57509-F020-495E-9F9E-36E9059483F6}" type="sibTrans" cxnId="{0AD101C7-F0CB-4D8E-9B01-5D7611EA3A7B}">
      <dgm:prSet custT="1"/>
      <dgm:spPr/>
      <dgm:t>
        <a:bodyPr/>
        <a:lstStyle/>
        <a:p>
          <a:pPr rtl="1"/>
          <a:endParaRPr lang="ar-SA" sz="1600">
            <a:solidFill>
              <a:srgbClr val="FFFF00"/>
            </a:solidFill>
            <a:cs typeface="AL-Mateen" pitchFamily="2" charset="-78"/>
          </a:endParaRPr>
        </a:p>
      </dgm:t>
    </dgm:pt>
    <dgm:pt modelId="{0613EE43-D8BB-4E50-AE83-78D7DDF9DBDD}">
      <dgm:prSet custT="1"/>
      <dgm:spPr/>
      <dgm:t>
        <a:bodyPr/>
        <a:lstStyle/>
        <a:p>
          <a:pPr rtl="1"/>
          <a:r>
            <a:rPr lang="ar-SA" sz="2000" b="1" dirty="0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وبكل ما جاءت به النصوص الصحيحة من أصول الدين</a:t>
          </a:r>
          <a:endParaRPr lang="ar-SA" sz="2000" dirty="0">
            <a:solidFill>
              <a:schemeClr val="tx1">
                <a:lumMod val="95000"/>
                <a:lumOff val="5000"/>
              </a:schemeClr>
            </a:solidFill>
            <a:cs typeface="AL-Mateen" pitchFamily="2" charset="-78"/>
          </a:endParaRPr>
        </a:p>
      </dgm:t>
    </dgm:pt>
    <dgm:pt modelId="{C3FB22D2-9D4C-45F1-8EF1-05E1EEA5CD36}" type="parTrans" cxnId="{E08E1A24-EA1A-450F-8923-98071611AFF6}">
      <dgm:prSet/>
      <dgm:spPr/>
      <dgm:t>
        <a:bodyPr/>
        <a:lstStyle/>
        <a:p>
          <a:pPr rtl="1"/>
          <a:endParaRPr lang="ar-SA"/>
        </a:p>
      </dgm:t>
    </dgm:pt>
    <dgm:pt modelId="{96C394C5-B7FC-44D6-A560-A0CA308F64A4}" type="sibTrans" cxnId="{E08E1A24-EA1A-450F-8923-98071611AFF6}">
      <dgm:prSet custT="1"/>
      <dgm:spPr/>
      <dgm:t>
        <a:bodyPr/>
        <a:lstStyle/>
        <a:p>
          <a:pPr rtl="1"/>
          <a:endParaRPr lang="ar-SA" sz="1600">
            <a:solidFill>
              <a:srgbClr val="FFFF00"/>
            </a:solidFill>
            <a:cs typeface="AL-Mateen" pitchFamily="2" charset="-78"/>
          </a:endParaRPr>
        </a:p>
      </dgm:t>
    </dgm:pt>
    <dgm:pt modelId="{A9AB109E-2162-4D4A-AE05-5CE828D5B7EB}" type="pres">
      <dgm:prSet presAssocID="{ACA43292-B694-47CC-ABED-17D6499FDC1B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9D191C36-A978-4653-8C5F-52A3D9C484A4}" type="pres">
      <dgm:prSet presAssocID="{7231124F-D897-4A4F-B3C2-B61FDE519B84}" presName="node" presStyleLbl="node1" presStyleIdx="0" presStyleCnt="8" custScaleX="230457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0A48E55-673F-4B47-9C03-DE5444D53E47}" type="pres">
      <dgm:prSet presAssocID="{8AE3B375-C7A3-41AC-B165-8E845F6F597E}" presName="sibTrans" presStyleLbl="sibTrans2D1" presStyleIdx="0" presStyleCnt="8"/>
      <dgm:spPr/>
      <dgm:t>
        <a:bodyPr/>
        <a:lstStyle/>
        <a:p>
          <a:pPr rtl="1"/>
          <a:endParaRPr lang="ar-SA"/>
        </a:p>
      </dgm:t>
    </dgm:pt>
    <dgm:pt modelId="{D522D583-920F-4374-B7E0-B297E646BC0E}" type="pres">
      <dgm:prSet presAssocID="{8AE3B375-C7A3-41AC-B165-8E845F6F597E}" presName="connectorText" presStyleLbl="sibTrans2D1" presStyleIdx="0" presStyleCnt="8"/>
      <dgm:spPr/>
      <dgm:t>
        <a:bodyPr/>
        <a:lstStyle/>
        <a:p>
          <a:pPr rtl="1"/>
          <a:endParaRPr lang="ar-SA"/>
        </a:p>
      </dgm:t>
    </dgm:pt>
    <dgm:pt modelId="{42C14F94-1D55-4E18-AD7D-ECB29740FF64}" type="pres">
      <dgm:prSet presAssocID="{A403B14F-2652-4CDD-82CF-7D13F12C1975}" presName="node" presStyleLbl="node1" presStyleIdx="1" presStyleCnt="8" custScaleX="203316" custScaleY="141695" custRadScaleRad="158996" custRadScaleInc="77763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E6C33952-A0F5-47D3-AB4A-97484F564F7C}" type="pres">
      <dgm:prSet presAssocID="{C0A6BCF0-95DF-4F6A-8FBE-B861AAFECA13}" presName="sibTrans" presStyleLbl="sibTrans2D1" presStyleIdx="1" presStyleCnt="8"/>
      <dgm:spPr/>
      <dgm:t>
        <a:bodyPr/>
        <a:lstStyle/>
        <a:p>
          <a:pPr rtl="1"/>
          <a:endParaRPr lang="ar-SA"/>
        </a:p>
      </dgm:t>
    </dgm:pt>
    <dgm:pt modelId="{9423C1A3-6E68-40A1-B8EA-CEABF999DD2B}" type="pres">
      <dgm:prSet presAssocID="{C0A6BCF0-95DF-4F6A-8FBE-B861AAFECA13}" presName="connectorText" presStyleLbl="sibTrans2D1" presStyleIdx="1" presStyleCnt="8"/>
      <dgm:spPr/>
      <dgm:t>
        <a:bodyPr/>
        <a:lstStyle/>
        <a:p>
          <a:pPr rtl="1"/>
          <a:endParaRPr lang="ar-SA"/>
        </a:p>
      </dgm:t>
    </dgm:pt>
    <dgm:pt modelId="{4F51248F-0FD8-485F-B1B7-213688F648AD}" type="pres">
      <dgm:prSet presAssocID="{47E57580-90FC-4FBF-936A-9D94D7011E56}" presName="node" presStyleLbl="node1" presStyleIdx="2" presStyleCnt="8" custScaleX="213536" custRadScaleRad="143636" custRadScaleInc="176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6494282-6FB9-4E89-BCF7-3C462E289D46}" type="pres">
      <dgm:prSet presAssocID="{199A98FF-2F23-410C-B8A5-3BA7189B0E9D}" presName="sibTrans" presStyleLbl="sibTrans2D1" presStyleIdx="2" presStyleCnt="8"/>
      <dgm:spPr/>
      <dgm:t>
        <a:bodyPr/>
        <a:lstStyle/>
        <a:p>
          <a:pPr rtl="1"/>
          <a:endParaRPr lang="ar-SA"/>
        </a:p>
      </dgm:t>
    </dgm:pt>
    <dgm:pt modelId="{56FD7081-5151-4291-99D5-1017F5C13E77}" type="pres">
      <dgm:prSet presAssocID="{199A98FF-2F23-410C-B8A5-3BA7189B0E9D}" presName="connectorText" presStyleLbl="sibTrans2D1" presStyleIdx="2" presStyleCnt="8"/>
      <dgm:spPr/>
      <dgm:t>
        <a:bodyPr/>
        <a:lstStyle/>
        <a:p>
          <a:pPr rtl="1"/>
          <a:endParaRPr lang="ar-SA"/>
        </a:p>
      </dgm:t>
    </dgm:pt>
    <dgm:pt modelId="{85FE7DD3-6B81-474A-9272-EB0B94FD0A76}" type="pres">
      <dgm:prSet presAssocID="{56798348-4566-4D52-9E29-1E0E99C515DD}" presName="node" presStyleLbl="node1" presStyleIdx="3" presStyleCnt="8" custScaleX="218388" custRadScaleRad="128570" custRadScaleInc="-2398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5EB6CC28-A62A-40C9-9EB3-641EE61DD362}" type="pres">
      <dgm:prSet presAssocID="{E89BF6EF-6980-4ECA-89B5-FCFA6D9BC799}" presName="sibTrans" presStyleLbl="sibTrans2D1" presStyleIdx="3" presStyleCnt="8"/>
      <dgm:spPr/>
      <dgm:t>
        <a:bodyPr/>
        <a:lstStyle/>
        <a:p>
          <a:pPr rtl="1"/>
          <a:endParaRPr lang="ar-SA"/>
        </a:p>
      </dgm:t>
    </dgm:pt>
    <dgm:pt modelId="{0935B081-ED0D-4A4D-A155-8A38F3436E15}" type="pres">
      <dgm:prSet presAssocID="{E89BF6EF-6980-4ECA-89B5-FCFA6D9BC799}" presName="connectorText" presStyleLbl="sibTrans2D1" presStyleIdx="3" presStyleCnt="8"/>
      <dgm:spPr/>
      <dgm:t>
        <a:bodyPr/>
        <a:lstStyle/>
        <a:p>
          <a:pPr rtl="1"/>
          <a:endParaRPr lang="ar-SA"/>
        </a:p>
      </dgm:t>
    </dgm:pt>
    <dgm:pt modelId="{7BDBC6BC-1DF2-447D-83BF-F5FBAA6ECBF7}" type="pres">
      <dgm:prSet presAssocID="{C43DA187-6A10-48A2-9282-D3199E0263C2}" presName="node" presStyleLbl="node1" presStyleIdx="4" presStyleCnt="8" custScaleX="224681" custRadScaleRad="102334" custRadScaleInc="-2058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A367DD6C-7362-43D0-ACCF-78C477CA02EE}" type="pres">
      <dgm:prSet presAssocID="{C59C7C42-F9C7-4277-A722-C400BBD44F6F}" presName="sibTrans" presStyleLbl="sibTrans2D1" presStyleIdx="4" presStyleCnt="8"/>
      <dgm:spPr/>
      <dgm:t>
        <a:bodyPr/>
        <a:lstStyle/>
        <a:p>
          <a:pPr rtl="1"/>
          <a:endParaRPr lang="ar-SA"/>
        </a:p>
      </dgm:t>
    </dgm:pt>
    <dgm:pt modelId="{1BF910D0-9C75-43D1-B6B7-45225F78B26F}" type="pres">
      <dgm:prSet presAssocID="{C59C7C42-F9C7-4277-A722-C400BBD44F6F}" presName="connectorText" presStyleLbl="sibTrans2D1" presStyleIdx="4" presStyleCnt="8"/>
      <dgm:spPr/>
      <dgm:t>
        <a:bodyPr/>
        <a:lstStyle/>
        <a:p>
          <a:pPr rtl="1"/>
          <a:endParaRPr lang="ar-SA"/>
        </a:p>
      </dgm:t>
    </dgm:pt>
    <dgm:pt modelId="{55FCF28B-4E7D-416E-88DF-352F92698CE3}" type="pres">
      <dgm:prSet presAssocID="{B17ED103-8EB1-497A-A0CA-93C77BBB8F32}" presName="node" presStyleLbl="node1" presStyleIdx="5" presStyleCnt="8" custScaleX="227683" custScaleY="129327" custRadScaleRad="147858" custRadScaleInc="52908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29C519BC-508F-41F8-88AB-B72089783D70}" type="pres">
      <dgm:prSet presAssocID="{FD81719D-D406-4FE7-8B4C-B1322B5E502F}" presName="sibTrans" presStyleLbl="sibTrans2D1" presStyleIdx="5" presStyleCnt="8"/>
      <dgm:spPr/>
      <dgm:t>
        <a:bodyPr/>
        <a:lstStyle/>
        <a:p>
          <a:pPr rtl="1"/>
          <a:endParaRPr lang="ar-SA"/>
        </a:p>
      </dgm:t>
    </dgm:pt>
    <dgm:pt modelId="{5E650449-65B9-4145-A992-27F3B2239413}" type="pres">
      <dgm:prSet presAssocID="{FD81719D-D406-4FE7-8B4C-B1322B5E502F}" presName="connectorText" presStyleLbl="sibTrans2D1" presStyleIdx="5" presStyleCnt="8"/>
      <dgm:spPr/>
      <dgm:t>
        <a:bodyPr/>
        <a:lstStyle/>
        <a:p>
          <a:pPr rtl="1"/>
          <a:endParaRPr lang="ar-SA"/>
        </a:p>
      </dgm:t>
    </dgm:pt>
    <dgm:pt modelId="{8CBA5F8B-1DAC-40FC-A560-1C040A8935C3}" type="pres">
      <dgm:prSet presAssocID="{26A98E54-457D-4DCD-959E-F1543A279DBE}" presName="node" presStyleLbl="node1" presStyleIdx="6" presStyleCnt="8" custScaleX="201983" custRadScaleRad="135742" custRadScaleInc="-1872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BCE046D9-C5B1-4F20-BEF1-228E8A3C8101}" type="pres">
      <dgm:prSet presAssocID="{DCF57509-F020-495E-9F9E-36E9059483F6}" presName="sibTrans" presStyleLbl="sibTrans2D1" presStyleIdx="6" presStyleCnt="8"/>
      <dgm:spPr/>
      <dgm:t>
        <a:bodyPr/>
        <a:lstStyle/>
        <a:p>
          <a:pPr rtl="1"/>
          <a:endParaRPr lang="ar-SA"/>
        </a:p>
      </dgm:t>
    </dgm:pt>
    <dgm:pt modelId="{D51543CD-B23F-4616-A290-44C3B73D90BA}" type="pres">
      <dgm:prSet presAssocID="{DCF57509-F020-495E-9F9E-36E9059483F6}" presName="connectorText" presStyleLbl="sibTrans2D1" presStyleIdx="6" presStyleCnt="8"/>
      <dgm:spPr/>
      <dgm:t>
        <a:bodyPr/>
        <a:lstStyle/>
        <a:p>
          <a:pPr rtl="1"/>
          <a:endParaRPr lang="ar-SA"/>
        </a:p>
      </dgm:t>
    </dgm:pt>
    <dgm:pt modelId="{C1F3F2AF-1596-4FEF-A21D-23821F83E8A1}" type="pres">
      <dgm:prSet presAssocID="{0613EE43-D8BB-4E50-AE83-78D7DDF9DBDD}" presName="node" presStyleLbl="node1" presStyleIdx="7" presStyleCnt="8" custScaleX="236726" custScaleY="141695" custRadScaleRad="152550" custRadScaleInc="-61889">
        <dgm:presLayoutVars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  <dgm:pt modelId="{7904FB86-C2AC-4DFE-BCBF-8AADCBD948F8}" type="pres">
      <dgm:prSet presAssocID="{96C394C5-B7FC-44D6-A560-A0CA308F64A4}" presName="sibTrans" presStyleLbl="sibTrans2D1" presStyleIdx="7" presStyleCnt="8"/>
      <dgm:spPr/>
      <dgm:t>
        <a:bodyPr/>
        <a:lstStyle/>
        <a:p>
          <a:pPr rtl="1"/>
          <a:endParaRPr lang="ar-SA"/>
        </a:p>
      </dgm:t>
    </dgm:pt>
    <dgm:pt modelId="{392107B7-D8D1-4CC5-926E-DD3F3BAECE21}" type="pres">
      <dgm:prSet presAssocID="{96C394C5-B7FC-44D6-A560-A0CA308F64A4}" presName="connectorText" presStyleLbl="sibTrans2D1" presStyleIdx="7" presStyleCnt="8"/>
      <dgm:spPr/>
      <dgm:t>
        <a:bodyPr/>
        <a:lstStyle/>
        <a:p>
          <a:pPr rtl="1"/>
          <a:endParaRPr lang="ar-SA"/>
        </a:p>
      </dgm:t>
    </dgm:pt>
  </dgm:ptLst>
  <dgm:cxnLst>
    <dgm:cxn modelId="{5BE0A6F2-337D-4C3E-91D9-C928C06AB57F}" type="presOf" srcId="{ACA43292-B694-47CC-ABED-17D6499FDC1B}" destId="{A9AB109E-2162-4D4A-AE05-5CE828D5B7EB}" srcOrd="0" destOrd="0" presId="urn:microsoft.com/office/officeart/2005/8/layout/cycle2"/>
    <dgm:cxn modelId="{811DBC44-3D2F-46E6-B4A2-F83C3FF1314A}" type="presOf" srcId="{C59C7C42-F9C7-4277-A722-C400BBD44F6F}" destId="{A367DD6C-7362-43D0-ACCF-78C477CA02EE}" srcOrd="0" destOrd="0" presId="urn:microsoft.com/office/officeart/2005/8/layout/cycle2"/>
    <dgm:cxn modelId="{E08E1A24-EA1A-450F-8923-98071611AFF6}" srcId="{ACA43292-B694-47CC-ABED-17D6499FDC1B}" destId="{0613EE43-D8BB-4E50-AE83-78D7DDF9DBDD}" srcOrd="7" destOrd="0" parTransId="{C3FB22D2-9D4C-45F1-8EF1-05E1EEA5CD36}" sibTransId="{96C394C5-B7FC-44D6-A560-A0CA308F64A4}"/>
    <dgm:cxn modelId="{77B583EA-6CBB-44C9-B970-D99EE4993309}" type="presOf" srcId="{96C394C5-B7FC-44D6-A560-A0CA308F64A4}" destId="{392107B7-D8D1-4CC5-926E-DD3F3BAECE21}" srcOrd="1" destOrd="0" presId="urn:microsoft.com/office/officeart/2005/8/layout/cycle2"/>
    <dgm:cxn modelId="{39181E18-A7AF-4031-8C4D-034919696AA3}" type="presOf" srcId="{C0A6BCF0-95DF-4F6A-8FBE-B861AAFECA13}" destId="{9423C1A3-6E68-40A1-B8EA-CEABF999DD2B}" srcOrd="1" destOrd="0" presId="urn:microsoft.com/office/officeart/2005/8/layout/cycle2"/>
    <dgm:cxn modelId="{DF3793F2-A052-4216-B32A-AD4E723B04A9}" type="presOf" srcId="{DCF57509-F020-495E-9F9E-36E9059483F6}" destId="{BCE046D9-C5B1-4F20-BEF1-228E8A3C8101}" srcOrd="0" destOrd="0" presId="urn:microsoft.com/office/officeart/2005/8/layout/cycle2"/>
    <dgm:cxn modelId="{C979C866-F660-47A1-9E2C-8302A4736A19}" type="presOf" srcId="{199A98FF-2F23-410C-B8A5-3BA7189B0E9D}" destId="{56494282-6FB9-4E89-BCF7-3C462E289D46}" srcOrd="0" destOrd="0" presId="urn:microsoft.com/office/officeart/2005/8/layout/cycle2"/>
    <dgm:cxn modelId="{BB5EE0EC-665D-4C4F-8323-227C96353E09}" type="presOf" srcId="{26A98E54-457D-4DCD-959E-F1543A279DBE}" destId="{8CBA5F8B-1DAC-40FC-A560-1C040A8935C3}" srcOrd="0" destOrd="0" presId="urn:microsoft.com/office/officeart/2005/8/layout/cycle2"/>
    <dgm:cxn modelId="{4867FA19-D1C2-4E87-8D62-703C0249CD92}" type="presOf" srcId="{96C394C5-B7FC-44D6-A560-A0CA308F64A4}" destId="{7904FB86-C2AC-4DFE-BCBF-8AADCBD948F8}" srcOrd="0" destOrd="0" presId="urn:microsoft.com/office/officeart/2005/8/layout/cycle2"/>
    <dgm:cxn modelId="{4076D06A-B10D-4EFB-8732-DC5FBD14AE63}" type="presOf" srcId="{FD81719D-D406-4FE7-8B4C-B1322B5E502F}" destId="{29C519BC-508F-41F8-88AB-B72089783D70}" srcOrd="0" destOrd="0" presId="urn:microsoft.com/office/officeart/2005/8/layout/cycle2"/>
    <dgm:cxn modelId="{D7C42E14-86AD-490B-ACC8-5E86C33D9D6B}" type="presOf" srcId="{7231124F-D897-4A4F-B3C2-B61FDE519B84}" destId="{9D191C36-A978-4653-8C5F-52A3D9C484A4}" srcOrd="0" destOrd="0" presId="urn:microsoft.com/office/officeart/2005/8/layout/cycle2"/>
    <dgm:cxn modelId="{92CB453E-6D5C-4C6F-9FD9-1E646C8CC46C}" type="presOf" srcId="{DCF57509-F020-495E-9F9E-36E9059483F6}" destId="{D51543CD-B23F-4616-A290-44C3B73D90BA}" srcOrd="1" destOrd="0" presId="urn:microsoft.com/office/officeart/2005/8/layout/cycle2"/>
    <dgm:cxn modelId="{8D3DFFA0-03B1-4DA3-8B6D-6D9D112C98D3}" type="presOf" srcId="{B17ED103-8EB1-497A-A0CA-93C77BBB8F32}" destId="{55FCF28B-4E7D-416E-88DF-352F92698CE3}" srcOrd="0" destOrd="0" presId="urn:microsoft.com/office/officeart/2005/8/layout/cycle2"/>
    <dgm:cxn modelId="{410DB58B-7CC9-4822-8873-60A07B2C6C97}" type="presOf" srcId="{8AE3B375-C7A3-41AC-B165-8E845F6F597E}" destId="{D522D583-920F-4374-B7E0-B297E646BC0E}" srcOrd="1" destOrd="0" presId="urn:microsoft.com/office/officeart/2005/8/layout/cycle2"/>
    <dgm:cxn modelId="{C1AE3A5F-4F2D-4A9E-B5B6-838C874CEACC}" type="presOf" srcId="{A403B14F-2652-4CDD-82CF-7D13F12C1975}" destId="{42C14F94-1D55-4E18-AD7D-ECB29740FF64}" srcOrd="0" destOrd="0" presId="urn:microsoft.com/office/officeart/2005/8/layout/cycle2"/>
    <dgm:cxn modelId="{51C9672F-86CC-47AE-8F8A-C07AEA886A36}" type="presOf" srcId="{C0A6BCF0-95DF-4F6A-8FBE-B861AAFECA13}" destId="{E6C33952-A0F5-47D3-AB4A-97484F564F7C}" srcOrd="0" destOrd="0" presId="urn:microsoft.com/office/officeart/2005/8/layout/cycle2"/>
    <dgm:cxn modelId="{A0AED106-C993-4408-9CF7-44AE7C603C99}" type="presOf" srcId="{47E57580-90FC-4FBF-936A-9D94D7011E56}" destId="{4F51248F-0FD8-485F-B1B7-213688F648AD}" srcOrd="0" destOrd="0" presId="urn:microsoft.com/office/officeart/2005/8/layout/cycle2"/>
    <dgm:cxn modelId="{FBAE90BD-8863-4D22-AB99-3F470E8BC6AA}" srcId="{ACA43292-B694-47CC-ABED-17D6499FDC1B}" destId="{C43DA187-6A10-48A2-9282-D3199E0263C2}" srcOrd="4" destOrd="0" parTransId="{8C3FBB78-4E6D-47EA-A8A6-AE66798F094D}" sibTransId="{C59C7C42-F9C7-4277-A722-C400BBD44F6F}"/>
    <dgm:cxn modelId="{472D3255-E336-4B58-B3BB-F2AD53EA2A3F}" srcId="{ACA43292-B694-47CC-ABED-17D6499FDC1B}" destId="{47E57580-90FC-4FBF-936A-9D94D7011E56}" srcOrd="2" destOrd="0" parTransId="{2558CCB8-10E1-4349-B6F6-F788CFC7AE7E}" sibTransId="{199A98FF-2F23-410C-B8A5-3BA7189B0E9D}"/>
    <dgm:cxn modelId="{0AD101C7-F0CB-4D8E-9B01-5D7611EA3A7B}" srcId="{ACA43292-B694-47CC-ABED-17D6499FDC1B}" destId="{26A98E54-457D-4DCD-959E-F1543A279DBE}" srcOrd="6" destOrd="0" parTransId="{4FC48E77-E5E6-49BC-98A6-03A29D9215DF}" sibTransId="{DCF57509-F020-495E-9F9E-36E9059483F6}"/>
    <dgm:cxn modelId="{6ECAD6FF-004E-4B48-8D5D-49A099EFA1CB}" type="presOf" srcId="{0613EE43-D8BB-4E50-AE83-78D7DDF9DBDD}" destId="{C1F3F2AF-1596-4FEF-A21D-23821F83E8A1}" srcOrd="0" destOrd="0" presId="urn:microsoft.com/office/officeart/2005/8/layout/cycle2"/>
    <dgm:cxn modelId="{7AF688C5-2B99-4431-886E-D8BD065A933E}" srcId="{ACA43292-B694-47CC-ABED-17D6499FDC1B}" destId="{56798348-4566-4D52-9E29-1E0E99C515DD}" srcOrd="3" destOrd="0" parTransId="{B0F8387F-C981-4824-86F5-A944DBCBC71F}" sibTransId="{E89BF6EF-6980-4ECA-89B5-FCFA6D9BC799}"/>
    <dgm:cxn modelId="{6A25003B-FCAB-432B-A312-645EC62CE9DD}" type="presOf" srcId="{199A98FF-2F23-410C-B8A5-3BA7189B0E9D}" destId="{56FD7081-5151-4291-99D5-1017F5C13E77}" srcOrd="1" destOrd="0" presId="urn:microsoft.com/office/officeart/2005/8/layout/cycle2"/>
    <dgm:cxn modelId="{DC852575-9F84-4B75-8312-A128F897A7AE}" type="presOf" srcId="{E89BF6EF-6980-4ECA-89B5-FCFA6D9BC799}" destId="{0935B081-ED0D-4A4D-A155-8A38F3436E15}" srcOrd="1" destOrd="0" presId="urn:microsoft.com/office/officeart/2005/8/layout/cycle2"/>
    <dgm:cxn modelId="{2D1444CB-9B85-455E-862E-51F7FCBB7D9A}" type="presOf" srcId="{C59C7C42-F9C7-4277-A722-C400BBD44F6F}" destId="{1BF910D0-9C75-43D1-B6B7-45225F78B26F}" srcOrd="1" destOrd="0" presId="urn:microsoft.com/office/officeart/2005/8/layout/cycle2"/>
    <dgm:cxn modelId="{00D55698-1635-4078-8CD2-6601CC6CE77C}" type="presOf" srcId="{C43DA187-6A10-48A2-9282-D3199E0263C2}" destId="{7BDBC6BC-1DF2-447D-83BF-F5FBAA6ECBF7}" srcOrd="0" destOrd="0" presId="urn:microsoft.com/office/officeart/2005/8/layout/cycle2"/>
    <dgm:cxn modelId="{AD1513C6-3578-41ED-AA23-30801B506C3B}" type="presOf" srcId="{8AE3B375-C7A3-41AC-B165-8E845F6F597E}" destId="{E0A48E55-673F-4B47-9C03-DE5444D53E47}" srcOrd="0" destOrd="0" presId="urn:microsoft.com/office/officeart/2005/8/layout/cycle2"/>
    <dgm:cxn modelId="{65C37E7F-2B26-4552-B07F-5CD13023011C}" type="presOf" srcId="{FD81719D-D406-4FE7-8B4C-B1322B5E502F}" destId="{5E650449-65B9-4145-A992-27F3B2239413}" srcOrd="1" destOrd="0" presId="urn:microsoft.com/office/officeart/2005/8/layout/cycle2"/>
    <dgm:cxn modelId="{4CA8BFEC-6215-4BDB-93E5-E4AA8498F3BB}" srcId="{ACA43292-B694-47CC-ABED-17D6499FDC1B}" destId="{B17ED103-8EB1-497A-A0CA-93C77BBB8F32}" srcOrd="5" destOrd="0" parTransId="{5C584BA0-5F06-420E-8DF1-0AEBC84BB395}" sibTransId="{FD81719D-D406-4FE7-8B4C-B1322B5E502F}"/>
    <dgm:cxn modelId="{668A8C4A-B418-40FE-A4C3-104B26FA9634}" srcId="{ACA43292-B694-47CC-ABED-17D6499FDC1B}" destId="{A403B14F-2652-4CDD-82CF-7D13F12C1975}" srcOrd="1" destOrd="0" parTransId="{B4863646-5E21-4DA3-B7C0-3FA6BCA09B64}" sibTransId="{C0A6BCF0-95DF-4F6A-8FBE-B861AAFECA13}"/>
    <dgm:cxn modelId="{33E059A5-35F2-41AE-9ED8-364079391A3C}" type="presOf" srcId="{E89BF6EF-6980-4ECA-89B5-FCFA6D9BC799}" destId="{5EB6CC28-A62A-40C9-9EB3-641EE61DD362}" srcOrd="0" destOrd="0" presId="urn:microsoft.com/office/officeart/2005/8/layout/cycle2"/>
    <dgm:cxn modelId="{C8665B36-320E-45ED-BC58-D96AE9A44E74}" type="presOf" srcId="{56798348-4566-4D52-9E29-1E0E99C515DD}" destId="{85FE7DD3-6B81-474A-9272-EB0B94FD0A76}" srcOrd="0" destOrd="0" presId="urn:microsoft.com/office/officeart/2005/8/layout/cycle2"/>
    <dgm:cxn modelId="{6464DB54-AB8A-42F4-B8AD-03A08E066688}" srcId="{ACA43292-B694-47CC-ABED-17D6499FDC1B}" destId="{7231124F-D897-4A4F-B3C2-B61FDE519B84}" srcOrd="0" destOrd="0" parTransId="{55B00340-2B93-494F-807B-64507241CE05}" sibTransId="{8AE3B375-C7A3-41AC-B165-8E845F6F597E}"/>
    <dgm:cxn modelId="{B8E72F2A-3F83-4BA1-8162-9C80BB1172D3}" type="presParOf" srcId="{A9AB109E-2162-4D4A-AE05-5CE828D5B7EB}" destId="{9D191C36-A978-4653-8C5F-52A3D9C484A4}" srcOrd="0" destOrd="0" presId="urn:microsoft.com/office/officeart/2005/8/layout/cycle2"/>
    <dgm:cxn modelId="{14821B25-B404-4F37-B6F7-C5DE5F0E60D3}" type="presParOf" srcId="{A9AB109E-2162-4D4A-AE05-5CE828D5B7EB}" destId="{E0A48E55-673F-4B47-9C03-DE5444D53E47}" srcOrd="1" destOrd="0" presId="urn:microsoft.com/office/officeart/2005/8/layout/cycle2"/>
    <dgm:cxn modelId="{8C1FE486-832E-4F38-BFB7-85B96230E5B5}" type="presParOf" srcId="{E0A48E55-673F-4B47-9C03-DE5444D53E47}" destId="{D522D583-920F-4374-B7E0-B297E646BC0E}" srcOrd="0" destOrd="0" presId="urn:microsoft.com/office/officeart/2005/8/layout/cycle2"/>
    <dgm:cxn modelId="{3B43D66E-35C0-4213-BFC4-69AF0B39BD0D}" type="presParOf" srcId="{A9AB109E-2162-4D4A-AE05-5CE828D5B7EB}" destId="{42C14F94-1D55-4E18-AD7D-ECB29740FF64}" srcOrd="2" destOrd="0" presId="urn:microsoft.com/office/officeart/2005/8/layout/cycle2"/>
    <dgm:cxn modelId="{4EC8125A-387A-411C-B8A1-A670E695980E}" type="presParOf" srcId="{A9AB109E-2162-4D4A-AE05-5CE828D5B7EB}" destId="{E6C33952-A0F5-47D3-AB4A-97484F564F7C}" srcOrd="3" destOrd="0" presId="urn:microsoft.com/office/officeart/2005/8/layout/cycle2"/>
    <dgm:cxn modelId="{7190B566-78C0-4714-AE7E-E879928BA019}" type="presParOf" srcId="{E6C33952-A0F5-47D3-AB4A-97484F564F7C}" destId="{9423C1A3-6E68-40A1-B8EA-CEABF999DD2B}" srcOrd="0" destOrd="0" presId="urn:microsoft.com/office/officeart/2005/8/layout/cycle2"/>
    <dgm:cxn modelId="{E9239CB3-158B-483F-8BD0-822480F371A6}" type="presParOf" srcId="{A9AB109E-2162-4D4A-AE05-5CE828D5B7EB}" destId="{4F51248F-0FD8-485F-B1B7-213688F648AD}" srcOrd="4" destOrd="0" presId="urn:microsoft.com/office/officeart/2005/8/layout/cycle2"/>
    <dgm:cxn modelId="{1F253423-E685-4F5B-8F90-04A93D1AD6E8}" type="presParOf" srcId="{A9AB109E-2162-4D4A-AE05-5CE828D5B7EB}" destId="{56494282-6FB9-4E89-BCF7-3C462E289D46}" srcOrd="5" destOrd="0" presId="urn:microsoft.com/office/officeart/2005/8/layout/cycle2"/>
    <dgm:cxn modelId="{91D76E46-56DB-4D55-B0AA-19AA47536B44}" type="presParOf" srcId="{56494282-6FB9-4E89-BCF7-3C462E289D46}" destId="{56FD7081-5151-4291-99D5-1017F5C13E77}" srcOrd="0" destOrd="0" presId="urn:microsoft.com/office/officeart/2005/8/layout/cycle2"/>
    <dgm:cxn modelId="{213A6877-CFA1-4BE3-9675-A9D9CF613965}" type="presParOf" srcId="{A9AB109E-2162-4D4A-AE05-5CE828D5B7EB}" destId="{85FE7DD3-6B81-474A-9272-EB0B94FD0A76}" srcOrd="6" destOrd="0" presId="urn:microsoft.com/office/officeart/2005/8/layout/cycle2"/>
    <dgm:cxn modelId="{45F1F5E8-C706-4073-B655-73223F8B75A6}" type="presParOf" srcId="{A9AB109E-2162-4D4A-AE05-5CE828D5B7EB}" destId="{5EB6CC28-A62A-40C9-9EB3-641EE61DD362}" srcOrd="7" destOrd="0" presId="urn:microsoft.com/office/officeart/2005/8/layout/cycle2"/>
    <dgm:cxn modelId="{A8B6DC98-674A-4D9F-B14D-A37A43FE219D}" type="presParOf" srcId="{5EB6CC28-A62A-40C9-9EB3-641EE61DD362}" destId="{0935B081-ED0D-4A4D-A155-8A38F3436E15}" srcOrd="0" destOrd="0" presId="urn:microsoft.com/office/officeart/2005/8/layout/cycle2"/>
    <dgm:cxn modelId="{B8DA94D3-2B13-4712-854D-EDD089C0AF58}" type="presParOf" srcId="{A9AB109E-2162-4D4A-AE05-5CE828D5B7EB}" destId="{7BDBC6BC-1DF2-447D-83BF-F5FBAA6ECBF7}" srcOrd="8" destOrd="0" presId="urn:microsoft.com/office/officeart/2005/8/layout/cycle2"/>
    <dgm:cxn modelId="{30E00CF1-CB4E-47D4-B10B-E67AC08D5B87}" type="presParOf" srcId="{A9AB109E-2162-4D4A-AE05-5CE828D5B7EB}" destId="{A367DD6C-7362-43D0-ACCF-78C477CA02EE}" srcOrd="9" destOrd="0" presId="urn:microsoft.com/office/officeart/2005/8/layout/cycle2"/>
    <dgm:cxn modelId="{7E88643D-13EA-4544-9581-4E7D39983792}" type="presParOf" srcId="{A367DD6C-7362-43D0-ACCF-78C477CA02EE}" destId="{1BF910D0-9C75-43D1-B6B7-45225F78B26F}" srcOrd="0" destOrd="0" presId="urn:microsoft.com/office/officeart/2005/8/layout/cycle2"/>
    <dgm:cxn modelId="{971DC227-20F6-4D37-8D88-59C553B0CDED}" type="presParOf" srcId="{A9AB109E-2162-4D4A-AE05-5CE828D5B7EB}" destId="{55FCF28B-4E7D-416E-88DF-352F92698CE3}" srcOrd="10" destOrd="0" presId="urn:microsoft.com/office/officeart/2005/8/layout/cycle2"/>
    <dgm:cxn modelId="{74705CC4-3E2B-4045-AF07-6A2E9146BE10}" type="presParOf" srcId="{A9AB109E-2162-4D4A-AE05-5CE828D5B7EB}" destId="{29C519BC-508F-41F8-88AB-B72089783D70}" srcOrd="11" destOrd="0" presId="urn:microsoft.com/office/officeart/2005/8/layout/cycle2"/>
    <dgm:cxn modelId="{A918AD12-4E62-457E-93A6-8CB4CB0FDA74}" type="presParOf" srcId="{29C519BC-508F-41F8-88AB-B72089783D70}" destId="{5E650449-65B9-4145-A992-27F3B2239413}" srcOrd="0" destOrd="0" presId="urn:microsoft.com/office/officeart/2005/8/layout/cycle2"/>
    <dgm:cxn modelId="{A8BFD471-FBF0-4016-957A-19D797C15B87}" type="presParOf" srcId="{A9AB109E-2162-4D4A-AE05-5CE828D5B7EB}" destId="{8CBA5F8B-1DAC-40FC-A560-1C040A8935C3}" srcOrd="12" destOrd="0" presId="urn:microsoft.com/office/officeart/2005/8/layout/cycle2"/>
    <dgm:cxn modelId="{E7599AEA-299B-4467-B3E5-C601BA7D69F7}" type="presParOf" srcId="{A9AB109E-2162-4D4A-AE05-5CE828D5B7EB}" destId="{BCE046D9-C5B1-4F20-BEF1-228E8A3C8101}" srcOrd="13" destOrd="0" presId="urn:microsoft.com/office/officeart/2005/8/layout/cycle2"/>
    <dgm:cxn modelId="{ED4831C2-AE9D-4596-B26F-0F9E8B3A09F3}" type="presParOf" srcId="{BCE046D9-C5B1-4F20-BEF1-228E8A3C8101}" destId="{D51543CD-B23F-4616-A290-44C3B73D90BA}" srcOrd="0" destOrd="0" presId="urn:microsoft.com/office/officeart/2005/8/layout/cycle2"/>
    <dgm:cxn modelId="{62E86851-C6D8-492B-838C-134C1CF1ADF2}" type="presParOf" srcId="{A9AB109E-2162-4D4A-AE05-5CE828D5B7EB}" destId="{C1F3F2AF-1596-4FEF-A21D-23821F83E8A1}" srcOrd="14" destOrd="0" presId="urn:microsoft.com/office/officeart/2005/8/layout/cycle2"/>
    <dgm:cxn modelId="{131093BC-38BC-4941-87B1-F3329D31942D}" type="presParOf" srcId="{A9AB109E-2162-4D4A-AE05-5CE828D5B7EB}" destId="{7904FB86-C2AC-4DFE-BCBF-8AADCBD948F8}" srcOrd="15" destOrd="0" presId="urn:microsoft.com/office/officeart/2005/8/layout/cycle2"/>
    <dgm:cxn modelId="{63C77302-E64B-4049-8157-5360EE326C14}" type="presParOf" srcId="{7904FB86-C2AC-4DFE-BCBF-8AADCBD948F8}" destId="{392107B7-D8D1-4CC5-926E-DD3F3BAECE21}" srcOrd="0" destOrd="0" presId="urn:microsoft.com/office/officeart/2005/8/layout/cycle2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C94F1371-9A7C-49B8-872D-D569C3D43006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A0360B62-51F0-4867-AAE4-C35C225B9229}">
      <dgm:prSet/>
      <dgm:spPr/>
      <dgm:t>
        <a:bodyPr/>
        <a:lstStyle/>
        <a:p>
          <a:pPr rtl="1"/>
          <a:r>
            <a:rPr lang="ar-SA" b="1" dirty="0" err="1" smtClean="0"/>
            <a:t>1.</a:t>
          </a:r>
          <a:r>
            <a:rPr lang="ar-SA" b="1" dirty="0" smtClean="0"/>
            <a:t> أن جميع الرسل أرسلوا بالدعوة للعقيدة الصحيحة</a:t>
          </a:r>
          <a:endParaRPr lang="en-US" dirty="0"/>
        </a:p>
      </dgm:t>
    </dgm:pt>
    <dgm:pt modelId="{CE9384B4-36F0-4422-A903-D79517D375EA}" type="parTrans" cxnId="{D665F138-851E-4F15-A836-0696BEE7F2EA}">
      <dgm:prSet/>
      <dgm:spPr/>
      <dgm:t>
        <a:bodyPr/>
        <a:lstStyle/>
        <a:p>
          <a:pPr rtl="1"/>
          <a:endParaRPr lang="ar-SA"/>
        </a:p>
      </dgm:t>
    </dgm:pt>
    <dgm:pt modelId="{EB3E3FDE-E723-4E43-A68A-8B18F582E394}" type="sibTrans" cxnId="{D665F138-851E-4F15-A836-0696BEE7F2EA}">
      <dgm:prSet/>
      <dgm:spPr/>
      <dgm:t>
        <a:bodyPr/>
        <a:lstStyle/>
        <a:p>
          <a:pPr rtl="1"/>
          <a:endParaRPr lang="ar-SA"/>
        </a:p>
      </dgm:t>
    </dgm:pt>
    <dgm:pt modelId="{0289C5B3-C634-4E34-AEA2-0F51CB9897C3}" type="pres">
      <dgm:prSet presAssocID="{C94F1371-9A7C-49B8-872D-D569C3D430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618C5B71-62A7-4313-9497-E5FDDB5FA702}" type="pres">
      <dgm:prSet presAssocID="{A0360B62-51F0-4867-AAE4-C35C225B9229}" presName="linNode" presStyleCnt="0"/>
      <dgm:spPr/>
    </dgm:pt>
    <dgm:pt modelId="{C357F389-AE07-4D08-9CB0-69300D823943}" type="pres">
      <dgm:prSet presAssocID="{A0360B62-51F0-4867-AAE4-C35C225B9229}" presName="parentText" presStyleLbl="node1" presStyleIdx="0" presStyleCnt="1" custScaleX="21359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D665F138-851E-4F15-A836-0696BEE7F2EA}" srcId="{C94F1371-9A7C-49B8-872D-D569C3D43006}" destId="{A0360B62-51F0-4867-AAE4-C35C225B9229}" srcOrd="0" destOrd="0" parTransId="{CE9384B4-36F0-4422-A903-D79517D375EA}" sibTransId="{EB3E3FDE-E723-4E43-A68A-8B18F582E394}"/>
    <dgm:cxn modelId="{750C5F8B-CCD1-49EC-91D4-312EB7983A99}" type="presOf" srcId="{C94F1371-9A7C-49B8-872D-D569C3D43006}" destId="{0289C5B3-C634-4E34-AEA2-0F51CB9897C3}" srcOrd="0" destOrd="0" presId="urn:microsoft.com/office/officeart/2005/8/layout/vList5"/>
    <dgm:cxn modelId="{F95E1FBB-1466-4F51-81D3-DCD4ACA34BFA}" type="presOf" srcId="{A0360B62-51F0-4867-AAE4-C35C225B9229}" destId="{C357F389-AE07-4D08-9CB0-69300D823943}" srcOrd="0" destOrd="0" presId="urn:microsoft.com/office/officeart/2005/8/layout/vList5"/>
    <dgm:cxn modelId="{7FB5E4B3-8CD3-488A-9606-A024DB5F7614}" type="presParOf" srcId="{0289C5B3-C634-4E34-AEA2-0F51CB9897C3}" destId="{618C5B71-62A7-4313-9497-E5FDDB5FA702}" srcOrd="0" destOrd="0" presId="urn:microsoft.com/office/officeart/2005/8/layout/vList5"/>
    <dgm:cxn modelId="{CC256BA1-4A74-486E-931A-D8F3D266253B}" type="presParOf" srcId="{618C5B71-62A7-4313-9497-E5FDDB5FA702}" destId="{C357F389-AE07-4D08-9CB0-69300D82394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94F1371-9A7C-49B8-872D-D569C3D43006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A0360B62-51F0-4867-AAE4-C35C225B9229}">
      <dgm:prSet/>
      <dgm:spPr/>
      <dgm:t>
        <a:bodyPr/>
        <a:lstStyle/>
        <a:p>
          <a:pPr rtl="1"/>
          <a:r>
            <a:rPr lang="ar-SA" b="1" dirty="0" err="1" smtClean="0"/>
            <a:t>2.</a:t>
          </a:r>
          <a:r>
            <a:rPr lang="ar-SA" b="1" dirty="0" smtClean="0"/>
            <a:t> تحقيق توحيد </a:t>
          </a:r>
          <a:r>
            <a:rPr lang="ar-SA" b="1" dirty="0" err="1" smtClean="0"/>
            <a:t>الألوهية</a:t>
          </a:r>
          <a:r>
            <a:rPr lang="ar-SA" b="1" dirty="0" smtClean="0"/>
            <a:t> وإفراد الله بالعبادة هو الغاية الأولى من خلق الإنس والجن</a:t>
          </a:r>
          <a:endParaRPr lang="en-US" b="1" dirty="0"/>
        </a:p>
      </dgm:t>
    </dgm:pt>
    <dgm:pt modelId="{CE9384B4-36F0-4422-A903-D79517D375EA}" type="parTrans" cxnId="{D665F138-851E-4F15-A836-0696BEE7F2EA}">
      <dgm:prSet/>
      <dgm:spPr/>
      <dgm:t>
        <a:bodyPr/>
        <a:lstStyle/>
        <a:p>
          <a:pPr rtl="1"/>
          <a:endParaRPr lang="ar-SA"/>
        </a:p>
      </dgm:t>
    </dgm:pt>
    <dgm:pt modelId="{EB3E3FDE-E723-4E43-A68A-8B18F582E394}" type="sibTrans" cxnId="{D665F138-851E-4F15-A836-0696BEE7F2EA}">
      <dgm:prSet/>
      <dgm:spPr/>
      <dgm:t>
        <a:bodyPr/>
        <a:lstStyle/>
        <a:p>
          <a:pPr rtl="1"/>
          <a:endParaRPr lang="ar-SA"/>
        </a:p>
      </dgm:t>
    </dgm:pt>
    <dgm:pt modelId="{0289C5B3-C634-4E34-AEA2-0F51CB9897C3}" type="pres">
      <dgm:prSet presAssocID="{C94F1371-9A7C-49B8-872D-D569C3D430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618C5B71-62A7-4313-9497-E5FDDB5FA702}" type="pres">
      <dgm:prSet presAssocID="{A0360B62-51F0-4867-AAE4-C35C225B9229}" presName="linNode" presStyleCnt="0"/>
      <dgm:spPr/>
    </dgm:pt>
    <dgm:pt modelId="{C357F389-AE07-4D08-9CB0-69300D823943}" type="pres">
      <dgm:prSet presAssocID="{A0360B62-51F0-4867-AAE4-C35C225B9229}" presName="parentText" presStyleLbl="node1" presStyleIdx="0" presStyleCnt="1" custScaleX="21359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90F74400-09CE-4E0F-977B-37D5FB612596}" type="presOf" srcId="{C94F1371-9A7C-49B8-872D-D569C3D43006}" destId="{0289C5B3-C634-4E34-AEA2-0F51CB9897C3}" srcOrd="0" destOrd="0" presId="urn:microsoft.com/office/officeart/2005/8/layout/vList5"/>
    <dgm:cxn modelId="{D665F138-851E-4F15-A836-0696BEE7F2EA}" srcId="{C94F1371-9A7C-49B8-872D-D569C3D43006}" destId="{A0360B62-51F0-4867-AAE4-C35C225B9229}" srcOrd="0" destOrd="0" parTransId="{CE9384B4-36F0-4422-A903-D79517D375EA}" sibTransId="{EB3E3FDE-E723-4E43-A68A-8B18F582E394}"/>
    <dgm:cxn modelId="{06E89311-45FD-4919-990B-7682263A48C7}" type="presOf" srcId="{A0360B62-51F0-4867-AAE4-C35C225B9229}" destId="{C357F389-AE07-4D08-9CB0-69300D823943}" srcOrd="0" destOrd="0" presId="urn:microsoft.com/office/officeart/2005/8/layout/vList5"/>
    <dgm:cxn modelId="{380A19DA-7558-4D47-A28D-9E0AA1951093}" type="presParOf" srcId="{0289C5B3-C634-4E34-AEA2-0F51CB9897C3}" destId="{618C5B71-62A7-4313-9497-E5FDDB5FA702}" srcOrd="0" destOrd="0" presId="urn:microsoft.com/office/officeart/2005/8/layout/vList5"/>
    <dgm:cxn modelId="{4EFD7634-2E25-4593-B085-EDC26C967B91}" type="presParOf" srcId="{618C5B71-62A7-4313-9497-E5FDDB5FA702}" destId="{C357F389-AE07-4D08-9CB0-69300D82394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C94F1371-9A7C-49B8-872D-D569C3D43006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A0360B62-51F0-4867-AAE4-C35C225B9229}">
      <dgm:prSet/>
      <dgm:spPr/>
      <dgm:t>
        <a:bodyPr/>
        <a:lstStyle/>
        <a:p>
          <a:pPr rtl="1"/>
          <a:r>
            <a:rPr lang="ar-SA" b="1" dirty="0" err="1" smtClean="0"/>
            <a:t>3.</a:t>
          </a:r>
          <a:r>
            <a:rPr lang="ar-SA" b="1" dirty="0" smtClean="0"/>
            <a:t> إن قبول الأعمال متوقف على تحقق التوحيد من العبد، وكمال التوحيد ونقصانه أساس العمل</a:t>
          </a:r>
          <a:endParaRPr lang="en-US" dirty="0"/>
        </a:p>
      </dgm:t>
    </dgm:pt>
    <dgm:pt modelId="{CE9384B4-36F0-4422-A903-D79517D375EA}" type="parTrans" cxnId="{D665F138-851E-4F15-A836-0696BEE7F2EA}">
      <dgm:prSet/>
      <dgm:spPr/>
      <dgm:t>
        <a:bodyPr/>
        <a:lstStyle/>
        <a:p>
          <a:pPr rtl="1"/>
          <a:endParaRPr lang="ar-SA"/>
        </a:p>
      </dgm:t>
    </dgm:pt>
    <dgm:pt modelId="{EB3E3FDE-E723-4E43-A68A-8B18F582E394}" type="sibTrans" cxnId="{D665F138-851E-4F15-A836-0696BEE7F2EA}">
      <dgm:prSet/>
      <dgm:spPr/>
      <dgm:t>
        <a:bodyPr/>
        <a:lstStyle/>
        <a:p>
          <a:pPr rtl="1"/>
          <a:endParaRPr lang="ar-SA"/>
        </a:p>
      </dgm:t>
    </dgm:pt>
    <dgm:pt modelId="{0289C5B3-C634-4E34-AEA2-0F51CB9897C3}" type="pres">
      <dgm:prSet presAssocID="{C94F1371-9A7C-49B8-872D-D569C3D430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618C5B71-62A7-4313-9497-E5FDDB5FA702}" type="pres">
      <dgm:prSet presAssocID="{A0360B62-51F0-4867-AAE4-C35C225B9229}" presName="linNode" presStyleCnt="0"/>
      <dgm:spPr/>
    </dgm:pt>
    <dgm:pt modelId="{C357F389-AE07-4D08-9CB0-69300D823943}" type="pres">
      <dgm:prSet presAssocID="{A0360B62-51F0-4867-AAE4-C35C225B9229}" presName="parentText" presStyleLbl="node1" presStyleIdx="0" presStyleCnt="1" custScaleX="21359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D665F138-851E-4F15-A836-0696BEE7F2EA}" srcId="{C94F1371-9A7C-49B8-872D-D569C3D43006}" destId="{A0360B62-51F0-4867-AAE4-C35C225B9229}" srcOrd="0" destOrd="0" parTransId="{CE9384B4-36F0-4422-A903-D79517D375EA}" sibTransId="{EB3E3FDE-E723-4E43-A68A-8B18F582E394}"/>
    <dgm:cxn modelId="{50C9A68F-F872-4AA1-851E-349C5023173B}" type="presOf" srcId="{A0360B62-51F0-4867-AAE4-C35C225B9229}" destId="{C357F389-AE07-4D08-9CB0-69300D823943}" srcOrd="0" destOrd="0" presId="urn:microsoft.com/office/officeart/2005/8/layout/vList5"/>
    <dgm:cxn modelId="{23D43DCE-F36A-45EA-8F6E-D583BF281D57}" type="presOf" srcId="{C94F1371-9A7C-49B8-872D-D569C3D43006}" destId="{0289C5B3-C634-4E34-AEA2-0F51CB9897C3}" srcOrd="0" destOrd="0" presId="urn:microsoft.com/office/officeart/2005/8/layout/vList5"/>
    <dgm:cxn modelId="{A98A9857-1985-4D85-90C8-1DC1F86AA1B9}" type="presParOf" srcId="{0289C5B3-C634-4E34-AEA2-0F51CB9897C3}" destId="{618C5B71-62A7-4313-9497-E5FDDB5FA702}" srcOrd="0" destOrd="0" presId="urn:microsoft.com/office/officeart/2005/8/layout/vList5"/>
    <dgm:cxn modelId="{E4EA7D5A-48AF-4211-8340-23EAADC19931}" type="presParOf" srcId="{618C5B71-62A7-4313-9497-E5FDDB5FA702}" destId="{C357F389-AE07-4D08-9CB0-69300D82394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C94F1371-9A7C-49B8-872D-D569C3D43006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A0360B62-51F0-4867-AAE4-C35C225B9229}">
      <dgm:prSet/>
      <dgm:spPr/>
      <dgm:t>
        <a:bodyPr/>
        <a:lstStyle/>
        <a:p>
          <a:pPr rtl="1"/>
          <a:r>
            <a:rPr lang="ar-SA" b="1" dirty="0" err="1" smtClean="0"/>
            <a:t>4.</a:t>
          </a:r>
          <a:r>
            <a:rPr lang="ar-SA" b="1" dirty="0" smtClean="0"/>
            <a:t> أن النجاة في </a:t>
          </a:r>
          <a:r>
            <a:rPr lang="ar-SA" b="1" dirty="0" err="1" smtClean="0"/>
            <a:t>الآخرة </a:t>
          </a:r>
          <a:r>
            <a:rPr lang="ar-SA" b="1" dirty="0" smtClean="0"/>
            <a:t>- ابتداءً  أو </a:t>
          </a:r>
          <a:r>
            <a:rPr lang="ar-SA" b="1" dirty="0" err="1" smtClean="0"/>
            <a:t>مآلاً </a:t>
          </a:r>
          <a:r>
            <a:rPr lang="ar-SA" b="1" dirty="0" smtClean="0"/>
            <a:t>- متوقفة على صحة العقيدة</a:t>
          </a:r>
          <a:endParaRPr lang="en-US" dirty="0"/>
        </a:p>
      </dgm:t>
    </dgm:pt>
    <dgm:pt modelId="{CE9384B4-36F0-4422-A903-D79517D375EA}" type="parTrans" cxnId="{D665F138-851E-4F15-A836-0696BEE7F2EA}">
      <dgm:prSet/>
      <dgm:spPr/>
      <dgm:t>
        <a:bodyPr/>
        <a:lstStyle/>
        <a:p>
          <a:pPr rtl="1"/>
          <a:endParaRPr lang="ar-SA"/>
        </a:p>
      </dgm:t>
    </dgm:pt>
    <dgm:pt modelId="{EB3E3FDE-E723-4E43-A68A-8B18F582E394}" type="sibTrans" cxnId="{D665F138-851E-4F15-A836-0696BEE7F2EA}">
      <dgm:prSet/>
      <dgm:spPr/>
      <dgm:t>
        <a:bodyPr/>
        <a:lstStyle/>
        <a:p>
          <a:pPr rtl="1"/>
          <a:endParaRPr lang="ar-SA"/>
        </a:p>
      </dgm:t>
    </dgm:pt>
    <dgm:pt modelId="{0289C5B3-C634-4E34-AEA2-0F51CB9897C3}" type="pres">
      <dgm:prSet presAssocID="{C94F1371-9A7C-49B8-872D-D569C3D430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618C5B71-62A7-4313-9497-E5FDDB5FA702}" type="pres">
      <dgm:prSet presAssocID="{A0360B62-51F0-4867-AAE4-C35C225B9229}" presName="linNode" presStyleCnt="0"/>
      <dgm:spPr/>
    </dgm:pt>
    <dgm:pt modelId="{C357F389-AE07-4D08-9CB0-69300D823943}" type="pres">
      <dgm:prSet presAssocID="{A0360B62-51F0-4867-AAE4-C35C225B9229}" presName="parentText" presStyleLbl="node1" presStyleIdx="0" presStyleCnt="1" custScaleX="21359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3691147A-EE71-45DC-A36F-FABF0EC4167E}" type="presOf" srcId="{C94F1371-9A7C-49B8-872D-D569C3D43006}" destId="{0289C5B3-C634-4E34-AEA2-0F51CB9897C3}" srcOrd="0" destOrd="0" presId="urn:microsoft.com/office/officeart/2005/8/layout/vList5"/>
    <dgm:cxn modelId="{D665F138-851E-4F15-A836-0696BEE7F2EA}" srcId="{C94F1371-9A7C-49B8-872D-D569C3D43006}" destId="{A0360B62-51F0-4867-AAE4-C35C225B9229}" srcOrd="0" destOrd="0" parTransId="{CE9384B4-36F0-4422-A903-D79517D375EA}" sibTransId="{EB3E3FDE-E723-4E43-A68A-8B18F582E394}"/>
    <dgm:cxn modelId="{00E0DF4F-030A-4DDF-95C1-2D2654E17646}" type="presOf" srcId="{A0360B62-51F0-4867-AAE4-C35C225B9229}" destId="{C357F389-AE07-4D08-9CB0-69300D823943}" srcOrd="0" destOrd="0" presId="urn:microsoft.com/office/officeart/2005/8/layout/vList5"/>
    <dgm:cxn modelId="{6287074B-3F6C-47DE-A4D5-2727AB22CF99}" type="presParOf" srcId="{0289C5B3-C634-4E34-AEA2-0F51CB9897C3}" destId="{618C5B71-62A7-4313-9497-E5FDDB5FA702}" srcOrd="0" destOrd="0" presId="urn:microsoft.com/office/officeart/2005/8/layout/vList5"/>
    <dgm:cxn modelId="{B72D040A-25AF-46EC-A83D-0172E91E1BEE}" type="presParOf" srcId="{618C5B71-62A7-4313-9497-E5FDDB5FA702}" destId="{C357F389-AE07-4D08-9CB0-69300D82394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C94F1371-9A7C-49B8-872D-D569C3D43006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A0360B62-51F0-4867-AAE4-C35C225B9229}">
      <dgm:prSet/>
      <dgm:spPr/>
      <dgm:t>
        <a:bodyPr/>
        <a:lstStyle/>
        <a:p>
          <a:pPr rtl="1"/>
          <a:r>
            <a:rPr lang="ar-SA" b="1" dirty="0" err="1" smtClean="0"/>
            <a:t>5.</a:t>
          </a:r>
          <a:r>
            <a:rPr lang="ar-SA" b="1" dirty="0" smtClean="0"/>
            <a:t> هذه العقيدة تحدد العلاقة بين العبد وخالقه، معرفة/ وتوحيدا/وعبادة شاملة.</a:t>
          </a:r>
          <a:endParaRPr lang="en-US" dirty="0"/>
        </a:p>
      </dgm:t>
    </dgm:pt>
    <dgm:pt modelId="{CE9384B4-36F0-4422-A903-D79517D375EA}" type="parTrans" cxnId="{D665F138-851E-4F15-A836-0696BEE7F2EA}">
      <dgm:prSet/>
      <dgm:spPr/>
      <dgm:t>
        <a:bodyPr/>
        <a:lstStyle/>
        <a:p>
          <a:pPr rtl="1"/>
          <a:endParaRPr lang="ar-SA"/>
        </a:p>
      </dgm:t>
    </dgm:pt>
    <dgm:pt modelId="{EB3E3FDE-E723-4E43-A68A-8B18F582E394}" type="sibTrans" cxnId="{D665F138-851E-4F15-A836-0696BEE7F2EA}">
      <dgm:prSet/>
      <dgm:spPr/>
      <dgm:t>
        <a:bodyPr/>
        <a:lstStyle/>
        <a:p>
          <a:pPr rtl="1"/>
          <a:endParaRPr lang="ar-SA"/>
        </a:p>
      </dgm:t>
    </dgm:pt>
    <dgm:pt modelId="{0289C5B3-C634-4E34-AEA2-0F51CB9897C3}" type="pres">
      <dgm:prSet presAssocID="{C94F1371-9A7C-49B8-872D-D569C3D430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618C5B71-62A7-4313-9497-E5FDDB5FA702}" type="pres">
      <dgm:prSet presAssocID="{A0360B62-51F0-4867-AAE4-C35C225B9229}" presName="linNode" presStyleCnt="0"/>
      <dgm:spPr/>
    </dgm:pt>
    <dgm:pt modelId="{C357F389-AE07-4D08-9CB0-69300D823943}" type="pres">
      <dgm:prSet presAssocID="{A0360B62-51F0-4867-AAE4-C35C225B9229}" presName="parentText" presStyleLbl="node1" presStyleIdx="0" presStyleCnt="1" custScaleX="21359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D665F138-851E-4F15-A836-0696BEE7F2EA}" srcId="{C94F1371-9A7C-49B8-872D-D569C3D43006}" destId="{A0360B62-51F0-4867-AAE4-C35C225B9229}" srcOrd="0" destOrd="0" parTransId="{CE9384B4-36F0-4422-A903-D79517D375EA}" sibTransId="{EB3E3FDE-E723-4E43-A68A-8B18F582E394}"/>
    <dgm:cxn modelId="{C4E3D125-6969-413B-A9E6-16215DC4C17A}" type="presOf" srcId="{A0360B62-51F0-4867-AAE4-C35C225B9229}" destId="{C357F389-AE07-4D08-9CB0-69300D823943}" srcOrd="0" destOrd="0" presId="urn:microsoft.com/office/officeart/2005/8/layout/vList5"/>
    <dgm:cxn modelId="{9A82393F-61FE-445B-A48E-872656BB888B}" type="presOf" srcId="{C94F1371-9A7C-49B8-872D-D569C3D43006}" destId="{0289C5B3-C634-4E34-AEA2-0F51CB9897C3}" srcOrd="0" destOrd="0" presId="urn:microsoft.com/office/officeart/2005/8/layout/vList5"/>
    <dgm:cxn modelId="{C8EA93D2-7D78-415B-BC4B-A33ADDD1B88E}" type="presParOf" srcId="{0289C5B3-C634-4E34-AEA2-0F51CB9897C3}" destId="{618C5B71-62A7-4313-9497-E5FDDB5FA702}" srcOrd="0" destOrd="0" presId="urn:microsoft.com/office/officeart/2005/8/layout/vList5"/>
    <dgm:cxn modelId="{CAB84D3A-E0A3-4D18-AAF8-4A34A5695AE1}" type="presParOf" srcId="{618C5B71-62A7-4313-9497-E5FDDB5FA702}" destId="{C357F389-AE07-4D08-9CB0-69300D82394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C94F1371-9A7C-49B8-872D-D569C3D43006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A0360B62-51F0-4867-AAE4-C35C225B9229}">
      <dgm:prSet/>
      <dgm:spPr/>
      <dgm:t>
        <a:bodyPr/>
        <a:lstStyle/>
        <a:p>
          <a:pPr rtl="1"/>
          <a:r>
            <a:rPr lang="ar-SA" dirty="0" err="1" smtClean="0"/>
            <a:t>6.</a:t>
          </a:r>
          <a:r>
            <a:rPr lang="ar-SA" dirty="0" smtClean="0"/>
            <a:t> السعادة في الدنيا أساسها العلم بالله تعالى</a:t>
          </a:r>
          <a:endParaRPr lang="en-US" dirty="0"/>
        </a:p>
      </dgm:t>
    </dgm:pt>
    <dgm:pt modelId="{CE9384B4-36F0-4422-A903-D79517D375EA}" type="parTrans" cxnId="{D665F138-851E-4F15-A836-0696BEE7F2EA}">
      <dgm:prSet/>
      <dgm:spPr/>
      <dgm:t>
        <a:bodyPr/>
        <a:lstStyle/>
        <a:p>
          <a:pPr rtl="1"/>
          <a:endParaRPr lang="ar-SA"/>
        </a:p>
      </dgm:t>
    </dgm:pt>
    <dgm:pt modelId="{EB3E3FDE-E723-4E43-A68A-8B18F582E394}" type="sibTrans" cxnId="{D665F138-851E-4F15-A836-0696BEE7F2EA}">
      <dgm:prSet/>
      <dgm:spPr/>
      <dgm:t>
        <a:bodyPr/>
        <a:lstStyle/>
        <a:p>
          <a:pPr rtl="1"/>
          <a:endParaRPr lang="ar-SA"/>
        </a:p>
      </dgm:t>
    </dgm:pt>
    <dgm:pt modelId="{0289C5B3-C634-4E34-AEA2-0F51CB9897C3}" type="pres">
      <dgm:prSet presAssocID="{C94F1371-9A7C-49B8-872D-D569C3D430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618C5B71-62A7-4313-9497-E5FDDB5FA702}" type="pres">
      <dgm:prSet presAssocID="{A0360B62-51F0-4867-AAE4-C35C225B9229}" presName="linNode" presStyleCnt="0"/>
      <dgm:spPr/>
    </dgm:pt>
    <dgm:pt modelId="{C357F389-AE07-4D08-9CB0-69300D823943}" type="pres">
      <dgm:prSet presAssocID="{A0360B62-51F0-4867-AAE4-C35C225B9229}" presName="parentText" presStyleLbl="node1" presStyleIdx="0" presStyleCnt="1" custScaleX="21359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E22EE544-9A3B-4D11-A60C-EBCA2D34D196}" type="presOf" srcId="{A0360B62-51F0-4867-AAE4-C35C225B9229}" destId="{C357F389-AE07-4D08-9CB0-69300D823943}" srcOrd="0" destOrd="0" presId="urn:microsoft.com/office/officeart/2005/8/layout/vList5"/>
    <dgm:cxn modelId="{D665F138-851E-4F15-A836-0696BEE7F2EA}" srcId="{C94F1371-9A7C-49B8-872D-D569C3D43006}" destId="{A0360B62-51F0-4867-AAE4-C35C225B9229}" srcOrd="0" destOrd="0" parTransId="{CE9384B4-36F0-4422-A903-D79517D375EA}" sibTransId="{EB3E3FDE-E723-4E43-A68A-8B18F582E394}"/>
    <dgm:cxn modelId="{78869C8D-B8C6-4375-B904-C6FAC617C6BE}" type="presOf" srcId="{C94F1371-9A7C-49B8-872D-D569C3D43006}" destId="{0289C5B3-C634-4E34-AEA2-0F51CB9897C3}" srcOrd="0" destOrd="0" presId="urn:microsoft.com/office/officeart/2005/8/layout/vList5"/>
    <dgm:cxn modelId="{29F6B874-E50E-4525-A4A8-4E286D3C6918}" type="presParOf" srcId="{0289C5B3-C634-4E34-AEA2-0F51CB9897C3}" destId="{618C5B71-62A7-4313-9497-E5FDDB5FA702}" srcOrd="0" destOrd="0" presId="urn:microsoft.com/office/officeart/2005/8/layout/vList5"/>
    <dgm:cxn modelId="{4F0F5A16-4832-456B-83DF-56625C463BA3}" type="presParOf" srcId="{618C5B71-62A7-4313-9497-E5FDDB5FA702}" destId="{C357F389-AE07-4D08-9CB0-69300D82394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C94F1371-9A7C-49B8-872D-D569C3D43006}" type="doc">
      <dgm:prSet loTypeId="urn:microsoft.com/office/officeart/2005/8/layout/vList5" loCatId="list" qsTypeId="urn:microsoft.com/office/officeart/2005/8/quickstyle/3d3" qsCatId="3D" csTypeId="urn:microsoft.com/office/officeart/2005/8/colors/accent1_2" csCatId="accent1" phldr="1"/>
      <dgm:spPr/>
      <dgm:t>
        <a:bodyPr/>
        <a:lstStyle/>
        <a:p>
          <a:pPr rtl="1"/>
          <a:endParaRPr lang="ar-SA"/>
        </a:p>
      </dgm:t>
    </dgm:pt>
    <dgm:pt modelId="{A0360B62-51F0-4867-AAE4-C35C225B9229}">
      <dgm:prSet/>
      <dgm:spPr/>
      <dgm:t>
        <a:bodyPr/>
        <a:lstStyle/>
        <a:p>
          <a:pPr rtl="1"/>
          <a:r>
            <a:rPr lang="ar-SA" b="1" dirty="0" err="1" smtClean="0"/>
            <a:t>7.</a:t>
          </a:r>
          <a:r>
            <a:rPr lang="ar-SA" b="1" dirty="0" smtClean="0"/>
            <a:t> تجيب هذه العقيدة عن كل تساؤلات العبد</a:t>
          </a:r>
          <a:endParaRPr lang="en-US" dirty="0"/>
        </a:p>
      </dgm:t>
    </dgm:pt>
    <dgm:pt modelId="{CE9384B4-36F0-4422-A903-D79517D375EA}" type="parTrans" cxnId="{D665F138-851E-4F15-A836-0696BEE7F2EA}">
      <dgm:prSet/>
      <dgm:spPr/>
      <dgm:t>
        <a:bodyPr/>
        <a:lstStyle/>
        <a:p>
          <a:pPr rtl="1"/>
          <a:endParaRPr lang="ar-SA"/>
        </a:p>
      </dgm:t>
    </dgm:pt>
    <dgm:pt modelId="{EB3E3FDE-E723-4E43-A68A-8B18F582E394}" type="sibTrans" cxnId="{D665F138-851E-4F15-A836-0696BEE7F2EA}">
      <dgm:prSet/>
      <dgm:spPr/>
      <dgm:t>
        <a:bodyPr/>
        <a:lstStyle/>
        <a:p>
          <a:pPr rtl="1"/>
          <a:endParaRPr lang="ar-SA"/>
        </a:p>
      </dgm:t>
    </dgm:pt>
    <dgm:pt modelId="{0289C5B3-C634-4E34-AEA2-0F51CB9897C3}" type="pres">
      <dgm:prSet presAssocID="{C94F1371-9A7C-49B8-872D-D569C3D43006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pPr rtl="1"/>
          <a:endParaRPr lang="ar-SA"/>
        </a:p>
      </dgm:t>
    </dgm:pt>
    <dgm:pt modelId="{618C5B71-62A7-4313-9497-E5FDDB5FA702}" type="pres">
      <dgm:prSet presAssocID="{A0360B62-51F0-4867-AAE4-C35C225B9229}" presName="linNode" presStyleCnt="0"/>
      <dgm:spPr/>
    </dgm:pt>
    <dgm:pt modelId="{C357F389-AE07-4D08-9CB0-69300D823943}" type="pres">
      <dgm:prSet presAssocID="{A0360B62-51F0-4867-AAE4-C35C225B9229}" presName="parentText" presStyleLbl="node1" presStyleIdx="0" presStyleCnt="1" custScaleX="213594">
        <dgm:presLayoutVars>
          <dgm:chMax val="1"/>
          <dgm:bulletEnabled val="1"/>
        </dgm:presLayoutVars>
      </dgm:prSet>
      <dgm:spPr/>
      <dgm:t>
        <a:bodyPr/>
        <a:lstStyle/>
        <a:p>
          <a:pPr rtl="1"/>
          <a:endParaRPr lang="ar-SA"/>
        </a:p>
      </dgm:t>
    </dgm:pt>
  </dgm:ptLst>
  <dgm:cxnLst>
    <dgm:cxn modelId="{C851DCD6-14D2-43FA-989E-FA3723B16580}" type="presOf" srcId="{C94F1371-9A7C-49B8-872D-D569C3D43006}" destId="{0289C5B3-C634-4E34-AEA2-0F51CB9897C3}" srcOrd="0" destOrd="0" presId="urn:microsoft.com/office/officeart/2005/8/layout/vList5"/>
    <dgm:cxn modelId="{D665F138-851E-4F15-A836-0696BEE7F2EA}" srcId="{C94F1371-9A7C-49B8-872D-D569C3D43006}" destId="{A0360B62-51F0-4867-AAE4-C35C225B9229}" srcOrd="0" destOrd="0" parTransId="{CE9384B4-36F0-4422-A903-D79517D375EA}" sibTransId="{EB3E3FDE-E723-4E43-A68A-8B18F582E394}"/>
    <dgm:cxn modelId="{18EE36F4-9826-4D52-B791-249088E50DFC}" type="presOf" srcId="{A0360B62-51F0-4867-AAE4-C35C225B9229}" destId="{C357F389-AE07-4D08-9CB0-69300D823943}" srcOrd="0" destOrd="0" presId="urn:microsoft.com/office/officeart/2005/8/layout/vList5"/>
    <dgm:cxn modelId="{B65C2E71-643E-4B2A-88FE-829BAF04BE32}" type="presParOf" srcId="{0289C5B3-C634-4E34-AEA2-0F51CB9897C3}" destId="{618C5B71-62A7-4313-9497-E5FDDB5FA702}" srcOrd="0" destOrd="0" presId="urn:microsoft.com/office/officeart/2005/8/layout/vList5"/>
    <dgm:cxn modelId="{2144EF75-6349-41CE-9451-D23DAB41C058}" type="presParOf" srcId="{618C5B71-62A7-4313-9497-E5FDDB5FA702}" destId="{C357F389-AE07-4D08-9CB0-69300D823943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BE67FBF0-66DC-4FD4-805E-D7CB8C204E36}">
      <dsp:nvSpPr>
        <dsp:cNvPr id="0" name=""/>
        <dsp:cNvSpPr/>
      </dsp:nvSpPr>
      <dsp:spPr>
        <a:xfrm>
          <a:off x="0" y="179646"/>
          <a:ext cx="5328591" cy="13689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r" defTabSz="1600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600" b="1" kern="1200" dirty="0" smtClean="0"/>
            <a:t>وضحي أبرز الأهداف من إيراد هذا النص </a:t>
          </a:r>
          <a:endParaRPr lang="ar-SA" sz="3600" kern="1200" dirty="0"/>
        </a:p>
      </dsp:txBody>
      <dsp:txXfrm>
        <a:off x="0" y="179646"/>
        <a:ext cx="5328591" cy="1368900"/>
      </dsp:txXfrm>
    </dsp:sp>
  </dsp:spTree>
</dsp:drawing>
</file>

<file path=ppt/diagrams/drawing10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38037D4-0002-4FBE-842A-C57F9FAE76D6}">
      <dsp:nvSpPr>
        <dsp:cNvPr id="0" name=""/>
        <dsp:cNvSpPr/>
      </dsp:nvSpPr>
      <dsp:spPr>
        <a:xfrm>
          <a:off x="0" y="2390335"/>
          <a:ext cx="8712968" cy="1568318"/>
        </a:xfrm>
        <a:prstGeom prst="rec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4480" tIns="284480" rIns="284480" bIns="284480" numCol="1" spcCol="1270" anchor="ctr" anchorCtr="0">
          <a:noAutofit/>
        </a:bodyPr>
        <a:lstStyle/>
        <a:p>
          <a:pPr lvl="0" algn="ctr" defTabSz="1778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4000" kern="1200" dirty="0" smtClean="0">
              <a:cs typeface="AL-Hor" pitchFamily="2" charset="-78"/>
            </a:rPr>
            <a:t>بعض روايات حديث الشهادة جاء </a:t>
          </a:r>
          <a:r>
            <a:rPr lang="ar-SA" sz="4000" kern="1200" dirty="0" err="1" smtClean="0">
              <a:cs typeface="AL-Hor" pitchFamily="2" charset="-78"/>
            </a:rPr>
            <a:t>فيها: </a:t>
          </a:r>
          <a:r>
            <a:rPr lang="ar-SA" sz="4000" kern="1200" dirty="0" smtClean="0">
              <a:cs typeface="AL-Hor" pitchFamily="2" charset="-78"/>
            </a:rPr>
            <a:t>(مستيقنا</a:t>
          </a:r>
          <a:r>
            <a:rPr lang="ar-SA" sz="4000" kern="1200" dirty="0" err="1" smtClean="0">
              <a:cs typeface="AL-Hor" pitchFamily="2" charset="-78"/>
            </a:rPr>
            <a:t>)، </a:t>
          </a:r>
          <a:r>
            <a:rPr lang="ar-SA" sz="4000" kern="1200" dirty="0" smtClean="0">
              <a:cs typeface="AL-Hor" pitchFamily="2" charset="-78"/>
            </a:rPr>
            <a:t>(صدقا</a:t>
          </a:r>
          <a:r>
            <a:rPr lang="ar-SA" sz="4000" kern="1200" dirty="0" err="1" smtClean="0">
              <a:cs typeface="AL-Hor" pitchFamily="2" charset="-78"/>
            </a:rPr>
            <a:t>)</a:t>
          </a:r>
          <a:endParaRPr lang="ar-SA" sz="4000" kern="1200" dirty="0">
            <a:cs typeface="AL-Hor" pitchFamily="2" charset="-78"/>
          </a:endParaRPr>
        </a:p>
      </dsp:txBody>
      <dsp:txXfrm>
        <a:off x="0" y="2390335"/>
        <a:ext cx="8712968" cy="1568318"/>
      </dsp:txXfrm>
    </dsp:sp>
    <dsp:sp modelId="{34202FDC-3B67-4A74-BC1D-E226DAE76B80}">
      <dsp:nvSpPr>
        <dsp:cNvPr id="0" name=""/>
        <dsp:cNvSpPr/>
      </dsp:nvSpPr>
      <dsp:spPr>
        <a:xfrm rot="10800000">
          <a:off x="0" y="1785"/>
          <a:ext cx="8712968" cy="2412074"/>
        </a:xfrm>
        <a:prstGeom prst="upArrowCallout">
          <a:avLst/>
        </a:prstGeom>
        <a:solidFill>
          <a:schemeClr val="dk2">
            <a:hueOff val="0"/>
            <a:satOff val="0"/>
            <a:lumOff val="0"/>
            <a:alphaOff val="0"/>
          </a:schemeClr>
        </a:solidFill>
        <a:ln>
          <a:noFill/>
        </a:ln>
        <a:effectLst/>
        <a:sp3d extrusionH="381000" contourW="38100" prstMaterial="matte">
          <a:contourClr>
            <a:schemeClr val="lt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27584" tIns="227584" rIns="227584" bIns="227584" numCol="1" spcCol="1270" anchor="ctr" anchorCtr="0">
          <a:noAutofit/>
        </a:bodyPr>
        <a:lstStyle/>
        <a:p>
          <a:pPr lvl="0" algn="ctr" defTabSz="14224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200" b="1" kern="1200" dirty="0" smtClean="0">
              <a:cs typeface="AL-Hor" pitchFamily="2" charset="-78"/>
            </a:rPr>
            <a:t>القول بأن مجرد الشهادة يكفي يُعارض بالأحاديث التي فيها وعيد بعض </a:t>
          </a:r>
          <a:r>
            <a:rPr lang="ar-SA" sz="3200" b="1" kern="1200" dirty="0" err="1" smtClean="0">
              <a:cs typeface="AL-Hor" pitchFamily="2" charset="-78"/>
            </a:rPr>
            <a:t>العصاة</a:t>
          </a:r>
          <a:r>
            <a:rPr lang="ar-SA" sz="3200" b="1" kern="1200" dirty="0" smtClean="0">
              <a:cs typeface="AL-Hor" pitchFamily="2" charset="-78"/>
            </a:rPr>
            <a:t> بالنار، مع كونهم موحدين</a:t>
          </a:r>
          <a:endParaRPr lang="ar-SA" sz="3200" b="1" kern="1200" dirty="0">
            <a:cs typeface="AL-Hor" pitchFamily="2" charset="-78"/>
          </a:endParaRPr>
        </a:p>
      </dsp:txBody>
      <dsp:txXfrm rot="10800000">
        <a:off x="0" y="1785"/>
        <a:ext cx="8712968" cy="2412074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D191C36-A978-4653-8C5F-52A3D9C484A4}">
      <dsp:nvSpPr>
        <dsp:cNvPr id="0" name=""/>
        <dsp:cNvSpPr/>
      </dsp:nvSpPr>
      <dsp:spPr>
        <a:xfrm>
          <a:off x="1868947" y="2776"/>
          <a:ext cx="2324520" cy="10086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الإيمان الجازم </a:t>
          </a:r>
          <a:r>
            <a:rPr lang="ar-SA" sz="2400" b="1" kern="1200" dirty="0" err="1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بالله،</a:t>
          </a:r>
          <a:r>
            <a:rPr lang="ar-SA" sz="2400" b="1" kern="1200" dirty="0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 </a:t>
          </a:r>
          <a:endParaRPr lang="ar-SA" sz="2400" b="1" kern="1200" dirty="0">
            <a:solidFill>
              <a:schemeClr val="tx1">
                <a:lumMod val="95000"/>
                <a:lumOff val="5000"/>
              </a:schemeClr>
            </a:solidFill>
            <a:cs typeface="AL-Mateen" pitchFamily="2" charset="-78"/>
          </a:endParaRPr>
        </a:p>
      </dsp:txBody>
      <dsp:txXfrm>
        <a:off x="1868947" y="2776"/>
        <a:ext cx="2324520" cy="1008656"/>
      </dsp:txXfrm>
    </dsp:sp>
    <dsp:sp modelId="{E0A48E55-673F-4B47-9C03-DE5444D53E47}">
      <dsp:nvSpPr>
        <dsp:cNvPr id="0" name=""/>
        <dsp:cNvSpPr/>
      </dsp:nvSpPr>
      <dsp:spPr>
        <a:xfrm rot="856929">
          <a:off x="4054519" y="604248"/>
          <a:ext cx="53855" cy="3404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600" kern="1200">
            <a:solidFill>
              <a:srgbClr val="FFFF00"/>
            </a:solidFill>
            <a:cs typeface="AL-Mateen" pitchFamily="2" charset="-78"/>
          </a:endParaRPr>
        </a:p>
      </dsp:txBody>
      <dsp:txXfrm rot="856929">
        <a:off x="4054519" y="604248"/>
        <a:ext cx="53855" cy="340421"/>
      </dsp:txXfrm>
    </dsp:sp>
    <dsp:sp modelId="{42C14F94-1D55-4E18-AD7D-ECB29740FF64}">
      <dsp:nvSpPr>
        <dsp:cNvPr id="0" name=""/>
        <dsp:cNvSpPr/>
      </dsp:nvSpPr>
      <dsp:spPr>
        <a:xfrm>
          <a:off x="4069918" y="317942"/>
          <a:ext cx="2050761" cy="142921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err="1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ألوهيته</a:t>
          </a:r>
          <a:r>
            <a:rPr lang="ar-SA" sz="2000" b="1" kern="1200" dirty="0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 وربوبيته وأسمائه </a:t>
          </a:r>
          <a:r>
            <a:rPr lang="ar-SA" sz="2000" b="1" kern="1200" dirty="0" err="1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وصفاته.</a:t>
          </a:r>
          <a:r>
            <a:rPr lang="ar-SA" sz="2000" b="1" kern="1200" dirty="0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 </a:t>
          </a:r>
          <a:endParaRPr lang="ar-SA" sz="2000" kern="1200" dirty="0">
            <a:solidFill>
              <a:schemeClr val="tx1">
                <a:lumMod val="95000"/>
                <a:lumOff val="5000"/>
              </a:schemeClr>
            </a:solidFill>
            <a:cs typeface="AL-Mateen" pitchFamily="2" charset="-78"/>
          </a:endParaRPr>
        </a:p>
      </dsp:txBody>
      <dsp:txXfrm>
        <a:off x="4069918" y="317942"/>
        <a:ext cx="2050761" cy="1429216"/>
      </dsp:txXfrm>
    </dsp:sp>
    <dsp:sp modelId="{E6C33952-A0F5-47D3-AB4A-97484F564F7C}">
      <dsp:nvSpPr>
        <dsp:cNvPr id="0" name=""/>
        <dsp:cNvSpPr/>
      </dsp:nvSpPr>
      <dsp:spPr>
        <a:xfrm rot="5520369">
          <a:off x="4998948" y="1699341"/>
          <a:ext cx="134065" cy="3404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600" kern="1200">
            <a:solidFill>
              <a:srgbClr val="FFFF00"/>
            </a:solidFill>
            <a:cs typeface="AL-Mateen" pitchFamily="2" charset="-78"/>
          </a:endParaRPr>
        </a:p>
      </dsp:txBody>
      <dsp:txXfrm rot="5520369">
        <a:off x="4998948" y="1699341"/>
        <a:ext cx="134065" cy="340421"/>
      </dsp:txXfrm>
    </dsp:sp>
    <dsp:sp modelId="{4F51248F-0FD8-485F-B1B7-213688F648AD}">
      <dsp:nvSpPr>
        <dsp:cNvPr id="0" name=""/>
        <dsp:cNvSpPr/>
      </dsp:nvSpPr>
      <dsp:spPr>
        <a:xfrm>
          <a:off x="3966834" y="1999675"/>
          <a:ext cx="2153845" cy="10086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والإيمان بملائكته </a:t>
          </a:r>
          <a:endParaRPr lang="ar-SA" sz="2400" b="1" kern="1200" dirty="0">
            <a:solidFill>
              <a:schemeClr val="tx1">
                <a:lumMod val="95000"/>
                <a:lumOff val="5000"/>
              </a:schemeClr>
            </a:solidFill>
            <a:cs typeface="AL-Mateen" pitchFamily="2" charset="-78"/>
          </a:endParaRPr>
        </a:p>
      </dsp:txBody>
      <dsp:txXfrm>
        <a:off x="3966834" y="1999675"/>
        <a:ext cx="2153845" cy="1008656"/>
      </dsp:txXfrm>
    </dsp:sp>
    <dsp:sp modelId="{56494282-6FB9-4E89-BCF7-3C462E289D46}">
      <dsp:nvSpPr>
        <dsp:cNvPr id="0" name=""/>
        <dsp:cNvSpPr/>
      </dsp:nvSpPr>
      <dsp:spPr>
        <a:xfrm rot="5515793">
          <a:off x="4860069" y="3125269"/>
          <a:ext cx="314036" cy="3404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600" kern="1200">
            <a:solidFill>
              <a:srgbClr val="FFFF00"/>
            </a:solidFill>
            <a:cs typeface="AL-Mateen" pitchFamily="2" charset="-78"/>
          </a:endParaRPr>
        </a:p>
      </dsp:txBody>
      <dsp:txXfrm rot="5515793">
        <a:off x="4860069" y="3125269"/>
        <a:ext cx="314036" cy="340421"/>
      </dsp:txXfrm>
    </dsp:sp>
    <dsp:sp modelId="{85FE7DD3-6B81-474A-9272-EB0B94FD0A76}">
      <dsp:nvSpPr>
        <dsp:cNvPr id="0" name=""/>
        <dsp:cNvSpPr/>
      </dsp:nvSpPr>
      <dsp:spPr>
        <a:xfrm>
          <a:off x="3888427" y="3600395"/>
          <a:ext cx="2202785" cy="10086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وكتبه </a:t>
          </a:r>
          <a:endParaRPr lang="ar-SA" sz="2400" kern="1200" dirty="0">
            <a:solidFill>
              <a:schemeClr val="tx1">
                <a:lumMod val="95000"/>
                <a:lumOff val="5000"/>
              </a:schemeClr>
            </a:solidFill>
            <a:cs typeface="AL-Mateen" pitchFamily="2" charset="-78"/>
          </a:endParaRPr>
        </a:p>
      </dsp:txBody>
      <dsp:txXfrm>
        <a:off x="3888427" y="3600395"/>
        <a:ext cx="2202785" cy="1008656"/>
      </dsp:txXfrm>
    </dsp:sp>
    <dsp:sp modelId="{5EB6CC28-A62A-40C9-9EB3-641EE61DD362}">
      <dsp:nvSpPr>
        <dsp:cNvPr id="0" name=""/>
        <dsp:cNvSpPr/>
      </dsp:nvSpPr>
      <dsp:spPr>
        <a:xfrm rot="20920578">
          <a:off x="4033791" y="4112578"/>
          <a:ext cx="133625" cy="3404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600" kern="1200">
            <a:solidFill>
              <a:srgbClr val="FFFF00"/>
            </a:solidFill>
            <a:cs typeface="AL-Mateen" pitchFamily="2" charset="-78"/>
          </a:endParaRPr>
        </a:p>
      </dsp:txBody>
      <dsp:txXfrm rot="20920578">
        <a:off x="4033791" y="4112578"/>
        <a:ext cx="133625" cy="340421"/>
      </dsp:txXfrm>
    </dsp:sp>
    <dsp:sp modelId="{7BDBC6BC-1DF2-447D-83BF-F5FBAA6ECBF7}">
      <dsp:nvSpPr>
        <dsp:cNvPr id="0" name=""/>
        <dsp:cNvSpPr/>
      </dsp:nvSpPr>
      <dsp:spPr>
        <a:xfrm>
          <a:off x="2061434" y="3959895"/>
          <a:ext cx="2266260" cy="10086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ورسله</a:t>
          </a:r>
          <a:endParaRPr lang="ar-SA" sz="2400" kern="1200" dirty="0">
            <a:solidFill>
              <a:schemeClr val="tx1">
                <a:lumMod val="95000"/>
                <a:lumOff val="5000"/>
              </a:schemeClr>
            </a:solidFill>
            <a:cs typeface="AL-Mateen" pitchFamily="2" charset="-78"/>
          </a:endParaRPr>
        </a:p>
      </dsp:txBody>
      <dsp:txXfrm>
        <a:off x="2061434" y="3959895"/>
        <a:ext cx="2266260" cy="1008656"/>
      </dsp:txXfrm>
    </dsp:sp>
    <dsp:sp modelId="{A367DD6C-7362-43D0-ACCF-78C477CA02EE}">
      <dsp:nvSpPr>
        <dsp:cNvPr id="0" name=""/>
        <dsp:cNvSpPr/>
      </dsp:nvSpPr>
      <dsp:spPr>
        <a:xfrm rot="637136">
          <a:off x="2169338" y="4106263"/>
          <a:ext cx="47652" cy="3404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600" kern="1200">
            <a:solidFill>
              <a:srgbClr val="FFFF00"/>
            </a:solidFill>
            <a:cs typeface="AL-Mateen" pitchFamily="2" charset="-78"/>
          </a:endParaRPr>
        </a:p>
      </dsp:txBody>
      <dsp:txXfrm rot="637136">
        <a:off x="2169338" y="4106263"/>
        <a:ext cx="47652" cy="340421"/>
      </dsp:txXfrm>
    </dsp:sp>
    <dsp:sp modelId="{55FCF28B-4E7D-416E-88DF-352F92698CE3}">
      <dsp:nvSpPr>
        <dsp:cNvPr id="0" name=""/>
        <dsp:cNvSpPr/>
      </dsp:nvSpPr>
      <dsp:spPr>
        <a:xfrm>
          <a:off x="0" y="3428337"/>
          <a:ext cx="2296540" cy="1304465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واليوم </a:t>
          </a:r>
          <a:r>
            <a:rPr lang="ar-SA" sz="2400" b="1" kern="1200" dirty="0" err="1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الآخر،</a:t>
          </a:r>
          <a:r>
            <a:rPr lang="ar-SA" sz="2400" b="1" kern="1200" dirty="0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 </a:t>
          </a:r>
          <a:endParaRPr lang="ar-SA" sz="2400" b="1" kern="1200" dirty="0">
            <a:solidFill>
              <a:schemeClr val="tx1">
                <a:lumMod val="95000"/>
                <a:lumOff val="5000"/>
              </a:schemeClr>
            </a:solidFill>
            <a:cs typeface="AL-Mateen" pitchFamily="2" charset="-78"/>
          </a:endParaRPr>
        </a:p>
      </dsp:txBody>
      <dsp:txXfrm>
        <a:off x="0" y="3428337"/>
        <a:ext cx="2296540" cy="1304465"/>
      </dsp:txXfrm>
    </dsp:sp>
    <dsp:sp modelId="{29C519BC-508F-41F8-88AB-B72089783D70}">
      <dsp:nvSpPr>
        <dsp:cNvPr id="0" name=""/>
        <dsp:cNvSpPr/>
      </dsp:nvSpPr>
      <dsp:spPr>
        <a:xfrm rot="15918010">
          <a:off x="965939" y="3054588"/>
          <a:ext cx="223951" cy="3404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600" kern="1200">
            <a:solidFill>
              <a:srgbClr val="FFFF00"/>
            </a:solidFill>
            <a:cs typeface="AL-Mateen" pitchFamily="2" charset="-78"/>
          </a:endParaRPr>
        </a:p>
      </dsp:txBody>
      <dsp:txXfrm rot="15918010">
        <a:off x="965939" y="3054588"/>
        <a:ext cx="223951" cy="340421"/>
      </dsp:txXfrm>
    </dsp:sp>
    <dsp:sp modelId="{8CBA5F8B-1DAC-40FC-A560-1C040A8935C3}">
      <dsp:nvSpPr>
        <dsp:cNvPr id="0" name=""/>
        <dsp:cNvSpPr/>
      </dsp:nvSpPr>
      <dsp:spPr>
        <a:xfrm>
          <a:off x="0" y="1999677"/>
          <a:ext cx="2037315" cy="100865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30480" tIns="30480" rIns="30480" bIns="30480" numCol="1" spcCol="1270" anchor="ctr" anchorCtr="0">
          <a:noAutofit/>
        </a:bodyPr>
        <a:lstStyle/>
        <a:p>
          <a:pPr lvl="0" algn="ctr" defTabSz="10668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400" b="1" kern="1200" dirty="0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وبالقدر خيره </a:t>
          </a:r>
          <a:r>
            <a:rPr lang="ar-SA" sz="2400" b="1" kern="1200" dirty="0" err="1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وشره،</a:t>
          </a:r>
          <a:endParaRPr lang="ar-SA" sz="2400" b="1" kern="1200" dirty="0">
            <a:solidFill>
              <a:schemeClr val="tx1">
                <a:lumMod val="95000"/>
                <a:lumOff val="5000"/>
              </a:schemeClr>
            </a:solidFill>
            <a:cs typeface="AL-Mateen" pitchFamily="2" charset="-78"/>
          </a:endParaRPr>
        </a:p>
      </dsp:txBody>
      <dsp:txXfrm>
        <a:off x="0" y="1999677"/>
        <a:ext cx="2037315" cy="1008656"/>
      </dsp:txXfrm>
    </dsp:sp>
    <dsp:sp modelId="{BCE046D9-C5B1-4F20-BEF1-228E8A3C8101}">
      <dsp:nvSpPr>
        <dsp:cNvPr id="0" name=""/>
        <dsp:cNvSpPr/>
      </dsp:nvSpPr>
      <dsp:spPr>
        <a:xfrm rot="16580510">
          <a:off x="998051" y="1655648"/>
          <a:ext cx="191952" cy="3404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600" kern="1200">
            <a:solidFill>
              <a:srgbClr val="FFFF00"/>
            </a:solidFill>
            <a:cs typeface="AL-Mateen" pitchFamily="2" charset="-78"/>
          </a:endParaRPr>
        </a:p>
      </dsp:txBody>
      <dsp:txXfrm rot="16580510">
        <a:off x="998051" y="1655648"/>
        <a:ext cx="191952" cy="340421"/>
      </dsp:txXfrm>
    </dsp:sp>
    <dsp:sp modelId="{C1F3F2AF-1596-4FEF-A21D-23821F83E8A1}">
      <dsp:nvSpPr>
        <dsp:cNvPr id="0" name=""/>
        <dsp:cNvSpPr/>
      </dsp:nvSpPr>
      <dsp:spPr>
        <a:xfrm>
          <a:off x="0" y="212841"/>
          <a:ext cx="2387753" cy="1429216"/>
        </a:xfrm>
        <a:prstGeom prst="ellipse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hade val="51000"/>
                <a:satMod val="130000"/>
              </a:schemeClr>
            </a:gs>
            <a:gs pos="80000">
              <a:schemeClr val="accent1">
                <a:hueOff val="0"/>
                <a:satOff val="0"/>
                <a:lumOff val="0"/>
                <a:alphaOff val="0"/>
                <a:shade val="93000"/>
                <a:satMod val="13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shade val="94000"/>
                <a:satMod val="135000"/>
              </a:schemeClr>
            </a:gs>
          </a:gsLst>
          <a:lin ang="16200000" scaled="0"/>
        </a:gra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25400" tIns="25400" rIns="25400" bIns="25400" numCol="1" spcCol="1270" anchor="ctr" anchorCtr="0">
          <a:noAutofit/>
        </a:bodyPr>
        <a:lstStyle/>
        <a:p>
          <a:pPr lvl="0" algn="ctr" defTabSz="8890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2000" b="1" kern="1200" dirty="0" smtClean="0">
              <a:solidFill>
                <a:schemeClr val="tx1">
                  <a:lumMod val="95000"/>
                  <a:lumOff val="5000"/>
                </a:schemeClr>
              </a:solidFill>
              <a:cs typeface="AL-Mateen" pitchFamily="2" charset="-78"/>
            </a:rPr>
            <a:t>وبكل ما جاءت به النصوص الصحيحة من أصول الدين</a:t>
          </a:r>
          <a:endParaRPr lang="ar-SA" sz="2000" kern="1200" dirty="0">
            <a:solidFill>
              <a:schemeClr val="tx1">
                <a:lumMod val="95000"/>
                <a:lumOff val="5000"/>
              </a:schemeClr>
            </a:solidFill>
            <a:cs typeface="AL-Mateen" pitchFamily="2" charset="-78"/>
          </a:endParaRPr>
        </a:p>
      </dsp:txBody>
      <dsp:txXfrm>
        <a:off x="0" y="212841"/>
        <a:ext cx="2387753" cy="1429216"/>
      </dsp:txXfrm>
    </dsp:sp>
    <dsp:sp modelId="{7904FB86-C2AC-4DFE-BCBF-8AADCBD948F8}">
      <dsp:nvSpPr>
        <dsp:cNvPr id="0" name=""/>
        <dsp:cNvSpPr/>
      </dsp:nvSpPr>
      <dsp:spPr>
        <a:xfrm rot="10026818">
          <a:off x="2077493" y="536055"/>
          <a:ext cx="166357" cy="340421"/>
        </a:xfrm>
        <a:prstGeom prst="rightArrow">
          <a:avLst>
            <a:gd name="adj1" fmla="val 60000"/>
            <a:gd name="adj2" fmla="val 50000"/>
          </a:avLst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/>
          <a:lightRig rig="threePt" dir="t">
            <a:rot lat="0" lon="0" rev="7500000"/>
          </a:lightRig>
        </a:scene3d>
        <a:sp3d z="-70000" extrusionH="63500" prstMaterial="matte">
          <a:bevelT w="25400" h="63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7112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ar-SA" sz="1600" kern="1200">
            <a:solidFill>
              <a:srgbClr val="FFFF00"/>
            </a:solidFill>
            <a:cs typeface="AL-Mateen" pitchFamily="2" charset="-78"/>
          </a:endParaRPr>
        </a:p>
      </dsp:txBody>
      <dsp:txXfrm rot="10026818">
        <a:off x="2077493" y="536055"/>
        <a:ext cx="166357" cy="340421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C357F389-AE07-4D08-9CB0-69300D823943}">
      <dsp:nvSpPr>
        <dsp:cNvPr id="0" name=""/>
        <dsp:cNvSpPr/>
      </dsp:nvSpPr>
      <dsp:spPr>
        <a:xfrm>
          <a:off x="686668" y="0"/>
          <a:ext cx="4570262" cy="132343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>
          <a:noFill/>
        </a:ln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contrasting" dir="t">
            <a:rot lat="0" lon="0" rev="1200000"/>
          </a:lightRig>
        </a:scene3d>
        <a:sp3d contourW="19050" prstMaterial="metal">
          <a:bevelT w="88900" h="203200"/>
          <a:bevelB w="165100" h="254000"/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4780" tIns="72390" rIns="144780" bIns="72390" numCol="1" spcCol="1270" anchor="ctr" anchorCtr="0">
          <a:noAutofit/>
        </a:bodyPr>
        <a:lstStyle/>
        <a:p>
          <a:pPr lvl="0" algn="ctr" defTabSz="1689100" rtl="1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ar-SA" sz="3800" b="1" kern="1200" dirty="0" err="1" smtClean="0"/>
            <a:t>1.</a:t>
          </a:r>
          <a:r>
            <a:rPr lang="ar-SA" sz="3800" b="1" kern="1200" dirty="0" smtClean="0"/>
            <a:t> أن جميع الرسل أرسلوا بالدعوة للعقيدة الصحيحة</a:t>
          </a:r>
          <a:endParaRPr lang="en-US" sz="3800" kern="1200" dirty="0"/>
        </a:p>
      </dsp:txBody>
      <dsp:txXfrm>
        <a:off x="686668" y="0"/>
        <a:ext cx="4570262" cy="1323439"/>
      </dsp:txXfrm>
    </dsp:sp>
  </dsp:spTree>
</dsp:drawing>
</file>

<file path=ppt/diagrams/drawing4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drawing9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process4">
  <dgm:title val=""/>
  <dgm:desc val=""/>
  <dgm:catLst>
    <dgm:cat type="process" pri="16000"/>
    <dgm:cat type="list" pri="20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alg type="lin">
      <dgm:param type="linDir" val="fromB"/>
    </dgm:alg>
    <dgm:shape xmlns:r="http://schemas.openxmlformats.org/officeDocument/2006/relationships" r:blip="">
      <dgm:adjLst/>
    </dgm:shape>
    <dgm:presOf/>
    <dgm:constrLst>
      <dgm:constr type="h" for="ch" forName="boxAndChildren" refType="h"/>
      <dgm:constr type="h" for="ch" forName="arrowAndChildren" refType="h" refFor="ch" refForName="boxAndChildren" op="equ" fact="1.538"/>
      <dgm:constr type="w" for="ch" forName="arrowAndChildren" refType="w"/>
      <dgm:constr type="w" for="ch" forName="boxAndChildren" refType="w"/>
      <dgm:constr type="h" for="ch" forName="sp" refType="h" fact="-0.015"/>
      <dgm:constr type="primFontSz" for="des" forName="parentTextBox" val="65"/>
      <dgm:constr type="primFontSz" for="des" forName="parentTextArrow" refType="primFontSz" refFor="des" refForName="parentTextBox" op="equ"/>
      <dgm:constr type="primFontSz" for="des" forName="childTextArrow" val="65"/>
      <dgm:constr type="primFontSz" for="des" forName="childTextBox" refType="primFontSz" refFor="des" refForName="childTextArrow" op="equ"/>
    </dgm:constrLst>
    <dgm:ruleLst/>
    <dgm:forEach name="Name1" axis="ch" ptType="node" st="-1" step="-1">
      <dgm:choose name="Name2">
        <dgm:if name="Name3" axis="self" ptType="node" func="revPos" op="equ" val="1">
          <dgm:layoutNode name="boxAndChildren">
            <dgm:alg type="composite"/>
            <dgm:shape xmlns:r="http://schemas.openxmlformats.org/officeDocument/2006/relationships" r:blip="">
              <dgm:adjLst/>
            </dgm:shape>
            <dgm:presOf/>
            <dgm:choose name="Name4">
              <dgm:if name="Name5" axis="ch" ptType="node" func="cnt" op="gte" val="1">
                <dgm:constrLst>
                  <dgm:constr type="w" for="ch" forName="parentTextBox" refType="w"/>
                  <dgm:constr type="h" for="ch" forName="parentTextBox" refType="h" fact="0.54"/>
                  <dgm:constr type="t" for="ch" forName="parentTextBox"/>
                  <dgm:constr type="w" for="ch" forName="entireBox" refType="w"/>
                  <dgm:constr type="h" for="ch" forName="entireBox" refType="h"/>
                  <dgm:constr type="w" for="ch" forName="descendantBox" refType="w"/>
                  <dgm:constr type="b" for="ch" forName="descendantBox" refType="h" fact="0.98"/>
                  <dgm:constr type="h" for="ch" forName="descendantBox" refType="h" fact="0.46"/>
                </dgm:constrLst>
              </dgm:if>
              <dgm:else name="Name6">
                <dgm:constrLst>
                  <dgm:constr type="w" for="ch" forName="parentTextBox" refType="w"/>
                  <dgm:constr type="h" for="ch" forName="parentTextBox" refType="h"/>
                </dgm:constrLst>
              </dgm:else>
            </dgm:choose>
            <dgm:ruleLst/>
            <dgm:layoutNode name="parentTextBox">
              <dgm:alg type="tx"/>
              <dgm:choose name="Name7">
                <dgm:if name="Name8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9">
                  <dgm:shape xmlns:r="http://schemas.openxmlformats.org/officeDocument/2006/relationships" type="rec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10">
              <dgm:if name="Name11" axis="ch" ptType="node" func="cnt" op="gte" val="1">
                <dgm:layoutNode name="entireBox">
                  <dgm:alg type="sp"/>
                  <dgm:shape xmlns:r="http://schemas.openxmlformats.org/officeDocument/2006/relationships" type="rect" r:blip="">
                    <dgm:adjLst/>
                  </dgm:shape>
                  <dgm:presOf axis="self"/>
                  <dgm:constrLst/>
                  <dgm:ruleLst/>
                </dgm:layoutNode>
                <dgm:layoutNode name="descendantBox" styleLbl="fgAccFollowNode1">
                  <dgm:choose name="Name12">
                    <dgm:if name="Name13" func="var" arg="dir" op="equ" val="norm">
                      <dgm:alg type="lin"/>
                    </dgm:if>
                    <dgm:else name="Name14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Box" refType="w"/>
                    <dgm:constr type="h" for="ch" forName="childTextBox" refType="h"/>
                  </dgm:constrLst>
                  <dgm:ruleLst/>
                  <dgm:forEach name="Name15" axis="ch" ptType="node">
                    <dgm:layoutNode name="childTextBox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16"/>
            </dgm:choose>
          </dgm:layoutNode>
        </dgm:if>
        <dgm:else name="Name17">
          <dgm:layoutNode name="arrowAndChildren">
            <dgm:alg type="composite"/>
            <dgm:shape xmlns:r="http://schemas.openxmlformats.org/officeDocument/2006/relationships" r:blip="">
              <dgm:adjLst/>
            </dgm:shape>
            <dgm:presOf/>
            <dgm:choose name="Name18">
              <dgm:if name="Name19" axis="ch" ptType="node" func="cnt" op="gte" val="1">
                <dgm:constrLst>
                  <dgm:constr type="w" for="ch" forName="parentTextArrow" refType="w"/>
                  <dgm:constr type="t" for="ch" forName="parentTextArrow"/>
                  <dgm:constr type="h" for="ch" forName="parentTextArrow" refType="h" fact="0.351"/>
                  <dgm:constr type="w" for="ch" forName="arrow" refType="w"/>
                  <dgm:constr type="h" for="ch" forName="arrow" refType="h"/>
                  <dgm:constr type="w" for="ch" forName="descendantArrow" refType="w"/>
                  <dgm:constr type="b" for="ch" forName="descendantArrow" refType="h" fact="0.65"/>
                  <dgm:constr type="h" for="ch" forName="descendantArrow" refType="h" fact="0.299"/>
                </dgm:constrLst>
              </dgm:if>
              <dgm:else name="Name20">
                <dgm:constrLst>
                  <dgm:constr type="w" for="ch" forName="parentTextArrow" refType="w"/>
                  <dgm:constr type="h" for="ch" forName="parentTextArrow" refType="h"/>
                </dgm:constrLst>
              </dgm:else>
            </dgm:choose>
            <dgm:ruleLst/>
            <dgm:layoutNode name="parentTextArrow">
              <dgm:alg type="tx"/>
              <dgm:choose name="Name21">
                <dgm:if name="Name22" axis="ch" ptType="node" func="cnt" op="gte" val="1">
                  <dgm:shape xmlns:r="http://schemas.openxmlformats.org/officeDocument/2006/relationships" type="rect" r:blip="" zOrderOff="1" hideGeom="1">
                    <dgm:adjLst/>
                  </dgm:shape>
                </dgm:if>
                <dgm:else name="Name23">
                  <dgm:shape xmlns:r="http://schemas.openxmlformats.org/officeDocument/2006/relationships" rot="180" type="upArrowCallout" r:blip="">
                    <dgm:adjLst/>
                  </dgm:shape>
                </dgm:else>
              </dgm:choose>
              <dgm:presOf axis="self"/>
              <dgm:constrLst/>
              <dgm:ruleLst>
                <dgm:rule type="primFontSz" val="5" fact="NaN" max="NaN"/>
              </dgm:ruleLst>
            </dgm:layoutNode>
            <dgm:choose name="Name24">
              <dgm:if name="Name25" axis="ch" ptType="node" func="cnt" op="gte" val="1">
                <dgm:layoutNode name="arrow">
                  <dgm:alg type="sp"/>
                  <dgm:shape xmlns:r="http://schemas.openxmlformats.org/officeDocument/2006/relationships" rot="180" type="upArrowCallout" r:blip="">
                    <dgm:adjLst/>
                  </dgm:shape>
                  <dgm:presOf axis="self"/>
                  <dgm:constrLst/>
                  <dgm:ruleLst/>
                </dgm:layoutNode>
                <dgm:layoutNode name="descendantArrow">
                  <dgm:choose name="Name26">
                    <dgm:if name="Name27" func="var" arg="dir" op="equ" val="norm">
                      <dgm:alg type="lin"/>
                    </dgm:if>
                    <dgm:else name="Name28">
                      <dgm:alg type="lin">
                        <dgm:param type="linDir" val="fromR"/>
                      </dgm:alg>
                    </dgm:else>
                  </dgm:choose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for="ch" forName="childTextArrow" refType="w"/>
                    <dgm:constr type="h" for="ch" forName="childTextArrow" refType="h"/>
                  </dgm:constrLst>
                  <dgm:ruleLst/>
                  <dgm:forEach name="Name29" axis="ch" ptType="node">
                    <dgm:layoutNode name="childTextArrow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rect" r:blip="">
                        <dgm:adjLst/>
                      </dgm:shape>
                      <dgm:presOf axis="desOrSelf" ptType="node"/>
                      <dgm:constrLst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</dgm:forEach>
                </dgm:layoutNode>
              </dgm:if>
              <dgm:else name="Name30"/>
            </dgm:choose>
          </dgm:layoutNode>
        </dgm:else>
      </dgm:choose>
      <dgm:forEach name="Name31" axis="precedSib" ptType="sibTrans" st="-1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ycle2">
  <dgm:title val=""/>
  <dgm:desc val=""/>
  <dgm:catLst>
    <dgm:cat type="cycle" pri="1000"/>
    <dgm:cat type="convert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onstrLst>
      <dgm:constr type="w" for="ch" ptType="node" refType="w"/>
      <dgm:constr type="w" for="ch" ptType="sibTrans" refType="w" refFor="ch" refPtType="node" op="equ" fact="0.25"/>
      <dgm:constr type="sibSp" refType="w" refFor="ch" refPtType="node" fact="0.5"/>
      <dgm:constr type="primFontSz" for="ch" ptType="node" op="equ" val="65"/>
      <dgm:constr type="primFontSz" for="des" forName="connectorText" op="equ" val="55"/>
      <dgm:constr type="primFontSz" for="des" forName="connectorText" refType="primFontSz" refFor="ch" refPtType="node" op="lte" fact="0.8"/>
    </dgm:constrLst>
    <dgm:ruleLst/>
    <dgm:forEach name="nodesForEach" axis="ch" ptType="node">
      <dgm:layoutNode name="node">
        <dgm:varLst>
          <dgm:bulletEnabled val="1"/>
        </dgm:varLst>
        <dgm:alg type="tx">
          <dgm:param type="txAnchorVertCh" val="mid"/>
        </dgm:alg>
        <dgm:shape xmlns:r="http://schemas.openxmlformats.org/officeDocument/2006/relationships" type="ellipse" r:blip="">
          <dgm:adjLst/>
        </dgm:shape>
        <dgm:presOf axis="desOrSelf" ptType="node"/>
        <dgm:constrLst>
          <dgm:constr type="h" refType="w"/>
          <dgm:constr type="lMarg" refType="primFontSz" fact="0.1"/>
          <dgm:constr type="rMarg" refType="primFontSz" fact="0.1"/>
          <dgm:constr type="tMarg" refType="primFontSz" fact="0.1"/>
          <dgm:constr type="bMarg" refType="primFontSz" fact="0.1"/>
        </dgm:constrLst>
        <dgm:ruleLst>
          <dgm:rule type="primFontSz" val="5" fact="NaN" max="NaN"/>
        </dgm:ruleLst>
      </dgm:layoutNode>
      <dgm:choose name="Name9">
        <dgm:if name="Name10" axis="par ch" ptType="doc node" func="cnt" op="gt" val="1">
          <dgm:forEach name="sibTransForEach" axis="followSib" ptType="sibTrans" hideLastTrans="0" cnt="1">
            <dgm:layoutNode name="sibTrans">
              <dgm:choose name="Name11">
                <dgm:if name="Name12" axis="par ch" ptType="doc node" func="cnt" op="lt" val="3">
                  <dgm:alg type="conn">
                    <dgm:param type="begPts" val="radial"/>
                    <dgm:param type="endPts" val="radial"/>
                  </dgm:alg>
                </dgm:if>
                <dgm:else name="Name13">
                  <dgm:alg type="conn">
                    <dgm:param type="begPts" val="auto"/>
                    <dgm:param type="endPts" val="auto"/>
                  </dgm:alg>
                </dgm:else>
              </dgm:choose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1.35"/>
                <dgm:constr type="connDist"/>
                <dgm:constr type="w" for="ch" refType="connDist" fact="0.45"/>
                <dgm:constr type="h" for="ch" refType="h"/>
              </dgm:constrLst>
              <dgm:ruleLst/>
              <dgm:layoutNode name="connectorText">
                <dgm:alg type="tx">
                  <dgm:param type="autoTxRot" val="grav"/>
                </dgm:alg>
                <dgm:shape xmlns:r="http://schemas.openxmlformats.org/officeDocument/2006/relationships" type="conn" r:blip="" hideGeom="1">
                  <dgm:adjLst/>
                </dgm:shape>
                <dgm:presOf axis="self"/>
                <dgm:constrLst>
                  <dgm:constr type="lMarg"/>
                  <dgm:constr type="rMarg"/>
                  <dgm:constr type="tMarg"/>
                  <dgm:constr type="bMarg"/>
                </dgm:constrLst>
                <dgm:ruleLst>
                  <dgm:rule type="primFontSz" val="5" fact="NaN" max="NaN"/>
                </dgm:ruleLst>
              </dgm:layoutNode>
            </dgm:layoutNode>
          </dgm:forEach>
        </dgm:if>
        <dgm:else name="Name14"/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5">
  <dgm:title val=""/>
  <dgm:desc val=""/>
  <dgm:catLst>
    <dgm:cat type="3D" pri="11500"/>
  </dgm:catLst>
  <dgm:scene3d>
    <a:camera prst="isometricOffAxis2Left" zoom="95000"/>
    <a:lightRig rig="flat" dir="t"/>
  </dgm:scene3d>
  <dgm:styleLbl name="node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 z="5715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 z="-381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 z="-52400" extrusionH="1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 z="-38100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 z="52400"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 z="60000" prstMaterial="flat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 z="-600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 extrusionH="3810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 z="-400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 z="57150"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 extrusionH="12700" prstMaterial="flat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 z="-6350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 z="57150" extrusionH="63500" contourW="12700" prstMaterial="matte">
      <a:contourClr>
        <a:schemeClr val="dk1">
          <a:tint val="2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 z="-4005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 z="57150" extrusionH="635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 z="-40050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 extrusionH="381000" contourW="381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4005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 z="57150" extrusionH="63500" contourW="12700" prstMaterial="matte">
      <a:contourClr>
        <a:schemeClr val="lt1">
          <a:tint val="50000"/>
        </a:schemeClr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3">
  <dgm:title val=""/>
  <dgm:desc val=""/>
  <dgm:catLst>
    <dgm:cat type="3D" pri="11300"/>
  </dgm:catLst>
  <dgm:scene3d>
    <a:camera prst="orthographicFront"/>
    <a:lightRig rig="threePt" dir="t"/>
  </dgm:scene3d>
  <dgm:styleLbl name="node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clear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182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ibTrans2D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>
        <a:rot lat="0" lon="0" rev="0"/>
      </a:camera>
      <a:lightRig rig="contrasting" dir="t">
        <a:rot lat="0" lon="0" rev="1200000"/>
      </a:lightRig>
    </dgm:scene3d>
    <dgm:sp3d z="10000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2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3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2D4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parChTrans1D1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>
        <a:rot lat="0" lon="0" rev="0"/>
      </a:camera>
      <a:lightRig rig="contrasting" dir="t">
        <a:rot lat="0" lon="0" rev="1200000"/>
      </a:lightRig>
    </dgm:scene3d>
    <dgm:sp3d z="-110000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2700" prstMaterial="flat">
      <a:bevelT w="177800" h="2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>
        <a:rot lat="0" lon="0" rev="0"/>
      </a:camera>
      <a:lightRig rig="contrasting" dir="t">
        <a:rot lat="0" lon="0" rev="1200000"/>
      </a:lightRig>
    </dgm:scene3d>
    <dgm:sp3d z="-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>
        <a:rot lat="0" lon="0" rev="0"/>
      </a:camera>
      <a:lightRig rig="contrasting" dir="t">
        <a:rot lat="0" lon="0" rev="1200000"/>
      </a:lightRig>
    </dgm:scene3d>
    <dgm:sp3d z="-300000" prstMaterial="plastic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>
        <a:rot lat="0" lon="0" rev="0"/>
      </a:camera>
      <a:lightRig rig="contrasting" dir="t">
        <a:rot lat="0" lon="0" rev="1200000"/>
      </a:lightRig>
    </dgm:scene3d>
    <dgm:sp3d contourW="12700" prstMaterial="flat">
      <a:bevelT w="100800" h="154000"/>
      <a:bevelB w="1524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>
        <a:rot lat="0" lon="0" rev="0"/>
      </a:camera>
      <a:lightRig rig="contrasting" dir="t">
        <a:rot lat="0" lon="0" rev="1200000"/>
      </a:lightRig>
    </dgm:scene3d>
    <dgm:sp3d z="-152400" prstMaterial="matte"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>
        <a:rot lat="0" lon="0" rev="0"/>
      </a:camera>
      <a:lightRig rig="contrasting" dir="t">
        <a:rot lat="0" lon="0" rev="1200000"/>
      </a:lightRig>
    </dgm:scene3d>
    <dgm:sp3d z="300000" contourW="19050" prstMaterial="metal">
      <a:bevelT w="88900" h="203200"/>
      <a:bevelB w="165100" h="254000"/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رأس 1"/>
          <p:cNvSpPr>
            <a:spLocks noGrp="1"/>
          </p:cNvSpPr>
          <p:nvPr>
            <p:ph type="hdr" sz="quarter"/>
          </p:nvPr>
        </p:nvSpPr>
        <p:spPr>
          <a:xfrm>
            <a:off x="388620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idx="1"/>
          </p:nvPr>
        </p:nvSpPr>
        <p:spPr>
          <a:xfrm>
            <a:off x="1588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/>
          <a:lstStyle>
            <a:lvl1pPr algn="l">
              <a:defRPr sz="1200"/>
            </a:lvl1pPr>
          </a:lstStyle>
          <a:p>
            <a:fld id="{2034C0C9-6E44-4E75-A303-8FF6242841F9}" type="datetimeFigureOut">
              <a:rPr lang="ar-SA" smtClean="0"/>
              <a:pPr/>
              <a:t>30/01/36</a:t>
            </a:fld>
            <a:endParaRPr lang="ar-SA"/>
          </a:p>
        </p:txBody>
      </p:sp>
      <p:sp>
        <p:nvSpPr>
          <p:cNvPr id="4" name="عنصر نائب لصورة الشريحة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1" anchor="ctr"/>
          <a:lstStyle/>
          <a:p>
            <a:endParaRPr lang="ar-SA"/>
          </a:p>
        </p:txBody>
      </p:sp>
      <p:sp>
        <p:nvSpPr>
          <p:cNvPr id="5" name="عنصر نائب للملاحظات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4"/>
          </p:nvPr>
        </p:nvSpPr>
        <p:spPr>
          <a:xfrm>
            <a:off x="388620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r">
              <a:defRPr sz="1200"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5"/>
          </p:nvPr>
        </p:nvSpPr>
        <p:spPr>
          <a:xfrm>
            <a:off x="1588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1" anchor="b"/>
          <a:lstStyle>
            <a:lvl1pPr algn="l">
              <a:defRPr sz="1200"/>
            </a:lvl1pPr>
          </a:lstStyle>
          <a:p>
            <a:fld id="{F39399A2-019F-4A16-8C15-DB23CDF35D4A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صورة الشريحة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عنصر نائب للملاحظات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39399A2-019F-4A16-8C15-DB23CDF35D4A}" type="slidenum">
              <a:rPr lang="ar-SA" smtClean="0"/>
              <a:pPr/>
              <a:t>1</a:t>
            </a:fld>
            <a:endParaRPr lang="ar-SA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bg bwMode="auto"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79525" y="1600200"/>
            <a:ext cx="7085013" cy="10668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en-US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279525" y="2819400"/>
            <a:ext cx="5256213" cy="11430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r>
              <a:rPr lang="ar-SA" smtClean="0"/>
              <a:t>انقر لتحرير نمط العنوان الثانوي الرئيسي</a:t>
            </a:r>
            <a:endParaRPr lang="en-US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/>
        <p:txBody>
          <a:bodyPr/>
          <a:lstStyle>
            <a:lvl1pPr>
              <a:defRPr/>
            </a:lvl1pPr>
          </a:lstStyle>
          <a:p>
            <a:fld id="{1B8ABB09-4A1D-463E-8065-109CC2B7EFAA}" type="datetimeFigureOut">
              <a:rPr lang="ar-SA" smtClean="0"/>
              <a:pPr/>
              <a:t>30/01/36</a:t>
            </a:fld>
            <a:endParaRPr lang="ar-SA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/>
        <p:txBody>
          <a:bodyPr/>
          <a:lstStyle>
            <a:lvl1pPr>
              <a:defRPr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8ABB09-4A1D-463E-8065-109CC2B7EFAA}" type="datetimeFigureOut">
              <a:rPr lang="ar-SA" smtClean="0"/>
              <a:pPr/>
              <a:t>30/01/36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94475" y="685800"/>
            <a:ext cx="1771650" cy="5440363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1279525" y="685800"/>
            <a:ext cx="5162550" cy="5440363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8ABB09-4A1D-463E-8065-109CC2B7EFAA}" type="datetimeFigureOut">
              <a:rPr lang="ar-SA" smtClean="0"/>
              <a:pPr/>
              <a:t>30/01/36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عنوان ون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A1B05D-B6C0-401D-B4D5-394FC857E281}" type="datetimeFigureOut">
              <a:rPr lang="ar-SA" smtClean="0"/>
              <a:pPr/>
              <a:t>30/01/36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0476F8-ED70-41A1-A45C-544A955DEBD4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8ABB09-4A1D-463E-8065-109CC2B7EFAA}" type="datetimeFigureOut">
              <a:rPr lang="ar-SA" smtClean="0"/>
              <a:pPr/>
              <a:t>30/01/36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8ABB09-4A1D-463E-8065-109CC2B7EFAA}" type="datetimeFigureOut">
              <a:rPr lang="ar-SA" smtClean="0"/>
              <a:pPr/>
              <a:t>30/01/36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12795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3984625" y="1600200"/>
            <a:ext cx="25527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8ABB09-4A1D-463E-8065-109CC2B7EFAA}" type="datetimeFigureOut">
              <a:rPr lang="ar-SA" smtClean="0"/>
              <a:pPr/>
              <a:t>30/01/36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8ABB09-4A1D-463E-8065-109CC2B7EFAA}" type="datetimeFigureOut">
              <a:rPr lang="ar-SA" smtClean="0"/>
              <a:pPr/>
              <a:t>30/01/36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8ABB09-4A1D-463E-8065-109CC2B7EFAA}" type="datetimeFigureOut">
              <a:rPr lang="ar-SA" smtClean="0"/>
              <a:pPr/>
              <a:t>30/01/36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8ABB09-4A1D-463E-8065-109CC2B7EFAA}" type="datetimeFigureOut">
              <a:rPr lang="ar-SA" smtClean="0"/>
              <a:pPr/>
              <a:t>30/01/36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8ABB09-4A1D-463E-8065-109CC2B7EFAA}" type="datetimeFigureOut">
              <a:rPr lang="ar-SA" smtClean="0"/>
              <a:pPr/>
              <a:t>30/01/36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ar-SA" smtClean="0"/>
              <a:t>انقر فوق الرمز لإضافة صورة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fld id="{1B8ABB09-4A1D-463E-8065-109CC2B7EFAA}" type="datetimeFigureOut">
              <a:rPr lang="ar-SA" smtClean="0"/>
              <a:pPr/>
              <a:t>30/01/36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279525" y="685800"/>
            <a:ext cx="7086600" cy="731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نمط العنوان الرئيسي</a:t>
            </a:r>
            <a:endParaRPr lang="en-US" smtClean="0"/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279525" y="1600200"/>
            <a:ext cx="52578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en-US" smtClean="0"/>
          </a:p>
        </p:txBody>
      </p:sp>
      <p:sp>
        <p:nvSpPr>
          <p:cNvPr id="1031" name="Rectangle 7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+mn-lt"/>
              </a:defRPr>
            </a:lvl1pPr>
          </a:lstStyle>
          <a:p>
            <a:fld id="{1B8ABB09-4A1D-463E-8065-109CC2B7EFAA}" type="datetimeFigureOut">
              <a:rPr lang="ar-SA" smtClean="0"/>
              <a:pPr/>
              <a:t>30/01/36</a:t>
            </a:fld>
            <a:endParaRPr lang="ar-SA"/>
          </a:p>
        </p:txBody>
      </p:sp>
      <p:sp>
        <p:nvSpPr>
          <p:cNvPr id="1032" name="Rectangle 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429375"/>
            <a:ext cx="2895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200">
                <a:latin typeface="+mn-lt"/>
              </a:defRPr>
            </a:lvl1pPr>
          </a:lstStyle>
          <a:p>
            <a:endParaRPr lang="ar-SA"/>
          </a:p>
        </p:txBody>
      </p:sp>
      <p:sp>
        <p:nvSpPr>
          <p:cNvPr id="1033" name="Rectangle 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429375"/>
            <a:ext cx="2133600" cy="323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+mn-lt"/>
              </a:defRPr>
            </a:lvl1pPr>
          </a:lstStyle>
          <a:p>
            <a:fld id="{0B34F065-1154-456A-91E3-76DE8E75E17B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txStyles>
    <p:titleStyle>
      <a:lvl1pPr algn="l" rtl="1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+mj-lt"/>
          <a:ea typeface="+mj-ea"/>
          <a:cs typeface="+mj-cs"/>
        </a:defRPr>
      </a:lvl1pPr>
      <a:lvl2pPr algn="l" rtl="1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2pPr>
      <a:lvl3pPr algn="l" rtl="1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3pPr>
      <a:lvl4pPr algn="l" rtl="1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4pPr>
      <a:lvl5pPr algn="l" rtl="1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5pPr>
      <a:lvl6pPr marL="457200" algn="l" rtl="1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6pPr>
      <a:lvl7pPr marL="914400" algn="l" rtl="1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7pPr>
      <a:lvl8pPr marL="1371600" algn="l" rtl="1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8pPr>
      <a:lvl9pPr marL="1828800" algn="l" rtl="1" eaLnBrk="1" fontAlgn="base" hangingPunct="1">
        <a:spcBef>
          <a:spcPct val="0"/>
        </a:spcBef>
        <a:spcAft>
          <a:spcPct val="0"/>
        </a:spcAft>
        <a:defRPr sz="3600">
          <a:solidFill>
            <a:schemeClr val="tx2"/>
          </a:solidFill>
          <a:latin typeface="Century Gothic" pitchFamily="34" charset="0"/>
        </a:defRPr>
      </a:lvl9pPr>
    </p:titleStyle>
    <p:bodyStyle>
      <a:lvl1pPr marL="342900" indent="-342900" algn="r" rtl="1" eaLnBrk="1" fontAlgn="base" hangingPunct="1">
        <a:spcBef>
          <a:spcPct val="20000"/>
        </a:spcBef>
        <a:spcAft>
          <a:spcPct val="0"/>
        </a:spcAft>
        <a:buChar char="•"/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rtl="1" eaLnBrk="1" fontAlgn="base" hangingPunct="1">
        <a:spcBef>
          <a:spcPct val="20000"/>
        </a:spcBef>
        <a:spcAft>
          <a:spcPct val="0"/>
        </a:spcAft>
        <a:buChar char="–"/>
        <a:defRPr sz="2400">
          <a:solidFill>
            <a:schemeClr val="tx1"/>
          </a:solidFill>
          <a:latin typeface="+mn-lt"/>
        </a:defRPr>
      </a:lvl2pPr>
      <a:lvl3pPr marL="1143000" indent="-228600" algn="r" rtl="1" eaLnBrk="1" fontAlgn="base" hangingPunct="1">
        <a:spcBef>
          <a:spcPct val="20000"/>
        </a:spcBef>
        <a:spcAft>
          <a:spcPct val="0"/>
        </a:spcAft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r" rtl="1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1"/>
          </a:solidFill>
          <a:latin typeface="+mn-lt"/>
        </a:defRPr>
      </a:lvl4pPr>
      <a:lvl5pPr marL="2057400" indent="-228600" algn="r" rtl="1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r" rtl="1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r" rtl="1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r" rtl="1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r" rtl="1" eaLnBrk="1" fontAlgn="base" hangingPunct="1">
        <a:spcBef>
          <a:spcPct val="20000"/>
        </a:spcBef>
        <a:spcAft>
          <a:spcPct val="0"/>
        </a:spcAft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7" Type="http://schemas.openxmlformats.org/officeDocument/2006/relationships/image" Target="../media/image2.png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8.xml"/><Relationship Id="rId7" Type="http://schemas.openxmlformats.org/officeDocument/2006/relationships/image" Target="../media/image2.png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8.xml"/><Relationship Id="rId5" Type="http://schemas.openxmlformats.org/officeDocument/2006/relationships/diagramColors" Target="../diagrams/colors8.xml"/><Relationship Id="rId4" Type="http://schemas.openxmlformats.org/officeDocument/2006/relationships/diagramQuickStyle" Target="../diagrams/quickStyle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9.xml"/><Relationship Id="rId7" Type="http://schemas.openxmlformats.org/officeDocument/2006/relationships/image" Target="../media/image2.png"/><Relationship Id="rId2" Type="http://schemas.openxmlformats.org/officeDocument/2006/relationships/diagramData" Target="../diagrams/data9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9.xml"/><Relationship Id="rId5" Type="http://schemas.openxmlformats.org/officeDocument/2006/relationships/diagramColors" Target="../diagrams/colors9.xml"/><Relationship Id="rId4" Type="http://schemas.openxmlformats.org/officeDocument/2006/relationships/diagramQuickStyle" Target="../diagrams/quickStyle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0.xml"/><Relationship Id="rId7" Type="http://schemas.openxmlformats.org/officeDocument/2006/relationships/image" Target="../media/image2.png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0.xml"/><Relationship Id="rId5" Type="http://schemas.openxmlformats.org/officeDocument/2006/relationships/diagramColors" Target="../diagrams/colors10.xml"/><Relationship Id="rId4" Type="http://schemas.openxmlformats.org/officeDocument/2006/relationships/diagramQuickStyle" Target="../diagrams/quickStyle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1.xml"/><Relationship Id="rId7" Type="http://schemas.openxmlformats.org/officeDocument/2006/relationships/image" Target="../media/image2.png"/><Relationship Id="rId2" Type="http://schemas.openxmlformats.org/officeDocument/2006/relationships/diagramData" Target="../diagrams/data1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1.xml"/><Relationship Id="rId5" Type="http://schemas.openxmlformats.org/officeDocument/2006/relationships/diagramColors" Target="../diagrams/colors11.xml"/><Relationship Id="rId4" Type="http://schemas.openxmlformats.org/officeDocument/2006/relationships/diagramQuickStyle" Target="../diagrams/quickStyle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7" Type="http://schemas.openxmlformats.org/officeDocument/2006/relationships/image" Target="../media/image2.png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3.xml"/><Relationship Id="rId7" Type="http://schemas.openxmlformats.org/officeDocument/2006/relationships/image" Target="../media/image2.png"/><Relationship Id="rId2" Type="http://schemas.openxmlformats.org/officeDocument/2006/relationships/diagramData" Target="../diagrams/data1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3.xml"/><Relationship Id="rId5" Type="http://schemas.openxmlformats.org/officeDocument/2006/relationships/diagramColors" Target="../diagrams/colors13.xml"/><Relationship Id="rId4" Type="http://schemas.openxmlformats.org/officeDocument/2006/relationships/diagramQuickStyle" Target="../diagrams/quickStyle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4.xml"/><Relationship Id="rId7" Type="http://schemas.openxmlformats.org/officeDocument/2006/relationships/image" Target="../media/image3.jpeg"/><Relationship Id="rId2" Type="http://schemas.openxmlformats.org/officeDocument/2006/relationships/diagramData" Target="../diagrams/data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4.xml"/><Relationship Id="rId5" Type="http://schemas.openxmlformats.org/officeDocument/2006/relationships/diagramColors" Target="../diagrams/colors14.xml"/><Relationship Id="rId4" Type="http://schemas.openxmlformats.org/officeDocument/2006/relationships/diagramQuickStyle" Target="../diagrams/quickStyle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gif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7" Type="http://schemas.openxmlformats.org/officeDocument/2006/relationships/image" Target="../media/image2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7" Type="http://schemas.openxmlformats.org/officeDocument/2006/relationships/image" Target="../media/image2.png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7" Type="http://schemas.openxmlformats.org/officeDocument/2006/relationships/image" Target="../media/image2.png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7" Type="http://schemas.openxmlformats.org/officeDocument/2006/relationships/image" Target="../media/image2.png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1259632" y="908720"/>
            <a:ext cx="7085013" cy="1066800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SA" sz="4000" b="1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تعريف العقيدة الإسلامية وبيان أهميتها</a:t>
            </a:r>
            <a:endParaRPr lang="ar-SA" sz="4000" b="1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31640" y="2276872"/>
            <a:ext cx="5256584" cy="1143000"/>
          </a:xfrm>
        </p:spPr>
        <p:txBody>
          <a:bodyPr/>
          <a:lstStyle/>
          <a:p>
            <a:r>
              <a:rPr lang="ar-S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منهج تلقي العقيدة الإسلامية والاستدلال عليها</a:t>
            </a:r>
          </a:p>
          <a:p>
            <a:pPr>
              <a:buFont typeface="Arial" pitchFamily="34" charset="0"/>
              <a:buChar char="•"/>
            </a:pPr>
            <a:r>
              <a:rPr lang="ar-S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أركان الإيمان.</a:t>
            </a:r>
          </a:p>
          <a:p>
            <a:pPr>
              <a:buFont typeface="Arial" pitchFamily="34" charset="0"/>
              <a:buChar char="•"/>
            </a:pPr>
            <a:r>
              <a:rPr lang="ar-SA" sz="4400" b="1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نواقض</a:t>
            </a:r>
            <a:r>
              <a:rPr lang="ar-SA" sz="4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abic Typesetting" pitchFamily="66" charset="-78"/>
                <a:cs typeface="Arabic Typesetting" pitchFamily="66" charset="-78"/>
              </a:rPr>
              <a:t> الإيمان.</a:t>
            </a:r>
          </a:p>
          <a:p>
            <a:pPr>
              <a:buFont typeface="Arial" pitchFamily="34" charset="0"/>
              <a:buChar char="•"/>
            </a:pPr>
            <a:endParaRPr lang="ar-SA" sz="4400" dirty="0" smtClean="0">
              <a:latin typeface="Arabic Typesetting" pitchFamily="66" charset="-78"/>
              <a:cs typeface="Arabic Typesetting" pitchFamily="66" charset="-78"/>
            </a:endParaRPr>
          </a:p>
          <a:p>
            <a:pPr>
              <a:buFont typeface="Arial" pitchFamily="34" charset="0"/>
              <a:buChar char="•"/>
            </a:pPr>
            <a:endParaRPr lang="ar-SA" sz="4400" dirty="0">
              <a:latin typeface="Arabic Typesetting" pitchFamily="66" charset="-78"/>
              <a:cs typeface="Arabic Typesetting" pitchFamily="66" charset="-7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رسم تخطيطي 6"/>
          <p:cNvGraphicFramePr/>
          <p:nvPr/>
        </p:nvGraphicFramePr>
        <p:xfrm>
          <a:off x="2411413" y="1557338"/>
          <a:ext cx="5943600" cy="1323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102" name="صورة 1" descr="2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56550" y="1989138"/>
            <a:ext cx="53975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مربع نص 11"/>
          <p:cNvSpPr txBox="1"/>
          <p:nvPr/>
        </p:nvSpPr>
        <p:spPr>
          <a:xfrm>
            <a:off x="5364163" y="260350"/>
            <a:ext cx="3600450" cy="7699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SA" sz="4400" b="1" dirty="0">
                <a:latin typeface="Andalus" pitchFamily="18" charset="-78"/>
                <a:cs typeface="Al-Mothnna" pitchFamily="2" charset="-78"/>
              </a:rPr>
              <a:t>أهمية العقيدة</a:t>
            </a:r>
          </a:p>
        </p:txBody>
      </p:sp>
      <p:sp>
        <p:nvSpPr>
          <p:cNvPr id="20" name="مربع نص 19"/>
          <p:cNvSpPr txBox="1"/>
          <p:nvPr/>
        </p:nvSpPr>
        <p:spPr>
          <a:xfrm>
            <a:off x="1187624" y="3429000"/>
            <a:ext cx="6552728" cy="1194018"/>
          </a:xfrm>
          <a:prstGeom prst="flowChartMultidocumen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S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عبادة الخوف/ الرجاء/ المراقبة/ </a:t>
            </a:r>
            <a:r>
              <a:rPr lang="ar-SA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التعظيم </a:t>
            </a:r>
            <a:r>
              <a:rPr lang="ar-S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/ التقوى/ </a:t>
            </a:r>
            <a:r>
              <a:rPr lang="ar-SA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الإنابة......</a:t>
            </a:r>
            <a:endParaRPr lang="ar-SA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Andalus" pitchFamily="18" charset="-78"/>
              <a:cs typeface="Al-Mothnna" pitchFamily="2" charset="-78"/>
            </a:endParaRPr>
          </a:p>
        </p:txBody>
      </p:sp>
      <p:sp>
        <p:nvSpPr>
          <p:cNvPr id="8198" name="مربع نص 5"/>
          <p:cNvSpPr txBox="1">
            <a:spLocks noChangeArrowheads="1"/>
          </p:cNvSpPr>
          <p:nvPr/>
        </p:nvSpPr>
        <p:spPr bwMode="auto">
          <a:xfrm>
            <a:off x="8172450" y="2060575"/>
            <a:ext cx="215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ar-SA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رسم تخطيطي 6"/>
          <p:cNvGraphicFramePr/>
          <p:nvPr/>
        </p:nvGraphicFramePr>
        <p:xfrm>
          <a:off x="1403649" y="1557338"/>
          <a:ext cx="4680520" cy="40319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102" name="صورة 1" descr="2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56550" y="1989138"/>
            <a:ext cx="53975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مربع نص 11"/>
          <p:cNvSpPr txBox="1"/>
          <p:nvPr/>
        </p:nvSpPr>
        <p:spPr>
          <a:xfrm>
            <a:off x="5364163" y="260350"/>
            <a:ext cx="3600450" cy="7699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SA" sz="4400" b="1" dirty="0">
                <a:latin typeface="Andalus" pitchFamily="18" charset="-78"/>
                <a:cs typeface="Al-Mothnna" pitchFamily="2" charset="-78"/>
              </a:rPr>
              <a:t>أهمية العقيدة</a:t>
            </a:r>
          </a:p>
        </p:txBody>
      </p:sp>
      <p:sp>
        <p:nvSpPr>
          <p:cNvPr id="8198" name="مربع نص 5"/>
          <p:cNvSpPr txBox="1">
            <a:spLocks noChangeArrowheads="1"/>
          </p:cNvSpPr>
          <p:nvPr/>
        </p:nvSpPr>
        <p:spPr bwMode="auto">
          <a:xfrm>
            <a:off x="8172450" y="2060575"/>
            <a:ext cx="215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ar-SA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رسم تخطيطي 6"/>
          <p:cNvGraphicFramePr/>
          <p:nvPr/>
        </p:nvGraphicFramePr>
        <p:xfrm>
          <a:off x="2411413" y="1557338"/>
          <a:ext cx="5943600" cy="1323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102" name="صورة 1" descr="2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56550" y="1989138"/>
            <a:ext cx="53975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مربع نص 11"/>
          <p:cNvSpPr txBox="1"/>
          <p:nvPr/>
        </p:nvSpPr>
        <p:spPr>
          <a:xfrm>
            <a:off x="5364163" y="260350"/>
            <a:ext cx="3600450" cy="7699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SA" sz="4400" b="1" dirty="0">
                <a:latin typeface="Andalus" pitchFamily="18" charset="-78"/>
                <a:cs typeface="Al-Mothnna" pitchFamily="2" charset="-78"/>
              </a:rPr>
              <a:t>أهمية العقيدة</a:t>
            </a:r>
          </a:p>
        </p:txBody>
      </p:sp>
      <p:sp>
        <p:nvSpPr>
          <p:cNvPr id="20" name="مربع نص 19"/>
          <p:cNvSpPr txBox="1"/>
          <p:nvPr/>
        </p:nvSpPr>
        <p:spPr>
          <a:xfrm>
            <a:off x="1187624" y="3429000"/>
            <a:ext cx="6552728" cy="1194018"/>
          </a:xfrm>
          <a:prstGeom prst="flowChartMultidocumen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S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عن صفة الخالق، ومبدأ الخلق، ونهايته، وغايته، والعوالم الكونية، والقضاء والقدر وغيرها.</a:t>
            </a:r>
            <a:endParaRPr lang="ar-SA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Andalus" pitchFamily="18" charset="-78"/>
              <a:cs typeface="Al-Mothnna" pitchFamily="2" charset="-78"/>
            </a:endParaRPr>
          </a:p>
        </p:txBody>
      </p:sp>
      <p:sp>
        <p:nvSpPr>
          <p:cNvPr id="8198" name="مربع نص 5"/>
          <p:cNvSpPr txBox="1">
            <a:spLocks noChangeArrowheads="1"/>
          </p:cNvSpPr>
          <p:nvPr/>
        </p:nvSpPr>
        <p:spPr bwMode="auto">
          <a:xfrm>
            <a:off x="8172450" y="2060575"/>
            <a:ext cx="215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ar-SA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رسم تخطيطي 6"/>
          <p:cNvGraphicFramePr/>
          <p:nvPr/>
        </p:nvGraphicFramePr>
        <p:xfrm>
          <a:off x="2411413" y="1557338"/>
          <a:ext cx="5943600" cy="1323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102" name="صورة 1" descr="2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56550" y="1989138"/>
            <a:ext cx="53975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مربع نص 11"/>
          <p:cNvSpPr txBox="1"/>
          <p:nvPr/>
        </p:nvSpPr>
        <p:spPr>
          <a:xfrm>
            <a:off x="5364163" y="260350"/>
            <a:ext cx="3600450" cy="7699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SA" sz="4400" b="1" dirty="0">
                <a:latin typeface="Andalus" pitchFamily="18" charset="-78"/>
                <a:cs typeface="Al-Mothnna" pitchFamily="2" charset="-78"/>
              </a:rPr>
              <a:t>أهمية العقيدة</a:t>
            </a:r>
          </a:p>
        </p:txBody>
      </p:sp>
      <p:sp>
        <p:nvSpPr>
          <p:cNvPr id="20" name="مربع نص 19"/>
          <p:cNvSpPr txBox="1"/>
          <p:nvPr/>
        </p:nvSpPr>
        <p:spPr>
          <a:xfrm>
            <a:off x="1187624" y="3429000"/>
            <a:ext cx="6552728" cy="1194018"/>
          </a:xfrm>
          <a:prstGeom prst="flowChartMultidocumen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S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مواضيع العقيدة: البيان والتقرير والتصحيح والإيضاح والدعوة.</a:t>
            </a:r>
            <a:endParaRPr lang="ar-SA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Andalus" pitchFamily="18" charset="-78"/>
              <a:cs typeface="Al-Mothnna" pitchFamily="2" charset="-78"/>
            </a:endParaRPr>
          </a:p>
        </p:txBody>
      </p:sp>
      <p:sp>
        <p:nvSpPr>
          <p:cNvPr id="8198" name="مربع نص 5"/>
          <p:cNvSpPr txBox="1">
            <a:spLocks noChangeArrowheads="1"/>
          </p:cNvSpPr>
          <p:nvPr/>
        </p:nvSpPr>
        <p:spPr bwMode="auto">
          <a:xfrm>
            <a:off x="8172450" y="2060575"/>
            <a:ext cx="215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ar-SA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رسم تخطيطي 6"/>
          <p:cNvGraphicFramePr/>
          <p:nvPr/>
        </p:nvGraphicFramePr>
        <p:xfrm>
          <a:off x="2411413" y="1557338"/>
          <a:ext cx="5943600" cy="1323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102" name="صورة 1" descr="2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56550" y="1989138"/>
            <a:ext cx="53975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مربع نص 11"/>
          <p:cNvSpPr txBox="1"/>
          <p:nvPr/>
        </p:nvSpPr>
        <p:spPr>
          <a:xfrm>
            <a:off x="5364163" y="260350"/>
            <a:ext cx="3600450" cy="7699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SA" sz="4400" b="1" dirty="0">
                <a:latin typeface="Andalus" pitchFamily="18" charset="-78"/>
                <a:cs typeface="Al-Mothnna" pitchFamily="2" charset="-78"/>
              </a:rPr>
              <a:t>أهمية العقيدة</a:t>
            </a:r>
          </a:p>
        </p:txBody>
      </p:sp>
      <p:sp>
        <p:nvSpPr>
          <p:cNvPr id="20" name="مربع نص 19"/>
          <p:cNvSpPr txBox="1"/>
          <p:nvPr/>
        </p:nvSpPr>
        <p:spPr>
          <a:xfrm>
            <a:off x="1187624" y="3429000"/>
            <a:ext cx="6552728" cy="2195453"/>
          </a:xfrm>
          <a:prstGeom prst="flowChartMultidocumen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S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” لا تزال طائفة من أمتي ظاهرين على الحق لا يضرهم من خذلهم حتى يأتي أمر الله وهم </a:t>
            </a:r>
            <a:r>
              <a:rPr lang="ar-SA" sz="36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كذلك“</a:t>
            </a:r>
            <a:r>
              <a:rPr lang="ar-SA" sz="36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</a:t>
            </a:r>
            <a:endParaRPr lang="ar-SA" sz="36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Andalus" pitchFamily="18" charset="-78"/>
              <a:cs typeface="Al-Mothnna" pitchFamily="2" charset="-78"/>
            </a:endParaRPr>
          </a:p>
        </p:txBody>
      </p:sp>
      <p:sp>
        <p:nvSpPr>
          <p:cNvPr id="8198" name="مربع نص 5"/>
          <p:cNvSpPr txBox="1">
            <a:spLocks noChangeArrowheads="1"/>
          </p:cNvSpPr>
          <p:nvPr/>
        </p:nvSpPr>
        <p:spPr bwMode="auto">
          <a:xfrm>
            <a:off x="8172450" y="2060575"/>
            <a:ext cx="215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ar-SA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رسم تخطيطي 6"/>
          <p:cNvGraphicFramePr/>
          <p:nvPr/>
        </p:nvGraphicFramePr>
        <p:xfrm>
          <a:off x="2411413" y="1557338"/>
          <a:ext cx="5943600" cy="1323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102" name="صورة 1" descr="2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56550" y="1989138"/>
            <a:ext cx="53975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مربع نص 11"/>
          <p:cNvSpPr txBox="1"/>
          <p:nvPr/>
        </p:nvSpPr>
        <p:spPr>
          <a:xfrm>
            <a:off x="5364163" y="260350"/>
            <a:ext cx="3600450" cy="7699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SA" sz="4400" b="1" dirty="0">
                <a:latin typeface="Andalus" pitchFamily="18" charset="-78"/>
                <a:cs typeface="Al-Mothnna" pitchFamily="2" charset="-78"/>
              </a:rPr>
              <a:t>أهمية العقيدة</a:t>
            </a:r>
          </a:p>
        </p:txBody>
      </p:sp>
      <p:sp>
        <p:nvSpPr>
          <p:cNvPr id="20" name="مربع نص 19"/>
          <p:cNvSpPr txBox="1"/>
          <p:nvPr/>
        </p:nvSpPr>
        <p:spPr>
          <a:xfrm>
            <a:off x="1187624" y="3429000"/>
            <a:ext cx="6552728" cy="1194018"/>
          </a:xfrm>
          <a:prstGeom prst="flowChartMultidocumen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SA" sz="28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” فمن كان يرجو لقاء ربه فليعمل عملا صالحا ولا يشرك بعبادة ربه </a:t>
            </a:r>
            <a:r>
              <a:rPr lang="ar-SA" sz="2800" b="1" dirty="0" err="1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أحدا“.</a:t>
            </a:r>
            <a:endParaRPr lang="ar-SA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Andalus" pitchFamily="18" charset="-78"/>
              <a:cs typeface="Al-Mothnna" pitchFamily="2" charset="-78"/>
            </a:endParaRPr>
          </a:p>
        </p:txBody>
      </p:sp>
      <p:sp>
        <p:nvSpPr>
          <p:cNvPr id="8198" name="مربع نص 5"/>
          <p:cNvSpPr txBox="1">
            <a:spLocks noChangeArrowheads="1"/>
          </p:cNvSpPr>
          <p:nvPr/>
        </p:nvSpPr>
        <p:spPr bwMode="auto">
          <a:xfrm>
            <a:off x="8172450" y="2060575"/>
            <a:ext cx="215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ar-SA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SA" sz="4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خلاصة دعوة </a:t>
            </a:r>
            <a:r>
              <a:rPr lang="ar-SA" sz="4800" dirty="0" err="1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الرسل:</a:t>
            </a:r>
            <a:r>
              <a:rPr lang="ar-SA" sz="4800" dirty="0" smtClean="0">
                <a:solidFill>
                  <a:schemeClr val="tx1">
                    <a:lumMod val="95000"/>
                    <a:lumOff val="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</a:t>
            </a:r>
            <a:endParaRPr lang="ar-SA" sz="4800" dirty="0">
              <a:solidFill>
                <a:schemeClr val="tx1">
                  <a:lumMod val="95000"/>
                  <a:lumOff val="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3600" b="1" dirty="0" smtClean="0">
                <a:latin typeface="Sakkal Majalla" pitchFamily="2" charset="-78"/>
                <a:cs typeface="Sakkal Majalla" pitchFamily="2" charset="-78"/>
              </a:rPr>
              <a:t>إصلاح العقيدة أولا</a:t>
            </a:r>
          </a:p>
          <a:p>
            <a:r>
              <a:rPr lang="ar-SA" sz="3600" b="1" dirty="0" smtClean="0">
                <a:latin typeface="Sakkal Majalla" pitchFamily="2" charset="-78"/>
                <a:cs typeface="Sakkal Majalla" pitchFamily="2" charset="-78"/>
              </a:rPr>
              <a:t>عبادة الله وحدة.</a:t>
            </a:r>
          </a:p>
          <a:p>
            <a:r>
              <a:rPr lang="ar-SA" sz="3600" b="1" dirty="0" smtClean="0">
                <a:latin typeface="Sakkal Majalla" pitchFamily="2" charset="-78"/>
                <a:cs typeface="Sakkal Majalla" pitchFamily="2" charset="-78"/>
              </a:rPr>
              <a:t>ترك عبادة ما سواه</a:t>
            </a:r>
          </a:p>
          <a:p>
            <a:r>
              <a:rPr lang="ar-SA" sz="3600" b="1" dirty="0" smtClean="0">
                <a:latin typeface="Sakkal Majalla" pitchFamily="2" charset="-78"/>
                <a:cs typeface="Sakkal Majalla" pitchFamily="2" charset="-78"/>
              </a:rPr>
              <a:t>والعقيدة هي الأساس الذي يقوم عليه البناء لهذا الدين.</a:t>
            </a:r>
            <a:endParaRPr lang="ar-SA" sz="36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9" name="رسم تخطيطي 8"/>
          <p:cNvGraphicFramePr/>
          <p:nvPr/>
        </p:nvGraphicFramePr>
        <p:xfrm>
          <a:off x="683568" y="908720"/>
          <a:ext cx="6192688" cy="53285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مربع نص 5"/>
          <p:cNvSpPr txBox="1"/>
          <p:nvPr/>
        </p:nvSpPr>
        <p:spPr>
          <a:xfrm>
            <a:off x="7019925" y="0"/>
            <a:ext cx="1531938" cy="1016000"/>
          </a:xfrm>
          <a:prstGeom prst="rect">
            <a:avLst/>
          </a:prstGeom>
          <a:noFill/>
        </p:spPr>
        <p:txBody>
          <a:bodyPr rtlCol="1">
            <a:sp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6000" dirty="0">
                <a:solidFill>
                  <a:schemeClr val="accent5">
                    <a:lumMod val="75000"/>
                  </a:schemeClr>
                </a:solidFill>
                <a:latin typeface="+mn-lt"/>
                <a:cs typeface="AL-Mateen" pitchFamily="2" charset="-78"/>
              </a:rPr>
              <a:t>نشاط</a:t>
            </a:r>
          </a:p>
        </p:txBody>
      </p:sp>
      <p:pic>
        <p:nvPicPr>
          <p:cNvPr id="8" name="صورة 1" descr="2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8532813" y="260350"/>
            <a:ext cx="466725" cy="47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3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  <p:bldP spid="6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مربع نص 6"/>
          <p:cNvSpPr txBox="1"/>
          <p:nvPr/>
        </p:nvSpPr>
        <p:spPr>
          <a:xfrm>
            <a:off x="755576" y="1412776"/>
            <a:ext cx="7560840" cy="584775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2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جواب التساؤل السابق</a:t>
            </a:r>
            <a:endParaRPr lang="ar-SA" sz="3200" dirty="0">
              <a:solidFill>
                <a:schemeClr val="tx1">
                  <a:lumMod val="95000"/>
                  <a:lumOff val="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graphicFrame>
        <p:nvGraphicFramePr>
          <p:cNvPr id="9" name="رسم تخطيطي 8"/>
          <p:cNvGraphicFramePr/>
          <p:nvPr/>
        </p:nvGraphicFramePr>
        <p:xfrm>
          <a:off x="179512" y="2420888"/>
          <a:ext cx="8712968" cy="39604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5" name="صورة 3" descr="st1.jp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5435600" y="0"/>
            <a:ext cx="1498600" cy="1123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مربع نص 9"/>
          <p:cNvSpPr txBox="1"/>
          <p:nvPr/>
        </p:nvSpPr>
        <p:spPr>
          <a:xfrm>
            <a:off x="3708400" y="2060575"/>
            <a:ext cx="2952750" cy="4524375"/>
          </a:xfrm>
          <a:prstGeom prst="flowChartOnlineStorage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الآن:</a:t>
            </a:r>
            <a:endParaRPr lang="ar-SA" sz="3600" b="1" dirty="0">
              <a:solidFill>
                <a:schemeClr val="tx1">
                  <a:lumMod val="95000"/>
                  <a:lumOff val="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1/ هل أدركنا أهمية الجمع بين النصوص الشرعية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2/ أهمية العلماء الراسخين</a:t>
            </a:r>
            <a:endParaRPr lang="ar-SA" sz="3600" dirty="0">
              <a:solidFill>
                <a:schemeClr val="tx1">
                  <a:lumMod val="95000"/>
                  <a:lumOff val="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3" presetClass="entr" presetSubtype="1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000"/>
                            </p:stCondLst>
                            <p:childTnLst>
                              <p:par>
                                <p:cTn id="10" presetID="2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2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14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9" dur="2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26" dur="2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ar-SA" sz="44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منهج تلقي العقيدة الإسلامية والاستدلال عليها</a:t>
            </a:r>
            <a:endParaRPr lang="ar-SA" sz="44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4" name="صورة 3" descr="$0$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602581"/>
            <a:ext cx="8229600" cy="4521200"/>
          </a:xfrm>
          <a:prstGeom prst="rect">
            <a:avLst/>
          </a:prstGeom>
          <a:solidFill>
            <a:scrgbClr r="0" g="0" b="0"/>
          </a:solidFill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/>
          <a:lstStyle/>
          <a:p>
            <a:pPr algn="ctr"/>
            <a:r>
              <a:rPr lang="ar-SA" sz="4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مصطلح </a:t>
            </a:r>
            <a:r>
              <a:rPr lang="ar-SA" sz="4800" dirty="0" err="1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العقيدة:</a:t>
            </a:r>
            <a:r>
              <a:rPr lang="ar-SA" sz="4800" dirty="0" smtClean="0">
                <a:solidFill>
                  <a:schemeClr val="accent2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</a:t>
            </a:r>
            <a:endParaRPr lang="ar-SA" sz="4800" dirty="0">
              <a:solidFill>
                <a:schemeClr val="accent2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ar-SA" sz="36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العقيدة في </a:t>
            </a:r>
            <a:r>
              <a:rPr lang="ar-SA" sz="3600" dirty="0" err="1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اللغة:</a:t>
            </a:r>
            <a:r>
              <a:rPr lang="ar-SA" sz="36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 </a:t>
            </a:r>
          </a:p>
          <a:p>
            <a:pPr>
              <a:buNone/>
            </a:pPr>
            <a:r>
              <a:rPr lang="ar-SA" sz="3600" dirty="0" smtClean="0">
                <a:latin typeface="Sakkal Majalla" pitchFamily="2" charset="-78"/>
                <a:cs typeface="Sakkal Majalla" pitchFamily="2" charset="-78"/>
              </a:rPr>
              <a:t>من العقد وهو الربط بشدة </a:t>
            </a:r>
          </a:p>
          <a:p>
            <a:r>
              <a:rPr lang="ar-SA" sz="3600" dirty="0" err="1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الاصطلاح:</a:t>
            </a:r>
            <a:r>
              <a:rPr lang="ar-SA" sz="3600" dirty="0" smtClean="0">
                <a:solidFill>
                  <a:srgbClr val="FF0000"/>
                </a:solidFill>
                <a:latin typeface="Sakkal Majalla" pitchFamily="2" charset="-78"/>
                <a:cs typeface="Sakkal Majalla" pitchFamily="2" charset="-78"/>
              </a:rPr>
              <a:t> </a:t>
            </a:r>
          </a:p>
          <a:p>
            <a:pPr>
              <a:buNone/>
            </a:pPr>
            <a:r>
              <a:rPr lang="ar-SA" sz="3600" dirty="0" smtClean="0">
                <a:latin typeface="Sakkal Majalla" pitchFamily="2" charset="-78"/>
                <a:cs typeface="Sakkal Majalla" pitchFamily="2" charset="-78"/>
              </a:rPr>
              <a:t>المعنى العام: ما يعقد عليه الإنسان قلبه عقدا جازما ومحكما لا يتطرق إليه </a:t>
            </a:r>
            <a:r>
              <a:rPr lang="ar-SA" sz="3600" dirty="0" err="1" smtClean="0">
                <a:latin typeface="Sakkal Majalla" pitchFamily="2" charset="-78"/>
                <a:cs typeface="Sakkal Majalla" pitchFamily="2" charset="-78"/>
              </a:rPr>
              <a:t>شك.</a:t>
            </a:r>
            <a:r>
              <a:rPr lang="ar-SA" sz="3600" dirty="0" smtClean="0">
                <a:latin typeface="Sakkal Majalla" pitchFamily="2" charset="-78"/>
                <a:cs typeface="Sakkal Majalla" pitchFamily="2" charset="-78"/>
              </a:rPr>
              <a:t> </a:t>
            </a:r>
          </a:p>
          <a:p>
            <a:pPr>
              <a:buNone/>
            </a:pPr>
            <a:endParaRPr lang="ar-SA" sz="3600" dirty="0" smtClean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ar-SA" sz="4400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أسس التلقي عند </a:t>
            </a:r>
            <a:r>
              <a:rPr lang="ar-SA" sz="4400" b="1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السلف:</a:t>
            </a:r>
            <a:endParaRPr lang="ar-SA" sz="4400" b="1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4" name="صورة 3" descr="$1$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268760"/>
            <a:ext cx="8229600" cy="5400600"/>
          </a:xfrm>
          <a:prstGeom prst="rect">
            <a:avLst/>
          </a:prstGeom>
          <a:solidFill>
            <a:scrgbClr r="0" g="0" b="0"/>
          </a:solidFill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67544" y="898267"/>
            <a:ext cx="8229600" cy="1323439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ar-SA" sz="4000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منهج السلف في الاستدلال على العقيدة يقوم </a:t>
            </a:r>
            <a:r>
              <a:rPr lang="ar-SA" sz="4000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على:  </a:t>
            </a:r>
            <a:r>
              <a:rPr lang="ar-SA" sz="4000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الأسس </a:t>
            </a:r>
            <a:r>
              <a:rPr lang="ar-SA" sz="4000" b="1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التالية:</a:t>
            </a:r>
            <a:endParaRPr lang="ar-SA" sz="4000" b="1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</p:txBody>
      </p:sp>
      <p:pic>
        <p:nvPicPr>
          <p:cNvPr id="4" name="صورة 3" descr="$2$.gif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457200" y="1602581"/>
            <a:ext cx="8229600" cy="4521200"/>
          </a:xfrm>
          <a:prstGeom prst="rect">
            <a:avLst/>
          </a:prstGeom>
          <a:solidFill>
            <a:scrgbClr r="0" g="0" b="0"/>
          </a:solidFill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r>
              <a:rPr lang="ar-SA" sz="4400" b="1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1.</a:t>
            </a:r>
            <a:r>
              <a:rPr lang="ar-SA" sz="4400" b="1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حجية السنة المتواترة والآحاد في العقيدة.</a:t>
            </a:r>
            <a:endParaRPr lang="ar-SA" sz="4400" b="1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899592" y="1865858"/>
            <a:ext cx="5904656" cy="4228850"/>
          </a:xfrm>
        </p:spPr>
        <p:txBody>
          <a:bodyPr wrap="square">
            <a:spAutoFit/>
          </a:bodyPr>
          <a:lstStyle/>
          <a:p>
            <a:pPr algn="justLow"/>
            <a:r>
              <a:rPr lang="ar-SA" sz="3200" b="1" dirty="0" smtClean="0">
                <a:latin typeface="Sakkal Majalla" pitchFamily="2" charset="-78"/>
                <a:cs typeface="Sakkal Majalla" pitchFamily="2" charset="-78"/>
              </a:rPr>
              <a:t>إن اتباع السنة هو من أكبر ما يقتضيه الإيمان بالرسول  ورسالته</a:t>
            </a:r>
          </a:p>
          <a:p>
            <a:pPr algn="justLow"/>
            <a:r>
              <a:rPr lang="ar-SA" sz="3200" b="1" dirty="0" smtClean="0">
                <a:latin typeface="Sakkal Majalla" pitchFamily="2" charset="-78"/>
                <a:cs typeface="Sakkal Majalla" pitchFamily="2" charset="-78"/>
              </a:rPr>
              <a:t>إن الرسول صلى الله عليه وسلم أعلم الخلق بالله وهو المبلغ  عنه دينه وهو مؤتمن على الوحي فالحجة قائمة فيما يبلغه.</a:t>
            </a:r>
          </a:p>
          <a:p>
            <a:pPr algn="justLow"/>
            <a:r>
              <a:rPr lang="ar-SA" sz="3200" b="1" dirty="0" smtClean="0">
                <a:latin typeface="Sakkal Majalla" pitchFamily="2" charset="-78"/>
                <a:cs typeface="Sakkal Majalla" pitchFamily="2" charset="-78"/>
              </a:rPr>
              <a:t>إن الرسول صلى الله عليه وسله بلغ جميع الدين ولم يكتم شيئا  فالتفريق بين التبليغ للعلم أو العمل لا صحة له</a:t>
            </a:r>
            <a:endParaRPr lang="ar-SA" sz="32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461417"/>
            <a:ext cx="8229600" cy="769441"/>
          </a:xfrm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/>
            <a:r>
              <a:rPr lang="ar-SA" sz="4400" dirty="0" err="1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4.</a:t>
            </a:r>
            <a:r>
              <a:rPr lang="ar-SA" sz="4400" dirty="0" smtClean="0">
                <a:solidFill>
                  <a:srgbClr val="C00000"/>
                </a:solidFill>
                <a:latin typeface="Andalus" pitchFamily="18" charset="-78"/>
                <a:cs typeface="Andalus" pitchFamily="18" charset="-78"/>
              </a:rPr>
              <a:t> صحة فهم النصوص </a:t>
            </a:r>
            <a:endParaRPr lang="ar-SA" sz="4400" dirty="0">
              <a:solidFill>
                <a:srgbClr val="C0000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259632" y="1865858"/>
            <a:ext cx="5328592" cy="3748719"/>
          </a:xfrm>
        </p:spPr>
        <p:txBody>
          <a:bodyPr wrap="square">
            <a:spAutoFit/>
          </a:bodyPr>
          <a:lstStyle/>
          <a:p>
            <a:pPr algn="justLow"/>
            <a:r>
              <a:rPr lang="ar-SA" sz="3600" b="1" dirty="0" smtClean="0">
                <a:latin typeface="Sakkal Majalla" pitchFamily="2" charset="-78"/>
                <a:cs typeface="Sakkal Majalla" pitchFamily="2" charset="-78"/>
              </a:rPr>
              <a:t>صحة فهم النص تكون بمعرفة لغة العرب </a:t>
            </a:r>
          </a:p>
          <a:p>
            <a:pPr algn="justLow"/>
            <a:r>
              <a:rPr lang="ar-SA" sz="3600" b="1" dirty="0" smtClean="0">
                <a:latin typeface="Sakkal Majalla" pitchFamily="2" charset="-78"/>
                <a:cs typeface="Sakkal Majalla" pitchFamily="2" charset="-78"/>
              </a:rPr>
              <a:t>الاعتماد على فهم الصحابة</a:t>
            </a:r>
          </a:p>
          <a:p>
            <a:pPr algn="justLow"/>
            <a:r>
              <a:rPr lang="ar-SA" sz="3600" b="1" dirty="0" smtClean="0">
                <a:latin typeface="Sakkal Majalla" pitchFamily="2" charset="-78"/>
                <a:cs typeface="Sakkal Majalla" pitchFamily="2" charset="-78"/>
              </a:rPr>
              <a:t>جمع النصوص الواردة في المسألة الواحدة</a:t>
            </a:r>
          </a:p>
          <a:p>
            <a:pPr algn="justLow"/>
            <a:r>
              <a:rPr lang="ar-SA" sz="3600" b="1" dirty="0" smtClean="0">
                <a:latin typeface="Sakkal Majalla" pitchFamily="2" charset="-78"/>
                <a:cs typeface="Sakkal Majalla" pitchFamily="2" charset="-78"/>
              </a:rPr>
              <a:t>معرفة مقاصد الشريعة.</a:t>
            </a:r>
            <a:endParaRPr lang="ar-SA" sz="3600" b="1" dirty="0"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ar-SA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/>
            </a:r>
            <a:br>
              <a:rPr lang="ar-SA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</a:br>
            <a:r>
              <a:rPr lang="ar-SA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تعريف العقيدة </a:t>
            </a:r>
            <a:r>
              <a:rPr lang="ar-SA" dirty="0" err="1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الإسلامية:</a:t>
            </a:r>
            <a:r>
              <a:rPr lang="ar-SA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  <a:t> </a:t>
            </a:r>
            <a:br>
              <a:rPr lang="ar-SA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ndalus" pitchFamily="18" charset="-78"/>
                <a:cs typeface="Andalus" pitchFamily="18" charset="-78"/>
              </a:rPr>
            </a:br>
            <a:endParaRPr lang="ar-SA" dirty="0">
              <a:solidFill>
                <a:srgbClr val="00B050"/>
              </a:solidFill>
              <a:latin typeface="Andalus" pitchFamily="18" charset="-78"/>
              <a:cs typeface="Andalus" pitchFamily="18" charset="-78"/>
            </a:endParaRPr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Low">
              <a:buNone/>
            </a:pPr>
            <a:r>
              <a:rPr lang="ar-S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الإيمان الجازم بالله، وما يجب له في </a:t>
            </a:r>
            <a:r>
              <a:rPr lang="ar-SA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ألوهيته</a:t>
            </a:r>
            <a:r>
              <a:rPr lang="ar-S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وربوبيته وأسمائه وصفاته، والإيمان بملائكته وكتبه ورسله واليوم الآخر وبالقدر خيره وشره، وبكل ما جاءت </a:t>
            </a:r>
            <a:r>
              <a:rPr lang="ar-SA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به</a:t>
            </a:r>
            <a:r>
              <a:rPr lang="ar-S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النصوص الصحيحة من أصول الدين وأمور الغيب وأخباره.</a:t>
            </a:r>
          </a:p>
          <a:p>
            <a:pPr algn="justLow"/>
            <a:r>
              <a:rPr lang="ar-S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ومن </a:t>
            </a:r>
            <a:r>
              <a:rPr lang="ar-SA" sz="32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مرادفاتها:</a:t>
            </a:r>
            <a:r>
              <a:rPr lang="ar-S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 </a:t>
            </a:r>
          </a:p>
          <a:p>
            <a:pPr algn="justLow">
              <a:buNone/>
            </a:pPr>
            <a:r>
              <a:rPr lang="ar-SA" sz="32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akkal Majalla" pitchFamily="2" charset="-78"/>
                <a:cs typeface="Sakkal Majalla" pitchFamily="2" charset="-78"/>
              </a:rPr>
              <a:t>التوحيد، والسنة، والإيمان.</a:t>
            </a:r>
            <a:endParaRPr lang="ar-SA" sz="32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akkal Majalla" pitchFamily="2" charset="-78"/>
              <a:cs typeface="Sakkal Majalla" pitchFamily="2" charset="-78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صورة 9" descr="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285750"/>
            <a:ext cx="7239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مربع نص 6"/>
          <p:cNvSpPr txBox="1"/>
          <p:nvPr/>
        </p:nvSpPr>
        <p:spPr>
          <a:xfrm>
            <a:off x="1187624" y="692696"/>
            <a:ext cx="6840760" cy="2862322"/>
          </a:xfrm>
          <a:prstGeom prst="rect">
            <a:avLst/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wrap="square"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قالت عائشة: يا رسول الله: إِنَّ عَبْدَ اللَّهِ بْنَ </a:t>
            </a:r>
            <a:r>
              <a:rPr lang="ar-SA" sz="3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جُدْعَانَ</a:t>
            </a:r>
            <a:r>
              <a:rPr lang="ar-SA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كَانَ فِي الْجَاهِلِيَّةِ يَقْرِي الضَّيْفَ وَيَصِلُ الرَّحِمَ وَيَفُكُّ الْعَانِ وَيُحْسِنُ </a:t>
            </a:r>
            <a:r>
              <a:rPr lang="ar-SA" sz="3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الْجِوَارَ </a:t>
            </a:r>
            <a:r>
              <a:rPr lang="ar-SA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، فَأَثْنَيْتُ </a:t>
            </a:r>
            <a:r>
              <a:rPr lang="ar-SA" sz="3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عَلَيْهِ </a:t>
            </a:r>
            <a:r>
              <a:rPr lang="ar-SA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، هَلْ نَفَعَهُ </a:t>
            </a:r>
            <a:r>
              <a:rPr lang="ar-SA" sz="3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ذَلِكَ ؟</a:t>
            </a:r>
            <a:r>
              <a:rPr lang="ar-SA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 قَالَ رَسُولُ اللَّهِ صَلَّى اللَّهُ عَلَيْهِ </a:t>
            </a:r>
            <a:r>
              <a:rPr lang="ar-SA" sz="3600" b="1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وَسَلَّمَ </a:t>
            </a:r>
            <a:r>
              <a:rPr lang="ar-SA" sz="3600" b="1" dirty="0"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: لا إِنَّهُ لَمْ يَقُلْ يَوْمًا اللَّهُمَّ اغْفِرْ لِي خَطِيئَتِي يَوْمَ الدِّينِ</a:t>
            </a:r>
            <a:endParaRPr lang="ar-SA" sz="3600" dirty="0">
              <a:solidFill>
                <a:schemeClr val="tx1">
                  <a:lumMod val="95000"/>
                  <a:lumOff val="5000"/>
                </a:schemeClr>
              </a:solidFill>
              <a:latin typeface="Traditional Arabic" pitchFamily="18" charset="-78"/>
              <a:cs typeface="Traditional Arabic" pitchFamily="18" charset="-78"/>
            </a:endParaRPr>
          </a:p>
        </p:txBody>
      </p:sp>
      <p:graphicFrame>
        <p:nvGraphicFramePr>
          <p:cNvPr id="9" name="رسم تخطيطي 8"/>
          <p:cNvGraphicFramePr/>
          <p:nvPr/>
        </p:nvGraphicFramePr>
        <p:xfrm>
          <a:off x="971600" y="4653136"/>
          <a:ext cx="5328592" cy="17281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9" grpId="0">
        <p:bldAsOne/>
      </p:bldGraphic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صورة 9" descr="2.png"/>
          <p:cNvPicPr>
            <a:picLocks noChangeAspect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7225" y="285750"/>
            <a:ext cx="723900" cy="723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مربع نص 5"/>
          <p:cNvSpPr txBox="1"/>
          <p:nvPr/>
        </p:nvSpPr>
        <p:spPr>
          <a:xfrm>
            <a:off x="1259632" y="692696"/>
            <a:ext cx="6696744" cy="523220"/>
          </a:xfrm>
          <a:prstGeom prst="rect">
            <a:avLst/>
          </a:prstGeom>
          <a:effectLst>
            <a:reflection blurRad="6350" stA="50000" endA="300" endPos="90000" dist="50800" dir="5400000" sy="-100000" algn="bl" rotWithShape="0"/>
          </a:effectLst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1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ar-SA" sz="2800" dirty="0">
                <a:solidFill>
                  <a:srgbClr val="FFFF00"/>
                </a:solidFill>
                <a:cs typeface="AL-Mateen" pitchFamily="2" charset="-78"/>
              </a:rPr>
              <a:t>تعريف العقيدة الإسلامية</a:t>
            </a:r>
          </a:p>
        </p:txBody>
      </p:sp>
      <p:graphicFrame>
        <p:nvGraphicFramePr>
          <p:cNvPr id="8" name="رسم تخطيطي 7"/>
          <p:cNvGraphicFramePr/>
          <p:nvPr/>
        </p:nvGraphicFramePr>
        <p:xfrm>
          <a:off x="611560" y="1484784"/>
          <a:ext cx="6120680" cy="496855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8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8" dur="2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8" grpId="0">
        <p:bldAsOne/>
      </p:bldGraphic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رسم تخطيطي 6"/>
          <p:cNvGraphicFramePr/>
          <p:nvPr/>
        </p:nvGraphicFramePr>
        <p:xfrm>
          <a:off x="2411413" y="1557338"/>
          <a:ext cx="5943600" cy="1323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102" name="صورة 1" descr="2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56550" y="1989138"/>
            <a:ext cx="53975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مربع نص 11"/>
          <p:cNvSpPr txBox="1"/>
          <p:nvPr/>
        </p:nvSpPr>
        <p:spPr>
          <a:xfrm>
            <a:off x="5364163" y="260350"/>
            <a:ext cx="3600450" cy="7699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SA" sz="4400" b="1" dirty="0">
                <a:latin typeface="Andalus" pitchFamily="18" charset="-78"/>
                <a:cs typeface="Al-Mothnna" pitchFamily="2" charset="-78"/>
              </a:rPr>
              <a:t>أهمية العقيدة</a:t>
            </a:r>
          </a:p>
        </p:txBody>
      </p:sp>
      <p:sp>
        <p:nvSpPr>
          <p:cNvPr id="20" name="مربع نص 19"/>
          <p:cNvSpPr txBox="1"/>
          <p:nvPr/>
        </p:nvSpPr>
        <p:spPr>
          <a:xfrm>
            <a:off x="1187624" y="3429000"/>
            <a:ext cx="6552728" cy="1810286"/>
          </a:xfrm>
          <a:prstGeom prst="flowChartMultidocumen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SA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raditional Arabic"/>
                <a:cs typeface="Traditional Arabic"/>
              </a:rPr>
              <a:t>وَمَا أَرْسَلْنَا مِنْ قَبْلِكَ مِنْ رَسُولٍ إِلَّا نُوحِي إِلَيْهِ أَنَّهُ لَا إِلَهَ إِلَّا أَنَا فَاعْبُدُونِ </a:t>
            </a:r>
            <a:endParaRPr lang="ar-SA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Andalus" pitchFamily="18" charset="-78"/>
              <a:cs typeface="Al-Mothnna" pitchFamily="2" charset="-78"/>
            </a:endParaRPr>
          </a:p>
        </p:txBody>
      </p:sp>
      <p:sp>
        <p:nvSpPr>
          <p:cNvPr id="5126" name="مربع نص 5"/>
          <p:cNvSpPr txBox="1">
            <a:spLocks noChangeArrowheads="1"/>
          </p:cNvSpPr>
          <p:nvPr/>
        </p:nvSpPr>
        <p:spPr bwMode="auto">
          <a:xfrm>
            <a:off x="7884368" y="2060575"/>
            <a:ext cx="503982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endParaRPr lang="ar-SA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  <p:bldP spid="12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رسم تخطيطي 6"/>
          <p:cNvGraphicFramePr/>
          <p:nvPr/>
        </p:nvGraphicFramePr>
        <p:xfrm>
          <a:off x="2411413" y="1557338"/>
          <a:ext cx="5943600" cy="1323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102" name="صورة 1" descr="2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56550" y="1989138"/>
            <a:ext cx="53975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مربع نص 11"/>
          <p:cNvSpPr txBox="1"/>
          <p:nvPr/>
        </p:nvSpPr>
        <p:spPr>
          <a:xfrm>
            <a:off x="5364163" y="260350"/>
            <a:ext cx="3600450" cy="7699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SA" sz="4400" b="1" dirty="0">
                <a:latin typeface="Andalus" pitchFamily="18" charset="-78"/>
                <a:cs typeface="Al-Mothnna" pitchFamily="2" charset="-78"/>
              </a:rPr>
              <a:t>أهمية العقيدة</a:t>
            </a:r>
          </a:p>
        </p:txBody>
      </p:sp>
      <p:sp>
        <p:nvSpPr>
          <p:cNvPr id="20" name="مربع نص 19"/>
          <p:cNvSpPr txBox="1"/>
          <p:nvPr/>
        </p:nvSpPr>
        <p:spPr>
          <a:xfrm>
            <a:off x="1187624" y="3429000"/>
            <a:ext cx="6552728" cy="1810286"/>
          </a:xfrm>
          <a:prstGeom prst="flowChartMultidocumen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 algn="ctr">
              <a:defRPr/>
            </a:pPr>
            <a:r>
              <a:rPr lang="ar-SA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raditional Arabic"/>
                <a:cs typeface="Traditional Arabic"/>
              </a:rPr>
              <a:t>(</a:t>
            </a:r>
            <a:r>
              <a:rPr lang="ar-SA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raditional Arabic"/>
                <a:cs typeface="Traditional Arabic"/>
              </a:rPr>
              <a:t>(وَمَا خَلَقْتُ الْجِنَّ وَالْإِنْسَ إِلَّا لِيَعْبُدُونِ</a:t>
            </a:r>
            <a:r>
              <a:rPr lang="ar-SA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raditional Arabic"/>
                <a:cs typeface="Traditional Arabic"/>
              </a:rPr>
              <a:t>))</a:t>
            </a:r>
            <a:endParaRPr lang="ar-SA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Andalus" pitchFamily="18" charset="-78"/>
              <a:cs typeface="Al-Mothnna" pitchFamily="2" charset="-78"/>
            </a:endParaRPr>
          </a:p>
        </p:txBody>
      </p:sp>
      <p:sp>
        <p:nvSpPr>
          <p:cNvPr id="6150" name="مربع نص 5"/>
          <p:cNvSpPr txBox="1">
            <a:spLocks noChangeArrowheads="1"/>
          </p:cNvSpPr>
          <p:nvPr/>
        </p:nvSpPr>
        <p:spPr bwMode="auto">
          <a:xfrm>
            <a:off x="8172450" y="2060575"/>
            <a:ext cx="215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ar-SA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رسم تخطيطي 6"/>
          <p:cNvGraphicFramePr/>
          <p:nvPr/>
        </p:nvGraphicFramePr>
        <p:xfrm>
          <a:off x="1187624" y="1700808"/>
          <a:ext cx="5943600" cy="36718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102" name="صورة 1" descr="2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56550" y="1989138"/>
            <a:ext cx="53975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مربع نص 11"/>
          <p:cNvSpPr txBox="1"/>
          <p:nvPr/>
        </p:nvSpPr>
        <p:spPr>
          <a:xfrm>
            <a:off x="5364163" y="260350"/>
            <a:ext cx="3600450" cy="7699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SA" sz="4400" b="1" dirty="0">
                <a:latin typeface="Andalus" pitchFamily="18" charset="-78"/>
                <a:cs typeface="Al-Mothnna" pitchFamily="2" charset="-78"/>
              </a:rPr>
              <a:t>أهمية العقيدة</a:t>
            </a:r>
          </a:p>
        </p:txBody>
      </p:sp>
      <p:sp>
        <p:nvSpPr>
          <p:cNvPr id="8198" name="مربع نص 5"/>
          <p:cNvSpPr txBox="1">
            <a:spLocks noChangeArrowheads="1"/>
          </p:cNvSpPr>
          <p:nvPr/>
        </p:nvSpPr>
        <p:spPr bwMode="auto">
          <a:xfrm>
            <a:off x="8172450" y="2060575"/>
            <a:ext cx="215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ar-SA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رسم تخطيطي 6"/>
          <p:cNvGraphicFramePr/>
          <p:nvPr/>
        </p:nvGraphicFramePr>
        <p:xfrm>
          <a:off x="2411413" y="1557338"/>
          <a:ext cx="5943600" cy="132343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pic>
        <p:nvPicPr>
          <p:cNvPr id="4102" name="صورة 1" descr="2.png"/>
          <p:cNvPicPr>
            <a:picLocks noChangeAspect="1"/>
          </p:cNvPicPr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7956550" y="1989138"/>
            <a:ext cx="53975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2" name="مربع نص 11"/>
          <p:cNvSpPr txBox="1"/>
          <p:nvPr/>
        </p:nvSpPr>
        <p:spPr>
          <a:xfrm>
            <a:off x="5364163" y="260350"/>
            <a:ext cx="3600450" cy="769938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SA" sz="4400" b="1" dirty="0">
                <a:latin typeface="Andalus" pitchFamily="18" charset="-78"/>
                <a:cs typeface="Al-Mothnna" pitchFamily="2" charset="-78"/>
              </a:rPr>
              <a:t>أهمية العقيدة</a:t>
            </a:r>
          </a:p>
        </p:txBody>
      </p:sp>
      <p:sp>
        <p:nvSpPr>
          <p:cNvPr id="20" name="مربع نص 19"/>
          <p:cNvSpPr txBox="1"/>
          <p:nvPr/>
        </p:nvSpPr>
        <p:spPr>
          <a:xfrm>
            <a:off x="1187624" y="3429000"/>
            <a:ext cx="6552728" cy="1810286"/>
          </a:xfrm>
          <a:prstGeom prst="flowChartMultidocument">
            <a:avLst/>
          </a:prstGeom>
          <a:ln>
            <a:solidFill>
              <a:schemeClr val="accent3">
                <a:lumMod val="60000"/>
                <a:lumOff val="40000"/>
              </a:schemeClr>
            </a:solidFill>
          </a:ln>
          <a:effectLst>
            <a:outerShdw blurRad="50800" dist="38100" dir="8100000" algn="tr" rotWithShape="0">
              <a:prstClr val="black">
                <a:alpha val="40000"/>
              </a:prstClr>
            </a:outerShdw>
          </a:effectLst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1">
            <a:spAutoFit/>
          </a:bodyPr>
          <a:lstStyle/>
          <a:p>
            <a:pPr>
              <a:defRPr/>
            </a:pPr>
            <a:r>
              <a:rPr lang="ar-SA" sz="28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في </a:t>
            </a:r>
            <a:r>
              <a:rPr lang="ar-SA" sz="28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Traditional Arabic" pitchFamily="18" charset="-78"/>
                <a:cs typeface="Traditional Arabic" pitchFamily="18" charset="-78"/>
              </a:rPr>
              <a:t>الحديث</a:t>
            </a:r>
            <a:r>
              <a:rPr lang="ar-SA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l-Mothnna" pitchFamily="2" charset="-78"/>
              </a:rPr>
              <a:t>: </a:t>
            </a:r>
            <a:r>
              <a:rPr lang="ar-SA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l-Mothnna" pitchFamily="2" charset="-78"/>
              </a:rPr>
              <a:t>(إن الله حرم على النار </a:t>
            </a:r>
            <a:r>
              <a:rPr lang="ar-SA" sz="4400" b="1" dirty="0" smtClean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l-Mothnna" pitchFamily="2" charset="-78"/>
              </a:rPr>
              <a:t>من </a:t>
            </a:r>
            <a:r>
              <a:rPr lang="ar-SA" sz="4400" b="1" dirty="0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l-Mothnna" pitchFamily="2" charset="-78"/>
              </a:rPr>
              <a:t>قال لا إله إلا الله يبتغي بذلك وجه الله</a:t>
            </a:r>
            <a:r>
              <a:rPr lang="ar-SA" sz="4400" b="1" dirty="0" err="1">
                <a:ln w="10541" cmpd="sng">
                  <a:solidFill>
                    <a:schemeClr val="accent1">
                      <a:shade val="88000"/>
                      <a:satMod val="110000"/>
                    </a:schemeClr>
                  </a:solidFill>
                  <a:prstDash val="solid"/>
                </a:ln>
                <a:solidFill>
                  <a:schemeClr val="tx1">
                    <a:lumMod val="95000"/>
                    <a:lumOff val="5000"/>
                  </a:schemeClr>
                </a:solidFill>
                <a:latin typeface="Andalus" pitchFamily="18" charset="-78"/>
                <a:cs typeface="Al-Mothnna" pitchFamily="2" charset="-78"/>
              </a:rPr>
              <a:t>)</a:t>
            </a:r>
            <a:endParaRPr lang="ar-SA" sz="4400" b="1" dirty="0">
              <a:ln w="10541" cmpd="sng">
                <a:solidFill>
                  <a:schemeClr val="accent1">
                    <a:shade val="88000"/>
                    <a:satMod val="110000"/>
                  </a:schemeClr>
                </a:solidFill>
                <a:prstDash val="solid"/>
              </a:ln>
              <a:solidFill>
                <a:schemeClr val="tx1">
                  <a:lumMod val="95000"/>
                  <a:lumOff val="5000"/>
                </a:schemeClr>
              </a:solidFill>
              <a:latin typeface="Andalus" pitchFamily="18" charset="-78"/>
              <a:cs typeface="Al-Mothnna" pitchFamily="2" charset="-78"/>
            </a:endParaRPr>
          </a:p>
        </p:txBody>
      </p:sp>
      <p:sp>
        <p:nvSpPr>
          <p:cNvPr id="8198" name="مربع نص 5"/>
          <p:cNvSpPr txBox="1">
            <a:spLocks noChangeArrowheads="1"/>
          </p:cNvSpPr>
          <p:nvPr/>
        </p:nvSpPr>
        <p:spPr bwMode="auto">
          <a:xfrm>
            <a:off x="8172450" y="2060575"/>
            <a:ext cx="215900" cy="36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ar-SA"/>
          </a:p>
        </p:txBody>
      </p:sp>
    </p:spTree>
  </p:cSld>
  <p:clrMapOvr>
    <a:masterClrMapping/>
  </p:clrMapOvr>
  <p:transition spd="med">
    <p:wip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5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410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2000" fill="hold"/>
                                        <p:tgtEl>
                                          <p:spTgt spid="410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21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Graphic spid="7" grpId="0">
        <p:bldAsOne/>
      </p:bldGraphic>
    </p:bld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Century Gothic"/>
        <a:ea typeface=""/>
        <a:cs typeface=""/>
      </a:majorFont>
      <a:minorFont>
        <a:latin typeface="Century Gothic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Stack of books design template</Template>
  <TotalTime>57</TotalTime>
  <Words>670</Words>
  <Application>Microsoft Office PowerPoint</Application>
  <PresentationFormat>عرض على الشاشة (3:4)‏</PresentationFormat>
  <Paragraphs>81</Paragraphs>
  <Slides>23</Slides>
  <Notes>1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23</vt:i4>
      </vt:variant>
    </vt:vector>
  </HeadingPairs>
  <TitlesOfParts>
    <vt:vector size="24" baseType="lpstr">
      <vt:lpstr>Default Design</vt:lpstr>
      <vt:lpstr>تعريف العقيدة الإسلامية وبيان أهميتها</vt:lpstr>
      <vt:lpstr>مصطلح العقيدة: </vt:lpstr>
      <vt:lpstr> تعريف العقيدة الإسلامية:  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  <vt:lpstr>خلاصة دعوة الرسل: </vt:lpstr>
      <vt:lpstr>الشريحة 17</vt:lpstr>
      <vt:lpstr>الشريحة 18</vt:lpstr>
      <vt:lpstr>منهج تلقي العقيدة الإسلامية والاستدلال عليها</vt:lpstr>
      <vt:lpstr>أسس التلقي عند السلف:</vt:lpstr>
      <vt:lpstr>منهج السلف في الاستدلال على العقيدة يقوم على:  الأسس التالية:</vt:lpstr>
      <vt:lpstr>1. حجية السنة المتواترة والآحاد في العقيدة.</vt:lpstr>
      <vt:lpstr>4. صحة فهم النصوص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تعريف العقيدة الإسلامية وبيان أهميتها</dc:title>
  <dc:creator>وفاء</dc:creator>
  <cp:lastModifiedBy>وفاء بنت محمد العيسى</cp:lastModifiedBy>
  <cp:revision>4</cp:revision>
  <dcterms:created xsi:type="dcterms:W3CDTF">2014-11-22T14:09:30Z</dcterms:created>
  <dcterms:modified xsi:type="dcterms:W3CDTF">2014-11-22T20:37:16Z</dcterms:modified>
</cp:coreProperties>
</file>