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77"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p:normalViewPr>
  <p:slideViewPr>
    <p:cSldViewPr snapToGrid="0">
      <p:cViewPr varScale="1">
        <p:scale>
          <a:sx n="72" d="100"/>
          <a:sy n="72" d="100"/>
        </p:scale>
        <p:origin x="5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commons.wikimedia.org/wiki/File:A_Daisy_flower.jpg" TargetMode="External"/><Relationship Id="rId1" Type="http://schemas.openxmlformats.org/officeDocument/2006/relationships/image" Target="../media/image1.jpg"/><Relationship Id="rId4" Type="http://schemas.openxmlformats.org/officeDocument/2006/relationships/hyperlink" Target="http://commons.wikimedia.org/wiki/File:Frangipani_flowers.jpg"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commons.wikimedia.org/wiki/File:A_Daisy_flower.jpg" TargetMode="External"/><Relationship Id="rId1" Type="http://schemas.openxmlformats.org/officeDocument/2006/relationships/image" Target="../media/image1.jpg"/><Relationship Id="rId4" Type="http://schemas.openxmlformats.org/officeDocument/2006/relationships/hyperlink" Target="http://commons.wikimedia.org/wiki/File:Frangipani_flowers.jp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commons.wikimedia.org/wiki/File:A_Daisy_flower.jpg" TargetMode="External"/><Relationship Id="rId1" Type="http://schemas.openxmlformats.org/officeDocument/2006/relationships/image" Target="../media/image1.jpg"/><Relationship Id="rId4" Type="http://schemas.openxmlformats.org/officeDocument/2006/relationships/hyperlink" Target="http://commons.wikimedia.org/wiki/File:Frangipani_flowers.jp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commons.wikimedia.org/wiki/File:A_Daisy_flower.jpg" TargetMode="External"/><Relationship Id="rId1" Type="http://schemas.openxmlformats.org/officeDocument/2006/relationships/image" Target="../media/image1.jpg"/><Relationship Id="rId4" Type="http://schemas.openxmlformats.org/officeDocument/2006/relationships/hyperlink" Target="http://commons.wikimedia.org/wiki/File:Frangipani_flowers.jp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AC409-F819-490A-8916-CA2E745626DD}" type="doc">
      <dgm:prSet loTypeId="urn:microsoft.com/office/officeart/2005/8/layout/cycle2" loCatId="cycle" qsTypeId="urn:microsoft.com/office/officeart/2005/8/quickstyle/simple4" qsCatId="simple" csTypeId="urn:microsoft.com/office/officeart/2005/8/colors/colorful2" csCatId="colorful" phldr="1"/>
      <dgm:spPr/>
      <dgm:t>
        <a:bodyPr/>
        <a:lstStyle/>
        <a:p>
          <a:pPr rtl="1"/>
          <a:endParaRPr lang="ar-SA"/>
        </a:p>
      </dgm:t>
    </dgm:pt>
    <dgm:pt modelId="{4BAAAAF0-B9AE-470B-A90E-3C3D035934DA}">
      <dgm:prSet phldrT="[نص]"/>
      <dgm:spPr/>
      <dgm:t>
        <a:bodyPr/>
        <a:lstStyle/>
        <a:p>
          <a:pPr rtl="1"/>
          <a:r>
            <a:rPr lang="ar-SA"/>
            <a:t>الأمور بمقاصدها</a:t>
          </a:r>
          <a:endParaRPr lang="ar-SA" dirty="0"/>
        </a:p>
      </dgm:t>
    </dgm:pt>
    <dgm:pt modelId="{6072F8E8-9816-47C1-A701-AC72EE98C6DB}" type="parTrans" cxnId="{91A00260-71C3-4DCF-A90D-98DCE4A0C548}">
      <dgm:prSet/>
      <dgm:spPr/>
      <dgm:t>
        <a:bodyPr/>
        <a:lstStyle/>
        <a:p>
          <a:pPr rtl="1"/>
          <a:endParaRPr lang="ar-SA"/>
        </a:p>
      </dgm:t>
    </dgm:pt>
    <dgm:pt modelId="{6F31DB51-B6FE-44A9-8007-24C17DDB1C49}" type="sibTrans" cxnId="{91A00260-71C3-4DCF-A90D-98DCE4A0C548}">
      <dgm:prSet/>
      <dgm:spPr/>
      <dgm:t>
        <a:bodyPr/>
        <a:lstStyle/>
        <a:p>
          <a:pPr rtl="1"/>
          <a:endParaRPr lang="ar-SA"/>
        </a:p>
      </dgm:t>
    </dgm:pt>
    <dgm:pt modelId="{20FB8FF3-40D3-4515-A074-6E0A6B391483}">
      <dgm:prSet phldrT="[نص]"/>
      <dgm:spPr/>
      <dgm:t>
        <a:bodyPr/>
        <a:lstStyle/>
        <a:p>
          <a:pPr rtl="1"/>
          <a:r>
            <a:rPr lang="ar-SA" dirty="0"/>
            <a:t>لا  ضرر ولا ضرار</a:t>
          </a:r>
        </a:p>
      </dgm:t>
    </dgm:pt>
    <dgm:pt modelId="{C2309E50-6F1E-4E2C-86B9-4DDC0B20A619}" type="parTrans" cxnId="{A9AB6358-A4FA-43FC-92A4-0616CBBCE6AE}">
      <dgm:prSet/>
      <dgm:spPr/>
      <dgm:t>
        <a:bodyPr/>
        <a:lstStyle/>
        <a:p>
          <a:pPr rtl="1"/>
          <a:endParaRPr lang="ar-SA"/>
        </a:p>
      </dgm:t>
    </dgm:pt>
    <dgm:pt modelId="{8904599A-E21A-45B2-B698-63FBF3B6BF05}" type="sibTrans" cxnId="{A9AB6358-A4FA-43FC-92A4-0616CBBCE6AE}">
      <dgm:prSet/>
      <dgm:spPr/>
      <dgm:t>
        <a:bodyPr/>
        <a:lstStyle/>
        <a:p>
          <a:pPr rtl="1"/>
          <a:endParaRPr lang="ar-SA"/>
        </a:p>
      </dgm:t>
    </dgm:pt>
    <dgm:pt modelId="{52A05D44-7324-40D2-A0B1-782A99E550D6}">
      <dgm:prSet phldrT="[نص]"/>
      <dgm:spPr/>
      <dgm:t>
        <a:bodyPr/>
        <a:lstStyle/>
        <a:p>
          <a:pPr rtl="1"/>
          <a:r>
            <a:rPr lang="ar-SA"/>
            <a:t>المشقة تجلب التيسير</a:t>
          </a:r>
          <a:endParaRPr lang="ar-SA" dirty="0"/>
        </a:p>
      </dgm:t>
    </dgm:pt>
    <dgm:pt modelId="{4BAAEF0F-EC9F-4BFF-BC93-D3C0343A7428}" type="parTrans" cxnId="{40AF8C68-3967-4015-A111-7ED037D71E88}">
      <dgm:prSet/>
      <dgm:spPr/>
      <dgm:t>
        <a:bodyPr/>
        <a:lstStyle/>
        <a:p>
          <a:pPr rtl="1"/>
          <a:endParaRPr lang="ar-SA"/>
        </a:p>
      </dgm:t>
    </dgm:pt>
    <dgm:pt modelId="{6035A98F-D48A-439F-9132-CD3660E03869}" type="sibTrans" cxnId="{40AF8C68-3967-4015-A111-7ED037D71E88}">
      <dgm:prSet/>
      <dgm:spPr/>
      <dgm:t>
        <a:bodyPr/>
        <a:lstStyle/>
        <a:p>
          <a:pPr rtl="1"/>
          <a:endParaRPr lang="ar-SA"/>
        </a:p>
      </dgm:t>
    </dgm:pt>
    <dgm:pt modelId="{B6E3AB48-5AB6-4142-8DF3-A2BBE0C53EB4}">
      <dgm:prSet phldrT="[نص]"/>
      <dgm:spPr/>
      <dgm:t>
        <a:bodyPr/>
        <a:lstStyle/>
        <a:p>
          <a:pPr rtl="1"/>
          <a:r>
            <a:rPr lang="ar-SA"/>
            <a:t>العادة المحكمة</a:t>
          </a:r>
          <a:endParaRPr lang="ar-SA" dirty="0"/>
        </a:p>
      </dgm:t>
    </dgm:pt>
    <dgm:pt modelId="{DCADA98B-11CC-43C0-B95A-25EC899895DD}" type="parTrans" cxnId="{C10B0C7A-2098-402D-A89C-E27E36D33810}">
      <dgm:prSet/>
      <dgm:spPr/>
      <dgm:t>
        <a:bodyPr/>
        <a:lstStyle/>
        <a:p>
          <a:pPr rtl="1"/>
          <a:endParaRPr lang="ar-SA"/>
        </a:p>
      </dgm:t>
    </dgm:pt>
    <dgm:pt modelId="{826452AD-69CE-4259-A7B8-5DBC5AA25810}" type="sibTrans" cxnId="{C10B0C7A-2098-402D-A89C-E27E36D33810}">
      <dgm:prSet/>
      <dgm:spPr/>
      <dgm:t>
        <a:bodyPr/>
        <a:lstStyle/>
        <a:p>
          <a:pPr rtl="1"/>
          <a:endParaRPr lang="ar-SA"/>
        </a:p>
      </dgm:t>
    </dgm:pt>
    <dgm:pt modelId="{1A7825BB-9310-4CD8-BEA7-AEF9669AC168}">
      <dgm:prSet phldrT="[نص]"/>
      <dgm:spPr/>
      <dgm:t>
        <a:bodyPr/>
        <a:lstStyle/>
        <a:p>
          <a:pPr rtl="1"/>
          <a:r>
            <a:rPr lang="ar-SA"/>
            <a:t>اليقين </a:t>
          </a:r>
          <a:endParaRPr lang="ar-SA" dirty="0"/>
        </a:p>
      </dgm:t>
    </dgm:pt>
    <dgm:pt modelId="{58B33540-3E7B-406E-BBB8-F5AD487865D1}" type="parTrans" cxnId="{E3EF61F4-4AA3-4E48-84CB-5B8F580ACBEA}">
      <dgm:prSet/>
      <dgm:spPr/>
      <dgm:t>
        <a:bodyPr/>
        <a:lstStyle/>
        <a:p>
          <a:pPr rtl="1"/>
          <a:endParaRPr lang="ar-SA"/>
        </a:p>
      </dgm:t>
    </dgm:pt>
    <dgm:pt modelId="{2C2EBAA9-EDE4-4206-B7E0-03937B384856}" type="sibTrans" cxnId="{E3EF61F4-4AA3-4E48-84CB-5B8F580ACBEA}">
      <dgm:prSet/>
      <dgm:spPr/>
      <dgm:t>
        <a:bodyPr/>
        <a:lstStyle/>
        <a:p>
          <a:pPr rtl="1"/>
          <a:endParaRPr lang="ar-SA"/>
        </a:p>
      </dgm:t>
    </dgm:pt>
    <dgm:pt modelId="{41196FD7-4B21-4ED7-BADD-6AD0CCCCDF31}" type="pres">
      <dgm:prSet presAssocID="{DB0AC409-F819-490A-8916-CA2E745626DD}" presName="cycle" presStyleCnt="0">
        <dgm:presLayoutVars>
          <dgm:dir/>
          <dgm:resizeHandles val="exact"/>
        </dgm:presLayoutVars>
      </dgm:prSet>
      <dgm:spPr/>
    </dgm:pt>
    <dgm:pt modelId="{8DA53A55-C70E-4F62-8EBF-700D3845553C}" type="pres">
      <dgm:prSet presAssocID="{4BAAAAF0-B9AE-470B-A90E-3C3D035934DA}" presName="node" presStyleLbl="node1" presStyleIdx="0" presStyleCnt="5">
        <dgm:presLayoutVars>
          <dgm:bulletEnabled val="1"/>
        </dgm:presLayoutVars>
      </dgm:prSet>
      <dgm:spPr/>
    </dgm:pt>
    <dgm:pt modelId="{2D3C55CE-75E2-4C89-8DD4-D2EA3F4323BD}" type="pres">
      <dgm:prSet presAssocID="{6F31DB51-B6FE-44A9-8007-24C17DDB1C49}" presName="sibTrans" presStyleLbl="sibTrans2D1" presStyleIdx="0" presStyleCnt="5"/>
      <dgm:spPr/>
    </dgm:pt>
    <dgm:pt modelId="{4E63B5A7-35A1-4AD2-A65E-473AA2A39C00}" type="pres">
      <dgm:prSet presAssocID="{6F31DB51-B6FE-44A9-8007-24C17DDB1C49}" presName="connectorText" presStyleLbl="sibTrans2D1" presStyleIdx="0" presStyleCnt="5"/>
      <dgm:spPr/>
    </dgm:pt>
    <dgm:pt modelId="{4099DDB1-CC2F-4463-A66A-4897E824A30F}" type="pres">
      <dgm:prSet presAssocID="{20FB8FF3-40D3-4515-A074-6E0A6B391483}" presName="node" presStyleLbl="node1" presStyleIdx="1" presStyleCnt="5">
        <dgm:presLayoutVars>
          <dgm:bulletEnabled val="1"/>
        </dgm:presLayoutVars>
      </dgm:prSet>
      <dgm:spPr/>
    </dgm:pt>
    <dgm:pt modelId="{153994FD-3AC5-4213-83E3-1D0204EA689B}" type="pres">
      <dgm:prSet presAssocID="{8904599A-E21A-45B2-B698-63FBF3B6BF05}" presName="sibTrans" presStyleLbl="sibTrans2D1" presStyleIdx="1" presStyleCnt="5"/>
      <dgm:spPr/>
    </dgm:pt>
    <dgm:pt modelId="{3888D66C-5BD7-43B6-BFC7-11703D01B9AC}" type="pres">
      <dgm:prSet presAssocID="{8904599A-E21A-45B2-B698-63FBF3B6BF05}" presName="connectorText" presStyleLbl="sibTrans2D1" presStyleIdx="1" presStyleCnt="5"/>
      <dgm:spPr/>
    </dgm:pt>
    <dgm:pt modelId="{0C8259E4-DAAD-4E91-AEE2-892629C033E1}" type="pres">
      <dgm:prSet presAssocID="{52A05D44-7324-40D2-A0B1-782A99E550D6}" presName="node" presStyleLbl="node1" presStyleIdx="2" presStyleCnt="5">
        <dgm:presLayoutVars>
          <dgm:bulletEnabled val="1"/>
        </dgm:presLayoutVars>
      </dgm:prSet>
      <dgm:spPr/>
    </dgm:pt>
    <dgm:pt modelId="{35F1904B-AAD5-4C29-9C87-21BB2A10ADD9}" type="pres">
      <dgm:prSet presAssocID="{6035A98F-D48A-439F-9132-CD3660E03869}" presName="sibTrans" presStyleLbl="sibTrans2D1" presStyleIdx="2" presStyleCnt="5"/>
      <dgm:spPr/>
    </dgm:pt>
    <dgm:pt modelId="{CD657E08-CAA9-4180-BE55-075FCCC17296}" type="pres">
      <dgm:prSet presAssocID="{6035A98F-D48A-439F-9132-CD3660E03869}" presName="connectorText" presStyleLbl="sibTrans2D1" presStyleIdx="2" presStyleCnt="5"/>
      <dgm:spPr/>
    </dgm:pt>
    <dgm:pt modelId="{B8CA12B8-EE06-4FAD-B310-9E9A1ED3C0D2}" type="pres">
      <dgm:prSet presAssocID="{B6E3AB48-5AB6-4142-8DF3-A2BBE0C53EB4}" presName="node" presStyleLbl="node1" presStyleIdx="3" presStyleCnt="5">
        <dgm:presLayoutVars>
          <dgm:bulletEnabled val="1"/>
        </dgm:presLayoutVars>
      </dgm:prSet>
      <dgm:spPr/>
    </dgm:pt>
    <dgm:pt modelId="{9FC6F9BF-810C-4DD1-BCD4-61858DF8C6CA}" type="pres">
      <dgm:prSet presAssocID="{826452AD-69CE-4259-A7B8-5DBC5AA25810}" presName="sibTrans" presStyleLbl="sibTrans2D1" presStyleIdx="3" presStyleCnt="5"/>
      <dgm:spPr/>
    </dgm:pt>
    <dgm:pt modelId="{7FCF34FE-4D76-4CC0-9089-69FC9D8B06A4}" type="pres">
      <dgm:prSet presAssocID="{826452AD-69CE-4259-A7B8-5DBC5AA25810}" presName="connectorText" presStyleLbl="sibTrans2D1" presStyleIdx="3" presStyleCnt="5"/>
      <dgm:spPr/>
    </dgm:pt>
    <dgm:pt modelId="{FD896E7E-F0AB-4D40-BF04-698C31990B74}" type="pres">
      <dgm:prSet presAssocID="{1A7825BB-9310-4CD8-BEA7-AEF9669AC168}" presName="node" presStyleLbl="node1" presStyleIdx="4" presStyleCnt="5">
        <dgm:presLayoutVars>
          <dgm:bulletEnabled val="1"/>
        </dgm:presLayoutVars>
      </dgm:prSet>
      <dgm:spPr/>
    </dgm:pt>
    <dgm:pt modelId="{E817EB09-3072-4838-8981-076ABCC1C134}" type="pres">
      <dgm:prSet presAssocID="{2C2EBAA9-EDE4-4206-B7E0-03937B384856}" presName="sibTrans" presStyleLbl="sibTrans2D1" presStyleIdx="4" presStyleCnt="5"/>
      <dgm:spPr/>
    </dgm:pt>
    <dgm:pt modelId="{78FDA689-DF7B-4CB5-B059-C46229AE2C7A}" type="pres">
      <dgm:prSet presAssocID="{2C2EBAA9-EDE4-4206-B7E0-03937B384856}" presName="connectorText" presStyleLbl="sibTrans2D1" presStyleIdx="4" presStyleCnt="5"/>
      <dgm:spPr/>
    </dgm:pt>
  </dgm:ptLst>
  <dgm:cxnLst>
    <dgm:cxn modelId="{7A93DB17-59FB-43F4-8C3D-D3CCF3CEF65D}" type="presOf" srcId="{826452AD-69CE-4259-A7B8-5DBC5AA25810}" destId="{9FC6F9BF-810C-4DD1-BCD4-61858DF8C6CA}" srcOrd="0" destOrd="0" presId="urn:microsoft.com/office/officeart/2005/8/layout/cycle2"/>
    <dgm:cxn modelId="{BEFF452B-CC6C-49F4-843F-1C5BBA197776}" type="presOf" srcId="{4BAAAAF0-B9AE-470B-A90E-3C3D035934DA}" destId="{8DA53A55-C70E-4F62-8EBF-700D3845553C}" srcOrd="0" destOrd="0" presId="urn:microsoft.com/office/officeart/2005/8/layout/cycle2"/>
    <dgm:cxn modelId="{C2CC4137-0306-49CB-BB70-C42AA8A2B67C}" type="presOf" srcId="{52A05D44-7324-40D2-A0B1-782A99E550D6}" destId="{0C8259E4-DAAD-4E91-AEE2-892629C033E1}" srcOrd="0" destOrd="0" presId="urn:microsoft.com/office/officeart/2005/8/layout/cycle2"/>
    <dgm:cxn modelId="{91A00260-71C3-4DCF-A90D-98DCE4A0C548}" srcId="{DB0AC409-F819-490A-8916-CA2E745626DD}" destId="{4BAAAAF0-B9AE-470B-A90E-3C3D035934DA}" srcOrd="0" destOrd="0" parTransId="{6072F8E8-9816-47C1-A701-AC72EE98C6DB}" sibTransId="{6F31DB51-B6FE-44A9-8007-24C17DDB1C49}"/>
    <dgm:cxn modelId="{26BA3162-1476-498C-8DDE-557B39AFE5B3}" type="presOf" srcId="{2C2EBAA9-EDE4-4206-B7E0-03937B384856}" destId="{78FDA689-DF7B-4CB5-B059-C46229AE2C7A}" srcOrd="1" destOrd="0" presId="urn:microsoft.com/office/officeart/2005/8/layout/cycle2"/>
    <dgm:cxn modelId="{40AF8C68-3967-4015-A111-7ED037D71E88}" srcId="{DB0AC409-F819-490A-8916-CA2E745626DD}" destId="{52A05D44-7324-40D2-A0B1-782A99E550D6}" srcOrd="2" destOrd="0" parTransId="{4BAAEF0F-EC9F-4BFF-BC93-D3C0343A7428}" sibTransId="{6035A98F-D48A-439F-9132-CD3660E03869}"/>
    <dgm:cxn modelId="{CAB3816D-BF68-4494-9DED-8F0F40382CD9}" type="presOf" srcId="{1A7825BB-9310-4CD8-BEA7-AEF9669AC168}" destId="{FD896E7E-F0AB-4D40-BF04-698C31990B74}" srcOrd="0" destOrd="0" presId="urn:microsoft.com/office/officeart/2005/8/layout/cycle2"/>
    <dgm:cxn modelId="{A9AB6358-A4FA-43FC-92A4-0616CBBCE6AE}" srcId="{DB0AC409-F819-490A-8916-CA2E745626DD}" destId="{20FB8FF3-40D3-4515-A074-6E0A6B391483}" srcOrd="1" destOrd="0" parTransId="{C2309E50-6F1E-4E2C-86B9-4DDC0B20A619}" sibTransId="{8904599A-E21A-45B2-B698-63FBF3B6BF05}"/>
    <dgm:cxn modelId="{C10B0C7A-2098-402D-A89C-E27E36D33810}" srcId="{DB0AC409-F819-490A-8916-CA2E745626DD}" destId="{B6E3AB48-5AB6-4142-8DF3-A2BBE0C53EB4}" srcOrd="3" destOrd="0" parTransId="{DCADA98B-11CC-43C0-B95A-25EC899895DD}" sibTransId="{826452AD-69CE-4259-A7B8-5DBC5AA25810}"/>
    <dgm:cxn modelId="{36DA7785-93BC-43F4-80C1-700F40AED1B1}" type="presOf" srcId="{20FB8FF3-40D3-4515-A074-6E0A6B391483}" destId="{4099DDB1-CC2F-4463-A66A-4897E824A30F}" srcOrd="0" destOrd="0" presId="urn:microsoft.com/office/officeart/2005/8/layout/cycle2"/>
    <dgm:cxn modelId="{D6C34B8C-D175-4813-B593-514C49C93E01}" type="presOf" srcId="{826452AD-69CE-4259-A7B8-5DBC5AA25810}" destId="{7FCF34FE-4D76-4CC0-9089-69FC9D8B06A4}" srcOrd="1" destOrd="0" presId="urn:microsoft.com/office/officeart/2005/8/layout/cycle2"/>
    <dgm:cxn modelId="{0E502B95-C9F6-46EB-B2E5-6EB5537B5D8D}" type="presOf" srcId="{6035A98F-D48A-439F-9132-CD3660E03869}" destId="{35F1904B-AAD5-4C29-9C87-21BB2A10ADD9}" srcOrd="0" destOrd="0" presId="urn:microsoft.com/office/officeart/2005/8/layout/cycle2"/>
    <dgm:cxn modelId="{19A8AD95-70EC-465F-B385-4993D66D2F2F}" type="presOf" srcId="{B6E3AB48-5AB6-4142-8DF3-A2BBE0C53EB4}" destId="{B8CA12B8-EE06-4FAD-B310-9E9A1ED3C0D2}" srcOrd="0" destOrd="0" presId="urn:microsoft.com/office/officeart/2005/8/layout/cycle2"/>
    <dgm:cxn modelId="{B644239B-65D5-40DB-96A3-F54C1CF2F955}" type="presOf" srcId="{DB0AC409-F819-490A-8916-CA2E745626DD}" destId="{41196FD7-4B21-4ED7-BADD-6AD0CCCCDF31}" srcOrd="0" destOrd="0" presId="urn:microsoft.com/office/officeart/2005/8/layout/cycle2"/>
    <dgm:cxn modelId="{07D1CA9E-23B3-47C3-836F-AF832BEC6B41}" type="presOf" srcId="{8904599A-E21A-45B2-B698-63FBF3B6BF05}" destId="{3888D66C-5BD7-43B6-BFC7-11703D01B9AC}" srcOrd="1" destOrd="0" presId="urn:microsoft.com/office/officeart/2005/8/layout/cycle2"/>
    <dgm:cxn modelId="{D9B5C5A4-A8E1-4F07-8E39-8261467B72A6}" type="presOf" srcId="{8904599A-E21A-45B2-B698-63FBF3B6BF05}" destId="{153994FD-3AC5-4213-83E3-1D0204EA689B}" srcOrd="0" destOrd="0" presId="urn:microsoft.com/office/officeart/2005/8/layout/cycle2"/>
    <dgm:cxn modelId="{C0489BCD-D532-4066-94A1-45AD79D8518D}" type="presOf" srcId="{6035A98F-D48A-439F-9132-CD3660E03869}" destId="{CD657E08-CAA9-4180-BE55-075FCCC17296}" srcOrd="1" destOrd="0" presId="urn:microsoft.com/office/officeart/2005/8/layout/cycle2"/>
    <dgm:cxn modelId="{0B4EA8D1-1C53-4F0A-B3B2-F81A9E40513E}" type="presOf" srcId="{6F31DB51-B6FE-44A9-8007-24C17DDB1C49}" destId="{2D3C55CE-75E2-4C89-8DD4-D2EA3F4323BD}" srcOrd="0" destOrd="0" presId="urn:microsoft.com/office/officeart/2005/8/layout/cycle2"/>
    <dgm:cxn modelId="{E3EF61F4-4AA3-4E48-84CB-5B8F580ACBEA}" srcId="{DB0AC409-F819-490A-8916-CA2E745626DD}" destId="{1A7825BB-9310-4CD8-BEA7-AEF9669AC168}" srcOrd="4" destOrd="0" parTransId="{58B33540-3E7B-406E-BBB8-F5AD487865D1}" sibTransId="{2C2EBAA9-EDE4-4206-B7E0-03937B384856}"/>
    <dgm:cxn modelId="{30234DF5-6FBE-45B4-85DF-FC9386704E5D}" type="presOf" srcId="{6F31DB51-B6FE-44A9-8007-24C17DDB1C49}" destId="{4E63B5A7-35A1-4AD2-A65E-473AA2A39C00}" srcOrd="1" destOrd="0" presId="urn:microsoft.com/office/officeart/2005/8/layout/cycle2"/>
    <dgm:cxn modelId="{140238FF-6F8D-4A8E-AC9D-C477497594B3}" type="presOf" srcId="{2C2EBAA9-EDE4-4206-B7E0-03937B384856}" destId="{E817EB09-3072-4838-8981-076ABCC1C134}" srcOrd="0" destOrd="0" presId="urn:microsoft.com/office/officeart/2005/8/layout/cycle2"/>
    <dgm:cxn modelId="{51A02C67-F130-42DC-A07C-7DA89A339864}" type="presParOf" srcId="{41196FD7-4B21-4ED7-BADD-6AD0CCCCDF31}" destId="{8DA53A55-C70E-4F62-8EBF-700D3845553C}" srcOrd="0" destOrd="0" presId="urn:microsoft.com/office/officeart/2005/8/layout/cycle2"/>
    <dgm:cxn modelId="{5E4F4285-1F40-4E65-9A99-EC7144C4392A}" type="presParOf" srcId="{41196FD7-4B21-4ED7-BADD-6AD0CCCCDF31}" destId="{2D3C55CE-75E2-4C89-8DD4-D2EA3F4323BD}" srcOrd="1" destOrd="0" presId="urn:microsoft.com/office/officeart/2005/8/layout/cycle2"/>
    <dgm:cxn modelId="{0337E4FC-EC4A-40D1-AADA-033F4E6A58D8}" type="presParOf" srcId="{2D3C55CE-75E2-4C89-8DD4-D2EA3F4323BD}" destId="{4E63B5A7-35A1-4AD2-A65E-473AA2A39C00}" srcOrd="0" destOrd="0" presId="urn:microsoft.com/office/officeart/2005/8/layout/cycle2"/>
    <dgm:cxn modelId="{99D28E07-B40A-4156-A709-5253BED93366}" type="presParOf" srcId="{41196FD7-4B21-4ED7-BADD-6AD0CCCCDF31}" destId="{4099DDB1-CC2F-4463-A66A-4897E824A30F}" srcOrd="2" destOrd="0" presId="urn:microsoft.com/office/officeart/2005/8/layout/cycle2"/>
    <dgm:cxn modelId="{82935D0A-FE9E-4918-B122-A61ABAAD4129}" type="presParOf" srcId="{41196FD7-4B21-4ED7-BADD-6AD0CCCCDF31}" destId="{153994FD-3AC5-4213-83E3-1D0204EA689B}" srcOrd="3" destOrd="0" presId="urn:microsoft.com/office/officeart/2005/8/layout/cycle2"/>
    <dgm:cxn modelId="{05D1BC18-5B4D-4A70-84D4-53E97641BCA9}" type="presParOf" srcId="{153994FD-3AC5-4213-83E3-1D0204EA689B}" destId="{3888D66C-5BD7-43B6-BFC7-11703D01B9AC}" srcOrd="0" destOrd="0" presId="urn:microsoft.com/office/officeart/2005/8/layout/cycle2"/>
    <dgm:cxn modelId="{29446EC2-D479-46B2-8256-6CC8CFD290B3}" type="presParOf" srcId="{41196FD7-4B21-4ED7-BADD-6AD0CCCCDF31}" destId="{0C8259E4-DAAD-4E91-AEE2-892629C033E1}" srcOrd="4" destOrd="0" presId="urn:microsoft.com/office/officeart/2005/8/layout/cycle2"/>
    <dgm:cxn modelId="{1BAA1601-A864-4062-8C8C-FEBFD66450ED}" type="presParOf" srcId="{41196FD7-4B21-4ED7-BADD-6AD0CCCCDF31}" destId="{35F1904B-AAD5-4C29-9C87-21BB2A10ADD9}" srcOrd="5" destOrd="0" presId="urn:microsoft.com/office/officeart/2005/8/layout/cycle2"/>
    <dgm:cxn modelId="{B7D084AE-D308-48A8-9090-712DC1F2B38C}" type="presParOf" srcId="{35F1904B-AAD5-4C29-9C87-21BB2A10ADD9}" destId="{CD657E08-CAA9-4180-BE55-075FCCC17296}" srcOrd="0" destOrd="0" presId="urn:microsoft.com/office/officeart/2005/8/layout/cycle2"/>
    <dgm:cxn modelId="{53DFAC94-E191-45A5-BE64-03F6BAB2F94B}" type="presParOf" srcId="{41196FD7-4B21-4ED7-BADD-6AD0CCCCDF31}" destId="{B8CA12B8-EE06-4FAD-B310-9E9A1ED3C0D2}" srcOrd="6" destOrd="0" presId="urn:microsoft.com/office/officeart/2005/8/layout/cycle2"/>
    <dgm:cxn modelId="{513125FC-64EE-41C7-B96E-C0611E9A8FB7}" type="presParOf" srcId="{41196FD7-4B21-4ED7-BADD-6AD0CCCCDF31}" destId="{9FC6F9BF-810C-4DD1-BCD4-61858DF8C6CA}" srcOrd="7" destOrd="0" presId="urn:microsoft.com/office/officeart/2005/8/layout/cycle2"/>
    <dgm:cxn modelId="{51B28104-F173-4BF1-B5E4-098A31DD199C}" type="presParOf" srcId="{9FC6F9BF-810C-4DD1-BCD4-61858DF8C6CA}" destId="{7FCF34FE-4D76-4CC0-9089-69FC9D8B06A4}" srcOrd="0" destOrd="0" presId="urn:microsoft.com/office/officeart/2005/8/layout/cycle2"/>
    <dgm:cxn modelId="{A0CF8A13-25A7-46B1-8554-C89F5AC51ACA}" type="presParOf" srcId="{41196FD7-4B21-4ED7-BADD-6AD0CCCCDF31}" destId="{FD896E7E-F0AB-4D40-BF04-698C31990B74}" srcOrd="8" destOrd="0" presId="urn:microsoft.com/office/officeart/2005/8/layout/cycle2"/>
    <dgm:cxn modelId="{34E9B73D-8424-4E75-B554-04F3F1533725}" type="presParOf" srcId="{41196FD7-4B21-4ED7-BADD-6AD0CCCCDF31}" destId="{E817EB09-3072-4838-8981-076ABCC1C134}" srcOrd="9" destOrd="0" presId="urn:microsoft.com/office/officeart/2005/8/layout/cycle2"/>
    <dgm:cxn modelId="{32A32164-C42C-439C-9F75-A502131FCA2A}" type="presParOf" srcId="{E817EB09-3072-4838-8981-076ABCC1C134}" destId="{78FDA689-DF7B-4CB5-B059-C46229AE2C7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907930-769A-4F5C-9E27-941C1D78158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B18492D-609D-4ED4-B252-BE905DA62093}">
      <dgm:prSet phldrT="[Text]" custT="1"/>
      <dgm:spPr/>
      <dgm:t>
        <a:bodyPr/>
        <a:lstStyle/>
        <a:p>
          <a:r>
            <a:rPr lang="ar-SA" sz="2000" b="1" dirty="0"/>
            <a:t>المحافظة على الحواس و الجهاز العصبي و المخ ، و المحافظة على قدرات العقل لإداء وظائفه .</a:t>
          </a:r>
          <a:endParaRPr lang="en-US" sz="2000" b="1" dirty="0"/>
        </a:p>
      </dgm:t>
    </dgm:pt>
    <dgm:pt modelId="{669A10B0-3365-4F7E-B91B-0B9977B1140B}" type="parTrans" cxnId="{F4C3F221-47F1-466A-8E0D-A2754BB820A1}">
      <dgm:prSet/>
      <dgm:spPr/>
      <dgm:t>
        <a:bodyPr/>
        <a:lstStyle/>
        <a:p>
          <a:endParaRPr lang="en-US"/>
        </a:p>
      </dgm:t>
    </dgm:pt>
    <dgm:pt modelId="{68F72210-B66D-41D6-AA4D-30C877EB184F}" type="sibTrans" cxnId="{F4C3F221-47F1-466A-8E0D-A2754BB820A1}">
      <dgm:prSet/>
      <dgm:spPr/>
      <dgm:t>
        <a:bodyPr/>
        <a:lstStyle/>
        <a:p>
          <a:endParaRPr lang="en-US"/>
        </a:p>
      </dgm:t>
    </dgm:pt>
    <dgm:pt modelId="{9E7C1A29-4B54-4148-AA5A-0524C624DB49}">
      <dgm:prSet phldrT="[Text]" custT="1"/>
      <dgm:spPr/>
      <dgm:t>
        <a:bodyPr/>
        <a:lstStyle/>
        <a:p>
          <a:r>
            <a:rPr lang="ar-SA" sz="2400" b="1" dirty="0"/>
            <a:t>من التطبيقات الفقهية:</a:t>
          </a:r>
        </a:p>
      </dgm:t>
    </dgm:pt>
    <dgm:pt modelId="{A797D06E-E034-4E2E-83EA-B7EEF0508A27}" type="parTrans" cxnId="{40D58EDF-5CA6-4BF3-B112-9EBAC543B0A3}">
      <dgm:prSet/>
      <dgm:spPr/>
      <dgm:t>
        <a:bodyPr/>
        <a:lstStyle/>
        <a:p>
          <a:endParaRPr lang="en-US"/>
        </a:p>
      </dgm:t>
    </dgm:pt>
    <dgm:pt modelId="{EAB113BF-027B-44C1-9113-BB3CABDC35B1}" type="sibTrans" cxnId="{40D58EDF-5CA6-4BF3-B112-9EBAC543B0A3}">
      <dgm:prSet/>
      <dgm:spPr/>
      <dgm:t>
        <a:bodyPr/>
        <a:lstStyle/>
        <a:p>
          <a:endParaRPr lang="en-US"/>
        </a:p>
      </dgm:t>
    </dgm:pt>
    <dgm:pt modelId="{7C5C755B-6D5F-4EBA-8305-2698C08AA6ED}">
      <dgm:prSet phldrT="[Text]"/>
      <dgm:spPr/>
      <dgm:t>
        <a:bodyPr/>
        <a:lstStyle/>
        <a:p>
          <a:r>
            <a:rPr lang="ar-SA" b="1" dirty="0"/>
            <a:t>و من ذلك أيضا حرمة استعمال البنج </a:t>
          </a:r>
          <a:endParaRPr lang="en-US" b="1" dirty="0"/>
        </a:p>
      </dgm:t>
    </dgm:pt>
    <dgm:pt modelId="{1E6BB7CA-18C0-4B67-A00E-96249982A176}" type="parTrans" cxnId="{7E66D3BE-C298-4F38-8B44-EB26840B7CE6}">
      <dgm:prSet/>
      <dgm:spPr/>
      <dgm:t>
        <a:bodyPr/>
        <a:lstStyle/>
        <a:p>
          <a:endParaRPr lang="en-US"/>
        </a:p>
      </dgm:t>
    </dgm:pt>
    <dgm:pt modelId="{8F0EA61E-7BF1-4D8E-87FE-E46657C4207E}" type="sibTrans" cxnId="{7E66D3BE-C298-4F38-8B44-EB26840B7CE6}">
      <dgm:prSet/>
      <dgm:spPr/>
      <dgm:t>
        <a:bodyPr/>
        <a:lstStyle/>
        <a:p>
          <a:endParaRPr lang="en-US"/>
        </a:p>
      </dgm:t>
    </dgm:pt>
    <dgm:pt modelId="{73852618-1327-41FE-B720-BDDD06E93EDB}">
      <dgm:prSet phldrT="[Text]"/>
      <dgm:spPr/>
      <dgm:t>
        <a:bodyPr/>
        <a:lstStyle/>
        <a:p>
          <a:r>
            <a:rPr lang="ar-SA" b="1" dirty="0"/>
            <a:t>تحريم المداواة بما يغيب العقل لغير ضرورة</a:t>
          </a:r>
          <a:endParaRPr lang="en-US" b="1" dirty="0"/>
        </a:p>
      </dgm:t>
    </dgm:pt>
    <dgm:pt modelId="{D76B7C21-68DF-490E-B90E-AD69936FA3AF}" type="parTrans" cxnId="{E319F0CD-5760-452A-B54E-C414CD8D7864}">
      <dgm:prSet/>
      <dgm:spPr/>
      <dgm:t>
        <a:bodyPr/>
        <a:lstStyle/>
        <a:p>
          <a:endParaRPr lang="en-US"/>
        </a:p>
      </dgm:t>
    </dgm:pt>
    <dgm:pt modelId="{32321D65-69FD-472A-ABF0-180B4E72AEE8}" type="sibTrans" cxnId="{E319F0CD-5760-452A-B54E-C414CD8D7864}">
      <dgm:prSet/>
      <dgm:spPr/>
      <dgm:t>
        <a:bodyPr/>
        <a:lstStyle/>
        <a:p>
          <a:endParaRPr lang="en-US"/>
        </a:p>
      </dgm:t>
    </dgm:pt>
    <dgm:pt modelId="{EDF57623-B35D-4AFB-A431-527ED34A7D99}">
      <dgm:prSet phldrT="[Text]"/>
      <dgm:spPr/>
      <dgm:t>
        <a:bodyPr/>
        <a:lstStyle/>
        <a:p>
          <a:r>
            <a:rPr lang="ar-SA" b="1" dirty="0"/>
            <a:t>يستدل بها:</a:t>
          </a:r>
          <a:endParaRPr lang="en-US" b="1" dirty="0"/>
        </a:p>
      </dgm:t>
    </dgm:pt>
    <dgm:pt modelId="{98323C9A-A991-4AC0-895D-157F677BD5B8}" type="parTrans" cxnId="{2ECFC584-4231-46B6-9E43-E4BB0382ACE7}">
      <dgm:prSet/>
      <dgm:spPr/>
      <dgm:t>
        <a:bodyPr/>
        <a:lstStyle/>
        <a:p>
          <a:endParaRPr lang="en-US"/>
        </a:p>
      </dgm:t>
    </dgm:pt>
    <dgm:pt modelId="{3D01C9AC-77E6-4D4C-BA1E-5C7665B9CC87}" type="sibTrans" cxnId="{2ECFC584-4231-46B6-9E43-E4BB0382ACE7}">
      <dgm:prSet/>
      <dgm:spPr/>
      <dgm:t>
        <a:bodyPr/>
        <a:lstStyle/>
        <a:p>
          <a:endParaRPr lang="en-US"/>
        </a:p>
      </dgm:t>
    </dgm:pt>
    <dgm:pt modelId="{D6148732-6B2C-4639-A80E-E133EA4307C9}">
      <dgm:prSet phldrT="[Text]" custT="1"/>
      <dgm:spPr/>
      <dgm:t>
        <a:bodyPr/>
        <a:lstStyle/>
        <a:p>
          <a:r>
            <a:rPr lang="ar-SA" sz="1800" b="1" dirty="0"/>
            <a:t>لقوله صل الله عليه و سلم في الخمر : ( إنه ليس بدواء ، لكنه بداء ) . و قوله تعالى : ﴿يَسْئَلُونَكَ عَنِ الْخَمْرِ وَالْمَيْسِرِ قُلْ فِيهِمَا إِثْمٌ كَبِيرٌ وَمَنَافِعُ لِلنَّاسِ وَإِثْمُهُمَا أَكْبَرُ مِنْ نَّفْعِهِمَا﴾ البقرة: من الآية219</a:t>
          </a:r>
          <a:endParaRPr lang="en-US" sz="1800" b="1" dirty="0"/>
        </a:p>
      </dgm:t>
    </dgm:pt>
    <dgm:pt modelId="{07D089FA-8F8E-4B07-A994-0B224155DD9F}" type="parTrans" cxnId="{D6F68F7D-763A-43E3-83EC-1A4B0D667378}">
      <dgm:prSet/>
      <dgm:spPr/>
      <dgm:t>
        <a:bodyPr/>
        <a:lstStyle/>
        <a:p>
          <a:endParaRPr lang="en-US"/>
        </a:p>
      </dgm:t>
    </dgm:pt>
    <dgm:pt modelId="{94E1B599-23D4-45F0-8E3D-AC162A69C3DF}" type="sibTrans" cxnId="{D6F68F7D-763A-43E3-83EC-1A4B0D667378}">
      <dgm:prSet/>
      <dgm:spPr/>
      <dgm:t>
        <a:bodyPr/>
        <a:lstStyle/>
        <a:p>
          <a:endParaRPr lang="en-US"/>
        </a:p>
      </dgm:t>
    </dgm:pt>
    <dgm:pt modelId="{28378B48-7B73-40D7-B76E-ED6EE28861DD}" type="pres">
      <dgm:prSet presAssocID="{C6907930-769A-4F5C-9E27-941C1D781585}" presName="Name0" presStyleCnt="0">
        <dgm:presLayoutVars>
          <dgm:dir/>
          <dgm:animLvl val="lvl"/>
          <dgm:resizeHandles val="exact"/>
        </dgm:presLayoutVars>
      </dgm:prSet>
      <dgm:spPr/>
    </dgm:pt>
    <dgm:pt modelId="{A1E5EECE-E47E-461F-84D9-1764E113E208}" type="pres">
      <dgm:prSet presAssocID="{EDF57623-B35D-4AFB-A431-527ED34A7D99}" presName="boxAndChildren" presStyleCnt="0"/>
      <dgm:spPr/>
    </dgm:pt>
    <dgm:pt modelId="{D0DF46BE-F7B3-452F-8979-3598EEAF12DF}" type="pres">
      <dgm:prSet presAssocID="{EDF57623-B35D-4AFB-A431-527ED34A7D99}" presName="parentTextBox" presStyleLbl="node1" presStyleIdx="0" presStyleCnt="3"/>
      <dgm:spPr/>
    </dgm:pt>
    <dgm:pt modelId="{1DF91F02-F4D1-458C-BE9C-AFC8FFCE0FC0}" type="pres">
      <dgm:prSet presAssocID="{EDF57623-B35D-4AFB-A431-527ED34A7D99}" presName="entireBox" presStyleLbl="node1" presStyleIdx="0" presStyleCnt="3" custScaleY="211509" custLinFactNeighborX="-635" custLinFactNeighborY="246"/>
      <dgm:spPr/>
    </dgm:pt>
    <dgm:pt modelId="{A3B51938-63D1-4411-8E8D-153AD0B2B1CB}" type="pres">
      <dgm:prSet presAssocID="{EDF57623-B35D-4AFB-A431-527ED34A7D99}" presName="descendantBox" presStyleCnt="0"/>
      <dgm:spPr/>
    </dgm:pt>
    <dgm:pt modelId="{409D173E-FEEF-4FFE-985B-7188EF2BD1DC}" type="pres">
      <dgm:prSet presAssocID="{D6148732-6B2C-4639-A80E-E133EA4307C9}" presName="childTextBox" presStyleLbl="fgAccFollowNode1" presStyleIdx="0" presStyleCnt="3" custScaleY="197326">
        <dgm:presLayoutVars>
          <dgm:bulletEnabled val="1"/>
        </dgm:presLayoutVars>
      </dgm:prSet>
      <dgm:spPr/>
    </dgm:pt>
    <dgm:pt modelId="{823E4288-E3B3-4453-868B-41CFF7E4F23B}" type="pres">
      <dgm:prSet presAssocID="{EAB113BF-027B-44C1-9113-BB3CABDC35B1}" presName="sp" presStyleCnt="0"/>
      <dgm:spPr/>
    </dgm:pt>
    <dgm:pt modelId="{244B87BD-098F-4FBD-B8AB-F9EE7798DBA1}" type="pres">
      <dgm:prSet presAssocID="{9E7C1A29-4B54-4148-AA5A-0524C624DB49}" presName="arrowAndChildren" presStyleCnt="0"/>
      <dgm:spPr/>
    </dgm:pt>
    <dgm:pt modelId="{9E24B1A8-72C8-4AED-8634-4A238B2A65B1}" type="pres">
      <dgm:prSet presAssocID="{9E7C1A29-4B54-4148-AA5A-0524C624DB49}" presName="parentTextArrow" presStyleLbl="node1" presStyleIdx="0" presStyleCnt="3"/>
      <dgm:spPr/>
    </dgm:pt>
    <dgm:pt modelId="{39E42F87-F7E1-4B6B-B479-2CF929D6E25B}" type="pres">
      <dgm:prSet presAssocID="{9E7C1A29-4B54-4148-AA5A-0524C624DB49}" presName="arrow" presStyleLbl="node1" presStyleIdx="1" presStyleCnt="3" custScaleY="155756"/>
      <dgm:spPr/>
    </dgm:pt>
    <dgm:pt modelId="{26C27EB3-533B-4981-B305-65D33A9AA258}" type="pres">
      <dgm:prSet presAssocID="{9E7C1A29-4B54-4148-AA5A-0524C624DB49}" presName="descendantArrow" presStyleCnt="0"/>
      <dgm:spPr/>
    </dgm:pt>
    <dgm:pt modelId="{3E6817B7-BE52-47F9-BE0A-CEA9088603E7}" type="pres">
      <dgm:prSet presAssocID="{7C5C755B-6D5F-4EBA-8305-2698C08AA6ED}" presName="childTextArrow" presStyleLbl="fgAccFollowNode1" presStyleIdx="1" presStyleCnt="3" custScaleX="88149" custScaleY="85694">
        <dgm:presLayoutVars>
          <dgm:bulletEnabled val="1"/>
        </dgm:presLayoutVars>
      </dgm:prSet>
      <dgm:spPr/>
    </dgm:pt>
    <dgm:pt modelId="{88B286C2-4644-4D0F-B1F9-EE72FD31FDDB}" type="pres">
      <dgm:prSet presAssocID="{73852618-1327-41FE-B720-BDDD06E93EDB}" presName="childTextArrow" presStyleLbl="fgAccFollowNode1" presStyleIdx="2" presStyleCnt="3" custScaleX="89837" custScaleY="84685">
        <dgm:presLayoutVars>
          <dgm:bulletEnabled val="1"/>
        </dgm:presLayoutVars>
      </dgm:prSet>
      <dgm:spPr/>
    </dgm:pt>
    <dgm:pt modelId="{12B098B6-D225-43FF-B308-DFBC252CAC02}" type="pres">
      <dgm:prSet presAssocID="{68F72210-B66D-41D6-AA4D-30C877EB184F}" presName="sp" presStyleCnt="0"/>
      <dgm:spPr/>
    </dgm:pt>
    <dgm:pt modelId="{3BEE1A3C-C3E9-45EA-99EE-902DBAF42FBE}" type="pres">
      <dgm:prSet presAssocID="{6B18492D-609D-4ED4-B252-BE905DA62093}" presName="arrowAndChildren" presStyleCnt="0"/>
      <dgm:spPr/>
    </dgm:pt>
    <dgm:pt modelId="{0F0C1160-6F78-47F4-BBEF-5F12319AA090}" type="pres">
      <dgm:prSet presAssocID="{6B18492D-609D-4ED4-B252-BE905DA62093}" presName="parentTextArrow" presStyleLbl="node1" presStyleIdx="2" presStyleCnt="3"/>
      <dgm:spPr/>
    </dgm:pt>
  </dgm:ptLst>
  <dgm:cxnLst>
    <dgm:cxn modelId="{C34C0B07-5BBB-44F6-9022-ACAA8A0CBF43}" type="presOf" srcId="{7C5C755B-6D5F-4EBA-8305-2698C08AA6ED}" destId="{3E6817B7-BE52-47F9-BE0A-CEA9088603E7}" srcOrd="0" destOrd="0" presId="urn:microsoft.com/office/officeart/2005/8/layout/process4"/>
    <dgm:cxn modelId="{F4C3F221-47F1-466A-8E0D-A2754BB820A1}" srcId="{C6907930-769A-4F5C-9E27-941C1D781585}" destId="{6B18492D-609D-4ED4-B252-BE905DA62093}" srcOrd="0" destOrd="0" parTransId="{669A10B0-3365-4F7E-B91B-0B9977B1140B}" sibTransId="{68F72210-B66D-41D6-AA4D-30C877EB184F}"/>
    <dgm:cxn modelId="{C8A1EF2C-6DFA-4281-95A4-914E3161BF72}" type="presOf" srcId="{D6148732-6B2C-4639-A80E-E133EA4307C9}" destId="{409D173E-FEEF-4FFE-985B-7188EF2BD1DC}" srcOrd="0" destOrd="0" presId="urn:microsoft.com/office/officeart/2005/8/layout/process4"/>
    <dgm:cxn modelId="{C8CE2A2D-31CB-4034-85F0-75FB2683A5D4}" type="presOf" srcId="{C6907930-769A-4F5C-9E27-941C1D781585}" destId="{28378B48-7B73-40D7-B76E-ED6EE28861DD}" srcOrd="0" destOrd="0" presId="urn:microsoft.com/office/officeart/2005/8/layout/process4"/>
    <dgm:cxn modelId="{4DBF7364-5B94-4ED5-8E22-6CC18F1C3B74}" type="presOf" srcId="{9E7C1A29-4B54-4148-AA5A-0524C624DB49}" destId="{9E24B1A8-72C8-4AED-8634-4A238B2A65B1}" srcOrd="0" destOrd="0" presId="urn:microsoft.com/office/officeart/2005/8/layout/process4"/>
    <dgm:cxn modelId="{D8A44871-EF85-4A1A-8E59-AEECD0562F86}" type="presOf" srcId="{9E7C1A29-4B54-4148-AA5A-0524C624DB49}" destId="{39E42F87-F7E1-4B6B-B479-2CF929D6E25B}" srcOrd="1" destOrd="0" presId="urn:microsoft.com/office/officeart/2005/8/layout/process4"/>
    <dgm:cxn modelId="{D6F68F7D-763A-43E3-83EC-1A4B0D667378}" srcId="{EDF57623-B35D-4AFB-A431-527ED34A7D99}" destId="{D6148732-6B2C-4639-A80E-E133EA4307C9}" srcOrd="0" destOrd="0" parTransId="{07D089FA-8F8E-4B07-A994-0B224155DD9F}" sibTransId="{94E1B599-23D4-45F0-8E3D-AC162A69C3DF}"/>
    <dgm:cxn modelId="{2ECFC584-4231-46B6-9E43-E4BB0382ACE7}" srcId="{C6907930-769A-4F5C-9E27-941C1D781585}" destId="{EDF57623-B35D-4AFB-A431-527ED34A7D99}" srcOrd="2" destOrd="0" parTransId="{98323C9A-A991-4AC0-895D-157F677BD5B8}" sibTransId="{3D01C9AC-77E6-4D4C-BA1E-5C7665B9CC87}"/>
    <dgm:cxn modelId="{BCF71F8F-0157-42D7-BAED-66B65C43344B}" type="presOf" srcId="{73852618-1327-41FE-B720-BDDD06E93EDB}" destId="{88B286C2-4644-4D0F-B1F9-EE72FD31FDDB}" srcOrd="0" destOrd="0" presId="urn:microsoft.com/office/officeart/2005/8/layout/process4"/>
    <dgm:cxn modelId="{6BB58EA4-A237-493A-BA51-1617836E045D}" type="presOf" srcId="{EDF57623-B35D-4AFB-A431-527ED34A7D99}" destId="{D0DF46BE-F7B3-452F-8979-3598EEAF12DF}" srcOrd="0" destOrd="0" presId="urn:microsoft.com/office/officeart/2005/8/layout/process4"/>
    <dgm:cxn modelId="{04C1C1A4-B3F6-439B-8ECC-36F51BF2192C}" type="presOf" srcId="{6B18492D-609D-4ED4-B252-BE905DA62093}" destId="{0F0C1160-6F78-47F4-BBEF-5F12319AA090}" srcOrd="0" destOrd="0" presId="urn:microsoft.com/office/officeart/2005/8/layout/process4"/>
    <dgm:cxn modelId="{7E66D3BE-C298-4F38-8B44-EB26840B7CE6}" srcId="{9E7C1A29-4B54-4148-AA5A-0524C624DB49}" destId="{7C5C755B-6D5F-4EBA-8305-2698C08AA6ED}" srcOrd="0" destOrd="0" parTransId="{1E6BB7CA-18C0-4B67-A00E-96249982A176}" sibTransId="{8F0EA61E-7BF1-4D8E-87FE-E46657C4207E}"/>
    <dgm:cxn modelId="{E319F0CD-5760-452A-B54E-C414CD8D7864}" srcId="{9E7C1A29-4B54-4148-AA5A-0524C624DB49}" destId="{73852618-1327-41FE-B720-BDDD06E93EDB}" srcOrd="1" destOrd="0" parTransId="{D76B7C21-68DF-490E-B90E-AD69936FA3AF}" sibTransId="{32321D65-69FD-472A-ABF0-180B4E72AEE8}"/>
    <dgm:cxn modelId="{40D58EDF-5CA6-4BF3-B112-9EBAC543B0A3}" srcId="{C6907930-769A-4F5C-9E27-941C1D781585}" destId="{9E7C1A29-4B54-4148-AA5A-0524C624DB49}" srcOrd="1" destOrd="0" parTransId="{A797D06E-E034-4E2E-83EA-B7EEF0508A27}" sibTransId="{EAB113BF-027B-44C1-9113-BB3CABDC35B1}"/>
    <dgm:cxn modelId="{07477AEE-A147-42B7-BFE7-922CCE5DAB1A}" type="presOf" srcId="{EDF57623-B35D-4AFB-A431-527ED34A7D99}" destId="{1DF91F02-F4D1-458C-BE9C-AFC8FFCE0FC0}" srcOrd="1" destOrd="0" presId="urn:microsoft.com/office/officeart/2005/8/layout/process4"/>
    <dgm:cxn modelId="{14C3E523-C1F4-410C-ADCD-2783A7FFBFDA}" type="presParOf" srcId="{28378B48-7B73-40D7-B76E-ED6EE28861DD}" destId="{A1E5EECE-E47E-461F-84D9-1764E113E208}" srcOrd="0" destOrd="0" presId="urn:microsoft.com/office/officeart/2005/8/layout/process4"/>
    <dgm:cxn modelId="{ABEA0630-7FA1-4FB0-829A-F27B1C2F7A26}" type="presParOf" srcId="{A1E5EECE-E47E-461F-84D9-1764E113E208}" destId="{D0DF46BE-F7B3-452F-8979-3598EEAF12DF}" srcOrd="0" destOrd="0" presId="urn:microsoft.com/office/officeart/2005/8/layout/process4"/>
    <dgm:cxn modelId="{4A0031B7-18F8-48B9-9CC9-CEF9636C49C3}" type="presParOf" srcId="{A1E5EECE-E47E-461F-84D9-1764E113E208}" destId="{1DF91F02-F4D1-458C-BE9C-AFC8FFCE0FC0}" srcOrd="1" destOrd="0" presId="urn:microsoft.com/office/officeart/2005/8/layout/process4"/>
    <dgm:cxn modelId="{60BA4EA5-99E8-412E-845E-36BCAAAA3092}" type="presParOf" srcId="{A1E5EECE-E47E-461F-84D9-1764E113E208}" destId="{A3B51938-63D1-4411-8E8D-153AD0B2B1CB}" srcOrd="2" destOrd="0" presId="urn:microsoft.com/office/officeart/2005/8/layout/process4"/>
    <dgm:cxn modelId="{5E81D76A-2D81-42B4-87AD-5C87DEA3DEAF}" type="presParOf" srcId="{A3B51938-63D1-4411-8E8D-153AD0B2B1CB}" destId="{409D173E-FEEF-4FFE-985B-7188EF2BD1DC}" srcOrd="0" destOrd="0" presId="urn:microsoft.com/office/officeart/2005/8/layout/process4"/>
    <dgm:cxn modelId="{7277BE67-4CED-417C-AE0B-73D67A18E8C1}" type="presParOf" srcId="{28378B48-7B73-40D7-B76E-ED6EE28861DD}" destId="{823E4288-E3B3-4453-868B-41CFF7E4F23B}" srcOrd="1" destOrd="0" presId="urn:microsoft.com/office/officeart/2005/8/layout/process4"/>
    <dgm:cxn modelId="{6CDF3123-7786-45D3-A1D3-34238F8B9A5E}" type="presParOf" srcId="{28378B48-7B73-40D7-B76E-ED6EE28861DD}" destId="{244B87BD-098F-4FBD-B8AB-F9EE7798DBA1}" srcOrd="2" destOrd="0" presId="urn:microsoft.com/office/officeart/2005/8/layout/process4"/>
    <dgm:cxn modelId="{FC4E307C-CC81-4C42-BA1A-BBAD6389A860}" type="presParOf" srcId="{244B87BD-098F-4FBD-B8AB-F9EE7798DBA1}" destId="{9E24B1A8-72C8-4AED-8634-4A238B2A65B1}" srcOrd="0" destOrd="0" presId="urn:microsoft.com/office/officeart/2005/8/layout/process4"/>
    <dgm:cxn modelId="{EAFC9B61-78D5-4E85-99A4-718A87AFD148}" type="presParOf" srcId="{244B87BD-098F-4FBD-B8AB-F9EE7798DBA1}" destId="{39E42F87-F7E1-4B6B-B479-2CF929D6E25B}" srcOrd="1" destOrd="0" presId="urn:microsoft.com/office/officeart/2005/8/layout/process4"/>
    <dgm:cxn modelId="{36E2F66F-84B4-4FD1-9925-AFFA9EBB2BB8}" type="presParOf" srcId="{244B87BD-098F-4FBD-B8AB-F9EE7798DBA1}" destId="{26C27EB3-533B-4981-B305-65D33A9AA258}" srcOrd="2" destOrd="0" presId="urn:microsoft.com/office/officeart/2005/8/layout/process4"/>
    <dgm:cxn modelId="{BF80F683-B6E8-4134-8841-844C11A02340}" type="presParOf" srcId="{26C27EB3-533B-4981-B305-65D33A9AA258}" destId="{3E6817B7-BE52-47F9-BE0A-CEA9088603E7}" srcOrd="0" destOrd="0" presId="urn:microsoft.com/office/officeart/2005/8/layout/process4"/>
    <dgm:cxn modelId="{3463F2D9-62C6-479D-B5EF-5BAF8E310AD6}" type="presParOf" srcId="{26C27EB3-533B-4981-B305-65D33A9AA258}" destId="{88B286C2-4644-4D0F-B1F9-EE72FD31FDDB}" srcOrd="1" destOrd="0" presId="urn:microsoft.com/office/officeart/2005/8/layout/process4"/>
    <dgm:cxn modelId="{DF87F157-162C-4394-83AE-244C89973928}" type="presParOf" srcId="{28378B48-7B73-40D7-B76E-ED6EE28861DD}" destId="{12B098B6-D225-43FF-B308-DFBC252CAC02}" srcOrd="3" destOrd="0" presId="urn:microsoft.com/office/officeart/2005/8/layout/process4"/>
    <dgm:cxn modelId="{125602B7-A7D7-4D0A-AE85-96190C62F340}" type="presParOf" srcId="{28378B48-7B73-40D7-B76E-ED6EE28861DD}" destId="{3BEE1A3C-C3E9-45EA-99EE-902DBAF42FBE}" srcOrd="4" destOrd="0" presId="urn:microsoft.com/office/officeart/2005/8/layout/process4"/>
    <dgm:cxn modelId="{4632EFE2-DEE0-4E3F-9A52-344CE0394189}" type="presParOf" srcId="{3BEE1A3C-C3E9-45EA-99EE-902DBAF42FBE}" destId="{0F0C1160-6F78-47F4-BBEF-5F12319AA09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8D7A70-CED1-49BA-9FA8-5749246D76D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AE8744D-2D11-481F-8D56-B145EB0572E4}">
      <dgm:prSet phldrT="[Text]"/>
      <dgm:spPr/>
      <dgm:t>
        <a:bodyPr/>
        <a:lstStyle/>
        <a:p>
          <a:r>
            <a:rPr lang="ar-SA" b="1" dirty="0"/>
            <a:t>حفظ العرض والنسب</a:t>
          </a:r>
          <a:endParaRPr lang="en-US" b="1" dirty="0"/>
        </a:p>
      </dgm:t>
    </dgm:pt>
    <dgm:pt modelId="{AEBDF057-588B-4BCC-B184-2E9E851D4C99}" type="parTrans" cxnId="{3AD8A260-DE62-457C-9A11-48B0A7AFF1E4}">
      <dgm:prSet/>
      <dgm:spPr/>
      <dgm:t>
        <a:bodyPr/>
        <a:lstStyle/>
        <a:p>
          <a:endParaRPr lang="en-US"/>
        </a:p>
      </dgm:t>
    </dgm:pt>
    <dgm:pt modelId="{D4335A4F-22CD-4ED2-B437-429242E9AED9}" type="sibTrans" cxnId="{3AD8A260-DE62-457C-9A11-48B0A7AFF1E4}">
      <dgm:prSet/>
      <dgm:spPr/>
      <dgm:t>
        <a:bodyPr/>
        <a:lstStyle/>
        <a:p>
          <a:endParaRPr lang="en-US"/>
        </a:p>
      </dgm:t>
    </dgm:pt>
    <dgm:pt modelId="{71252B27-D887-449A-B520-CBB764652A29}">
      <dgm:prSet phldrT="[Text]"/>
      <dgm:spPr/>
      <dgm:t>
        <a:bodyPr/>
        <a:lstStyle/>
        <a:p>
          <a:r>
            <a:rPr lang="ar-SA" b="1" dirty="0"/>
            <a:t>حفظ العرض: صيانة الكرامة و العفة و الشرف </a:t>
          </a:r>
          <a:endParaRPr lang="en-US" b="1" dirty="0"/>
        </a:p>
      </dgm:t>
    </dgm:pt>
    <dgm:pt modelId="{37CED66E-B6F0-4F26-8E0F-E2A9590619AD}" type="parTrans" cxnId="{E65F07E1-0DAE-4EDD-8770-D464E64BD9B7}">
      <dgm:prSet/>
      <dgm:spPr/>
      <dgm:t>
        <a:bodyPr/>
        <a:lstStyle/>
        <a:p>
          <a:endParaRPr lang="en-US"/>
        </a:p>
      </dgm:t>
    </dgm:pt>
    <dgm:pt modelId="{574C9A76-9869-433E-A19D-C93C0BB3D443}" type="sibTrans" cxnId="{E65F07E1-0DAE-4EDD-8770-D464E64BD9B7}">
      <dgm:prSet/>
      <dgm:spPr/>
      <dgm:t>
        <a:bodyPr/>
        <a:lstStyle/>
        <a:p>
          <a:endParaRPr lang="en-US"/>
        </a:p>
      </dgm:t>
    </dgm:pt>
    <dgm:pt modelId="{55A6772F-0C7C-4FC8-8DEB-0949A85B28FA}">
      <dgm:prSet phldrT="[Text]"/>
      <dgm:spPr/>
      <dgm:t>
        <a:bodyPr/>
        <a:lstStyle/>
        <a:p>
          <a:r>
            <a:rPr lang="ar-SA" b="1" dirty="0"/>
            <a:t>حفظ النسب والنسل: القيام بالتناسل المشروع عن طريق العلاقة الزوجية الشرعية .</a:t>
          </a:r>
          <a:endParaRPr lang="en-US" b="1" dirty="0"/>
        </a:p>
      </dgm:t>
    </dgm:pt>
    <dgm:pt modelId="{B05BF30E-5CD8-450E-A872-7825729BF4CF}" type="parTrans" cxnId="{CC168941-53BB-4281-846F-98EFF5A78F0D}">
      <dgm:prSet/>
      <dgm:spPr/>
      <dgm:t>
        <a:bodyPr/>
        <a:lstStyle/>
        <a:p>
          <a:endParaRPr lang="en-US"/>
        </a:p>
      </dgm:t>
    </dgm:pt>
    <dgm:pt modelId="{4C69906C-ADAD-422C-B5F8-27676272DAD7}" type="sibTrans" cxnId="{CC168941-53BB-4281-846F-98EFF5A78F0D}">
      <dgm:prSet/>
      <dgm:spPr/>
      <dgm:t>
        <a:bodyPr/>
        <a:lstStyle/>
        <a:p>
          <a:endParaRPr lang="en-US"/>
        </a:p>
      </dgm:t>
    </dgm:pt>
    <dgm:pt modelId="{8F572685-68B0-4C04-BD63-6FF34D545662}">
      <dgm:prSet phldrT="[Text]" custT="1"/>
      <dgm:spPr/>
      <dgm:t>
        <a:bodyPr/>
        <a:lstStyle/>
        <a:p>
          <a:r>
            <a:rPr lang="ar-SA" sz="2400" b="1" dirty="0"/>
            <a:t>من تطبيقاتها الفقهية:</a:t>
          </a:r>
          <a:endParaRPr lang="en-US" sz="2400" b="1" dirty="0"/>
        </a:p>
      </dgm:t>
    </dgm:pt>
    <dgm:pt modelId="{7316B800-93C3-4385-8D24-D3DC5DD3CDD3}" type="parTrans" cxnId="{E7AB3C82-DC05-4366-9581-4D724D4705CC}">
      <dgm:prSet/>
      <dgm:spPr/>
      <dgm:t>
        <a:bodyPr/>
        <a:lstStyle/>
        <a:p>
          <a:endParaRPr lang="en-US"/>
        </a:p>
      </dgm:t>
    </dgm:pt>
    <dgm:pt modelId="{9ED9AEC9-4096-493E-A184-9355FE79BCCC}" type="sibTrans" cxnId="{E7AB3C82-DC05-4366-9581-4D724D4705CC}">
      <dgm:prSet/>
      <dgm:spPr/>
      <dgm:t>
        <a:bodyPr/>
        <a:lstStyle/>
        <a:p>
          <a:endParaRPr lang="en-US"/>
        </a:p>
      </dgm:t>
    </dgm:pt>
    <dgm:pt modelId="{4680FB62-A79A-4E2C-860B-D7390B67D982}">
      <dgm:prSet phldrT="[Text]" custT="1"/>
      <dgm:spPr/>
      <dgm:t>
        <a:bodyPr/>
        <a:lstStyle/>
        <a:p>
          <a:r>
            <a:rPr lang="ar-SA" sz="1800" b="1" dirty="0"/>
            <a:t>تحريم خلط المولودين </a:t>
          </a:r>
          <a:endParaRPr lang="en-US" sz="1800" b="1" dirty="0"/>
        </a:p>
      </dgm:t>
    </dgm:pt>
    <dgm:pt modelId="{A1AECA35-D503-4EE7-A44B-93FF94FE4257}" type="parTrans" cxnId="{7A295A43-3374-4808-B394-D5C9B26131FF}">
      <dgm:prSet/>
      <dgm:spPr/>
      <dgm:t>
        <a:bodyPr/>
        <a:lstStyle/>
        <a:p>
          <a:endParaRPr lang="en-US"/>
        </a:p>
      </dgm:t>
    </dgm:pt>
    <dgm:pt modelId="{3FCC43ED-1BF8-4FF8-8791-BC5D8566A5F0}" type="sibTrans" cxnId="{7A295A43-3374-4808-B394-D5C9B26131FF}">
      <dgm:prSet/>
      <dgm:spPr/>
      <dgm:t>
        <a:bodyPr/>
        <a:lstStyle/>
        <a:p>
          <a:endParaRPr lang="en-US"/>
        </a:p>
      </dgm:t>
    </dgm:pt>
    <dgm:pt modelId="{F247BE47-A08C-4917-91C2-C8EF31BF1735}">
      <dgm:prSet phldrT="[Text]" custT="1"/>
      <dgm:spPr/>
      <dgm:t>
        <a:bodyPr/>
        <a:lstStyle/>
        <a:p>
          <a:r>
            <a:rPr lang="ar-SA" sz="1800" b="1" dirty="0"/>
            <a:t>تحريم كل ما يقطع الحمل باستمرار كالحبوب و ازاله الرحم و الاختصاء .</a:t>
          </a:r>
          <a:endParaRPr lang="en-US" sz="1800" b="1" dirty="0"/>
        </a:p>
      </dgm:t>
    </dgm:pt>
    <dgm:pt modelId="{BBD64579-F62C-47B9-B346-B3401800DD73}" type="parTrans" cxnId="{B6CFFE50-A3ED-4D38-AC28-064E19B9473C}">
      <dgm:prSet/>
      <dgm:spPr/>
      <dgm:t>
        <a:bodyPr/>
        <a:lstStyle/>
        <a:p>
          <a:endParaRPr lang="en-US"/>
        </a:p>
      </dgm:t>
    </dgm:pt>
    <dgm:pt modelId="{23316EC8-F3DF-4A71-B897-E3F84A123DF1}" type="sibTrans" cxnId="{B6CFFE50-A3ED-4D38-AC28-064E19B9473C}">
      <dgm:prSet/>
      <dgm:spPr/>
      <dgm:t>
        <a:bodyPr/>
        <a:lstStyle/>
        <a:p>
          <a:endParaRPr lang="en-US"/>
        </a:p>
      </dgm:t>
    </dgm:pt>
    <dgm:pt modelId="{28EABED0-51DC-47C4-89AB-2FAA8122A6B1}">
      <dgm:prSet phldrT="[Text]" custT="1"/>
      <dgm:spPr/>
      <dgm:t>
        <a:bodyPr/>
        <a:lstStyle/>
        <a:p>
          <a:r>
            <a:rPr lang="ar-SA" sz="1800" b="1" dirty="0"/>
            <a:t>عن عبد الله بن مسعود قال : كنا نغزو مع رسول الله صلى الله عليه وسلم ، وليس لنا شيء ، فقلنا : ألا نستخصي ؟ فنهانا عن ذلك .</a:t>
          </a:r>
          <a:endParaRPr lang="en-US" sz="1800" b="1" dirty="0"/>
        </a:p>
      </dgm:t>
    </dgm:pt>
    <dgm:pt modelId="{BC5B6B6B-B4C5-4B81-9E20-CFF07F3B208D}" type="parTrans" cxnId="{A4A4B026-4336-417E-AEEC-B7C0DEB39DCB}">
      <dgm:prSet/>
      <dgm:spPr/>
      <dgm:t>
        <a:bodyPr/>
        <a:lstStyle/>
        <a:p>
          <a:endParaRPr lang="en-US"/>
        </a:p>
      </dgm:t>
    </dgm:pt>
    <dgm:pt modelId="{483DAE20-1DE2-4C1D-AAA7-F79781F44560}" type="sibTrans" cxnId="{A4A4B026-4336-417E-AEEC-B7C0DEB39DCB}">
      <dgm:prSet/>
      <dgm:spPr/>
      <dgm:t>
        <a:bodyPr/>
        <a:lstStyle/>
        <a:p>
          <a:endParaRPr lang="en-US"/>
        </a:p>
      </dgm:t>
    </dgm:pt>
    <dgm:pt modelId="{874E57A7-3F33-42A5-99A1-FE7878EEC2A8}">
      <dgm:prSet phldrT="[Text]" custT="1"/>
      <dgm:spPr/>
      <dgm:t>
        <a:bodyPr/>
        <a:lstStyle/>
        <a:p>
          <a:r>
            <a:rPr lang="ar-SA" sz="2400" b="1" dirty="0"/>
            <a:t>دليلها:</a:t>
          </a:r>
          <a:endParaRPr lang="en-US" sz="2400" b="1" dirty="0"/>
        </a:p>
      </dgm:t>
    </dgm:pt>
    <dgm:pt modelId="{AAEB0770-74F4-498D-86FA-52D9E76BD467}" type="sibTrans" cxnId="{4B7C89F4-BB6C-493D-A02E-9C8969C5819D}">
      <dgm:prSet/>
      <dgm:spPr/>
      <dgm:t>
        <a:bodyPr/>
        <a:lstStyle/>
        <a:p>
          <a:endParaRPr lang="en-US"/>
        </a:p>
      </dgm:t>
    </dgm:pt>
    <dgm:pt modelId="{7D9DC25D-5488-4546-8926-D6DF1BD3194F}" type="parTrans" cxnId="{4B7C89F4-BB6C-493D-A02E-9C8969C5819D}">
      <dgm:prSet/>
      <dgm:spPr/>
      <dgm:t>
        <a:bodyPr/>
        <a:lstStyle/>
        <a:p>
          <a:endParaRPr lang="en-US"/>
        </a:p>
      </dgm:t>
    </dgm:pt>
    <dgm:pt modelId="{2760D0B4-A6EC-48E0-A2C4-CE723B243334}" type="pres">
      <dgm:prSet presAssocID="{DC8D7A70-CED1-49BA-9FA8-5749246D76DD}" presName="Name0" presStyleCnt="0">
        <dgm:presLayoutVars>
          <dgm:dir/>
          <dgm:animLvl val="lvl"/>
          <dgm:resizeHandles val="exact"/>
        </dgm:presLayoutVars>
      </dgm:prSet>
      <dgm:spPr/>
    </dgm:pt>
    <dgm:pt modelId="{9501EF6B-2881-4017-B3CE-2CD73458CD41}" type="pres">
      <dgm:prSet presAssocID="{874E57A7-3F33-42A5-99A1-FE7878EEC2A8}" presName="boxAndChildren" presStyleCnt="0"/>
      <dgm:spPr/>
    </dgm:pt>
    <dgm:pt modelId="{9D3C1645-8BD5-4D05-A2F1-36B8202F7CF6}" type="pres">
      <dgm:prSet presAssocID="{874E57A7-3F33-42A5-99A1-FE7878EEC2A8}" presName="parentTextBox" presStyleLbl="node1" presStyleIdx="0" presStyleCnt="3"/>
      <dgm:spPr/>
    </dgm:pt>
    <dgm:pt modelId="{AF524C9D-EAC7-4B80-B552-AC8546337F9C}" type="pres">
      <dgm:prSet presAssocID="{874E57A7-3F33-42A5-99A1-FE7878EEC2A8}" presName="entireBox" presStyleLbl="node1" presStyleIdx="0" presStyleCnt="3"/>
      <dgm:spPr/>
    </dgm:pt>
    <dgm:pt modelId="{BEDA3A8C-CFE7-4A26-939D-128F0E14A167}" type="pres">
      <dgm:prSet presAssocID="{874E57A7-3F33-42A5-99A1-FE7878EEC2A8}" presName="descendantBox" presStyleCnt="0"/>
      <dgm:spPr/>
    </dgm:pt>
    <dgm:pt modelId="{479B9456-8804-46A2-AFBC-BF185A55AA97}" type="pres">
      <dgm:prSet presAssocID="{28EABED0-51DC-47C4-89AB-2FAA8122A6B1}" presName="childTextBox" presStyleLbl="fgAccFollowNode1" presStyleIdx="0" presStyleCnt="5">
        <dgm:presLayoutVars>
          <dgm:bulletEnabled val="1"/>
        </dgm:presLayoutVars>
      </dgm:prSet>
      <dgm:spPr/>
    </dgm:pt>
    <dgm:pt modelId="{FA916EAE-B676-49FC-BCBA-B7B4657B635F}" type="pres">
      <dgm:prSet presAssocID="{9ED9AEC9-4096-493E-A184-9355FE79BCCC}" presName="sp" presStyleCnt="0"/>
      <dgm:spPr/>
    </dgm:pt>
    <dgm:pt modelId="{8CDB1318-5690-47C5-92F5-2E1AE78E9BA2}" type="pres">
      <dgm:prSet presAssocID="{8F572685-68B0-4C04-BD63-6FF34D545662}" presName="arrowAndChildren" presStyleCnt="0"/>
      <dgm:spPr/>
    </dgm:pt>
    <dgm:pt modelId="{E0B94FA3-577E-4BF2-B542-A62B4949CDC1}" type="pres">
      <dgm:prSet presAssocID="{8F572685-68B0-4C04-BD63-6FF34D545662}" presName="parentTextArrow" presStyleLbl="node1" presStyleIdx="0" presStyleCnt="3"/>
      <dgm:spPr/>
    </dgm:pt>
    <dgm:pt modelId="{7774E198-CA6C-40F4-B6E9-70793B2F7005}" type="pres">
      <dgm:prSet presAssocID="{8F572685-68B0-4C04-BD63-6FF34D545662}" presName="arrow" presStyleLbl="node1" presStyleIdx="1" presStyleCnt="3"/>
      <dgm:spPr/>
    </dgm:pt>
    <dgm:pt modelId="{966D0BBB-6ABF-42D1-BAFF-036CC75779AE}" type="pres">
      <dgm:prSet presAssocID="{8F572685-68B0-4C04-BD63-6FF34D545662}" presName="descendantArrow" presStyleCnt="0"/>
      <dgm:spPr/>
    </dgm:pt>
    <dgm:pt modelId="{FE99E7D1-803E-4212-8ED2-D1429BF412ED}" type="pres">
      <dgm:prSet presAssocID="{4680FB62-A79A-4E2C-860B-D7390B67D982}" presName="childTextArrow" presStyleLbl="fgAccFollowNode1" presStyleIdx="1" presStyleCnt="5">
        <dgm:presLayoutVars>
          <dgm:bulletEnabled val="1"/>
        </dgm:presLayoutVars>
      </dgm:prSet>
      <dgm:spPr/>
    </dgm:pt>
    <dgm:pt modelId="{5E16F5F3-7035-46E2-95FD-73AC88D8C8A6}" type="pres">
      <dgm:prSet presAssocID="{F247BE47-A08C-4917-91C2-C8EF31BF1735}" presName="childTextArrow" presStyleLbl="fgAccFollowNode1" presStyleIdx="2" presStyleCnt="5">
        <dgm:presLayoutVars>
          <dgm:bulletEnabled val="1"/>
        </dgm:presLayoutVars>
      </dgm:prSet>
      <dgm:spPr/>
    </dgm:pt>
    <dgm:pt modelId="{9F453D6F-3D3D-4934-BD6D-F8183C0B6D4F}" type="pres">
      <dgm:prSet presAssocID="{D4335A4F-22CD-4ED2-B437-429242E9AED9}" presName="sp" presStyleCnt="0"/>
      <dgm:spPr/>
    </dgm:pt>
    <dgm:pt modelId="{2FFD67A7-D865-4526-8A5D-6BEB923E92C2}" type="pres">
      <dgm:prSet presAssocID="{5AE8744D-2D11-481F-8D56-B145EB0572E4}" presName="arrowAndChildren" presStyleCnt="0"/>
      <dgm:spPr/>
    </dgm:pt>
    <dgm:pt modelId="{58C58FEE-1839-44FC-B5DF-D132C79FCC73}" type="pres">
      <dgm:prSet presAssocID="{5AE8744D-2D11-481F-8D56-B145EB0572E4}" presName="parentTextArrow" presStyleLbl="node1" presStyleIdx="1" presStyleCnt="3"/>
      <dgm:spPr/>
    </dgm:pt>
    <dgm:pt modelId="{F8C1F0C6-553F-4B91-AB42-1A73AC8716C3}" type="pres">
      <dgm:prSet presAssocID="{5AE8744D-2D11-481F-8D56-B145EB0572E4}" presName="arrow" presStyleLbl="node1" presStyleIdx="2" presStyleCnt="3"/>
      <dgm:spPr/>
    </dgm:pt>
    <dgm:pt modelId="{83C27CBF-C180-4131-A74E-22FAB2C8EE95}" type="pres">
      <dgm:prSet presAssocID="{5AE8744D-2D11-481F-8D56-B145EB0572E4}" presName="descendantArrow" presStyleCnt="0"/>
      <dgm:spPr/>
    </dgm:pt>
    <dgm:pt modelId="{F4DFA439-AF00-4C33-960C-E7883F380DD7}" type="pres">
      <dgm:prSet presAssocID="{71252B27-D887-449A-B520-CBB764652A29}" presName="childTextArrow" presStyleLbl="fgAccFollowNode1" presStyleIdx="3" presStyleCnt="5">
        <dgm:presLayoutVars>
          <dgm:bulletEnabled val="1"/>
        </dgm:presLayoutVars>
      </dgm:prSet>
      <dgm:spPr/>
    </dgm:pt>
    <dgm:pt modelId="{8431E560-1374-4839-929A-17A53DC0DBC7}" type="pres">
      <dgm:prSet presAssocID="{55A6772F-0C7C-4FC8-8DEB-0949A85B28FA}" presName="childTextArrow" presStyleLbl="fgAccFollowNode1" presStyleIdx="4" presStyleCnt="5">
        <dgm:presLayoutVars>
          <dgm:bulletEnabled val="1"/>
        </dgm:presLayoutVars>
      </dgm:prSet>
      <dgm:spPr/>
    </dgm:pt>
  </dgm:ptLst>
  <dgm:cxnLst>
    <dgm:cxn modelId="{C54B520B-800E-41C8-85B2-F67BF35E5934}" type="presOf" srcId="{F247BE47-A08C-4917-91C2-C8EF31BF1735}" destId="{5E16F5F3-7035-46E2-95FD-73AC88D8C8A6}" srcOrd="0" destOrd="0" presId="urn:microsoft.com/office/officeart/2005/8/layout/process4"/>
    <dgm:cxn modelId="{D82F861A-9E96-4476-B5B5-88E2E51972D1}" type="presOf" srcId="{874E57A7-3F33-42A5-99A1-FE7878EEC2A8}" destId="{9D3C1645-8BD5-4D05-A2F1-36B8202F7CF6}" srcOrd="0" destOrd="0" presId="urn:microsoft.com/office/officeart/2005/8/layout/process4"/>
    <dgm:cxn modelId="{AE327025-73DD-46E9-9962-8158466883AD}" type="presOf" srcId="{5AE8744D-2D11-481F-8D56-B145EB0572E4}" destId="{58C58FEE-1839-44FC-B5DF-D132C79FCC73}" srcOrd="0" destOrd="0" presId="urn:microsoft.com/office/officeart/2005/8/layout/process4"/>
    <dgm:cxn modelId="{EF35F625-8CA6-441F-921C-D0A4EE711B41}" type="presOf" srcId="{4680FB62-A79A-4E2C-860B-D7390B67D982}" destId="{FE99E7D1-803E-4212-8ED2-D1429BF412ED}" srcOrd="0" destOrd="0" presId="urn:microsoft.com/office/officeart/2005/8/layout/process4"/>
    <dgm:cxn modelId="{A4A4B026-4336-417E-AEEC-B7C0DEB39DCB}" srcId="{874E57A7-3F33-42A5-99A1-FE7878EEC2A8}" destId="{28EABED0-51DC-47C4-89AB-2FAA8122A6B1}" srcOrd="0" destOrd="0" parTransId="{BC5B6B6B-B4C5-4B81-9E20-CFF07F3B208D}" sibTransId="{483DAE20-1DE2-4C1D-AAA7-F79781F44560}"/>
    <dgm:cxn modelId="{3AD8A260-DE62-457C-9A11-48B0A7AFF1E4}" srcId="{DC8D7A70-CED1-49BA-9FA8-5749246D76DD}" destId="{5AE8744D-2D11-481F-8D56-B145EB0572E4}" srcOrd="0" destOrd="0" parTransId="{AEBDF057-588B-4BCC-B184-2E9E851D4C99}" sibTransId="{D4335A4F-22CD-4ED2-B437-429242E9AED9}"/>
    <dgm:cxn modelId="{CC168941-53BB-4281-846F-98EFF5A78F0D}" srcId="{5AE8744D-2D11-481F-8D56-B145EB0572E4}" destId="{55A6772F-0C7C-4FC8-8DEB-0949A85B28FA}" srcOrd="1" destOrd="0" parTransId="{B05BF30E-5CD8-450E-A872-7825729BF4CF}" sibTransId="{4C69906C-ADAD-422C-B5F8-27676272DAD7}"/>
    <dgm:cxn modelId="{7A295A43-3374-4808-B394-D5C9B26131FF}" srcId="{8F572685-68B0-4C04-BD63-6FF34D545662}" destId="{4680FB62-A79A-4E2C-860B-D7390B67D982}" srcOrd="0" destOrd="0" parTransId="{A1AECA35-D503-4EE7-A44B-93FF94FE4257}" sibTransId="{3FCC43ED-1BF8-4FF8-8791-BC5D8566A5F0}"/>
    <dgm:cxn modelId="{B6CFFE50-A3ED-4D38-AC28-064E19B9473C}" srcId="{8F572685-68B0-4C04-BD63-6FF34D545662}" destId="{F247BE47-A08C-4917-91C2-C8EF31BF1735}" srcOrd="1" destOrd="0" parTransId="{BBD64579-F62C-47B9-B346-B3401800DD73}" sibTransId="{23316EC8-F3DF-4A71-B897-E3F84A123DF1}"/>
    <dgm:cxn modelId="{59E89A7F-B9DB-4BF7-BD53-7131C44091D7}" type="presOf" srcId="{8F572685-68B0-4C04-BD63-6FF34D545662}" destId="{7774E198-CA6C-40F4-B6E9-70793B2F7005}" srcOrd="1" destOrd="0" presId="urn:microsoft.com/office/officeart/2005/8/layout/process4"/>
    <dgm:cxn modelId="{E7AB3C82-DC05-4366-9581-4D724D4705CC}" srcId="{DC8D7A70-CED1-49BA-9FA8-5749246D76DD}" destId="{8F572685-68B0-4C04-BD63-6FF34D545662}" srcOrd="1" destOrd="0" parTransId="{7316B800-93C3-4385-8D24-D3DC5DD3CDD3}" sibTransId="{9ED9AEC9-4096-493E-A184-9355FE79BCCC}"/>
    <dgm:cxn modelId="{99730F84-A343-4963-8F0B-D94E53E0FEB0}" type="presOf" srcId="{28EABED0-51DC-47C4-89AB-2FAA8122A6B1}" destId="{479B9456-8804-46A2-AFBC-BF185A55AA97}" srcOrd="0" destOrd="0" presId="urn:microsoft.com/office/officeart/2005/8/layout/process4"/>
    <dgm:cxn modelId="{825B1297-02E7-4F7D-B077-4DF872B3517D}" type="presOf" srcId="{55A6772F-0C7C-4FC8-8DEB-0949A85B28FA}" destId="{8431E560-1374-4839-929A-17A53DC0DBC7}" srcOrd="0" destOrd="0" presId="urn:microsoft.com/office/officeart/2005/8/layout/process4"/>
    <dgm:cxn modelId="{90653C9F-D72B-46AF-8256-F28EA8303868}" type="presOf" srcId="{5AE8744D-2D11-481F-8D56-B145EB0572E4}" destId="{F8C1F0C6-553F-4B91-AB42-1A73AC8716C3}" srcOrd="1" destOrd="0" presId="urn:microsoft.com/office/officeart/2005/8/layout/process4"/>
    <dgm:cxn modelId="{A07022C1-A0D2-4D70-A5CD-990FB608B3F5}" type="presOf" srcId="{8F572685-68B0-4C04-BD63-6FF34D545662}" destId="{E0B94FA3-577E-4BF2-B542-A62B4949CDC1}" srcOrd="0" destOrd="0" presId="urn:microsoft.com/office/officeart/2005/8/layout/process4"/>
    <dgm:cxn modelId="{47D2B6D8-1F36-408F-9170-51FD71A9DC3C}" type="presOf" srcId="{874E57A7-3F33-42A5-99A1-FE7878EEC2A8}" destId="{AF524C9D-EAC7-4B80-B552-AC8546337F9C}" srcOrd="1" destOrd="0" presId="urn:microsoft.com/office/officeart/2005/8/layout/process4"/>
    <dgm:cxn modelId="{E20A45DB-9E1C-4817-AEE1-E8E0E67108A2}" type="presOf" srcId="{71252B27-D887-449A-B520-CBB764652A29}" destId="{F4DFA439-AF00-4C33-960C-E7883F380DD7}" srcOrd="0" destOrd="0" presId="urn:microsoft.com/office/officeart/2005/8/layout/process4"/>
    <dgm:cxn modelId="{E65F07E1-0DAE-4EDD-8770-D464E64BD9B7}" srcId="{5AE8744D-2D11-481F-8D56-B145EB0572E4}" destId="{71252B27-D887-449A-B520-CBB764652A29}" srcOrd="0" destOrd="0" parTransId="{37CED66E-B6F0-4F26-8E0F-E2A9590619AD}" sibTransId="{574C9A76-9869-433E-A19D-C93C0BB3D443}"/>
    <dgm:cxn modelId="{6EA476E7-4654-476B-A699-0086EADADB68}" type="presOf" srcId="{DC8D7A70-CED1-49BA-9FA8-5749246D76DD}" destId="{2760D0B4-A6EC-48E0-A2C4-CE723B243334}" srcOrd="0" destOrd="0" presId="urn:microsoft.com/office/officeart/2005/8/layout/process4"/>
    <dgm:cxn modelId="{4B7C89F4-BB6C-493D-A02E-9C8969C5819D}" srcId="{DC8D7A70-CED1-49BA-9FA8-5749246D76DD}" destId="{874E57A7-3F33-42A5-99A1-FE7878EEC2A8}" srcOrd="2" destOrd="0" parTransId="{7D9DC25D-5488-4546-8926-D6DF1BD3194F}" sibTransId="{AAEB0770-74F4-498D-86FA-52D9E76BD467}"/>
    <dgm:cxn modelId="{588C1ED1-03B0-4020-B7D4-EA85F76C81E6}" type="presParOf" srcId="{2760D0B4-A6EC-48E0-A2C4-CE723B243334}" destId="{9501EF6B-2881-4017-B3CE-2CD73458CD41}" srcOrd="0" destOrd="0" presId="urn:microsoft.com/office/officeart/2005/8/layout/process4"/>
    <dgm:cxn modelId="{6B6710B2-9CBB-451C-BCB7-767433C10AD0}" type="presParOf" srcId="{9501EF6B-2881-4017-B3CE-2CD73458CD41}" destId="{9D3C1645-8BD5-4D05-A2F1-36B8202F7CF6}" srcOrd="0" destOrd="0" presId="urn:microsoft.com/office/officeart/2005/8/layout/process4"/>
    <dgm:cxn modelId="{B5FE0FEF-0BF8-4225-A805-65CE628BAFB9}" type="presParOf" srcId="{9501EF6B-2881-4017-B3CE-2CD73458CD41}" destId="{AF524C9D-EAC7-4B80-B552-AC8546337F9C}" srcOrd="1" destOrd="0" presId="urn:microsoft.com/office/officeart/2005/8/layout/process4"/>
    <dgm:cxn modelId="{CA106749-DA57-42F4-A2C5-78612912E879}" type="presParOf" srcId="{9501EF6B-2881-4017-B3CE-2CD73458CD41}" destId="{BEDA3A8C-CFE7-4A26-939D-128F0E14A167}" srcOrd="2" destOrd="0" presId="urn:microsoft.com/office/officeart/2005/8/layout/process4"/>
    <dgm:cxn modelId="{190B2DD4-590D-481F-8F3A-6F5E51D57025}" type="presParOf" srcId="{BEDA3A8C-CFE7-4A26-939D-128F0E14A167}" destId="{479B9456-8804-46A2-AFBC-BF185A55AA97}" srcOrd="0" destOrd="0" presId="urn:microsoft.com/office/officeart/2005/8/layout/process4"/>
    <dgm:cxn modelId="{530E366A-6E67-4168-93BD-451FDEE8F238}" type="presParOf" srcId="{2760D0B4-A6EC-48E0-A2C4-CE723B243334}" destId="{FA916EAE-B676-49FC-BCBA-B7B4657B635F}" srcOrd="1" destOrd="0" presId="urn:microsoft.com/office/officeart/2005/8/layout/process4"/>
    <dgm:cxn modelId="{FE55F9F4-48C4-4379-A5A4-44ABF65626E1}" type="presParOf" srcId="{2760D0B4-A6EC-48E0-A2C4-CE723B243334}" destId="{8CDB1318-5690-47C5-92F5-2E1AE78E9BA2}" srcOrd="2" destOrd="0" presId="urn:microsoft.com/office/officeart/2005/8/layout/process4"/>
    <dgm:cxn modelId="{343678FF-50BF-4FE4-94D9-42A9530072E5}" type="presParOf" srcId="{8CDB1318-5690-47C5-92F5-2E1AE78E9BA2}" destId="{E0B94FA3-577E-4BF2-B542-A62B4949CDC1}" srcOrd="0" destOrd="0" presId="urn:microsoft.com/office/officeart/2005/8/layout/process4"/>
    <dgm:cxn modelId="{D594541E-3567-4D2B-B149-F103BC47DA33}" type="presParOf" srcId="{8CDB1318-5690-47C5-92F5-2E1AE78E9BA2}" destId="{7774E198-CA6C-40F4-B6E9-70793B2F7005}" srcOrd="1" destOrd="0" presId="urn:microsoft.com/office/officeart/2005/8/layout/process4"/>
    <dgm:cxn modelId="{3E431A82-72F1-4743-BD5A-299B64075B82}" type="presParOf" srcId="{8CDB1318-5690-47C5-92F5-2E1AE78E9BA2}" destId="{966D0BBB-6ABF-42D1-BAFF-036CC75779AE}" srcOrd="2" destOrd="0" presId="urn:microsoft.com/office/officeart/2005/8/layout/process4"/>
    <dgm:cxn modelId="{3E1F8EE3-3F99-4A51-8D6A-E4A01E8F59FA}" type="presParOf" srcId="{966D0BBB-6ABF-42D1-BAFF-036CC75779AE}" destId="{FE99E7D1-803E-4212-8ED2-D1429BF412ED}" srcOrd="0" destOrd="0" presId="urn:microsoft.com/office/officeart/2005/8/layout/process4"/>
    <dgm:cxn modelId="{F4297FB3-D091-48F5-BAF5-4B3F26D5D097}" type="presParOf" srcId="{966D0BBB-6ABF-42D1-BAFF-036CC75779AE}" destId="{5E16F5F3-7035-46E2-95FD-73AC88D8C8A6}" srcOrd="1" destOrd="0" presId="urn:microsoft.com/office/officeart/2005/8/layout/process4"/>
    <dgm:cxn modelId="{42839BE7-A3C1-4107-831B-A1484680E301}" type="presParOf" srcId="{2760D0B4-A6EC-48E0-A2C4-CE723B243334}" destId="{9F453D6F-3D3D-4934-BD6D-F8183C0B6D4F}" srcOrd="3" destOrd="0" presId="urn:microsoft.com/office/officeart/2005/8/layout/process4"/>
    <dgm:cxn modelId="{EAAE6DEC-0FF1-45D1-B9E4-8FA6BAAE50C2}" type="presParOf" srcId="{2760D0B4-A6EC-48E0-A2C4-CE723B243334}" destId="{2FFD67A7-D865-4526-8A5D-6BEB923E92C2}" srcOrd="4" destOrd="0" presId="urn:microsoft.com/office/officeart/2005/8/layout/process4"/>
    <dgm:cxn modelId="{751DD2DC-7A41-4E2D-A020-7B12161F3E31}" type="presParOf" srcId="{2FFD67A7-D865-4526-8A5D-6BEB923E92C2}" destId="{58C58FEE-1839-44FC-B5DF-D132C79FCC73}" srcOrd="0" destOrd="0" presId="urn:microsoft.com/office/officeart/2005/8/layout/process4"/>
    <dgm:cxn modelId="{EF153C5C-C521-40BD-AD0A-5D140345727B}" type="presParOf" srcId="{2FFD67A7-D865-4526-8A5D-6BEB923E92C2}" destId="{F8C1F0C6-553F-4B91-AB42-1A73AC8716C3}" srcOrd="1" destOrd="0" presId="urn:microsoft.com/office/officeart/2005/8/layout/process4"/>
    <dgm:cxn modelId="{E3F62338-5464-4E96-9848-871E5D223490}" type="presParOf" srcId="{2FFD67A7-D865-4526-8A5D-6BEB923E92C2}" destId="{83C27CBF-C180-4131-A74E-22FAB2C8EE95}" srcOrd="2" destOrd="0" presId="urn:microsoft.com/office/officeart/2005/8/layout/process4"/>
    <dgm:cxn modelId="{1A8F93A0-3B9D-4646-B204-469FA36537B2}" type="presParOf" srcId="{83C27CBF-C180-4131-A74E-22FAB2C8EE95}" destId="{F4DFA439-AF00-4C33-960C-E7883F380DD7}" srcOrd="0" destOrd="0" presId="urn:microsoft.com/office/officeart/2005/8/layout/process4"/>
    <dgm:cxn modelId="{4E2F5853-FC74-4ACA-A782-42882730C422}" type="presParOf" srcId="{83C27CBF-C180-4131-A74E-22FAB2C8EE95}" destId="{8431E560-1374-4839-929A-17A53DC0DBC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0B21E8-C3EA-46C1-B5F8-C591ADB0214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4F6E3B6-A987-4F40-90B4-EC326150F6A3}">
      <dgm:prSet phldrT="[Text]" custT="1"/>
      <dgm:spPr/>
      <dgm:t>
        <a:bodyPr/>
        <a:lstStyle/>
        <a:p>
          <a:r>
            <a:rPr lang="ar-SA" sz="2400" b="1" dirty="0"/>
            <a:t>حفظ المال : إنماؤه و صيانته من التلف و الضياع و النقصان .</a:t>
          </a:r>
          <a:endParaRPr lang="en-US" sz="2400" b="1" dirty="0"/>
        </a:p>
      </dgm:t>
    </dgm:pt>
    <dgm:pt modelId="{C85FC5AD-32ED-472B-8EE4-A9D79976B226}" type="parTrans" cxnId="{B74F9CC2-F366-4475-9694-79497999821C}">
      <dgm:prSet/>
      <dgm:spPr/>
      <dgm:t>
        <a:bodyPr/>
        <a:lstStyle/>
        <a:p>
          <a:endParaRPr lang="en-US"/>
        </a:p>
      </dgm:t>
    </dgm:pt>
    <dgm:pt modelId="{D2C49371-1781-4100-A212-AB72986A5EE0}" type="sibTrans" cxnId="{B74F9CC2-F366-4475-9694-79497999821C}">
      <dgm:prSet/>
      <dgm:spPr/>
      <dgm:t>
        <a:bodyPr/>
        <a:lstStyle/>
        <a:p>
          <a:endParaRPr lang="en-US"/>
        </a:p>
      </dgm:t>
    </dgm:pt>
    <dgm:pt modelId="{842A4279-281F-4CAE-869D-96E1F9908996}">
      <dgm:prSet phldrT="[Text]" custT="1"/>
      <dgm:spPr/>
      <dgm:t>
        <a:bodyPr/>
        <a:lstStyle/>
        <a:p>
          <a:r>
            <a:rPr lang="ar-SA" sz="2400" b="1" dirty="0"/>
            <a:t>من التطبيقات الفقهية</a:t>
          </a:r>
          <a:endParaRPr lang="en-US" sz="2400" b="1" dirty="0"/>
        </a:p>
      </dgm:t>
    </dgm:pt>
    <dgm:pt modelId="{F6D206F0-F78B-480F-B0C7-0B471AE9E4B3}" type="parTrans" cxnId="{B9F09F8D-EBEB-40A1-8171-D27706840A20}">
      <dgm:prSet/>
      <dgm:spPr/>
      <dgm:t>
        <a:bodyPr/>
        <a:lstStyle/>
        <a:p>
          <a:endParaRPr lang="en-US"/>
        </a:p>
      </dgm:t>
    </dgm:pt>
    <dgm:pt modelId="{136F7AE1-E14C-4CD5-9F3E-5D3075A0F98E}" type="sibTrans" cxnId="{B9F09F8D-EBEB-40A1-8171-D27706840A20}">
      <dgm:prSet/>
      <dgm:spPr/>
      <dgm:t>
        <a:bodyPr/>
        <a:lstStyle/>
        <a:p>
          <a:endParaRPr lang="en-US"/>
        </a:p>
      </dgm:t>
    </dgm:pt>
    <dgm:pt modelId="{97E8DADF-CB53-4E7F-9D4F-26FDDA5B2238}">
      <dgm:prSet phldrT="[Text]" custT="1"/>
      <dgm:spPr/>
      <dgm:t>
        <a:bodyPr/>
        <a:lstStyle/>
        <a:p>
          <a:r>
            <a:rPr lang="ar-SA" sz="1800" b="1" dirty="0"/>
            <a:t>كسب المال</a:t>
          </a:r>
          <a:endParaRPr lang="en-US" sz="1800" b="1" dirty="0"/>
        </a:p>
      </dgm:t>
    </dgm:pt>
    <dgm:pt modelId="{8C68420A-C471-4385-AC68-611D8534820E}" type="parTrans" cxnId="{D6D1E16C-51C2-4C67-BF04-EA210611828A}">
      <dgm:prSet/>
      <dgm:spPr/>
      <dgm:t>
        <a:bodyPr/>
        <a:lstStyle/>
        <a:p>
          <a:endParaRPr lang="en-US"/>
        </a:p>
      </dgm:t>
    </dgm:pt>
    <dgm:pt modelId="{1A7C1F79-AB1A-4F8C-BFB1-076FB438230B}" type="sibTrans" cxnId="{D6D1E16C-51C2-4C67-BF04-EA210611828A}">
      <dgm:prSet/>
      <dgm:spPr/>
      <dgm:t>
        <a:bodyPr/>
        <a:lstStyle/>
        <a:p>
          <a:endParaRPr lang="en-US"/>
        </a:p>
      </dgm:t>
    </dgm:pt>
    <dgm:pt modelId="{AD65AA62-F87C-47B0-934E-FE34536F2BE2}">
      <dgm:prSet phldrT="[Text]" custT="1"/>
      <dgm:spPr/>
      <dgm:t>
        <a:bodyPr/>
        <a:lstStyle/>
        <a:p>
          <a:r>
            <a:rPr lang="ar-SA" sz="1800" b="1" dirty="0"/>
            <a:t>تحريم التبذير</a:t>
          </a:r>
          <a:endParaRPr lang="en-US" sz="1800" b="1" dirty="0"/>
        </a:p>
      </dgm:t>
    </dgm:pt>
    <dgm:pt modelId="{3F9D9863-268F-4941-9EE2-AFB2DAED17DC}" type="parTrans" cxnId="{43C51030-867D-43B5-8BF9-3499476C345A}">
      <dgm:prSet/>
      <dgm:spPr/>
      <dgm:t>
        <a:bodyPr/>
        <a:lstStyle/>
        <a:p>
          <a:endParaRPr lang="en-US"/>
        </a:p>
      </dgm:t>
    </dgm:pt>
    <dgm:pt modelId="{8D6599A1-CEEB-4F1E-AC10-B2865280F9DB}" type="sibTrans" cxnId="{43C51030-867D-43B5-8BF9-3499476C345A}">
      <dgm:prSet/>
      <dgm:spPr/>
      <dgm:t>
        <a:bodyPr/>
        <a:lstStyle/>
        <a:p>
          <a:endParaRPr lang="en-US"/>
        </a:p>
      </dgm:t>
    </dgm:pt>
    <dgm:pt modelId="{8F3402C9-EC19-4680-A18D-537145AFED95}">
      <dgm:prSet phldrT="[Text]" custT="1"/>
      <dgm:spPr/>
      <dgm:t>
        <a:bodyPr/>
        <a:lstStyle/>
        <a:p>
          <a:r>
            <a:rPr lang="ar-SA" sz="2400" b="1" dirty="0"/>
            <a:t>دليلها:</a:t>
          </a:r>
          <a:endParaRPr lang="en-US" sz="2400" b="1" dirty="0"/>
        </a:p>
      </dgm:t>
    </dgm:pt>
    <dgm:pt modelId="{B9A72914-B912-496A-94D0-4B38D98EAC65}" type="parTrans" cxnId="{EE80EB3C-74B7-4A6B-8266-3EF8DFA3A8A7}">
      <dgm:prSet/>
      <dgm:spPr/>
      <dgm:t>
        <a:bodyPr/>
        <a:lstStyle/>
        <a:p>
          <a:endParaRPr lang="en-US"/>
        </a:p>
      </dgm:t>
    </dgm:pt>
    <dgm:pt modelId="{6997550E-8E23-4030-9140-857396E7561A}" type="sibTrans" cxnId="{EE80EB3C-74B7-4A6B-8266-3EF8DFA3A8A7}">
      <dgm:prSet/>
      <dgm:spPr/>
      <dgm:t>
        <a:bodyPr/>
        <a:lstStyle/>
        <a:p>
          <a:endParaRPr lang="en-US"/>
        </a:p>
      </dgm:t>
    </dgm:pt>
    <dgm:pt modelId="{CDB1DCEB-889B-4A57-A0E8-CDA81B51B567}">
      <dgm:prSet phldrT="[Text]" custT="1"/>
      <dgm:spPr/>
      <dgm:t>
        <a:bodyPr/>
        <a:lstStyle/>
        <a:p>
          <a:r>
            <a:rPr lang="ar-SA" sz="1800" b="1" dirty="0"/>
            <a:t>قال صل الله عليه و سلم : ما أكل أحد طعامًا قط ، خيرًا من أن يأكل من عمل يده ، و إن نبي الله داوود عليه السلام كان يأكل من عمل يده </a:t>
          </a:r>
          <a:endParaRPr lang="en-US" sz="1800" b="1" dirty="0"/>
        </a:p>
      </dgm:t>
    </dgm:pt>
    <dgm:pt modelId="{82D424BC-A93F-47F9-8F6C-4FBFFA450203}" type="parTrans" cxnId="{D3B3D839-5CC5-4E98-930E-15D6C4E30FBA}">
      <dgm:prSet/>
      <dgm:spPr/>
      <dgm:t>
        <a:bodyPr/>
        <a:lstStyle/>
        <a:p>
          <a:endParaRPr lang="en-US"/>
        </a:p>
      </dgm:t>
    </dgm:pt>
    <dgm:pt modelId="{E7EF897D-5DFB-4BE1-A3F2-23ACE3BFFFCA}" type="sibTrans" cxnId="{D3B3D839-5CC5-4E98-930E-15D6C4E30FBA}">
      <dgm:prSet/>
      <dgm:spPr/>
      <dgm:t>
        <a:bodyPr/>
        <a:lstStyle/>
        <a:p>
          <a:endParaRPr lang="en-US"/>
        </a:p>
      </dgm:t>
    </dgm:pt>
    <dgm:pt modelId="{8E2184D1-AF67-4205-87C0-45E8B55206F3}">
      <dgm:prSet phldrT="[Text]" custT="1"/>
      <dgm:spPr/>
      <dgm:t>
        <a:bodyPr/>
        <a:lstStyle/>
        <a:p>
          <a:r>
            <a:rPr lang="ar-SA" sz="1800" b="1" dirty="0"/>
            <a:t>في قوله تعالى : ( إِنَّ الْمُبَذِّرِينَ كَانُوا إِخْوَانَ الشَّيَاطِينِ ۖ وَكَانَ الشَّيْطَانُ لِرَبِّهِ كَفُورًا )</a:t>
          </a:r>
          <a:endParaRPr lang="en-US" sz="1800" b="1" dirty="0"/>
        </a:p>
      </dgm:t>
    </dgm:pt>
    <dgm:pt modelId="{473EBF25-5698-44F1-8092-20812A1846C3}" type="parTrans" cxnId="{446FD86B-B97B-4D5C-95BE-28E21CBA369B}">
      <dgm:prSet/>
      <dgm:spPr/>
      <dgm:t>
        <a:bodyPr/>
        <a:lstStyle/>
        <a:p>
          <a:endParaRPr lang="en-US"/>
        </a:p>
      </dgm:t>
    </dgm:pt>
    <dgm:pt modelId="{273CF5F5-F4F2-4EC6-AB8B-D7844BD1C6DF}" type="sibTrans" cxnId="{446FD86B-B97B-4D5C-95BE-28E21CBA369B}">
      <dgm:prSet/>
      <dgm:spPr/>
      <dgm:t>
        <a:bodyPr/>
        <a:lstStyle/>
        <a:p>
          <a:endParaRPr lang="en-US"/>
        </a:p>
      </dgm:t>
    </dgm:pt>
    <dgm:pt modelId="{250F7B4E-B729-4BFF-920D-966C9870E896}" type="pres">
      <dgm:prSet presAssocID="{010B21E8-C3EA-46C1-B5F8-C591ADB02145}" presName="Name0" presStyleCnt="0">
        <dgm:presLayoutVars>
          <dgm:dir/>
          <dgm:animLvl val="lvl"/>
          <dgm:resizeHandles val="exact"/>
        </dgm:presLayoutVars>
      </dgm:prSet>
      <dgm:spPr/>
    </dgm:pt>
    <dgm:pt modelId="{38D30E06-E10B-4FA6-89B4-F32AED3EAAE6}" type="pres">
      <dgm:prSet presAssocID="{8F3402C9-EC19-4680-A18D-537145AFED95}" presName="boxAndChildren" presStyleCnt="0"/>
      <dgm:spPr/>
    </dgm:pt>
    <dgm:pt modelId="{76EF80F0-39BE-49F4-BB3E-6302BFA8D974}" type="pres">
      <dgm:prSet presAssocID="{8F3402C9-EC19-4680-A18D-537145AFED95}" presName="parentTextBox" presStyleLbl="node1" presStyleIdx="0" presStyleCnt="3"/>
      <dgm:spPr/>
    </dgm:pt>
    <dgm:pt modelId="{AB39B0E7-DE69-42F0-B6CB-981D7DCBA15C}" type="pres">
      <dgm:prSet presAssocID="{8F3402C9-EC19-4680-A18D-537145AFED95}" presName="entireBox" presStyleLbl="node1" presStyleIdx="0" presStyleCnt="3" custScaleY="177236"/>
      <dgm:spPr/>
    </dgm:pt>
    <dgm:pt modelId="{3F2E13E3-FB92-4CB1-A776-C1E7BDDA7A1F}" type="pres">
      <dgm:prSet presAssocID="{8F3402C9-EC19-4680-A18D-537145AFED95}" presName="descendantBox" presStyleCnt="0"/>
      <dgm:spPr/>
    </dgm:pt>
    <dgm:pt modelId="{28170C98-DE6C-451C-B1A9-F478A449CF9E}" type="pres">
      <dgm:prSet presAssocID="{CDB1DCEB-889B-4A57-A0E8-CDA81B51B567}" presName="childTextBox" presStyleLbl="fgAccFollowNode1" presStyleIdx="0" presStyleCnt="4" custScaleY="217342" custLinFactNeighborY="25550">
        <dgm:presLayoutVars>
          <dgm:bulletEnabled val="1"/>
        </dgm:presLayoutVars>
      </dgm:prSet>
      <dgm:spPr/>
    </dgm:pt>
    <dgm:pt modelId="{C2D43655-B70D-4F48-95D7-1C03A187ACE1}" type="pres">
      <dgm:prSet presAssocID="{8E2184D1-AF67-4205-87C0-45E8B55206F3}" presName="childTextBox" presStyleLbl="fgAccFollowNode1" presStyleIdx="1" presStyleCnt="4" custScaleY="218035" custLinFactNeighborY="25550">
        <dgm:presLayoutVars>
          <dgm:bulletEnabled val="1"/>
        </dgm:presLayoutVars>
      </dgm:prSet>
      <dgm:spPr/>
    </dgm:pt>
    <dgm:pt modelId="{B8A8F5EF-A249-48C1-A293-11321713DF67}" type="pres">
      <dgm:prSet presAssocID="{136F7AE1-E14C-4CD5-9F3E-5D3075A0F98E}" presName="sp" presStyleCnt="0"/>
      <dgm:spPr/>
    </dgm:pt>
    <dgm:pt modelId="{773109E7-45C8-4F2F-A6CE-0097D59CA007}" type="pres">
      <dgm:prSet presAssocID="{842A4279-281F-4CAE-869D-96E1F9908996}" presName="arrowAndChildren" presStyleCnt="0"/>
      <dgm:spPr/>
    </dgm:pt>
    <dgm:pt modelId="{2A717C32-BB9D-4F0B-AEC2-AE149151319C}" type="pres">
      <dgm:prSet presAssocID="{842A4279-281F-4CAE-869D-96E1F9908996}" presName="parentTextArrow" presStyleLbl="node1" presStyleIdx="0" presStyleCnt="3"/>
      <dgm:spPr/>
    </dgm:pt>
    <dgm:pt modelId="{8E67590F-9211-4BA7-BBB0-8FDD3FEE3AA4}" type="pres">
      <dgm:prSet presAssocID="{842A4279-281F-4CAE-869D-96E1F9908996}" presName="arrow" presStyleLbl="node1" presStyleIdx="1" presStyleCnt="3"/>
      <dgm:spPr/>
    </dgm:pt>
    <dgm:pt modelId="{E3FF296E-3087-4BA8-8DAF-EDE833CBE2FD}" type="pres">
      <dgm:prSet presAssocID="{842A4279-281F-4CAE-869D-96E1F9908996}" presName="descendantArrow" presStyleCnt="0"/>
      <dgm:spPr/>
    </dgm:pt>
    <dgm:pt modelId="{790DE3C7-B517-43A7-857F-F73F1B67593F}" type="pres">
      <dgm:prSet presAssocID="{97E8DADF-CB53-4E7F-9D4F-26FDDA5B2238}" presName="childTextArrow" presStyleLbl="fgAccFollowNode1" presStyleIdx="2" presStyleCnt="4">
        <dgm:presLayoutVars>
          <dgm:bulletEnabled val="1"/>
        </dgm:presLayoutVars>
      </dgm:prSet>
      <dgm:spPr/>
    </dgm:pt>
    <dgm:pt modelId="{E7A25C59-47D6-4296-81D7-342447F78204}" type="pres">
      <dgm:prSet presAssocID="{AD65AA62-F87C-47B0-934E-FE34536F2BE2}" presName="childTextArrow" presStyleLbl="fgAccFollowNode1" presStyleIdx="3" presStyleCnt="4">
        <dgm:presLayoutVars>
          <dgm:bulletEnabled val="1"/>
        </dgm:presLayoutVars>
      </dgm:prSet>
      <dgm:spPr/>
    </dgm:pt>
    <dgm:pt modelId="{9E10FE89-F7EE-49A1-A85A-44871E071333}" type="pres">
      <dgm:prSet presAssocID="{D2C49371-1781-4100-A212-AB72986A5EE0}" presName="sp" presStyleCnt="0"/>
      <dgm:spPr/>
    </dgm:pt>
    <dgm:pt modelId="{8214BD66-2183-4159-95BC-FAA1D97364ED}" type="pres">
      <dgm:prSet presAssocID="{E4F6E3B6-A987-4F40-90B4-EC326150F6A3}" presName="arrowAndChildren" presStyleCnt="0"/>
      <dgm:spPr/>
    </dgm:pt>
    <dgm:pt modelId="{D9F36328-0642-4ACD-8760-913FE6830EEC}" type="pres">
      <dgm:prSet presAssocID="{E4F6E3B6-A987-4F40-90B4-EC326150F6A3}" presName="parentTextArrow" presStyleLbl="node1" presStyleIdx="2" presStyleCnt="3" custLinFactNeighborX="-323" custLinFactNeighborY="-4550"/>
      <dgm:spPr/>
    </dgm:pt>
  </dgm:ptLst>
  <dgm:cxnLst>
    <dgm:cxn modelId="{08C7DB07-5B31-430F-90F8-3ADB0D52D611}" type="presOf" srcId="{842A4279-281F-4CAE-869D-96E1F9908996}" destId="{8E67590F-9211-4BA7-BBB0-8FDD3FEE3AA4}" srcOrd="1" destOrd="0" presId="urn:microsoft.com/office/officeart/2005/8/layout/process4"/>
    <dgm:cxn modelId="{8F1A3719-EEEE-4762-890E-AE89E1423B37}" type="presOf" srcId="{010B21E8-C3EA-46C1-B5F8-C591ADB02145}" destId="{250F7B4E-B729-4BFF-920D-966C9870E896}" srcOrd="0" destOrd="0" presId="urn:microsoft.com/office/officeart/2005/8/layout/process4"/>
    <dgm:cxn modelId="{63614A28-DA94-4786-891A-8D9507F42738}" type="presOf" srcId="{8F3402C9-EC19-4680-A18D-537145AFED95}" destId="{76EF80F0-39BE-49F4-BB3E-6302BFA8D974}" srcOrd="0" destOrd="0" presId="urn:microsoft.com/office/officeart/2005/8/layout/process4"/>
    <dgm:cxn modelId="{C44D122C-8C64-42C5-9137-410ACC115080}" type="presOf" srcId="{8E2184D1-AF67-4205-87C0-45E8B55206F3}" destId="{C2D43655-B70D-4F48-95D7-1C03A187ACE1}" srcOrd="0" destOrd="0" presId="urn:microsoft.com/office/officeart/2005/8/layout/process4"/>
    <dgm:cxn modelId="{43C51030-867D-43B5-8BF9-3499476C345A}" srcId="{842A4279-281F-4CAE-869D-96E1F9908996}" destId="{AD65AA62-F87C-47B0-934E-FE34536F2BE2}" srcOrd="1" destOrd="0" parTransId="{3F9D9863-268F-4941-9EE2-AFB2DAED17DC}" sibTransId="{8D6599A1-CEEB-4F1E-AC10-B2865280F9DB}"/>
    <dgm:cxn modelId="{D3B3D839-5CC5-4E98-930E-15D6C4E30FBA}" srcId="{8F3402C9-EC19-4680-A18D-537145AFED95}" destId="{CDB1DCEB-889B-4A57-A0E8-CDA81B51B567}" srcOrd="0" destOrd="0" parTransId="{82D424BC-A93F-47F9-8F6C-4FBFFA450203}" sibTransId="{E7EF897D-5DFB-4BE1-A3F2-23ACE3BFFFCA}"/>
    <dgm:cxn modelId="{05EC9F3B-C84E-44E2-B740-F67AB5C850DA}" type="presOf" srcId="{E4F6E3B6-A987-4F40-90B4-EC326150F6A3}" destId="{D9F36328-0642-4ACD-8760-913FE6830EEC}" srcOrd="0" destOrd="0" presId="urn:microsoft.com/office/officeart/2005/8/layout/process4"/>
    <dgm:cxn modelId="{EE80EB3C-74B7-4A6B-8266-3EF8DFA3A8A7}" srcId="{010B21E8-C3EA-46C1-B5F8-C591ADB02145}" destId="{8F3402C9-EC19-4680-A18D-537145AFED95}" srcOrd="2" destOrd="0" parTransId="{B9A72914-B912-496A-94D0-4B38D98EAC65}" sibTransId="{6997550E-8E23-4030-9140-857396E7561A}"/>
    <dgm:cxn modelId="{446FD86B-B97B-4D5C-95BE-28E21CBA369B}" srcId="{8F3402C9-EC19-4680-A18D-537145AFED95}" destId="{8E2184D1-AF67-4205-87C0-45E8B55206F3}" srcOrd="1" destOrd="0" parTransId="{473EBF25-5698-44F1-8092-20812A1846C3}" sibTransId="{273CF5F5-F4F2-4EC6-AB8B-D7844BD1C6DF}"/>
    <dgm:cxn modelId="{D6D1E16C-51C2-4C67-BF04-EA210611828A}" srcId="{842A4279-281F-4CAE-869D-96E1F9908996}" destId="{97E8DADF-CB53-4E7F-9D4F-26FDDA5B2238}" srcOrd="0" destOrd="0" parTransId="{8C68420A-C471-4385-AC68-611D8534820E}" sibTransId="{1A7C1F79-AB1A-4F8C-BFB1-076FB438230B}"/>
    <dgm:cxn modelId="{793D088C-22E0-435E-9426-6D1534EB1B02}" type="presOf" srcId="{97E8DADF-CB53-4E7F-9D4F-26FDDA5B2238}" destId="{790DE3C7-B517-43A7-857F-F73F1B67593F}" srcOrd="0" destOrd="0" presId="urn:microsoft.com/office/officeart/2005/8/layout/process4"/>
    <dgm:cxn modelId="{B9F09F8D-EBEB-40A1-8171-D27706840A20}" srcId="{010B21E8-C3EA-46C1-B5F8-C591ADB02145}" destId="{842A4279-281F-4CAE-869D-96E1F9908996}" srcOrd="1" destOrd="0" parTransId="{F6D206F0-F78B-480F-B0C7-0B471AE9E4B3}" sibTransId="{136F7AE1-E14C-4CD5-9F3E-5D3075A0F98E}"/>
    <dgm:cxn modelId="{09CFDEA9-7F12-4DF4-8131-54B7DFF2FE01}" type="presOf" srcId="{AD65AA62-F87C-47B0-934E-FE34536F2BE2}" destId="{E7A25C59-47D6-4296-81D7-342447F78204}" srcOrd="0" destOrd="0" presId="urn:microsoft.com/office/officeart/2005/8/layout/process4"/>
    <dgm:cxn modelId="{B74F9CC2-F366-4475-9694-79497999821C}" srcId="{010B21E8-C3EA-46C1-B5F8-C591ADB02145}" destId="{E4F6E3B6-A987-4F40-90B4-EC326150F6A3}" srcOrd="0" destOrd="0" parTransId="{C85FC5AD-32ED-472B-8EE4-A9D79976B226}" sibTransId="{D2C49371-1781-4100-A212-AB72986A5EE0}"/>
    <dgm:cxn modelId="{0AA4C7C6-9CB1-4587-8E10-A64BFC94ED88}" type="presOf" srcId="{CDB1DCEB-889B-4A57-A0E8-CDA81B51B567}" destId="{28170C98-DE6C-451C-B1A9-F478A449CF9E}" srcOrd="0" destOrd="0" presId="urn:microsoft.com/office/officeart/2005/8/layout/process4"/>
    <dgm:cxn modelId="{436342D1-87FF-40D7-A684-0F7340C5B2FF}" type="presOf" srcId="{8F3402C9-EC19-4680-A18D-537145AFED95}" destId="{AB39B0E7-DE69-42F0-B6CB-981D7DCBA15C}" srcOrd="1" destOrd="0" presId="urn:microsoft.com/office/officeart/2005/8/layout/process4"/>
    <dgm:cxn modelId="{185FF9D1-0463-4068-AB18-793E20870D70}" type="presOf" srcId="{842A4279-281F-4CAE-869D-96E1F9908996}" destId="{2A717C32-BB9D-4F0B-AEC2-AE149151319C}" srcOrd="0" destOrd="0" presId="urn:microsoft.com/office/officeart/2005/8/layout/process4"/>
    <dgm:cxn modelId="{2BD301B6-229A-4B8B-A5E5-888642935CB6}" type="presParOf" srcId="{250F7B4E-B729-4BFF-920D-966C9870E896}" destId="{38D30E06-E10B-4FA6-89B4-F32AED3EAAE6}" srcOrd="0" destOrd="0" presId="urn:microsoft.com/office/officeart/2005/8/layout/process4"/>
    <dgm:cxn modelId="{1C9ECE8E-4D89-498C-8EB1-3E05D8BA32ED}" type="presParOf" srcId="{38D30E06-E10B-4FA6-89B4-F32AED3EAAE6}" destId="{76EF80F0-39BE-49F4-BB3E-6302BFA8D974}" srcOrd="0" destOrd="0" presId="urn:microsoft.com/office/officeart/2005/8/layout/process4"/>
    <dgm:cxn modelId="{2340CE11-28F7-40BD-8DFA-D65C8963E7FD}" type="presParOf" srcId="{38D30E06-E10B-4FA6-89B4-F32AED3EAAE6}" destId="{AB39B0E7-DE69-42F0-B6CB-981D7DCBA15C}" srcOrd="1" destOrd="0" presId="urn:microsoft.com/office/officeart/2005/8/layout/process4"/>
    <dgm:cxn modelId="{33F6395D-0418-434F-AF9C-6C4D266F20D0}" type="presParOf" srcId="{38D30E06-E10B-4FA6-89B4-F32AED3EAAE6}" destId="{3F2E13E3-FB92-4CB1-A776-C1E7BDDA7A1F}" srcOrd="2" destOrd="0" presId="urn:microsoft.com/office/officeart/2005/8/layout/process4"/>
    <dgm:cxn modelId="{4C6E9651-B86F-47EE-9E1E-8CB8AC6C659A}" type="presParOf" srcId="{3F2E13E3-FB92-4CB1-A776-C1E7BDDA7A1F}" destId="{28170C98-DE6C-451C-B1A9-F478A449CF9E}" srcOrd="0" destOrd="0" presId="urn:microsoft.com/office/officeart/2005/8/layout/process4"/>
    <dgm:cxn modelId="{AE838681-16F4-41F3-90B2-EE37037B1719}" type="presParOf" srcId="{3F2E13E3-FB92-4CB1-A776-C1E7BDDA7A1F}" destId="{C2D43655-B70D-4F48-95D7-1C03A187ACE1}" srcOrd="1" destOrd="0" presId="urn:microsoft.com/office/officeart/2005/8/layout/process4"/>
    <dgm:cxn modelId="{5C558C88-E2B4-46BF-94E2-170864379A44}" type="presParOf" srcId="{250F7B4E-B729-4BFF-920D-966C9870E896}" destId="{B8A8F5EF-A249-48C1-A293-11321713DF67}" srcOrd="1" destOrd="0" presId="urn:microsoft.com/office/officeart/2005/8/layout/process4"/>
    <dgm:cxn modelId="{00A41919-9576-43AF-B901-C20D3DC1AB33}" type="presParOf" srcId="{250F7B4E-B729-4BFF-920D-966C9870E896}" destId="{773109E7-45C8-4F2F-A6CE-0097D59CA007}" srcOrd="2" destOrd="0" presId="urn:microsoft.com/office/officeart/2005/8/layout/process4"/>
    <dgm:cxn modelId="{7905A1D4-4E39-4F3E-8B5E-6B64CE233FEE}" type="presParOf" srcId="{773109E7-45C8-4F2F-A6CE-0097D59CA007}" destId="{2A717C32-BB9D-4F0B-AEC2-AE149151319C}" srcOrd="0" destOrd="0" presId="urn:microsoft.com/office/officeart/2005/8/layout/process4"/>
    <dgm:cxn modelId="{003A7331-0311-4DE1-91F2-AF559FBEB2E4}" type="presParOf" srcId="{773109E7-45C8-4F2F-A6CE-0097D59CA007}" destId="{8E67590F-9211-4BA7-BBB0-8FDD3FEE3AA4}" srcOrd="1" destOrd="0" presId="urn:microsoft.com/office/officeart/2005/8/layout/process4"/>
    <dgm:cxn modelId="{35A3D74B-5BAF-4DE3-9514-417A54116A8A}" type="presParOf" srcId="{773109E7-45C8-4F2F-A6CE-0097D59CA007}" destId="{E3FF296E-3087-4BA8-8DAF-EDE833CBE2FD}" srcOrd="2" destOrd="0" presId="urn:microsoft.com/office/officeart/2005/8/layout/process4"/>
    <dgm:cxn modelId="{839D6745-98BC-4E06-B118-94C00FA3EA5F}" type="presParOf" srcId="{E3FF296E-3087-4BA8-8DAF-EDE833CBE2FD}" destId="{790DE3C7-B517-43A7-857F-F73F1B67593F}" srcOrd="0" destOrd="0" presId="urn:microsoft.com/office/officeart/2005/8/layout/process4"/>
    <dgm:cxn modelId="{426C5931-8FA6-4E6A-ACB9-89C1966AA460}" type="presParOf" srcId="{E3FF296E-3087-4BA8-8DAF-EDE833CBE2FD}" destId="{E7A25C59-47D6-4296-81D7-342447F78204}" srcOrd="1" destOrd="0" presId="urn:microsoft.com/office/officeart/2005/8/layout/process4"/>
    <dgm:cxn modelId="{BD5200F5-F357-4708-B0CC-B673F0CFB4EC}" type="presParOf" srcId="{250F7B4E-B729-4BFF-920D-966C9870E896}" destId="{9E10FE89-F7EE-49A1-A85A-44871E071333}" srcOrd="3" destOrd="0" presId="urn:microsoft.com/office/officeart/2005/8/layout/process4"/>
    <dgm:cxn modelId="{3E5D727A-B8C1-49B1-B924-58C58DEC5E85}" type="presParOf" srcId="{250F7B4E-B729-4BFF-920D-966C9870E896}" destId="{8214BD66-2183-4159-95BC-FAA1D97364ED}" srcOrd="4" destOrd="0" presId="urn:microsoft.com/office/officeart/2005/8/layout/process4"/>
    <dgm:cxn modelId="{2109E9A0-D749-42BD-B288-868BF02BCAD3}" type="presParOf" srcId="{8214BD66-2183-4159-95BC-FAA1D97364ED}" destId="{D9F36328-0642-4ACD-8760-913FE6830EE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34265-D984-43C5-9F5B-CDCF5F887636}" type="doc">
      <dgm:prSet loTypeId="urn:microsoft.com/office/officeart/2008/layout/BendingPictureCaption" loCatId="picture" qsTypeId="urn:microsoft.com/office/officeart/2005/8/quickstyle/simple1" qsCatId="simple" csTypeId="urn:microsoft.com/office/officeart/2005/8/colors/accent2_3" csCatId="accent2" phldr="1"/>
      <dgm:spPr/>
      <dgm:t>
        <a:bodyPr/>
        <a:lstStyle/>
        <a:p>
          <a:pPr rtl="1"/>
          <a:endParaRPr lang="ar-SA"/>
        </a:p>
      </dgm:t>
    </dgm:pt>
    <dgm:pt modelId="{C3931228-733C-415C-8249-AB88E0503152}">
      <dgm:prSet phldrT="[نص]"/>
      <dgm:spPr/>
      <dgm:t>
        <a:bodyPr/>
        <a:lstStyle/>
        <a:p>
          <a:pPr rtl="1"/>
          <a:r>
            <a:rPr lang="ar-SA" b="1" dirty="0">
              <a:ln w="0"/>
              <a:effectLst>
                <a:outerShdw blurRad="38100" dist="25400" dir="5400000" algn="ctr" rotWithShape="0">
                  <a:srgbClr val="6E747A">
                    <a:alpha val="43000"/>
                  </a:srgbClr>
                </a:outerShdw>
              </a:effectLst>
            </a:rPr>
            <a:t>أعمال الشخص وتصرفاته القولية والفعلية تختلف نتائجها و أحكامها الشرعية باختلاف مقصود الشخص منها</a:t>
          </a:r>
          <a:endParaRPr lang="ar-SA" dirty="0"/>
        </a:p>
      </dgm:t>
    </dgm:pt>
    <dgm:pt modelId="{C1A46E73-2063-4CCE-8EE0-38F133616DEB}" type="parTrans" cxnId="{18A3404B-4C21-4E5A-AD12-645857E7C909}">
      <dgm:prSet/>
      <dgm:spPr/>
      <dgm:t>
        <a:bodyPr/>
        <a:lstStyle/>
        <a:p>
          <a:pPr rtl="1"/>
          <a:endParaRPr lang="ar-SA"/>
        </a:p>
      </dgm:t>
    </dgm:pt>
    <dgm:pt modelId="{86140684-AE18-48F4-9B45-FCB9183CE558}" type="sibTrans" cxnId="{18A3404B-4C21-4E5A-AD12-645857E7C909}">
      <dgm:prSet/>
      <dgm:spPr/>
      <dgm:t>
        <a:bodyPr/>
        <a:lstStyle/>
        <a:p>
          <a:pPr rtl="1"/>
          <a:endParaRPr lang="ar-SA"/>
        </a:p>
      </dgm:t>
    </dgm:pt>
    <dgm:pt modelId="{9766E9EC-EA11-410C-85DE-754460746344}">
      <dgm:prSet phldrT="[نص]"/>
      <dgm:spPr/>
      <dgm:t>
        <a:bodyPr/>
        <a:lstStyle/>
        <a:p>
          <a:pPr rtl="1"/>
          <a:r>
            <a:rPr lang="ar-SA" b="1" dirty="0">
              <a:ln w="0"/>
              <a:effectLst>
                <a:outerShdw blurRad="38100" dist="25400" dir="5400000" algn="ctr" rotWithShape="0">
                  <a:srgbClr val="6E747A">
                    <a:alpha val="43000"/>
                  </a:srgbClr>
                </a:outerShdw>
              </a:effectLst>
            </a:rPr>
            <a:t>قال تعالى (( ومن يخرج من بيته مهاجرا إلى الله ورسوله ثم يدركه الموت فقد وقع أجره على الله وكان الله غفورا رحيماً)) </a:t>
          </a:r>
          <a:endParaRPr lang="ar-SA" dirty="0"/>
        </a:p>
      </dgm:t>
    </dgm:pt>
    <dgm:pt modelId="{ED97DABB-D9BA-4D1A-A1E7-87817BBE58E6}" type="sibTrans" cxnId="{C2AC2E3A-C3AB-483D-883F-7ABF77A8EA59}">
      <dgm:prSet/>
      <dgm:spPr/>
      <dgm:t>
        <a:bodyPr/>
        <a:lstStyle/>
        <a:p>
          <a:pPr rtl="1"/>
          <a:endParaRPr lang="ar-SA"/>
        </a:p>
      </dgm:t>
    </dgm:pt>
    <dgm:pt modelId="{E94CAD53-8C96-483C-BCC3-D8E92E32E4D0}" type="parTrans" cxnId="{C2AC2E3A-C3AB-483D-883F-7ABF77A8EA59}">
      <dgm:prSet/>
      <dgm:spPr/>
      <dgm:t>
        <a:bodyPr/>
        <a:lstStyle/>
        <a:p>
          <a:pPr rtl="1"/>
          <a:endParaRPr lang="ar-SA"/>
        </a:p>
      </dgm:t>
    </dgm:pt>
    <dgm:pt modelId="{62EB71B1-B592-4FB8-9B35-BB4FAFA3FFE0}" type="pres">
      <dgm:prSet presAssocID="{E3134265-D984-43C5-9F5B-CDCF5F887636}" presName="diagram" presStyleCnt="0">
        <dgm:presLayoutVars>
          <dgm:dir/>
        </dgm:presLayoutVars>
      </dgm:prSet>
      <dgm:spPr/>
    </dgm:pt>
    <dgm:pt modelId="{FF8916B7-41F6-41BF-B363-515DC0E7722E}" type="pres">
      <dgm:prSet presAssocID="{9766E9EC-EA11-410C-85DE-754460746344}" presName="composite" presStyleCnt="0"/>
      <dgm:spPr/>
    </dgm:pt>
    <dgm:pt modelId="{883E3410-BA79-477E-B780-DBC7E629FF9D}" type="pres">
      <dgm:prSet presAssocID="{9766E9EC-EA11-410C-85DE-754460746344}" presName="Image" presStyleLbl="bgShp" presStyleIdx="0" presStyleCnt="2"/>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5000" r="-5000"/>
          </a:stretch>
        </a:blipFill>
      </dgm:spPr>
    </dgm:pt>
    <dgm:pt modelId="{A79A0F03-CC0A-4C0E-AA2F-6C2F18385C1F}" type="pres">
      <dgm:prSet presAssocID="{9766E9EC-EA11-410C-85DE-754460746344}" presName="Parent" presStyleLbl="node0" presStyleIdx="0" presStyleCnt="2">
        <dgm:presLayoutVars>
          <dgm:bulletEnabled val="1"/>
        </dgm:presLayoutVars>
      </dgm:prSet>
      <dgm:spPr/>
    </dgm:pt>
    <dgm:pt modelId="{D16B0198-D0E7-4768-9B16-87635CC102A6}" type="pres">
      <dgm:prSet presAssocID="{ED97DABB-D9BA-4D1A-A1E7-87817BBE58E6}" presName="sibTrans" presStyleCnt="0"/>
      <dgm:spPr/>
    </dgm:pt>
    <dgm:pt modelId="{C9D2C7C2-EE2B-4151-A98A-D5959363872E}" type="pres">
      <dgm:prSet presAssocID="{C3931228-733C-415C-8249-AB88E0503152}" presName="composite" presStyleCnt="0"/>
      <dgm:spPr/>
    </dgm:pt>
    <dgm:pt modelId="{3C71EAB8-CB43-437B-8A13-16719D31E6E0}" type="pres">
      <dgm:prSet presAssocID="{C3931228-733C-415C-8249-AB88E0503152}" presName="Image" presStyleLbl="bgShp" presStyleIdx="1" presStyleCnt="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5000" r="-5000"/>
          </a:stretch>
        </a:blipFill>
      </dgm:spPr>
    </dgm:pt>
    <dgm:pt modelId="{D8D18306-C7EE-4004-BBE0-3797483B2FB8}" type="pres">
      <dgm:prSet presAssocID="{C3931228-733C-415C-8249-AB88E0503152}" presName="Parent" presStyleLbl="node0" presStyleIdx="1" presStyleCnt="2">
        <dgm:presLayoutVars>
          <dgm:bulletEnabled val="1"/>
        </dgm:presLayoutVars>
      </dgm:prSet>
      <dgm:spPr/>
    </dgm:pt>
  </dgm:ptLst>
  <dgm:cxnLst>
    <dgm:cxn modelId="{C2AC2E3A-C3AB-483D-883F-7ABF77A8EA59}" srcId="{E3134265-D984-43C5-9F5B-CDCF5F887636}" destId="{9766E9EC-EA11-410C-85DE-754460746344}" srcOrd="0" destOrd="0" parTransId="{E94CAD53-8C96-483C-BCC3-D8E92E32E4D0}" sibTransId="{ED97DABB-D9BA-4D1A-A1E7-87817BBE58E6}"/>
    <dgm:cxn modelId="{B73A6267-6532-4399-9495-849B3B0AA740}" type="presOf" srcId="{E3134265-D984-43C5-9F5B-CDCF5F887636}" destId="{62EB71B1-B592-4FB8-9B35-BB4FAFA3FFE0}" srcOrd="0" destOrd="0" presId="urn:microsoft.com/office/officeart/2008/layout/BendingPictureCaption"/>
    <dgm:cxn modelId="{18A3404B-4C21-4E5A-AD12-645857E7C909}" srcId="{E3134265-D984-43C5-9F5B-CDCF5F887636}" destId="{C3931228-733C-415C-8249-AB88E0503152}" srcOrd="1" destOrd="0" parTransId="{C1A46E73-2063-4CCE-8EE0-38F133616DEB}" sibTransId="{86140684-AE18-48F4-9B45-FCB9183CE558}"/>
    <dgm:cxn modelId="{4774E572-B160-47ED-B5A3-1011575C9A1E}" type="presOf" srcId="{C3931228-733C-415C-8249-AB88E0503152}" destId="{D8D18306-C7EE-4004-BBE0-3797483B2FB8}" srcOrd="0" destOrd="0" presId="urn:microsoft.com/office/officeart/2008/layout/BendingPictureCaption"/>
    <dgm:cxn modelId="{D67022F9-A7CF-45FB-9C5D-D7A95025E729}" type="presOf" srcId="{9766E9EC-EA11-410C-85DE-754460746344}" destId="{A79A0F03-CC0A-4C0E-AA2F-6C2F18385C1F}" srcOrd="0" destOrd="0" presId="urn:microsoft.com/office/officeart/2008/layout/BendingPictureCaption"/>
    <dgm:cxn modelId="{7D66342A-D292-4E3C-B2AD-64EDE11D39C2}" type="presParOf" srcId="{62EB71B1-B592-4FB8-9B35-BB4FAFA3FFE0}" destId="{FF8916B7-41F6-41BF-B363-515DC0E7722E}" srcOrd="0" destOrd="0" presId="urn:microsoft.com/office/officeart/2008/layout/BendingPictureCaption"/>
    <dgm:cxn modelId="{DEE3B201-C990-497C-9052-6C7E026A0C54}" type="presParOf" srcId="{FF8916B7-41F6-41BF-B363-515DC0E7722E}" destId="{883E3410-BA79-477E-B780-DBC7E629FF9D}" srcOrd="0" destOrd="0" presId="urn:microsoft.com/office/officeart/2008/layout/BendingPictureCaption"/>
    <dgm:cxn modelId="{AAF4801E-1EE4-4FFC-BE90-67D9E09ABB18}" type="presParOf" srcId="{FF8916B7-41F6-41BF-B363-515DC0E7722E}" destId="{A79A0F03-CC0A-4C0E-AA2F-6C2F18385C1F}" srcOrd="1" destOrd="0" presId="urn:microsoft.com/office/officeart/2008/layout/BendingPictureCaption"/>
    <dgm:cxn modelId="{9E3C523B-6F13-4015-B085-C7B5FAC07EE3}" type="presParOf" srcId="{62EB71B1-B592-4FB8-9B35-BB4FAFA3FFE0}" destId="{D16B0198-D0E7-4768-9B16-87635CC102A6}" srcOrd="1" destOrd="0" presId="urn:microsoft.com/office/officeart/2008/layout/BendingPictureCaption"/>
    <dgm:cxn modelId="{2D6AA9B9-B384-45D0-BC21-923CEB41B1E8}" type="presParOf" srcId="{62EB71B1-B592-4FB8-9B35-BB4FAFA3FFE0}" destId="{C9D2C7C2-EE2B-4151-A98A-D5959363872E}" srcOrd="2" destOrd="0" presId="urn:microsoft.com/office/officeart/2008/layout/BendingPictureCaption"/>
    <dgm:cxn modelId="{AF0A3D34-C918-4B4E-B33E-743A834CE838}" type="presParOf" srcId="{C9D2C7C2-EE2B-4151-A98A-D5959363872E}" destId="{3C71EAB8-CB43-437B-8A13-16719D31E6E0}" srcOrd="0" destOrd="0" presId="urn:microsoft.com/office/officeart/2008/layout/BendingPictureCaption"/>
    <dgm:cxn modelId="{04DC5404-60D9-48B2-8F7C-09A8FE5229C7}" type="presParOf" srcId="{C9D2C7C2-EE2B-4151-A98A-D5959363872E}" destId="{D8D18306-C7EE-4004-BBE0-3797483B2FB8}"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34265-D984-43C5-9F5B-CDCF5F887636}" type="doc">
      <dgm:prSet loTypeId="urn:microsoft.com/office/officeart/2008/layout/BendingPictureCaption" loCatId="picture" qsTypeId="urn:microsoft.com/office/officeart/2005/8/quickstyle/simple1" qsCatId="simple" csTypeId="urn:microsoft.com/office/officeart/2005/8/colors/accent2_3" csCatId="accent2" phldr="1"/>
      <dgm:spPr/>
      <dgm:t>
        <a:bodyPr/>
        <a:lstStyle/>
        <a:p>
          <a:pPr rtl="1"/>
          <a:endParaRPr lang="ar-SA"/>
        </a:p>
      </dgm:t>
    </dgm:pt>
    <dgm:pt modelId="{C3931228-733C-415C-8249-AB88E0503152}">
      <dgm:prSet phldrT="[نص]"/>
      <dgm:spPr/>
      <dgm:t>
        <a:bodyPr/>
        <a:lstStyle/>
        <a:p>
          <a:pPr rtl="1"/>
          <a:r>
            <a:rPr lang="ar-SA" b="1" dirty="0">
              <a:ln w="0"/>
              <a:solidFill>
                <a:schemeClr val="bg1"/>
              </a:solidFill>
              <a:effectLst>
                <a:outerShdw blurRad="38100" dist="25400" dir="5400000" algn="ctr" rotWithShape="0">
                  <a:srgbClr val="6E747A">
                    <a:alpha val="43000"/>
                  </a:srgbClr>
                </a:outerShdw>
              </a:effectLst>
            </a:rPr>
            <a:t>الضرر هو فيمن يدخل في غيره ضررا ينتفع به، </a:t>
          </a:r>
          <a:r>
            <a:rPr lang="ar-SA" b="1" dirty="0" err="1">
              <a:ln w="0"/>
              <a:solidFill>
                <a:schemeClr val="bg1"/>
              </a:solidFill>
              <a:effectLst>
                <a:outerShdw blurRad="38100" dist="25400" dir="5400000" algn="ctr" rotWithShape="0">
                  <a:srgbClr val="6E747A">
                    <a:alpha val="43000"/>
                  </a:srgbClr>
                </a:outerShdw>
              </a:effectLst>
            </a:rPr>
            <a:t>الضرار</a:t>
          </a:r>
          <a:r>
            <a:rPr lang="ar-SA" b="1" dirty="0">
              <a:ln w="0"/>
              <a:solidFill>
                <a:schemeClr val="bg1"/>
              </a:solidFill>
              <a:effectLst>
                <a:outerShdw blurRad="38100" dist="25400" dir="5400000" algn="ctr" rotWithShape="0">
                  <a:srgbClr val="6E747A">
                    <a:alpha val="43000"/>
                  </a:srgbClr>
                </a:outerShdw>
              </a:effectLst>
            </a:rPr>
            <a:t> فيمن يدخل في غيره ضررا لا ينتفع به.</a:t>
          </a:r>
          <a:endParaRPr lang="ar-SA" dirty="0">
            <a:solidFill>
              <a:schemeClr val="bg1"/>
            </a:solidFill>
          </a:endParaRPr>
        </a:p>
      </dgm:t>
    </dgm:pt>
    <dgm:pt modelId="{C1A46E73-2063-4CCE-8EE0-38F133616DEB}" type="parTrans" cxnId="{18A3404B-4C21-4E5A-AD12-645857E7C909}">
      <dgm:prSet/>
      <dgm:spPr/>
      <dgm:t>
        <a:bodyPr/>
        <a:lstStyle/>
        <a:p>
          <a:pPr rtl="1"/>
          <a:endParaRPr lang="ar-SA"/>
        </a:p>
      </dgm:t>
    </dgm:pt>
    <dgm:pt modelId="{86140684-AE18-48F4-9B45-FCB9183CE558}" type="sibTrans" cxnId="{18A3404B-4C21-4E5A-AD12-645857E7C909}">
      <dgm:prSet/>
      <dgm:spPr/>
      <dgm:t>
        <a:bodyPr/>
        <a:lstStyle/>
        <a:p>
          <a:pPr rtl="1"/>
          <a:endParaRPr lang="ar-SA"/>
        </a:p>
      </dgm:t>
    </dgm:pt>
    <dgm:pt modelId="{9766E9EC-EA11-410C-85DE-754460746344}">
      <dgm:prSet phldrT="[نص]"/>
      <dgm:spPr/>
      <dgm:t>
        <a:bodyPr/>
        <a:lstStyle/>
        <a:p>
          <a:pPr rtl="1"/>
          <a:r>
            <a:rPr lang="ar-SA" b="1" cap="none" spc="0" dirty="0">
              <a:ln w="0"/>
              <a:solidFill>
                <a:schemeClr val="bg1"/>
              </a:solidFill>
              <a:effectLst>
                <a:outerShdw blurRad="38100" dist="25400" dir="5400000" algn="ctr" rotWithShape="0">
                  <a:srgbClr val="6E747A">
                    <a:alpha val="43000"/>
                  </a:srgbClr>
                </a:outerShdw>
              </a:effectLst>
            </a:rPr>
            <a:t>قال تعالى: (( وإذا طلقتم النساء فبلغن أجلهن فأمسكوهن بمعروف أو سرحوهن بمعروف </a:t>
          </a:r>
          <a:r>
            <a:rPr lang="ar-SA" b="1" cap="none" spc="0" dirty="0" err="1">
              <a:ln w="0"/>
              <a:solidFill>
                <a:schemeClr val="bg1"/>
              </a:solidFill>
              <a:effectLst>
                <a:outerShdw blurRad="38100" dist="25400" dir="5400000" algn="ctr" rotWithShape="0">
                  <a:srgbClr val="6E747A">
                    <a:alpha val="43000"/>
                  </a:srgbClr>
                </a:outerShdw>
              </a:effectLst>
            </a:rPr>
            <a:t>ولاتمسكوهن</a:t>
          </a:r>
          <a:r>
            <a:rPr lang="ar-SA" b="1" cap="none" spc="0" dirty="0">
              <a:ln w="0"/>
              <a:solidFill>
                <a:schemeClr val="bg1"/>
              </a:solidFill>
              <a:effectLst>
                <a:outerShdw blurRad="38100" dist="25400" dir="5400000" algn="ctr" rotWithShape="0">
                  <a:srgbClr val="6E747A">
                    <a:alpha val="43000"/>
                  </a:srgbClr>
                </a:outerShdw>
              </a:effectLst>
            </a:rPr>
            <a:t> ضرارا لتعتدوا)).</a:t>
          </a:r>
          <a:endParaRPr lang="ar-SA" dirty="0">
            <a:solidFill>
              <a:schemeClr val="bg1"/>
            </a:solidFill>
          </a:endParaRPr>
        </a:p>
      </dgm:t>
    </dgm:pt>
    <dgm:pt modelId="{ED97DABB-D9BA-4D1A-A1E7-87817BBE58E6}" type="sibTrans" cxnId="{C2AC2E3A-C3AB-483D-883F-7ABF77A8EA59}">
      <dgm:prSet/>
      <dgm:spPr/>
      <dgm:t>
        <a:bodyPr/>
        <a:lstStyle/>
        <a:p>
          <a:pPr rtl="1"/>
          <a:endParaRPr lang="ar-SA"/>
        </a:p>
      </dgm:t>
    </dgm:pt>
    <dgm:pt modelId="{E94CAD53-8C96-483C-BCC3-D8E92E32E4D0}" type="parTrans" cxnId="{C2AC2E3A-C3AB-483D-883F-7ABF77A8EA59}">
      <dgm:prSet/>
      <dgm:spPr/>
      <dgm:t>
        <a:bodyPr/>
        <a:lstStyle/>
        <a:p>
          <a:pPr rtl="1"/>
          <a:endParaRPr lang="ar-SA"/>
        </a:p>
      </dgm:t>
    </dgm:pt>
    <dgm:pt modelId="{62EB71B1-B592-4FB8-9B35-BB4FAFA3FFE0}" type="pres">
      <dgm:prSet presAssocID="{E3134265-D984-43C5-9F5B-CDCF5F887636}" presName="diagram" presStyleCnt="0">
        <dgm:presLayoutVars>
          <dgm:dir/>
        </dgm:presLayoutVars>
      </dgm:prSet>
      <dgm:spPr/>
    </dgm:pt>
    <dgm:pt modelId="{FF8916B7-41F6-41BF-B363-515DC0E7722E}" type="pres">
      <dgm:prSet presAssocID="{9766E9EC-EA11-410C-85DE-754460746344}" presName="composite" presStyleCnt="0"/>
      <dgm:spPr/>
    </dgm:pt>
    <dgm:pt modelId="{883E3410-BA79-477E-B780-DBC7E629FF9D}" type="pres">
      <dgm:prSet presAssocID="{9766E9EC-EA11-410C-85DE-754460746344}" presName="Image" presStyleLbl="bgShp" presStyleIdx="0" presStyleCnt="2"/>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5000" r="-5000"/>
          </a:stretch>
        </a:blipFill>
      </dgm:spPr>
    </dgm:pt>
    <dgm:pt modelId="{A79A0F03-CC0A-4C0E-AA2F-6C2F18385C1F}" type="pres">
      <dgm:prSet presAssocID="{9766E9EC-EA11-410C-85DE-754460746344}" presName="Parent" presStyleLbl="node0" presStyleIdx="0" presStyleCnt="2">
        <dgm:presLayoutVars>
          <dgm:bulletEnabled val="1"/>
        </dgm:presLayoutVars>
      </dgm:prSet>
      <dgm:spPr/>
    </dgm:pt>
    <dgm:pt modelId="{D16B0198-D0E7-4768-9B16-87635CC102A6}" type="pres">
      <dgm:prSet presAssocID="{ED97DABB-D9BA-4D1A-A1E7-87817BBE58E6}" presName="sibTrans" presStyleCnt="0"/>
      <dgm:spPr/>
    </dgm:pt>
    <dgm:pt modelId="{C9D2C7C2-EE2B-4151-A98A-D5959363872E}" type="pres">
      <dgm:prSet presAssocID="{C3931228-733C-415C-8249-AB88E0503152}" presName="composite" presStyleCnt="0"/>
      <dgm:spPr/>
    </dgm:pt>
    <dgm:pt modelId="{3C71EAB8-CB43-437B-8A13-16719D31E6E0}" type="pres">
      <dgm:prSet presAssocID="{C3931228-733C-415C-8249-AB88E0503152}" presName="Image" presStyleLbl="bgShp" presStyleIdx="1" presStyleCnt="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5000" r="-5000"/>
          </a:stretch>
        </a:blipFill>
      </dgm:spPr>
    </dgm:pt>
    <dgm:pt modelId="{D8D18306-C7EE-4004-BBE0-3797483B2FB8}" type="pres">
      <dgm:prSet presAssocID="{C3931228-733C-415C-8249-AB88E0503152}" presName="Parent" presStyleLbl="node0" presStyleIdx="1" presStyleCnt="2">
        <dgm:presLayoutVars>
          <dgm:bulletEnabled val="1"/>
        </dgm:presLayoutVars>
      </dgm:prSet>
      <dgm:spPr/>
    </dgm:pt>
  </dgm:ptLst>
  <dgm:cxnLst>
    <dgm:cxn modelId="{C2AC2E3A-C3AB-483D-883F-7ABF77A8EA59}" srcId="{E3134265-D984-43C5-9F5B-CDCF5F887636}" destId="{9766E9EC-EA11-410C-85DE-754460746344}" srcOrd="0" destOrd="0" parTransId="{E94CAD53-8C96-483C-BCC3-D8E92E32E4D0}" sibTransId="{ED97DABB-D9BA-4D1A-A1E7-87817BBE58E6}"/>
    <dgm:cxn modelId="{B73A6267-6532-4399-9495-849B3B0AA740}" type="presOf" srcId="{E3134265-D984-43C5-9F5B-CDCF5F887636}" destId="{62EB71B1-B592-4FB8-9B35-BB4FAFA3FFE0}" srcOrd="0" destOrd="0" presId="urn:microsoft.com/office/officeart/2008/layout/BendingPictureCaption"/>
    <dgm:cxn modelId="{18A3404B-4C21-4E5A-AD12-645857E7C909}" srcId="{E3134265-D984-43C5-9F5B-CDCF5F887636}" destId="{C3931228-733C-415C-8249-AB88E0503152}" srcOrd="1" destOrd="0" parTransId="{C1A46E73-2063-4CCE-8EE0-38F133616DEB}" sibTransId="{86140684-AE18-48F4-9B45-FCB9183CE558}"/>
    <dgm:cxn modelId="{4774E572-B160-47ED-B5A3-1011575C9A1E}" type="presOf" srcId="{C3931228-733C-415C-8249-AB88E0503152}" destId="{D8D18306-C7EE-4004-BBE0-3797483B2FB8}" srcOrd="0" destOrd="0" presId="urn:microsoft.com/office/officeart/2008/layout/BendingPictureCaption"/>
    <dgm:cxn modelId="{D67022F9-A7CF-45FB-9C5D-D7A95025E729}" type="presOf" srcId="{9766E9EC-EA11-410C-85DE-754460746344}" destId="{A79A0F03-CC0A-4C0E-AA2F-6C2F18385C1F}" srcOrd="0" destOrd="0" presId="urn:microsoft.com/office/officeart/2008/layout/BendingPictureCaption"/>
    <dgm:cxn modelId="{7D66342A-D292-4E3C-B2AD-64EDE11D39C2}" type="presParOf" srcId="{62EB71B1-B592-4FB8-9B35-BB4FAFA3FFE0}" destId="{FF8916B7-41F6-41BF-B363-515DC0E7722E}" srcOrd="0" destOrd="0" presId="urn:microsoft.com/office/officeart/2008/layout/BendingPictureCaption"/>
    <dgm:cxn modelId="{DEE3B201-C990-497C-9052-6C7E026A0C54}" type="presParOf" srcId="{FF8916B7-41F6-41BF-B363-515DC0E7722E}" destId="{883E3410-BA79-477E-B780-DBC7E629FF9D}" srcOrd="0" destOrd="0" presId="urn:microsoft.com/office/officeart/2008/layout/BendingPictureCaption"/>
    <dgm:cxn modelId="{AAF4801E-1EE4-4FFC-BE90-67D9E09ABB18}" type="presParOf" srcId="{FF8916B7-41F6-41BF-B363-515DC0E7722E}" destId="{A79A0F03-CC0A-4C0E-AA2F-6C2F18385C1F}" srcOrd="1" destOrd="0" presId="urn:microsoft.com/office/officeart/2008/layout/BendingPictureCaption"/>
    <dgm:cxn modelId="{9E3C523B-6F13-4015-B085-C7B5FAC07EE3}" type="presParOf" srcId="{62EB71B1-B592-4FB8-9B35-BB4FAFA3FFE0}" destId="{D16B0198-D0E7-4768-9B16-87635CC102A6}" srcOrd="1" destOrd="0" presId="urn:microsoft.com/office/officeart/2008/layout/BendingPictureCaption"/>
    <dgm:cxn modelId="{2D6AA9B9-B384-45D0-BC21-923CEB41B1E8}" type="presParOf" srcId="{62EB71B1-B592-4FB8-9B35-BB4FAFA3FFE0}" destId="{C9D2C7C2-EE2B-4151-A98A-D5959363872E}" srcOrd="2" destOrd="0" presId="urn:microsoft.com/office/officeart/2008/layout/BendingPictureCaption"/>
    <dgm:cxn modelId="{AF0A3D34-C918-4B4E-B33E-743A834CE838}" type="presParOf" srcId="{C9D2C7C2-EE2B-4151-A98A-D5959363872E}" destId="{3C71EAB8-CB43-437B-8A13-16719D31E6E0}" srcOrd="0" destOrd="0" presId="urn:microsoft.com/office/officeart/2008/layout/BendingPictureCaption"/>
    <dgm:cxn modelId="{04DC5404-60D9-48B2-8F7C-09A8FE5229C7}" type="presParOf" srcId="{C9D2C7C2-EE2B-4151-A98A-D5959363872E}" destId="{D8D18306-C7EE-4004-BBE0-3797483B2FB8}"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C1FD7-BE81-4CCB-B022-1E7BD51DBE83}"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4B0DE446-50E7-47D7-8F60-E0153D88B375}">
      <dgm:prSet phldrT="[نص]"/>
      <dgm:spPr/>
      <dgm:t>
        <a:bodyPr/>
        <a:lstStyle/>
        <a:p>
          <a:pPr algn="r" rtl="1">
            <a:buFont typeface="Arial" panose="020B0604020202020204" pitchFamily="34" charset="0"/>
            <a:buChar char="•"/>
          </a:pPr>
          <a:r>
            <a:rPr lang="ar-SA" b="1" cap="none" spc="0">
              <a:ln w="0"/>
              <a:effectLst>
                <a:outerShdw blurRad="38100" dist="25400" dir="5400000" algn="ctr" rotWithShape="0">
                  <a:srgbClr val="6E747A">
                    <a:alpha val="43000"/>
                  </a:srgbClr>
                </a:outerShdw>
              </a:effectLst>
            </a:rPr>
            <a:t>المشقة المتحققة غير العادية </a:t>
          </a:r>
          <a:r>
            <a:rPr lang="ar-SA" b="1">
              <a:ln w="0"/>
              <a:effectLst>
                <a:outerShdw blurRad="38100" dist="25400" dir="5400000" algn="ctr" rotWithShape="0">
                  <a:srgbClr val="6E747A">
                    <a:alpha val="43000"/>
                  </a:srgbClr>
                </a:outerShdw>
              </a:effectLst>
            </a:rPr>
            <a:t>التي يجدها الإنسان.</a:t>
          </a:r>
          <a:endParaRPr lang="ar-SA" dirty="0"/>
        </a:p>
      </dgm:t>
    </dgm:pt>
    <dgm:pt modelId="{197CF504-7B72-4957-86BC-0BE133678C2D}" type="parTrans" cxnId="{D61FF26B-CD8E-4E64-B121-588ED580D6D9}">
      <dgm:prSet/>
      <dgm:spPr/>
      <dgm:t>
        <a:bodyPr/>
        <a:lstStyle/>
        <a:p>
          <a:pPr rtl="1"/>
          <a:endParaRPr lang="ar-SA"/>
        </a:p>
      </dgm:t>
    </dgm:pt>
    <dgm:pt modelId="{55854751-6EEE-4F5F-A933-4212D3B502B5}" type="sibTrans" cxnId="{D61FF26B-CD8E-4E64-B121-588ED580D6D9}">
      <dgm:prSet/>
      <dgm:spPr/>
      <dgm:t>
        <a:bodyPr/>
        <a:lstStyle/>
        <a:p>
          <a:pPr rtl="1"/>
          <a:endParaRPr lang="ar-SA"/>
        </a:p>
      </dgm:t>
    </dgm:pt>
    <dgm:pt modelId="{6CCD1125-EBCE-428F-BBD6-FDAD51C5D87D}">
      <dgm:prSet phldrT="[نص]"/>
      <dgm:spPr/>
      <dgm:t>
        <a:bodyPr/>
        <a:lstStyle/>
        <a:p>
          <a:pPr algn="r" rtl="1">
            <a:buFont typeface="Arial" panose="020B0604020202020204" pitchFamily="34" charset="0"/>
            <a:buChar char="•"/>
          </a:pPr>
          <a:r>
            <a:rPr lang="ar-SA" b="1">
              <a:ln w="0"/>
              <a:effectLst>
                <a:outerShdw blurRad="38100" dist="25400" dir="5400000" algn="ctr" rotWithShape="0">
                  <a:srgbClr val="6E747A">
                    <a:alpha val="43000"/>
                  </a:srgbClr>
                </a:outerShdw>
              </a:effectLst>
            </a:rPr>
            <a:t>وجب التيسير على المكلف بما يضمن تهوين المشقة أو إزالتها. </a:t>
          </a:r>
          <a:endParaRPr lang="ar-SA" dirty="0"/>
        </a:p>
      </dgm:t>
    </dgm:pt>
    <dgm:pt modelId="{8778CFF1-1716-4703-AB0C-421EA12EF57C}" type="parTrans" cxnId="{7108519F-D2F9-4A99-8AE8-A5265388C7EA}">
      <dgm:prSet/>
      <dgm:spPr/>
      <dgm:t>
        <a:bodyPr/>
        <a:lstStyle/>
        <a:p>
          <a:pPr rtl="1"/>
          <a:endParaRPr lang="ar-SA"/>
        </a:p>
      </dgm:t>
    </dgm:pt>
    <dgm:pt modelId="{C7ED34CC-2556-4AA6-A4EC-EB8BC34DF9DC}" type="sibTrans" cxnId="{7108519F-D2F9-4A99-8AE8-A5265388C7EA}">
      <dgm:prSet/>
      <dgm:spPr/>
      <dgm:t>
        <a:bodyPr/>
        <a:lstStyle/>
        <a:p>
          <a:pPr rtl="1"/>
          <a:endParaRPr lang="ar-SA"/>
        </a:p>
      </dgm:t>
    </dgm:pt>
    <dgm:pt modelId="{C2E8A72B-7407-47C2-B73A-743AE3D38C4C}">
      <dgm:prSet phldrT="[نص]"/>
      <dgm:spPr/>
      <dgm:t>
        <a:bodyPr/>
        <a:lstStyle/>
        <a:p>
          <a:pPr algn="r" rtl="1">
            <a:buFont typeface="Arial" panose="020B0604020202020204" pitchFamily="34" charset="0"/>
            <a:buChar char="•"/>
          </a:pPr>
          <a:r>
            <a:rPr lang="ar-SA" b="1">
              <a:ln w="0"/>
              <a:effectLst>
                <a:outerShdw blurRad="38100" dist="25400" dir="5400000" algn="ctr" rotWithShape="0">
                  <a:srgbClr val="6E747A">
                    <a:alpha val="43000"/>
                  </a:srgbClr>
                </a:outerShdw>
              </a:effectLst>
            </a:rPr>
            <a:t>قال تعالى ((يريد الله بكم اليسر ولا يريد بكم العسر)).</a:t>
          </a:r>
          <a:endParaRPr lang="ar-SA" dirty="0"/>
        </a:p>
      </dgm:t>
    </dgm:pt>
    <dgm:pt modelId="{09EB91FB-044D-4DBA-BCA8-68607F97041A}" type="parTrans" cxnId="{676BA59B-5EBB-4628-9252-D33819EF9245}">
      <dgm:prSet/>
      <dgm:spPr/>
      <dgm:t>
        <a:bodyPr/>
        <a:lstStyle/>
        <a:p>
          <a:pPr rtl="1"/>
          <a:endParaRPr lang="ar-SA"/>
        </a:p>
      </dgm:t>
    </dgm:pt>
    <dgm:pt modelId="{1AFD4E68-F61B-4A93-9F3A-76B6DEB1C4CB}" type="sibTrans" cxnId="{676BA59B-5EBB-4628-9252-D33819EF9245}">
      <dgm:prSet/>
      <dgm:spPr/>
      <dgm:t>
        <a:bodyPr/>
        <a:lstStyle/>
        <a:p>
          <a:pPr rtl="1"/>
          <a:endParaRPr lang="ar-SA"/>
        </a:p>
      </dgm:t>
    </dgm:pt>
    <dgm:pt modelId="{E569AF83-875D-4EA7-B726-9C93C30F50D8}">
      <dgm:prSet phldrT="[نص]"/>
      <dgm:spPr/>
      <dgm:t>
        <a:bodyPr/>
        <a:lstStyle/>
        <a:p>
          <a:pPr algn="r" rtl="1">
            <a:buFont typeface="Arial" panose="020B0604020202020204" pitchFamily="34" charset="0"/>
            <a:buChar char="•"/>
          </a:pPr>
          <a:r>
            <a:rPr lang="ar-SA" b="1">
              <a:ln w="0"/>
              <a:effectLst>
                <a:outerShdw blurRad="38100" dist="25400" dir="5400000" algn="ctr" rotWithShape="0">
                  <a:srgbClr val="6E747A">
                    <a:alpha val="43000"/>
                  </a:srgbClr>
                </a:outerShdw>
              </a:effectLst>
            </a:rPr>
            <a:t>"الضرورات تبيح المحظورات".</a:t>
          </a:r>
          <a:endParaRPr lang="ar-SA" dirty="0"/>
        </a:p>
      </dgm:t>
    </dgm:pt>
    <dgm:pt modelId="{90689943-1F15-4FB4-97E9-6EEE9466FE5E}" type="parTrans" cxnId="{4BF7AC1D-07EF-480E-ABC9-153ADC78C795}">
      <dgm:prSet/>
      <dgm:spPr/>
      <dgm:t>
        <a:bodyPr/>
        <a:lstStyle/>
        <a:p>
          <a:pPr rtl="1"/>
          <a:endParaRPr lang="ar-SA"/>
        </a:p>
      </dgm:t>
    </dgm:pt>
    <dgm:pt modelId="{41391AAE-C2CA-4CE0-88F2-3EBD1A6185B6}" type="sibTrans" cxnId="{4BF7AC1D-07EF-480E-ABC9-153ADC78C795}">
      <dgm:prSet/>
      <dgm:spPr/>
      <dgm:t>
        <a:bodyPr/>
        <a:lstStyle/>
        <a:p>
          <a:pPr rtl="1"/>
          <a:endParaRPr lang="ar-SA"/>
        </a:p>
      </dgm:t>
    </dgm:pt>
    <dgm:pt modelId="{40B2F452-0593-40A2-A44B-9951E313D47B}" type="pres">
      <dgm:prSet presAssocID="{4DEC1FD7-BE81-4CCB-B022-1E7BD51DBE83}" presName="linear" presStyleCnt="0">
        <dgm:presLayoutVars>
          <dgm:dir/>
          <dgm:animLvl val="lvl"/>
          <dgm:resizeHandles val="exact"/>
        </dgm:presLayoutVars>
      </dgm:prSet>
      <dgm:spPr/>
    </dgm:pt>
    <dgm:pt modelId="{11203152-B3CD-4D7F-A3B1-8AFCFF6ED550}" type="pres">
      <dgm:prSet presAssocID="{4B0DE446-50E7-47D7-8F60-E0153D88B375}" presName="parentLin" presStyleCnt="0"/>
      <dgm:spPr/>
    </dgm:pt>
    <dgm:pt modelId="{66EA1FB1-F6EF-4BEB-A593-ED7C7DC60A95}" type="pres">
      <dgm:prSet presAssocID="{4B0DE446-50E7-47D7-8F60-E0153D88B375}" presName="parentLeftMargin" presStyleLbl="node1" presStyleIdx="0" presStyleCnt="4"/>
      <dgm:spPr/>
    </dgm:pt>
    <dgm:pt modelId="{E34441D3-D98E-4E61-8F31-CCA3200C1CA6}" type="pres">
      <dgm:prSet presAssocID="{4B0DE446-50E7-47D7-8F60-E0153D88B375}" presName="parentText" presStyleLbl="node1" presStyleIdx="0" presStyleCnt="4">
        <dgm:presLayoutVars>
          <dgm:chMax val="0"/>
          <dgm:bulletEnabled val="1"/>
        </dgm:presLayoutVars>
      </dgm:prSet>
      <dgm:spPr/>
    </dgm:pt>
    <dgm:pt modelId="{F895C89B-6B2F-47E5-BC99-B7DEE114F5E5}" type="pres">
      <dgm:prSet presAssocID="{4B0DE446-50E7-47D7-8F60-E0153D88B375}" presName="negativeSpace" presStyleCnt="0"/>
      <dgm:spPr/>
    </dgm:pt>
    <dgm:pt modelId="{107D6C98-6E63-4E07-8DB5-8AF398ADB02E}" type="pres">
      <dgm:prSet presAssocID="{4B0DE446-50E7-47D7-8F60-E0153D88B375}" presName="childText" presStyleLbl="conFgAcc1" presStyleIdx="0" presStyleCnt="4">
        <dgm:presLayoutVars>
          <dgm:bulletEnabled val="1"/>
        </dgm:presLayoutVars>
      </dgm:prSet>
      <dgm:spPr/>
    </dgm:pt>
    <dgm:pt modelId="{AF55B59F-EDC3-4AF9-9CFB-787DCB5EDB2A}" type="pres">
      <dgm:prSet presAssocID="{55854751-6EEE-4F5F-A933-4212D3B502B5}" presName="spaceBetweenRectangles" presStyleCnt="0"/>
      <dgm:spPr/>
    </dgm:pt>
    <dgm:pt modelId="{EF20EB18-1D65-41AB-87E3-ACD782673A12}" type="pres">
      <dgm:prSet presAssocID="{6CCD1125-EBCE-428F-BBD6-FDAD51C5D87D}" presName="parentLin" presStyleCnt="0"/>
      <dgm:spPr/>
    </dgm:pt>
    <dgm:pt modelId="{77866172-F9F6-405E-B9B9-CF740C1537FA}" type="pres">
      <dgm:prSet presAssocID="{6CCD1125-EBCE-428F-BBD6-FDAD51C5D87D}" presName="parentLeftMargin" presStyleLbl="node1" presStyleIdx="0" presStyleCnt="4"/>
      <dgm:spPr/>
    </dgm:pt>
    <dgm:pt modelId="{0A674CDE-09E7-4481-A6CA-575CCDB8EE56}" type="pres">
      <dgm:prSet presAssocID="{6CCD1125-EBCE-428F-BBD6-FDAD51C5D87D}" presName="parentText" presStyleLbl="node1" presStyleIdx="1" presStyleCnt="4">
        <dgm:presLayoutVars>
          <dgm:chMax val="0"/>
          <dgm:bulletEnabled val="1"/>
        </dgm:presLayoutVars>
      </dgm:prSet>
      <dgm:spPr/>
    </dgm:pt>
    <dgm:pt modelId="{5E9B464C-EC45-4A28-A953-D64230C7B011}" type="pres">
      <dgm:prSet presAssocID="{6CCD1125-EBCE-428F-BBD6-FDAD51C5D87D}" presName="negativeSpace" presStyleCnt="0"/>
      <dgm:spPr/>
    </dgm:pt>
    <dgm:pt modelId="{B1973D79-1A9D-4DFF-BDC8-3E6428459FFA}" type="pres">
      <dgm:prSet presAssocID="{6CCD1125-EBCE-428F-BBD6-FDAD51C5D87D}" presName="childText" presStyleLbl="conFgAcc1" presStyleIdx="1" presStyleCnt="4">
        <dgm:presLayoutVars>
          <dgm:bulletEnabled val="1"/>
        </dgm:presLayoutVars>
      </dgm:prSet>
      <dgm:spPr/>
    </dgm:pt>
    <dgm:pt modelId="{D6582EEE-8DC2-4B74-93CD-B1B1EAE702FB}" type="pres">
      <dgm:prSet presAssocID="{C7ED34CC-2556-4AA6-A4EC-EB8BC34DF9DC}" presName="spaceBetweenRectangles" presStyleCnt="0"/>
      <dgm:spPr/>
    </dgm:pt>
    <dgm:pt modelId="{17DD3538-E5B3-4506-9F8D-3A7812FAAE5E}" type="pres">
      <dgm:prSet presAssocID="{E569AF83-875D-4EA7-B726-9C93C30F50D8}" presName="parentLin" presStyleCnt="0"/>
      <dgm:spPr/>
    </dgm:pt>
    <dgm:pt modelId="{2069BF34-342D-4D2F-BD61-A84725D6A8AF}" type="pres">
      <dgm:prSet presAssocID="{E569AF83-875D-4EA7-B726-9C93C30F50D8}" presName="parentLeftMargin" presStyleLbl="node1" presStyleIdx="1" presStyleCnt="4"/>
      <dgm:spPr/>
    </dgm:pt>
    <dgm:pt modelId="{B6046E77-FA4A-49DB-9FE5-D2D3D6831E6E}" type="pres">
      <dgm:prSet presAssocID="{E569AF83-875D-4EA7-B726-9C93C30F50D8}" presName="parentText" presStyleLbl="node1" presStyleIdx="2" presStyleCnt="4">
        <dgm:presLayoutVars>
          <dgm:chMax val="0"/>
          <dgm:bulletEnabled val="1"/>
        </dgm:presLayoutVars>
      </dgm:prSet>
      <dgm:spPr/>
    </dgm:pt>
    <dgm:pt modelId="{61D89B22-3FC3-427F-B7AC-68EEC92BCA8A}" type="pres">
      <dgm:prSet presAssocID="{E569AF83-875D-4EA7-B726-9C93C30F50D8}" presName="negativeSpace" presStyleCnt="0"/>
      <dgm:spPr/>
    </dgm:pt>
    <dgm:pt modelId="{18F3D3D0-442D-4A50-BF9F-D7285790DC26}" type="pres">
      <dgm:prSet presAssocID="{E569AF83-875D-4EA7-B726-9C93C30F50D8}" presName="childText" presStyleLbl="conFgAcc1" presStyleIdx="2" presStyleCnt="4">
        <dgm:presLayoutVars>
          <dgm:bulletEnabled val="1"/>
        </dgm:presLayoutVars>
      </dgm:prSet>
      <dgm:spPr/>
    </dgm:pt>
    <dgm:pt modelId="{BE7B493F-D116-49A5-AEEA-F0648570999A}" type="pres">
      <dgm:prSet presAssocID="{41391AAE-C2CA-4CE0-88F2-3EBD1A6185B6}" presName="spaceBetweenRectangles" presStyleCnt="0"/>
      <dgm:spPr/>
    </dgm:pt>
    <dgm:pt modelId="{92B708CE-C6AC-426B-B11F-3329EF0E0C55}" type="pres">
      <dgm:prSet presAssocID="{C2E8A72B-7407-47C2-B73A-743AE3D38C4C}" presName="parentLin" presStyleCnt="0"/>
      <dgm:spPr/>
    </dgm:pt>
    <dgm:pt modelId="{2F0898F7-533D-45CB-8791-D4CE10B08248}" type="pres">
      <dgm:prSet presAssocID="{C2E8A72B-7407-47C2-B73A-743AE3D38C4C}" presName="parentLeftMargin" presStyleLbl="node1" presStyleIdx="2" presStyleCnt="4"/>
      <dgm:spPr/>
    </dgm:pt>
    <dgm:pt modelId="{36140C17-F325-43F0-A2D7-E9F8B1923409}" type="pres">
      <dgm:prSet presAssocID="{C2E8A72B-7407-47C2-B73A-743AE3D38C4C}" presName="parentText" presStyleLbl="node1" presStyleIdx="3" presStyleCnt="4">
        <dgm:presLayoutVars>
          <dgm:chMax val="0"/>
          <dgm:bulletEnabled val="1"/>
        </dgm:presLayoutVars>
      </dgm:prSet>
      <dgm:spPr/>
    </dgm:pt>
    <dgm:pt modelId="{E95E2A37-C8C2-4F71-9D0A-8EF37F0AA500}" type="pres">
      <dgm:prSet presAssocID="{C2E8A72B-7407-47C2-B73A-743AE3D38C4C}" presName="negativeSpace" presStyleCnt="0"/>
      <dgm:spPr/>
    </dgm:pt>
    <dgm:pt modelId="{243CD25C-91D8-478F-8CC6-DE9B20C7CB89}" type="pres">
      <dgm:prSet presAssocID="{C2E8A72B-7407-47C2-B73A-743AE3D38C4C}" presName="childText" presStyleLbl="conFgAcc1" presStyleIdx="3" presStyleCnt="4">
        <dgm:presLayoutVars>
          <dgm:bulletEnabled val="1"/>
        </dgm:presLayoutVars>
      </dgm:prSet>
      <dgm:spPr/>
    </dgm:pt>
  </dgm:ptLst>
  <dgm:cxnLst>
    <dgm:cxn modelId="{70C7D602-8765-47D5-8829-3065692E4662}" type="presOf" srcId="{C2E8A72B-7407-47C2-B73A-743AE3D38C4C}" destId="{2F0898F7-533D-45CB-8791-D4CE10B08248}" srcOrd="0" destOrd="0" presId="urn:microsoft.com/office/officeart/2005/8/layout/list1"/>
    <dgm:cxn modelId="{FED8D30E-DE66-4A4C-9F31-AAD06250504E}" type="presOf" srcId="{4DEC1FD7-BE81-4CCB-B022-1E7BD51DBE83}" destId="{40B2F452-0593-40A2-A44B-9951E313D47B}" srcOrd="0" destOrd="0" presId="urn:microsoft.com/office/officeart/2005/8/layout/list1"/>
    <dgm:cxn modelId="{4BF7AC1D-07EF-480E-ABC9-153ADC78C795}" srcId="{4DEC1FD7-BE81-4CCB-B022-1E7BD51DBE83}" destId="{E569AF83-875D-4EA7-B726-9C93C30F50D8}" srcOrd="2" destOrd="0" parTransId="{90689943-1F15-4FB4-97E9-6EEE9466FE5E}" sibTransId="{41391AAE-C2CA-4CE0-88F2-3EBD1A6185B6}"/>
    <dgm:cxn modelId="{273C922A-F239-4D04-888E-B072EA0C9A8F}" type="presOf" srcId="{E569AF83-875D-4EA7-B726-9C93C30F50D8}" destId="{B6046E77-FA4A-49DB-9FE5-D2D3D6831E6E}" srcOrd="1" destOrd="0" presId="urn:microsoft.com/office/officeart/2005/8/layout/list1"/>
    <dgm:cxn modelId="{D7E9E72A-95F5-4D8C-B4CC-4A5041616E8A}" type="presOf" srcId="{4B0DE446-50E7-47D7-8F60-E0153D88B375}" destId="{E34441D3-D98E-4E61-8F31-CCA3200C1CA6}" srcOrd="1" destOrd="0" presId="urn:microsoft.com/office/officeart/2005/8/layout/list1"/>
    <dgm:cxn modelId="{D61FF26B-CD8E-4E64-B121-588ED580D6D9}" srcId="{4DEC1FD7-BE81-4CCB-B022-1E7BD51DBE83}" destId="{4B0DE446-50E7-47D7-8F60-E0153D88B375}" srcOrd="0" destOrd="0" parTransId="{197CF504-7B72-4957-86BC-0BE133678C2D}" sibTransId="{55854751-6EEE-4F5F-A933-4212D3B502B5}"/>
    <dgm:cxn modelId="{63AA8E85-6BB9-4E13-BAC1-C4D39322FE48}" type="presOf" srcId="{4B0DE446-50E7-47D7-8F60-E0153D88B375}" destId="{66EA1FB1-F6EF-4BEB-A593-ED7C7DC60A95}" srcOrd="0" destOrd="0" presId="urn:microsoft.com/office/officeart/2005/8/layout/list1"/>
    <dgm:cxn modelId="{676BA59B-5EBB-4628-9252-D33819EF9245}" srcId="{4DEC1FD7-BE81-4CCB-B022-1E7BD51DBE83}" destId="{C2E8A72B-7407-47C2-B73A-743AE3D38C4C}" srcOrd="3" destOrd="0" parTransId="{09EB91FB-044D-4DBA-BCA8-68607F97041A}" sibTransId="{1AFD4E68-F61B-4A93-9F3A-76B6DEB1C4CB}"/>
    <dgm:cxn modelId="{7108519F-D2F9-4A99-8AE8-A5265388C7EA}" srcId="{4DEC1FD7-BE81-4CCB-B022-1E7BD51DBE83}" destId="{6CCD1125-EBCE-428F-BBD6-FDAD51C5D87D}" srcOrd="1" destOrd="0" parTransId="{8778CFF1-1716-4703-AB0C-421EA12EF57C}" sibTransId="{C7ED34CC-2556-4AA6-A4EC-EB8BC34DF9DC}"/>
    <dgm:cxn modelId="{3DD692B5-B3D3-4EFE-8CDA-279654F8F76C}" type="presOf" srcId="{C2E8A72B-7407-47C2-B73A-743AE3D38C4C}" destId="{36140C17-F325-43F0-A2D7-E9F8B1923409}" srcOrd="1" destOrd="0" presId="urn:microsoft.com/office/officeart/2005/8/layout/list1"/>
    <dgm:cxn modelId="{286CFDCE-1476-4DAF-8185-5E3B0CBB8B63}" type="presOf" srcId="{E569AF83-875D-4EA7-B726-9C93C30F50D8}" destId="{2069BF34-342D-4D2F-BD61-A84725D6A8AF}" srcOrd="0" destOrd="0" presId="urn:microsoft.com/office/officeart/2005/8/layout/list1"/>
    <dgm:cxn modelId="{ED6B8CE1-481E-4AFA-A172-62F09B307EA8}" type="presOf" srcId="{6CCD1125-EBCE-428F-BBD6-FDAD51C5D87D}" destId="{0A674CDE-09E7-4481-A6CA-575CCDB8EE56}" srcOrd="1" destOrd="0" presId="urn:microsoft.com/office/officeart/2005/8/layout/list1"/>
    <dgm:cxn modelId="{E200C9E7-04A1-4888-A2DC-F60D3F27587C}" type="presOf" srcId="{6CCD1125-EBCE-428F-BBD6-FDAD51C5D87D}" destId="{77866172-F9F6-405E-B9B9-CF740C1537FA}" srcOrd="0" destOrd="0" presId="urn:microsoft.com/office/officeart/2005/8/layout/list1"/>
    <dgm:cxn modelId="{A7CF2E3D-4A2B-48CB-B25B-5841844CA81B}" type="presParOf" srcId="{40B2F452-0593-40A2-A44B-9951E313D47B}" destId="{11203152-B3CD-4D7F-A3B1-8AFCFF6ED550}" srcOrd="0" destOrd="0" presId="urn:microsoft.com/office/officeart/2005/8/layout/list1"/>
    <dgm:cxn modelId="{525923B0-DE5F-4CD4-942F-8C68027F6BD0}" type="presParOf" srcId="{11203152-B3CD-4D7F-A3B1-8AFCFF6ED550}" destId="{66EA1FB1-F6EF-4BEB-A593-ED7C7DC60A95}" srcOrd="0" destOrd="0" presId="urn:microsoft.com/office/officeart/2005/8/layout/list1"/>
    <dgm:cxn modelId="{3CC1332D-B49B-413C-85C0-AF9F64E70FCE}" type="presParOf" srcId="{11203152-B3CD-4D7F-A3B1-8AFCFF6ED550}" destId="{E34441D3-D98E-4E61-8F31-CCA3200C1CA6}" srcOrd="1" destOrd="0" presId="urn:microsoft.com/office/officeart/2005/8/layout/list1"/>
    <dgm:cxn modelId="{B5889E06-C5DA-43C3-9BFC-5F269FF4D9B4}" type="presParOf" srcId="{40B2F452-0593-40A2-A44B-9951E313D47B}" destId="{F895C89B-6B2F-47E5-BC99-B7DEE114F5E5}" srcOrd="1" destOrd="0" presId="urn:microsoft.com/office/officeart/2005/8/layout/list1"/>
    <dgm:cxn modelId="{02AAA766-BD00-44CC-A025-C34CCD6B0379}" type="presParOf" srcId="{40B2F452-0593-40A2-A44B-9951E313D47B}" destId="{107D6C98-6E63-4E07-8DB5-8AF398ADB02E}" srcOrd="2" destOrd="0" presId="urn:microsoft.com/office/officeart/2005/8/layout/list1"/>
    <dgm:cxn modelId="{A9C518DE-8775-4638-B5CB-A3B0855B33BA}" type="presParOf" srcId="{40B2F452-0593-40A2-A44B-9951E313D47B}" destId="{AF55B59F-EDC3-4AF9-9CFB-787DCB5EDB2A}" srcOrd="3" destOrd="0" presId="urn:microsoft.com/office/officeart/2005/8/layout/list1"/>
    <dgm:cxn modelId="{D3303C12-285D-438C-BBC0-10EDC4F1E18E}" type="presParOf" srcId="{40B2F452-0593-40A2-A44B-9951E313D47B}" destId="{EF20EB18-1D65-41AB-87E3-ACD782673A12}" srcOrd="4" destOrd="0" presId="urn:microsoft.com/office/officeart/2005/8/layout/list1"/>
    <dgm:cxn modelId="{7E4F3444-C736-4771-8CBE-0E5D619921EE}" type="presParOf" srcId="{EF20EB18-1D65-41AB-87E3-ACD782673A12}" destId="{77866172-F9F6-405E-B9B9-CF740C1537FA}" srcOrd="0" destOrd="0" presId="urn:microsoft.com/office/officeart/2005/8/layout/list1"/>
    <dgm:cxn modelId="{22E3A494-3C9D-4A87-98D2-76FED56B3ECE}" type="presParOf" srcId="{EF20EB18-1D65-41AB-87E3-ACD782673A12}" destId="{0A674CDE-09E7-4481-A6CA-575CCDB8EE56}" srcOrd="1" destOrd="0" presId="urn:microsoft.com/office/officeart/2005/8/layout/list1"/>
    <dgm:cxn modelId="{24576455-F377-49DA-A10D-0E76954CCE82}" type="presParOf" srcId="{40B2F452-0593-40A2-A44B-9951E313D47B}" destId="{5E9B464C-EC45-4A28-A953-D64230C7B011}" srcOrd="5" destOrd="0" presId="urn:microsoft.com/office/officeart/2005/8/layout/list1"/>
    <dgm:cxn modelId="{4250B52D-159C-48FD-8A5C-CB8240A5A20A}" type="presParOf" srcId="{40B2F452-0593-40A2-A44B-9951E313D47B}" destId="{B1973D79-1A9D-4DFF-BDC8-3E6428459FFA}" srcOrd="6" destOrd="0" presId="urn:microsoft.com/office/officeart/2005/8/layout/list1"/>
    <dgm:cxn modelId="{3D48D8E6-4C22-410D-8605-14B0DF233327}" type="presParOf" srcId="{40B2F452-0593-40A2-A44B-9951E313D47B}" destId="{D6582EEE-8DC2-4B74-93CD-B1B1EAE702FB}" srcOrd="7" destOrd="0" presId="urn:microsoft.com/office/officeart/2005/8/layout/list1"/>
    <dgm:cxn modelId="{7F73A0E9-ED76-438D-97DD-0A77F05D37B5}" type="presParOf" srcId="{40B2F452-0593-40A2-A44B-9951E313D47B}" destId="{17DD3538-E5B3-4506-9F8D-3A7812FAAE5E}" srcOrd="8" destOrd="0" presId="urn:microsoft.com/office/officeart/2005/8/layout/list1"/>
    <dgm:cxn modelId="{2C23DA36-2002-44BE-8942-B729BD9802FA}" type="presParOf" srcId="{17DD3538-E5B3-4506-9F8D-3A7812FAAE5E}" destId="{2069BF34-342D-4D2F-BD61-A84725D6A8AF}" srcOrd="0" destOrd="0" presId="urn:microsoft.com/office/officeart/2005/8/layout/list1"/>
    <dgm:cxn modelId="{397AFF2E-E918-4324-996D-BF3E5C0CCEE7}" type="presParOf" srcId="{17DD3538-E5B3-4506-9F8D-3A7812FAAE5E}" destId="{B6046E77-FA4A-49DB-9FE5-D2D3D6831E6E}" srcOrd="1" destOrd="0" presId="urn:microsoft.com/office/officeart/2005/8/layout/list1"/>
    <dgm:cxn modelId="{008C8285-5CD0-4E8D-B3DD-1A7C6A01EF50}" type="presParOf" srcId="{40B2F452-0593-40A2-A44B-9951E313D47B}" destId="{61D89B22-3FC3-427F-B7AC-68EEC92BCA8A}" srcOrd="9" destOrd="0" presId="urn:microsoft.com/office/officeart/2005/8/layout/list1"/>
    <dgm:cxn modelId="{ECC3B0A1-AC38-4FA4-9CDB-0AD93C9060D9}" type="presParOf" srcId="{40B2F452-0593-40A2-A44B-9951E313D47B}" destId="{18F3D3D0-442D-4A50-BF9F-D7285790DC26}" srcOrd="10" destOrd="0" presId="urn:microsoft.com/office/officeart/2005/8/layout/list1"/>
    <dgm:cxn modelId="{B6A04F18-560B-4511-A390-D82F51903C3D}" type="presParOf" srcId="{40B2F452-0593-40A2-A44B-9951E313D47B}" destId="{BE7B493F-D116-49A5-AEEA-F0648570999A}" srcOrd="11" destOrd="0" presId="urn:microsoft.com/office/officeart/2005/8/layout/list1"/>
    <dgm:cxn modelId="{2F36C132-BAAF-404F-887B-C9CE9B8FE193}" type="presParOf" srcId="{40B2F452-0593-40A2-A44B-9951E313D47B}" destId="{92B708CE-C6AC-426B-B11F-3329EF0E0C55}" srcOrd="12" destOrd="0" presId="urn:microsoft.com/office/officeart/2005/8/layout/list1"/>
    <dgm:cxn modelId="{10A37682-6E97-4242-BAA5-5D634725339B}" type="presParOf" srcId="{92B708CE-C6AC-426B-B11F-3329EF0E0C55}" destId="{2F0898F7-533D-45CB-8791-D4CE10B08248}" srcOrd="0" destOrd="0" presId="urn:microsoft.com/office/officeart/2005/8/layout/list1"/>
    <dgm:cxn modelId="{E2DFB3D2-4360-4EFC-BA86-52735C6C6066}" type="presParOf" srcId="{92B708CE-C6AC-426B-B11F-3329EF0E0C55}" destId="{36140C17-F325-43F0-A2D7-E9F8B1923409}" srcOrd="1" destOrd="0" presId="urn:microsoft.com/office/officeart/2005/8/layout/list1"/>
    <dgm:cxn modelId="{52941A3A-0962-433A-A5B1-C2B21B932A49}" type="presParOf" srcId="{40B2F452-0593-40A2-A44B-9951E313D47B}" destId="{E95E2A37-C8C2-4F71-9D0A-8EF37F0AA500}" srcOrd="13" destOrd="0" presId="urn:microsoft.com/office/officeart/2005/8/layout/list1"/>
    <dgm:cxn modelId="{10316D09-7C8C-4DC3-B184-7E1363BE3092}" type="presParOf" srcId="{40B2F452-0593-40A2-A44B-9951E313D47B}" destId="{243CD25C-91D8-478F-8CC6-DE9B20C7CB8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F15ED-6493-4407-BBC4-E6BA224B639E}" type="doc">
      <dgm:prSet loTypeId="urn:microsoft.com/office/officeart/2005/8/layout/vList2" loCatId="list" qsTypeId="urn:microsoft.com/office/officeart/2005/8/quickstyle/simple1" qsCatId="simple" csTypeId="urn:microsoft.com/office/officeart/2005/8/colors/accent2_2" csCatId="accent2" phldr="1"/>
      <dgm:spPr/>
      <dgm:t>
        <a:bodyPr/>
        <a:lstStyle/>
        <a:p>
          <a:pPr rtl="1"/>
          <a:endParaRPr lang="ar-SA"/>
        </a:p>
      </dgm:t>
    </dgm:pt>
    <dgm:pt modelId="{47921F51-018B-4A4B-B345-618EE2135C2D}">
      <dgm:prSet phldrT="[نص]" custT="1"/>
      <dgm:spPr/>
      <dgm:t>
        <a:bodyPr/>
        <a:lstStyle/>
        <a:p>
          <a:pPr rtl="1">
            <a:buFont typeface="Arial" panose="020B0604020202020204" pitchFamily="34" charset="0"/>
            <a:buChar char="•"/>
          </a:pPr>
          <a:r>
            <a:rPr lang="ar-SA" sz="2400" b="1" dirty="0">
              <a:ln w="0"/>
              <a:effectLst/>
              <a:cs typeface="+mj-cs"/>
              <a:sym typeface="Wingdings" pitchFamily="2" charset="2"/>
            </a:rPr>
            <a:t>(العادة):</a:t>
          </a:r>
          <a:r>
            <a:rPr lang="ar-SA" sz="2400" b="1" dirty="0">
              <a:ln w="0"/>
              <a:effectLst>
                <a:outerShdw blurRad="38100" dist="25400" dir="5400000" algn="ctr" rotWithShape="0">
                  <a:srgbClr val="6E747A">
                    <a:alpha val="43000"/>
                  </a:srgbClr>
                </a:outerShdw>
              </a:effectLst>
              <a:cs typeface="+mj-cs"/>
            </a:rPr>
            <a:t>أن ما عتاده الناس من فعل شاع بينهم أو لفظ تعارفوا على إطلاقه لمعنى خاص مادام لم يتبادر غيره عند سماعه</a:t>
          </a:r>
          <a:endParaRPr lang="ar-SA" sz="2400" dirty="0"/>
        </a:p>
      </dgm:t>
    </dgm:pt>
    <dgm:pt modelId="{27707D67-5FF6-4591-83DD-EEC7F70295CD}" type="parTrans" cxnId="{73AD4835-F213-4992-B79C-E9ADAB25F202}">
      <dgm:prSet/>
      <dgm:spPr/>
      <dgm:t>
        <a:bodyPr/>
        <a:lstStyle/>
        <a:p>
          <a:pPr rtl="1"/>
          <a:endParaRPr lang="ar-SA"/>
        </a:p>
      </dgm:t>
    </dgm:pt>
    <dgm:pt modelId="{E2533959-C053-4B61-B8BF-EAECFF79ED60}" type="sibTrans" cxnId="{73AD4835-F213-4992-B79C-E9ADAB25F202}">
      <dgm:prSet/>
      <dgm:spPr/>
      <dgm:t>
        <a:bodyPr/>
        <a:lstStyle/>
        <a:p>
          <a:pPr rtl="1"/>
          <a:endParaRPr lang="ar-SA"/>
        </a:p>
      </dgm:t>
    </dgm:pt>
    <dgm:pt modelId="{53BA6B74-57F6-4AC6-91A0-BFEB2E38B74C}">
      <dgm:prSet phldrT="[نص]" custT="1"/>
      <dgm:spPr/>
      <dgm:t>
        <a:bodyPr/>
        <a:lstStyle/>
        <a:p>
          <a:pPr rtl="1"/>
          <a:r>
            <a:rPr lang="ar-SA" sz="2400" b="1" dirty="0">
              <a:ln w="0"/>
              <a:effectLst/>
              <a:cs typeface="+mj-cs"/>
            </a:rPr>
            <a:t>استسقى الفقهاء هذه القاعدة من النصوص الدالة على اعتبار العرف في الأحكام مثل : </a:t>
          </a:r>
          <a:endParaRPr lang="ar-SA" sz="2400" dirty="0"/>
        </a:p>
      </dgm:t>
    </dgm:pt>
    <dgm:pt modelId="{CDFCCC8C-A501-4CB4-83B6-3FED363828BE}" type="parTrans" cxnId="{E7B1BCEB-151C-4CDF-ADE1-A0296A6464C4}">
      <dgm:prSet/>
      <dgm:spPr/>
      <dgm:t>
        <a:bodyPr/>
        <a:lstStyle/>
        <a:p>
          <a:pPr rtl="1"/>
          <a:endParaRPr lang="ar-SA"/>
        </a:p>
      </dgm:t>
    </dgm:pt>
    <dgm:pt modelId="{3576322A-F9EE-490D-8DF5-3E06BFBC48C5}" type="sibTrans" cxnId="{E7B1BCEB-151C-4CDF-ADE1-A0296A6464C4}">
      <dgm:prSet/>
      <dgm:spPr/>
      <dgm:t>
        <a:bodyPr/>
        <a:lstStyle/>
        <a:p>
          <a:pPr rtl="1"/>
          <a:endParaRPr lang="ar-SA"/>
        </a:p>
      </dgm:t>
    </dgm:pt>
    <dgm:pt modelId="{F430DE57-AA53-4AA1-8ADD-8D1ACC3D7B61}">
      <dgm:prSet phldrT="[نص]" custT="1"/>
      <dgm:spPr/>
      <dgm:t>
        <a:bodyPr/>
        <a:lstStyle/>
        <a:p>
          <a:pPr rtl="1">
            <a:buFont typeface="Arial" panose="020B0604020202020204" pitchFamily="34" charset="0"/>
            <a:buChar char="•"/>
          </a:pPr>
          <a:r>
            <a:rPr lang="ar-SA" sz="2000" b="1">
              <a:ln w="0"/>
              <a:effectLst>
                <a:outerShdw blurRad="38100" dist="25400" dir="5400000" algn="ctr" rotWithShape="0">
                  <a:srgbClr val="6E747A">
                    <a:alpha val="43000"/>
                  </a:srgbClr>
                </a:outerShdw>
              </a:effectLst>
              <a:cs typeface="+mj-cs"/>
            </a:rPr>
            <a:t>قوله تعالى: ( وَلَهُنَّ مِثلُ الَّذِي عَلَيهِنَّ بِالمَعرُوفِ </a:t>
          </a:r>
          <a:r>
            <a:rPr lang="ar-SA" sz="2000" b="1">
              <a:ln w="0"/>
              <a:effectLst>
                <a:outerShdw blurRad="38100" dist="25400" dir="5400000" algn="ctr" rotWithShape="0">
                  <a:srgbClr val="6E747A">
                    <a:alpha val="43000"/>
                  </a:srgbClr>
                </a:outerShdw>
              </a:effectLst>
              <a:latin typeface="Noto Naskh Arabic UI"/>
              <a:cs typeface="+mj-cs"/>
            </a:rPr>
            <a:t>)</a:t>
          </a:r>
          <a:endParaRPr lang="ar-SA" sz="2000" dirty="0"/>
        </a:p>
      </dgm:t>
    </dgm:pt>
    <dgm:pt modelId="{018DFAE8-62FF-416A-B9AC-BF9663DB9AE9}" type="parTrans" cxnId="{7CAFFCD1-3263-40A9-A598-46B925F18E00}">
      <dgm:prSet/>
      <dgm:spPr/>
      <dgm:t>
        <a:bodyPr/>
        <a:lstStyle/>
        <a:p>
          <a:pPr rtl="1"/>
          <a:endParaRPr lang="ar-SA"/>
        </a:p>
      </dgm:t>
    </dgm:pt>
    <dgm:pt modelId="{EF173B04-6A43-4FD8-8A94-4B0B2D48584B}" type="sibTrans" cxnId="{7CAFFCD1-3263-40A9-A598-46B925F18E00}">
      <dgm:prSet/>
      <dgm:spPr/>
      <dgm:t>
        <a:bodyPr/>
        <a:lstStyle/>
        <a:p>
          <a:pPr rtl="1"/>
          <a:endParaRPr lang="ar-SA"/>
        </a:p>
      </dgm:t>
    </dgm:pt>
    <dgm:pt modelId="{0357B723-9E1D-4D5D-B0F7-4A5728C69E6E}">
      <dgm:prSet phldrT="[نص]" custT="1"/>
      <dgm:spPr/>
      <dgm:t>
        <a:bodyPr/>
        <a:lstStyle/>
        <a:p>
          <a:pPr rtl="1"/>
          <a:r>
            <a:rPr lang="ar-SA" sz="2000" b="1">
              <a:ln w="0"/>
              <a:effectLst>
                <a:outerShdw blurRad="38100" dist="25400" dir="5400000" algn="ctr" rotWithShape="0">
                  <a:srgbClr val="6E747A">
                    <a:alpha val="43000"/>
                  </a:srgbClr>
                </a:outerShdw>
              </a:effectLst>
              <a:cs typeface="+mj-cs"/>
            </a:rPr>
            <a:t>(بتحكيم العادة)أن مالم يرد به نص شرعي، فأنه يعمل فيه بما استقر عليه العرف مادام لا يخالف الشرع</a:t>
          </a:r>
          <a:endParaRPr lang="ar-SA" sz="2000" dirty="0"/>
        </a:p>
      </dgm:t>
    </dgm:pt>
    <dgm:pt modelId="{747C01BC-2B1E-442F-A9BF-428B5950CF85}" type="sibTrans" cxnId="{6985D918-D954-4E15-B79F-8B7406CA8C20}">
      <dgm:prSet/>
      <dgm:spPr/>
      <dgm:t>
        <a:bodyPr/>
        <a:lstStyle/>
        <a:p>
          <a:pPr rtl="1"/>
          <a:endParaRPr lang="ar-SA"/>
        </a:p>
      </dgm:t>
    </dgm:pt>
    <dgm:pt modelId="{62976417-7A16-41F5-B719-049B2C269440}" type="parTrans" cxnId="{6985D918-D954-4E15-B79F-8B7406CA8C20}">
      <dgm:prSet/>
      <dgm:spPr/>
      <dgm:t>
        <a:bodyPr/>
        <a:lstStyle/>
        <a:p>
          <a:pPr rtl="1"/>
          <a:endParaRPr lang="ar-SA"/>
        </a:p>
      </dgm:t>
    </dgm:pt>
    <dgm:pt modelId="{31A47E76-E8A9-4641-8204-4ACF15010AB2}">
      <dgm:prSet phldrT="[نص]" custT="1"/>
      <dgm:spPr/>
      <dgm:t>
        <a:bodyPr/>
        <a:lstStyle/>
        <a:p>
          <a:pPr rtl="1">
            <a:buFont typeface="Arial" panose="020B0604020202020204" pitchFamily="34" charset="0"/>
            <a:buChar char="•"/>
          </a:pPr>
          <a:r>
            <a:rPr lang="ar-SA" sz="2000" b="1">
              <a:ln w="0"/>
              <a:effectLst>
                <a:outerShdw blurRad="38100" dist="25400" dir="5400000" algn="ctr" rotWithShape="0">
                  <a:srgbClr val="6E747A">
                    <a:alpha val="43000"/>
                  </a:srgbClr>
                </a:outerShdw>
              </a:effectLst>
              <a:cs typeface="+mj-cs"/>
            </a:rPr>
            <a:t>قول الرسول</a:t>
          </a:r>
          <a:r>
            <a:rPr lang="en-GB" sz="2000" b="1">
              <a:ln w="0"/>
              <a:effectLst>
                <a:outerShdw blurRad="38100" dist="25400" dir="5400000" algn="ctr" rotWithShape="0">
                  <a:srgbClr val="6E747A">
                    <a:alpha val="43000"/>
                  </a:srgbClr>
                </a:outerShdw>
              </a:effectLst>
              <a:cs typeface="+mj-cs"/>
            </a:rPr>
            <a:t> </a:t>
          </a:r>
          <a:r>
            <a:rPr lang="ar-SA" sz="2000" b="1">
              <a:ln w="0"/>
              <a:effectLst>
                <a:outerShdw blurRad="38100" dist="25400" dir="5400000" algn="ctr" rotWithShape="0">
                  <a:srgbClr val="6E747A">
                    <a:alpha val="43000"/>
                  </a:srgbClr>
                </a:outerShdw>
              </a:effectLst>
              <a:cs typeface="+mj-cs"/>
            </a:rPr>
            <a:t>ﷺ</a:t>
          </a:r>
          <a:r>
            <a:rPr lang="en-GB" sz="2000" b="1">
              <a:ln w="0"/>
              <a:effectLst>
                <a:outerShdw blurRad="38100" dist="25400" dir="5400000" algn="ctr" rotWithShape="0">
                  <a:srgbClr val="6E747A">
                    <a:alpha val="43000"/>
                  </a:srgbClr>
                </a:outerShdw>
              </a:effectLst>
              <a:cs typeface="+mj-cs"/>
            </a:rPr>
            <a:t> </a:t>
          </a:r>
          <a:r>
            <a:rPr lang="ar-SA" sz="2000" b="1">
              <a:ln w="0"/>
              <a:effectLst>
                <a:outerShdw blurRad="38100" dist="25400" dir="5400000" algn="ctr" rotWithShape="0">
                  <a:srgbClr val="6E747A">
                    <a:alpha val="43000"/>
                  </a:srgbClr>
                </a:outerShdw>
              </a:effectLst>
              <a:cs typeface="+mj-cs"/>
            </a:rPr>
            <a:t>لهند بنت عتبة رضي الله عنها عندما اشتكت إليه شح أبي سفيان : (خذي ما يكفيك وولدك بالمعروف)</a:t>
          </a:r>
          <a:endParaRPr lang="ar-SA" sz="2000" dirty="0"/>
        </a:p>
      </dgm:t>
    </dgm:pt>
    <dgm:pt modelId="{F4CD98F7-8EB2-46BF-9BCC-876548E57393}" type="parTrans" cxnId="{7449E082-C979-4CFD-9E83-8A220CB894A9}">
      <dgm:prSet/>
      <dgm:spPr/>
      <dgm:t>
        <a:bodyPr/>
        <a:lstStyle/>
        <a:p>
          <a:pPr rtl="1"/>
          <a:endParaRPr lang="ar-SA"/>
        </a:p>
      </dgm:t>
    </dgm:pt>
    <dgm:pt modelId="{E56F6EEE-9FDF-40C3-BF5B-03B2A6416E57}" type="sibTrans" cxnId="{7449E082-C979-4CFD-9E83-8A220CB894A9}">
      <dgm:prSet/>
      <dgm:spPr/>
      <dgm:t>
        <a:bodyPr/>
        <a:lstStyle/>
        <a:p>
          <a:pPr rtl="1"/>
          <a:endParaRPr lang="ar-SA"/>
        </a:p>
      </dgm:t>
    </dgm:pt>
    <dgm:pt modelId="{C63D9C09-4BF1-47B3-A7BF-6D206FC5E41D}" type="pres">
      <dgm:prSet presAssocID="{3BBF15ED-6493-4407-BBC4-E6BA224B639E}" presName="linear" presStyleCnt="0">
        <dgm:presLayoutVars>
          <dgm:animLvl val="lvl"/>
          <dgm:resizeHandles val="exact"/>
        </dgm:presLayoutVars>
      </dgm:prSet>
      <dgm:spPr/>
    </dgm:pt>
    <dgm:pt modelId="{CE436DC3-D903-4DAA-9ED3-74CE97FAFA7C}" type="pres">
      <dgm:prSet presAssocID="{47921F51-018B-4A4B-B345-618EE2135C2D}" presName="parentText" presStyleLbl="node1" presStyleIdx="0" presStyleCnt="2" custScaleY="62890">
        <dgm:presLayoutVars>
          <dgm:chMax val="0"/>
          <dgm:bulletEnabled val="1"/>
        </dgm:presLayoutVars>
      </dgm:prSet>
      <dgm:spPr/>
    </dgm:pt>
    <dgm:pt modelId="{1EA5DADC-57D4-4CD0-AC6D-E4472BCB003E}" type="pres">
      <dgm:prSet presAssocID="{47921F51-018B-4A4B-B345-618EE2135C2D}" presName="childText" presStyleLbl="revTx" presStyleIdx="0" presStyleCnt="2">
        <dgm:presLayoutVars>
          <dgm:bulletEnabled val="1"/>
        </dgm:presLayoutVars>
      </dgm:prSet>
      <dgm:spPr/>
    </dgm:pt>
    <dgm:pt modelId="{38917BE0-DEE2-47CB-91B3-0D9FEB8E3309}" type="pres">
      <dgm:prSet presAssocID="{53BA6B74-57F6-4AC6-91A0-BFEB2E38B74C}" presName="parentText" presStyleLbl="node1" presStyleIdx="1" presStyleCnt="2" custScaleY="68185">
        <dgm:presLayoutVars>
          <dgm:chMax val="0"/>
          <dgm:bulletEnabled val="1"/>
        </dgm:presLayoutVars>
      </dgm:prSet>
      <dgm:spPr/>
    </dgm:pt>
    <dgm:pt modelId="{D69D235A-FFA6-430C-BA8E-D310F7C9786A}" type="pres">
      <dgm:prSet presAssocID="{53BA6B74-57F6-4AC6-91A0-BFEB2E38B74C}" presName="childText" presStyleLbl="revTx" presStyleIdx="1" presStyleCnt="2">
        <dgm:presLayoutVars>
          <dgm:bulletEnabled val="1"/>
        </dgm:presLayoutVars>
      </dgm:prSet>
      <dgm:spPr/>
    </dgm:pt>
  </dgm:ptLst>
  <dgm:cxnLst>
    <dgm:cxn modelId="{6985D918-D954-4E15-B79F-8B7406CA8C20}" srcId="{47921F51-018B-4A4B-B345-618EE2135C2D}" destId="{0357B723-9E1D-4D5D-B0F7-4A5728C69E6E}" srcOrd="0" destOrd="0" parTransId="{62976417-7A16-41F5-B719-049B2C269440}" sibTransId="{747C01BC-2B1E-442F-A9BF-428B5950CF85}"/>
    <dgm:cxn modelId="{A9E3932A-94E7-4761-A57C-53257A204CFA}" type="presOf" srcId="{31A47E76-E8A9-4641-8204-4ACF15010AB2}" destId="{D69D235A-FFA6-430C-BA8E-D310F7C9786A}" srcOrd="0" destOrd="1" presId="urn:microsoft.com/office/officeart/2005/8/layout/vList2"/>
    <dgm:cxn modelId="{73AD4835-F213-4992-B79C-E9ADAB25F202}" srcId="{3BBF15ED-6493-4407-BBC4-E6BA224B639E}" destId="{47921F51-018B-4A4B-B345-618EE2135C2D}" srcOrd="0" destOrd="0" parTransId="{27707D67-5FF6-4591-83DD-EEC7F70295CD}" sibTransId="{E2533959-C053-4B61-B8BF-EAECFF79ED60}"/>
    <dgm:cxn modelId="{67A29A5F-3C9D-4487-A757-51B176F40A80}" type="presOf" srcId="{3BBF15ED-6493-4407-BBC4-E6BA224B639E}" destId="{C63D9C09-4BF1-47B3-A7BF-6D206FC5E41D}" srcOrd="0" destOrd="0" presId="urn:microsoft.com/office/officeart/2005/8/layout/vList2"/>
    <dgm:cxn modelId="{17AD9B62-06A9-4D00-82AA-DD6548EF3F43}" type="presOf" srcId="{F430DE57-AA53-4AA1-8ADD-8D1ACC3D7B61}" destId="{D69D235A-FFA6-430C-BA8E-D310F7C9786A}" srcOrd="0" destOrd="0" presId="urn:microsoft.com/office/officeart/2005/8/layout/vList2"/>
    <dgm:cxn modelId="{6A4F6456-6462-45C7-86AB-F2F9FADEF015}" type="presOf" srcId="{47921F51-018B-4A4B-B345-618EE2135C2D}" destId="{CE436DC3-D903-4DAA-9ED3-74CE97FAFA7C}" srcOrd="0" destOrd="0" presId="urn:microsoft.com/office/officeart/2005/8/layout/vList2"/>
    <dgm:cxn modelId="{7449E082-C979-4CFD-9E83-8A220CB894A9}" srcId="{53BA6B74-57F6-4AC6-91A0-BFEB2E38B74C}" destId="{31A47E76-E8A9-4641-8204-4ACF15010AB2}" srcOrd="1" destOrd="0" parTransId="{F4CD98F7-8EB2-46BF-9BCC-876548E57393}" sibTransId="{E56F6EEE-9FDF-40C3-BF5B-03B2A6416E57}"/>
    <dgm:cxn modelId="{E1AEF0A1-FFAE-4B8D-8695-23EFD1DFAD84}" type="presOf" srcId="{0357B723-9E1D-4D5D-B0F7-4A5728C69E6E}" destId="{1EA5DADC-57D4-4CD0-AC6D-E4472BCB003E}" srcOrd="0" destOrd="0" presId="urn:microsoft.com/office/officeart/2005/8/layout/vList2"/>
    <dgm:cxn modelId="{2365C1AA-D9AE-4F26-8C75-B54FE33FCD2E}" type="presOf" srcId="{53BA6B74-57F6-4AC6-91A0-BFEB2E38B74C}" destId="{38917BE0-DEE2-47CB-91B3-0D9FEB8E3309}" srcOrd="0" destOrd="0" presId="urn:microsoft.com/office/officeart/2005/8/layout/vList2"/>
    <dgm:cxn modelId="{7CAFFCD1-3263-40A9-A598-46B925F18E00}" srcId="{53BA6B74-57F6-4AC6-91A0-BFEB2E38B74C}" destId="{F430DE57-AA53-4AA1-8ADD-8D1ACC3D7B61}" srcOrd="0" destOrd="0" parTransId="{018DFAE8-62FF-416A-B9AC-BF9663DB9AE9}" sibTransId="{EF173B04-6A43-4FD8-8A94-4B0B2D48584B}"/>
    <dgm:cxn modelId="{E7B1BCEB-151C-4CDF-ADE1-A0296A6464C4}" srcId="{3BBF15ED-6493-4407-BBC4-E6BA224B639E}" destId="{53BA6B74-57F6-4AC6-91A0-BFEB2E38B74C}" srcOrd="1" destOrd="0" parTransId="{CDFCCC8C-A501-4CB4-83B6-3FED363828BE}" sibTransId="{3576322A-F9EE-490D-8DF5-3E06BFBC48C5}"/>
    <dgm:cxn modelId="{3CBB5B5B-C768-4748-BDAA-A3C70F4FB0E7}" type="presParOf" srcId="{C63D9C09-4BF1-47B3-A7BF-6D206FC5E41D}" destId="{CE436DC3-D903-4DAA-9ED3-74CE97FAFA7C}" srcOrd="0" destOrd="0" presId="urn:microsoft.com/office/officeart/2005/8/layout/vList2"/>
    <dgm:cxn modelId="{FCF96BA4-7289-47E8-BCDF-61690195E602}" type="presParOf" srcId="{C63D9C09-4BF1-47B3-A7BF-6D206FC5E41D}" destId="{1EA5DADC-57D4-4CD0-AC6D-E4472BCB003E}" srcOrd="1" destOrd="0" presId="urn:microsoft.com/office/officeart/2005/8/layout/vList2"/>
    <dgm:cxn modelId="{9D48ACCB-E81F-496B-AF6E-210A29D0B646}" type="presParOf" srcId="{C63D9C09-4BF1-47B3-A7BF-6D206FC5E41D}" destId="{38917BE0-DEE2-47CB-91B3-0D9FEB8E3309}" srcOrd="2" destOrd="0" presId="urn:microsoft.com/office/officeart/2005/8/layout/vList2"/>
    <dgm:cxn modelId="{8D26E24B-B9E1-4A29-8AE2-65EB3E21A955}" type="presParOf" srcId="{C63D9C09-4BF1-47B3-A7BF-6D206FC5E41D}" destId="{D69D235A-FFA6-430C-BA8E-D310F7C978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BF15ED-6493-4407-BBC4-E6BA224B639E}" type="doc">
      <dgm:prSet loTypeId="urn:microsoft.com/office/officeart/2005/8/layout/vList2" loCatId="list" qsTypeId="urn:microsoft.com/office/officeart/2005/8/quickstyle/simple1" qsCatId="simple" csTypeId="urn:microsoft.com/office/officeart/2005/8/colors/accent2_2" csCatId="accent2" phldr="1"/>
      <dgm:spPr/>
      <dgm:t>
        <a:bodyPr/>
        <a:lstStyle/>
        <a:p>
          <a:pPr rtl="1"/>
          <a:endParaRPr lang="ar-SA"/>
        </a:p>
      </dgm:t>
    </dgm:pt>
    <dgm:pt modelId="{47921F51-018B-4A4B-B345-618EE2135C2D}">
      <dgm:prSet phldrT="[نص]" custT="1"/>
      <dgm:spPr/>
      <dgm:t>
        <a:bodyPr/>
        <a:lstStyle/>
        <a:p>
          <a:pPr rtl="1">
            <a:buFont typeface="Arial" panose="020B0604020202020204" pitchFamily="34" charset="0"/>
            <a:buChar char="•"/>
          </a:pPr>
          <a:r>
            <a:rPr lang="ar-SA" sz="2400" b="1" dirty="0">
              <a:ln w="0"/>
              <a:solidFill>
                <a:schemeClr val="bg1"/>
              </a:solidFill>
              <a:effectLst>
                <a:outerShdw blurRad="38100" dist="25400" dir="5400000" algn="ctr" rotWithShape="0">
                  <a:srgbClr val="6E747A">
                    <a:alpha val="43000"/>
                  </a:srgbClr>
                </a:outerShdw>
              </a:effectLst>
              <a:cs typeface="+mj-cs"/>
            </a:rPr>
            <a:t>معناها: أن ما علم ثبوته وجوداً وعدماً فإن هذا الأمر لا يرتفع بمجرد الشك</a:t>
          </a:r>
          <a:endParaRPr lang="ar-SA" sz="2400" dirty="0">
            <a:solidFill>
              <a:schemeClr val="bg1"/>
            </a:solidFill>
          </a:endParaRPr>
        </a:p>
      </dgm:t>
    </dgm:pt>
    <dgm:pt modelId="{27707D67-5FF6-4591-83DD-EEC7F70295CD}" type="parTrans" cxnId="{73AD4835-F213-4992-B79C-E9ADAB25F202}">
      <dgm:prSet/>
      <dgm:spPr/>
      <dgm:t>
        <a:bodyPr/>
        <a:lstStyle/>
        <a:p>
          <a:pPr rtl="1"/>
          <a:endParaRPr lang="ar-SA"/>
        </a:p>
      </dgm:t>
    </dgm:pt>
    <dgm:pt modelId="{E2533959-C053-4B61-B8BF-EAECFF79ED60}" type="sibTrans" cxnId="{73AD4835-F213-4992-B79C-E9ADAB25F202}">
      <dgm:prSet/>
      <dgm:spPr/>
      <dgm:t>
        <a:bodyPr/>
        <a:lstStyle/>
        <a:p>
          <a:pPr rtl="1"/>
          <a:endParaRPr lang="ar-SA"/>
        </a:p>
      </dgm:t>
    </dgm:pt>
    <dgm:pt modelId="{53BA6B74-57F6-4AC6-91A0-BFEB2E38B74C}">
      <dgm:prSet phldrT="[نص]" custT="1"/>
      <dgm:spPr/>
      <dgm:t>
        <a:bodyPr/>
        <a:lstStyle/>
        <a:p>
          <a:pPr rtl="1"/>
          <a:r>
            <a:rPr lang="ar-SA" sz="2400" b="1" dirty="0">
              <a:ln w="0"/>
              <a:solidFill>
                <a:schemeClr val="bg1"/>
              </a:solidFill>
              <a:effectLst/>
              <a:cs typeface="+mj-cs"/>
            </a:rPr>
            <a:t>وقد استدل الفقهاء على هذه القاعدة بأدلة منها : </a:t>
          </a:r>
          <a:endParaRPr lang="ar-SA" sz="2400" dirty="0">
            <a:solidFill>
              <a:schemeClr val="bg1"/>
            </a:solidFill>
          </a:endParaRPr>
        </a:p>
      </dgm:t>
    </dgm:pt>
    <dgm:pt modelId="{CDFCCC8C-A501-4CB4-83B6-3FED363828BE}" type="parTrans" cxnId="{E7B1BCEB-151C-4CDF-ADE1-A0296A6464C4}">
      <dgm:prSet/>
      <dgm:spPr/>
      <dgm:t>
        <a:bodyPr/>
        <a:lstStyle/>
        <a:p>
          <a:pPr rtl="1"/>
          <a:endParaRPr lang="ar-SA"/>
        </a:p>
      </dgm:t>
    </dgm:pt>
    <dgm:pt modelId="{3576322A-F9EE-490D-8DF5-3E06BFBC48C5}" type="sibTrans" cxnId="{E7B1BCEB-151C-4CDF-ADE1-A0296A6464C4}">
      <dgm:prSet/>
      <dgm:spPr/>
      <dgm:t>
        <a:bodyPr/>
        <a:lstStyle/>
        <a:p>
          <a:pPr rtl="1"/>
          <a:endParaRPr lang="ar-SA"/>
        </a:p>
      </dgm:t>
    </dgm:pt>
    <dgm:pt modelId="{F430DE57-AA53-4AA1-8ADD-8D1ACC3D7B61}">
      <dgm:prSet phldrT="[نص]" custT="1"/>
      <dgm:spPr/>
      <dgm:t>
        <a:bodyPr/>
        <a:lstStyle/>
        <a:p>
          <a:pPr rtl="1">
            <a:buFont typeface="Arial" panose="020B0604020202020204" pitchFamily="34" charset="0"/>
            <a:buChar char="•"/>
          </a:pPr>
          <a:r>
            <a:rPr lang="ar-SA" sz="2000" dirty="0"/>
            <a:t>قوله تعالى : إ(ِنَّ الظَّنَّ لَا يُغْنِي مِنَ الْحَقِّ شَيْئًا) </a:t>
          </a:r>
        </a:p>
      </dgm:t>
    </dgm:pt>
    <dgm:pt modelId="{018DFAE8-62FF-416A-B9AC-BF9663DB9AE9}" type="parTrans" cxnId="{7CAFFCD1-3263-40A9-A598-46B925F18E00}">
      <dgm:prSet/>
      <dgm:spPr/>
      <dgm:t>
        <a:bodyPr/>
        <a:lstStyle/>
        <a:p>
          <a:pPr rtl="1"/>
          <a:endParaRPr lang="ar-SA"/>
        </a:p>
      </dgm:t>
    </dgm:pt>
    <dgm:pt modelId="{EF173B04-6A43-4FD8-8A94-4B0B2D48584B}" type="sibTrans" cxnId="{7CAFFCD1-3263-40A9-A598-46B925F18E00}">
      <dgm:prSet/>
      <dgm:spPr/>
      <dgm:t>
        <a:bodyPr/>
        <a:lstStyle/>
        <a:p>
          <a:pPr rtl="1"/>
          <a:endParaRPr lang="ar-SA"/>
        </a:p>
      </dgm:t>
    </dgm:pt>
    <dgm:pt modelId="{DB44ED9B-F69D-4277-9A32-EAA06253F314}">
      <dgm:prSet custT="1"/>
      <dgm:spPr/>
      <dgm:t>
        <a:bodyPr/>
        <a:lstStyle/>
        <a:p>
          <a:pPr rtl="1">
            <a:buFont typeface="Arial" panose="020B0604020202020204" pitchFamily="34" charset="0"/>
            <a:buChar char="•"/>
          </a:pPr>
          <a:r>
            <a:rPr lang="ar-SA" sz="2000" dirty="0"/>
            <a:t>قول النبي ﷺ: (إذا شك أحدكم في صلاته، فلم يدرِ كم صلى ثلاثًا أم أربعًا؟ فليطرح الشك، وليبن على ما استيقن، ثم ليسجد سجدتين قبل أن يُسلِّم، فإن كان صلى خمسًا شفعن له صلاته، وإن كان صلى تمامًا كانتا ترغيمًا للشيطان) </a:t>
          </a:r>
        </a:p>
      </dgm:t>
    </dgm:pt>
    <dgm:pt modelId="{C48A21D6-FB07-4F96-9B5D-923EB901F4A0}" type="parTrans" cxnId="{BAA3C5EF-6F9A-423D-B5E4-FD4C2CCC640C}">
      <dgm:prSet/>
      <dgm:spPr/>
      <dgm:t>
        <a:bodyPr/>
        <a:lstStyle/>
        <a:p>
          <a:pPr rtl="1"/>
          <a:endParaRPr lang="ar-SA"/>
        </a:p>
      </dgm:t>
    </dgm:pt>
    <dgm:pt modelId="{4C8695B0-3799-46BE-8E4B-0C2BC4A4EC6D}" type="sibTrans" cxnId="{BAA3C5EF-6F9A-423D-B5E4-FD4C2CCC640C}">
      <dgm:prSet/>
      <dgm:spPr/>
      <dgm:t>
        <a:bodyPr/>
        <a:lstStyle/>
        <a:p>
          <a:pPr rtl="1"/>
          <a:endParaRPr lang="ar-SA"/>
        </a:p>
      </dgm:t>
    </dgm:pt>
    <dgm:pt modelId="{07605012-1D0E-41C3-9153-9A384C562ED2}">
      <dgm:prSet custT="1"/>
      <dgm:spPr/>
      <dgm:t>
        <a:bodyPr/>
        <a:lstStyle/>
        <a:p>
          <a:pPr rtl="1">
            <a:buFont typeface="Arial" panose="020B0604020202020204" pitchFamily="34" charset="0"/>
            <a:buChar char="•"/>
          </a:pPr>
          <a:endParaRPr lang="ar-SA" sz="2000" dirty="0"/>
        </a:p>
      </dgm:t>
    </dgm:pt>
    <dgm:pt modelId="{3F8BB44B-5065-4B79-951F-9C6FF02720D7}" type="parTrans" cxnId="{0038F880-0ECA-411A-8B73-DCCCC3771CD6}">
      <dgm:prSet/>
      <dgm:spPr/>
      <dgm:t>
        <a:bodyPr/>
        <a:lstStyle/>
        <a:p>
          <a:pPr rtl="1"/>
          <a:endParaRPr lang="ar-SA"/>
        </a:p>
      </dgm:t>
    </dgm:pt>
    <dgm:pt modelId="{083022F2-7F13-4212-80CB-193C3FC0518A}" type="sibTrans" cxnId="{0038F880-0ECA-411A-8B73-DCCCC3771CD6}">
      <dgm:prSet/>
      <dgm:spPr/>
      <dgm:t>
        <a:bodyPr/>
        <a:lstStyle/>
        <a:p>
          <a:pPr rtl="1"/>
          <a:endParaRPr lang="ar-SA"/>
        </a:p>
      </dgm:t>
    </dgm:pt>
    <dgm:pt modelId="{C63D9C09-4BF1-47B3-A7BF-6D206FC5E41D}" type="pres">
      <dgm:prSet presAssocID="{3BBF15ED-6493-4407-BBC4-E6BA224B639E}" presName="linear" presStyleCnt="0">
        <dgm:presLayoutVars>
          <dgm:animLvl val="lvl"/>
          <dgm:resizeHandles val="exact"/>
        </dgm:presLayoutVars>
      </dgm:prSet>
      <dgm:spPr/>
    </dgm:pt>
    <dgm:pt modelId="{CE436DC3-D903-4DAA-9ED3-74CE97FAFA7C}" type="pres">
      <dgm:prSet presAssocID="{47921F51-018B-4A4B-B345-618EE2135C2D}" presName="parentText" presStyleLbl="node1" presStyleIdx="0" presStyleCnt="2" custScaleY="62890">
        <dgm:presLayoutVars>
          <dgm:chMax val="0"/>
          <dgm:bulletEnabled val="1"/>
        </dgm:presLayoutVars>
      </dgm:prSet>
      <dgm:spPr/>
    </dgm:pt>
    <dgm:pt modelId="{8D32AEDE-3F25-45F7-84A4-3C019C37F3C2}" type="pres">
      <dgm:prSet presAssocID="{E2533959-C053-4B61-B8BF-EAECFF79ED60}" presName="spacer" presStyleCnt="0"/>
      <dgm:spPr/>
    </dgm:pt>
    <dgm:pt modelId="{38917BE0-DEE2-47CB-91B3-0D9FEB8E3309}" type="pres">
      <dgm:prSet presAssocID="{53BA6B74-57F6-4AC6-91A0-BFEB2E38B74C}" presName="parentText" presStyleLbl="node1" presStyleIdx="1" presStyleCnt="2" custScaleY="68185">
        <dgm:presLayoutVars>
          <dgm:chMax val="0"/>
          <dgm:bulletEnabled val="1"/>
        </dgm:presLayoutVars>
      </dgm:prSet>
      <dgm:spPr/>
    </dgm:pt>
    <dgm:pt modelId="{D69D235A-FFA6-430C-BA8E-D310F7C9786A}" type="pres">
      <dgm:prSet presAssocID="{53BA6B74-57F6-4AC6-91A0-BFEB2E38B74C}" presName="childText" presStyleLbl="revTx" presStyleIdx="0" presStyleCnt="1">
        <dgm:presLayoutVars>
          <dgm:bulletEnabled val="1"/>
        </dgm:presLayoutVars>
      </dgm:prSet>
      <dgm:spPr/>
    </dgm:pt>
  </dgm:ptLst>
  <dgm:cxnLst>
    <dgm:cxn modelId="{73AD4835-F213-4992-B79C-E9ADAB25F202}" srcId="{3BBF15ED-6493-4407-BBC4-E6BA224B639E}" destId="{47921F51-018B-4A4B-B345-618EE2135C2D}" srcOrd="0" destOrd="0" parTransId="{27707D67-5FF6-4591-83DD-EEC7F70295CD}" sibTransId="{E2533959-C053-4B61-B8BF-EAECFF79ED60}"/>
    <dgm:cxn modelId="{6728075E-02A8-4C4A-8886-ABEC28BE227B}" type="presOf" srcId="{DB44ED9B-F69D-4277-9A32-EAA06253F314}" destId="{D69D235A-FFA6-430C-BA8E-D310F7C9786A}" srcOrd="0" destOrd="1" presId="urn:microsoft.com/office/officeart/2005/8/layout/vList2"/>
    <dgm:cxn modelId="{67A29A5F-3C9D-4487-A757-51B176F40A80}" type="presOf" srcId="{3BBF15ED-6493-4407-BBC4-E6BA224B639E}" destId="{C63D9C09-4BF1-47B3-A7BF-6D206FC5E41D}" srcOrd="0" destOrd="0" presId="urn:microsoft.com/office/officeart/2005/8/layout/vList2"/>
    <dgm:cxn modelId="{17AD9B62-06A9-4D00-82AA-DD6548EF3F43}" type="presOf" srcId="{F430DE57-AA53-4AA1-8ADD-8D1ACC3D7B61}" destId="{D69D235A-FFA6-430C-BA8E-D310F7C9786A}" srcOrd="0" destOrd="0" presId="urn:microsoft.com/office/officeart/2005/8/layout/vList2"/>
    <dgm:cxn modelId="{6A4F6456-6462-45C7-86AB-F2F9FADEF015}" type="presOf" srcId="{47921F51-018B-4A4B-B345-618EE2135C2D}" destId="{CE436DC3-D903-4DAA-9ED3-74CE97FAFA7C}" srcOrd="0" destOrd="0" presId="urn:microsoft.com/office/officeart/2005/8/layout/vList2"/>
    <dgm:cxn modelId="{0038F880-0ECA-411A-8B73-DCCCC3771CD6}" srcId="{53BA6B74-57F6-4AC6-91A0-BFEB2E38B74C}" destId="{07605012-1D0E-41C3-9153-9A384C562ED2}" srcOrd="2" destOrd="0" parTransId="{3F8BB44B-5065-4B79-951F-9C6FF02720D7}" sibTransId="{083022F2-7F13-4212-80CB-193C3FC0518A}"/>
    <dgm:cxn modelId="{2365C1AA-D9AE-4F26-8C75-B54FE33FCD2E}" type="presOf" srcId="{53BA6B74-57F6-4AC6-91A0-BFEB2E38B74C}" destId="{38917BE0-DEE2-47CB-91B3-0D9FEB8E3309}" srcOrd="0" destOrd="0" presId="urn:microsoft.com/office/officeart/2005/8/layout/vList2"/>
    <dgm:cxn modelId="{7CAFFCD1-3263-40A9-A598-46B925F18E00}" srcId="{53BA6B74-57F6-4AC6-91A0-BFEB2E38B74C}" destId="{F430DE57-AA53-4AA1-8ADD-8D1ACC3D7B61}" srcOrd="0" destOrd="0" parTransId="{018DFAE8-62FF-416A-B9AC-BF9663DB9AE9}" sibTransId="{EF173B04-6A43-4FD8-8A94-4B0B2D48584B}"/>
    <dgm:cxn modelId="{11B8F5D6-D9AE-45C2-B34F-7D6587C5D0A1}" type="presOf" srcId="{07605012-1D0E-41C3-9153-9A384C562ED2}" destId="{D69D235A-FFA6-430C-BA8E-D310F7C9786A}" srcOrd="0" destOrd="2" presId="urn:microsoft.com/office/officeart/2005/8/layout/vList2"/>
    <dgm:cxn modelId="{E7B1BCEB-151C-4CDF-ADE1-A0296A6464C4}" srcId="{3BBF15ED-6493-4407-BBC4-E6BA224B639E}" destId="{53BA6B74-57F6-4AC6-91A0-BFEB2E38B74C}" srcOrd="1" destOrd="0" parTransId="{CDFCCC8C-A501-4CB4-83B6-3FED363828BE}" sibTransId="{3576322A-F9EE-490D-8DF5-3E06BFBC48C5}"/>
    <dgm:cxn modelId="{BAA3C5EF-6F9A-423D-B5E4-FD4C2CCC640C}" srcId="{53BA6B74-57F6-4AC6-91A0-BFEB2E38B74C}" destId="{DB44ED9B-F69D-4277-9A32-EAA06253F314}" srcOrd="1" destOrd="0" parTransId="{C48A21D6-FB07-4F96-9B5D-923EB901F4A0}" sibTransId="{4C8695B0-3799-46BE-8E4B-0C2BC4A4EC6D}"/>
    <dgm:cxn modelId="{3CBB5B5B-C768-4748-BDAA-A3C70F4FB0E7}" type="presParOf" srcId="{C63D9C09-4BF1-47B3-A7BF-6D206FC5E41D}" destId="{CE436DC3-D903-4DAA-9ED3-74CE97FAFA7C}" srcOrd="0" destOrd="0" presId="urn:microsoft.com/office/officeart/2005/8/layout/vList2"/>
    <dgm:cxn modelId="{35571B08-08C6-4264-A319-8CCDEE5162EE}" type="presParOf" srcId="{C63D9C09-4BF1-47B3-A7BF-6D206FC5E41D}" destId="{8D32AEDE-3F25-45F7-84A4-3C019C37F3C2}" srcOrd="1" destOrd="0" presId="urn:microsoft.com/office/officeart/2005/8/layout/vList2"/>
    <dgm:cxn modelId="{9D48ACCB-E81F-496B-AF6E-210A29D0B646}" type="presParOf" srcId="{C63D9C09-4BF1-47B3-A7BF-6D206FC5E41D}" destId="{38917BE0-DEE2-47CB-91B3-0D9FEB8E3309}" srcOrd="2" destOrd="0" presId="urn:microsoft.com/office/officeart/2005/8/layout/vList2"/>
    <dgm:cxn modelId="{8D26E24B-B9E1-4A29-8AE2-65EB3E21A955}" type="presParOf" srcId="{C63D9C09-4BF1-47B3-A7BF-6D206FC5E41D}" destId="{D69D235A-FFA6-430C-BA8E-D310F7C978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0AC409-F819-490A-8916-CA2E745626DD}"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ar-SA"/>
        </a:p>
      </dgm:t>
    </dgm:pt>
    <dgm:pt modelId="{4BAAAAF0-B9AE-470B-A90E-3C3D035934DA}">
      <dgm:prSet phldrT="[نص]"/>
      <dgm:spPr/>
      <dgm:t>
        <a:bodyPr/>
        <a:lstStyle/>
        <a:p>
          <a:pPr rtl="1"/>
          <a:r>
            <a:rPr lang="ar-SA" dirty="0"/>
            <a:t>الدين</a:t>
          </a:r>
        </a:p>
      </dgm:t>
    </dgm:pt>
    <dgm:pt modelId="{6072F8E8-9816-47C1-A701-AC72EE98C6DB}" type="parTrans" cxnId="{91A00260-71C3-4DCF-A90D-98DCE4A0C548}">
      <dgm:prSet/>
      <dgm:spPr/>
      <dgm:t>
        <a:bodyPr/>
        <a:lstStyle/>
        <a:p>
          <a:pPr rtl="1"/>
          <a:endParaRPr lang="ar-SA"/>
        </a:p>
      </dgm:t>
    </dgm:pt>
    <dgm:pt modelId="{6F31DB51-B6FE-44A9-8007-24C17DDB1C49}" type="sibTrans" cxnId="{91A00260-71C3-4DCF-A90D-98DCE4A0C548}">
      <dgm:prSet/>
      <dgm:spPr/>
      <dgm:t>
        <a:bodyPr/>
        <a:lstStyle/>
        <a:p>
          <a:pPr rtl="1"/>
          <a:endParaRPr lang="ar-SA"/>
        </a:p>
      </dgm:t>
    </dgm:pt>
    <dgm:pt modelId="{20FB8FF3-40D3-4515-A074-6E0A6B391483}">
      <dgm:prSet phldrT="[نص]"/>
      <dgm:spPr/>
      <dgm:t>
        <a:bodyPr/>
        <a:lstStyle/>
        <a:p>
          <a:pPr rtl="1"/>
          <a:r>
            <a:rPr lang="ar-SA" dirty="0"/>
            <a:t>النفس</a:t>
          </a:r>
        </a:p>
      </dgm:t>
    </dgm:pt>
    <dgm:pt modelId="{C2309E50-6F1E-4E2C-86B9-4DDC0B20A619}" type="parTrans" cxnId="{A9AB6358-A4FA-43FC-92A4-0616CBBCE6AE}">
      <dgm:prSet/>
      <dgm:spPr/>
      <dgm:t>
        <a:bodyPr/>
        <a:lstStyle/>
        <a:p>
          <a:pPr rtl="1"/>
          <a:endParaRPr lang="ar-SA"/>
        </a:p>
      </dgm:t>
    </dgm:pt>
    <dgm:pt modelId="{8904599A-E21A-45B2-B698-63FBF3B6BF05}" type="sibTrans" cxnId="{A9AB6358-A4FA-43FC-92A4-0616CBBCE6AE}">
      <dgm:prSet/>
      <dgm:spPr/>
      <dgm:t>
        <a:bodyPr/>
        <a:lstStyle/>
        <a:p>
          <a:pPr rtl="1"/>
          <a:endParaRPr lang="ar-SA"/>
        </a:p>
      </dgm:t>
    </dgm:pt>
    <dgm:pt modelId="{52A05D44-7324-40D2-A0B1-782A99E550D6}">
      <dgm:prSet phldrT="[نص]"/>
      <dgm:spPr/>
      <dgm:t>
        <a:bodyPr/>
        <a:lstStyle/>
        <a:p>
          <a:pPr rtl="1"/>
          <a:r>
            <a:rPr lang="ar-SA" dirty="0"/>
            <a:t>العقل</a:t>
          </a:r>
        </a:p>
      </dgm:t>
    </dgm:pt>
    <dgm:pt modelId="{4BAAEF0F-EC9F-4BFF-BC93-D3C0343A7428}" type="parTrans" cxnId="{40AF8C68-3967-4015-A111-7ED037D71E88}">
      <dgm:prSet/>
      <dgm:spPr/>
      <dgm:t>
        <a:bodyPr/>
        <a:lstStyle/>
        <a:p>
          <a:pPr rtl="1"/>
          <a:endParaRPr lang="ar-SA"/>
        </a:p>
      </dgm:t>
    </dgm:pt>
    <dgm:pt modelId="{6035A98F-D48A-439F-9132-CD3660E03869}" type="sibTrans" cxnId="{40AF8C68-3967-4015-A111-7ED037D71E88}">
      <dgm:prSet/>
      <dgm:spPr/>
      <dgm:t>
        <a:bodyPr/>
        <a:lstStyle/>
        <a:p>
          <a:pPr rtl="1"/>
          <a:endParaRPr lang="ar-SA"/>
        </a:p>
      </dgm:t>
    </dgm:pt>
    <dgm:pt modelId="{B6E3AB48-5AB6-4142-8DF3-A2BBE0C53EB4}">
      <dgm:prSet phldrT="[نص]"/>
      <dgm:spPr/>
      <dgm:t>
        <a:bodyPr/>
        <a:lstStyle/>
        <a:p>
          <a:pPr rtl="1"/>
          <a:r>
            <a:rPr lang="ar-SA" dirty="0"/>
            <a:t>المال</a:t>
          </a:r>
        </a:p>
      </dgm:t>
    </dgm:pt>
    <dgm:pt modelId="{DCADA98B-11CC-43C0-B95A-25EC899895DD}" type="parTrans" cxnId="{C10B0C7A-2098-402D-A89C-E27E36D33810}">
      <dgm:prSet/>
      <dgm:spPr/>
      <dgm:t>
        <a:bodyPr/>
        <a:lstStyle/>
        <a:p>
          <a:pPr rtl="1"/>
          <a:endParaRPr lang="ar-SA"/>
        </a:p>
      </dgm:t>
    </dgm:pt>
    <dgm:pt modelId="{826452AD-69CE-4259-A7B8-5DBC5AA25810}" type="sibTrans" cxnId="{C10B0C7A-2098-402D-A89C-E27E36D33810}">
      <dgm:prSet/>
      <dgm:spPr/>
      <dgm:t>
        <a:bodyPr/>
        <a:lstStyle/>
        <a:p>
          <a:pPr rtl="1"/>
          <a:endParaRPr lang="ar-SA"/>
        </a:p>
      </dgm:t>
    </dgm:pt>
    <dgm:pt modelId="{1A7825BB-9310-4CD8-BEA7-AEF9669AC168}">
      <dgm:prSet phldrT="[نص]"/>
      <dgm:spPr/>
      <dgm:t>
        <a:bodyPr/>
        <a:lstStyle/>
        <a:p>
          <a:pPr rtl="1"/>
          <a:r>
            <a:rPr lang="ar-SA" dirty="0"/>
            <a:t>النسل</a:t>
          </a:r>
        </a:p>
      </dgm:t>
    </dgm:pt>
    <dgm:pt modelId="{58B33540-3E7B-406E-BBB8-F5AD487865D1}" type="parTrans" cxnId="{E3EF61F4-4AA3-4E48-84CB-5B8F580ACBEA}">
      <dgm:prSet/>
      <dgm:spPr/>
      <dgm:t>
        <a:bodyPr/>
        <a:lstStyle/>
        <a:p>
          <a:pPr rtl="1"/>
          <a:endParaRPr lang="ar-SA"/>
        </a:p>
      </dgm:t>
    </dgm:pt>
    <dgm:pt modelId="{2C2EBAA9-EDE4-4206-B7E0-03937B384856}" type="sibTrans" cxnId="{E3EF61F4-4AA3-4E48-84CB-5B8F580ACBEA}">
      <dgm:prSet/>
      <dgm:spPr/>
      <dgm:t>
        <a:bodyPr/>
        <a:lstStyle/>
        <a:p>
          <a:pPr rtl="1"/>
          <a:endParaRPr lang="ar-SA"/>
        </a:p>
      </dgm:t>
    </dgm:pt>
    <dgm:pt modelId="{41196FD7-4B21-4ED7-BADD-6AD0CCCCDF31}" type="pres">
      <dgm:prSet presAssocID="{DB0AC409-F819-490A-8916-CA2E745626DD}" presName="cycle" presStyleCnt="0">
        <dgm:presLayoutVars>
          <dgm:dir/>
          <dgm:resizeHandles val="exact"/>
        </dgm:presLayoutVars>
      </dgm:prSet>
      <dgm:spPr/>
    </dgm:pt>
    <dgm:pt modelId="{8DA53A55-C70E-4F62-8EBF-700D3845553C}" type="pres">
      <dgm:prSet presAssocID="{4BAAAAF0-B9AE-470B-A90E-3C3D035934DA}" presName="node" presStyleLbl="node1" presStyleIdx="0" presStyleCnt="5">
        <dgm:presLayoutVars>
          <dgm:bulletEnabled val="1"/>
        </dgm:presLayoutVars>
      </dgm:prSet>
      <dgm:spPr/>
    </dgm:pt>
    <dgm:pt modelId="{2D3C55CE-75E2-4C89-8DD4-D2EA3F4323BD}" type="pres">
      <dgm:prSet presAssocID="{6F31DB51-B6FE-44A9-8007-24C17DDB1C49}" presName="sibTrans" presStyleLbl="sibTrans2D1" presStyleIdx="0" presStyleCnt="5"/>
      <dgm:spPr/>
    </dgm:pt>
    <dgm:pt modelId="{4E63B5A7-35A1-4AD2-A65E-473AA2A39C00}" type="pres">
      <dgm:prSet presAssocID="{6F31DB51-B6FE-44A9-8007-24C17DDB1C49}" presName="connectorText" presStyleLbl="sibTrans2D1" presStyleIdx="0" presStyleCnt="5"/>
      <dgm:spPr/>
    </dgm:pt>
    <dgm:pt modelId="{4099DDB1-CC2F-4463-A66A-4897E824A30F}" type="pres">
      <dgm:prSet presAssocID="{20FB8FF3-40D3-4515-A074-6E0A6B391483}" presName="node" presStyleLbl="node1" presStyleIdx="1" presStyleCnt="5">
        <dgm:presLayoutVars>
          <dgm:bulletEnabled val="1"/>
        </dgm:presLayoutVars>
      </dgm:prSet>
      <dgm:spPr/>
    </dgm:pt>
    <dgm:pt modelId="{153994FD-3AC5-4213-83E3-1D0204EA689B}" type="pres">
      <dgm:prSet presAssocID="{8904599A-E21A-45B2-B698-63FBF3B6BF05}" presName="sibTrans" presStyleLbl="sibTrans2D1" presStyleIdx="1" presStyleCnt="5"/>
      <dgm:spPr/>
    </dgm:pt>
    <dgm:pt modelId="{3888D66C-5BD7-43B6-BFC7-11703D01B9AC}" type="pres">
      <dgm:prSet presAssocID="{8904599A-E21A-45B2-B698-63FBF3B6BF05}" presName="connectorText" presStyleLbl="sibTrans2D1" presStyleIdx="1" presStyleCnt="5"/>
      <dgm:spPr/>
    </dgm:pt>
    <dgm:pt modelId="{0C8259E4-DAAD-4E91-AEE2-892629C033E1}" type="pres">
      <dgm:prSet presAssocID="{52A05D44-7324-40D2-A0B1-782A99E550D6}" presName="node" presStyleLbl="node1" presStyleIdx="2" presStyleCnt="5">
        <dgm:presLayoutVars>
          <dgm:bulletEnabled val="1"/>
        </dgm:presLayoutVars>
      </dgm:prSet>
      <dgm:spPr/>
    </dgm:pt>
    <dgm:pt modelId="{35F1904B-AAD5-4C29-9C87-21BB2A10ADD9}" type="pres">
      <dgm:prSet presAssocID="{6035A98F-D48A-439F-9132-CD3660E03869}" presName="sibTrans" presStyleLbl="sibTrans2D1" presStyleIdx="2" presStyleCnt="5"/>
      <dgm:spPr/>
    </dgm:pt>
    <dgm:pt modelId="{CD657E08-CAA9-4180-BE55-075FCCC17296}" type="pres">
      <dgm:prSet presAssocID="{6035A98F-D48A-439F-9132-CD3660E03869}" presName="connectorText" presStyleLbl="sibTrans2D1" presStyleIdx="2" presStyleCnt="5"/>
      <dgm:spPr/>
    </dgm:pt>
    <dgm:pt modelId="{B8CA12B8-EE06-4FAD-B310-9E9A1ED3C0D2}" type="pres">
      <dgm:prSet presAssocID="{B6E3AB48-5AB6-4142-8DF3-A2BBE0C53EB4}" presName="node" presStyleLbl="node1" presStyleIdx="3" presStyleCnt="5">
        <dgm:presLayoutVars>
          <dgm:bulletEnabled val="1"/>
        </dgm:presLayoutVars>
      </dgm:prSet>
      <dgm:spPr/>
    </dgm:pt>
    <dgm:pt modelId="{9FC6F9BF-810C-4DD1-BCD4-61858DF8C6CA}" type="pres">
      <dgm:prSet presAssocID="{826452AD-69CE-4259-A7B8-5DBC5AA25810}" presName="sibTrans" presStyleLbl="sibTrans2D1" presStyleIdx="3" presStyleCnt="5"/>
      <dgm:spPr/>
    </dgm:pt>
    <dgm:pt modelId="{7FCF34FE-4D76-4CC0-9089-69FC9D8B06A4}" type="pres">
      <dgm:prSet presAssocID="{826452AD-69CE-4259-A7B8-5DBC5AA25810}" presName="connectorText" presStyleLbl="sibTrans2D1" presStyleIdx="3" presStyleCnt="5"/>
      <dgm:spPr/>
    </dgm:pt>
    <dgm:pt modelId="{FD896E7E-F0AB-4D40-BF04-698C31990B74}" type="pres">
      <dgm:prSet presAssocID="{1A7825BB-9310-4CD8-BEA7-AEF9669AC168}" presName="node" presStyleLbl="node1" presStyleIdx="4" presStyleCnt="5">
        <dgm:presLayoutVars>
          <dgm:bulletEnabled val="1"/>
        </dgm:presLayoutVars>
      </dgm:prSet>
      <dgm:spPr/>
    </dgm:pt>
    <dgm:pt modelId="{E817EB09-3072-4838-8981-076ABCC1C134}" type="pres">
      <dgm:prSet presAssocID="{2C2EBAA9-EDE4-4206-B7E0-03937B384856}" presName="sibTrans" presStyleLbl="sibTrans2D1" presStyleIdx="4" presStyleCnt="5"/>
      <dgm:spPr/>
    </dgm:pt>
    <dgm:pt modelId="{78FDA689-DF7B-4CB5-B059-C46229AE2C7A}" type="pres">
      <dgm:prSet presAssocID="{2C2EBAA9-EDE4-4206-B7E0-03937B384856}" presName="connectorText" presStyleLbl="sibTrans2D1" presStyleIdx="4" presStyleCnt="5"/>
      <dgm:spPr/>
    </dgm:pt>
  </dgm:ptLst>
  <dgm:cxnLst>
    <dgm:cxn modelId="{7A93DB17-59FB-43F4-8C3D-D3CCF3CEF65D}" type="presOf" srcId="{826452AD-69CE-4259-A7B8-5DBC5AA25810}" destId="{9FC6F9BF-810C-4DD1-BCD4-61858DF8C6CA}" srcOrd="0" destOrd="0" presId="urn:microsoft.com/office/officeart/2005/8/layout/cycle2"/>
    <dgm:cxn modelId="{BEFF452B-CC6C-49F4-843F-1C5BBA197776}" type="presOf" srcId="{4BAAAAF0-B9AE-470B-A90E-3C3D035934DA}" destId="{8DA53A55-C70E-4F62-8EBF-700D3845553C}" srcOrd="0" destOrd="0" presId="urn:microsoft.com/office/officeart/2005/8/layout/cycle2"/>
    <dgm:cxn modelId="{C2CC4137-0306-49CB-BB70-C42AA8A2B67C}" type="presOf" srcId="{52A05D44-7324-40D2-A0B1-782A99E550D6}" destId="{0C8259E4-DAAD-4E91-AEE2-892629C033E1}" srcOrd="0" destOrd="0" presId="urn:microsoft.com/office/officeart/2005/8/layout/cycle2"/>
    <dgm:cxn modelId="{91A00260-71C3-4DCF-A90D-98DCE4A0C548}" srcId="{DB0AC409-F819-490A-8916-CA2E745626DD}" destId="{4BAAAAF0-B9AE-470B-A90E-3C3D035934DA}" srcOrd="0" destOrd="0" parTransId="{6072F8E8-9816-47C1-A701-AC72EE98C6DB}" sibTransId="{6F31DB51-B6FE-44A9-8007-24C17DDB1C49}"/>
    <dgm:cxn modelId="{26BA3162-1476-498C-8DDE-557B39AFE5B3}" type="presOf" srcId="{2C2EBAA9-EDE4-4206-B7E0-03937B384856}" destId="{78FDA689-DF7B-4CB5-B059-C46229AE2C7A}" srcOrd="1" destOrd="0" presId="urn:microsoft.com/office/officeart/2005/8/layout/cycle2"/>
    <dgm:cxn modelId="{40AF8C68-3967-4015-A111-7ED037D71E88}" srcId="{DB0AC409-F819-490A-8916-CA2E745626DD}" destId="{52A05D44-7324-40D2-A0B1-782A99E550D6}" srcOrd="2" destOrd="0" parTransId="{4BAAEF0F-EC9F-4BFF-BC93-D3C0343A7428}" sibTransId="{6035A98F-D48A-439F-9132-CD3660E03869}"/>
    <dgm:cxn modelId="{CAB3816D-BF68-4494-9DED-8F0F40382CD9}" type="presOf" srcId="{1A7825BB-9310-4CD8-BEA7-AEF9669AC168}" destId="{FD896E7E-F0AB-4D40-BF04-698C31990B74}" srcOrd="0" destOrd="0" presId="urn:microsoft.com/office/officeart/2005/8/layout/cycle2"/>
    <dgm:cxn modelId="{A9AB6358-A4FA-43FC-92A4-0616CBBCE6AE}" srcId="{DB0AC409-F819-490A-8916-CA2E745626DD}" destId="{20FB8FF3-40D3-4515-A074-6E0A6B391483}" srcOrd="1" destOrd="0" parTransId="{C2309E50-6F1E-4E2C-86B9-4DDC0B20A619}" sibTransId="{8904599A-E21A-45B2-B698-63FBF3B6BF05}"/>
    <dgm:cxn modelId="{C10B0C7A-2098-402D-A89C-E27E36D33810}" srcId="{DB0AC409-F819-490A-8916-CA2E745626DD}" destId="{B6E3AB48-5AB6-4142-8DF3-A2BBE0C53EB4}" srcOrd="3" destOrd="0" parTransId="{DCADA98B-11CC-43C0-B95A-25EC899895DD}" sibTransId="{826452AD-69CE-4259-A7B8-5DBC5AA25810}"/>
    <dgm:cxn modelId="{36DA7785-93BC-43F4-80C1-700F40AED1B1}" type="presOf" srcId="{20FB8FF3-40D3-4515-A074-6E0A6B391483}" destId="{4099DDB1-CC2F-4463-A66A-4897E824A30F}" srcOrd="0" destOrd="0" presId="urn:microsoft.com/office/officeart/2005/8/layout/cycle2"/>
    <dgm:cxn modelId="{D6C34B8C-D175-4813-B593-514C49C93E01}" type="presOf" srcId="{826452AD-69CE-4259-A7B8-5DBC5AA25810}" destId="{7FCF34FE-4D76-4CC0-9089-69FC9D8B06A4}" srcOrd="1" destOrd="0" presId="urn:microsoft.com/office/officeart/2005/8/layout/cycle2"/>
    <dgm:cxn modelId="{0E502B95-C9F6-46EB-B2E5-6EB5537B5D8D}" type="presOf" srcId="{6035A98F-D48A-439F-9132-CD3660E03869}" destId="{35F1904B-AAD5-4C29-9C87-21BB2A10ADD9}" srcOrd="0" destOrd="0" presId="urn:microsoft.com/office/officeart/2005/8/layout/cycle2"/>
    <dgm:cxn modelId="{19A8AD95-70EC-465F-B385-4993D66D2F2F}" type="presOf" srcId="{B6E3AB48-5AB6-4142-8DF3-A2BBE0C53EB4}" destId="{B8CA12B8-EE06-4FAD-B310-9E9A1ED3C0D2}" srcOrd="0" destOrd="0" presId="urn:microsoft.com/office/officeart/2005/8/layout/cycle2"/>
    <dgm:cxn modelId="{B644239B-65D5-40DB-96A3-F54C1CF2F955}" type="presOf" srcId="{DB0AC409-F819-490A-8916-CA2E745626DD}" destId="{41196FD7-4B21-4ED7-BADD-6AD0CCCCDF31}" srcOrd="0" destOrd="0" presId="urn:microsoft.com/office/officeart/2005/8/layout/cycle2"/>
    <dgm:cxn modelId="{07D1CA9E-23B3-47C3-836F-AF832BEC6B41}" type="presOf" srcId="{8904599A-E21A-45B2-B698-63FBF3B6BF05}" destId="{3888D66C-5BD7-43B6-BFC7-11703D01B9AC}" srcOrd="1" destOrd="0" presId="urn:microsoft.com/office/officeart/2005/8/layout/cycle2"/>
    <dgm:cxn modelId="{D9B5C5A4-A8E1-4F07-8E39-8261467B72A6}" type="presOf" srcId="{8904599A-E21A-45B2-B698-63FBF3B6BF05}" destId="{153994FD-3AC5-4213-83E3-1D0204EA689B}" srcOrd="0" destOrd="0" presId="urn:microsoft.com/office/officeart/2005/8/layout/cycle2"/>
    <dgm:cxn modelId="{C0489BCD-D532-4066-94A1-45AD79D8518D}" type="presOf" srcId="{6035A98F-D48A-439F-9132-CD3660E03869}" destId="{CD657E08-CAA9-4180-BE55-075FCCC17296}" srcOrd="1" destOrd="0" presId="urn:microsoft.com/office/officeart/2005/8/layout/cycle2"/>
    <dgm:cxn modelId="{0B4EA8D1-1C53-4F0A-B3B2-F81A9E40513E}" type="presOf" srcId="{6F31DB51-B6FE-44A9-8007-24C17DDB1C49}" destId="{2D3C55CE-75E2-4C89-8DD4-D2EA3F4323BD}" srcOrd="0" destOrd="0" presId="urn:microsoft.com/office/officeart/2005/8/layout/cycle2"/>
    <dgm:cxn modelId="{E3EF61F4-4AA3-4E48-84CB-5B8F580ACBEA}" srcId="{DB0AC409-F819-490A-8916-CA2E745626DD}" destId="{1A7825BB-9310-4CD8-BEA7-AEF9669AC168}" srcOrd="4" destOrd="0" parTransId="{58B33540-3E7B-406E-BBB8-F5AD487865D1}" sibTransId="{2C2EBAA9-EDE4-4206-B7E0-03937B384856}"/>
    <dgm:cxn modelId="{30234DF5-6FBE-45B4-85DF-FC9386704E5D}" type="presOf" srcId="{6F31DB51-B6FE-44A9-8007-24C17DDB1C49}" destId="{4E63B5A7-35A1-4AD2-A65E-473AA2A39C00}" srcOrd="1" destOrd="0" presId="urn:microsoft.com/office/officeart/2005/8/layout/cycle2"/>
    <dgm:cxn modelId="{140238FF-6F8D-4A8E-AC9D-C477497594B3}" type="presOf" srcId="{2C2EBAA9-EDE4-4206-B7E0-03937B384856}" destId="{E817EB09-3072-4838-8981-076ABCC1C134}" srcOrd="0" destOrd="0" presId="urn:microsoft.com/office/officeart/2005/8/layout/cycle2"/>
    <dgm:cxn modelId="{51A02C67-F130-42DC-A07C-7DA89A339864}" type="presParOf" srcId="{41196FD7-4B21-4ED7-BADD-6AD0CCCCDF31}" destId="{8DA53A55-C70E-4F62-8EBF-700D3845553C}" srcOrd="0" destOrd="0" presId="urn:microsoft.com/office/officeart/2005/8/layout/cycle2"/>
    <dgm:cxn modelId="{5E4F4285-1F40-4E65-9A99-EC7144C4392A}" type="presParOf" srcId="{41196FD7-4B21-4ED7-BADD-6AD0CCCCDF31}" destId="{2D3C55CE-75E2-4C89-8DD4-D2EA3F4323BD}" srcOrd="1" destOrd="0" presId="urn:microsoft.com/office/officeart/2005/8/layout/cycle2"/>
    <dgm:cxn modelId="{0337E4FC-EC4A-40D1-AADA-033F4E6A58D8}" type="presParOf" srcId="{2D3C55CE-75E2-4C89-8DD4-D2EA3F4323BD}" destId="{4E63B5A7-35A1-4AD2-A65E-473AA2A39C00}" srcOrd="0" destOrd="0" presId="urn:microsoft.com/office/officeart/2005/8/layout/cycle2"/>
    <dgm:cxn modelId="{99D28E07-B40A-4156-A709-5253BED93366}" type="presParOf" srcId="{41196FD7-4B21-4ED7-BADD-6AD0CCCCDF31}" destId="{4099DDB1-CC2F-4463-A66A-4897E824A30F}" srcOrd="2" destOrd="0" presId="urn:microsoft.com/office/officeart/2005/8/layout/cycle2"/>
    <dgm:cxn modelId="{82935D0A-FE9E-4918-B122-A61ABAAD4129}" type="presParOf" srcId="{41196FD7-4B21-4ED7-BADD-6AD0CCCCDF31}" destId="{153994FD-3AC5-4213-83E3-1D0204EA689B}" srcOrd="3" destOrd="0" presId="urn:microsoft.com/office/officeart/2005/8/layout/cycle2"/>
    <dgm:cxn modelId="{05D1BC18-5B4D-4A70-84D4-53E97641BCA9}" type="presParOf" srcId="{153994FD-3AC5-4213-83E3-1D0204EA689B}" destId="{3888D66C-5BD7-43B6-BFC7-11703D01B9AC}" srcOrd="0" destOrd="0" presId="urn:microsoft.com/office/officeart/2005/8/layout/cycle2"/>
    <dgm:cxn modelId="{29446EC2-D479-46B2-8256-6CC8CFD290B3}" type="presParOf" srcId="{41196FD7-4B21-4ED7-BADD-6AD0CCCCDF31}" destId="{0C8259E4-DAAD-4E91-AEE2-892629C033E1}" srcOrd="4" destOrd="0" presId="urn:microsoft.com/office/officeart/2005/8/layout/cycle2"/>
    <dgm:cxn modelId="{1BAA1601-A864-4062-8C8C-FEBFD66450ED}" type="presParOf" srcId="{41196FD7-4B21-4ED7-BADD-6AD0CCCCDF31}" destId="{35F1904B-AAD5-4C29-9C87-21BB2A10ADD9}" srcOrd="5" destOrd="0" presId="urn:microsoft.com/office/officeart/2005/8/layout/cycle2"/>
    <dgm:cxn modelId="{B7D084AE-D308-48A8-9090-712DC1F2B38C}" type="presParOf" srcId="{35F1904B-AAD5-4C29-9C87-21BB2A10ADD9}" destId="{CD657E08-CAA9-4180-BE55-075FCCC17296}" srcOrd="0" destOrd="0" presId="urn:microsoft.com/office/officeart/2005/8/layout/cycle2"/>
    <dgm:cxn modelId="{53DFAC94-E191-45A5-BE64-03F6BAB2F94B}" type="presParOf" srcId="{41196FD7-4B21-4ED7-BADD-6AD0CCCCDF31}" destId="{B8CA12B8-EE06-4FAD-B310-9E9A1ED3C0D2}" srcOrd="6" destOrd="0" presId="urn:microsoft.com/office/officeart/2005/8/layout/cycle2"/>
    <dgm:cxn modelId="{513125FC-64EE-41C7-B96E-C0611E9A8FB7}" type="presParOf" srcId="{41196FD7-4B21-4ED7-BADD-6AD0CCCCDF31}" destId="{9FC6F9BF-810C-4DD1-BCD4-61858DF8C6CA}" srcOrd="7" destOrd="0" presId="urn:microsoft.com/office/officeart/2005/8/layout/cycle2"/>
    <dgm:cxn modelId="{51B28104-F173-4BF1-B5E4-098A31DD199C}" type="presParOf" srcId="{9FC6F9BF-810C-4DD1-BCD4-61858DF8C6CA}" destId="{7FCF34FE-4D76-4CC0-9089-69FC9D8B06A4}" srcOrd="0" destOrd="0" presId="urn:microsoft.com/office/officeart/2005/8/layout/cycle2"/>
    <dgm:cxn modelId="{A0CF8A13-25A7-46B1-8554-C89F5AC51ACA}" type="presParOf" srcId="{41196FD7-4B21-4ED7-BADD-6AD0CCCCDF31}" destId="{FD896E7E-F0AB-4D40-BF04-698C31990B74}" srcOrd="8" destOrd="0" presId="urn:microsoft.com/office/officeart/2005/8/layout/cycle2"/>
    <dgm:cxn modelId="{34E9B73D-8424-4E75-B554-04F3F1533725}" type="presParOf" srcId="{41196FD7-4B21-4ED7-BADD-6AD0CCCCDF31}" destId="{E817EB09-3072-4838-8981-076ABCC1C134}" srcOrd="9" destOrd="0" presId="urn:microsoft.com/office/officeart/2005/8/layout/cycle2"/>
    <dgm:cxn modelId="{32A32164-C42C-439C-9F75-A502131FCA2A}" type="presParOf" srcId="{E817EB09-3072-4838-8981-076ABCC1C134}" destId="{78FDA689-DF7B-4CB5-B059-C46229AE2C7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C4975-5EE3-48BB-80F9-01CE2D4AD3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ar-SA"/>
        </a:p>
      </dgm:t>
    </dgm:pt>
    <dgm:pt modelId="{8F2D8CB8-218E-44D0-97E7-D71C072DC5B8}">
      <dgm:prSet phldrT="[نص]"/>
      <dgm:spPr/>
      <dgm:t>
        <a:bodyPr/>
        <a:lstStyle/>
        <a:p>
          <a:pPr rtl="1"/>
          <a:r>
            <a:rPr lang="ar-SA" b="1" dirty="0">
              <a:cs typeface="AdvertisingBold" pitchFamily="2" charset="-78"/>
            </a:rPr>
            <a:t>المقصود بالدين:الدين الحق الصحيح المنزل من الله على نبينا محمد الخالي من البدع</a:t>
          </a:r>
          <a:r>
            <a:rPr lang="en-GB" b="1" dirty="0">
              <a:cs typeface="AdvertisingBold" pitchFamily="2" charset="-78"/>
            </a:rPr>
            <a:t> </a:t>
          </a:r>
          <a:r>
            <a:rPr lang="ar-SA" b="1" dirty="0">
              <a:cs typeface="AdvertisingBold" pitchFamily="2" charset="-78"/>
            </a:rPr>
            <a:t>و التحريف </a:t>
          </a:r>
        </a:p>
      </dgm:t>
    </dgm:pt>
    <dgm:pt modelId="{06BA994C-0E4A-495E-B252-50BBA87AC088}" type="parTrans" cxnId="{F7FCC2DE-8797-4DFE-AB04-E6CDEA208FD9}">
      <dgm:prSet/>
      <dgm:spPr/>
      <dgm:t>
        <a:bodyPr/>
        <a:lstStyle/>
        <a:p>
          <a:pPr rtl="1"/>
          <a:endParaRPr lang="ar-SA"/>
        </a:p>
      </dgm:t>
    </dgm:pt>
    <dgm:pt modelId="{5373C2B9-8E78-418A-BF0E-3173C86ECC26}" type="sibTrans" cxnId="{F7FCC2DE-8797-4DFE-AB04-E6CDEA208FD9}">
      <dgm:prSet/>
      <dgm:spPr/>
      <dgm:t>
        <a:bodyPr/>
        <a:lstStyle/>
        <a:p>
          <a:pPr rtl="1"/>
          <a:endParaRPr lang="ar-SA"/>
        </a:p>
      </dgm:t>
    </dgm:pt>
    <dgm:pt modelId="{C71DAF33-2401-46C9-B6E1-6B0E75F9A712}">
      <dgm:prSet phldrT="[نص]" custT="1"/>
      <dgm:spPr/>
      <dgm:t>
        <a:bodyPr/>
        <a:lstStyle/>
        <a:p>
          <a:pPr rtl="1"/>
          <a:r>
            <a:rPr lang="ar-SA" sz="2400" b="1" dirty="0">
              <a:cs typeface="AdvertisingBold" pitchFamily="2" charset="-78"/>
            </a:rPr>
            <a:t>بيان العقيدة الصحيحة للمريض</a:t>
          </a:r>
          <a:endParaRPr lang="en-US" sz="2400" b="1" dirty="0">
            <a:cs typeface="AdvertisingBold" pitchFamily="2" charset="-78"/>
          </a:endParaRPr>
        </a:p>
        <a:p>
          <a:pPr rtl="1"/>
          <a:r>
            <a:rPr lang="ar-SA" sz="2400" b="1" dirty="0">
              <a:cs typeface="AdvertisingBold" pitchFamily="2" charset="-78"/>
            </a:rPr>
            <a:t>التوكل على الله والاعتماد عليه مع الأخذ بالأسباب</a:t>
          </a:r>
        </a:p>
      </dgm:t>
    </dgm:pt>
    <dgm:pt modelId="{25C7B561-5DE4-4941-ADCD-9A266171565D}" type="parTrans" cxnId="{78946769-A114-45B7-BA59-A4B9EEEF69E4}">
      <dgm:prSet/>
      <dgm:spPr/>
      <dgm:t>
        <a:bodyPr/>
        <a:lstStyle/>
        <a:p>
          <a:pPr rtl="1"/>
          <a:endParaRPr lang="ar-SA"/>
        </a:p>
      </dgm:t>
    </dgm:pt>
    <dgm:pt modelId="{21833DD7-F884-42A2-8B81-28917E2EE289}" type="sibTrans" cxnId="{78946769-A114-45B7-BA59-A4B9EEEF69E4}">
      <dgm:prSet/>
      <dgm:spPr/>
      <dgm:t>
        <a:bodyPr/>
        <a:lstStyle/>
        <a:p>
          <a:pPr rtl="1"/>
          <a:endParaRPr lang="ar-SA"/>
        </a:p>
      </dgm:t>
    </dgm:pt>
    <dgm:pt modelId="{CB6C215D-4356-4009-B3BB-D4BBC96B8AE8}">
      <dgm:prSet phldrT="[نص]"/>
      <dgm:spPr/>
      <dgm:t>
        <a:bodyPr/>
        <a:lstStyle/>
        <a:p>
          <a:pPr rtl="1"/>
          <a:r>
            <a:rPr lang="ar-SA" b="1" dirty="0">
              <a:cs typeface="AdvertisingBold" pitchFamily="2" charset="-78"/>
            </a:rPr>
            <a:t>المحافظة على الأحكام الشرعية كعدم التداوي بالمحرمات لكي لا يقع في المحظور</a:t>
          </a:r>
        </a:p>
      </dgm:t>
    </dgm:pt>
    <dgm:pt modelId="{84748287-F4FC-43F0-8C68-A216AE33149A}" type="parTrans" cxnId="{01BC320E-4615-47A3-A56C-7E6B1F45C3C8}">
      <dgm:prSet/>
      <dgm:spPr/>
      <dgm:t>
        <a:bodyPr/>
        <a:lstStyle/>
        <a:p>
          <a:pPr rtl="1"/>
          <a:endParaRPr lang="ar-SA"/>
        </a:p>
      </dgm:t>
    </dgm:pt>
    <dgm:pt modelId="{39B6A89F-685D-4977-BF56-7FDA75FBC46E}" type="sibTrans" cxnId="{01BC320E-4615-47A3-A56C-7E6B1F45C3C8}">
      <dgm:prSet/>
      <dgm:spPr/>
      <dgm:t>
        <a:bodyPr/>
        <a:lstStyle/>
        <a:p>
          <a:pPr rtl="1"/>
          <a:endParaRPr lang="ar-SA"/>
        </a:p>
      </dgm:t>
    </dgm:pt>
    <dgm:pt modelId="{74D076D7-C06C-4A14-83FC-E2279088346F}">
      <dgm:prSet phldrT="[نص]" custT="1"/>
      <dgm:spPr/>
      <dgm:t>
        <a:bodyPr/>
        <a:lstStyle/>
        <a:p>
          <a:pPr rtl="1"/>
          <a:r>
            <a:rPr lang="ar-SA" sz="2800" b="1" dirty="0">
              <a:cs typeface="AdvertisingBold" pitchFamily="2" charset="-78"/>
            </a:rPr>
            <a:t>من التطبيقات الفقهية</a:t>
          </a:r>
        </a:p>
      </dgm:t>
    </dgm:pt>
    <dgm:pt modelId="{D13A5764-C84D-4A9C-92A4-610609E13E34}" type="sibTrans" cxnId="{F765A79A-B12E-4111-9A15-4C9A3D71C0EC}">
      <dgm:prSet/>
      <dgm:spPr/>
      <dgm:t>
        <a:bodyPr/>
        <a:lstStyle/>
        <a:p>
          <a:pPr rtl="1"/>
          <a:endParaRPr lang="ar-SA"/>
        </a:p>
      </dgm:t>
    </dgm:pt>
    <dgm:pt modelId="{06E1329B-E4AB-4C92-A57D-DE864B75A67A}" type="parTrans" cxnId="{F765A79A-B12E-4111-9A15-4C9A3D71C0EC}">
      <dgm:prSet/>
      <dgm:spPr/>
      <dgm:t>
        <a:bodyPr/>
        <a:lstStyle/>
        <a:p>
          <a:pPr rtl="1"/>
          <a:endParaRPr lang="ar-SA"/>
        </a:p>
      </dgm:t>
    </dgm:pt>
    <dgm:pt modelId="{C80B5F89-E90F-4853-85D6-F517DC7F5A18}">
      <dgm:prSet phldrT="[نص]"/>
      <dgm:spPr/>
      <dgm:t>
        <a:bodyPr/>
        <a:lstStyle/>
        <a:p>
          <a:pPr rtl="1"/>
          <a:r>
            <a:rPr lang="ar-SA" b="1" dirty="0">
              <a:cs typeface="AdvertisingBold" pitchFamily="2" charset="-78"/>
            </a:rPr>
            <a:t>فهو ضروري لهداية العقل للحق</a:t>
          </a:r>
        </a:p>
      </dgm:t>
    </dgm:pt>
    <dgm:pt modelId="{4757BF43-D781-4B04-8398-45EECBAA1737}" type="sibTrans" cxnId="{BFB67AFD-2DAF-49D7-921E-38435208824A}">
      <dgm:prSet/>
      <dgm:spPr/>
      <dgm:t>
        <a:bodyPr/>
        <a:lstStyle/>
        <a:p>
          <a:pPr rtl="1"/>
          <a:endParaRPr lang="ar-SA"/>
        </a:p>
      </dgm:t>
    </dgm:pt>
    <dgm:pt modelId="{A69318FA-05AB-43E6-8A4D-B346B72B78D5}" type="parTrans" cxnId="{BFB67AFD-2DAF-49D7-921E-38435208824A}">
      <dgm:prSet/>
      <dgm:spPr/>
      <dgm:t>
        <a:bodyPr/>
        <a:lstStyle/>
        <a:p>
          <a:pPr rtl="1"/>
          <a:endParaRPr lang="ar-SA"/>
        </a:p>
      </dgm:t>
    </dgm:pt>
    <dgm:pt modelId="{2EEDCDAC-43F0-4CCF-AE4C-F31EBADEC4AE}">
      <dgm:prSet phldrT="[نص]"/>
      <dgm:spPr/>
      <dgm:t>
        <a:bodyPr/>
        <a:lstStyle/>
        <a:p>
          <a:pPr rtl="1"/>
          <a:r>
            <a:rPr lang="ar-SA" b="1" dirty="0">
              <a:cs typeface="AdvertisingBold" pitchFamily="2" charset="-78"/>
            </a:rPr>
            <a:t>وضروري لإيجاد النفس المطمئنة</a:t>
          </a:r>
        </a:p>
      </dgm:t>
    </dgm:pt>
    <dgm:pt modelId="{81C26F5C-2E88-4E59-9C09-57032A3D0A63}" type="sibTrans" cxnId="{4922F30B-C49F-4BCE-BAF4-83A14CC6BF41}">
      <dgm:prSet/>
      <dgm:spPr/>
      <dgm:t>
        <a:bodyPr/>
        <a:lstStyle/>
        <a:p>
          <a:pPr rtl="1"/>
          <a:endParaRPr lang="ar-SA"/>
        </a:p>
      </dgm:t>
    </dgm:pt>
    <dgm:pt modelId="{016D273F-E531-4EE0-A36C-EC9556FC7690}" type="parTrans" cxnId="{4922F30B-C49F-4BCE-BAF4-83A14CC6BF41}">
      <dgm:prSet/>
      <dgm:spPr/>
      <dgm:t>
        <a:bodyPr/>
        <a:lstStyle/>
        <a:p>
          <a:pPr rtl="1"/>
          <a:endParaRPr lang="ar-SA"/>
        </a:p>
      </dgm:t>
    </dgm:pt>
    <dgm:pt modelId="{148CF829-5AB1-43C1-AC4E-77B743C100BD}" type="pres">
      <dgm:prSet presAssocID="{A59C4975-5EE3-48BB-80F9-01CE2D4AD3D0}" presName="Name0" presStyleCnt="0">
        <dgm:presLayoutVars>
          <dgm:dir/>
          <dgm:animLvl val="lvl"/>
          <dgm:resizeHandles val="exact"/>
        </dgm:presLayoutVars>
      </dgm:prSet>
      <dgm:spPr/>
    </dgm:pt>
    <dgm:pt modelId="{6E1A70A8-4D3B-4CD6-86D4-7A846553340F}" type="pres">
      <dgm:prSet presAssocID="{C71DAF33-2401-46C9-B6E1-6B0E75F9A712}" presName="boxAndChildren" presStyleCnt="0"/>
      <dgm:spPr/>
    </dgm:pt>
    <dgm:pt modelId="{011C3B72-3319-4253-9052-9E127D19D670}" type="pres">
      <dgm:prSet presAssocID="{C71DAF33-2401-46C9-B6E1-6B0E75F9A712}" presName="parentTextBox" presStyleLbl="node1" presStyleIdx="0" presStyleCnt="3"/>
      <dgm:spPr/>
    </dgm:pt>
    <dgm:pt modelId="{22045AE0-CF25-4AAC-B509-932CEB1F5AEA}" type="pres">
      <dgm:prSet presAssocID="{C71DAF33-2401-46C9-B6E1-6B0E75F9A712}" presName="entireBox" presStyleLbl="node1" presStyleIdx="0" presStyleCnt="3" custScaleY="215039" custLinFactNeighborX="-502" custLinFactNeighborY="1823"/>
      <dgm:spPr/>
    </dgm:pt>
    <dgm:pt modelId="{2C983C29-3B57-43AE-A31C-1EC23063EDFE}" type="pres">
      <dgm:prSet presAssocID="{C71DAF33-2401-46C9-B6E1-6B0E75F9A712}" presName="descendantBox" presStyleCnt="0"/>
      <dgm:spPr/>
    </dgm:pt>
    <dgm:pt modelId="{5AB0A9EB-138D-42B3-8DBD-B8F8EDEF3488}" type="pres">
      <dgm:prSet presAssocID="{CB6C215D-4356-4009-B3BB-D4BBC96B8AE8}" presName="childTextBox" presStyleLbl="fgAccFollowNode1" presStyleIdx="0" presStyleCnt="3" custLinFactNeighborX="168" custLinFactNeighborY="42710">
        <dgm:presLayoutVars>
          <dgm:bulletEnabled val="1"/>
        </dgm:presLayoutVars>
      </dgm:prSet>
      <dgm:spPr/>
    </dgm:pt>
    <dgm:pt modelId="{083A85E8-101A-49E3-B877-1B9D0C68669E}" type="pres">
      <dgm:prSet presAssocID="{D13A5764-C84D-4A9C-92A4-610609E13E34}" presName="sp" presStyleCnt="0"/>
      <dgm:spPr/>
    </dgm:pt>
    <dgm:pt modelId="{B16F55B6-6C36-468F-BA0E-8E270DE680B5}" type="pres">
      <dgm:prSet presAssocID="{74D076D7-C06C-4A14-83FC-E2279088346F}" presName="arrowAndChildren" presStyleCnt="0"/>
      <dgm:spPr/>
    </dgm:pt>
    <dgm:pt modelId="{969C7D1D-7504-449B-B051-9AC5D8FC8EC3}" type="pres">
      <dgm:prSet presAssocID="{74D076D7-C06C-4A14-83FC-E2279088346F}" presName="parentTextArrow" presStyleLbl="node1" presStyleIdx="1" presStyleCnt="3"/>
      <dgm:spPr/>
    </dgm:pt>
    <dgm:pt modelId="{F052A5E0-F8AF-412C-A3D6-9F1C83FF4BA4}" type="pres">
      <dgm:prSet presAssocID="{5373C2B9-8E78-418A-BF0E-3173C86ECC26}" presName="sp" presStyleCnt="0"/>
      <dgm:spPr/>
    </dgm:pt>
    <dgm:pt modelId="{E514D9DE-92BC-47D3-9189-E531AC918C12}" type="pres">
      <dgm:prSet presAssocID="{8F2D8CB8-218E-44D0-97E7-D71C072DC5B8}" presName="arrowAndChildren" presStyleCnt="0"/>
      <dgm:spPr/>
    </dgm:pt>
    <dgm:pt modelId="{A4594959-53B4-469D-9C30-D632A99AC6F6}" type="pres">
      <dgm:prSet presAssocID="{8F2D8CB8-218E-44D0-97E7-D71C072DC5B8}" presName="parentTextArrow" presStyleLbl="node1" presStyleIdx="1" presStyleCnt="3"/>
      <dgm:spPr/>
    </dgm:pt>
    <dgm:pt modelId="{C1642DF9-2A9B-412C-BDA7-C894163523EA}" type="pres">
      <dgm:prSet presAssocID="{8F2D8CB8-218E-44D0-97E7-D71C072DC5B8}" presName="arrow" presStyleLbl="node1" presStyleIdx="2" presStyleCnt="3"/>
      <dgm:spPr/>
    </dgm:pt>
    <dgm:pt modelId="{8611622D-7690-46EC-AEF3-28611BDE3BB9}" type="pres">
      <dgm:prSet presAssocID="{8F2D8CB8-218E-44D0-97E7-D71C072DC5B8}" presName="descendantArrow" presStyleCnt="0"/>
      <dgm:spPr/>
    </dgm:pt>
    <dgm:pt modelId="{740F14EB-EF7D-4F5D-8AAF-B226834FB409}" type="pres">
      <dgm:prSet presAssocID="{2EEDCDAC-43F0-4CCF-AE4C-F31EBADEC4AE}" presName="childTextArrow" presStyleLbl="fgAccFollowNode1" presStyleIdx="1" presStyleCnt="3">
        <dgm:presLayoutVars>
          <dgm:bulletEnabled val="1"/>
        </dgm:presLayoutVars>
      </dgm:prSet>
      <dgm:spPr/>
    </dgm:pt>
    <dgm:pt modelId="{DA4EB614-2864-4122-8CA2-4B1002CB63BC}" type="pres">
      <dgm:prSet presAssocID="{C80B5F89-E90F-4853-85D6-F517DC7F5A18}" presName="childTextArrow" presStyleLbl="fgAccFollowNode1" presStyleIdx="2" presStyleCnt="3">
        <dgm:presLayoutVars>
          <dgm:bulletEnabled val="1"/>
        </dgm:presLayoutVars>
      </dgm:prSet>
      <dgm:spPr/>
    </dgm:pt>
  </dgm:ptLst>
  <dgm:cxnLst>
    <dgm:cxn modelId="{4922F30B-C49F-4BCE-BAF4-83A14CC6BF41}" srcId="{8F2D8CB8-218E-44D0-97E7-D71C072DC5B8}" destId="{2EEDCDAC-43F0-4CCF-AE4C-F31EBADEC4AE}" srcOrd="0" destOrd="0" parTransId="{016D273F-E531-4EE0-A36C-EC9556FC7690}" sibTransId="{81C26F5C-2E88-4E59-9C09-57032A3D0A63}"/>
    <dgm:cxn modelId="{01BC320E-4615-47A3-A56C-7E6B1F45C3C8}" srcId="{C71DAF33-2401-46C9-B6E1-6B0E75F9A712}" destId="{CB6C215D-4356-4009-B3BB-D4BBC96B8AE8}" srcOrd="0" destOrd="0" parTransId="{84748287-F4FC-43F0-8C68-A216AE33149A}" sibTransId="{39B6A89F-685D-4977-BF56-7FDA75FBC46E}"/>
    <dgm:cxn modelId="{1C4A3E30-68E4-423A-91EC-1620F1EC2FF3}" type="presOf" srcId="{74D076D7-C06C-4A14-83FC-E2279088346F}" destId="{969C7D1D-7504-449B-B051-9AC5D8FC8EC3}" srcOrd="0" destOrd="0" presId="urn:microsoft.com/office/officeart/2005/8/layout/process4"/>
    <dgm:cxn modelId="{320EAF47-0615-43AB-95BA-8F6BFC1E6942}" type="presOf" srcId="{8F2D8CB8-218E-44D0-97E7-D71C072DC5B8}" destId="{A4594959-53B4-469D-9C30-D632A99AC6F6}" srcOrd="0" destOrd="0" presId="urn:microsoft.com/office/officeart/2005/8/layout/process4"/>
    <dgm:cxn modelId="{78946769-A114-45B7-BA59-A4B9EEEF69E4}" srcId="{A59C4975-5EE3-48BB-80F9-01CE2D4AD3D0}" destId="{C71DAF33-2401-46C9-B6E1-6B0E75F9A712}" srcOrd="2" destOrd="0" parTransId="{25C7B561-5DE4-4941-ADCD-9A266171565D}" sibTransId="{21833DD7-F884-42A2-8B81-28917E2EE289}"/>
    <dgm:cxn modelId="{AE6B1576-BF8D-466C-87EA-41B759CABF4D}" type="presOf" srcId="{CB6C215D-4356-4009-B3BB-D4BBC96B8AE8}" destId="{5AB0A9EB-138D-42B3-8DBD-B8F8EDEF3488}" srcOrd="0" destOrd="0" presId="urn:microsoft.com/office/officeart/2005/8/layout/process4"/>
    <dgm:cxn modelId="{F82F1A87-0F90-40DD-BBC0-FC531DF6372D}" type="presOf" srcId="{C71DAF33-2401-46C9-B6E1-6B0E75F9A712}" destId="{22045AE0-CF25-4AAC-B509-932CEB1F5AEA}" srcOrd="1" destOrd="0" presId="urn:microsoft.com/office/officeart/2005/8/layout/process4"/>
    <dgm:cxn modelId="{24F2278D-4111-4B91-935F-B02AD52B7232}" type="presOf" srcId="{C80B5F89-E90F-4853-85D6-F517DC7F5A18}" destId="{DA4EB614-2864-4122-8CA2-4B1002CB63BC}" srcOrd="0" destOrd="0" presId="urn:microsoft.com/office/officeart/2005/8/layout/process4"/>
    <dgm:cxn modelId="{22946592-3A9B-4D4B-BE44-901BBD5BFF44}" type="presOf" srcId="{2EEDCDAC-43F0-4CCF-AE4C-F31EBADEC4AE}" destId="{740F14EB-EF7D-4F5D-8AAF-B226834FB409}" srcOrd="0" destOrd="0" presId="urn:microsoft.com/office/officeart/2005/8/layout/process4"/>
    <dgm:cxn modelId="{F765A79A-B12E-4111-9A15-4C9A3D71C0EC}" srcId="{A59C4975-5EE3-48BB-80F9-01CE2D4AD3D0}" destId="{74D076D7-C06C-4A14-83FC-E2279088346F}" srcOrd="1" destOrd="0" parTransId="{06E1329B-E4AB-4C92-A57D-DE864B75A67A}" sibTransId="{D13A5764-C84D-4A9C-92A4-610609E13E34}"/>
    <dgm:cxn modelId="{96D0CEB1-A7D4-4275-AEB4-E7A54021AD51}" type="presOf" srcId="{C71DAF33-2401-46C9-B6E1-6B0E75F9A712}" destId="{011C3B72-3319-4253-9052-9E127D19D670}" srcOrd="0" destOrd="0" presId="urn:microsoft.com/office/officeart/2005/8/layout/process4"/>
    <dgm:cxn modelId="{1194E0B4-D4FF-48BA-803C-E49763B51FB4}" type="presOf" srcId="{8F2D8CB8-218E-44D0-97E7-D71C072DC5B8}" destId="{C1642DF9-2A9B-412C-BDA7-C894163523EA}" srcOrd="1" destOrd="0" presId="urn:microsoft.com/office/officeart/2005/8/layout/process4"/>
    <dgm:cxn modelId="{7547F6C1-AB52-4890-87FC-BDE4E3AEB177}" type="presOf" srcId="{A59C4975-5EE3-48BB-80F9-01CE2D4AD3D0}" destId="{148CF829-5AB1-43C1-AC4E-77B743C100BD}" srcOrd="0" destOrd="0" presId="urn:microsoft.com/office/officeart/2005/8/layout/process4"/>
    <dgm:cxn modelId="{F7FCC2DE-8797-4DFE-AB04-E6CDEA208FD9}" srcId="{A59C4975-5EE3-48BB-80F9-01CE2D4AD3D0}" destId="{8F2D8CB8-218E-44D0-97E7-D71C072DC5B8}" srcOrd="0" destOrd="0" parTransId="{06BA994C-0E4A-495E-B252-50BBA87AC088}" sibTransId="{5373C2B9-8E78-418A-BF0E-3173C86ECC26}"/>
    <dgm:cxn modelId="{BFB67AFD-2DAF-49D7-921E-38435208824A}" srcId="{8F2D8CB8-218E-44D0-97E7-D71C072DC5B8}" destId="{C80B5F89-E90F-4853-85D6-F517DC7F5A18}" srcOrd="1" destOrd="0" parTransId="{A69318FA-05AB-43E6-8A4D-B346B72B78D5}" sibTransId="{4757BF43-D781-4B04-8398-45EECBAA1737}"/>
    <dgm:cxn modelId="{0A5DEBE8-B19E-48A4-A82F-06221757D32B}" type="presParOf" srcId="{148CF829-5AB1-43C1-AC4E-77B743C100BD}" destId="{6E1A70A8-4D3B-4CD6-86D4-7A846553340F}" srcOrd="0" destOrd="0" presId="urn:microsoft.com/office/officeart/2005/8/layout/process4"/>
    <dgm:cxn modelId="{5D2795D1-EB2D-482D-9C34-4CB837A3FC12}" type="presParOf" srcId="{6E1A70A8-4D3B-4CD6-86D4-7A846553340F}" destId="{011C3B72-3319-4253-9052-9E127D19D670}" srcOrd="0" destOrd="0" presId="urn:microsoft.com/office/officeart/2005/8/layout/process4"/>
    <dgm:cxn modelId="{56E08A37-C702-44C4-9932-D0E479F3198E}" type="presParOf" srcId="{6E1A70A8-4D3B-4CD6-86D4-7A846553340F}" destId="{22045AE0-CF25-4AAC-B509-932CEB1F5AEA}" srcOrd="1" destOrd="0" presId="urn:microsoft.com/office/officeart/2005/8/layout/process4"/>
    <dgm:cxn modelId="{2AF10889-00FA-4264-9FF9-B55992062984}" type="presParOf" srcId="{6E1A70A8-4D3B-4CD6-86D4-7A846553340F}" destId="{2C983C29-3B57-43AE-A31C-1EC23063EDFE}" srcOrd="2" destOrd="0" presId="urn:microsoft.com/office/officeart/2005/8/layout/process4"/>
    <dgm:cxn modelId="{32AE8475-47CB-4B05-8DE5-B19F1EFA8432}" type="presParOf" srcId="{2C983C29-3B57-43AE-A31C-1EC23063EDFE}" destId="{5AB0A9EB-138D-42B3-8DBD-B8F8EDEF3488}" srcOrd="0" destOrd="0" presId="urn:microsoft.com/office/officeart/2005/8/layout/process4"/>
    <dgm:cxn modelId="{9898AC7B-7D6E-454A-9AC4-D73550E6485A}" type="presParOf" srcId="{148CF829-5AB1-43C1-AC4E-77B743C100BD}" destId="{083A85E8-101A-49E3-B877-1B9D0C68669E}" srcOrd="1" destOrd="0" presId="urn:microsoft.com/office/officeart/2005/8/layout/process4"/>
    <dgm:cxn modelId="{4D7C5608-40E0-4AEE-B59A-3414E1C703CC}" type="presParOf" srcId="{148CF829-5AB1-43C1-AC4E-77B743C100BD}" destId="{B16F55B6-6C36-468F-BA0E-8E270DE680B5}" srcOrd="2" destOrd="0" presId="urn:microsoft.com/office/officeart/2005/8/layout/process4"/>
    <dgm:cxn modelId="{4491E1EF-28BD-487E-9EEE-FD189974AAB9}" type="presParOf" srcId="{B16F55B6-6C36-468F-BA0E-8E270DE680B5}" destId="{969C7D1D-7504-449B-B051-9AC5D8FC8EC3}" srcOrd="0" destOrd="0" presId="urn:microsoft.com/office/officeart/2005/8/layout/process4"/>
    <dgm:cxn modelId="{1BFC9DCA-04D9-4416-9088-E9F6B5B8E55D}" type="presParOf" srcId="{148CF829-5AB1-43C1-AC4E-77B743C100BD}" destId="{F052A5E0-F8AF-412C-A3D6-9F1C83FF4BA4}" srcOrd="3" destOrd="0" presId="urn:microsoft.com/office/officeart/2005/8/layout/process4"/>
    <dgm:cxn modelId="{118F8758-0EB1-4094-812F-D4B04AE21B2B}" type="presParOf" srcId="{148CF829-5AB1-43C1-AC4E-77B743C100BD}" destId="{E514D9DE-92BC-47D3-9189-E531AC918C12}" srcOrd="4" destOrd="0" presId="urn:microsoft.com/office/officeart/2005/8/layout/process4"/>
    <dgm:cxn modelId="{25F7FCBF-459A-4F29-BD01-C86BA61BCABE}" type="presParOf" srcId="{E514D9DE-92BC-47D3-9189-E531AC918C12}" destId="{A4594959-53B4-469D-9C30-D632A99AC6F6}" srcOrd="0" destOrd="0" presId="urn:microsoft.com/office/officeart/2005/8/layout/process4"/>
    <dgm:cxn modelId="{D34C549A-FC90-455D-98AD-6EF613B37414}" type="presParOf" srcId="{E514D9DE-92BC-47D3-9189-E531AC918C12}" destId="{C1642DF9-2A9B-412C-BDA7-C894163523EA}" srcOrd="1" destOrd="0" presId="urn:microsoft.com/office/officeart/2005/8/layout/process4"/>
    <dgm:cxn modelId="{91B93F78-6AF3-4FB5-A717-8F748809D4F6}" type="presParOf" srcId="{E514D9DE-92BC-47D3-9189-E531AC918C12}" destId="{8611622D-7690-46EC-AEF3-28611BDE3BB9}" srcOrd="2" destOrd="0" presId="urn:microsoft.com/office/officeart/2005/8/layout/process4"/>
    <dgm:cxn modelId="{5C959A2E-2E05-41A1-B1AB-34D09D369AC3}" type="presParOf" srcId="{8611622D-7690-46EC-AEF3-28611BDE3BB9}" destId="{740F14EB-EF7D-4F5D-8AAF-B226834FB409}" srcOrd="0" destOrd="0" presId="urn:microsoft.com/office/officeart/2005/8/layout/process4"/>
    <dgm:cxn modelId="{BEE8CFBE-4FBA-4772-A11A-D59DC8B25ACB}" type="presParOf" srcId="{8611622D-7690-46EC-AEF3-28611BDE3BB9}" destId="{DA4EB614-2864-4122-8CA2-4B1002CB63B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F17756-2280-4376-A937-288FEC8F921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ar-SA"/>
        </a:p>
      </dgm:t>
    </dgm:pt>
    <dgm:pt modelId="{D7D555E0-BA96-4AD3-86C4-0DD20317A478}">
      <dgm:prSet phldrT="[نص]"/>
      <dgm:spPr/>
      <dgm:t>
        <a:bodyPr/>
        <a:lstStyle/>
        <a:p>
          <a:pPr rtl="1"/>
          <a:r>
            <a:rPr lang="ar-SA" b="1" dirty="0">
              <a:cs typeface="AdvertisingBold" pitchFamily="2" charset="-78"/>
            </a:rPr>
            <a:t>المقصود بالنفس المحفوظة هي الأنفس المعصومة بالإسلام أو الجزية أو الأمان</a:t>
          </a:r>
        </a:p>
      </dgm:t>
    </dgm:pt>
    <dgm:pt modelId="{A4E7EEC8-C903-4004-923F-45D09AA2D448}" type="parTrans" cxnId="{245DC23E-3BF9-4648-8050-01296D29EC64}">
      <dgm:prSet/>
      <dgm:spPr/>
      <dgm:t>
        <a:bodyPr/>
        <a:lstStyle/>
        <a:p>
          <a:pPr rtl="1"/>
          <a:endParaRPr lang="ar-SA"/>
        </a:p>
      </dgm:t>
    </dgm:pt>
    <dgm:pt modelId="{63958325-3C5C-4C60-85C0-62EB30431DFA}" type="sibTrans" cxnId="{245DC23E-3BF9-4648-8050-01296D29EC64}">
      <dgm:prSet/>
      <dgm:spPr/>
      <dgm:t>
        <a:bodyPr/>
        <a:lstStyle/>
        <a:p>
          <a:pPr rtl="1"/>
          <a:endParaRPr lang="ar-SA"/>
        </a:p>
      </dgm:t>
    </dgm:pt>
    <dgm:pt modelId="{41D379B0-7E48-4E5F-B0F6-202FBEEDFA6D}">
      <dgm:prSet phldrT="[نص]"/>
      <dgm:spPr/>
      <dgm:t>
        <a:bodyPr/>
        <a:lstStyle/>
        <a:p>
          <a:pPr rtl="1"/>
          <a:r>
            <a:rPr lang="ar-SA" b="1" dirty="0">
              <a:cs typeface="AdvertisingBold" pitchFamily="2" charset="-78"/>
            </a:rPr>
            <a:t>ودفع عنها المفاسد</a:t>
          </a:r>
        </a:p>
      </dgm:t>
    </dgm:pt>
    <dgm:pt modelId="{90ED18A1-1473-4D2A-BD7C-3EB14E24C1CA}" type="parTrans" cxnId="{CE264D66-AF50-4BB2-85B3-E83951436D62}">
      <dgm:prSet/>
      <dgm:spPr/>
      <dgm:t>
        <a:bodyPr/>
        <a:lstStyle/>
        <a:p>
          <a:pPr rtl="1"/>
          <a:endParaRPr lang="ar-SA"/>
        </a:p>
      </dgm:t>
    </dgm:pt>
    <dgm:pt modelId="{1BF1743C-494D-49B6-86DC-1DC7059BD7C9}" type="sibTrans" cxnId="{CE264D66-AF50-4BB2-85B3-E83951436D62}">
      <dgm:prSet/>
      <dgm:spPr/>
      <dgm:t>
        <a:bodyPr/>
        <a:lstStyle/>
        <a:p>
          <a:pPr rtl="1"/>
          <a:endParaRPr lang="ar-SA"/>
        </a:p>
      </dgm:t>
    </dgm:pt>
    <dgm:pt modelId="{05010593-0827-45C4-9945-1AE6B89FD052}">
      <dgm:prSet phldrT="[نص]"/>
      <dgm:spPr/>
      <dgm:t>
        <a:bodyPr/>
        <a:lstStyle/>
        <a:p>
          <a:pPr rtl="1"/>
          <a:r>
            <a:rPr lang="ar-SA" b="1" dirty="0">
              <a:cs typeface="AdvertisingBold" pitchFamily="2" charset="-78"/>
            </a:rPr>
            <a:t>فشرعت الأحكام لجلب لها المصالح</a:t>
          </a:r>
        </a:p>
      </dgm:t>
    </dgm:pt>
    <dgm:pt modelId="{C38CCA42-14C4-42B9-A76C-58F88E9CC5C5}" type="parTrans" cxnId="{32EDBC2F-A24C-4776-8C25-05ECD57B701D}">
      <dgm:prSet/>
      <dgm:spPr/>
      <dgm:t>
        <a:bodyPr/>
        <a:lstStyle/>
        <a:p>
          <a:pPr rtl="1"/>
          <a:endParaRPr lang="ar-SA"/>
        </a:p>
      </dgm:t>
    </dgm:pt>
    <dgm:pt modelId="{8BAFF457-D2BF-4714-BC9A-1D4EF9ADD35E}" type="sibTrans" cxnId="{32EDBC2F-A24C-4776-8C25-05ECD57B701D}">
      <dgm:prSet/>
      <dgm:spPr/>
      <dgm:t>
        <a:bodyPr/>
        <a:lstStyle/>
        <a:p>
          <a:pPr rtl="1"/>
          <a:endParaRPr lang="ar-SA"/>
        </a:p>
      </dgm:t>
    </dgm:pt>
    <dgm:pt modelId="{D1269D71-94C4-4AF8-AF23-267373E2E82D}">
      <dgm:prSet phldrT="[نص]"/>
      <dgm:spPr/>
      <dgm:t>
        <a:bodyPr/>
        <a:lstStyle/>
        <a:p>
          <a:pPr rtl="1"/>
          <a:r>
            <a:rPr lang="ar-SA" b="1" dirty="0">
              <a:cs typeface="AdvertisingBold" pitchFamily="2" charset="-78"/>
            </a:rPr>
            <a:t> من التطبيقات الفقهية الخاصة بالمريض</a:t>
          </a:r>
        </a:p>
      </dgm:t>
    </dgm:pt>
    <dgm:pt modelId="{2207A050-20C0-43B3-803A-7D4E351F654A}" type="parTrans" cxnId="{16B5EC05-D2E0-4482-8A26-FD97F4F9615E}">
      <dgm:prSet/>
      <dgm:spPr/>
      <dgm:t>
        <a:bodyPr/>
        <a:lstStyle/>
        <a:p>
          <a:pPr rtl="1"/>
          <a:endParaRPr lang="ar-SA"/>
        </a:p>
      </dgm:t>
    </dgm:pt>
    <dgm:pt modelId="{14EED667-839C-441B-A2D3-750BA75B2F2C}" type="sibTrans" cxnId="{16B5EC05-D2E0-4482-8A26-FD97F4F9615E}">
      <dgm:prSet/>
      <dgm:spPr/>
      <dgm:t>
        <a:bodyPr/>
        <a:lstStyle/>
        <a:p>
          <a:pPr rtl="1"/>
          <a:endParaRPr lang="ar-SA"/>
        </a:p>
      </dgm:t>
    </dgm:pt>
    <dgm:pt modelId="{7ACFD403-CCDC-4EE3-AA0D-6AC2D16D6407}">
      <dgm:prSet phldrT="[نص]"/>
      <dgm:spPr/>
      <dgm:t>
        <a:bodyPr/>
        <a:lstStyle/>
        <a:p>
          <a:pPr rtl="1"/>
          <a:r>
            <a:rPr lang="ar-SA" b="1" dirty="0">
              <a:cs typeface="AdvertisingBold" pitchFamily="2" charset="-78"/>
            </a:rPr>
            <a:t>وحرمة إقدامه على الانتحار</a:t>
          </a:r>
        </a:p>
      </dgm:t>
    </dgm:pt>
    <dgm:pt modelId="{51071B80-DD71-47F5-BC66-653DBF8574CE}" type="parTrans" cxnId="{B339E656-BD2E-4483-9E28-E4CA980DE1EE}">
      <dgm:prSet/>
      <dgm:spPr/>
      <dgm:t>
        <a:bodyPr/>
        <a:lstStyle/>
        <a:p>
          <a:pPr rtl="1"/>
          <a:endParaRPr lang="ar-SA"/>
        </a:p>
      </dgm:t>
    </dgm:pt>
    <dgm:pt modelId="{604B2A89-EDEF-4BC1-A418-7D00A2B67ED0}" type="sibTrans" cxnId="{B339E656-BD2E-4483-9E28-E4CA980DE1EE}">
      <dgm:prSet/>
      <dgm:spPr/>
      <dgm:t>
        <a:bodyPr/>
        <a:lstStyle/>
        <a:p>
          <a:pPr rtl="1"/>
          <a:endParaRPr lang="ar-SA"/>
        </a:p>
      </dgm:t>
    </dgm:pt>
    <dgm:pt modelId="{B94D7EA7-8666-426E-AB47-9542FCB2DD07}">
      <dgm:prSet phldrT="[نص]"/>
      <dgm:spPr/>
      <dgm:t>
        <a:bodyPr/>
        <a:lstStyle/>
        <a:p>
          <a:pPr rtl="1"/>
          <a:r>
            <a:rPr lang="ar-SA" b="1" dirty="0">
              <a:cs typeface="AdvertisingBold" pitchFamily="2" charset="-78"/>
            </a:rPr>
            <a:t>يجب عليه </a:t>
          </a:r>
          <a:r>
            <a:rPr lang="ar-SA" b="1" dirty="0" err="1">
              <a:cs typeface="AdvertisingBold" pitchFamily="2" charset="-78"/>
            </a:rPr>
            <a:t>التداوي</a:t>
          </a:r>
          <a:r>
            <a:rPr lang="ar-SA" b="1" dirty="0">
              <a:cs typeface="AdvertisingBold" pitchFamily="2" charset="-78"/>
            </a:rPr>
            <a:t> من الأمراض </a:t>
          </a:r>
        </a:p>
      </dgm:t>
    </dgm:pt>
    <dgm:pt modelId="{CA699E50-7B9A-41A5-9671-71B4F5A61A7C}" type="parTrans" cxnId="{27E6E90B-E6DE-40C5-86A2-31ABA6070A1E}">
      <dgm:prSet/>
      <dgm:spPr/>
      <dgm:t>
        <a:bodyPr/>
        <a:lstStyle/>
        <a:p>
          <a:pPr rtl="1"/>
          <a:endParaRPr lang="ar-SA"/>
        </a:p>
      </dgm:t>
    </dgm:pt>
    <dgm:pt modelId="{A4249712-62F4-425F-9DBE-1F1C2C59BD57}" type="sibTrans" cxnId="{27E6E90B-E6DE-40C5-86A2-31ABA6070A1E}">
      <dgm:prSet/>
      <dgm:spPr/>
      <dgm:t>
        <a:bodyPr/>
        <a:lstStyle/>
        <a:p>
          <a:pPr rtl="1"/>
          <a:endParaRPr lang="ar-SA"/>
        </a:p>
      </dgm:t>
    </dgm:pt>
    <dgm:pt modelId="{CC0A28B3-9E41-4EF5-956B-4D88BCA7C418}">
      <dgm:prSet phldrT="[نص]"/>
      <dgm:spPr/>
      <dgm:t>
        <a:bodyPr/>
        <a:lstStyle/>
        <a:p>
          <a:pPr rtl="1"/>
          <a:r>
            <a:rPr lang="ar-SA" b="1" dirty="0">
              <a:cs typeface="AdvertisingBold" pitchFamily="2" charset="-78"/>
            </a:rPr>
            <a:t>من التطبيقات الفقهية الخاصة بالطبيب</a:t>
          </a:r>
        </a:p>
      </dgm:t>
    </dgm:pt>
    <dgm:pt modelId="{C688EDEC-DEAB-4E98-9DBD-0296577B464F}" type="parTrans" cxnId="{50711C88-7368-41D9-851A-77478229ADBB}">
      <dgm:prSet/>
      <dgm:spPr/>
      <dgm:t>
        <a:bodyPr/>
        <a:lstStyle/>
        <a:p>
          <a:pPr rtl="1"/>
          <a:endParaRPr lang="ar-SA"/>
        </a:p>
      </dgm:t>
    </dgm:pt>
    <dgm:pt modelId="{00BC7C92-ACA1-468F-8F0E-C6F3727EB4F5}" type="sibTrans" cxnId="{50711C88-7368-41D9-851A-77478229ADBB}">
      <dgm:prSet/>
      <dgm:spPr/>
      <dgm:t>
        <a:bodyPr/>
        <a:lstStyle/>
        <a:p>
          <a:pPr rtl="1"/>
          <a:endParaRPr lang="ar-SA"/>
        </a:p>
      </dgm:t>
    </dgm:pt>
    <dgm:pt modelId="{0BF3962E-7097-4331-8450-6B23D529C1B8}">
      <dgm:prSet phldrT="[نص]"/>
      <dgm:spPr/>
      <dgm:t>
        <a:bodyPr/>
        <a:lstStyle/>
        <a:p>
          <a:pPr rtl="1"/>
          <a:r>
            <a:rPr lang="ar-SA" b="1" dirty="0">
              <a:cs typeface="AdvertisingBold" pitchFamily="2" charset="-78"/>
            </a:rPr>
            <a:t>يحرم على الطبيب المتعين للعلاج الامتناع عنه</a:t>
          </a:r>
        </a:p>
      </dgm:t>
    </dgm:pt>
    <dgm:pt modelId="{58F33E87-62A0-41D6-B673-6CD8B3AF172B}" type="parTrans" cxnId="{9C252CAA-E0C1-48F4-B47F-C97C1BDABC85}">
      <dgm:prSet/>
      <dgm:spPr/>
      <dgm:t>
        <a:bodyPr/>
        <a:lstStyle/>
        <a:p>
          <a:pPr rtl="1"/>
          <a:endParaRPr lang="ar-SA"/>
        </a:p>
      </dgm:t>
    </dgm:pt>
    <dgm:pt modelId="{C8BEF09E-7D03-4B6A-B225-6D9BCE251450}" type="sibTrans" cxnId="{9C252CAA-E0C1-48F4-B47F-C97C1BDABC85}">
      <dgm:prSet/>
      <dgm:spPr/>
      <dgm:t>
        <a:bodyPr/>
        <a:lstStyle/>
        <a:p>
          <a:pPr rtl="1"/>
          <a:endParaRPr lang="ar-SA"/>
        </a:p>
      </dgm:t>
    </dgm:pt>
    <dgm:pt modelId="{607EED45-3968-4A5F-A82F-090DFA3E4BCA}">
      <dgm:prSet phldrT="[نص]"/>
      <dgm:spPr/>
      <dgm:t>
        <a:bodyPr/>
        <a:lstStyle/>
        <a:p>
          <a:pPr rtl="1"/>
          <a:r>
            <a:rPr lang="ar-SA" b="1" dirty="0">
              <a:cs typeface="AdvertisingBold" pitchFamily="2" charset="-78"/>
            </a:rPr>
            <a:t>يبذل </a:t>
          </a:r>
          <a:r>
            <a:rPr lang="ar-SA" b="1" dirty="0" err="1">
              <a:cs typeface="AdvertisingBold" pitchFamily="2" charset="-78"/>
            </a:rPr>
            <a:t>مافي</a:t>
          </a:r>
          <a:r>
            <a:rPr lang="ar-SA" b="1" dirty="0">
              <a:cs typeface="AdvertisingBold" pitchFamily="2" charset="-78"/>
            </a:rPr>
            <a:t> وسعه لإنعاش المريض</a:t>
          </a:r>
        </a:p>
      </dgm:t>
    </dgm:pt>
    <dgm:pt modelId="{B4A5C212-4A1B-4056-8364-088CF8153C1C}" type="parTrans" cxnId="{21A4D0BF-9D5F-4D2D-BE3A-1A8C645C8F5E}">
      <dgm:prSet/>
      <dgm:spPr/>
      <dgm:t>
        <a:bodyPr/>
        <a:lstStyle/>
        <a:p>
          <a:pPr rtl="1"/>
          <a:endParaRPr lang="ar-SA"/>
        </a:p>
      </dgm:t>
    </dgm:pt>
    <dgm:pt modelId="{62560D8F-371E-4AFA-A494-8D6988D533A1}" type="sibTrans" cxnId="{21A4D0BF-9D5F-4D2D-BE3A-1A8C645C8F5E}">
      <dgm:prSet/>
      <dgm:spPr/>
      <dgm:t>
        <a:bodyPr/>
        <a:lstStyle/>
        <a:p>
          <a:pPr rtl="1"/>
          <a:endParaRPr lang="ar-SA"/>
        </a:p>
      </dgm:t>
    </dgm:pt>
    <dgm:pt modelId="{C8F76DBE-BBFB-449F-AC9D-1C51BDCD7F4E}" type="pres">
      <dgm:prSet presAssocID="{F0F17756-2280-4376-A937-288FEC8F9212}" presName="Name0" presStyleCnt="0">
        <dgm:presLayoutVars>
          <dgm:dir/>
          <dgm:animLvl val="lvl"/>
          <dgm:resizeHandles val="exact"/>
        </dgm:presLayoutVars>
      </dgm:prSet>
      <dgm:spPr/>
    </dgm:pt>
    <dgm:pt modelId="{58F1AE59-B8CB-4F79-9A4B-19BC2E59BB86}" type="pres">
      <dgm:prSet presAssocID="{CC0A28B3-9E41-4EF5-956B-4D88BCA7C418}" presName="boxAndChildren" presStyleCnt="0"/>
      <dgm:spPr/>
    </dgm:pt>
    <dgm:pt modelId="{6E152D6C-EF54-48B6-AB54-375133CE3DF0}" type="pres">
      <dgm:prSet presAssocID="{CC0A28B3-9E41-4EF5-956B-4D88BCA7C418}" presName="parentTextBox" presStyleLbl="node1" presStyleIdx="0" presStyleCnt="3"/>
      <dgm:spPr/>
    </dgm:pt>
    <dgm:pt modelId="{DC21BEB1-20CD-4D10-BC16-88E7F6F46BE8}" type="pres">
      <dgm:prSet presAssocID="{CC0A28B3-9E41-4EF5-956B-4D88BCA7C418}" presName="entireBox" presStyleLbl="node1" presStyleIdx="0" presStyleCnt="3"/>
      <dgm:spPr/>
    </dgm:pt>
    <dgm:pt modelId="{476433A4-E718-459D-B980-7D4A194FE2F2}" type="pres">
      <dgm:prSet presAssocID="{CC0A28B3-9E41-4EF5-956B-4D88BCA7C418}" presName="descendantBox" presStyleCnt="0"/>
      <dgm:spPr/>
    </dgm:pt>
    <dgm:pt modelId="{34DA2655-1F87-4ED0-BA5F-3E30361FBC98}" type="pres">
      <dgm:prSet presAssocID="{0BF3962E-7097-4331-8450-6B23D529C1B8}" presName="childTextBox" presStyleLbl="fgAccFollowNode1" presStyleIdx="0" presStyleCnt="6">
        <dgm:presLayoutVars>
          <dgm:bulletEnabled val="1"/>
        </dgm:presLayoutVars>
      </dgm:prSet>
      <dgm:spPr/>
    </dgm:pt>
    <dgm:pt modelId="{A2AE2EBE-EA6C-441F-B89C-F87A3004CEBA}" type="pres">
      <dgm:prSet presAssocID="{607EED45-3968-4A5F-A82F-090DFA3E4BCA}" presName="childTextBox" presStyleLbl="fgAccFollowNode1" presStyleIdx="1" presStyleCnt="6">
        <dgm:presLayoutVars>
          <dgm:bulletEnabled val="1"/>
        </dgm:presLayoutVars>
      </dgm:prSet>
      <dgm:spPr/>
    </dgm:pt>
    <dgm:pt modelId="{D26B6F2D-EE24-409D-9FE8-59FB04A7BEBD}" type="pres">
      <dgm:prSet presAssocID="{14EED667-839C-441B-A2D3-750BA75B2F2C}" presName="sp" presStyleCnt="0"/>
      <dgm:spPr/>
    </dgm:pt>
    <dgm:pt modelId="{F28CCB6F-7424-4441-9C4D-86DD7A7A4C8A}" type="pres">
      <dgm:prSet presAssocID="{D1269D71-94C4-4AF8-AF23-267373E2E82D}" presName="arrowAndChildren" presStyleCnt="0"/>
      <dgm:spPr/>
    </dgm:pt>
    <dgm:pt modelId="{A7621F26-603C-417B-AA7F-D9FE2DB03117}" type="pres">
      <dgm:prSet presAssocID="{D1269D71-94C4-4AF8-AF23-267373E2E82D}" presName="parentTextArrow" presStyleLbl="node1" presStyleIdx="0" presStyleCnt="3"/>
      <dgm:spPr/>
    </dgm:pt>
    <dgm:pt modelId="{C59587D9-5725-4A4D-BA1D-257E1B279E58}" type="pres">
      <dgm:prSet presAssocID="{D1269D71-94C4-4AF8-AF23-267373E2E82D}" presName="arrow" presStyleLbl="node1" presStyleIdx="1" presStyleCnt="3"/>
      <dgm:spPr/>
    </dgm:pt>
    <dgm:pt modelId="{42E3C9FD-65A4-4475-A9B4-820636BF47BD}" type="pres">
      <dgm:prSet presAssocID="{D1269D71-94C4-4AF8-AF23-267373E2E82D}" presName="descendantArrow" presStyleCnt="0"/>
      <dgm:spPr/>
    </dgm:pt>
    <dgm:pt modelId="{772604AC-0C26-4971-AA35-5A49586AFC3A}" type="pres">
      <dgm:prSet presAssocID="{7ACFD403-CCDC-4EE3-AA0D-6AC2D16D6407}" presName="childTextArrow" presStyleLbl="fgAccFollowNode1" presStyleIdx="2" presStyleCnt="6">
        <dgm:presLayoutVars>
          <dgm:bulletEnabled val="1"/>
        </dgm:presLayoutVars>
      </dgm:prSet>
      <dgm:spPr/>
    </dgm:pt>
    <dgm:pt modelId="{BD6033E3-9959-4028-88E4-468FD0E15618}" type="pres">
      <dgm:prSet presAssocID="{B94D7EA7-8666-426E-AB47-9542FCB2DD07}" presName="childTextArrow" presStyleLbl="fgAccFollowNode1" presStyleIdx="3" presStyleCnt="6">
        <dgm:presLayoutVars>
          <dgm:bulletEnabled val="1"/>
        </dgm:presLayoutVars>
      </dgm:prSet>
      <dgm:spPr/>
    </dgm:pt>
    <dgm:pt modelId="{6C4D6660-6453-493A-8D74-C2A5DF1F6F4C}" type="pres">
      <dgm:prSet presAssocID="{63958325-3C5C-4C60-85C0-62EB30431DFA}" presName="sp" presStyleCnt="0"/>
      <dgm:spPr/>
    </dgm:pt>
    <dgm:pt modelId="{0EF48455-BAD1-463D-BBEB-C0BB8A6A209E}" type="pres">
      <dgm:prSet presAssocID="{D7D555E0-BA96-4AD3-86C4-0DD20317A478}" presName="arrowAndChildren" presStyleCnt="0"/>
      <dgm:spPr/>
    </dgm:pt>
    <dgm:pt modelId="{9BCF38DF-CCE0-40AC-941A-6660F0059C4A}" type="pres">
      <dgm:prSet presAssocID="{D7D555E0-BA96-4AD3-86C4-0DD20317A478}" presName="parentTextArrow" presStyleLbl="node1" presStyleIdx="1" presStyleCnt="3"/>
      <dgm:spPr/>
    </dgm:pt>
    <dgm:pt modelId="{FF413319-FC60-4926-8D78-87635E94EBDF}" type="pres">
      <dgm:prSet presAssocID="{D7D555E0-BA96-4AD3-86C4-0DD20317A478}" presName="arrow" presStyleLbl="node1" presStyleIdx="2" presStyleCnt="3" custLinFactNeighborX="179" custLinFactNeighborY="-47"/>
      <dgm:spPr/>
    </dgm:pt>
    <dgm:pt modelId="{3481525A-5BAC-4247-99F4-EC7FBC2812EC}" type="pres">
      <dgm:prSet presAssocID="{D7D555E0-BA96-4AD3-86C4-0DD20317A478}" presName="descendantArrow" presStyleCnt="0"/>
      <dgm:spPr/>
    </dgm:pt>
    <dgm:pt modelId="{4BE4263C-3CF8-4400-B3DB-3E43E6BCB185}" type="pres">
      <dgm:prSet presAssocID="{41D379B0-7E48-4E5F-B0F6-202FBEEDFA6D}" presName="childTextArrow" presStyleLbl="fgAccFollowNode1" presStyleIdx="4" presStyleCnt="6">
        <dgm:presLayoutVars>
          <dgm:bulletEnabled val="1"/>
        </dgm:presLayoutVars>
      </dgm:prSet>
      <dgm:spPr/>
    </dgm:pt>
    <dgm:pt modelId="{5ED9FAEC-57C3-448E-BA3C-5D70F34278C8}" type="pres">
      <dgm:prSet presAssocID="{05010593-0827-45C4-9945-1AE6B89FD052}" presName="childTextArrow" presStyleLbl="fgAccFollowNode1" presStyleIdx="5" presStyleCnt="6">
        <dgm:presLayoutVars>
          <dgm:bulletEnabled val="1"/>
        </dgm:presLayoutVars>
      </dgm:prSet>
      <dgm:spPr/>
    </dgm:pt>
  </dgm:ptLst>
  <dgm:cxnLst>
    <dgm:cxn modelId="{16B5EC05-D2E0-4482-8A26-FD97F4F9615E}" srcId="{F0F17756-2280-4376-A937-288FEC8F9212}" destId="{D1269D71-94C4-4AF8-AF23-267373E2E82D}" srcOrd="1" destOrd="0" parTransId="{2207A050-20C0-43B3-803A-7D4E351F654A}" sibTransId="{14EED667-839C-441B-A2D3-750BA75B2F2C}"/>
    <dgm:cxn modelId="{00E90B08-7931-4699-8CF5-860823B14936}" type="presOf" srcId="{D1269D71-94C4-4AF8-AF23-267373E2E82D}" destId="{C59587D9-5725-4A4D-BA1D-257E1B279E58}" srcOrd="1" destOrd="0" presId="urn:microsoft.com/office/officeart/2005/8/layout/process4"/>
    <dgm:cxn modelId="{27E6E90B-E6DE-40C5-86A2-31ABA6070A1E}" srcId="{D1269D71-94C4-4AF8-AF23-267373E2E82D}" destId="{B94D7EA7-8666-426E-AB47-9542FCB2DD07}" srcOrd="1" destOrd="0" parTransId="{CA699E50-7B9A-41A5-9671-71B4F5A61A7C}" sibTransId="{A4249712-62F4-425F-9DBE-1F1C2C59BD57}"/>
    <dgm:cxn modelId="{70BC5F0E-3576-47B1-8BC4-9DC19E61C316}" type="presOf" srcId="{CC0A28B3-9E41-4EF5-956B-4D88BCA7C418}" destId="{6E152D6C-EF54-48B6-AB54-375133CE3DF0}" srcOrd="0" destOrd="0" presId="urn:microsoft.com/office/officeart/2005/8/layout/process4"/>
    <dgm:cxn modelId="{32EDBC2F-A24C-4776-8C25-05ECD57B701D}" srcId="{D7D555E0-BA96-4AD3-86C4-0DD20317A478}" destId="{05010593-0827-45C4-9945-1AE6B89FD052}" srcOrd="1" destOrd="0" parTransId="{C38CCA42-14C4-42B9-A76C-58F88E9CC5C5}" sibTransId="{8BAFF457-D2BF-4714-BC9A-1D4EF9ADD35E}"/>
    <dgm:cxn modelId="{CCBC4335-1D73-4BCE-BE01-69CC961DD797}" type="presOf" srcId="{41D379B0-7E48-4E5F-B0F6-202FBEEDFA6D}" destId="{4BE4263C-3CF8-4400-B3DB-3E43E6BCB185}" srcOrd="0" destOrd="0" presId="urn:microsoft.com/office/officeart/2005/8/layout/process4"/>
    <dgm:cxn modelId="{245DC23E-3BF9-4648-8050-01296D29EC64}" srcId="{F0F17756-2280-4376-A937-288FEC8F9212}" destId="{D7D555E0-BA96-4AD3-86C4-0DD20317A478}" srcOrd="0" destOrd="0" parTransId="{A4E7EEC8-C903-4004-923F-45D09AA2D448}" sibTransId="{63958325-3C5C-4C60-85C0-62EB30431DFA}"/>
    <dgm:cxn modelId="{91166E42-D83A-4055-87D6-1F6B2117E530}" type="presOf" srcId="{B94D7EA7-8666-426E-AB47-9542FCB2DD07}" destId="{BD6033E3-9959-4028-88E4-468FD0E15618}" srcOrd="0" destOrd="0" presId="urn:microsoft.com/office/officeart/2005/8/layout/process4"/>
    <dgm:cxn modelId="{CE264D66-AF50-4BB2-85B3-E83951436D62}" srcId="{D7D555E0-BA96-4AD3-86C4-0DD20317A478}" destId="{41D379B0-7E48-4E5F-B0F6-202FBEEDFA6D}" srcOrd="0" destOrd="0" parTransId="{90ED18A1-1473-4D2A-BD7C-3EB14E24C1CA}" sibTransId="{1BF1743C-494D-49B6-86DC-1DC7059BD7C9}"/>
    <dgm:cxn modelId="{0B667349-94C4-4760-B0DF-35E755887BC1}" type="presOf" srcId="{D1269D71-94C4-4AF8-AF23-267373E2E82D}" destId="{A7621F26-603C-417B-AA7F-D9FE2DB03117}" srcOrd="0" destOrd="0" presId="urn:microsoft.com/office/officeart/2005/8/layout/process4"/>
    <dgm:cxn modelId="{53D1076B-BD95-45FD-B745-024856090607}" type="presOf" srcId="{0BF3962E-7097-4331-8450-6B23D529C1B8}" destId="{34DA2655-1F87-4ED0-BA5F-3E30361FBC98}" srcOrd="0" destOrd="0" presId="urn:microsoft.com/office/officeart/2005/8/layout/process4"/>
    <dgm:cxn modelId="{CC32A051-2FDD-4314-93F5-248DD7A330E0}" type="presOf" srcId="{D7D555E0-BA96-4AD3-86C4-0DD20317A478}" destId="{9BCF38DF-CCE0-40AC-941A-6660F0059C4A}" srcOrd="0" destOrd="0" presId="urn:microsoft.com/office/officeart/2005/8/layout/process4"/>
    <dgm:cxn modelId="{B339E656-BD2E-4483-9E28-E4CA980DE1EE}" srcId="{D1269D71-94C4-4AF8-AF23-267373E2E82D}" destId="{7ACFD403-CCDC-4EE3-AA0D-6AC2D16D6407}" srcOrd="0" destOrd="0" parTransId="{51071B80-DD71-47F5-BC66-653DBF8574CE}" sibTransId="{604B2A89-EDEF-4BC1-A418-7D00A2B67ED0}"/>
    <dgm:cxn modelId="{F5EBB085-E7B8-434B-83FB-52806A6CD136}" type="presOf" srcId="{D7D555E0-BA96-4AD3-86C4-0DD20317A478}" destId="{FF413319-FC60-4926-8D78-87635E94EBDF}" srcOrd="1" destOrd="0" presId="urn:microsoft.com/office/officeart/2005/8/layout/process4"/>
    <dgm:cxn modelId="{50711C88-7368-41D9-851A-77478229ADBB}" srcId="{F0F17756-2280-4376-A937-288FEC8F9212}" destId="{CC0A28B3-9E41-4EF5-956B-4D88BCA7C418}" srcOrd="2" destOrd="0" parTransId="{C688EDEC-DEAB-4E98-9DBD-0296577B464F}" sibTransId="{00BC7C92-ACA1-468F-8F0E-C6F3727EB4F5}"/>
    <dgm:cxn modelId="{0031E7A7-C570-4B46-B0A2-4FBD2394D808}" type="presOf" srcId="{F0F17756-2280-4376-A937-288FEC8F9212}" destId="{C8F76DBE-BBFB-449F-AC9D-1C51BDCD7F4E}" srcOrd="0" destOrd="0" presId="urn:microsoft.com/office/officeart/2005/8/layout/process4"/>
    <dgm:cxn modelId="{21A4C3A9-EC5D-410E-B75B-3E4E88D1D3F3}" type="presOf" srcId="{CC0A28B3-9E41-4EF5-956B-4D88BCA7C418}" destId="{DC21BEB1-20CD-4D10-BC16-88E7F6F46BE8}" srcOrd="1" destOrd="0" presId="urn:microsoft.com/office/officeart/2005/8/layout/process4"/>
    <dgm:cxn modelId="{9C252CAA-E0C1-48F4-B47F-C97C1BDABC85}" srcId="{CC0A28B3-9E41-4EF5-956B-4D88BCA7C418}" destId="{0BF3962E-7097-4331-8450-6B23D529C1B8}" srcOrd="0" destOrd="0" parTransId="{58F33E87-62A0-41D6-B673-6CD8B3AF172B}" sibTransId="{C8BEF09E-7D03-4B6A-B225-6D9BCE251450}"/>
    <dgm:cxn modelId="{8AFB4DB2-6D5F-47B0-836A-5C863EC6A67B}" type="presOf" srcId="{607EED45-3968-4A5F-A82F-090DFA3E4BCA}" destId="{A2AE2EBE-EA6C-441F-B89C-F87A3004CEBA}" srcOrd="0" destOrd="0" presId="urn:microsoft.com/office/officeart/2005/8/layout/process4"/>
    <dgm:cxn modelId="{70F765BD-768D-43D2-B2DF-7A64F12EB286}" type="presOf" srcId="{7ACFD403-CCDC-4EE3-AA0D-6AC2D16D6407}" destId="{772604AC-0C26-4971-AA35-5A49586AFC3A}" srcOrd="0" destOrd="0" presId="urn:microsoft.com/office/officeart/2005/8/layout/process4"/>
    <dgm:cxn modelId="{21A4D0BF-9D5F-4D2D-BE3A-1A8C645C8F5E}" srcId="{CC0A28B3-9E41-4EF5-956B-4D88BCA7C418}" destId="{607EED45-3968-4A5F-A82F-090DFA3E4BCA}" srcOrd="1" destOrd="0" parTransId="{B4A5C212-4A1B-4056-8364-088CF8153C1C}" sibTransId="{62560D8F-371E-4AFA-A494-8D6988D533A1}"/>
    <dgm:cxn modelId="{EE05C5CE-EFDD-474C-99B7-239A59772DA7}" type="presOf" srcId="{05010593-0827-45C4-9945-1AE6B89FD052}" destId="{5ED9FAEC-57C3-448E-BA3C-5D70F34278C8}" srcOrd="0" destOrd="0" presId="urn:microsoft.com/office/officeart/2005/8/layout/process4"/>
    <dgm:cxn modelId="{6C66EDDB-061F-4E41-9262-B91F03657A1A}" type="presParOf" srcId="{C8F76DBE-BBFB-449F-AC9D-1C51BDCD7F4E}" destId="{58F1AE59-B8CB-4F79-9A4B-19BC2E59BB86}" srcOrd="0" destOrd="0" presId="urn:microsoft.com/office/officeart/2005/8/layout/process4"/>
    <dgm:cxn modelId="{7D337F1C-6989-4DA9-B004-29CE65EC46CC}" type="presParOf" srcId="{58F1AE59-B8CB-4F79-9A4B-19BC2E59BB86}" destId="{6E152D6C-EF54-48B6-AB54-375133CE3DF0}" srcOrd="0" destOrd="0" presId="urn:microsoft.com/office/officeart/2005/8/layout/process4"/>
    <dgm:cxn modelId="{E73C1D0B-8A79-4C90-B086-71833D27C5AB}" type="presParOf" srcId="{58F1AE59-B8CB-4F79-9A4B-19BC2E59BB86}" destId="{DC21BEB1-20CD-4D10-BC16-88E7F6F46BE8}" srcOrd="1" destOrd="0" presId="urn:microsoft.com/office/officeart/2005/8/layout/process4"/>
    <dgm:cxn modelId="{9E016584-39E2-4D5D-BD62-287C97B18DF3}" type="presParOf" srcId="{58F1AE59-B8CB-4F79-9A4B-19BC2E59BB86}" destId="{476433A4-E718-459D-B980-7D4A194FE2F2}" srcOrd="2" destOrd="0" presId="urn:microsoft.com/office/officeart/2005/8/layout/process4"/>
    <dgm:cxn modelId="{73418397-6B18-492B-B128-458AC5E14672}" type="presParOf" srcId="{476433A4-E718-459D-B980-7D4A194FE2F2}" destId="{34DA2655-1F87-4ED0-BA5F-3E30361FBC98}" srcOrd="0" destOrd="0" presId="urn:microsoft.com/office/officeart/2005/8/layout/process4"/>
    <dgm:cxn modelId="{A0CAB00E-6A59-447F-B5BC-A326D30F618D}" type="presParOf" srcId="{476433A4-E718-459D-B980-7D4A194FE2F2}" destId="{A2AE2EBE-EA6C-441F-B89C-F87A3004CEBA}" srcOrd="1" destOrd="0" presId="urn:microsoft.com/office/officeart/2005/8/layout/process4"/>
    <dgm:cxn modelId="{37733CA6-70B4-4C67-9E6D-9E77E2A44FDF}" type="presParOf" srcId="{C8F76DBE-BBFB-449F-AC9D-1C51BDCD7F4E}" destId="{D26B6F2D-EE24-409D-9FE8-59FB04A7BEBD}" srcOrd="1" destOrd="0" presId="urn:microsoft.com/office/officeart/2005/8/layout/process4"/>
    <dgm:cxn modelId="{8F4B4835-CD12-4C2E-AA8A-14BF4CF35547}" type="presParOf" srcId="{C8F76DBE-BBFB-449F-AC9D-1C51BDCD7F4E}" destId="{F28CCB6F-7424-4441-9C4D-86DD7A7A4C8A}" srcOrd="2" destOrd="0" presId="urn:microsoft.com/office/officeart/2005/8/layout/process4"/>
    <dgm:cxn modelId="{DDB23872-14C4-42CD-A697-60D83B693637}" type="presParOf" srcId="{F28CCB6F-7424-4441-9C4D-86DD7A7A4C8A}" destId="{A7621F26-603C-417B-AA7F-D9FE2DB03117}" srcOrd="0" destOrd="0" presId="urn:microsoft.com/office/officeart/2005/8/layout/process4"/>
    <dgm:cxn modelId="{B8332F6B-3C83-466A-9C09-5F015374BD3A}" type="presParOf" srcId="{F28CCB6F-7424-4441-9C4D-86DD7A7A4C8A}" destId="{C59587D9-5725-4A4D-BA1D-257E1B279E58}" srcOrd="1" destOrd="0" presId="urn:microsoft.com/office/officeart/2005/8/layout/process4"/>
    <dgm:cxn modelId="{19F2FAA2-2DBF-43E4-8470-F911154CDB73}" type="presParOf" srcId="{F28CCB6F-7424-4441-9C4D-86DD7A7A4C8A}" destId="{42E3C9FD-65A4-4475-A9B4-820636BF47BD}" srcOrd="2" destOrd="0" presId="urn:microsoft.com/office/officeart/2005/8/layout/process4"/>
    <dgm:cxn modelId="{58DB09CD-BA9E-46F4-9A57-2163947E52A2}" type="presParOf" srcId="{42E3C9FD-65A4-4475-A9B4-820636BF47BD}" destId="{772604AC-0C26-4971-AA35-5A49586AFC3A}" srcOrd="0" destOrd="0" presId="urn:microsoft.com/office/officeart/2005/8/layout/process4"/>
    <dgm:cxn modelId="{9B4AF274-90BE-49EC-90D4-C5852C1601D0}" type="presParOf" srcId="{42E3C9FD-65A4-4475-A9B4-820636BF47BD}" destId="{BD6033E3-9959-4028-88E4-468FD0E15618}" srcOrd="1" destOrd="0" presId="urn:microsoft.com/office/officeart/2005/8/layout/process4"/>
    <dgm:cxn modelId="{52E21DDA-C247-4C95-8516-350DF7ADB907}" type="presParOf" srcId="{C8F76DBE-BBFB-449F-AC9D-1C51BDCD7F4E}" destId="{6C4D6660-6453-493A-8D74-C2A5DF1F6F4C}" srcOrd="3" destOrd="0" presId="urn:microsoft.com/office/officeart/2005/8/layout/process4"/>
    <dgm:cxn modelId="{7AB49C6F-595F-4D2B-B4FF-A10655A9D5E1}" type="presParOf" srcId="{C8F76DBE-BBFB-449F-AC9D-1C51BDCD7F4E}" destId="{0EF48455-BAD1-463D-BBEB-C0BB8A6A209E}" srcOrd="4" destOrd="0" presId="urn:microsoft.com/office/officeart/2005/8/layout/process4"/>
    <dgm:cxn modelId="{3533D39F-AB1E-485F-BFD0-78706852102A}" type="presParOf" srcId="{0EF48455-BAD1-463D-BBEB-C0BB8A6A209E}" destId="{9BCF38DF-CCE0-40AC-941A-6660F0059C4A}" srcOrd="0" destOrd="0" presId="urn:microsoft.com/office/officeart/2005/8/layout/process4"/>
    <dgm:cxn modelId="{A88269F0-395F-43AB-990C-EA0A3272D759}" type="presParOf" srcId="{0EF48455-BAD1-463D-BBEB-C0BB8A6A209E}" destId="{FF413319-FC60-4926-8D78-87635E94EBDF}" srcOrd="1" destOrd="0" presId="urn:microsoft.com/office/officeart/2005/8/layout/process4"/>
    <dgm:cxn modelId="{AC1993D6-8AB9-46EF-B243-DB54186E1B1F}" type="presParOf" srcId="{0EF48455-BAD1-463D-BBEB-C0BB8A6A209E}" destId="{3481525A-5BAC-4247-99F4-EC7FBC2812EC}" srcOrd="2" destOrd="0" presId="urn:microsoft.com/office/officeart/2005/8/layout/process4"/>
    <dgm:cxn modelId="{F435D958-3E71-4FB3-9711-EF639DF1AE64}" type="presParOf" srcId="{3481525A-5BAC-4247-99F4-EC7FBC2812EC}" destId="{4BE4263C-3CF8-4400-B3DB-3E43E6BCB185}" srcOrd="0" destOrd="0" presId="urn:microsoft.com/office/officeart/2005/8/layout/process4"/>
    <dgm:cxn modelId="{1CDD0FE9-C49F-42EE-830E-6E9E4280FD66}" type="presParOf" srcId="{3481525A-5BAC-4247-99F4-EC7FBC2812EC}" destId="{5ED9FAEC-57C3-448E-BA3C-5D70F34278C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3A55-C70E-4F62-8EBF-700D3845553C}">
      <dsp:nvSpPr>
        <dsp:cNvPr id="0" name=""/>
        <dsp:cNvSpPr/>
      </dsp:nvSpPr>
      <dsp:spPr>
        <a:xfrm>
          <a:off x="2772960" y="562"/>
          <a:ext cx="1235001" cy="1235001"/>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a:t>الأمور بمقاصدها</a:t>
          </a:r>
          <a:endParaRPr lang="ar-SA" sz="2000" kern="1200" dirty="0"/>
        </a:p>
      </dsp:txBody>
      <dsp:txXfrm>
        <a:off x="2953822" y="181424"/>
        <a:ext cx="873277" cy="873277"/>
      </dsp:txXfrm>
    </dsp:sp>
    <dsp:sp modelId="{2D3C55CE-75E2-4C89-8DD4-D2EA3F4323BD}">
      <dsp:nvSpPr>
        <dsp:cNvPr id="0" name=""/>
        <dsp:cNvSpPr/>
      </dsp:nvSpPr>
      <dsp:spPr>
        <a:xfrm rot="2160000">
          <a:off x="3968964" y="949278"/>
          <a:ext cx="328445" cy="416813"/>
        </a:xfrm>
        <a:prstGeom prst="rightArrow">
          <a:avLst>
            <a:gd name="adj1" fmla="val 60000"/>
            <a:gd name="adj2" fmla="val 5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3978373" y="1003683"/>
        <a:ext cx="229912" cy="250087"/>
      </dsp:txXfrm>
    </dsp:sp>
    <dsp:sp modelId="{4099DDB1-CC2F-4463-A66A-4897E824A30F}">
      <dsp:nvSpPr>
        <dsp:cNvPr id="0" name=""/>
        <dsp:cNvSpPr/>
      </dsp:nvSpPr>
      <dsp:spPr>
        <a:xfrm>
          <a:off x="4273452" y="1090734"/>
          <a:ext cx="1235001" cy="1235001"/>
        </a:xfrm>
        <a:prstGeom prst="ellipse">
          <a:avLst/>
        </a:prstGeom>
        <a:gradFill rotWithShape="0">
          <a:gsLst>
            <a:gs pos="0">
              <a:schemeClr val="accent2">
                <a:hueOff val="1548641"/>
                <a:satOff val="-1246"/>
                <a:lumOff val="735"/>
                <a:alphaOff val="0"/>
                <a:tint val="94000"/>
                <a:satMod val="103000"/>
                <a:lumMod val="102000"/>
              </a:schemeClr>
            </a:gs>
            <a:gs pos="50000">
              <a:schemeClr val="accent2">
                <a:hueOff val="1548641"/>
                <a:satOff val="-1246"/>
                <a:lumOff val="735"/>
                <a:alphaOff val="0"/>
                <a:shade val="100000"/>
                <a:satMod val="110000"/>
                <a:lumMod val="100000"/>
              </a:schemeClr>
            </a:gs>
            <a:gs pos="100000">
              <a:schemeClr val="accent2">
                <a:hueOff val="1548641"/>
                <a:satOff val="-1246"/>
                <a:lumOff val="735"/>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t>لا  ضرر ولا ضرار</a:t>
          </a:r>
        </a:p>
      </dsp:txBody>
      <dsp:txXfrm>
        <a:off x="4454314" y="1271596"/>
        <a:ext cx="873277" cy="873277"/>
      </dsp:txXfrm>
    </dsp:sp>
    <dsp:sp modelId="{153994FD-3AC5-4213-83E3-1D0204EA689B}">
      <dsp:nvSpPr>
        <dsp:cNvPr id="0" name=""/>
        <dsp:cNvSpPr/>
      </dsp:nvSpPr>
      <dsp:spPr>
        <a:xfrm rot="6480000">
          <a:off x="4443034" y="2372954"/>
          <a:ext cx="328445" cy="416813"/>
        </a:xfrm>
        <a:prstGeom prst="rightArrow">
          <a:avLst>
            <a:gd name="adj1" fmla="val 60000"/>
            <a:gd name="adj2" fmla="val 50000"/>
          </a:avLst>
        </a:prstGeom>
        <a:gradFill rotWithShape="0">
          <a:gsLst>
            <a:gs pos="0">
              <a:schemeClr val="accent2">
                <a:hueOff val="1548641"/>
                <a:satOff val="-1246"/>
                <a:lumOff val="735"/>
                <a:alphaOff val="0"/>
                <a:tint val="94000"/>
                <a:satMod val="103000"/>
                <a:lumMod val="102000"/>
              </a:schemeClr>
            </a:gs>
            <a:gs pos="50000">
              <a:schemeClr val="accent2">
                <a:hueOff val="1548641"/>
                <a:satOff val="-1246"/>
                <a:lumOff val="735"/>
                <a:alphaOff val="0"/>
                <a:shade val="100000"/>
                <a:satMod val="110000"/>
                <a:lumMod val="100000"/>
              </a:schemeClr>
            </a:gs>
            <a:gs pos="100000">
              <a:schemeClr val="accent2">
                <a:hueOff val="1548641"/>
                <a:satOff val="-1246"/>
                <a:lumOff val="735"/>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rot="10800000">
        <a:off x="4507525" y="2409462"/>
        <a:ext cx="229912" cy="250087"/>
      </dsp:txXfrm>
    </dsp:sp>
    <dsp:sp modelId="{0C8259E4-DAAD-4E91-AEE2-892629C033E1}">
      <dsp:nvSpPr>
        <dsp:cNvPr id="0" name=""/>
        <dsp:cNvSpPr/>
      </dsp:nvSpPr>
      <dsp:spPr>
        <a:xfrm>
          <a:off x="3700315" y="2854668"/>
          <a:ext cx="1235001" cy="1235001"/>
        </a:xfrm>
        <a:prstGeom prst="ellipse">
          <a:avLst/>
        </a:prstGeom>
        <a:gradFill rotWithShape="0">
          <a:gsLst>
            <a:gs pos="0">
              <a:schemeClr val="accent2">
                <a:hueOff val="3097282"/>
                <a:satOff val="-2492"/>
                <a:lumOff val="1471"/>
                <a:alphaOff val="0"/>
                <a:tint val="94000"/>
                <a:satMod val="103000"/>
                <a:lumMod val="102000"/>
              </a:schemeClr>
            </a:gs>
            <a:gs pos="50000">
              <a:schemeClr val="accent2">
                <a:hueOff val="3097282"/>
                <a:satOff val="-2492"/>
                <a:lumOff val="1471"/>
                <a:alphaOff val="0"/>
                <a:shade val="100000"/>
                <a:satMod val="110000"/>
                <a:lumMod val="100000"/>
              </a:schemeClr>
            </a:gs>
            <a:gs pos="100000">
              <a:schemeClr val="accent2">
                <a:hueOff val="3097282"/>
                <a:satOff val="-2492"/>
                <a:lumOff val="147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a:t>المشقة تجلب التيسير</a:t>
          </a:r>
          <a:endParaRPr lang="ar-SA" sz="2000" kern="1200" dirty="0"/>
        </a:p>
      </dsp:txBody>
      <dsp:txXfrm>
        <a:off x="3881177" y="3035530"/>
        <a:ext cx="873277" cy="873277"/>
      </dsp:txXfrm>
    </dsp:sp>
    <dsp:sp modelId="{35F1904B-AAD5-4C29-9C87-21BB2A10ADD9}">
      <dsp:nvSpPr>
        <dsp:cNvPr id="0" name=""/>
        <dsp:cNvSpPr/>
      </dsp:nvSpPr>
      <dsp:spPr>
        <a:xfrm rot="10800000">
          <a:off x="3235533" y="3263762"/>
          <a:ext cx="328445" cy="416813"/>
        </a:xfrm>
        <a:prstGeom prst="rightArrow">
          <a:avLst>
            <a:gd name="adj1" fmla="val 60000"/>
            <a:gd name="adj2" fmla="val 50000"/>
          </a:avLst>
        </a:prstGeom>
        <a:gradFill rotWithShape="0">
          <a:gsLst>
            <a:gs pos="0">
              <a:schemeClr val="accent2">
                <a:hueOff val="3097282"/>
                <a:satOff val="-2492"/>
                <a:lumOff val="1471"/>
                <a:alphaOff val="0"/>
                <a:tint val="94000"/>
                <a:satMod val="103000"/>
                <a:lumMod val="102000"/>
              </a:schemeClr>
            </a:gs>
            <a:gs pos="50000">
              <a:schemeClr val="accent2">
                <a:hueOff val="3097282"/>
                <a:satOff val="-2492"/>
                <a:lumOff val="1471"/>
                <a:alphaOff val="0"/>
                <a:shade val="100000"/>
                <a:satMod val="110000"/>
                <a:lumMod val="100000"/>
              </a:schemeClr>
            </a:gs>
            <a:gs pos="100000">
              <a:schemeClr val="accent2">
                <a:hueOff val="3097282"/>
                <a:satOff val="-2492"/>
                <a:lumOff val="1471"/>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rot="10800000">
        <a:off x="3334066" y="3347125"/>
        <a:ext cx="229912" cy="250087"/>
      </dsp:txXfrm>
    </dsp:sp>
    <dsp:sp modelId="{B8CA12B8-EE06-4FAD-B310-9E9A1ED3C0D2}">
      <dsp:nvSpPr>
        <dsp:cNvPr id="0" name=""/>
        <dsp:cNvSpPr/>
      </dsp:nvSpPr>
      <dsp:spPr>
        <a:xfrm>
          <a:off x="1845604" y="2854668"/>
          <a:ext cx="1235001" cy="1235001"/>
        </a:xfrm>
        <a:prstGeom prst="ellipse">
          <a:avLst/>
        </a:prstGeom>
        <a:gradFill rotWithShape="0">
          <a:gsLst>
            <a:gs pos="0">
              <a:schemeClr val="accent2">
                <a:hueOff val="4645924"/>
                <a:satOff val="-3739"/>
                <a:lumOff val="2206"/>
                <a:alphaOff val="0"/>
                <a:tint val="94000"/>
                <a:satMod val="103000"/>
                <a:lumMod val="102000"/>
              </a:schemeClr>
            </a:gs>
            <a:gs pos="50000">
              <a:schemeClr val="accent2">
                <a:hueOff val="4645924"/>
                <a:satOff val="-3739"/>
                <a:lumOff val="2206"/>
                <a:alphaOff val="0"/>
                <a:shade val="100000"/>
                <a:satMod val="110000"/>
                <a:lumMod val="100000"/>
              </a:schemeClr>
            </a:gs>
            <a:gs pos="100000">
              <a:schemeClr val="accent2">
                <a:hueOff val="4645924"/>
                <a:satOff val="-3739"/>
                <a:lumOff val="2206"/>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a:t>العادة المحكمة</a:t>
          </a:r>
          <a:endParaRPr lang="ar-SA" sz="2000" kern="1200" dirty="0"/>
        </a:p>
      </dsp:txBody>
      <dsp:txXfrm>
        <a:off x="2026466" y="3035530"/>
        <a:ext cx="873277" cy="873277"/>
      </dsp:txXfrm>
    </dsp:sp>
    <dsp:sp modelId="{9FC6F9BF-810C-4DD1-BCD4-61858DF8C6CA}">
      <dsp:nvSpPr>
        <dsp:cNvPr id="0" name=""/>
        <dsp:cNvSpPr/>
      </dsp:nvSpPr>
      <dsp:spPr>
        <a:xfrm rot="15120000">
          <a:off x="2015186" y="2390636"/>
          <a:ext cx="328445" cy="416813"/>
        </a:xfrm>
        <a:prstGeom prst="rightArrow">
          <a:avLst>
            <a:gd name="adj1" fmla="val 60000"/>
            <a:gd name="adj2" fmla="val 50000"/>
          </a:avLst>
        </a:prstGeom>
        <a:gradFill rotWithShape="0">
          <a:gsLst>
            <a:gs pos="0">
              <a:schemeClr val="accent2">
                <a:hueOff val="4645924"/>
                <a:satOff val="-3739"/>
                <a:lumOff val="2206"/>
                <a:alphaOff val="0"/>
                <a:tint val="94000"/>
                <a:satMod val="103000"/>
                <a:lumMod val="102000"/>
              </a:schemeClr>
            </a:gs>
            <a:gs pos="50000">
              <a:schemeClr val="accent2">
                <a:hueOff val="4645924"/>
                <a:satOff val="-3739"/>
                <a:lumOff val="2206"/>
                <a:alphaOff val="0"/>
                <a:shade val="100000"/>
                <a:satMod val="110000"/>
                <a:lumMod val="100000"/>
              </a:schemeClr>
            </a:gs>
            <a:gs pos="100000">
              <a:schemeClr val="accent2">
                <a:hueOff val="4645924"/>
                <a:satOff val="-3739"/>
                <a:lumOff val="2206"/>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rot="10800000">
        <a:off x="2079677" y="2520854"/>
        <a:ext cx="229912" cy="250087"/>
      </dsp:txXfrm>
    </dsp:sp>
    <dsp:sp modelId="{FD896E7E-F0AB-4D40-BF04-698C31990B74}">
      <dsp:nvSpPr>
        <dsp:cNvPr id="0" name=""/>
        <dsp:cNvSpPr/>
      </dsp:nvSpPr>
      <dsp:spPr>
        <a:xfrm>
          <a:off x="1272467" y="1090734"/>
          <a:ext cx="1235001" cy="1235001"/>
        </a:xfrm>
        <a:prstGeom prst="ellipse">
          <a:avLst/>
        </a:prstGeom>
        <a:gradFill rotWithShape="0">
          <a:gsLst>
            <a:gs pos="0">
              <a:schemeClr val="accent2">
                <a:hueOff val="6194565"/>
                <a:satOff val="-4985"/>
                <a:lumOff val="2942"/>
                <a:alphaOff val="0"/>
                <a:tint val="94000"/>
                <a:satMod val="103000"/>
                <a:lumMod val="102000"/>
              </a:schemeClr>
            </a:gs>
            <a:gs pos="50000">
              <a:schemeClr val="accent2">
                <a:hueOff val="6194565"/>
                <a:satOff val="-4985"/>
                <a:lumOff val="2942"/>
                <a:alphaOff val="0"/>
                <a:shade val="100000"/>
                <a:satMod val="110000"/>
                <a:lumMod val="100000"/>
              </a:schemeClr>
            </a:gs>
            <a:gs pos="100000">
              <a:schemeClr val="accent2">
                <a:hueOff val="6194565"/>
                <a:satOff val="-4985"/>
                <a:lumOff val="2942"/>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a:t>اليقين </a:t>
          </a:r>
          <a:endParaRPr lang="ar-SA" sz="2000" kern="1200" dirty="0"/>
        </a:p>
      </dsp:txBody>
      <dsp:txXfrm>
        <a:off x="1453329" y="1271596"/>
        <a:ext cx="873277" cy="873277"/>
      </dsp:txXfrm>
    </dsp:sp>
    <dsp:sp modelId="{E817EB09-3072-4838-8981-076ABCC1C134}">
      <dsp:nvSpPr>
        <dsp:cNvPr id="0" name=""/>
        <dsp:cNvSpPr/>
      </dsp:nvSpPr>
      <dsp:spPr>
        <a:xfrm rot="19440000">
          <a:off x="2468471" y="960206"/>
          <a:ext cx="328445" cy="416813"/>
        </a:xfrm>
        <a:prstGeom prst="rightArrow">
          <a:avLst>
            <a:gd name="adj1" fmla="val 60000"/>
            <a:gd name="adj2" fmla="val 50000"/>
          </a:avLst>
        </a:prstGeom>
        <a:gradFill rotWithShape="0">
          <a:gsLst>
            <a:gs pos="0">
              <a:schemeClr val="accent2">
                <a:hueOff val="6194565"/>
                <a:satOff val="-4985"/>
                <a:lumOff val="2942"/>
                <a:alphaOff val="0"/>
                <a:tint val="94000"/>
                <a:satMod val="103000"/>
                <a:lumMod val="102000"/>
              </a:schemeClr>
            </a:gs>
            <a:gs pos="50000">
              <a:schemeClr val="accent2">
                <a:hueOff val="6194565"/>
                <a:satOff val="-4985"/>
                <a:lumOff val="2942"/>
                <a:alphaOff val="0"/>
                <a:shade val="100000"/>
                <a:satMod val="110000"/>
                <a:lumMod val="100000"/>
              </a:schemeClr>
            </a:gs>
            <a:gs pos="100000">
              <a:schemeClr val="accent2">
                <a:hueOff val="6194565"/>
                <a:satOff val="-4985"/>
                <a:lumOff val="2942"/>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2477880" y="1072527"/>
        <a:ext cx="229912" cy="250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91F02-F4D1-458C-BE9C-AFC8FFCE0FC0}">
      <dsp:nvSpPr>
        <dsp:cNvPr id="0" name=""/>
        <dsp:cNvSpPr/>
      </dsp:nvSpPr>
      <dsp:spPr>
        <a:xfrm>
          <a:off x="0" y="2663833"/>
          <a:ext cx="8352007" cy="1441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ar-SA" sz="2700" b="1" kern="1200" dirty="0"/>
            <a:t>يستدل بها:</a:t>
          </a:r>
          <a:endParaRPr lang="en-US" sz="2700" b="1" kern="1200" dirty="0"/>
        </a:p>
      </dsp:txBody>
      <dsp:txXfrm>
        <a:off x="0" y="2663833"/>
        <a:ext cx="8352007" cy="778442"/>
      </dsp:txXfrm>
    </dsp:sp>
    <dsp:sp modelId="{409D173E-FEEF-4FFE-985B-7188EF2BD1DC}">
      <dsp:nvSpPr>
        <dsp:cNvPr id="0" name=""/>
        <dsp:cNvSpPr/>
      </dsp:nvSpPr>
      <dsp:spPr>
        <a:xfrm>
          <a:off x="0" y="3244003"/>
          <a:ext cx="8352007" cy="6186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لقوله صل الله عليه و سلم في الخمر : ( إنه ليس بدواء ، لكنه بداء ) . و قوله تعالى : ﴿يَسْئَلُونَكَ عَنِ الْخَمْرِ وَالْمَيْسِرِ قُلْ فِيهِمَا إِثْمٌ كَبِيرٌ وَمَنَافِعُ لِلنَّاسِ وَإِثْمُهُمَا أَكْبَرُ مِنْ نَّفْعِهِمَا﴾ البقرة: من الآية219</a:t>
          </a:r>
          <a:endParaRPr lang="en-US" sz="1800" b="1" kern="1200" dirty="0"/>
        </a:p>
      </dsp:txBody>
      <dsp:txXfrm>
        <a:off x="0" y="3244003"/>
        <a:ext cx="8352007" cy="618651"/>
      </dsp:txXfrm>
    </dsp:sp>
    <dsp:sp modelId="{39E42F87-F7E1-4B6B-B479-2CF929D6E25B}">
      <dsp:nvSpPr>
        <dsp:cNvPr id="0" name=""/>
        <dsp:cNvSpPr/>
      </dsp:nvSpPr>
      <dsp:spPr>
        <a:xfrm rot="10800000">
          <a:off x="0" y="1039688"/>
          <a:ext cx="8352007" cy="163269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t>من التطبيقات الفقهية:</a:t>
          </a:r>
        </a:p>
      </dsp:txBody>
      <dsp:txXfrm rot="-10800000">
        <a:off x="0" y="1039688"/>
        <a:ext cx="8352007" cy="573075"/>
      </dsp:txXfrm>
    </dsp:sp>
    <dsp:sp modelId="{3E6817B7-BE52-47F9-BE0A-CEA9088603E7}">
      <dsp:nvSpPr>
        <dsp:cNvPr id="0" name=""/>
        <dsp:cNvSpPr/>
      </dsp:nvSpPr>
      <dsp:spPr>
        <a:xfrm>
          <a:off x="2367" y="1722267"/>
          <a:ext cx="4134053" cy="2685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و من ذلك أيضا حرمة استعمال البنج </a:t>
          </a:r>
          <a:endParaRPr lang="en-US" sz="1600" b="1" kern="1200" dirty="0"/>
        </a:p>
      </dsp:txBody>
      <dsp:txXfrm>
        <a:off x="2367" y="1722267"/>
        <a:ext cx="4134053" cy="268584"/>
      </dsp:txXfrm>
    </dsp:sp>
    <dsp:sp modelId="{88B286C2-4644-4D0F-B1F9-EE72FD31FDDB}">
      <dsp:nvSpPr>
        <dsp:cNvPr id="0" name=""/>
        <dsp:cNvSpPr/>
      </dsp:nvSpPr>
      <dsp:spPr>
        <a:xfrm>
          <a:off x="4136421" y="1723848"/>
          <a:ext cx="4213218" cy="2654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تحريم المداواة بما يغيب العقل لغير ضرورة</a:t>
          </a:r>
          <a:endParaRPr lang="en-US" sz="1600" b="1" kern="1200" dirty="0"/>
        </a:p>
      </dsp:txBody>
      <dsp:txXfrm>
        <a:off x="4136421" y="1723848"/>
        <a:ext cx="4213218" cy="265422"/>
      </dsp:txXfrm>
    </dsp:sp>
    <dsp:sp modelId="{0F0C1160-6F78-47F4-BBEF-5F12319AA090}">
      <dsp:nvSpPr>
        <dsp:cNvPr id="0" name=""/>
        <dsp:cNvSpPr/>
      </dsp:nvSpPr>
      <dsp:spPr>
        <a:xfrm rot="10800000">
          <a:off x="0" y="1673"/>
          <a:ext cx="8352007" cy="104823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t>المحافظة على الحواس و الجهاز العصبي و المخ ، و المحافظة على قدرات العقل لإداء وظائفه .</a:t>
          </a:r>
          <a:endParaRPr lang="en-US" sz="2000" b="1" kern="1200" dirty="0"/>
        </a:p>
      </dsp:txBody>
      <dsp:txXfrm rot="10800000">
        <a:off x="0" y="1673"/>
        <a:ext cx="8352007" cy="6811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24C9D-EAC7-4B80-B552-AC8546337F9C}">
      <dsp:nvSpPr>
        <dsp:cNvPr id="0" name=""/>
        <dsp:cNvSpPr/>
      </dsp:nvSpPr>
      <dsp:spPr>
        <a:xfrm>
          <a:off x="0" y="3222122"/>
          <a:ext cx="7920383" cy="1057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t>دليلها:</a:t>
          </a:r>
          <a:endParaRPr lang="en-US" sz="2400" b="1" kern="1200" dirty="0"/>
        </a:p>
      </dsp:txBody>
      <dsp:txXfrm>
        <a:off x="0" y="3222122"/>
        <a:ext cx="7920383" cy="571089"/>
      </dsp:txXfrm>
    </dsp:sp>
    <dsp:sp modelId="{479B9456-8804-46A2-AFBC-BF185A55AA97}">
      <dsp:nvSpPr>
        <dsp:cNvPr id="0" name=""/>
        <dsp:cNvSpPr/>
      </dsp:nvSpPr>
      <dsp:spPr>
        <a:xfrm>
          <a:off x="0" y="3772060"/>
          <a:ext cx="7920383" cy="486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عن عبد الله بن مسعود قال : كنا نغزو مع رسول الله صلى الله عليه وسلم ، وليس لنا شيء ، فقلنا : ألا نستخصي ؟ فنهانا عن ذلك .</a:t>
          </a:r>
          <a:endParaRPr lang="en-US" sz="1800" b="1" kern="1200" dirty="0"/>
        </a:p>
      </dsp:txBody>
      <dsp:txXfrm>
        <a:off x="0" y="3772060"/>
        <a:ext cx="7920383" cy="486483"/>
      </dsp:txXfrm>
    </dsp:sp>
    <dsp:sp modelId="{7774E198-CA6C-40F4-B6E9-70793B2F7005}">
      <dsp:nvSpPr>
        <dsp:cNvPr id="0" name=""/>
        <dsp:cNvSpPr/>
      </dsp:nvSpPr>
      <dsp:spPr>
        <a:xfrm rot="10800000">
          <a:off x="0" y="1611439"/>
          <a:ext cx="7920383" cy="162654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t>من تطبيقاتها الفقهية:</a:t>
          </a:r>
          <a:endParaRPr lang="en-US" sz="2400" b="1" kern="1200" dirty="0"/>
        </a:p>
      </dsp:txBody>
      <dsp:txXfrm rot="-10800000">
        <a:off x="0" y="1611439"/>
        <a:ext cx="7920383" cy="570917"/>
      </dsp:txXfrm>
    </dsp:sp>
    <dsp:sp modelId="{FE99E7D1-803E-4212-8ED2-D1429BF412ED}">
      <dsp:nvSpPr>
        <dsp:cNvPr id="0" name=""/>
        <dsp:cNvSpPr/>
      </dsp:nvSpPr>
      <dsp:spPr>
        <a:xfrm>
          <a:off x="0" y="2182357"/>
          <a:ext cx="3960191" cy="4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تحريم خلط المولودين </a:t>
          </a:r>
          <a:endParaRPr lang="en-US" sz="1800" b="1" kern="1200" dirty="0"/>
        </a:p>
      </dsp:txBody>
      <dsp:txXfrm>
        <a:off x="0" y="2182357"/>
        <a:ext cx="3960191" cy="486337"/>
      </dsp:txXfrm>
    </dsp:sp>
    <dsp:sp modelId="{5E16F5F3-7035-46E2-95FD-73AC88D8C8A6}">
      <dsp:nvSpPr>
        <dsp:cNvPr id="0" name=""/>
        <dsp:cNvSpPr/>
      </dsp:nvSpPr>
      <dsp:spPr>
        <a:xfrm>
          <a:off x="3960191" y="2182357"/>
          <a:ext cx="3960191" cy="4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تحريم كل ما يقطع الحمل باستمرار كالحبوب و ازاله الرحم و الاختصاء .</a:t>
          </a:r>
          <a:endParaRPr lang="en-US" sz="1800" b="1" kern="1200" dirty="0"/>
        </a:p>
      </dsp:txBody>
      <dsp:txXfrm>
        <a:off x="3960191" y="2182357"/>
        <a:ext cx="3960191" cy="486337"/>
      </dsp:txXfrm>
    </dsp:sp>
    <dsp:sp modelId="{F8C1F0C6-553F-4B91-AB42-1A73AC8716C3}">
      <dsp:nvSpPr>
        <dsp:cNvPr id="0" name=""/>
        <dsp:cNvSpPr/>
      </dsp:nvSpPr>
      <dsp:spPr>
        <a:xfrm rot="10800000">
          <a:off x="0" y="756"/>
          <a:ext cx="7920383" cy="162654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t>حفظ العرض والنسب</a:t>
          </a:r>
          <a:endParaRPr lang="en-US" sz="2000" b="1" kern="1200" dirty="0"/>
        </a:p>
      </dsp:txBody>
      <dsp:txXfrm rot="-10800000">
        <a:off x="0" y="756"/>
        <a:ext cx="7920383" cy="570917"/>
      </dsp:txXfrm>
    </dsp:sp>
    <dsp:sp modelId="{F4DFA439-AF00-4C33-960C-E7883F380DD7}">
      <dsp:nvSpPr>
        <dsp:cNvPr id="0" name=""/>
        <dsp:cNvSpPr/>
      </dsp:nvSpPr>
      <dsp:spPr>
        <a:xfrm>
          <a:off x="0" y="571674"/>
          <a:ext cx="3960191" cy="4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حفظ العرض: صيانة الكرامة و العفة و الشرف </a:t>
          </a:r>
          <a:endParaRPr lang="en-US" sz="1600" b="1" kern="1200" dirty="0"/>
        </a:p>
      </dsp:txBody>
      <dsp:txXfrm>
        <a:off x="0" y="571674"/>
        <a:ext cx="3960191" cy="486337"/>
      </dsp:txXfrm>
    </dsp:sp>
    <dsp:sp modelId="{8431E560-1374-4839-929A-17A53DC0DBC7}">
      <dsp:nvSpPr>
        <dsp:cNvPr id="0" name=""/>
        <dsp:cNvSpPr/>
      </dsp:nvSpPr>
      <dsp:spPr>
        <a:xfrm>
          <a:off x="3960191" y="571674"/>
          <a:ext cx="3960191" cy="486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حفظ النسب والنسل: القيام بالتناسل المشروع عن طريق العلاقة الزوجية الشرعية .</a:t>
          </a:r>
          <a:endParaRPr lang="en-US" sz="1600" b="1" kern="1200" dirty="0"/>
        </a:p>
      </dsp:txBody>
      <dsp:txXfrm>
        <a:off x="3960191" y="571674"/>
        <a:ext cx="3960191" cy="4863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9B0E7-DE69-42F0-B6CB-981D7DCBA15C}">
      <dsp:nvSpPr>
        <dsp:cNvPr id="0" name=""/>
        <dsp:cNvSpPr/>
      </dsp:nvSpPr>
      <dsp:spPr>
        <a:xfrm>
          <a:off x="0" y="2404312"/>
          <a:ext cx="8198678" cy="1398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t>دليلها:</a:t>
          </a:r>
          <a:endParaRPr lang="en-US" sz="2400" b="1" kern="1200" dirty="0"/>
        </a:p>
      </dsp:txBody>
      <dsp:txXfrm>
        <a:off x="0" y="2404312"/>
        <a:ext cx="8198678" cy="755394"/>
      </dsp:txXfrm>
    </dsp:sp>
    <dsp:sp modelId="{28170C98-DE6C-451C-B1A9-F478A449CF9E}">
      <dsp:nvSpPr>
        <dsp:cNvPr id="0" name=""/>
        <dsp:cNvSpPr/>
      </dsp:nvSpPr>
      <dsp:spPr>
        <a:xfrm>
          <a:off x="0" y="2999286"/>
          <a:ext cx="4099338" cy="7890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قال صل الله عليه و سلم : ما أكل أحد طعامًا قط ، خيرًا من أن يأكل من عمل يده ، و إن نبي الله داوود عليه السلام كان يأكل من عمل يده </a:t>
          </a:r>
          <a:endParaRPr lang="en-US" sz="1800" b="1" kern="1200" dirty="0"/>
        </a:p>
      </dsp:txBody>
      <dsp:txXfrm>
        <a:off x="0" y="2999286"/>
        <a:ext cx="4099338" cy="789095"/>
      </dsp:txXfrm>
    </dsp:sp>
    <dsp:sp modelId="{C2D43655-B70D-4F48-95D7-1C03A187ACE1}">
      <dsp:nvSpPr>
        <dsp:cNvPr id="0" name=""/>
        <dsp:cNvSpPr/>
      </dsp:nvSpPr>
      <dsp:spPr>
        <a:xfrm>
          <a:off x="4099339" y="2998028"/>
          <a:ext cx="4099338" cy="7916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في قوله تعالى : ( إِنَّ الْمُبَذِّرِينَ كَانُوا إِخْوَانَ الشَّيَاطِينِ ۖ وَكَانَ الشَّيْطَانُ لِرَبِّهِ كَفُورًا )</a:t>
          </a:r>
          <a:endParaRPr lang="en-US" sz="1800" b="1" kern="1200" dirty="0"/>
        </a:p>
      </dsp:txBody>
      <dsp:txXfrm>
        <a:off x="4099339" y="2998028"/>
        <a:ext cx="4099338" cy="791611"/>
      </dsp:txXfrm>
    </dsp:sp>
    <dsp:sp modelId="{8E67590F-9211-4BA7-BBB0-8FDD3FEE3AA4}">
      <dsp:nvSpPr>
        <dsp:cNvPr id="0" name=""/>
        <dsp:cNvSpPr/>
      </dsp:nvSpPr>
      <dsp:spPr>
        <a:xfrm rot="10800000">
          <a:off x="0" y="1202247"/>
          <a:ext cx="8198678" cy="121390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t>من التطبيقات الفقهية</a:t>
          </a:r>
          <a:endParaRPr lang="en-US" sz="2400" b="1" kern="1200" dirty="0"/>
        </a:p>
      </dsp:txBody>
      <dsp:txXfrm rot="-10800000">
        <a:off x="0" y="1202247"/>
        <a:ext cx="8198678" cy="426080"/>
      </dsp:txXfrm>
    </dsp:sp>
    <dsp:sp modelId="{790DE3C7-B517-43A7-857F-F73F1B67593F}">
      <dsp:nvSpPr>
        <dsp:cNvPr id="0" name=""/>
        <dsp:cNvSpPr/>
      </dsp:nvSpPr>
      <dsp:spPr>
        <a:xfrm>
          <a:off x="0" y="1628328"/>
          <a:ext cx="4099338" cy="362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كسب المال</a:t>
          </a:r>
          <a:endParaRPr lang="en-US" sz="1800" b="1" kern="1200" dirty="0"/>
        </a:p>
      </dsp:txBody>
      <dsp:txXfrm>
        <a:off x="0" y="1628328"/>
        <a:ext cx="4099338" cy="362957"/>
      </dsp:txXfrm>
    </dsp:sp>
    <dsp:sp modelId="{E7A25C59-47D6-4296-81D7-342447F78204}">
      <dsp:nvSpPr>
        <dsp:cNvPr id="0" name=""/>
        <dsp:cNvSpPr/>
      </dsp:nvSpPr>
      <dsp:spPr>
        <a:xfrm>
          <a:off x="4099339" y="1628328"/>
          <a:ext cx="4099338" cy="362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t>تحريم التبذير</a:t>
          </a:r>
          <a:endParaRPr lang="en-US" sz="1800" b="1" kern="1200" dirty="0"/>
        </a:p>
      </dsp:txBody>
      <dsp:txXfrm>
        <a:off x="4099339" y="1628328"/>
        <a:ext cx="4099338" cy="362957"/>
      </dsp:txXfrm>
    </dsp:sp>
    <dsp:sp modelId="{D9F36328-0642-4ACD-8760-913FE6830EEC}">
      <dsp:nvSpPr>
        <dsp:cNvPr id="0" name=""/>
        <dsp:cNvSpPr/>
      </dsp:nvSpPr>
      <dsp:spPr>
        <a:xfrm rot="10800000">
          <a:off x="0" y="0"/>
          <a:ext cx="8198678" cy="121390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ar-SA" sz="2400" b="1" kern="1200" dirty="0"/>
            <a:t>حفظ المال : إنماؤه و صيانته من التلف و الضياع و النقصان .</a:t>
          </a:r>
          <a:endParaRPr lang="en-US" sz="2400" b="1" kern="1200" dirty="0"/>
        </a:p>
      </dsp:txBody>
      <dsp:txXfrm rot="10800000">
        <a:off x="0" y="0"/>
        <a:ext cx="8198678" cy="78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E3410-BA79-477E-B780-DBC7E629FF9D}">
      <dsp:nvSpPr>
        <dsp:cNvPr id="0" name=""/>
        <dsp:cNvSpPr/>
      </dsp:nvSpPr>
      <dsp:spPr>
        <a:xfrm>
          <a:off x="3756" y="1243541"/>
          <a:ext cx="3609951" cy="2667740"/>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A79A0F03-CC0A-4C0E-AA2F-6C2F18385C1F}">
      <dsp:nvSpPr>
        <dsp:cNvPr id="0" name=""/>
        <dsp:cNvSpPr/>
      </dsp:nvSpPr>
      <dsp:spPr>
        <a:xfrm>
          <a:off x="733427" y="3427571"/>
          <a:ext cx="3110703" cy="74755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rtl="1">
            <a:lnSpc>
              <a:spcPct val="90000"/>
            </a:lnSpc>
            <a:spcBef>
              <a:spcPct val="0"/>
            </a:spcBef>
            <a:spcAft>
              <a:spcPct val="5000"/>
            </a:spcAft>
            <a:buNone/>
          </a:pPr>
          <a:r>
            <a:rPr lang="ar-SA" sz="1700" b="1" kern="1200" dirty="0">
              <a:ln w="0"/>
              <a:effectLst>
                <a:outerShdw blurRad="38100" dist="25400" dir="5400000" algn="ctr" rotWithShape="0">
                  <a:srgbClr val="6E747A">
                    <a:alpha val="43000"/>
                  </a:srgbClr>
                </a:outerShdw>
              </a:effectLst>
            </a:rPr>
            <a:t>قال تعالى (( ومن يخرج من بيته مهاجرا إلى الله ورسوله ثم يدركه الموت فقد وقع أجره على الله وكان الله غفورا رحيماً)) </a:t>
          </a:r>
          <a:endParaRPr lang="ar-SA" sz="1700" kern="1200" dirty="0"/>
        </a:p>
      </dsp:txBody>
      <dsp:txXfrm>
        <a:off x="733427" y="3427571"/>
        <a:ext cx="3110703" cy="747553"/>
      </dsp:txXfrm>
    </dsp:sp>
    <dsp:sp modelId="{3C71EAB8-CB43-437B-8A13-16719D31E6E0}">
      <dsp:nvSpPr>
        <dsp:cNvPr id="0" name=""/>
        <dsp:cNvSpPr/>
      </dsp:nvSpPr>
      <dsp:spPr>
        <a:xfrm>
          <a:off x="4283868" y="1243541"/>
          <a:ext cx="3609951" cy="2667740"/>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D8D18306-C7EE-4004-BBE0-3797483B2FB8}">
      <dsp:nvSpPr>
        <dsp:cNvPr id="0" name=""/>
        <dsp:cNvSpPr/>
      </dsp:nvSpPr>
      <dsp:spPr>
        <a:xfrm>
          <a:off x="5013539" y="3427571"/>
          <a:ext cx="3110703" cy="74755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rtl="1">
            <a:lnSpc>
              <a:spcPct val="90000"/>
            </a:lnSpc>
            <a:spcBef>
              <a:spcPct val="0"/>
            </a:spcBef>
            <a:spcAft>
              <a:spcPct val="5000"/>
            </a:spcAft>
            <a:buNone/>
          </a:pPr>
          <a:r>
            <a:rPr lang="ar-SA" sz="1700" b="1" kern="1200" dirty="0">
              <a:ln w="0"/>
              <a:effectLst>
                <a:outerShdw blurRad="38100" dist="25400" dir="5400000" algn="ctr" rotWithShape="0">
                  <a:srgbClr val="6E747A">
                    <a:alpha val="43000"/>
                  </a:srgbClr>
                </a:outerShdw>
              </a:effectLst>
            </a:rPr>
            <a:t>أعمال الشخص وتصرفاته القولية والفعلية تختلف نتائجها و أحكامها الشرعية باختلاف مقصود الشخص منها</a:t>
          </a:r>
          <a:endParaRPr lang="ar-SA" sz="1700" kern="1200" dirty="0"/>
        </a:p>
      </dsp:txBody>
      <dsp:txXfrm>
        <a:off x="5013539" y="3427571"/>
        <a:ext cx="3110703" cy="747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E3410-BA79-477E-B780-DBC7E629FF9D}">
      <dsp:nvSpPr>
        <dsp:cNvPr id="0" name=""/>
        <dsp:cNvSpPr/>
      </dsp:nvSpPr>
      <dsp:spPr>
        <a:xfrm>
          <a:off x="3756" y="1243541"/>
          <a:ext cx="3609951" cy="2667740"/>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A79A0F03-CC0A-4C0E-AA2F-6C2F18385C1F}">
      <dsp:nvSpPr>
        <dsp:cNvPr id="0" name=""/>
        <dsp:cNvSpPr/>
      </dsp:nvSpPr>
      <dsp:spPr>
        <a:xfrm>
          <a:off x="733427" y="3427571"/>
          <a:ext cx="3110703" cy="74755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rtl="1">
            <a:lnSpc>
              <a:spcPct val="90000"/>
            </a:lnSpc>
            <a:spcBef>
              <a:spcPct val="0"/>
            </a:spcBef>
            <a:spcAft>
              <a:spcPct val="5000"/>
            </a:spcAft>
            <a:buNone/>
          </a:pPr>
          <a:r>
            <a:rPr lang="ar-SA" sz="1700" b="1" kern="1200" cap="none" spc="0" dirty="0">
              <a:ln w="0"/>
              <a:solidFill>
                <a:schemeClr val="bg1"/>
              </a:solidFill>
              <a:effectLst>
                <a:outerShdw blurRad="38100" dist="25400" dir="5400000" algn="ctr" rotWithShape="0">
                  <a:srgbClr val="6E747A">
                    <a:alpha val="43000"/>
                  </a:srgbClr>
                </a:outerShdw>
              </a:effectLst>
            </a:rPr>
            <a:t>قال تعالى: (( وإذا طلقتم النساء فبلغن أجلهن فأمسكوهن بمعروف أو سرحوهن بمعروف </a:t>
          </a:r>
          <a:r>
            <a:rPr lang="ar-SA" sz="1700" b="1" kern="1200" cap="none" spc="0" dirty="0" err="1">
              <a:ln w="0"/>
              <a:solidFill>
                <a:schemeClr val="bg1"/>
              </a:solidFill>
              <a:effectLst>
                <a:outerShdw blurRad="38100" dist="25400" dir="5400000" algn="ctr" rotWithShape="0">
                  <a:srgbClr val="6E747A">
                    <a:alpha val="43000"/>
                  </a:srgbClr>
                </a:outerShdw>
              </a:effectLst>
            </a:rPr>
            <a:t>ولاتمسكوهن</a:t>
          </a:r>
          <a:r>
            <a:rPr lang="ar-SA" sz="1700" b="1" kern="1200" cap="none" spc="0" dirty="0">
              <a:ln w="0"/>
              <a:solidFill>
                <a:schemeClr val="bg1"/>
              </a:solidFill>
              <a:effectLst>
                <a:outerShdw blurRad="38100" dist="25400" dir="5400000" algn="ctr" rotWithShape="0">
                  <a:srgbClr val="6E747A">
                    <a:alpha val="43000"/>
                  </a:srgbClr>
                </a:outerShdw>
              </a:effectLst>
            </a:rPr>
            <a:t> ضرارا لتعتدوا)).</a:t>
          </a:r>
          <a:endParaRPr lang="ar-SA" sz="1700" kern="1200" dirty="0">
            <a:solidFill>
              <a:schemeClr val="bg1"/>
            </a:solidFill>
          </a:endParaRPr>
        </a:p>
      </dsp:txBody>
      <dsp:txXfrm>
        <a:off x="733427" y="3427571"/>
        <a:ext cx="3110703" cy="747553"/>
      </dsp:txXfrm>
    </dsp:sp>
    <dsp:sp modelId="{3C71EAB8-CB43-437B-8A13-16719D31E6E0}">
      <dsp:nvSpPr>
        <dsp:cNvPr id="0" name=""/>
        <dsp:cNvSpPr/>
      </dsp:nvSpPr>
      <dsp:spPr>
        <a:xfrm>
          <a:off x="4283868" y="1243541"/>
          <a:ext cx="3609951" cy="2667740"/>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D8D18306-C7EE-4004-BBE0-3797483B2FB8}">
      <dsp:nvSpPr>
        <dsp:cNvPr id="0" name=""/>
        <dsp:cNvSpPr/>
      </dsp:nvSpPr>
      <dsp:spPr>
        <a:xfrm>
          <a:off x="5013539" y="3427571"/>
          <a:ext cx="3110703" cy="74755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rtl="1">
            <a:lnSpc>
              <a:spcPct val="90000"/>
            </a:lnSpc>
            <a:spcBef>
              <a:spcPct val="0"/>
            </a:spcBef>
            <a:spcAft>
              <a:spcPct val="5000"/>
            </a:spcAft>
            <a:buNone/>
          </a:pPr>
          <a:r>
            <a:rPr lang="ar-SA" sz="1700" b="1" kern="1200" dirty="0">
              <a:ln w="0"/>
              <a:solidFill>
                <a:schemeClr val="bg1"/>
              </a:solidFill>
              <a:effectLst>
                <a:outerShdw blurRad="38100" dist="25400" dir="5400000" algn="ctr" rotWithShape="0">
                  <a:srgbClr val="6E747A">
                    <a:alpha val="43000"/>
                  </a:srgbClr>
                </a:outerShdw>
              </a:effectLst>
            </a:rPr>
            <a:t>الضرر هو فيمن يدخل في غيره ضررا ينتفع به، </a:t>
          </a:r>
          <a:r>
            <a:rPr lang="ar-SA" sz="1700" b="1" kern="1200" dirty="0" err="1">
              <a:ln w="0"/>
              <a:solidFill>
                <a:schemeClr val="bg1"/>
              </a:solidFill>
              <a:effectLst>
                <a:outerShdw blurRad="38100" dist="25400" dir="5400000" algn="ctr" rotWithShape="0">
                  <a:srgbClr val="6E747A">
                    <a:alpha val="43000"/>
                  </a:srgbClr>
                </a:outerShdw>
              </a:effectLst>
            </a:rPr>
            <a:t>الضرار</a:t>
          </a:r>
          <a:r>
            <a:rPr lang="ar-SA" sz="1700" b="1" kern="1200" dirty="0">
              <a:ln w="0"/>
              <a:solidFill>
                <a:schemeClr val="bg1"/>
              </a:solidFill>
              <a:effectLst>
                <a:outerShdw blurRad="38100" dist="25400" dir="5400000" algn="ctr" rotWithShape="0">
                  <a:srgbClr val="6E747A">
                    <a:alpha val="43000"/>
                  </a:srgbClr>
                </a:outerShdw>
              </a:effectLst>
            </a:rPr>
            <a:t> فيمن يدخل في غيره ضررا لا ينتفع به.</a:t>
          </a:r>
          <a:endParaRPr lang="ar-SA" sz="1700" kern="1200" dirty="0">
            <a:solidFill>
              <a:schemeClr val="bg1"/>
            </a:solidFill>
          </a:endParaRPr>
        </a:p>
      </dsp:txBody>
      <dsp:txXfrm>
        <a:off x="5013539" y="3427571"/>
        <a:ext cx="3110703" cy="747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6C98-6E63-4E07-8DB5-8AF398ADB02E}">
      <dsp:nvSpPr>
        <dsp:cNvPr id="0" name=""/>
        <dsp:cNvSpPr/>
      </dsp:nvSpPr>
      <dsp:spPr>
        <a:xfrm>
          <a:off x="0" y="783067"/>
          <a:ext cx="4726608"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4441D3-D98E-4E61-8F31-CCA3200C1CA6}">
      <dsp:nvSpPr>
        <dsp:cNvPr id="0" name=""/>
        <dsp:cNvSpPr/>
      </dsp:nvSpPr>
      <dsp:spPr>
        <a:xfrm>
          <a:off x="236330" y="458347"/>
          <a:ext cx="3308625"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58" tIns="0" rIns="125058" bIns="0" numCol="1" spcCol="1270" anchor="ctr" anchorCtr="0">
          <a:noAutofit/>
        </a:bodyPr>
        <a:lstStyle/>
        <a:p>
          <a:pPr marL="0" lvl="0" indent="0" algn="r" defTabSz="977900" rtl="1">
            <a:lnSpc>
              <a:spcPct val="90000"/>
            </a:lnSpc>
            <a:spcBef>
              <a:spcPct val="0"/>
            </a:spcBef>
            <a:spcAft>
              <a:spcPct val="35000"/>
            </a:spcAft>
            <a:buFont typeface="Arial" panose="020B0604020202020204" pitchFamily="34" charset="0"/>
            <a:buNone/>
          </a:pPr>
          <a:r>
            <a:rPr lang="ar-SA" sz="2200" b="1" kern="1200" cap="none" spc="0">
              <a:ln w="0"/>
              <a:effectLst>
                <a:outerShdw blurRad="38100" dist="25400" dir="5400000" algn="ctr" rotWithShape="0">
                  <a:srgbClr val="6E747A">
                    <a:alpha val="43000"/>
                  </a:srgbClr>
                </a:outerShdw>
              </a:effectLst>
            </a:rPr>
            <a:t>المشقة المتحققة غير العادية </a:t>
          </a:r>
          <a:r>
            <a:rPr lang="ar-SA" sz="2200" b="1" kern="1200">
              <a:ln w="0"/>
              <a:effectLst>
                <a:outerShdw blurRad="38100" dist="25400" dir="5400000" algn="ctr" rotWithShape="0">
                  <a:srgbClr val="6E747A">
                    <a:alpha val="43000"/>
                  </a:srgbClr>
                </a:outerShdw>
              </a:effectLst>
            </a:rPr>
            <a:t>التي يجدها الإنسان.</a:t>
          </a:r>
          <a:endParaRPr lang="ar-SA" sz="2200" kern="1200" dirty="0"/>
        </a:p>
      </dsp:txBody>
      <dsp:txXfrm>
        <a:off x="268033" y="490050"/>
        <a:ext cx="3245219" cy="586034"/>
      </dsp:txXfrm>
    </dsp:sp>
    <dsp:sp modelId="{B1973D79-1A9D-4DFF-BDC8-3E6428459FFA}">
      <dsp:nvSpPr>
        <dsp:cNvPr id="0" name=""/>
        <dsp:cNvSpPr/>
      </dsp:nvSpPr>
      <dsp:spPr>
        <a:xfrm>
          <a:off x="0" y="1780987"/>
          <a:ext cx="4726608"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74CDE-09E7-4481-A6CA-575CCDB8EE56}">
      <dsp:nvSpPr>
        <dsp:cNvPr id="0" name=""/>
        <dsp:cNvSpPr/>
      </dsp:nvSpPr>
      <dsp:spPr>
        <a:xfrm>
          <a:off x="236330" y="1456267"/>
          <a:ext cx="3308625"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58" tIns="0" rIns="125058" bIns="0" numCol="1" spcCol="1270" anchor="ctr" anchorCtr="0">
          <a:noAutofit/>
        </a:bodyPr>
        <a:lstStyle/>
        <a:p>
          <a:pPr marL="0" lvl="0" indent="0" algn="r" defTabSz="977900" rtl="1">
            <a:lnSpc>
              <a:spcPct val="90000"/>
            </a:lnSpc>
            <a:spcBef>
              <a:spcPct val="0"/>
            </a:spcBef>
            <a:spcAft>
              <a:spcPct val="35000"/>
            </a:spcAft>
            <a:buFont typeface="Arial" panose="020B0604020202020204" pitchFamily="34" charset="0"/>
            <a:buNone/>
          </a:pPr>
          <a:r>
            <a:rPr lang="ar-SA" sz="2200" b="1" kern="1200">
              <a:ln w="0"/>
              <a:effectLst>
                <a:outerShdw blurRad="38100" dist="25400" dir="5400000" algn="ctr" rotWithShape="0">
                  <a:srgbClr val="6E747A">
                    <a:alpha val="43000"/>
                  </a:srgbClr>
                </a:outerShdw>
              </a:effectLst>
            </a:rPr>
            <a:t>وجب التيسير على المكلف بما يضمن تهوين المشقة أو إزالتها. </a:t>
          </a:r>
          <a:endParaRPr lang="ar-SA" sz="2200" kern="1200" dirty="0"/>
        </a:p>
      </dsp:txBody>
      <dsp:txXfrm>
        <a:off x="268033" y="1487970"/>
        <a:ext cx="3245219" cy="586034"/>
      </dsp:txXfrm>
    </dsp:sp>
    <dsp:sp modelId="{18F3D3D0-442D-4A50-BF9F-D7285790DC26}">
      <dsp:nvSpPr>
        <dsp:cNvPr id="0" name=""/>
        <dsp:cNvSpPr/>
      </dsp:nvSpPr>
      <dsp:spPr>
        <a:xfrm>
          <a:off x="0" y="2778907"/>
          <a:ext cx="4726608"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46E77-FA4A-49DB-9FE5-D2D3D6831E6E}">
      <dsp:nvSpPr>
        <dsp:cNvPr id="0" name=""/>
        <dsp:cNvSpPr/>
      </dsp:nvSpPr>
      <dsp:spPr>
        <a:xfrm>
          <a:off x="236330" y="2454187"/>
          <a:ext cx="3308625"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58" tIns="0" rIns="125058" bIns="0" numCol="1" spcCol="1270" anchor="ctr" anchorCtr="0">
          <a:noAutofit/>
        </a:bodyPr>
        <a:lstStyle/>
        <a:p>
          <a:pPr marL="0" lvl="0" indent="0" algn="r" defTabSz="977900" rtl="1">
            <a:lnSpc>
              <a:spcPct val="90000"/>
            </a:lnSpc>
            <a:spcBef>
              <a:spcPct val="0"/>
            </a:spcBef>
            <a:spcAft>
              <a:spcPct val="35000"/>
            </a:spcAft>
            <a:buFont typeface="Arial" panose="020B0604020202020204" pitchFamily="34" charset="0"/>
            <a:buNone/>
          </a:pPr>
          <a:r>
            <a:rPr lang="ar-SA" sz="2200" b="1" kern="1200">
              <a:ln w="0"/>
              <a:effectLst>
                <a:outerShdw blurRad="38100" dist="25400" dir="5400000" algn="ctr" rotWithShape="0">
                  <a:srgbClr val="6E747A">
                    <a:alpha val="43000"/>
                  </a:srgbClr>
                </a:outerShdw>
              </a:effectLst>
            </a:rPr>
            <a:t>"الضرورات تبيح المحظورات".</a:t>
          </a:r>
          <a:endParaRPr lang="ar-SA" sz="2200" kern="1200" dirty="0"/>
        </a:p>
      </dsp:txBody>
      <dsp:txXfrm>
        <a:off x="268033" y="2485890"/>
        <a:ext cx="3245219" cy="586034"/>
      </dsp:txXfrm>
    </dsp:sp>
    <dsp:sp modelId="{243CD25C-91D8-478F-8CC6-DE9B20C7CB89}">
      <dsp:nvSpPr>
        <dsp:cNvPr id="0" name=""/>
        <dsp:cNvSpPr/>
      </dsp:nvSpPr>
      <dsp:spPr>
        <a:xfrm>
          <a:off x="0" y="3776827"/>
          <a:ext cx="4726608" cy="554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40C17-F325-43F0-A2D7-E9F8B1923409}">
      <dsp:nvSpPr>
        <dsp:cNvPr id="0" name=""/>
        <dsp:cNvSpPr/>
      </dsp:nvSpPr>
      <dsp:spPr>
        <a:xfrm>
          <a:off x="236330" y="3452107"/>
          <a:ext cx="3308625"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058" tIns="0" rIns="125058" bIns="0" numCol="1" spcCol="1270" anchor="ctr" anchorCtr="0">
          <a:noAutofit/>
        </a:bodyPr>
        <a:lstStyle/>
        <a:p>
          <a:pPr marL="0" lvl="0" indent="0" algn="r" defTabSz="977900" rtl="1">
            <a:lnSpc>
              <a:spcPct val="90000"/>
            </a:lnSpc>
            <a:spcBef>
              <a:spcPct val="0"/>
            </a:spcBef>
            <a:spcAft>
              <a:spcPct val="35000"/>
            </a:spcAft>
            <a:buFont typeface="Arial" panose="020B0604020202020204" pitchFamily="34" charset="0"/>
            <a:buNone/>
          </a:pPr>
          <a:r>
            <a:rPr lang="ar-SA" sz="2200" b="1" kern="1200">
              <a:ln w="0"/>
              <a:effectLst>
                <a:outerShdw blurRad="38100" dist="25400" dir="5400000" algn="ctr" rotWithShape="0">
                  <a:srgbClr val="6E747A">
                    <a:alpha val="43000"/>
                  </a:srgbClr>
                </a:outerShdw>
              </a:effectLst>
            </a:rPr>
            <a:t>قال تعالى ((يريد الله بكم اليسر ولا يريد بكم العسر)).</a:t>
          </a:r>
          <a:endParaRPr lang="ar-SA" sz="2200" kern="1200" dirty="0"/>
        </a:p>
      </dsp:txBody>
      <dsp:txXfrm>
        <a:off x="268033" y="3483810"/>
        <a:ext cx="3245219"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36DC3-D903-4DAA-9ED3-74CE97FAFA7C}">
      <dsp:nvSpPr>
        <dsp:cNvPr id="0" name=""/>
        <dsp:cNvSpPr/>
      </dsp:nvSpPr>
      <dsp:spPr>
        <a:xfrm>
          <a:off x="0" y="864301"/>
          <a:ext cx="8128000" cy="7534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Font typeface="Arial" panose="020B0604020202020204" pitchFamily="34" charset="0"/>
            <a:buNone/>
          </a:pPr>
          <a:r>
            <a:rPr lang="ar-SA" sz="2400" b="1" kern="1200" dirty="0">
              <a:ln w="0"/>
              <a:effectLst/>
              <a:cs typeface="+mj-cs"/>
              <a:sym typeface="Wingdings" pitchFamily="2" charset="2"/>
            </a:rPr>
            <a:t>(العادة):</a:t>
          </a:r>
          <a:r>
            <a:rPr lang="ar-SA" sz="2400" b="1" kern="1200" dirty="0">
              <a:ln w="0"/>
              <a:effectLst>
                <a:outerShdw blurRad="38100" dist="25400" dir="5400000" algn="ctr" rotWithShape="0">
                  <a:srgbClr val="6E747A">
                    <a:alpha val="43000"/>
                  </a:srgbClr>
                </a:outerShdw>
              </a:effectLst>
              <a:cs typeface="+mj-cs"/>
            </a:rPr>
            <a:t>أن ما عتاده الناس من فعل شاع بينهم أو لفظ تعارفوا على إطلاقه لمعنى خاص مادام لم يتبادر غيره عند سماعه</a:t>
          </a:r>
          <a:endParaRPr lang="ar-SA" sz="2400" kern="1200" dirty="0"/>
        </a:p>
      </dsp:txBody>
      <dsp:txXfrm>
        <a:off x="36781" y="901082"/>
        <a:ext cx="8054438" cy="679910"/>
      </dsp:txXfrm>
    </dsp:sp>
    <dsp:sp modelId="{1EA5DADC-57D4-4CD0-AC6D-E4472BCB003E}">
      <dsp:nvSpPr>
        <dsp:cNvPr id="0" name=""/>
        <dsp:cNvSpPr/>
      </dsp:nvSpPr>
      <dsp:spPr>
        <a:xfrm>
          <a:off x="0" y="1617774"/>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r" defTabSz="889000" rtl="1">
            <a:lnSpc>
              <a:spcPct val="90000"/>
            </a:lnSpc>
            <a:spcBef>
              <a:spcPct val="0"/>
            </a:spcBef>
            <a:spcAft>
              <a:spcPct val="20000"/>
            </a:spcAft>
            <a:buChar char="•"/>
          </a:pPr>
          <a:r>
            <a:rPr lang="ar-SA" sz="2000" b="1" kern="1200">
              <a:ln w="0"/>
              <a:effectLst>
                <a:outerShdw blurRad="38100" dist="25400" dir="5400000" algn="ctr" rotWithShape="0">
                  <a:srgbClr val="6E747A">
                    <a:alpha val="43000"/>
                  </a:srgbClr>
                </a:outerShdw>
              </a:effectLst>
              <a:cs typeface="+mj-cs"/>
            </a:rPr>
            <a:t>(بتحكيم العادة)أن مالم يرد به نص شرعي، فأنه يعمل فيه بما استقر عليه العرف مادام لا يخالف الشرع</a:t>
          </a:r>
          <a:endParaRPr lang="ar-SA" sz="2000" kern="1200" dirty="0"/>
        </a:p>
      </dsp:txBody>
      <dsp:txXfrm>
        <a:off x="0" y="1617774"/>
        <a:ext cx="8128000" cy="1059840"/>
      </dsp:txXfrm>
    </dsp:sp>
    <dsp:sp modelId="{38917BE0-DEE2-47CB-91B3-0D9FEB8E3309}">
      <dsp:nvSpPr>
        <dsp:cNvPr id="0" name=""/>
        <dsp:cNvSpPr/>
      </dsp:nvSpPr>
      <dsp:spPr>
        <a:xfrm>
          <a:off x="0" y="2677614"/>
          <a:ext cx="8128000" cy="8169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SA" sz="2400" b="1" kern="1200" dirty="0">
              <a:ln w="0"/>
              <a:effectLst/>
              <a:cs typeface="+mj-cs"/>
            </a:rPr>
            <a:t>استسقى الفقهاء هذه القاعدة من النصوص الدالة على اعتبار العرف في الأحكام مثل : </a:t>
          </a:r>
          <a:endParaRPr lang="ar-SA" sz="2400" kern="1200" dirty="0"/>
        </a:p>
      </dsp:txBody>
      <dsp:txXfrm>
        <a:off x="39878" y="2717492"/>
        <a:ext cx="8048244" cy="737154"/>
      </dsp:txXfrm>
    </dsp:sp>
    <dsp:sp modelId="{D69D235A-FFA6-430C-BA8E-D310F7C9786A}">
      <dsp:nvSpPr>
        <dsp:cNvPr id="0" name=""/>
        <dsp:cNvSpPr/>
      </dsp:nvSpPr>
      <dsp:spPr>
        <a:xfrm>
          <a:off x="0" y="3494525"/>
          <a:ext cx="81280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r" defTabSz="889000" rtl="1">
            <a:lnSpc>
              <a:spcPct val="90000"/>
            </a:lnSpc>
            <a:spcBef>
              <a:spcPct val="0"/>
            </a:spcBef>
            <a:spcAft>
              <a:spcPct val="20000"/>
            </a:spcAft>
            <a:buFont typeface="Arial" panose="020B0604020202020204" pitchFamily="34" charset="0"/>
            <a:buChar char="•"/>
          </a:pPr>
          <a:r>
            <a:rPr lang="ar-SA" sz="2000" b="1" kern="1200">
              <a:ln w="0"/>
              <a:effectLst>
                <a:outerShdw blurRad="38100" dist="25400" dir="5400000" algn="ctr" rotWithShape="0">
                  <a:srgbClr val="6E747A">
                    <a:alpha val="43000"/>
                  </a:srgbClr>
                </a:outerShdw>
              </a:effectLst>
              <a:cs typeface="+mj-cs"/>
            </a:rPr>
            <a:t>قوله تعالى: ( وَلَهُنَّ مِثلُ الَّذِي عَلَيهِنَّ بِالمَعرُوفِ </a:t>
          </a:r>
          <a:r>
            <a:rPr lang="ar-SA" sz="2000" b="1" kern="1200">
              <a:ln w="0"/>
              <a:effectLst>
                <a:outerShdw blurRad="38100" dist="25400" dir="5400000" algn="ctr" rotWithShape="0">
                  <a:srgbClr val="6E747A">
                    <a:alpha val="43000"/>
                  </a:srgbClr>
                </a:outerShdw>
              </a:effectLst>
              <a:latin typeface="Noto Naskh Arabic UI"/>
              <a:cs typeface="+mj-cs"/>
            </a:rPr>
            <a:t>)</a:t>
          </a:r>
          <a:endParaRPr lang="ar-SA" sz="2000" kern="1200" dirty="0"/>
        </a:p>
        <a:p>
          <a:pPr marL="228600" lvl="1" indent="-228600" algn="r" defTabSz="889000" rtl="1">
            <a:lnSpc>
              <a:spcPct val="90000"/>
            </a:lnSpc>
            <a:spcBef>
              <a:spcPct val="0"/>
            </a:spcBef>
            <a:spcAft>
              <a:spcPct val="20000"/>
            </a:spcAft>
            <a:buFont typeface="Arial" panose="020B0604020202020204" pitchFamily="34" charset="0"/>
            <a:buChar char="•"/>
          </a:pPr>
          <a:r>
            <a:rPr lang="ar-SA" sz="2000" b="1" kern="1200">
              <a:ln w="0"/>
              <a:effectLst>
                <a:outerShdw blurRad="38100" dist="25400" dir="5400000" algn="ctr" rotWithShape="0">
                  <a:srgbClr val="6E747A">
                    <a:alpha val="43000"/>
                  </a:srgbClr>
                </a:outerShdw>
              </a:effectLst>
              <a:cs typeface="+mj-cs"/>
            </a:rPr>
            <a:t>قول الرسول</a:t>
          </a:r>
          <a:r>
            <a:rPr lang="en-GB" sz="2000" b="1" kern="1200">
              <a:ln w="0"/>
              <a:effectLst>
                <a:outerShdw blurRad="38100" dist="25400" dir="5400000" algn="ctr" rotWithShape="0">
                  <a:srgbClr val="6E747A">
                    <a:alpha val="43000"/>
                  </a:srgbClr>
                </a:outerShdw>
              </a:effectLst>
              <a:cs typeface="+mj-cs"/>
            </a:rPr>
            <a:t> </a:t>
          </a:r>
          <a:r>
            <a:rPr lang="ar-SA" sz="2000" b="1" kern="1200">
              <a:ln w="0"/>
              <a:effectLst>
                <a:outerShdw blurRad="38100" dist="25400" dir="5400000" algn="ctr" rotWithShape="0">
                  <a:srgbClr val="6E747A">
                    <a:alpha val="43000"/>
                  </a:srgbClr>
                </a:outerShdw>
              </a:effectLst>
              <a:cs typeface="+mj-cs"/>
            </a:rPr>
            <a:t>ﷺ</a:t>
          </a:r>
          <a:r>
            <a:rPr lang="en-GB" sz="2000" b="1" kern="1200">
              <a:ln w="0"/>
              <a:effectLst>
                <a:outerShdw blurRad="38100" dist="25400" dir="5400000" algn="ctr" rotWithShape="0">
                  <a:srgbClr val="6E747A">
                    <a:alpha val="43000"/>
                  </a:srgbClr>
                </a:outerShdw>
              </a:effectLst>
              <a:cs typeface="+mj-cs"/>
            </a:rPr>
            <a:t> </a:t>
          </a:r>
          <a:r>
            <a:rPr lang="ar-SA" sz="2000" b="1" kern="1200">
              <a:ln w="0"/>
              <a:effectLst>
                <a:outerShdw blurRad="38100" dist="25400" dir="5400000" algn="ctr" rotWithShape="0">
                  <a:srgbClr val="6E747A">
                    <a:alpha val="43000"/>
                  </a:srgbClr>
                </a:outerShdw>
              </a:effectLst>
              <a:cs typeface="+mj-cs"/>
            </a:rPr>
            <a:t>لهند بنت عتبة رضي الله عنها عندما اشتكت إليه شح أبي سفيان : (خذي ما يكفيك وولدك بالمعروف)</a:t>
          </a:r>
          <a:endParaRPr lang="ar-SA" sz="2000" kern="1200" dirty="0"/>
        </a:p>
      </dsp:txBody>
      <dsp:txXfrm>
        <a:off x="0" y="3494525"/>
        <a:ext cx="8128000" cy="105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36DC3-D903-4DAA-9ED3-74CE97FAFA7C}">
      <dsp:nvSpPr>
        <dsp:cNvPr id="0" name=""/>
        <dsp:cNvSpPr/>
      </dsp:nvSpPr>
      <dsp:spPr>
        <a:xfrm>
          <a:off x="0" y="1061429"/>
          <a:ext cx="8128000" cy="7652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Font typeface="Arial" panose="020B0604020202020204" pitchFamily="34" charset="0"/>
            <a:buNone/>
          </a:pPr>
          <a:r>
            <a:rPr lang="ar-SA" sz="2400" b="1" kern="1200" dirty="0">
              <a:ln w="0"/>
              <a:solidFill>
                <a:schemeClr val="bg1"/>
              </a:solidFill>
              <a:effectLst>
                <a:outerShdw blurRad="38100" dist="25400" dir="5400000" algn="ctr" rotWithShape="0">
                  <a:srgbClr val="6E747A">
                    <a:alpha val="43000"/>
                  </a:srgbClr>
                </a:outerShdw>
              </a:effectLst>
              <a:cs typeface="+mj-cs"/>
            </a:rPr>
            <a:t>معناها: أن ما علم ثبوته وجوداً وعدماً فإن هذا الأمر لا يرتفع بمجرد الشك</a:t>
          </a:r>
          <a:endParaRPr lang="ar-SA" sz="2400" kern="1200" dirty="0">
            <a:solidFill>
              <a:schemeClr val="bg1"/>
            </a:solidFill>
          </a:endParaRPr>
        </a:p>
      </dsp:txBody>
      <dsp:txXfrm>
        <a:off x="37356" y="1098785"/>
        <a:ext cx="8053288" cy="690533"/>
      </dsp:txXfrm>
    </dsp:sp>
    <dsp:sp modelId="{38917BE0-DEE2-47CB-91B3-0D9FEB8E3309}">
      <dsp:nvSpPr>
        <dsp:cNvPr id="0" name=""/>
        <dsp:cNvSpPr/>
      </dsp:nvSpPr>
      <dsp:spPr>
        <a:xfrm>
          <a:off x="0" y="2013874"/>
          <a:ext cx="8128000" cy="8296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SA" sz="2400" b="1" kern="1200" dirty="0">
              <a:ln w="0"/>
              <a:solidFill>
                <a:schemeClr val="bg1"/>
              </a:solidFill>
              <a:effectLst/>
              <a:cs typeface="+mj-cs"/>
            </a:rPr>
            <a:t>وقد استدل الفقهاء على هذه القاعدة بأدلة منها : </a:t>
          </a:r>
          <a:endParaRPr lang="ar-SA" sz="2400" kern="1200" dirty="0">
            <a:solidFill>
              <a:schemeClr val="bg1"/>
            </a:solidFill>
          </a:endParaRPr>
        </a:p>
      </dsp:txBody>
      <dsp:txXfrm>
        <a:off x="40501" y="2054375"/>
        <a:ext cx="8046998" cy="748673"/>
      </dsp:txXfrm>
    </dsp:sp>
    <dsp:sp modelId="{D69D235A-FFA6-430C-BA8E-D310F7C9786A}">
      <dsp:nvSpPr>
        <dsp:cNvPr id="0" name=""/>
        <dsp:cNvSpPr/>
      </dsp:nvSpPr>
      <dsp:spPr>
        <a:xfrm>
          <a:off x="0" y="2843550"/>
          <a:ext cx="8128000" cy="151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r" defTabSz="889000" rtl="1">
            <a:lnSpc>
              <a:spcPct val="90000"/>
            </a:lnSpc>
            <a:spcBef>
              <a:spcPct val="0"/>
            </a:spcBef>
            <a:spcAft>
              <a:spcPct val="20000"/>
            </a:spcAft>
            <a:buFont typeface="Arial" panose="020B0604020202020204" pitchFamily="34" charset="0"/>
            <a:buChar char="•"/>
          </a:pPr>
          <a:r>
            <a:rPr lang="ar-SA" sz="2000" kern="1200" dirty="0"/>
            <a:t>قوله تعالى : إ(ِنَّ الظَّنَّ لَا يُغْنِي مِنَ الْحَقِّ شَيْئًا) </a:t>
          </a:r>
        </a:p>
        <a:p>
          <a:pPr marL="228600" lvl="1" indent="-228600" algn="r" defTabSz="889000" rtl="1">
            <a:lnSpc>
              <a:spcPct val="90000"/>
            </a:lnSpc>
            <a:spcBef>
              <a:spcPct val="0"/>
            </a:spcBef>
            <a:spcAft>
              <a:spcPct val="20000"/>
            </a:spcAft>
            <a:buFont typeface="Arial" panose="020B0604020202020204" pitchFamily="34" charset="0"/>
            <a:buChar char="•"/>
          </a:pPr>
          <a:r>
            <a:rPr lang="ar-SA" sz="2000" kern="1200" dirty="0"/>
            <a:t>قول النبي ﷺ: (إذا شك أحدكم في صلاته، فلم يدرِ كم صلى ثلاثًا أم أربعًا؟ فليطرح الشك، وليبن على ما استيقن، ثم ليسجد سجدتين قبل أن يُسلِّم، فإن كان صلى خمسًا شفعن له صلاته، وإن كان صلى تمامًا كانتا ترغيمًا للشيطان) </a:t>
          </a:r>
        </a:p>
        <a:p>
          <a:pPr marL="228600" lvl="1" indent="-228600" algn="r" defTabSz="889000" rtl="1">
            <a:lnSpc>
              <a:spcPct val="90000"/>
            </a:lnSpc>
            <a:spcBef>
              <a:spcPct val="0"/>
            </a:spcBef>
            <a:spcAft>
              <a:spcPct val="20000"/>
            </a:spcAft>
            <a:buFont typeface="Arial" panose="020B0604020202020204" pitchFamily="34" charset="0"/>
            <a:buChar char="•"/>
          </a:pPr>
          <a:endParaRPr lang="ar-SA" sz="2000" kern="1200" dirty="0"/>
        </a:p>
      </dsp:txBody>
      <dsp:txXfrm>
        <a:off x="0" y="2843550"/>
        <a:ext cx="8128000" cy="1513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3A55-C70E-4F62-8EBF-700D3845553C}">
      <dsp:nvSpPr>
        <dsp:cNvPr id="0" name=""/>
        <dsp:cNvSpPr/>
      </dsp:nvSpPr>
      <dsp:spPr>
        <a:xfrm>
          <a:off x="2772960" y="562"/>
          <a:ext cx="1235001" cy="1235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الدين</a:t>
          </a:r>
        </a:p>
      </dsp:txBody>
      <dsp:txXfrm>
        <a:off x="2953822" y="181424"/>
        <a:ext cx="873277" cy="873277"/>
      </dsp:txXfrm>
    </dsp:sp>
    <dsp:sp modelId="{2D3C55CE-75E2-4C89-8DD4-D2EA3F4323BD}">
      <dsp:nvSpPr>
        <dsp:cNvPr id="0" name=""/>
        <dsp:cNvSpPr/>
      </dsp:nvSpPr>
      <dsp:spPr>
        <a:xfrm rot="2160000">
          <a:off x="3968964" y="949278"/>
          <a:ext cx="328445" cy="416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3978373" y="1003683"/>
        <a:ext cx="229912" cy="250087"/>
      </dsp:txXfrm>
    </dsp:sp>
    <dsp:sp modelId="{4099DDB1-CC2F-4463-A66A-4897E824A30F}">
      <dsp:nvSpPr>
        <dsp:cNvPr id="0" name=""/>
        <dsp:cNvSpPr/>
      </dsp:nvSpPr>
      <dsp:spPr>
        <a:xfrm>
          <a:off x="4273452" y="1090734"/>
          <a:ext cx="1235001" cy="1235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النفس</a:t>
          </a:r>
        </a:p>
      </dsp:txBody>
      <dsp:txXfrm>
        <a:off x="4454314" y="1271596"/>
        <a:ext cx="873277" cy="873277"/>
      </dsp:txXfrm>
    </dsp:sp>
    <dsp:sp modelId="{153994FD-3AC5-4213-83E3-1D0204EA689B}">
      <dsp:nvSpPr>
        <dsp:cNvPr id="0" name=""/>
        <dsp:cNvSpPr/>
      </dsp:nvSpPr>
      <dsp:spPr>
        <a:xfrm rot="6480000">
          <a:off x="4443034" y="2372954"/>
          <a:ext cx="328445" cy="416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rot="10800000">
        <a:off x="4507525" y="2409462"/>
        <a:ext cx="229912" cy="250087"/>
      </dsp:txXfrm>
    </dsp:sp>
    <dsp:sp modelId="{0C8259E4-DAAD-4E91-AEE2-892629C033E1}">
      <dsp:nvSpPr>
        <dsp:cNvPr id="0" name=""/>
        <dsp:cNvSpPr/>
      </dsp:nvSpPr>
      <dsp:spPr>
        <a:xfrm>
          <a:off x="3700315" y="2854668"/>
          <a:ext cx="1235001" cy="1235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العقل</a:t>
          </a:r>
        </a:p>
      </dsp:txBody>
      <dsp:txXfrm>
        <a:off x="3881177" y="3035530"/>
        <a:ext cx="873277" cy="873277"/>
      </dsp:txXfrm>
    </dsp:sp>
    <dsp:sp modelId="{35F1904B-AAD5-4C29-9C87-21BB2A10ADD9}">
      <dsp:nvSpPr>
        <dsp:cNvPr id="0" name=""/>
        <dsp:cNvSpPr/>
      </dsp:nvSpPr>
      <dsp:spPr>
        <a:xfrm rot="10800000">
          <a:off x="3235533" y="3263762"/>
          <a:ext cx="328445" cy="416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rot="10800000">
        <a:off x="3334066" y="3347125"/>
        <a:ext cx="229912" cy="250087"/>
      </dsp:txXfrm>
    </dsp:sp>
    <dsp:sp modelId="{B8CA12B8-EE06-4FAD-B310-9E9A1ED3C0D2}">
      <dsp:nvSpPr>
        <dsp:cNvPr id="0" name=""/>
        <dsp:cNvSpPr/>
      </dsp:nvSpPr>
      <dsp:spPr>
        <a:xfrm>
          <a:off x="1845604" y="2854668"/>
          <a:ext cx="1235001" cy="1235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المال</a:t>
          </a:r>
        </a:p>
      </dsp:txBody>
      <dsp:txXfrm>
        <a:off x="2026466" y="3035530"/>
        <a:ext cx="873277" cy="873277"/>
      </dsp:txXfrm>
    </dsp:sp>
    <dsp:sp modelId="{9FC6F9BF-810C-4DD1-BCD4-61858DF8C6CA}">
      <dsp:nvSpPr>
        <dsp:cNvPr id="0" name=""/>
        <dsp:cNvSpPr/>
      </dsp:nvSpPr>
      <dsp:spPr>
        <a:xfrm rot="15120000">
          <a:off x="2015186" y="2390636"/>
          <a:ext cx="328445" cy="416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rot="10800000">
        <a:off x="2079677" y="2520854"/>
        <a:ext cx="229912" cy="250087"/>
      </dsp:txXfrm>
    </dsp:sp>
    <dsp:sp modelId="{FD896E7E-F0AB-4D40-BF04-698C31990B74}">
      <dsp:nvSpPr>
        <dsp:cNvPr id="0" name=""/>
        <dsp:cNvSpPr/>
      </dsp:nvSpPr>
      <dsp:spPr>
        <a:xfrm>
          <a:off x="1272467" y="1090734"/>
          <a:ext cx="1235001" cy="1235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1">
            <a:lnSpc>
              <a:spcPct val="90000"/>
            </a:lnSpc>
            <a:spcBef>
              <a:spcPct val="0"/>
            </a:spcBef>
            <a:spcAft>
              <a:spcPct val="35000"/>
            </a:spcAft>
            <a:buNone/>
          </a:pPr>
          <a:r>
            <a:rPr lang="ar-SA" sz="3500" kern="1200" dirty="0"/>
            <a:t>النسل</a:t>
          </a:r>
        </a:p>
      </dsp:txBody>
      <dsp:txXfrm>
        <a:off x="1453329" y="1271596"/>
        <a:ext cx="873277" cy="873277"/>
      </dsp:txXfrm>
    </dsp:sp>
    <dsp:sp modelId="{E817EB09-3072-4838-8981-076ABCC1C134}">
      <dsp:nvSpPr>
        <dsp:cNvPr id="0" name=""/>
        <dsp:cNvSpPr/>
      </dsp:nvSpPr>
      <dsp:spPr>
        <a:xfrm rot="19440000">
          <a:off x="2468471" y="960206"/>
          <a:ext cx="328445" cy="4168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2477880" y="1072527"/>
        <a:ext cx="229912" cy="250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45AE0-CF25-4AAC-B509-932CEB1F5AEA}">
      <dsp:nvSpPr>
        <dsp:cNvPr id="0" name=""/>
        <dsp:cNvSpPr/>
      </dsp:nvSpPr>
      <dsp:spPr>
        <a:xfrm>
          <a:off x="0" y="2315394"/>
          <a:ext cx="7923259" cy="16337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AdvertisingBold" pitchFamily="2" charset="-78"/>
            </a:rPr>
            <a:t>بيان العقيدة الصحيحة للمريض</a:t>
          </a:r>
          <a:endParaRPr lang="en-US" sz="2400" b="1" kern="1200" dirty="0">
            <a:cs typeface="AdvertisingBold" pitchFamily="2" charset="-78"/>
          </a:endParaRPr>
        </a:p>
        <a:p>
          <a:pPr marL="0" lvl="0" indent="0" algn="ctr" defTabSz="1066800" rtl="1">
            <a:lnSpc>
              <a:spcPct val="90000"/>
            </a:lnSpc>
            <a:spcBef>
              <a:spcPct val="0"/>
            </a:spcBef>
            <a:spcAft>
              <a:spcPct val="35000"/>
            </a:spcAft>
            <a:buNone/>
          </a:pPr>
          <a:r>
            <a:rPr lang="ar-SA" sz="2400" b="1" kern="1200" dirty="0">
              <a:cs typeface="AdvertisingBold" pitchFamily="2" charset="-78"/>
            </a:rPr>
            <a:t>التوكل على الله والاعتماد عليه مع الأخذ بالأسباب</a:t>
          </a:r>
        </a:p>
      </dsp:txBody>
      <dsp:txXfrm>
        <a:off x="0" y="2315394"/>
        <a:ext cx="7923259" cy="882228"/>
      </dsp:txXfrm>
    </dsp:sp>
    <dsp:sp modelId="{5AB0A9EB-138D-42B3-8DBD-B8F8EDEF3488}">
      <dsp:nvSpPr>
        <dsp:cNvPr id="0" name=""/>
        <dsp:cNvSpPr/>
      </dsp:nvSpPr>
      <dsp:spPr>
        <a:xfrm>
          <a:off x="0" y="3296131"/>
          <a:ext cx="7923259" cy="3494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cs typeface="AdvertisingBold" pitchFamily="2" charset="-78"/>
            </a:rPr>
            <a:t>المحافظة على الأحكام الشرعية كعدم التداوي بالمحرمات لكي لا يقع في المحظور</a:t>
          </a:r>
        </a:p>
      </dsp:txBody>
      <dsp:txXfrm>
        <a:off x="0" y="3296131"/>
        <a:ext cx="7923259" cy="349484"/>
      </dsp:txXfrm>
    </dsp:sp>
    <dsp:sp modelId="{969C7D1D-7504-449B-B051-9AC5D8FC8EC3}">
      <dsp:nvSpPr>
        <dsp:cNvPr id="0" name=""/>
        <dsp:cNvSpPr/>
      </dsp:nvSpPr>
      <dsp:spPr>
        <a:xfrm rot="10800000">
          <a:off x="0" y="1157697"/>
          <a:ext cx="7923259" cy="116849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b="1" kern="1200" dirty="0">
              <a:cs typeface="AdvertisingBold" pitchFamily="2" charset="-78"/>
            </a:rPr>
            <a:t>من التطبيقات الفقهية</a:t>
          </a:r>
        </a:p>
      </dsp:txBody>
      <dsp:txXfrm rot="10800000">
        <a:off x="0" y="1157697"/>
        <a:ext cx="7923259" cy="759252"/>
      </dsp:txXfrm>
    </dsp:sp>
    <dsp:sp modelId="{C1642DF9-2A9B-412C-BDA7-C894163523EA}">
      <dsp:nvSpPr>
        <dsp:cNvPr id="0" name=""/>
        <dsp:cNvSpPr/>
      </dsp:nvSpPr>
      <dsp:spPr>
        <a:xfrm rot="10800000">
          <a:off x="0" y="600"/>
          <a:ext cx="7923259" cy="116849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1">
            <a:lnSpc>
              <a:spcPct val="90000"/>
            </a:lnSpc>
            <a:spcBef>
              <a:spcPct val="0"/>
            </a:spcBef>
            <a:spcAft>
              <a:spcPct val="35000"/>
            </a:spcAft>
            <a:buNone/>
          </a:pPr>
          <a:r>
            <a:rPr lang="ar-SA" sz="1400" b="1" kern="1200" dirty="0">
              <a:cs typeface="AdvertisingBold" pitchFamily="2" charset="-78"/>
            </a:rPr>
            <a:t>المقصود بالدين:الدين الحق الصحيح المنزل من الله على نبينا محمد الخالي من البدع</a:t>
          </a:r>
          <a:r>
            <a:rPr lang="en-GB" sz="1400" b="1" kern="1200" dirty="0">
              <a:cs typeface="AdvertisingBold" pitchFamily="2" charset="-78"/>
            </a:rPr>
            <a:t> </a:t>
          </a:r>
          <a:r>
            <a:rPr lang="ar-SA" sz="1400" b="1" kern="1200" dirty="0">
              <a:cs typeface="AdvertisingBold" pitchFamily="2" charset="-78"/>
            </a:rPr>
            <a:t>و التحريف </a:t>
          </a:r>
        </a:p>
      </dsp:txBody>
      <dsp:txXfrm rot="-10800000">
        <a:off x="0" y="600"/>
        <a:ext cx="7923259" cy="410141"/>
      </dsp:txXfrm>
    </dsp:sp>
    <dsp:sp modelId="{740F14EB-EF7D-4F5D-8AAF-B226834FB409}">
      <dsp:nvSpPr>
        <dsp:cNvPr id="0" name=""/>
        <dsp:cNvSpPr/>
      </dsp:nvSpPr>
      <dsp:spPr>
        <a:xfrm>
          <a:off x="0" y="410741"/>
          <a:ext cx="3961629" cy="3493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cs typeface="AdvertisingBold" pitchFamily="2" charset="-78"/>
            </a:rPr>
            <a:t>وضروري لإيجاد النفس المطمئنة</a:t>
          </a:r>
        </a:p>
      </dsp:txBody>
      <dsp:txXfrm>
        <a:off x="0" y="410741"/>
        <a:ext cx="3961629" cy="349379"/>
      </dsp:txXfrm>
    </dsp:sp>
    <dsp:sp modelId="{DA4EB614-2864-4122-8CA2-4B1002CB63BC}">
      <dsp:nvSpPr>
        <dsp:cNvPr id="0" name=""/>
        <dsp:cNvSpPr/>
      </dsp:nvSpPr>
      <dsp:spPr>
        <a:xfrm>
          <a:off x="3961629" y="410741"/>
          <a:ext cx="3961629" cy="3493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cs typeface="AdvertisingBold" pitchFamily="2" charset="-78"/>
            </a:rPr>
            <a:t>فهو ضروري لهداية العقل للحق</a:t>
          </a:r>
        </a:p>
      </dsp:txBody>
      <dsp:txXfrm>
        <a:off x="3961629" y="410741"/>
        <a:ext cx="3961629" cy="3493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1BEB1-20CD-4D10-BC16-88E7F6F46BE8}">
      <dsp:nvSpPr>
        <dsp:cNvPr id="0" name=""/>
        <dsp:cNvSpPr/>
      </dsp:nvSpPr>
      <dsp:spPr>
        <a:xfrm>
          <a:off x="0" y="3244721"/>
          <a:ext cx="7385373" cy="10649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1">
            <a:lnSpc>
              <a:spcPct val="90000"/>
            </a:lnSpc>
            <a:spcBef>
              <a:spcPct val="0"/>
            </a:spcBef>
            <a:spcAft>
              <a:spcPct val="35000"/>
            </a:spcAft>
            <a:buNone/>
          </a:pPr>
          <a:r>
            <a:rPr lang="ar-SA" sz="2100" b="1" kern="1200" dirty="0">
              <a:cs typeface="AdvertisingBold" pitchFamily="2" charset="-78"/>
            </a:rPr>
            <a:t>من التطبيقات الفقهية الخاصة بالطبيب</a:t>
          </a:r>
        </a:p>
      </dsp:txBody>
      <dsp:txXfrm>
        <a:off x="0" y="3244721"/>
        <a:ext cx="7385373" cy="575094"/>
      </dsp:txXfrm>
    </dsp:sp>
    <dsp:sp modelId="{34DA2655-1F87-4ED0-BA5F-3E30361FBC98}">
      <dsp:nvSpPr>
        <dsp:cNvPr id="0" name=""/>
        <dsp:cNvSpPr/>
      </dsp:nvSpPr>
      <dsp:spPr>
        <a:xfrm>
          <a:off x="0" y="3798515"/>
          <a:ext cx="3692686" cy="489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dvertisingBold" pitchFamily="2" charset="-78"/>
            </a:rPr>
            <a:t>يحرم على الطبيب المتعين للعلاج الامتناع عنه</a:t>
          </a:r>
        </a:p>
      </dsp:txBody>
      <dsp:txXfrm>
        <a:off x="0" y="3798515"/>
        <a:ext cx="3692686" cy="489895"/>
      </dsp:txXfrm>
    </dsp:sp>
    <dsp:sp modelId="{A2AE2EBE-EA6C-441F-B89C-F87A3004CEBA}">
      <dsp:nvSpPr>
        <dsp:cNvPr id="0" name=""/>
        <dsp:cNvSpPr/>
      </dsp:nvSpPr>
      <dsp:spPr>
        <a:xfrm>
          <a:off x="3692686" y="3798515"/>
          <a:ext cx="3692686" cy="489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dvertisingBold" pitchFamily="2" charset="-78"/>
            </a:rPr>
            <a:t>يبذل </a:t>
          </a:r>
          <a:r>
            <a:rPr lang="ar-SA" sz="1800" b="1" kern="1200" dirty="0" err="1">
              <a:cs typeface="AdvertisingBold" pitchFamily="2" charset="-78"/>
            </a:rPr>
            <a:t>مافي</a:t>
          </a:r>
          <a:r>
            <a:rPr lang="ar-SA" sz="1800" b="1" kern="1200" dirty="0">
              <a:cs typeface="AdvertisingBold" pitchFamily="2" charset="-78"/>
            </a:rPr>
            <a:t> وسعه لإنعاش المريض</a:t>
          </a:r>
        </a:p>
      </dsp:txBody>
      <dsp:txXfrm>
        <a:off x="3692686" y="3798515"/>
        <a:ext cx="3692686" cy="489895"/>
      </dsp:txXfrm>
    </dsp:sp>
    <dsp:sp modelId="{C59587D9-5725-4A4D-BA1D-257E1B279E58}">
      <dsp:nvSpPr>
        <dsp:cNvPr id="0" name=""/>
        <dsp:cNvSpPr/>
      </dsp:nvSpPr>
      <dsp:spPr>
        <a:xfrm rot="10800000">
          <a:off x="0" y="1622741"/>
          <a:ext cx="7385373" cy="163795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1">
            <a:lnSpc>
              <a:spcPct val="90000"/>
            </a:lnSpc>
            <a:spcBef>
              <a:spcPct val="0"/>
            </a:spcBef>
            <a:spcAft>
              <a:spcPct val="35000"/>
            </a:spcAft>
            <a:buNone/>
          </a:pPr>
          <a:r>
            <a:rPr lang="ar-SA" sz="2100" b="1" kern="1200" dirty="0">
              <a:cs typeface="AdvertisingBold" pitchFamily="2" charset="-78"/>
            </a:rPr>
            <a:t> من التطبيقات الفقهية الخاصة بالمريض</a:t>
          </a:r>
        </a:p>
      </dsp:txBody>
      <dsp:txXfrm rot="-10800000">
        <a:off x="0" y="1622741"/>
        <a:ext cx="7385373" cy="574922"/>
      </dsp:txXfrm>
    </dsp:sp>
    <dsp:sp modelId="{772604AC-0C26-4971-AA35-5A49586AFC3A}">
      <dsp:nvSpPr>
        <dsp:cNvPr id="0" name=""/>
        <dsp:cNvSpPr/>
      </dsp:nvSpPr>
      <dsp:spPr>
        <a:xfrm>
          <a:off x="0" y="2197663"/>
          <a:ext cx="3692686" cy="4897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dvertisingBold" pitchFamily="2" charset="-78"/>
            </a:rPr>
            <a:t>وحرمة إقدامه على الانتحار</a:t>
          </a:r>
        </a:p>
      </dsp:txBody>
      <dsp:txXfrm>
        <a:off x="0" y="2197663"/>
        <a:ext cx="3692686" cy="489748"/>
      </dsp:txXfrm>
    </dsp:sp>
    <dsp:sp modelId="{BD6033E3-9959-4028-88E4-468FD0E15618}">
      <dsp:nvSpPr>
        <dsp:cNvPr id="0" name=""/>
        <dsp:cNvSpPr/>
      </dsp:nvSpPr>
      <dsp:spPr>
        <a:xfrm>
          <a:off x="3692686" y="2197663"/>
          <a:ext cx="3692686" cy="4897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dvertisingBold" pitchFamily="2" charset="-78"/>
            </a:rPr>
            <a:t>يجب عليه </a:t>
          </a:r>
          <a:r>
            <a:rPr lang="ar-SA" sz="1800" b="1" kern="1200" dirty="0" err="1">
              <a:cs typeface="AdvertisingBold" pitchFamily="2" charset="-78"/>
            </a:rPr>
            <a:t>التداوي</a:t>
          </a:r>
          <a:r>
            <a:rPr lang="ar-SA" sz="1800" b="1" kern="1200" dirty="0">
              <a:cs typeface="AdvertisingBold" pitchFamily="2" charset="-78"/>
            </a:rPr>
            <a:t> من الأمراض </a:t>
          </a:r>
        </a:p>
      </dsp:txBody>
      <dsp:txXfrm>
        <a:off x="3692686" y="2197663"/>
        <a:ext cx="3692686" cy="489748"/>
      </dsp:txXfrm>
    </dsp:sp>
    <dsp:sp modelId="{FF413319-FC60-4926-8D78-87635E94EBDF}">
      <dsp:nvSpPr>
        <dsp:cNvPr id="0" name=""/>
        <dsp:cNvSpPr/>
      </dsp:nvSpPr>
      <dsp:spPr>
        <a:xfrm rot="10800000">
          <a:off x="0" y="0"/>
          <a:ext cx="7385373" cy="163795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1">
            <a:lnSpc>
              <a:spcPct val="90000"/>
            </a:lnSpc>
            <a:spcBef>
              <a:spcPct val="0"/>
            </a:spcBef>
            <a:spcAft>
              <a:spcPct val="35000"/>
            </a:spcAft>
            <a:buNone/>
          </a:pPr>
          <a:r>
            <a:rPr lang="ar-SA" sz="2100" b="1" kern="1200" dirty="0">
              <a:cs typeface="AdvertisingBold" pitchFamily="2" charset="-78"/>
            </a:rPr>
            <a:t>المقصود بالنفس المحفوظة هي الأنفس المعصومة بالإسلام أو الجزية أو الأمان</a:t>
          </a:r>
        </a:p>
      </dsp:txBody>
      <dsp:txXfrm rot="-10800000">
        <a:off x="0" y="0"/>
        <a:ext cx="7385373" cy="574922"/>
      </dsp:txXfrm>
    </dsp:sp>
    <dsp:sp modelId="{4BE4263C-3CF8-4400-B3DB-3E43E6BCB185}">
      <dsp:nvSpPr>
        <dsp:cNvPr id="0" name=""/>
        <dsp:cNvSpPr/>
      </dsp:nvSpPr>
      <dsp:spPr>
        <a:xfrm>
          <a:off x="0" y="575683"/>
          <a:ext cx="3692686" cy="4897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dvertisingBold" pitchFamily="2" charset="-78"/>
            </a:rPr>
            <a:t>ودفع عنها المفاسد</a:t>
          </a:r>
        </a:p>
      </dsp:txBody>
      <dsp:txXfrm>
        <a:off x="0" y="575683"/>
        <a:ext cx="3692686" cy="489748"/>
      </dsp:txXfrm>
    </dsp:sp>
    <dsp:sp modelId="{5ED9FAEC-57C3-448E-BA3C-5D70F34278C8}">
      <dsp:nvSpPr>
        <dsp:cNvPr id="0" name=""/>
        <dsp:cNvSpPr/>
      </dsp:nvSpPr>
      <dsp:spPr>
        <a:xfrm>
          <a:off x="3692686" y="575683"/>
          <a:ext cx="3692686" cy="4897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cs typeface="AdvertisingBold" pitchFamily="2" charset="-78"/>
            </a:rPr>
            <a:t>فشرعت الأحكام لجلب لها المصالح</a:t>
          </a:r>
        </a:p>
      </dsp:txBody>
      <dsp:txXfrm>
        <a:off x="3692686" y="575683"/>
        <a:ext cx="3692686" cy="48974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B321C04E-C45F-4552-A7AD-EBDBF2BDB08A}" type="datetimeFigureOut">
              <a:rPr lang="en-US" smtClean="0"/>
              <a:t>10/22/2018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80E225B5-1C2B-4B25-9AB7-79C0B70A8CF0}"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9282966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1C04E-C45F-4552-A7AD-EBDBF2BDB08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5B5-1C2B-4B25-9AB7-79C0B70A8CF0}" type="slidenum">
              <a:rPr lang="en-US" smtClean="0"/>
              <a:t>‹#›</a:t>
            </a:fld>
            <a:endParaRPr lang="en-US"/>
          </a:p>
        </p:txBody>
      </p:sp>
    </p:spTree>
    <p:extLst>
      <p:ext uri="{BB962C8B-B14F-4D97-AF65-F5344CB8AC3E}">
        <p14:creationId xmlns:p14="http://schemas.microsoft.com/office/powerpoint/2010/main" val="210120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321C04E-C45F-4552-A7AD-EBDBF2BDB08A}" type="datetimeFigureOut">
              <a:rPr lang="en-US" smtClean="0"/>
              <a:t>10/22/2018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80E225B5-1C2B-4B25-9AB7-79C0B70A8CF0}"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8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1C04E-C45F-4552-A7AD-EBDBF2BDB08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25B5-1C2B-4B25-9AB7-79C0B70A8CF0}" type="slidenum">
              <a:rPr lang="en-US" smtClean="0"/>
              <a:t>‹#›</a:t>
            </a:fld>
            <a:endParaRPr lang="en-US"/>
          </a:p>
        </p:txBody>
      </p:sp>
    </p:spTree>
    <p:extLst>
      <p:ext uri="{BB962C8B-B14F-4D97-AF65-F5344CB8AC3E}">
        <p14:creationId xmlns:p14="http://schemas.microsoft.com/office/powerpoint/2010/main" val="411827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321C04E-C45F-4552-A7AD-EBDBF2BDB08A}" type="datetimeFigureOut">
              <a:rPr lang="en-US" smtClean="0"/>
              <a:t>10/22/2018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80E225B5-1C2B-4B25-9AB7-79C0B70A8CF0}"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2337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21C04E-C45F-4552-A7AD-EBDBF2BDB08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25B5-1C2B-4B25-9AB7-79C0B70A8CF0}" type="slidenum">
              <a:rPr lang="en-US" smtClean="0"/>
              <a:t>‹#›</a:t>
            </a:fld>
            <a:endParaRPr lang="en-US"/>
          </a:p>
        </p:txBody>
      </p:sp>
    </p:spTree>
    <p:extLst>
      <p:ext uri="{BB962C8B-B14F-4D97-AF65-F5344CB8AC3E}">
        <p14:creationId xmlns:p14="http://schemas.microsoft.com/office/powerpoint/2010/main" val="33055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21C04E-C45F-4552-A7AD-EBDBF2BDB08A}"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225B5-1C2B-4B25-9AB7-79C0B70A8CF0}" type="slidenum">
              <a:rPr lang="en-US" smtClean="0"/>
              <a:t>‹#›</a:t>
            </a:fld>
            <a:endParaRPr lang="en-US"/>
          </a:p>
        </p:txBody>
      </p:sp>
    </p:spTree>
    <p:extLst>
      <p:ext uri="{BB962C8B-B14F-4D97-AF65-F5344CB8AC3E}">
        <p14:creationId xmlns:p14="http://schemas.microsoft.com/office/powerpoint/2010/main" val="85242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21C04E-C45F-4552-A7AD-EBDBF2BDB08A}"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225B5-1C2B-4B25-9AB7-79C0B70A8CF0}" type="slidenum">
              <a:rPr lang="en-US" smtClean="0"/>
              <a:t>‹#›</a:t>
            </a:fld>
            <a:endParaRPr lang="en-US"/>
          </a:p>
        </p:txBody>
      </p:sp>
    </p:spTree>
    <p:extLst>
      <p:ext uri="{BB962C8B-B14F-4D97-AF65-F5344CB8AC3E}">
        <p14:creationId xmlns:p14="http://schemas.microsoft.com/office/powerpoint/2010/main" val="279178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B321C04E-C45F-4552-A7AD-EBDBF2BDB08A}"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225B5-1C2B-4B25-9AB7-79C0B70A8CF0}" type="slidenum">
              <a:rPr lang="en-US" smtClean="0"/>
              <a:t>‹#›</a:t>
            </a:fld>
            <a:endParaRPr lang="en-US"/>
          </a:p>
        </p:txBody>
      </p:sp>
    </p:spTree>
    <p:extLst>
      <p:ext uri="{BB962C8B-B14F-4D97-AF65-F5344CB8AC3E}">
        <p14:creationId xmlns:p14="http://schemas.microsoft.com/office/powerpoint/2010/main" val="127376428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321C04E-C45F-4552-A7AD-EBDBF2BDB08A}" type="datetimeFigureOut">
              <a:rPr lang="en-US" smtClean="0"/>
              <a:t>10/22/2018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80E225B5-1C2B-4B25-9AB7-79C0B70A8CF0}" type="slidenum">
              <a:rPr lang="en-US" smtClean="0"/>
              <a:t>‹#›</a:t>
            </a:fld>
            <a:endParaRPr lang="en-US"/>
          </a:p>
        </p:txBody>
      </p:sp>
    </p:spTree>
    <p:extLst>
      <p:ext uri="{BB962C8B-B14F-4D97-AF65-F5344CB8AC3E}">
        <p14:creationId xmlns:p14="http://schemas.microsoft.com/office/powerpoint/2010/main" val="292031795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321C04E-C45F-4552-A7AD-EBDBF2BDB08A}" type="datetimeFigureOut">
              <a:rPr lang="en-US" smtClean="0"/>
              <a:t>10/22/2018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80E225B5-1C2B-4B25-9AB7-79C0B70A8CF0}" type="slidenum">
              <a:rPr lang="en-US" smtClean="0"/>
              <a:t>‹#›</a:t>
            </a:fld>
            <a:endParaRPr lang="en-US"/>
          </a:p>
        </p:txBody>
      </p:sp>
    </p:spTree>
    <p:extLst>
      <p:ext uri="{BB962C8B-B14F-4D97-AF65-F5344CB8AC3E}">
        <p14:creationId xmlns:p14="http://schemas.microsoft.com/office/powerpoint/2010/main" val="408706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321C04E-C45F-4552-A7AD-EBDBF2BDB08A}" type="datetimeFigureOut">
              <a:rPr lang="en-US" smtClean="0"/>
              <a:t>10/22/2018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80E225B5-1C2B-4B25-9AB7-79C0B70A8CF0}"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3519953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7ECEB1-0C5A-4653-B772-0DE0142BB59E}"/>
              </a:ext>
            </a:extLst>
          </p:cNvPr>
          <p:cNvSpPr/>
          <p:nvPr/>
        </p:nvSpPr>
        <p:spPr>
          <a:xfrm>
            <a:off x="7765774" y="2136338"/>
            <a:ext cx="4253948" cy="2585323"/>
          </a:xfrm>
          <a:prstGeom prst="rect">
            <a:avLst/>
          </a:prstGeom>
          <a:noFill/>
        </p:spPr>
        <p:txBody>
          <a:bodyPr wrap="square" lIns="91440" tIns="45720" rIns="91440" bIns="45720">
            <a:spAutoFit/>
          </a:bodyPr>
          <a:lstStyle/>
          <a:p>
            <a:pPr algn="ctr"/>
            <a:r>
              <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القواعد الفقهية الكبرى وتطبيقاتها الطبية</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35945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07886319-4329-4F08-9CDE-437A896A535A}"/>
              </a:ext>
            </a:extLst>
          </p:cNvPr>
          <p:cNvSpPr>
            <a:spLocks noGrp="1"/>
          </p:cNvSpPr>
          <p:nvPr/>
        </p:nvSpPr>
        <p:spPr>
          <a:xfrm>
            <a:off x="5301097" y="695600"/>
            <a:ext cx="7068473" cy="177281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br>
              <a:rPr lang="ar-SA" sz="48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ar-SA" sz="4800" b="1" cap="none" spc="50" dirty="0">
                <a:ln w="9525" cmpd="sng">
                  <a:solidFill>
                    <a:schemeClr val="accent1"/>
                  </a:solidFill>
                  <a:prstDash val="solid"/>
                </a:ln>
                <a:solidFill>
                  <a:srgbClr val="70AD47">
                    <a:tint val="1000"/>
                  </a:srgbClr>
                </a:solidFill>
                <a:effectLst>
                  <a:glow rad="38100">
                    <a:schemeClr val="accent1">
                      <a:alpha val="40000"/>
                    </a:schemeClr>
                  </a:glow>
                </a:effectLst>
              </a:rPr>
              <a:t>رابعا: قاعدة العادة مُحَكّمَة</a:t>
            </a:r>
          </a:p>
        </p:txBody>
      </p:sp>
      <p:graphicFrame>
        <p:nvGraphicFramePr>
          <p:cNvPr id="11" name="رسم تخطيطي 10">
            <a:extLst>
              <a:ext uri="{FF2B5EF4-FFF2-40B4-BE49-F238E27FC236}">
                <a16:creationId xmlns:a16="http://schemas.microsoft.com/office/drawing/2014/main" id="{3FCD5D8E-B1B0-44C2-A75A-87C9D3441181}"/>
              </a:ext>
            </a:extLst>
          </p:cNvPr>
          <p:cNvGraphicFramePr/>
          <p:nvPr>
            <p:extLst>
              <p:ext uri="{D42A27DB-BD31-4B8C-83A1-F6EECF244321}">
                <p14:modId xmlns:p14="http://schemas.microsoft.com/office/powerpoint/2010/main" val="1562856621"/>
              </p:ext>
            </p:extLst>
          </p:nvPr>
        </p:nvGraphicFramePr>
        <p:xfrm>
          <a:off x="3542748" y="168025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22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416D7E-ABCD-4E9B-A9D2-F7A31E75D95A}"/>
              </a:ext>
            </a:extLst>
          </p:cNvPr>
          <p:cNvSpPr/>
          <p:nvPr/>
        </p:nvSpPr>
        <p:spPr>
          <a:xfrm>
            <a:off x="8036814" y="1324065"/>
            <a:ext cx="2452916" cy="923330"/>
          </a:xfrm>
          <a:prstGeom prst="rect">
            <a:avLst/>
          </a:prstGeom>
          <a:noFill/>
        </p:spPr>
        <p:txBody>
          <a:bodyPr wrap="none" lIns="91440" tIns="45720" rIns="91440" bIns="45720">
            <a:spAutoFit/>
          </a:bodyPr>
          <a:lstStyle/>
          <a:p>
            <a:pPr algn="ctr"/>
            <a:r>
              <a:rPr lang="ar-SA" sz="54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تطبيقاتها:</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sp>
        <p:nvSpPr>
          <p:cNvPr id="7" name="Rectangle 6">
            <a:extLst>
              <a:ext uri="{FF2B5EF4-FFF2-40B4-BE49-F238E27FC236}">
                <a16:creationId xmlns:a16="http://schemas.microsoft.com/office/drawing/2014/main" id="{EAABE15D-362F-4268-AFEA-65C4B807E5DC}"/>
              </a:ext>
            </a:extLst>
          </p:cNvPr>
          <p:cNvSpPr/>
          <p:nvPr/>
        </p:nvSpPr>
        <p:spPr>
          <a:xfrm>
            <a:off x="-198783" y="1949486"/>
            <a:ext cx="11969087" cy="2431435"/>
          </a:xfrm>
          <a:prstGeom prst="rect">
            <a:avLst/>
          </a:prstGeom>
          <a:noFill/>
        </p:spPr>
        <p:txBody>
          <a:bodyPr wrap="square" lIns="91440" tIns="45720" rIns="91440" bIns="45720">
            <a:spAutoFit/>
          </a:bodyPr>
          <a:lstStyle/>
          <a:p>
            <a:pPr marL="342900" indent="-342900" algn="r" rtl="1">
              <a:buFont typeface="Wingdings" panose="05000000000000000000" pitchFamily="2" charset="2"/>
              <a:buChar char="Ø"/>
            </a:pPr>
            <a:endParaRPr lang="ar-SA" sz="2400" b="1" dirty="0">
              <a:ln w="0"/>
              <a:solidFill>
                <a:schemeClr val="accent1"/>
              </a:solidFill>
              <a:effectLst>
                <a:outerShdw blurRad="38100" dist="25400" dir="5400000" algn="ctr" rotWithShape="0">
                  <a:srgbClr val="6E747A">
                    <a:alpha val="43000"/>
                  </a:srgbClr>
                </a:outerShdw>
              </a:effectLst>
            </a:endParaRPr>
          </a:p>
          <a:p>
            <a:pPr marL="457200" indent="-457200" algn="r" rtl="1">
              <a:buFont typeface="Wingdings" panose="05000000000000000000" pitchFamily="2" charset="2"/>
              <a:buChar char="Ø"/>
            </a:pPr>
            <a:endParaRPr lang="ar-SA" sz="3200" b="1" dirty="0">
              <a:ln w="0"/>
              <a:solidFill>
                <a:schemeClr val="accent1"/>
              </a:solidFill>
              <a:effectLst>
                <a:outerShdw blurRad="38100" dist="25400" dir="5400000" algn="ctr" rotWithShape="0">
                  <a:srgbClr val="6E747A">
                    <a:alpha val="43000"/>
                  </a:srgbClr>
                </a:outerShdw>
              </a:effectLst>
            </a:endParaRPr>
          </a:p>
          <a:p>
            <a:pPr marL="457200" indent="-4572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إذا كان الفحص والتشخيص في مجتمع معين يعتبر إذناً بإجراء العمل الجراحي، وفي غيره عكس ذلك فإنه يجب على الطبيب ألا يقدم على ذلك إلا بحصول إذن بالجراحة في هذا المجتمع.</a:t>
            </a:r>
          </a:p>
        </p:txBody>
      </p:sp>
    </p:spTree>
    <p:extLst>
      <p:ext uri="{BB962C8B-B14F-4D97-AF65-F5344CB8AC3E}">
        <p14:creationId xmlns:p14="http://schemas.microsoft.com/office/powerpoint/2010/main" val="28520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F96D1983-93B8-4848-A51E-442B2258964A}"/>
              </a:ext>
            </a:extLst>
          </p:cNvPr>
          <p:cNvSpPr>
            <a:spLocks noGrp="1"/>
          </p:cNvSpPr>
          <p:nvPr/>
        </p:nvSpPr>
        <p:spPr>
          <a:xfrm>
            <a:off x="3750366" y="1449488"/>
            <a:ext cx="7805530" cy="101568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r>
              <a:rPr lang="ar-SA" sz="4800" b="1" cap="none" spc="50" dirty="0">
                <a:ln w="9525" cmpd="sng">
                  <a:solidFill>
                    <a:schemeClr val="accent1"/>
                  </a:solidFill>
                  <a:prstDash val="solid"/>
                </a:ln>
                <a:solidFill>
                  <a:srgbClr val="70AD47">
                    <a:tint val="1000"/>
                  </a:srgbClr>
                </a:solidFill>
                <a:effectLst>
                  <a:glow rad="38100">
                    <a:schemeClr val="accent1">
                      <a:alpha val="40000"/>
                    </a:schemeClr>
                  </a:glow>
                </a:effectLst>
              </a:rPr>
              <a:t>خامسا: قاعدة اليقين لا يزول بالشك </a:t>
            </a:r>
          </a:p>
        </p:txBody>
      </p:sp>
      <p:graphicFrame>
        <p:nvGraphicFramePr>
          <p:cNvPr id="6" name="رسم تخطيطي 5">
            <a:extLst>
              <a:ext uri="{FF2B5EF4-FFF2-40B4-BE49-F238E27FC236}">
                <a16:creationId xmlns:a16="http://schemas.microsoft.com/office/drawing/2014/main" id="{C27469AB-0808-4CDE-8CD7-7FE22CA91A94}"/>
              </a:ext>
            </a:extLst>
          </p:cNvPr>
          <p:cNvGraphicFramePr/>
          <p:nvPr>
            <p:extLst>
              <p:ext uri="{D42A27DB-BD31-4B8C-83A1-F6EECF244321}">
                <p14:modId xmlns:p14="http://schemas.microsoft.com/office/powerpoint/2010/main" val="103878914"/>
              </p:ext>
            </p:extLst>
          </p:nvPr>
        </p:nvGraphicFramePr>
        <p:xfrm>
          <a:off x="3589131" y="14544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04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EB388F-A9F8-492B-AF00-5804BA481649}"/>
              </a:ext>
            </a:extLst>
          </p:cNvPr>
          <p:cNvSpPr/>
          <p:nvPr/>
        </p:nvSpPr>
        <p:spPr>
          <a:xfrm>
            <a:off x="8036814" y="1324065"/>
            <a:ext cx="2452916" cy="923330"/>
          </a:xfrm>
          <a:prstGeom prst="rect">
            <a:avLst/>
          </a:prstGeom>
          <a:noFill/>
        </p:spPr>
        <p:txBody>
          <a:bodyPr wrap="none" lIns="91440" tIns="45720" rIns="91440" bIns="45720">
            <a:spAutoFit/>
          </a:bodyPr>
          <a:lstStyle/>
          <a:p>
            <a:pPr algn="ctr"/>
            <a:r>
              <a:rPr lang="ar-SA" sz="54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تطبيقاتها:</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sp>
        <p:nvSpPr>
          <p:cNvPr id="5" name="Rectangle 4">
            <a:extLst>
              <a:ext uri="{FF2B5EF4-FFF2-40B4-BE49-F238E27FC236}">
                <a16:creationId xmlns:a16="http://schemas.microsoft.com/office/drawing/2014/main" id="{E53AC93D-83D6-4FBD-8271-672317021A89}"/>
              </a:ext>
            </a:extLst>
          </p:cNvPr>
          <p:cNvSpPr/>
          <p:nvPr/>
        </p:nvSpPr>
        <p:spPr>
          <a:xfrm>
            <a:off x="331304" y="2247395"/>
            <a:ext cx="11465504" cy="3539430"/>
          </a:xfrm>
          <a:prstGeom prst="rect">
            <a:avLst/>
          </a:prstGeom>
          <a:noFill/>
        </p:spPr>
        <p:txBody>
          <a:bodyPr wrap="square" lIns="91440" tIns="45720" rIns="91440" bIns="45720">
            <a:spAutoFit/>
          </a:bodyPr>
          <a:lstStyle/>
          <a:p>
            <a:pPr marL="342900" indent="-3429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لا يرتفع الحجر عن المريض حتى يتأكد من شفائه</a:t>
            </a:r>
          </a:p>
          <a:p>
            <a:pPr marL="342900" indent="-342900" algn="r" rtl="1">
              <a:buFont typeface="Wingdings" panose="05000000000000000000" pitchFamily="2" charset="2"/>
              <a:buChar char="Ø"/>
            </a:pPr>
            <a:endParaRPr lang="ar-SA" sz="3200" b="1" dirty="0">
              <a:ln w="0"/>
              <a:solidFill>
                <a:schemeClr val="accent1"/>
              </a:solidFill>
              <a:effectLst>
                <a:outerShdw blurRad="38100" dist="25400" dir="5400000" algn="ctr" rotWithShape="0">
                  <a:srgbClr val="6E747A">
                    <a:alpha val="43000"/>
                  </a:srgbClr>
                </a:outerShdw>
              </a:effectLst>
            </a:endParaRPr>
          </a:p>
          <a:p>
            <a:pPr marL="342900" indent="-3429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يجب على الطبيب بذل مافي وسعه لإنعاش المريض ويستمر في المحاوله حتى يسترد عافيته أو يتيقن من موته؛لأن الأصل أن الإنسان حي.</a:t>
            </a:r>
          </a:p>
          <a:p>
            <a:pPr marL="342900" indent="-342900" algn="r" rtl="1">
              <a:buFont typeface="Wingdings" panose="05000000000000000000" pitchFamily="2" charset="2"/>
              <a:buChar char="Ø"/>
            </a:pPr>
            <a:endParaRPr lang="ar-SA" sz="3200" b="1" dirty="0">
              <a:ln w="0"/>
              <a:solidFill>
                <a:schemeClr val="accent1"/>
              </a:solidFill>
              <a:effectLst>
                <a:outerShdw blurRad="38100" dist="25400" dir="5400000" algn="ctr" rotWithShape="0">
                  <a:srgbClr val="6E747A">
                    <a:alpha val="43000"/>
                  </a:srgbClr>
                </a:outerShdw>
              </a:effectLst>
            </a:endParaRPr>
          </a:p>
          <a:p>
            <a:pPr marL="342900" indent="-3429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لا يجوز الحكم على الميت دماغياً بأنه ميت حتى يُعلم أنه مات موتاً لا شبهة فيه تتوقف معه حركة القلب والنفس؛لأن الأصل حياته</a:t>
            </a:r>
          </a:p>
        </p:txBody>
      </p:sp>
    </p:spTree>
    <p:extLst>
      <p:ext uri="{BB962C8B-B14F-4D97-AF65-F5344CB8AC3E}">
        <p14:creationId xmlns:p14="http://schemas.microsoft.com/office/powerpoint/2010/main" val="348068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id="{55EB426E-5CBE-4591-8DE3-43E7C6FE1B16}"/>
              </a:ext>
            </a:extLst>
          </p:cNvPr>
          <p:cNvGraphicFramePr/>
          <p:nvPr>
            <p:extLst>
              <p:ext uri="{D42A27DB-BD31-4B8C-83A1-F6EECF244321}">
                <p14:modId xmlns:p14="http://schemas.microsoft.com/office/powerpoint/2010/main" val="4016879989"/>
              </p:ext>
            </p:extLst>
          </p:nvPr>
        </p:nvGraphicFramePr>
        <p:xfrm>
          <a:off x="439396" y="2243622"/>
          <a:ext cx="6780922" cy="4090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5DF0B9B-20BD-4409-9405-3D449BC76C34}"/>
              </a:ext>
            </a:extLst>
          </p:cNvPr>
          <p:cNvSpPr/>
          <p:nvPr/>
        </p:nvSpPr>
        <p:spPr>
          <a:xfrm>
            <a:off x="6255026" y="3013501"/>
            <a:ext cx="5497578" cy="2062103"/>
          </a:xfrm>
          <a:prstGeom prst="rect">
            <a:avLst/>
          </a:prstGeom>
        </p:spPr>
        <p:txBody>
          <a:bodyPr wrap="square">
            <a:spAutoFit/>
          </a:bodyPr>
          <a:lstStyle/>
          <a:p>
            <a:pPr algn="r"/>
            <a:r>
              <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cs typeface="+mj-cs"/>
              </a:rPr>
              <a:t>تعريف المقاصد الشرعية: </a:t>
            </a:r>
            <a:r>
              <a:rPr lang="ar-SA" sz="3200" b="1" dirty="0">
                <a:ln w="0"/>
                <a:solidFill>
                  <a:schemeClr val="accent1"/>
                </a:solidFill>
                <a:effectLst>
                  <a:outerShdw blurRad="38100" dist="25400" dir="5400000" algn="ctr" rotWithShape="0">
                    <a:srgbClr val="6E747A">
                      <a:alpha val="43000"/>
                    </a:srgbClr>
                  </a:outerShdw>
                </a:effectLst>
                <a:cs typeface="+mj-cs"/>
              </a:rPr>
              <a:t>هي المعاني والحكم التي راعها الشارع في التشريع عموماً وخصوصاً من أجل تحقيق مصالح العباد.</a:t>
            </a:r>
          </a:p>
        </p:txBody>
      </p:sp>
      <p:sp>
        <p:nvSpPr>
          <p:cNvPr id="6" name="Rectangle 5">
            <a:extLst>
              <a:ext uri="{FF2B5EF4-FFF2-40B4-BE49-F238E27FC236}">
                <a16:creationId xmlns:a16="http://schemas.microsoft.com/office/drawing/2014/main" id="{F3A10B29-1B11-4A21-B29E-CCACFFE03025}"/>
              </a:ext>
            </a:extLst>
          </p:cNvPr>
          <p:cNvSpPr/>
          <p:nvPr/>
        </p:nvSpPr>
        <p:spPr>
          <a:xfrm>
            <a:off x="4242791" y="1412625"/>
            <a:ext cx="7367723" cy="830997"/>
          </a:xfrm>
          <a:prstGeom prst="rect">
            <a:avLst/>
          </a:prstGeom>
        </p:spPr>
        <p:txBody>
          <a:bodyPr wrap="none">
            <a:spAutoFit/>
          </a:bodyPr>
          <a:lstStyle/>
          <a:p>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AdvertisingBold"/>
                <a:cs typeface="AB - HALA FREE HAND" pitchFamily="2" charset="-78"/>
              </a:rPr>
              <a:t>المقاصد الشرعية وتطبيقاتها الطبية</a:t>
            </a:r>
            <a:endParaRPr lang="en-US" sz="4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4877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A7EAEA6F-0376-4F88-9079-46C8D17658B4}"/>
              </a:ext>
            </a:extLst>
          </p:cNvPr>
          <p:cNvSpPr>
            <a:spLocks noGrp="1"/>
          </p:cNvSpPr>
          <p:nvPr>
            <p:ph type="title"/>
          </p:nvPr>
        </p:nvSpPr>
        <p:spPr>
          <a:xfrm>
            <a:off x="5629618" y="1414037"/>
            <a:ext cx="5833104" cy="1492132"/>
          </a:xfrm>
        </p:spPr>
        <p:txBody>
          <a:bodyPr>
            <a:normAutofit/>
          </a:bodyPr>
          <a:lstStyle/>
          <a:p>
            <a:pPr marL="742950" indent="-742950" algn="r" rtl="1">
              <a:buFont typeface="+mj-lt"/>
              <a:buAutoNum type="arabicPeriod"/>
            </a:pP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AB - HALA FREE HAND" pitchFamily="2" charset="-78"/>
              </a:rPr>
              <a:t>حفظ الدين</a:t>
            </a:r>
          </a:p>
        </p:txBody>
      </p:sp>
      <p:graphicFrame>
        <p:nvGraphicFramePr>
          <p:cNvPr id="5" name="عنصر نائب للمحتوى 3">
            <a:extLst>
              <a:ext uri="{FF2B5EF4-FFF2-40B4-BE49-F238E27FC236}">
                <a16:creationId xmlns:a16="http://schemas.microsoft.com/office/drawing/2014/main" id="{2C130D36-BFFE-4F26-89B1-1711212CD8E0}"/>
              </a:ext>
            </a:extLst>
          </p:cNvPr>
          <p:cNvGraphicFramePr>
            <a:graphicFrameLocks noGrp="1"/>
          </p:cNvGraphicFramePr>
          <p:nvPr>
            <p:ph idx="1"/>
            <p:extLst>
              <p:ext uri="{D42A27DB-BD31-4B8C-83A1-F6EECF244321}">
                <p14:modId xmlns:p14="http://schemas.microsoft.com/office/powerpoint/2010/main" val="3971074939"/>
              </p:ext>
            </p:extLst>
          </p:nvPr>
        </p:nvGraphicFramePr>
        <p:xfrm>
          <a:off x="1497496" y="2398641"/>
          <a:ext cx="7923259" cy="394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08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BFCDAABE-B8E0-43AB-BC5D-9222D496DA7C}"/>
              </a:ext>
            </a:extLst>
          </p:cNvPr>
          <p:cNvSpPr>
            <a:spLocks noGrp="1"/>
          </p:cNvSpPr>
          <p:nvPr>
            <p:ph type="title"/>
          </p:nvPr>
        </p:nvSpPr>
        <p:spPr>
          <a:xfrm>
            <a:off x="2858682" y="1394587"/>
            <a:ext cx="8352007" cy="1298386"/>
          </a:xfrm>
        </p:spPr>
        <p:txBody>
          <a:bodyPr>
            <a:normAutofit/>
          </a:bodyPr>
          <a:lstStyle/>
          <a:p>
            <a:pPr marL="914400" indent="-914400" algn="r" rtl="1">
              <a:buFont typeface="+mj-lt"/>
              <a:buAutoNum type="arabicPeriod" startAt="2"/>
            </a:pP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AB - HALA FREE HAND" pitchFamily="2" charset="-78"/>
              </a:rPr>
              <a:t>حفظ النفس</a:t>
            </a:r>
          </a:p>
        </p:txBody>
      </p:sp>
      <p:graphicFrame>
        <p:nvGraphicFramePr>
          <p:cNvPr id="5" name="عنصر نائب للمحتوى 3">
            <a:extLst>
              <a:ext uri="{FF2B5EF4-FFF2-40B4-BE49-F238E27FC236}">
                <a16:creationId xmlns:a16="http://schemas.microsoft.com/office/drawing/2014/main" id="{7D7F1B5F-0236-4F8B-B387-CCA2EBA8FEBD}"/>
              </a:ext>
            </a:extLst>
          </p:cNvPr>
          <p:cNvGraphicFramePr>
            <a:graphicFrameLocks noGrp="1"/>
          </p:cNvGraphicFramePr>
          <p:nvPr>
            <p:ph idx="1"/>
            <p:extLst>
              <p:ext uri="{D42A27DB-BD31-4B8C-83A1-F6EECF244321}">
                <p14:modId xmlns:p14="http://schemas.microsoft.com/office/powerpoint/2010/main" val="1774705933"/>
              </p:ext>
            </p:extLst>
          </p:nvPr>
        </p:nvGraphicFramePr>
        <p:xfrm>
          <a:off x="1520087" y="2358887"/>
          <a:ext cx="7385373" cy="431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69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13F83246-55FC-45DA-83E2-5220CA443CBC}"/>
              </a:ext>
            </a:extLst>
          </p:cNvPr>
          <p:cNvSpPr>
            <a:spLocks noGrp="1"/>
          </p:cNvSpPr>
          <p:nvPr>
            <p:ph type="title"/>
          </p:nvPr>
        </p:nvSpPr>
        <p:spPr>
          <a:xfrm>
            <a:off x="2858682" y="1394587"/>
            <a:ext cx="8352007" cy="1298386"/>
          </a:xfrm>
        </p:spPr>
        <p:txBody>
          <a:bodyPr>
            <a:normAutofit/>
          </a:bodyPr>
          <a:lstStyle/>
          <a:p>
            <a:pPr marL="914400" indent="-914400" algn="r" rtl="1">
              <a:buFont typeface="+mj-lt"/>
              <a:buAutoNum type="arabicPeriod" startAt="3"/>
            </a:pP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AB - HALA FREE HAND" pitchFamily="2" charset="-78"/>
              </a:rPr>
              <a:t>حفظ العقل</a:t>
            </a:r>
          </a:p>
        </p:txBody>
      </p:sp>
      <p:graphicFrame>
        <p:nvGraphicFramePr>
          <p:cNvPr id="11" name="Diagram 10">
            <a:extLst>
              <a:ext uri="{FF2B5EF4-FFF2-40B4-BE49-F238E27FC236}">
                <a16:creationId xmlns:a16="http://schemas.microsoft.com/office/drawing/2014/main" id="{5CBE2D08-9D6A-4133-99CC-1579258BAF51}"/>
              </a:ext>
            </a:extLst>
          </p:cNvPr>
          <p:cNvGraphicFramePr/>
          <p:nvPr>
            <p:extLst>
              <p:ext uri="{D42A27DB-BD31-4B8C-83A1-F6EECF244321}">
                <p14:modId xmlns:p14="http://schemas.microsoft.com/office/powerpoint/2010/main" val="2020844360"/>
              </p:ext>
            </p:extLst>
          </p:nvPr>
        </p:nvGraphicFramePr>
        <p:xfrm>
          <a:off x="1223616" y="2441181"/>
          <a:ext cx="8352007" cy="4105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38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D306DD7A-7385-4507-A8D4-8CAE88ED31E7}"/>
              </a:ext>
            </a:extLst>
          </p:cNvPr>
          <p:cNvSpPr>
            <a:spLocks noGrp="1"/>
          </p:cNvSpPr>
          <p:nvPr>
            <p:ph type="title"/>
          </p:nvPr>
        </p:nvSpPr>
        <p:spPr>
          <a:xfrm>
            <a:off x="2858682" y="1394587"/>
            <a:ext cx="8352007" cy="1298386"/>
          </a:xfrm>
        </p:spPr>
        <p:txBody>
          <a:bodyPr>
            <a:normAutofit/>
          </a:bodyPr>
          <a:lstStyle/>
          <a:p>
            <a:pPr marL="914400" indent="-914400" algn="r" rtl="1">
              <a:buFont typeface="+mj-lt"/>
              <a:buAutoNum type="arabicPeriod" startAt="4"/>
            </a:pP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AB - HALA FREE HAND" pitchFamily="2" charset="-78"/>
              </a:rPr>
              <a:t>حفظ العرض</a:t>
            </a:r>
          </a:p>
        </p:txBody>
      </p:sp>
      <p:graphicFrame>
        <p:nvGraphicFramePr>
          <p:cNvPr id="6" name="Diagram 5">
            <a:extLst>
              <a:ext uri="{FF2B5EF4-FFF2-40B4-BE49-F238E27FC236}">
                <a16:creationId xmlns:a16="http://schemas.microsoft.com/office/drawing/2014/main" id="{6B5E7D14-6B71-451A-85AE-DB23B11BC79D}"/>
              </a:ext>
            </a:extLst>
          </p:cNvPr>
          <p:cNvGraphicFramePr/>
          <p:nvPr>
            <p:extLst>
              <p:ext uri="{D42A27DB-BD31-4B8C-83A1-F6EECF244321}">
                <p14:modId xmlns:p14="http://schemas.microsoft.com/office/powerpoint/2010/main" val="188308534"/>
              </p:ext>
            </p:extLst>
          </p:nvPr>
        </p:nvGraphicFramePr>
        <p:xfrm>
          <a:off x="1250121" y="2226365"/>
          <a:ext cx="7920383" cy="4280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33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FDC85550-39BE-46D5-A487-D030999AF1C2}"/>
              </a:ext>
            </a:extLst>
          </p:cNvPr>
          <p:cNvSpPr>
            <a:spLocks noGrp="1"/>
          </p:cNvSpPr>
          <p:nvPr>
            <p:ph type="title"/>
          </p:nvPr>
        </p:nvSpPr>
        <p:spPr>
          <a:xfrm>
            <a:off x="2858682" y="1394587"/>
            <a:ext cx="8352007" cy="1298386"/>
          </a:xfrm>
        </p:spPr>
        <p:txBody>
          <a:bodyPr>
            <a:normAutofit/>
          </a:bodyPr>
          <a:lstStyle/>
          <a:p>
            <a:pPr marL="914400" indent="-914400" algn="r" rtl="1">
              <a:buFont typeface="+mj-lt"/>
              <a:buAutoNum type="arabicPeriod" startAt="5"/>
            </a:pP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AB - HALA FREE HAND" pitchFamily="2" charset="-78"/>
              </a:rPr>
              <a:t>حفظ المال</a:t>
            </a:r>
          </a:p>
        </p:txBody>
      </p:sp>
      <p:graphicFrame>
        <p:nvGraphicFramePr>
          <p:cNvPr id="5" name="Diagram 4">
            <a:extLst>
              <a:ext uri="{FF2B5EF4-FFF2-40B4-BE49-F238E27FC236}">
                <a16:creationId xmlns:a16="http://schemas.microsoft.com/office/drawing/2014/main" id="{1FFF9996-F1DC-40F1-93B5-FA7309267262}"/>
              </a:ext>
            </a:extLst>
          </p:cNvPr>
          <p:cNvGraphicFramePr/>
          <p:nvPr>
            <p:extLst>
              <p:ext uri="{D42A27DB-BD31-4B8C-83A1-F6EECF244321}">
                <p14:modId xmlns:p14="http://schemas.microsoft.com/office/powerpoint/2010/main" val="4269003348"/>
              </p:ext>
            </p:extLst>
          </p:nvPr>
        </p:nvGraphicFramePr>
        <p:xfrm>
          <a:off x="1364975" y="2425148"/>
          <a:ext cx="8198678" cy="380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0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D56FFA-EA94-43BD-A9F9-B327A8BFFDF6}"/>
              </a:ext>
            </a:extLst>
          </p:cNvPr>
          <p:cNvSpPr/>
          <p:nvPr/>
        </p:nvSpPr>
        <p:spPr>
          <a:xfrm>
            <a:off x="7260159" y="1324065"/>
            <a:ext cx="4006226" cy="923330"/>
          </a:xfrm>
          <a:prstGeom prst="rect">
            <a:avLst/>
          </a:prstGeom>
          <a:noFill/>
        </p:spPr>
        <p:txBody>
          <a:bodyPr wrap="none" lIns="91440" tIns="45720" rIns="91440" bIns="45720">
            <a:spAutoFit/>
          </a:bodyPr>
          <a:lstStyle/>
          <a:p>
            <a:pPr algn="ctr"/>
            <a:r>
              <a:rPr lang="ar-SA" sz="54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القاعدة الفقهية :</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sp>
        <p:nvSpPr>
          <p:cNvPr id="5" name="Rectangle 4">
            <a:extLst>
              <a:ext uri="{FF2B5EF4-FFF2-40B4-BE49-F238E27FC236}">
                <a16:creationId xmlns:a16="http://schemas.microsoft.com/office/drawing/2014/main" id="{5288EDF7-DC64-4D81-8C24-C9BC993BC844}"/>
              </a:ext>
            </a:extLst>
          </p:cNvPr>
          <p:cNvSpPr/>
          <p:nvPr/>
        </p:nvSpPr>
        <p:spPr>
          <a:xfrm>
            <a:off x="0" y="2548503"/>
            <a:ext cx="11969087" cy="1569660"/>
          </a:xfrm>
          <a:prstGeom prst="rect">
            <a:avLst/>
          </a:prstGeom>
          <a:noFill/>
        </p:spPr>
        <p:txBody>
          <a:bodyPr wrap="square" lIns="91440" tIns="45720" rIns="91440" bIns="45720">
            <a:spAutoFit/>
          </a:bodyPr>
          <a:lstStyle/>
          <a:p>
            <a:pPr algn="r" rtl="1"/>
            <a:r>
              <a:rPr lang="ar-SA" sz="3200" b="1" dirty="0">
                <a:ln w="0"/>
                <a:effectLst>
                  <a:outerShdw blurRad="38100" dist="25400" dir="5400000" algn="ctr" rotWithShape="0">
                    <a:srgbClr val="6E747A">
                      <a:alpha val="43000"/>
                    </a:srgbClr>
                  </a:outerShdw>
                </a:effectLst>
              </a:rPr>
              <a:t>"حكم فقهي كلي، مصوغ، في نص موجز محكم، ينطبق على</a:t>
            </a:r>
          </a:p>
          <a:p>
            <a:pPr algn="r" rtl="1"/>
            <a:r>
              <a:rPr lang="ar-SA" sz="3200" b="1" dirty="0">
                <a:ln w="0"/>
                <a:effectLst>
                  <a:outerShdw blurRad="38100" dist="25400" dir="5400000" algn="ctr" rotWithShape="0">
                    <a:srgbClr val="6E747A">
                      <a:alpha val="43000"/>
                    </a:srgbClr>
                  </a:outerShdw>
                </a:effectLst>
              </a:rPr>
              <a:t> جزئيات كثيرة في أبواب متعددة، ويرد إليه </a:t>
            </a:r>
            <a:r>
              <a:rPr lang="ar-SA" sz="3200" b="1" dirty="0" err="1">
                <a:ln w="0"/>
                <a:effectLst>
                  <a:outerShdw blurRad="38100" dist="25400" dir="5400000" algn="ctr" rotWithShape="0">
                    <a:srgbClr val="6E747A">
                      <a:alpha val="43000"/>
                    </a:srgbClr>
                  </a:outerShdw>
                </a:effectLst>
              </a:rPr>
              <a:t>مايستجد</a:t>
            </a:r>
            <a:endParaRPr lang="ar-SA" sz="3200" b="1" dirty="0">
              <a:ln w="0"/>
              <a:effectLst>
                <a:outerShdw blurRad="38100" dist="25400" dir="5400000" algn="ctr" rotWithShape="0">
                  <a:srgbClr val="6E747A">
                    <a:alpha val="43000"/>
                  </a:srgbClr>
                </a:outerShdw>
              </a:effectLst>
            </a:endParaRPr>
          </a:p>
          <a:p>
            <a:pPr algn="r" rtl="1"/>
            <a:r>
              <a:rPr lang="ar-SA" sz="3200" b="1" dirty="0">
                <a:ln w="0"/>
                <a:effectLst>
                  <a:outerShdw blurRad="38100" dist="25400" dir="5400000" algn="ctr" rotWithShape="0">
                    <a:srgbClr val="6E747A">
                      <a:alpha val="43000"/>
                    </a:srgbClr>
                  </a:outerShdw>
                </a:effectLst>
              </a:rPr>
              <a:t> من نوازل تدخل تحت موضوع: لتعرف أحكامها منه "</a:t>
            </a:r>
            <a:endParaRPr lang="en-US" sz="3200" b="1" cap="none" spc="0" dirty="0">
              <a:ln w="0"/>
              <a:effectLst>
                <a:outerShdw blurRad="38100" dist="25400" dir="5400000" algn="ctr" rotWithShape="0">
                  <a:srgbClr val="6E747A">
                    <a:alpha val="43000"/>
                  </a:srgbClr>
                </a:outerShdw>
              </a:effectLst>
            </a:endParaRPr>
          </a:p>
        </p:txBody>
      </p:sp>
      <p:graphicFrame>
        <p:nvGraphicFramePr>
          <p:cNvPr id="6" name="رسم تخطيطي 5">
            <a:extLst>
              <a:ext uri="{FF2B5EF4-FFF2-40B4-BE49-F238E27FC236}">
                <a16:creationId xmlns:a16="http://schemas.microsoft.com/office/drawing/2014/main" id="{1B030164-1E22-4790-BE21-A2776F7FCA6E}"/>
              </a:ext>
            </a:extLst>
          </p:cNvPr>
          <p:cNvGraphicFramePr/>
          <p:nvPr>
            <p:extLst>
              <p:ext uri="{D42A27DB-BD31-4B8C-83A1-F6EECF244321}">
                <p14:modId xmlns:p14="http://schemas.microsoft.com/office/powerpoint/2010/main" val="2850114361"/>
              </p:ext>
            </p:extLst>
          </p:nvPr>
        </p:nvGraphicFramePr>
        <p:xfrm>
          <a:off x="-796379" y="2247395"/>
          <a:ext cx="6780922" cy="4090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71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79CEC-3F57-4ECA-90CF-E265141884E1}"/>
              </a:ext>
            </a:extLst>
          </p:cNvPr>
          <p:cNvSpPr/>
          <p:nvPr/>
        </p:nvSpPr>
        <p:spPr>
          <a:xfrm>
            <a:off x="4010873" y="2715544"/>
            <a:ext cx="6237605" cy="1107996"/>
          </a:xfrm>
          <a:prstGeom prst="rect">
            <a:avLst/>
          </a:prstGeom>
          <a:noFill/>
        </p:spPr>
        <p:txBody>
          <a:bodyPr wrap="none" lIns="91440" tIns="45720" rIns="91440" bIns="45720">
            <a:spAutoFit/>
          </a:bodyPr>
          <a:lstStyle/>
          <a:p>
            <a:pPr algn="ctr"/>
            <a:r>
              <a:rPr lang="ar-SA"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شكراً على انتباهكم =)</a:t>
            </a:r>
            <a:endPar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16042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242715-7672-4D55-9F48-8B74FE13ED53}"/>
              </a:ext>
            </a:extLst>
          </p:cNvPr>
          <p:cNvSpPr/>
          <p:nvPr/>
        </p:nvSpPr>
        <p:spPr>
          <a:xfrm>
            <a:off x="6940364" y="1324065"/>
            <a:ext cx="4645823" cy="830997"/>
          </a:xfrm>
          <a:prstGeom prst="rect">
            <a:avLst/>
          </a:prstGeom>
          <a:noFill/>
        </p:spPr>
        <p:txBody>
          <a:bodyPr wrap="none" lIns="91440" tIns="45720" rIns="91440" bIns="45720">
            <a:spAutoFit/>
          </a:bodyPr>
          <a:lstStyle/>
          <a:p>
            <a:pPr algn="ct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أولا: الأمور بمقاصدها</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graphicFrame>
        <p:nvGraphicFramePr>
          <p:cNvPr id="3" name="رسم تخطيطي 2">
            <a:extLst>
              <a:ext uri="{FF2B5EF4-FFF2-40B4-BE49-F238E27FC236}">
                <a16:creationId xmlns:a16="http://schemas.microsoft.com/office/drawing/2014/main" id="{017E46A4-F907-45D4-AB8E-2172D73BACF0}"/>
              </a:ext>
            </a:extLst>
          </p:cNvPr>
          <p:cNvGraphicFramePr/>
          <p:nvPr>
            <p:extLst>
              <p:ext uri="{D42A27DB-BD31-4B8C-83A1-F6EECF244321}">
                <p14:modId xmlns:p14="http://schemas.microsoft.com/office/powerpoint/2010/main" val="2156416962"/>
              </p:ext>
            </p:extLst>
          </p:nvPr>
        </p:nvGraphicFramePr>
        <p:xfrm>
          <a:off x="2668105" y="15678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22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9159EE-0BEA-47E6-A33C-3D5CB1A8D50E}"/>
              </a:ext>
            </a:extLst>
          </p:cNvPr>
          <p:cNvSpPr/>
          <p:nvPr/>
        </p:nvSpPr>
        <p:spPr>
          <a:xfrm>
            <a:off x="8036814" y="1324065"/>
            <a:ext cx="2452916" cy="923330"/>
          </a:xfrm>
          <a:prstGeom prst="rect">
            <a:avLst/>
          </a:prstGeom>
          <a:noFill/>
        </p:spPr>
        <p:txBody>
          <a:bodyPr wrap="none" lIns="91440" tIns="45720" rIns="91440" bIns="45720">
            <a:spAutoFit/>
          </a:bodyPr>
          <a:lstStyle/>
          <a:p>
            <a:pPr algn="ctr"/>
            <a:r>
              <a:rPr lang="ar-SA" sz="54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تطبيقاتها:</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sp>
        <p:nvSpPr>
          <p:cNvPr id="5" name="Rectangle 4">
            <a:extLst>
              <a:ext uri="{FF2B5EF4-FFF2-40B4-BE49-F238E27FC236}">
                <a16:creationId xmlns:a16="http://schemas.microsoft.com/office/drawing/2014/main" id="{C15F2788-10C1-43D9-9E30-791EA94D78CB}"/>
              </a:ext>
            </a:extLst>
          </p:cNvPr>
          <p:cNvSpPr/>
          <p:nvPr/>
        </p:nvSpPr>
        <p:spPr>
          <a:xfrm>
            <a:off x="0" y="2967335"/>
            <a:ext cx="11969087" cy="1077218"/>
          </a:xfrm>
          <a:prstGeom prst="rect">
            <a:avLst/>
          </a:prstGeom>
          <a:noFill/>
        </p:spPr>
        <p:txBody>
          <a:bodyPr wrap="square" lIns="91440" tIns="45720" rIns="91440" bIns="45720">
            <a:spAutoFit/>
          </a:bodyPr>
          <a:lstStyle/>
          <a:p>
            <a:pPr marL="457200" indent="-4572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المسؤولية الواقعة على الطبيب الذي قصد التعدي على المريض ، والطبيب الذي قصد مداواته فأخطأ.</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1433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3183A8-B8B0-4652-A0BC-B9B2284E5B5F}"/>
              </a:ext>
            </a:extLst>
          </p:cNvPr>
          <p:cNvSpPr/>
          <p:nvPr/>
        </p:nvSpPr>
        <p:spPr>
          <a:xfrm>
            <a:off x="6525441" y="1324065"/>
            <a:ext cx="4945585" cy="830997"/>
          </a:xfrm>
          <a:prstGeom prst="rect">
            <a:avLst/>
          </a:prstGeom>
          <a:noFill/>
        </p:spPr>
        <p:txBody>
          <a:bodyPr wrap="none" lIns="91440" tIns="45720" rIns="91440" bIns="45720">
            <a:spAutoFit/>
          </a:bodyPr>
          <a:lstStyle/>
          <a:p>
            <a:pPr algn="ct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ثانيا: لا ضرر ولا ضرار</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graphicFrame>
        <p:nvGraphicFramePr>
          <p:cNvPr id="7" name="رسم تخطيطي 6">
            <a:extLst>
              <a:ext uri="{FF2B5EF4-FFF2-40B4-BE49-F238E27FC236}">
                <a16:creationId xmlns:a16="http://schemas.microsoft.com/office/drawing/2014/main" id="{2CDB0A0C-4ED1-4D3B-A388-5E8C6628CC8B}"/>
              </a:ext>
            </a:extLst>
          </p:cNvPr>
          <p:cNvGraphicFramePr/>
          <p:nvPr>
            <p:extLst>
              <p:ext uri="{D42A27DB-BD31-4B8C-83A1-F6EECF244321}">
                <p14:modId xmlns:p14="http://schemas.microsoft.com/office/powerpoint/2010/main" val="3505061286"/>
              </p:ext>
            </p:extLst>
          </p:nvPr>
        </p:nvGraphicFramePr>
        <p:xfrm>
          <a:off x="2668105" y="15678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89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840C4D-5E2D-4BF4-BFEA-3F0A29FDD7B9}"/>
              </a:ext>
            </a:extLst>
          </p:cNvPr>
          <p:cNvSpPr/>
          <p:nvPr/>
        </p:nvSpPr>
        <p:spPr>
          <a:xfrm>
            <a:off x="8036814" y="1324065"/>
            <a:ext cx="2452916" cy="923330"/>
          </a:xfrm>
          <a:prstGeom prst="rect">
            <a:avLst/>
          </a:prstGeom>
          <a:noFill/>
        </p:spPr>
        <p:txBody>
          <a:bodyPr wrap="none" lIns="91440" tIns="45720" rIns="91440" bIns="45720">
            <a:spAutoFit/>
          </a:bodyPr>
          <a:lstStyle/>
          <a:p>
            <a:pPr algn="ctr"/>
            <a:r>
              <a:rPr lang="ar-SA" sz="54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تطبيقاتها:</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sp>
        <p:nvSpPr>
          <p:cNvPr id="5" name="Rectangle 4">
            <a:extLst>
              <a:ext uri="{FF2B5EF4-FFF2-40B4-BE49-F238E27FC236}">
                <a16:creationId xmlns:a16="http://schemas.microsoft.com/office/drawing/2014/main" id="{68F16C35-12D9-40D6-91B0-4168F9B28101}"/>
              </a:ext>
            </a:extLst>
          </p:cNvPr>
          <p:cNvSpPr/>
          <p:nvPr/>
        </p:nvSpPr>
        <p:spPr>
          <a:xfrm>
            <a:off x="0" y="2890391"/>
            <a:ext cx="11969087" cy="1077218"/>
          </a:xfrm>
          <a:prstGeom prst="rect">
            <a:avLst/>
          </a:prstGeom>
          <a:noFill/>
        </p:spPr>
        <p:txBody>
          <a:bodyPr wrap="square" lIns="91440" tIns="45720" rIns="91440" bIns="45720">
            <a:spAutoFit/>
          </a:bodyPr>
          <a:lstStyle/>
          <a:p>
            <a:pPr marL="457200" indent="-4572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حرمة الإضرار بالنفس المعصومة.</a:t>
            </a:r>
          </a:p>
          <a:p>
            <a:pPr marL="457200" indent="-457200" algn="r" rtl="1">
              <a:buFont typeface="Wingdings" panose="05000000000000000000" pitchFamily="2" charset="2"/>
              <a:buChar char="Ø"/>
            </a:pPr>
            <a:r>
              <a:rPr lang="ar-SA" sz="3200" b="1" cap="none" spc="0" dirty="0">
                <a:ln w="0"/>
                <a:solidFill>
                  <a:schemeClr val="accent1"/>
                </a:solidFill>
                <a:effectLst>
                  <a:outerShdw blurRad="38100" dist="25400" dir="5400000" algn="ctr" rotWithShape="0">
                    <a:srgbClr val="6E747A">
                      <a:alpha val="43000"/>
                    </a:srgbClr>
                  </a:outerShdw>
                </a:effectLst>
              </a:rPr>
              <a:t>وصف الدواء المميت ، الغير نافع.</a:t>
            </a:r>
            <a:endParaRPr lang="en-US" sz="32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4340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5D9B7-CDC5-49E7-910F-D7E8ADE58045}"/>
              </a:ext>
            </a:extLst>
          </p:cNvPr>
          <p:cNvSpPr/>
          <p:nvPr/>
        </p:nvSpPr>
        <p:spPr>
          <a:xfrm>
            <a:off x="4435131" y="2967335"/>
            <a:ext cx="3321743" cy="923330"/>
          </a:xfrm>
          <a:prstGeom prst="rect">
            <a:avLst/>
          </a:prstGeom>
          <a:noFill/>
        </p:spPr>
        <p:txBody>
          <a:bodyPr wrap="none" lIns="91440" tIns="45720" rIns="91440" bIns="45720">
            <a:spAutoFit/>
          </a:bodyPr>
          <a:lstStyle/>
          <a:p>
            <a:pPr algn="ctr"/>
            <a:r>
              <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الحجر الصحي</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a:extLst>
              <a:ext uri="{FF2B5EF4-FFF2-40B4-BE49-F238E27FC236}">
                <a16:creationId xmlns:a16="http://schemas.microsoft.com/office/drawing/2014/main" id="{5DA3CDDE-8EE4-4C7C-AA6C-BC836F99ED09}"/>
              </a:ext>
            </a:extLst>
          </p:cNvPr>
          <p:cNvSpPr/>
          <p:nvPr/>
        </p:nvSpPr>
        <p:spPr>
          <a:xfrm>
            <a:off x="2345636" y="3890665"/>
            <a:ext cx="7156174" cy="1015663"/>
          </a:xfrm>
          <a:prstGeom prst="rect">
            <a:avLst/>
          </a:prstGeom>
          <a:noFill/>
        </p:spPr>
        <p:txBody>
          <a:bodyPr wrap="square" lIns="91440" tIns="45720" rIns="91440" bIns="45720">
            <a:spAutoFit/>
          </a:bodyPr>
          <a:lstStyle/>
          <a:p>
            <a:pPr marL="457200" indent="-457200" algn="r" rtl="1">
              <a:buFont typeface="Arial" panose="020B0604020202020204" pitchFamily="34" charset="0"/>
              <a:buChar char="•"/>
            </a:pPr>
            <a:r>
              <a:rPr lang="ar-SA" sz="3000" b="1" dirty="0">
                <a:ln w="0"/>
                <a:solidFill>
                  <a:schemeClr val="accent1"/>
                </a:solidFill>
                <a:effectLst>
                  <a:outerShdw blurRad="38100" dist="25400" dir="5400000" algn="ctr" rotWithShape="0">
                    <a:srgbClr val="6E747A">
                      <a:alpha val="43000"/>
                    </a:srgbClr>
                  </a:outerShdw>
                </a:effectLst>
              </a:rPr>
              <a:t>عزل المريض مرضا معديا عن الأصحاء.</a:t>
            </a:r>
          </a:p>
          <a:p>
            <a:pPr marL="457200" indent="-457200" algn="r" rtl="1">
              <a:buFont typeface="Arial" panose="020B0604020202020204" pitchFamily="34" charset="0"/>
              <a:buChar char="•"/>
            </a:pPr>
            <a:r>
              <a:rPr lang="ar-SA" sz="3000" b="1" dirty="0">
                <a:ln w="0"/>
                <a:solidFill>
                  <a:schemeClr val="accent1"/>
                </a:solidFill>
                <a:effectLst>
                  <a:outerShdw blurRad="38100" dist="25400" dir="5400000" algn="ctr" rotWithShape="0">
                    <a:srgbClr val="6E747A">
                      <a:alpha val="43000"/>
                    </a:srgbClr>
                  </a:outerShdw>
                </a:effectLst>
              </a:rPr>
              <a:t>قيل في الحديث "لا توردوا الممرض على المصح". </a:t>
            </a:r>
            <a:endParaRPr lang="en-US" sz="30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317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1DFAD-C8E7-4D9F-8695-916DF730E66A}"/>
              </a:ext>
            </a:extLst>
          </p:cNvPr>
          <p:cNvSpPr/>
          <p:nvPr/>
        </p:nvSpPr>
        <p:spPr>
          <a:xfrm>
            <a:off x="5814922" y="1336120"/>
            <a:ext cx="5598006" cy="830997"/>
          </a:xfrm>
          <a:prstGeom prst="rect">
            <a:avLst/>
          </a:prstGeom>
          <a:noFill/>
        </p:spPr>
        <p:txBody>
          <a:bodyPr wrap="none" lIns="91440" tIns="45720" rIns="91440" bIns="45720">
            <a:spAutoFit/>
          </a:bodyPr>
          <a:lstStyle/>
          <a:p>
            <a:pPr algn="ctr"/>
            <a:r>
              <a:rPr lang="ar-SA" sz="48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ثالثا: المشقة تجلب التيسير</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graphicFrame>
        <p:nvGraphicFramePr>
          <p:cNvPr id="2" name="رسم تخطيطي 1">
            <a:extLst>
              <a:ext uri="{FF2B5EF4-FFF2-40B4-BE49-F238E27FC236}">
                <a16:creationId xmlns:a16="http://schemas.microsoft.com/office/drawing/2014/main" id="{AEFE1377-7274-4BD5-A929-31C5D0B9265F}"/>
              </a:ext>
            </a:extLst>
          </p:cNvPr>
          <p:cNvGraphicFramePr/>
          <p:nvPr>
            <p:extLst>
              <p:ext uri="{D42A27DB-BD31-4B8C-83A1-F6EECF244321}">
                <p14:modId xmlns:p14="http://schemas.microsoft.com/office/powerpoint/2010/main" val="3145627116"/>
              </p:ext>
            </p:extLst>
          </p:nvPr>
        </p:nvGraphicFramePr>
        <p:xfrm>
          <a:off x="7036903" y="2068425"/>
          <a:ext cx="4726608" cy="478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21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37615B-A790-4EAD-B399-8B3331C4B437}"/>
              </a:ext>
            </a:extLst>
          </p:cNvPr>
          <p:cNvSpPr/>
          <p:nvPr/>
        </p:nvSpPr>
        <p:spPr>
          <a:xfrm>
            <a:off x="8036814" y="1324065"/>
            <a:ext cx="2452916" cy="923330"/>
          </a:xfrm>
          <a:prstGeom prst="rect">
            <a:avLst/>
          </a:prstGeom>
          <a:noFill/>
        </p:spPr>
        <p:txBody>
          <a:bodyPr wrap="none" lIns="91440" tIns="45720" rIns="91440" bIns="45720">
            <a:spAutoFit/>
          </a:bodyPr>
          <a:lstStyle/>
          <a:p>
            <a:pPr algn="ctr"/>
            <a:r>
              <a:rPr lang="ar-SA" sz="5400" b="1" spc="50" dirty="0">
                <a:ln w="9525" cmpd="sng">
                  <a:solidFill>
                    <a:schemeClr val="accent1"/>
                  </a:solidFill>
                  <a:prstDash val="solid"/>
                </a:ln>
                <a:solidFill>
                  <a:srgbClr val="70AD47">
                    <a:tint val="1000"/>
                  </a:srgbClr>
                </a:solidFill>
                <a:effectLst>
                  <a:glow rad="38100">
                    <a:schemeClr val="accent1">
                      <a:alpha val="40000"/>
                    </a:schemeClr>
                  </a:glow>
                </a:effectLst>
                <a:cs typeface="+mj-cs"/>
              </a:rPr>
              <a:t>تطبيقاتها:</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cs typeface="+mj-cs"/>
            </a:endParaRPr>
          </a:p>
        </p:txBody>
      </p:sp>
      <p:sp>
        <p:nvSpPr>
          <p:cNvPr id="5" name="Rectangle 4">
            <a:extLst>
              <a:ext uri="{FF2B5EF4-FFF2-40B4-BE49-F238E27FC236}">
                <a16:creationId xmlns:a16="http://schemas.microsoft.com/office/drawing/2014/main" id="{2AD91182-7190-4134-A86C-A22B13307DF4}"/>
              </a:ext>
            </a:extLst>
          </p:cNvPr>
          <p:cNvSpPr/>
          <p:nvPr/>
        </p:nvSpPr>
        <p:spPr>
          <a:xfrm>
            <a:off x="0" y="2890391"/>
            <a:ext cx="11969087" cy="1569660"/>
          </a:xfrm>
          <a:prstGeom prst="rect">
            <a:avLst/>
          </a:prstGeom>
          <a:noFill/>
        </p:spPr>
        <p:txBody>
          <a:bodyPr wrap="square" lIns="91440" tIns="45720" rIns="91440" bIns="45720">
            <a:spAutoFit/>
          </a:bodyPr>
          <a:lstStyle/>
          <a:p>
            <a:pPr marL="457200" indent="-457200" algn="r" rtl="1">
              <a:buFont typeface="Wingdings" panose="05000000000000000000" pitchFamily="2" charset="2"/>
              <a:buChar char="Ø"/>
            </a:pPr>
            <a:r>
              <a:rPr lang="ar-SA" sz="3200" b="1" cap="none" spc="0" dirty="0">
                <a:ln w="0"/>
                <a:solidFill>
                  <a:schemeClr val="accent1"/>
                </a:solidFill>
                <a:effectLst>
                  <a:outerShdw blurRad="38100" dist="25400" dir="5400000" algn="ctr" rotWithShape="0">
                    <a:srgbClr val="6E747A">
                      <a:alpha val="43000"/>
                    </a:srgbClr>
                  </a:outerShdw>
                </a:effectLst>
              </a:rPr>
              <a:t>جواز الفطر في رمضان.</a:t>
            </a:r>
          </a:p>
          <a:p>
            <a:pPr marL="457200" indent="-4572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شراء الدم عند عدم توفر متبرع.</a:t>
            </a:r>
          </a:p>
          <a:p>
            <a:pPr marL="457200" indent="-457200" algn="r" rtl="1">
              <a:buFont typeface="Wingdings" panose="05000000000000000000" pitchFamily="2" charset="2"/>
              <a:buChar char="Ø"/>
            </a:pPr>
            <a:r>
              <a:rPr lang="ar-SA" sz="3200" b="1" dirty="0">
                <a:ln w="0"/>
                <a:solidFill>
                  <a:schemeClr val="accent1"/>
                </a:solidFill>
                <a:effectLst>
                  <a:outerShdw blurRad="38100" dist="25400" dir="5400000" algn="ctr" rotWithShape="0">
                    <a:srgbClr val="6E747A">
                      <a:alpha val="43000"/>
                    </a:srgbClr>
                  </a:outerShdw>
                </a:effectLst>
              </a:rPr>
              <a:t>كشف العورة عن الحاجة. </a:t>
            </a:r>
            <a:r>
              <a:rPr lang="ar-SA" sz="3200" dirty="0">
                <a:ln w="0"/>
                <a:gradFill>
                  <a:gsLst>
                    <a:gs pos="0">
                      <a:schemeClr val="accent5">
                        <a:lumMod val="50000"/>
                      </a:schemeClr>
                    </a:gs>
                    <a:gs pos="50000">
                      <a:schemeClr val="accent5"/>
                    </a:gs>
                    <a:gs pos="100000">
                      <a:schemeClr val="accent5">
                        <a:lumMod val="60000"/>
                        <a:lumOff val="40000"/>
                      </a:schemeClr>
                    </a:gs>
                  </a:gsLst>
                  <a:lin ang="5400000"/>
                </a:gradFill>
                <a:effectLst/>
              </a:rPr>
              <a:t>" الضرورة تقدر بقدرها"</a:t>
            </a:r>
            <a:endParaRPr lang="ar-SA"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78524850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docProps/app.xml><?xml version="1.0" encoding="utf-8"?>
<Properties xmlns="http://schemas.openxmlformats.org/officeDocument/2006/extended-properties" xmlns:vt="http://schemas.openxmlformats.org/officeDocument/2006/docPropsVTypes">
  <Template>Feathered</Template>
  <TotalTime>1502</TotalTime>
  <Words>859</Words>
  <Application>Microsoft Office PowerPoint</Application>
  <PresentationFormat>شاشة عريضة</PresentationFormat>
  <Paragraphs>104</Paragraphs>
  <Slides>20</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20</vt:i4>
      </vt:variant>
    </vt:vector>
  </HeadingPairs>
  <TitlesOfParts>
    <vt:vector size="30" baseType="lpstr">
      <vt:lpstr>AB - HALA FREE HAND</vt:lpstr>
      <vt:lpstr>AdvertisingBold</vt:lpstr>
      <vt:lpstr>Arial</vt:lpstr>
      <vt:lpstr>Calibri</vt:lpstr>
      <vt:lpstr>Century Schoolbook</vt:lpstr>
      <vt:lpstr>Corbel</vt:lpstr>
      <vt:lpstr>Noto Naskh Arabic UI</vt:lpstr>
      <vt:lpstr>Times New Roman</vt:lpstr>
      <vt:lpstr>Wingdings</vt:lpstr>
      <vt:lpstr>Feathered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حفظ الدين</vt:lpstr>
      <vt:lpstr>حفظ النفس</vt:lpstr>
      <vt:lpstr>حفظ العقل</vt:lpstr>
      <vt:lpstr>حفظ العرض</vt:lpstr>
      <vt:lpstr>حفظ المال</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dc:creator>
  <cp:lastModifiedBy>لمياء</cp:lastModifiedBy>
  <cp:revision>20</cp:revision>
  <dcterms:created xsi:type="dcterms:W3CDTF">2018-10-14T14:59:59Z</dcterms:created>
  <dcterms:modified xsi:type="dcterms:W3CDTF">2018-10-23T15:44:20Z</dcterms:modified>
</cp:coreProperties>
</file>