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886C9-B6FE-4240-838A-3BA207102B46}" type="doc">
      <dgm:prSet loTypeId="urn:microsoft.com/office/officeart/2005/8/layout/vList3" loCatId="list" qsTypeId="urn:microsoft.com/office/officeart/2005/8/quickstyle/simple1" qsCatId="simple" csTypeId="urn:microsoft.com/office/officeart/2005/8/colors/colorful1" csCatId="colorful" phldr="1"/>
      <dgm:spPr/>
    </dgm:pt>
    <dgm:pt modelId="{595386F7-9493-4187-A847-71B3E46D6D2E}">
      <dgm:prSet phldrT="[نص]"/>
      <dgm:spPr/>
      <dgm:t>
        <a:bodyPr/>
        <a:lstStyle/>
        <a:p>
          <a:pPr rtl="1"/>
          <a:r>
            <a:rPr lang="ar-SA" b="1" dirty="0" smtClean="0"/>
            <a:t>2- قصور في السلوك التكيفي</a:t>
          </a:r>
          <a:endParaRPr lang="ar-SA" b="1" dirty="0"/>
        </a:p>
      </dgm:t>
    </dgm:pt>
    <dgm:pt modelId="{AF3F1715-76CD-4D91-8CFA-FD2FE0533F45}" type="parTrans" cxnId="{089944FF-F3C2-4D67-987B-C4A4EE0B5327}">
      <dgm:prSet/>
      <dgm:spPr/>
      <dgm:t>
        <a:bodyPr/>
        <a:lstStyle/>
        <a:p>
          <a:pPr rtl="1"/>
          <a:endParaRPr lang="ar-SA"/>
        </a:p>
      </dgm:t>
    </dgm:pt>
    <dgm:pt modelId="{9626F47C-31B1-4AFC-939F-35764343F693}" type="sibTrans" cxnId="{089944FF-F3C2-4D67-987B-C4A4EE0B5327}">
      <dgm:prSet/>
      <dgm:spPr/>
      <dgm:t>
        <a:bodyPr/>
        <a:lstStyle/>
        <a:p>
          <a:pPr rtl="1"/>
          <a:endParaRPr lang="ar-SA"/>
        </a:p>
      </dgm:t>
    </dgm:pt>
    <dgm:pt modelId="{E8E9D1D7-FE3E-453B-B17B-05F6CCAFA410}">
      <dgm:prSet phldrT="[نص]"/>
      <dgm:spPr/>
      <dgm:t>
        <a:bodyPr/>
        <a:lstStyle/>
        <a:p>
          <a:pPr rtl="1"/>
          <a:r>
            <a:rPr lang="ar-SA" b="1" dirty="0" smtClean="0"/>
            <a:t>3- ظهور انخفاض في الوظائف العقلية والقصور في السلوك التكيفي خلال مرحلة النمو</a:t>
          </a:r>
          <a:endParaRPr lang="ar-SA" b="1" dirty="0"/>
        </a:p>
      </dgm:t>
    </dgm:pt>
    <dgm:pt modelId="{96652047-AC98-4970-96F2-79EFEC4A4285}" type="parTrans" cxnId="{4123C822-BD58-47CA-9641-015DFEC09462}">
      <dgm:prSet/>
      <dgm:spPr/>
      <dgm:t>
        <a:bodyPr/>
        <a:lstStyle/>
        <a:p>
          <a:pPr rtl="1"/>
          <a:endParaRPr lang="ar-SA"/>
        </a:p>
      </dgm:t>
    </dgm:pt>
    <dgm:pt modelId="{8A817CD3-9E58-4736-AD37-EFA6F5421FD0}" type="sibTrans" cxnId="{4123C822-BD58-47CA-9641-015DFEC09462}">
      <dgm:prSet/>
      <dgm:spPr/>
      <dgm:t>
        <a:bodyPr/>
        <a:lstStyle/>
        <a:p>
          <a:pPr rtl="1"/>
          <a:endParaRPr lang="ar-SA"/>
        </a:p>
      </dgm:t>
    </dgm:pt>
    <dgm:pt modelId="{E44C8559-78B1-47C6-AF90-6F66D1D0DB6F}">
      <dgm:prSet/>
      <dgm:spPr/>
      <dgm:t>
        <a:bodyPr/>
        <a:lstStyle/>
        <a:p>
          <a:pPr rtl="1"/>
          <a:r>
            <a:rPr lang="ar-SA" b="1" dirty="0" smtClean="0"/>
            <a:t>1- انخفاض دال في الوظائف العقلية العامة</a:t>
          </a:r>
          <a:endParaRPr lang="ar-SA" b="1" dirty="0"/>
        </a:p>
      </dgm:t>
    </dgm:pt>
    <dgm:pt modelId="{0F1A8B87-25FA-456C-A7A9-0466A84DF736}" type="parTrans" cxnId="{C47FBB40-C438-4FB5-AA4E-52888CEEA5D1}">
      <dgm:prSet/>
      <dgm:spPr/>
      <dgm:t>
        <a:bodyPr/>
        <a:lstStyle/>
        <a:p>
          <a:pPr rtl="1"/>
          <a:endParaRPr lang="ar-SA"/>
        </a:p>
      </dgm:t>
    </dgm:pt>
    <dgm:pt modelId="{6185F63D-5581-4133-9897-2FD68378965B}" type="sibTrans" cxnId="{C47FBB40-C438-4FB5-AA4E-52888CEEA5D1}">
      <dgm:prSet/>
      <dgm:spPr/>
      <dgm:t>
        <a:bodyPr/>
        <a:lstStyle/>
        <a:p>
          <a:pPr rtl="1"/>
          <a:endParaRPr lang="ar-SA"/>
        </a:p>
      </dgm:t>
    </dgm:pt>
    <dgm:pt modelId="{6965418F-157D-4EF4-A14D-D4E12F37A304}" type="pres">
      <dgm:prSet presAssocID="{698886C9-B6FE-4240-838A-3BA207102B46}" presName="linearFlow" presStyleCnt="0">
        <dgm:presLayoutVars>
          <dgm:dir/>
          <dgm:resizeHandles val="exact"/>
        </dgm:presLayoutVars>
      </dgm:prSet>
      <dgm:spPr/>
    </dgm:pt>
    <dgm:pt modelId="{29BCFED7-38DE-44D8-9632-9E21F0B8B4A3}" type="pres">
      <dgm:prSet presAssocID="{E44C8559-78B1-47C6-AF90-6F66D1D0DB6F}" presName="composite" presStyleCnt="0"/>
      <dgm:spPr/>
    </dgm:pt>
    <dgm:pt modelId="{7E1CED32-288E-47D6-A04E-A005DC0D50F1}" type="pres">
      <dgm:prSet presAssocID="{E44C8559-78B1-47C6-AF90-6F66D1D0DB6F}" presName="imgShp" presStyleLbl="fgImgPlace1" presStyleIdx="0" presStyleCnt="3" custLinFactNeighborX="-51350" custLinFactNeighborY="2173"/>
      <dgm:spPr/>
    </dgm:pt>
    <dgm:pt modelId="{6CE0B9D9-C0DF-428F-B0AC-ED6E5039506D}" type="pres">
      <dgm:prSet presAssocID="{E44C8559-78B1-47C6-AF90-6F66D1D0DB6F}" presName="txShp" presStyleLbl="node1" presStyleIdx="0" presStyleCnt="3" custScaleX="142103">
        <dgm:presLayoutVars>
          <dgm:bulletEnabled val="1"/>
        </dgm:presLayoutVars>
      </dgm:prSet>
      <dgm:spPr/>
    </dgm:pt>
    <dgm:pt modelId="{E32A9948-B4CC-4E45-9E54-899BC26850A8}" type="pres">
      <dgm:prSet presAssocID="{6185F63D-5581-4133-9897-2FD68378965B}" presName="spacing" presStyleCnt="0"/>
      <dgm:spPr/>
    </dgm:pt>
    <dgm:pt modelId="{A9E14C24-BFD5-431B-A441-74AE4BD0A987}" type="pres">
      <dgm:prSet presAssocID="{595386F7-9493-4187-A847-71B3E46D6D2E}" presName="composite" presStyleCnt="0"/>
      <dgm:spPr/>
    </dgm:pt>
    <dgm:pt modelId="{30A2BE90-31B6-4803-9F23-9BE28F205485}" type="pres">
      <dgm:prSet presAssocID="{595386F7-9493-4187-A847-71B3E46D6D2E}" presName="imgShp" presStyleLbl="fgImgPlace1" presStyleIdx="1" presStyleCnt="3" custLinFactNeighborX="-51350" custLinFactNeighborY="-2374"/>
      <dgm:spPr/>
    </dgm:pt>
    <dgm:pt modelId="{B70D4AD3-8165-4E61-89EF-03921B3C76C5}" type="pres">
      <dgm:prSet presAssocID="{595386F7-9493-4187-A847-71B3E46D6D2E}" presName="txShp" presStyleLbl="node1" presStyleIdx="1" presStyleCnt="3" custScaleX="144735">
        <dgm:presLayoutVars>
          <dgm:bulletEnabled val="1"/>
        </dgm:presLayoutVars>
      </dgm:prSet>
      <dgm:spPr/>
      <dgm:t>
        <a:bodyPr/>
        <a:lstStyle/>
        <a:p>
          <a:pPr rtl="1"/>
          <a:endParaRPr lang="ar-SA"/>
        </a:p>
      </dgm:t>
    </dgm:pt>
    <dgm:pt modelId="{9FCE104A-CCA8-413B-8E55-6A08FDF0F608}" type="pres">
      <dgm:prSet presAssocID="{9626F47C-31B1-4AFC-939F-35764343F693}" presName="spacing" presStyleCnt="0"/>
      <dgm:spPr/>
    </dgm:pt>
    <dgm:pt modelId="{6EB67EC1-35BF-43DB-9C2C-74EB3D2BD46C}" type="pres">
      <dgm:prSet presAssocID="{E8E9D1D7-FE3E-453B-B17B-05F6CCAFA410}" presName="composite" presStyleCnt="0"/>
      <dgm:spPr/>
    </dgm:pt>
    <dgm:pt modelId="{208CADA2-EE8F-42B6-BBA9-BD73FF09B168}" type="pres">
      <dgm:prSet presAssocID="{E8E9D1D7-FE3E-453B-B17B-05F6CCAFA410}" presName="imgShp" presStyleLbl="fgImgPlace1" presStyleIdx="2" presStyleCnt="3" custLinFactNeighborX="-73410" custLinFactNeighborY="-522"/>
      <dgm:spPr/>
    </dgm:pt>
    <dgm:pt modelId="{F13CBEBC-89FB-49BA-ACB5-DA95A96B5EA2}" type="pres">
      <dgm:prSet presAssocID="{E8E9D1D7-FE3E-453B-B17B-05F6CCAFA410}" presName="txShp" presStyleLbl="node1" presStyleIdx="2" presStyleCnt="3" custScaleX="144735" custLinFactNeighborX="2271" custLinFactNeighborY="-522">
        <dgm:presLayoutVars>
          <dgm:bulletEnabled val="1"/>
        </dgm:presLayoutVars>
      </dgm:prSet>
      <dgm:spPr/>
      <dgm:t>
        <a:bodyPr/>
        <a:lstStyle/>
        <a:p>
          <a:pPr rtl="1"/>
          <a:endParaRPr lang="ar-SA"/>
        </a:p>
      </dgm:t>
    </dgm:pt>
  </dgm:ptLst>
  <dgm:cxnLst>
    <dgm:cxn modelId="{DE332835-C998-415E-9C9B-30FBB5D73414}" type="presOf" srcId="{E8E9D1D7-FE3E-453B-B17B-05F6CCAFA410}" destId="{F13CBEBC-89FB-49BA-ACB5-DA95A96B5EA2}" srcOrd="0" destOrd="0" presId="urn:microsoft.com/office/officeart/2005/8/layout/vList3"/>
    <dgm:cxn modelId="{64E9E5F6-116F-4D61-8A64-4B281B6979D9}" type="presOf" srcId="{595386F7-9493-4187-A847-71B3E46D6D2E}" destId="{B70D4AD3-8165-4E61-89EF-03921B3C76C5}" srcOrd="0" destOrd="0" presId="urn:microsoft.com/office/officeart/2005/8/layout/vList3"/>
    <dgm:cxn modelId="{089944FF-F3C2-4D67-987B-C4A4EE0B5327}" srcId="{698886C9-B6FE-4240-838A-3BA207102B46}" destId="{595386F7-9493-4187-A847-71B3E46D6D2E}" srcOrd="1" destOrd="0" parTransId="{AF3F1715-76CD-4D91-8CFA-FD2FE0533F45}" sibTransId="{9626F47C-31B1-4AFC-939F-35764343F693}"/>
    <dgm:cxn modelId="{4123C822-BD58-47CA-9641-015DFEC09462}" srcId="{698886C9-B6FE-4240-838A-3BA207102B46}" destId="{E8E9D1D7-FE3E-453B-B17B-05F6CCAFA410}" srcOrd="2" destOrd="0" parTransId="{96652047-AC98-4970-96F2-79EFEC4A4285}" sibTransId="{8A817CD3-9E58-4736-AD37-EFA6F5421FD0}"/>
    <dgm:cxn modelId="{F0D03F34-CF4E-4567-AEC2-16116C695C67}" type="presOf" srcId="{698886C9-B6FE-4240-838A-3BA207102B46}" destId="{6965418F-157D-4EF4-A14D-D4E12F37A304}" srcOrd="0" destOrd="0" presId="urn:microsoft.com/office/officeart/2005/8/layout/vList3"/>
    <dgm:cxn modelId="{73259E29-137F-40E6-8DD9-85326CC9709D}" type="presOf" srcId="{E44C8559-78B1-47C6-AF90-6F66D1D0DB6F}" destId="{6CE0B9D9-C0DF-428F-B0AC-ED6E5039506D}" srcOrd="0" destOrd="0" presId="urn:microsoft.com/office/officeart/2005/8/layout/vList3"/>
    <dgm:cxn modelId="{C47FBB40-C438-4FB5-AA4E-52888CEEA5D1}" srcId="{698886C9-B6FE-4240-838A-3BA207102B46}" destId="{E44C8559-78B1-47C6-AF90-6F66D1D0DB6F}" srcOrd="0" destOrd="0" parTransId="{0F1A8B87-25FA-456C-A7A9-0466A84DF736}" sibTransId="{6185F63D-5581-4133-9897-2FD68378965B}"/>
    <dgm:cxn modelId="{8AA7984E-8B1A-4E86-A95A-FD21FE9D5201}" type="presParOf" srcId="{6965418F-157D-4EF4-A14D-D4E12F37A304}" destId="{29BCFED7-38DE-44D8-9632-9E21F0B8B4A3}" srcOrd="0" destOrd="0" presId="urn:microsoft.com/office/officeart/2005/8/layout/vList3"/>
    <dgm:cxn modelId="{61F6BA30-69CE-4AFF-9CC2-FBA6857FAEB4}" type="presParOf" srcId="{29BCFED7-38DE-44D8-9632-9E21F0B8B4A3}" destId="{7E1CED32-288E-47D6-A04E-A005DC0D50F1}" srcOrd="0" destOrd="0" presId="urn:microsoft.com/office/officeart/2005/8/layout/vList3"/>
    <dgm:cxn modelId="{456DDA4D-3A65-42CE-9C9C-9A371D7A74F4}" type="presParOf" srcId="{29BCFED7-38DE-44D8-9632-9E21F0B8B4A3}" destId="{6CE0B9D9-C0DF-428F-B0AC-ED6E5039506D}" srcOrd="1" destOrd="0" presId="urn:microsoft.com/office/officeart/2005/8/layout/vList3"/>
    <dgm:cxn modelId="{6DC0352D-ECC7-4553-AE70-8B7A3C63875E}" type="presParOf" srcId="{6965418F-157D-4EF4-A14D-D4E12F37A304}" destId="{E32A9948-B4CC-4E45-9E54-899BC26850A8}" srcOrd="1" destOrd="0" presId="urn:microsoft.com/office/officeart/2005/8/layout/vList3"/>
    <dgm:cxn modelId="{28179638-76AE-4997-A720-A1E225AAA546}" type="presParOf" srcId="{6965418F-157D-4EF4-A14D-D4E12F37A304}" destId="{A9E14C24-BFD5-431B-A441-74AE4BD0A987}" srcOrd="2" destOrd="0" presId="urn:microsoft.com/office/officeart/2005/8/layout/vList3"/>
    <dgm:cxn modelId="{77F1753C-CF27-4884-8478-CCB4AE92FA18}" type="presParOf" srcId="{A9E14C24-BFD5-431B-A441-74AE4BD0A987}" destId="{30A2BE90-31B6-4803-9F23-9BE28F205485}" srcOrd="0" destOrd="0" presId="urn:microsoft.com/office/officeart/2005/8/layout/vList3"/>
    <dgm:cxn modelId="{E32DAFE6-F93E-47B9-AC12-AC81DD8FB196}" type="presParOf" srcId="{A9E14C24-BFD5-431B-A441-74AE4BD0A987}" destId="{B70D4AD3-8165-4E61-89EF-03921B3C76C5}" srcOrd="1" destOrd="0" presId="urn:microsoft.com/office/officeart/2005/8/layout/vList3"/>
    <dgm:cxn modelId="{3318C1BD-8C34-4821-AA5E-9F0EDA447281}" type="presParOf" srcId="{6965418F-157D-4EF4-A14D-D4E12F37A304}" destId="{9FCE104A-CCA8-413B-8E55-6A08FDF0F608}" srcOrd="3" destOrd="0" presId="urn:microsoft.com/office/officeart/2005/8/layout/vList3"/>
    <dgm:cxn modelId="{8E034BFA-E912-47AA-87D3-0C20BEFD9C13}" type="presParOf" srcId="{6965418F-157D-4EF4-A14D-D4E12F37A304}" destId="{6EB67EC1-35BF-43DB-9C2C-74EB3D2BD46C}" srcOrd="4" destOrd="0" presId="urn:microsoft.com/office/officeart/2005/8/layout/vList3"/>
    <dgm:cxn modelId="{AD49AF21-0C0A-40E0-B724-19BAF54A9E92}" type="presParOf" srcId="{6EB67EC1-35BF-43DB-9C2C-74EB3D2BD46C}" destId="{208CADA2-EE8F-42B6-BBA9-BD73FF09B168}" srcOrd="0" destOrd="0" presId="urn:microsoft.com/office/officeart/2005/8/layout/vList3"/>
    <dgm:cxn modelId="{723DA20E-E99B-4912-B365-0ACD290ECDC5}" type="presParOf" srcId="{6EB67EC1-35BF-43DB-9C2C-74EB3D2BD46C}" destId="{F13CBEBC-89FB-49BA-ACB5-DA95A96B5EA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F75D3D-89E6-4AE5-9457-C3E28DFA7725}" type="doc">
      <dgm:prSet loTypeId="urn:microsoft.com/office/officeart/2008/layout/SquareAccentList" loCatId="list" qsTypeId="urn:microsoft.com/office/officeart/2005/8/quickstyle/simple1" qsCatId="simple" csTypeId="urn:microsoft.com/office/officeart/2005/8/colors/colorful1" csCatId="colorful" phldr="1"/>
      <dgm:spPr/>
      <dgm:t>
        <a:bodyPr/>
        <a:lstStyle/>
        <a:p>
          <a:pPr rtl="1"/>
          <a:endParaRPr lang="ar-SA"/>
        </a:p>
      </dgm:t>
    </dgm:pt>
    <dgm:pt modelId="{56D17342-1364-43AF-B2F5-D9629C26E255}">
      <dgm:prSet phldrT="[نص]" custT="1"/>
      <dgm:spPr/>
      <dgm:t>
        <a:bodyPr/>
        <a:lstStyle/>
        <a:p>
          <a:pPr rtl="1"/>
          <a:r>
            <a:rPr lang="ar-SA" sz="4000" b="1" dirty="0" smtClean="0"/>
            <a:t>طرق الاتصال</a:t>
          </a:r>
          <a:endParaRPr lang="ar-SA" sz="4000" b="1" dirty="0"/>
        </a:p>
      </dgm:t>
    </dgm:pt>
    <dgm:pt modelId="{9A29BD01-4D7E-452F-B0F2-7F79EA957781}" type="parTrans" cxnId="{F3289DE9-25D5-41AD-BF92-870F3F98EA25}">
      <dgm:prSet/>
      <dgm:spPr/>
      <dgm:t>
        <a:bodyPr/>
        <a:lstStyle/>
        <a:p>
          <a:pPr rtl="1"/>
          <a:endParaRPr lang="ar-SA"/>
        </a:p>
      </dgm:t>
    </dgm:pt>
    <dgm:pt modelId="{52773DC8-E2B0-4E5B-BFFE-011C8D91511A}" type="sibTrans" cxnId="{F3289DE9-25D5-41AD-BF92-870F3F98EA25}">
      <dgm:prSet/>
      <dgm:spPr/>
      <dgm:t>
        <a:bodyPr/>
        <a:lstStyle/>
        <a:p>
          <a:pPr rtl="1"/>
          <a:endParaRPr lang="ar-SA"/>
        </a:p>
      </dgm:t>
    </dgm:pt>
    <dgm:pt modelId="{106CF3E8-807D-4ACF-9025-E76AF058EBFD}">
      <dgm:prSet phldrT="[نص]"/>
      <dgm:spPr/>
      <dgm:t>
        <a:bodyPr/>
        <a:lstStyle/>
        <a:p>
          <a:pPr rtl="1"/>
          <a:r>
            <a:rPr lang="ar-SA" b="1" dirty="0" smtClean="0"/>
            <a:t>الاشارات</a:t>
          </a:r>
          <a:endParaRPr lang="ar-SA" b="1" dirty="0"/>
        </a:p>
      </dgm:t>
    </dgm:pt>
    <dgm:pt modelId="{F846C617-D890-4273-A3A5-9891770352D4}" type="parTrans" cxnId="{70C870BA-C765-49B6-A642-84B3E035B640}">
      <dgm:prSet/>
      <dgm:spPr/>
      <dgm:t>
        <a:bodyPr/>
        <a:lstStyle/>
        <a:p>
          <a:pPr rtl="1"/>
          <a:endParaRPr lang="ar-SA"/>
        </a:p>
      </dgm:t>
    </dgm:pt>
    <dgm:pt modelId="{7A59A16C-6701-4A58-9868-924F6BBD504A}" type="sibTrans" cxnId="{70C870BA-C765-49B6-A642-84B3E035B640}">
      <dgm:prSet/>
      <dgm:spPr/>
      <dgm:t>
        <a:bodyPr/>
        <a:lstStyle/>
        <a:p>
          <a:pPr rtl="1"/>
          <a:endParaRPr lang="ar-SA"/>
        </a:p>
      </dgm:t>
    </dgm:pt>
    <dgm:pt modelId="{B2EA7FA1-25CF-47B0-9658-208BDDCBCB5C}">
      <dgm:prSet phldrT="[نص]"/>
      <dgm:spPr/>
      <dgm:t>
        <a:bodyPr/>
        <a:lstStyle/>
        <a:p>
          <a:pPr rtl="1"/>
          <a:r>
            <a:rPr lang="ar-SA" b="1" dirty="0" smtClean="0"/>
            <a:t>لوحة الكلمات</a:t>
          </a:r>
          <a:endParaRPr lang="ar-SA" b="1" dirty="0"/>
        </a:p>
      </dgm:t>
    </dgm:pt>
    <dgm:pt modelId="{31FDA164-53E9-48F1-AD1C-D3CE3754EF24}" type="parTrans" cxnId="{3A0AF2EB-AB5D-47C9-A5B1-4E5B53D01A09}">
      <dgm:prSet/>
      <dgm:spPr/>
      <dgm:t>
        <a:bodyPr/>
        <a:lstStyle/>
        <a:p>
          <a:pPr rtl="1"/>
          <a:endParaRPr lang="ar-SA"/>
        </a:p>
      </dgm:t>
    </dgm:pt>
    <dgm:pt modelId="{85298BA3-3DEB-4418-9243-B99593A87BE0}" type="sibTrans" cxnId="{3A0AF2EB-AB5D-47C9-A5B1-4E5B53D01A09}">
      <dgm:prSet/>
      <dgm:spPr/>
      <dgm:t>
        <a:bodyPr/>
        <a:lstStyle/>
        <a:p>
          <a:pPr rtl="1"/>
          <a:endParaRPr lang="ar-SA"/>
        </a:p>
      </dgm:t>
    </dgm:pt>
    <dgm:pt modelId="{2529941B-0032-47F9-81E1-3FCF5FED098E}">
      <dgm:prSet phldrT="[نص]" custT="1"/>
      <dgm:spPr/>
      <dgm:t>
        <a:bodyPr/>
        <a:lstStyle/>
        <a:p>
          <a:pPr rtl="1"/>
          <a:r>
            <a:rPr lang="ar-SA" sz="3600" b="1" dirty="0" smtClean="0"/>
            <a:t>المهارات البسيطة</a:t>
          </a:r>
          <a:endParaRPr lang="ar-SA" sz="3600" b="1" dirty="0"/>
        </a:p>
      </dgm:t>
    </dgm:pt>
    <dgm:pt modelId="{2B2FA0F2-ACE0-40FE-985F-CC4EB17DDB99}" type="parTrans" cxnId="{934D8B60-594A-4822-9F7C-A733D64D0641}">
      <dgm:prSet/>
      <dgm:spPr/>
      <dgm:t>
        <a:bodyPr/>
        <a:lstStyle/>
        <a:p>
          <a:pPr rtl="1"/>
          <a:endParaRPr lang="ar-SA"/>
        </a:p>
      </dgm:t>
    </dgm:pt>
    <dgm:pt modelId="{2A5D35CD-38F3-4392-8226-AD83186AD2B6}" type="sibTrans" cxnId="{934D8B60-594A-4822-9F7C-A733D64D0641}">
      <dgm:prSet/>
      <dgm:spPr/>
      <dgm:t>
        <a:bodyPr/>
        <a:lstStyle/>
        <a:p>
          <a:pPr rtl="1"/>
          <a:endParaRPr lang="ar-SA"/>
        </a:p>
      </dgm:t>
    </dgm:pt>
    <dgm:pt modelId="{9FF1C04E-DC0E-420A-8831-5702C00D5B2C}">
      <dgm:prSet phldrT="[نص]"/>
      <dgm:spPr/>
      <dgm:t>
        <a:bodyPr/>
        <a:lstStyle/>
        <a:p>
          <a:pPr rtl="1"/>
          <a:r>
            <a:rPr lang="ar-SA" b="1" dirty="0" smtClean="0"/>
            <a:t>تدريب الحواس</a:t>
          </a:r>
          <a:endParaRPr lang="ar-SA" b="1" dirty="0"/>
        </a:p>
      </dgm:t>
    </dgm:pt>
    <dgm:pt modelId="{5815D5B9-049C-4C5D-9C01-8E768DE2FAD7}" type="parTrans" cxnId="{D4D24EFD-53AB-4F84-A92F-5CF58F25A899}">
      <dgm:prSet/>
      <dgm:spPr/>
      <dgm:t>
        <a:bodyPr/>
        <a:lstStyle/>
        <a:p>
          <a:pPr rtl="1"/>
          <a:endParaRPr lang="ar-SA"/>
        </a:p>
      </dgm:t>
    </dgm:pt>
    <dgm:pt modelId="{21DABE83-F3AD-47E0-A4C0-6F3B267B7CA3}" type="sibTrans" cxnId="{D4D24EFD-53AB-4F84-A92F-5CF58F25A899}">
      <dgm:prSet/>
      <dgm:spPr/>
      <dgm:t>
        <a:bodyPr/>
        <a:lstStyle/>
        <a:p>
          <a:pPr rtl="1"/>
          <a:endParaRPr lang="ar-SA"/>
        </a:p>
      </dgm:t>
    </dgm:pt>
    <dgm:pt modelId="{0A6787AE-1821-4427-AB2C-8E74774D7300}">
      <dgm:prSet phldrT="[نص]"/>
      <dgm:spPr/>
      <dgm:t>
        <a:bodyPr/>
        <a:lstStyle/>
        <a:p>
          <a:pPr rtl="1"/>
          <a:r>
            <a:rPr lang="ar-SA" b="1" dirty="0" smtClean="0"/>
            <a:t>المهارات الحركية البسيطة</a:t>
          </a:r>
          <a:endParaRPr lang="ar-SA" b="1" dirty="0"/>
        </a:p>
      </dgm:t>
    </dgm:pt>
    <dgm:pt modelId="{C51F12E3-9C7F-4029-B97B-5E3ED7557B74}" type="parTrans" cxnId="{C579C4C9-E483-4BD0-9DB8-FDD99514F336}">
      <dgm:prSet/>
      <dgm:spPr/>
      <dgm:t>
        <a:bodyPr/>
        <a:lstStyle/>
        <a:p>
          <a:pPr rtl="1"/>
          <a:endParaRPr lang="ar-SA"/>
        </a:p>
      </dgm:t>
    </dgm:pt>
    <dgm:pt modelId="{5CB6438E-2111-470A-A56A-A79AEE722F5A}" type="sibTrans" cxnId="{C579C4C9-E483-4BD0-9DB8-FDD99514F336}">
      <dgm:prSet/>
      <dgm:spPr/>
      <dgm:t>
        <a:bodyPr/>
        <a:lstStyle/>
        <a:p>
          <a:pPr rtl="1"/>
          <a:endParaRPr lang="ar-SA"/>
        </a:p>
      </dgm:t>
    </dgm:pt>
    <dgm:pt modelId="{26517454-763E-4B35-9C0E-B1C21E95AB3D}">
      <dgm:prSet phldrT="[نص]"/>
      <dgm:spPr/>
      <dgm:t>
        <a:bodyPr/>
        <a:lstStyle/>
        <a:p>
          <a:pPr rtl="1"/>
          <a:r>
            <a:rPr lang="ar-SA" b="1" dirty="0" smtClean="0"/>
            <a:t>المهارات الأولية</a:t>
          </a:r>
          <a:endParaRPr lang="ar-SA" b="1" dirty="0"/>
        </a:p>
      </dgm:t>
    </dgm:pt>
    <dgm:pt modelId="{2853C72F-DF6E-408D-B34C-458A88303FF7}" type="parTrans" cxnId="{C8458B2C-E1E7-4A94-BD80-CFB993A93E49}">
      <dgm:prSet/>
      <dgm:spPr/>
      <dgm:t>
        <a:bodyPr/>
        <a:lstStyle/>
        <a:p>
          <a:pPr rtl="1"/>
          <a:endParaRPr lang="ar-SA"/>
        </a:p>
      </dgm:t>
    </dgm:pt>
    <dgm:pt modelId="{5548E2EF-EC9A-4DA9-A587-124397456537}" type="sibTrans" cxnId="{C8458B2C-E1E7-4A94-BD80-CFB993A93E49}">
      <dgm:prSet/>
      <dgm:spPr/>
      <dgm:t>
        <a:bodyPr/>
        <a:lstStyle/>
        <a:p>
          <a:pPr rtl="1"/>
          <a:endParaRPr lang="ar-SA"/>
        </a:p>
      </dgm:t>
    </dgm:pt>
    <dgm:pt modelId="{CE228196-A048-4C46-BB31-8140D620F09C}" type="pres">
      <dgm:prSet presAssocID="{23F75D3D-89E6-4AE5-9457-C3E28DFA7725}" presName="layout" presStyleCnt="0">
        <dgm:presLayoutVars>
          <dgm:chMax/>
          <dgm:chPref/>
          <dgm:dir/>
          <dgm:resizeHandles/>
        </dgm:presLayoutVars>
      </dgm:prSet>
      <dgm:spPr/>
    </dgm:pt>
    <dgm:pt modelId="{61C0848F-FB9D-4FE5-A0D6-1F7F95C10E57}" type="pres">
      <dgm:prSet presAssocID="{56D17342-1364-43AF-B2F5-D9629C26E255}" presName="root" presStyleCnt="0">
        <dgm:presLayoutVars>
          <dgm:chMax/>
          <dgm:chPref/>
        </dgm:presLayoutVars>
      </dgm:prSet>
      <dgm:spPr/>
    </dgm:pt>
    <dgm:pt modelId="{F2A1D26C-C559-4328-B1CD-235C75174A2D}" type="pres">
      <dgm:prSet presAssocID="{56D17342-1364-43AF-B2F5-D9629C26E255}" presName="rootComposite" presStyleCnt="0">
        <dgm:presLayoutVars/>
      </dgm:prSet>
      <dgm:spPr/>
    </dgm:pt>
    <dgm:pt modelId="{BEA6763F-4532-4E58-97CD-D48DF90812BE}" type="pres">
      <dgm:prSet presAssocID="{56D17342-1364-43AF-B2F5-D9629C26E255}" presName="ParentAccent" presStyleLbl="alignNode1" presStyleIdx="0" presStyleCnt="2"/>
      <dgm:spPr/>
    </dgm:pt>
    <dgm:pt modelId="{2D77BB27-A87F-427C-9C55-A5F3D1368E38}" type="pres">
      <dgm:prSet presAssocID="{56D17342-1364-43AF-B2F5-D9629C26E255}" presName="ParentSmallAccent" presStyleLbl="fgAcc1" presStyleIdx="0" presStyleCnt="2"/>
      <dgm:spPr/>
    </dgm:pt>
    <dgm:pt modelId="{B05BA2D9-C0E7-4F4F-8EB8-A65B9F0428CB}" type="pres">
      <dgm:prSet presAssocID="{56D17342-1364-43AF-B2F5-D9629C26E255}" presName="Parent" presStyleLbl="revTx" presStyleIdx="0" presStyleCnt="7">
        <dgm:presLayoutVars>
          <dgm:chMax/>
          <dgm:chPref val="4"/>
          <dgm:bulletEnabled val="1"/>
        </dgm:presLayoutVars>
      </dgm:prSet>
      <dgm:spPr/>
    </dgm:pt>
    <dgm:pt modelId="{B67F92B1-4D52-4F22-A38B-FFD18377253A}" type="pres">
      <dgm:prSet presAssocID="{56D17342-1364-43AF-B2F5-D9629C26E255}" presName="childShape" presStyleCnt="0">
        <dgm:presLayoutVars>
          <dgm:chMax val="0"/>
          <dgm:chPref val="0"/>
        </dgm:presLayoutVars>
      </dgm:prSet>
      <dgm:spPr/>
    </dgm:pt>
    <dgm:pt modelId="{62FA53F1-A7DA-4F9C-BEA5-C461E00F2E27}" type="pres">
      <dgm:prSet presAssocID="{106CF3E8-807D-4ACF-9025-E76AF058EBFD}" presName="childComposite" presStyleCnt="0">
        <dgm:presLayoutVars>
          <dgm:chMax val="0"/>
          <dgm:chPref val="0"/>
        </dgm:presLayoutVars>
      </dgm:prSet>
      <dgm:spPr/>
    </dgm:pt>
    <dgm:pt modelId="{F49F2666-D33F-4D5A-8CDB-A693F87652D0}" type="pres">
      <dgm:prSet presAssocID="{106CF3E8-807D-4ACF-9025-E76AF058EBFD}" presName="ChildAccent" presStyleLbl="solidFgAcc1" presStyleIdx="0" presStyleCnt="5"/>
      <dgm:spPr/>
    </dgm:pt>
    <dgm:pt modelId="{B44C021B-D861-4511-B10A-312CFED8CF03}" type="pres">
      <dgm:prSet presAssocID="{106CF3E8-807D-4ACF-9025-E76AF058EBFD}" presName="Child" presStyleLbl="revTx" presStyleIdx="1" presStyleCnt="7">
        <dgm:presLayoutVars>
          <dgm:chMax val="0"/>
          <dgm:chPref val="0"/>
          <dgm:bulletEnabled val="1"/>
        </dgm:presLayoutVars>
      </dgm:prSet>
      <dgm:spPr/>
    </dgm:pt>
    <dgm:pt modelId="{F038F46A-D946-41AB-A0DF-DC69741CEA51}" type="pres">
      <dgm:prSet presAssocID="{B2EA7FA1-25CF-47B0-9658-208BDDCBCB5C}" presName="childComposite" presStyleCnt="0">
        <dgm:presLayoutVars>
          <dgm:chMax val="0"/>
          <dgm:chPref val="0"/>
        </dgm:presLayoutVars>
      </dgm:prSet>
      <dgm:spPr/>
    </dgm:pt>
    <dgm:pt modelId="{84C4A2F6-A179-4E26-9463-13D466EAF380}" type="pres">
      <dgm:prSet presAssocID="{B2EA7FA1-25CF-47B0-9658-208BDDCBCB5C}" presName="ChildAccent" presStyleLbl="solidFgAcc1" presStyleIdx="1" presStyleCnt="5"/>
      <dgm:spPr/>
    </dgm:pt>
    <dgm:pt modelId="{307BB4D7-605F-45BC-8756-E59FFD049D19}" type="pres">
      <dgm:prSet presAssocID="{B2EA7FA1-25CF-47B0-9658-208BDDCBCB5C}" presName="Child" presStyleLbl="revTx" presStyleIdx="2" presStyleCnt="7">
        <dgm:presLayoutVars>
          <dgm:chMax val="0"/>
          <dgm:chPref val="0"/>
          <dgm:bulletEnabled val="1"/>
        </dgm:presLayoutVars>
      </dgm:prSet>
      <dgm:spPr/>
    </dgm:pt>
    <dgm:pt modelId="{085FB7D0-6E65-456D-81DE-7CDD25559B5E}" type="pres">
      <dgm:prSet presAssocID="{2529941B-0032-47F9-81E1-3FCF5FED098E}" presName="root" presStyleCnt="0">
        <dgm:presLayoutVars>
          <dgm:chMax/>
          <dgm:chPref/>
        </dgm:presLayoutVars>
      </dgm:prSet>
      <dgm:spPr/>
    </dgm:pt>
    <dgm:pt modelId="{263B3B22-7BE5-4DFA-8F49-D090F01F76BF}" type="pres">
      <dgm:prSet presAssocID="{2529941B-0032-47F9-81E1-3FCF5FED098E}" presName="rootComposite" presStyleCnt="0">
        <dgm:presLayoutVars/>
      </dgm:prSet>
      <dgm:spPr/>
    </dgm:pt>
    <dgm:pt modelId="{B6712608-86E6-471E-AE6D-5FE53C277022}" type="pres">
      <dgm:prSet presAssocID="{2529941B-0032-47F9-81E1-3FCF5FED098E}" presName="ParentAccent" presStyleLbl="alignNode1" presStyleIdx="1" presStyleCnt="2"/>
      <dgm:spPr/>
    </dgm:pt>
    <dgm:pt modelId="{8E37175D-A6BA-48B4-9006-543E3FC1CE3E}" type="pres">
      <dgm:prSet presAssocID="{2529941B-0032-47F9-81E1-3FCF5FED098E}" presName="ParentSmallAccent" presStyleLbl="fgAcc1" presStyleIdx="1" presStyleCnt="2"/>
      <dgm:spPr/>
    </dgm:pt>
    <dgm:pt modelId="{FDCA0E95-858C-40BA-BC28-26612C1DAD51}" type="pres">
      <dgm:prSet presAssocID="{2529941B-0032-47F9-81E1-3FCF5FED098E}" presName="Parent" presStyleLbl="revTx" presStyleIdx="3" presStyleCnt="7">
        <dgm:presLayoutVars>
          <dgm:chMax/>
          <dgm:chPref val="4"/>
          <dgm:bulletEnabled val="1"/>
        </dgm:presLayoutVars>
      </dgm:prSet>
      <dgm:spPr/>
    </dgm:pt>
    <dgm:pt modelId="{321074A1-6333-401B-BCBB-88A90679DE92}" type="pres">
      <dgm:prSet presAssocID="{2529941B-0032-47F9-81E1-3FCF5FED098E}" presName="childShape" presStyleCnt="0">
        <dgm:presLayoutVars>
          <dgm:chMax val="0"/>
          <dgm:chPref val="0"/>
        </dgm:presLayoutVars>
      </dgm:prSet>
      <dgm:spPr/>
    </dgm:pt>
    <dgm:pt modelId="{CD82B750-BEA3-4E66-8975-01218608A408}" type="pres">
      <dgm:prSet presAssocID="{9FF1C04E-DC0E-420A-8831-5702C00D5B2C}" presName="childComposite" presStyleCnt="0">
        <dgm:presLayoutVars>
          <dgm:chMax val="0"/>
          <dgm:chPref val="0"/>
        </dgm:presLayoutVars>
      </dgm:prSet>
      <dgm:spPr/>
    </dgm:pt>
    <dgm:pt modelId="{71A85410-93B6-4C2A-84AB-93DF42E8FBA5}" type="pres">
      <dgm:prSet presAssocID="{9FF1C04E-DC0E-420A-8831-5702C00D5B2C}" presName="ChildAccent" presStyleLbl="solidFgAcc1" presStyleIdx="2" presStyleCnt="5"/>
      <dgm:spPr/>
    </dgm:pt>
    <dgm:pt modelId="{0EA7F5B6-643A-44C0-8A50-CDAD1BED54D9}" type="pres">
      <dgm:prSet presAssocID="{9FF1C04E-DC0E-420A-8831-5702C00D5B2C}" presName="Child" presStyleLbl="revTx" presStyleIdx="4" presStyleCnt="7">
        <dgm:presLayoutVars>
          <dgm:chMax val="0"/>
          <dgm:chPref val="0"/>
          <dgm:bulletEnabled val="1"/>
        </dgm:presLayoutVars>
      </dgm:prSet>
      <dgm:spPr/>
    </dgm:pt>
    <dgm:pt modelId="{C31CEAF3-7E60-414F-929E-3E1888693260}" type="pres">
      <dgm:prSet presAssocID="{0A6787AE-1821-4427-AB2C-8E74774D7300}" presName="childComposite" presStyleCnt="0">
        <dgm:presLayoutVars>
          <dgm:chMax val="0"/>
          <dgm:chPref val="0"/>
        </dgm:presLayoutVars>
      </dgm:prSet>
      <dgm:spPr/>
    </dgm:pt>
    <dgm:pt modelId="{DF597041-A0DF-4097-8188-AA169AD1F36E}" type="pres">
      <dgm:prSet presAssocID="{0A6787AE-1821-4427-AB2C-8E74774D7300}" presName="ChildAccent" presStyleLbl="solidFgAcc1" presStyleIdx="3" presStyleCnt="5"/>
      <dgm:spPr/>
    </dgm:pt>
    <dgm:pt modelId="{E3D34A9C-1607-4B0A-951B-F7DA7E932AE5}" type="pres">
      <dgm:prSet presAssocID="{0A6787AE-1821-4427-AB2C-8E74774D7300}" presName="Child" presStyleLbl="revTx" presStyleIdx="5" presStyleCnt="7">
        <dgm:presLayoutVars>
          <dgm:chMax val="0"/>
          <dgm:chPref val="0"/>
          <dgm:bulletEnabled val="1"/>
        </dgm:presLayoutVars>
      </dgm:prSet>
      <dgm:spPr/>
    </dgm:pt>
    <dgm:pt modelId="{9317F0CA-D6F0-4DE9-9CB9-EBB0DD41A26E}" type="pres">
      <dgm:prSet presAssocID="{26517454-763E-4B35-9C0E-B1C21E95AB3D}" presName="childComposite" presStyleCnt="0">
        <dgm:presLayoutVars>
          <dgm:chMax val="0"/>
          <dgm:chPref val="0"/>
        </dgm:presLayoutVars>
      </dgm:prSet>
      <dgm:spPr/>
    </dgm:pt>
    <dgm:pt modelId="{5D244877-F203-42EC-9A5A-7C16CFF9E144}" type="pres">
      <dgm:prSet presAssocID="{26517454-763E-4B35-9C0E-B1C21E95AB3D}" presName="ChildAccent" presStyleLbl="solidFgAcc1" presStyleIdx="4" presStyleCnt="5"/>
      <dgm:spPr/>
    </dgm:pt>
    <dgm:pt modelId="{A7D975C8-69AA-4F9A-8FE5-B9DDD06E0BB9}" type="pres">
      <dgm:prSet presAssocID="{26517454-763E-4B35-9C0E-B1C21E95AB3D}" presName="Child" presStyleLbl="revTx" presStyleIdx="6" presStyleCnt="7">
        <dgm:presLayoutVars>
          <dgm:chMax val="0"/>
          <dgm:chPref val="0"/>
          <dgm:bulletEnabled val="1"/>
        </dgm:presLayoutVars>
      </dgm:prSet>
      <dgm:spPr/>
    </dgm:pt>
  </dgm:ptLst>
  <dgm:cxnLst>
    <dgm:cxn modelId="{D3FC8D72-D7E5-404E-93F3-3290BB5A0655}" type="presOf" srcId="{106CF3E8-807D-4ACF-9025-E76AF058EBFD}" destId="{B44C021B-D861-4511-B10A-312CFED8CF03}" srcOrd="0" destOrd="0" presId="urn:microsoft.com/office/officeart/2008/layout/SquareAccentList"/>
    <dgm:cxn modelId="{B9B2A378-202B-42F3-82EE-B6DFCB43D5A3}" type="presOf" srcId="{0A6787AE-1821-4427-AB2C-8E74774D7300}" destId="{E3D34A9C-1607-4B0A-951B-F7DA7E932AE5}" srcOrd="0" destOrd="0" presId="urn:microsoft.com/office/officeart/2008/layout/SquareAccentList"/>
    <dgm:cxn modelId="{C8458B2C-E1E7-4A94-BD80-CFB993A93E49}" srcId="{2529941B-0032-47F9-81E1-3FCF5FED098E}" destId="{26517454-763E-4B35-9C0E-B1C21E95AB3D}" srcOrd="2" destOrd="0" parTransId="{2853C72F-DF6E-408D-B34C-458A88303FF7}" sibTransId="{5548E2EF-EC9A-4DA9-A587-124397456537}"/>
    <dgm:cxn modelId="{6C99D0F4-C609-4BDB-96D6-1C191552130E}" type="presOf" srcId="{23F75D3D-89E6-4AE5-9457-C3E28DFA7725}" destId="{CE228196-A048-4C46-BB31-8140D620F09C}" srcOrd="0" destOrd="0" presId="urn:microsoft.com/office/officeart/2008/layout/SquareAccentList"/>
    <dgm:cxn modelId="{1FD33083-FB80-4ECE-A294-A178729561D8}" type="presOf" srcId="{B2EA7FA1-25CF-47B0-9658-208BDDCBCB5C}" destId="{307BB4D7-605F-45BC-8756-E59FFD049D19}" srcOrd="0" destOrd="0" presId="urn:microsoft.com/office/officeart/2008/layout/SquareAccentList"/>
    <dgm:cxn modelId="{70C870BA-C765-49B6-A642-84B3E035B640}" srcId="{56D17342-1364-43AF-B2F5-D9629C26E255}" destId="{106CF3E8-807D-4ACF-9025-E76AF058EBFD}" srcOrd="0" destOrd="0" parTransId="{F846C617-D890-4273-A3A5-9891770352D4}" sibTransId="{7A59A16C-6701-4A58-9868-924F6BBD504A}"/>
    <dgm:cxn modelId="{5C585285-1014-481A-A37E-8B3B0139B00D}" type="presOf" srcId="{26517454-763E-4B35-9C0E-B1C21E95AB3D}" destId="{A7D975C8-69AA-4F9A-8FE5-B9DDD06E0BB9}" srcOrd="0" destOrd="0" presId="urn:microsoft.com/office/officeart/2008/layout/SquareAccentList"/>
    <dgm:cxn modelId="{F9E80CD5-267D-42BC-B836-99EC61C86845}" type="presOf" srcId="{56D17342-1364-43AF-B2F5-D9629C26E255}" destId="{B05BA2D9-C0E7-4F4F-8EB8-A65B9F0428CB}" srcOrd="0" destOrd="0" presId="urn:microsoft.com/office/officeart/2008/layout/SquareAccentList"/>
    <dgm:cxn modelId="{F3289DE9-25D5-41AD-BF92-870F3F98EA25}" srcId="{23F75D3D-89E6-4AE5-9457-C3E28DFA7725}" destId="{56D17342-1364-43AF-B2F5-D9629C26E255}" srcOrd="0" destOrd="0" parTransId="{9A29BD01-4D7E-452F-B0F2-7F79EA957781}" sibTransId="{52773DC8-E2B0-4E5B-BFFE-011C8D91511A}"/>
    <dgm:cxn modelId="{C579C4C9-E483-4BD0-9DB8-FDD99514F336}" srcId="{2529941B-0032-47F9-81E1-3FCF5FED098E}" destId="{0A6787AE-1821-4427-AB2C-8E74774D7300}" srcOrd="1" destOrd="0" parTransId="{C51F12E3-9C7F-4029-B97B-5E3ED7557B74}" sibTransId="{5CB6438E-2111-470A-A56A-A79AEE722F5A}"/>
    <dgm:cxn modelId="{3A0AF2EB-AB5D-47C9-A5B1-4E5B53D01A09}" srcId="{56D17342-1364-43AF-B2F5-D9629C26E255}" destId="{B2EA7FA1-25CF-47B0-9658-208BDDCBCB5C}" srcOrd="1" destOrd="0" parTransId="{31FDA164-53E9-48F1-AD1C-D3CE3754EF24}" sibTransId="{85298BA3-3DEB-4418-9243-B99593A87BE0}"/>
    <dgm:cxn modelId="{4BD1621B-1E60-428F-97A7-BB60CD369955}" type="presOf" srcId="{9FF1C04E-DC0E-420A-8831-5702C00D5B2C}" destId="{0EA7F5B6-643A-44C0-8A50-CDAD1BED54D9}" srcOrd="0" destOrd="0" presId="urn:microsoft.com/office/officeart/2008/layout/SquareAccentList"/>
    <dgm:cxn modelId="{DA3458E8-5125-4381-BD72-76EB22CBF949}" type="presOf" srcId="{2529941B-0032-47F9-81E1-3FCF5FED098E}" destId="{FDCA0E95-858C-40BA-BC28-26612C1DAD51}" srcOrd="0" destOrd="0" presId="urn:microsoft.com/office/officeart/2008/layout/SquareAccentList"/>
    <dgm:cxn modelId="{D4D24EFD-53AB-4F84-A92F-5CF58F25A899}" srcId="{2529941B-0032-47F9-81E1-3FCF5FED098E}" destId="{9FF1C04E-DC0E-420A-8831-5702C00D5B2C}" srcOrd="0" destOrd="0" parTransId="{5815D5B9-049C-4C5D-9C01-8E768DE2FAD7}" sibTransId="{21DABE83-F3AD-47E0-A4C0-6F3B267B7CA3}"/>
    <dgm:cxn modelId="{934D8B60-594A-4822-9F7C-A733D64D0641}" srcId="{23F75D3D-89E6-4AE5-9457-C3E28DFA7725}" destId="{2529941B-0032-47F9-81E1-3FCF5FED098E}" srcOrd="1" destOrd="0" parTransId="{2B2FA0F2-ACE0-40FE-985F-CC4EB17DDB99}" sibTransId="{2A5D35CD-38F3-4392-8226-AD83186AD2B6}"/>
    <dgm:cxn modelId="{4D89D226-5BF5-49C1-A045-7FA4E57B1CDE}" type="presParOf" srcId="{CE228196-A048-4C46-BB31-8140D620F09C}" destId="{61C0848F-FB9D-4FE5-A0D6-1F7F95C10E57}" srcOrd="0" destOrd="0" presId="urn:microsoft.com/office/officeart/2008/layout/SquareAccentList"/>
    <dgm:cxn modelId="{83089615-7330-48E3-B644-C79B3595EDB7}" type="presParOf" srcId="{61C0848F-FB9D-4FE5-A0D6-1F7F95C10E57}" destId="{F2A1D26C-C559-4328-B1CD-235C75174A2D}" srcOrd="0" destOrd="0" presId="urn:microsoft.com/office/officeart/2008/layout/SquareAccentList"/>
    <dgm:cxn modelId="{3DC998D1-5E1B-4A4D-A452-DCCD39B92697}" type="presParOf" srcId="{F2A1D26C-C559-4328-B1CD-235C75174A2D}" destId="{BEA6763F-4532-4E58-97CD-D48DF90812BE}" srcOrd="0" destOrd="0" presId="urn:microsoft.com/office/officeart/2008/layout/SquareAccentList"/>
    <dgm:cxn modelId="{973926AC-C4C0-48C1-A3F0-B8FB782CE252}" type="presParOf" srcId="{F2A1D26C-C559-4328-B1CD-235C75174A2D}" destId="{2D77BB27-A87F-427C-9C55-A5F3D1368E38}" srcOrd="1" destOrd="0" presId="urn:microsoft.com/office/officeart/2008/layout/SquareAccentList"/>
    <dgm:cxn modelId="{83261534-583C-45DF-8B45-39AB1C7BD5E7}" type="presParOf" srcId="{F2A1D26C-C559-4328-B1CD-235C75174A2D}" destId="{B05BA2D9-C0E7-4F4F-8EB8-A65B9F0428CB}" srcOrd="2" destOrd="0" presId="urn:microsoft.com/office/officeart/2008/layout/SquareAccentList"/>
    <dgm:cxn modelId="{F518EE9D-F2C3-467A-9B3A-5DE0F608D4E1}" type="presParOf" srcId="{61C0848F-FB9D-4FE5-A0D6-1F7F95C10E57}" destId="{B67F92B1-4D52-4F22-A38B-FFD18377253A}" srcOrd="1" destOrd="0" presId="urn:microsoft.com/office/officeart/2008/layout/SquareAccentList"/>
    <dgm:cxn modelId="{31DB373C-BD9A-4B4A-98A5-4C964C345938}" type="presParOf" srcId="{B67F92B1-4D52-4F22-A38B-FFD18377253A}" destId="{62FA53F1-A7DA-4F9C-BEA5-C461E00F2E27}" srcOrd="0" destOrd="0" presId="urn:microsoft.com/office/officeart/2008/layout/SquareAccentList"/>
    <dgm:cxn modelId="{534E93B0-3BD7-4533-BD1E-660F551E4591}" type="presParOf" srcId="{62FA53F1-A7DA-4F9C-BEA5-C461E00F2E27}" destId="{F49F2666-D33F-4D5A-8CDB-A693F87652D0}" srcOrd="0" destOrd="0" presId="urn:microsoft.com/office/officeart/2008/layout/SquareAccentList"/>
    <dgm:cxn modelId="{D80A6559-0AE4-483C-B8AF-081CE5696334}" type="presParOf" srcId="{62FA53F1-A7DA-4F9C-BEA5-C461E00F2E27}" destId="{B44C021B-D861-4511-B10A-312CFED8CF03}" srcOrd="1" destOrd="0" presId="urn:microsoft.com/office/officeart/2008/layout/SquareAccentList"/>
    <dgm:cxn modelId="{F4A25FDB-B5D7-4956-9F8D-017FE3D4555F}" type="presParOf" srcId="{B67F92B1-4D52-4F22-A38B-FFD18377253A}" destId="{F038F46A-D946-41AB-A0DF-DC69741CEA51}" srcOrd="1" destOrd="0" presId="urn:microsoft.com/office/officeart/2008/layout/SquareAccentList"/>
    <dgm:cxn modelId="{1FB1FF3B-A7B8-47F1-935C-FE8A0D395BDA}" type="presParOf" srcId="{F038F46A-D946-41AB-A0DF-DC69741CEA51}" destId="{84C4A2F6-A179-4E26-9463-13D466EAF380}" srcOrd="0" destOrd="0" presId="urn:microsoft.com/office/officeart/2008/layout/SquareAccentList"/>
    <dgm:cxn modelId="{A8C32C67-8E7B-48ED-9F16-2E92DDB1019D}" type="presParOf" srcId="{F038F46A-D946-41AB-A0DF-DC69741CEA51}" destId="{307BB4D7-605F-45BC-8756-E59FFD049D19}" srcOrd="1" destOrd="0" presId="urn:microsoft.com/office/officeart/2008/layout/SquareAccentList"/>
    <dgm:cxn modelId="{B33DDE7E-746B-4518-A2EE-7143224761F2}" type="presParOf" srcId="{CE228196-A048-4C46-BB31-8140D620F09C}" destId="{085FB7D0-6E65-456D-81DE-7CDD25559B5E}" srcOrd="1" destOrd="0" presId="urn:microsoft.com/office/officeart/2008/layout/SquareAccentList"/>
    <dgm:cxn modelId="{41FBBAED-441C-4590-A5F1-A1E26CB7D5EB}" type="presParOf" srcId="{085FB7D0-6E65-456D-81DE-7CDD25559B5E}" destId="{263B3B22-7BE5-4DFA-8F49-D090F01F76BF}" srcOrd="0" destOrd="0" presId="urn:microsoft.com/office/officeart/2008/layout/SquareAccentList"/>
    <dgm:cxn modelId="{86600ACD-FA00-4049-B9FE-F31BCACE0E3A}" type="presParOf" srcId="{263B3B22-7BE5-4DFA-8F49-D090F01F76BF}" destId="{B6712608-86E6-471E-AE6D-5FE53C277022}" srcOrd="0" destOrd="0" presId="urn:microsoft.com/office/officeart/2008/layout/SquareAccentList"/>
    <dgm:cxn modelId="{FA643F0E-193A-4D5A-9FB4-17EFB0CDDBE0}" type="presParOf" srcId="{263B3B22-7BE5-4DFA-8F49-D090F01F76BF}" destId="{8E37175D-A6BA-48B4-9006-543E3FC1CE3E}" srcOrd="1" destOrd="0" presId="urn:microsoft.com/office/officeart/2008/layout/SquareAccentList"/>
    <dgm:cxn modelId="{0AE00F36-B158-4459-A21E-8A43C0336707}" type="presParOf" srcId="{263B3B22-7BE5-4DFA-8F49-D090F01F76BF}" destId="{FDCA0E95-858C-40BA-BC28-26612C1DAD51}" srcOrd="2" destOrd="0" presId="urn:microsoft.com/office/officeart/2008/layout/SquareAccentList"/>
    <dgm:cxn modelId="{7710A82B-C77E-43E5-B1E1-092C43E16D8B}" type="presParOf" srcId="{085FB7D0-6E65-456D-81DE-7CDD25559B5E}" destId="{321074A1-6333-401B-BCBB-88A90679DE92}" srcOrd="1" destOrd="0" presId="urn:microsoft.com/office/officeart/2008/layout/SquareAccentList"/>
    <dgm:cxn modelId="{50D6B7FD-159A-467D-BA51-8E344912425A}" type="presParOf" srcId="{321074A1-6333-401B-BCBB-88A90679DE92}" destId="{CD82B750-BEA3-4E66-8975-01218608A408}" srcOrd="0" destOrd="0" presId="urn:microsoft.com/office/officeart/2008/layout/SquareAccentList"/>
    <dgm:cxn modelId="{E41EC937-1D55-415A-B69B-33BDF6DE2AF4}" type="presParOf" srcId="{CD82B750-BEA3-4E66-8975-01218608A408}" destId="{71A85410-93B6-4C2A-84AB-93DF42E8FBA5}" srcOrd="0" destOrd="0" presId="urn:microsoft.com/office/officeart/2008/layout/SquareAccentList"/>
    <dgm:cxn modelId="{40E50AC7-B5B2-46ED-BE3B-2A7B2D5BF884}" type="presParOf" srcId="{CD82B750-BEA3-4E66-8975-01218608A408}" destId="{0EA7F5B6-643A-44C0-8A50-CDAD1BED54D9}" srcOrd="1" destOrd="0" presId="urn:microsoft.com/office/officeart/2008/layout/SquareAccentList"/>
    <dgm:cxn modelId="{7D527E64-96EA-4E8C-8C29-F9A91EDB6DC1}" type="presParOf" srcId="{321074A1-6333-401B-BCBB-88A90679DE92}" destId="{C31CEAF3-7E60-414F-929E-3E1888693260}" srcOrd="1" destOrd="0" presId="urn:microsoft.com/office/officeart/2008/layout/SquareAccentList"/>
    <dgm:cxn modelId="{D68C4A10-9D2B-4A94-8BDC-2CBDE5A07115}" type="presParOf" srcId="{C31CEAF3-7E60-414F-929E-3E1888693260}" destId="{DF597041-A0DF-4097-8188-AA169AD1F36E}" srcOrd="0" destOrd="0" presId="urn:microsoft.com/office/officeart/2008/layout/SquareAccentList"/>
    <dgm:cxn modelId="{4AB41825-A16E-4DAA-BBCF-8AE015FB5D2D}" type="presParOf" srcId="{C31CEAF3-7E60-414F-929E-3E1888693260}" destId="{E3D34A9C-1607-4B0A-951B-F7DA7E932AE5}" srcOrd="1" destOrd="0" presId="urn:microsoft.com/office/officeart/2008/layout/SquareAccentList"/>
    <dgm:cxn modelId="{581F9343-9FEC-4967-9495-C84245F93074}" type="presParOf" srcId="{321074A1-6333-401B-BCBB-88A90679DE92}" destId="{9317F0CA-D6F0-4DE9-9CB9-EBB0DD41A26E}" srcOrd="2" destOrd="0" presId="urn:microsoft.com/office/officeart/2008/layout/SquareAccentList"/>
    <dgm:cxn modelId="{28B82C09-9114-45AB-8824-FB11A667D9CC}" type="presParOf" srcId="{9317F0CA-D6F0-4DE9-9CB9-EBB0DD41A26E}" destId="{5D244877-F203-42EC-9A5A-7C16CFF9E144}" srcOrd="0" destOrd="0" presId="urn:microsoft.com/office/officeart/2008/layout/SquareAccentList"/>
    <dgm:cxn modelId="{A07CFF39-F470-4D6E-8B48-C6BB9CB7A1AC}" type="presParOf" srcId="{9317F0CA-D6F0-4DE9-9CB9-EBB0DD41A26E}" destId="{A7D975C8-69AA-4F9A-8FE5-B9DDD06E0BB9}"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E834D4-D11D-4FC5-B012-29B13B04D137}" type="doc">
      <dgm:prSet loTypeId="urn:microsoft.com/office/officeart/2005/8/layout/vList6" loCatId="list" qsTypeId="urn:microsoft.com/office/officeart/2005/8/quickstyle/simple1" qsCatId="simple" csTypeId="urn:microsoft.com/office/officeart/2005/8/colors/colorful1" csCatId="colorful" phldr="1"/>
      <dgm:spPr/>
      <dgm:t>
        <a:bodyPr/>
        <a:lstStyle/>
        <a:p>
          <a:pPr rtl="1"/>
          <a:endParaRPr lang="ar-SA"/>
        </a:p>
      </dgm:t>
    </dgm:pt>
    <dgm:pt modelId="{598BD269-D1C9-4342-B55A-B77CC8E0B9CC}">
      <dgm:prSet phldrT="[نص]"/>
      <dgm:spPr/>
      <dgm:t>
        <a:bodyPr/>
        <a:lstStyle/>
        <a:p>
          <a:pPr rtl="1"/>
          <a:r>
            <a:rPr lang="ar-SA" dirty="0" smtClean="0"/>
            <a:t>46 كروموسوم</a:t>
          </a:r>
          <a:endParaRPr lang="ar-SA" dirty="0"/>
        </a:p>
      </dgm:t>
    </dgm:pt>
    <dgm:pt modelId="{700AF1FB-FC2A-4DE8-B1E0-2F6F9B1A39A4}" type="parTrans" cxnId="{A38FD639-B7C3-4E95-B99E-BF2CFD582D8B}">
      <dgm:prSet/>
      <dgm:spPr/>
      <dgm:t>
        <a:bodyPr/>
        <a:lstStyle/>
        <a:p>
          <a:pPr rtl="1"/>
          <a:endParaRPr lang="ar-SA"/>
        </a:p>
      </dgm:t>
    </dgm:pt>
    <dgm:pt modelId="{F9876C4F-A496-461A-AF22-9B53E8509C2A}" type="sibTrans" cxnId="{A38FD639-B7C3-4E95-B99E-BF2CFD582D8B}">
      <dgm:prSet/>
      <dgm:spPr/>
      <dgm:t>
        <a:bodyPr/>
        <a:lstStyle/>
        <a:p>
          <a:pPr rtl="1"/>
          <a:endParaRPr lang="ar-SA"/>
        </a:p>
      </dgm:t>
    </dgm:pt>
    <dgm:pt modelId="{F4ABD05B-7C50-48AD-B45B-DFD82829BEBC}">
      <dgm:prSet phldrT="[نص]"/>
      <dgm:spPr/>
      <dgm:t>
        <a:bodyPr/>
        <a:lstStyle/>
        <a:p>
          <a:pPr rtl="1"/>
          <a:r>
            <a:rPr lang="ar-SA" dirty="0" smtClean="0"/>
            <a:t>خلية الانسان </a:t>
          </a:r>
          <a:endParaRPr lang="ar-SA" dirty="0"/>
        </a:p>
      </dgm:t>
    </dgm:pt>
    <dgm:pt modelId="{0E8BBC6C-D5CD-467A-9858-E702F9714C45}" type="parTrans" cxnId="{7A49A02C-D3C7-48B6-A92F-8A2F6CC9240C}">
      <dgm:prSet/>
      <dgm:spPr/>
      <dgm:t>
        <a:bodyPr/>
        <a:lstStyle/>
        <a:p>
          <a:pPr rtl="1"/>
          <a:endParaRPr lang="ar-SA"/>
        </a:p>
      </dgm:t>
    </dgm:pt>
    <dgm:pt modelId="{55DF2CCE-A302-4718-A402-36F3EA558904}" type="sibTrans" cxnId="{7A49A02C-D3C7-48B6-A92F-8A2F6CC9240C}">
      <dgm:prSet/>
      <dgm:spPr/>
      <dgm:t>
        <a:bodyPr/>
        <a:lstStyle/>
        <a:p>
          <a:pPr rtl="1"/>
          <a:endParaRPr lang="ar-SA"/>
        </a:p>
      </dgm:t>
    </dgm:pt>
    <dgm:pt modelId="{69FEF5DA-4027-4654-8C0A-3B8ED9D9EC1F}">
      <dgm:prSet phldrT="[نص]"/>
      <dgm:spPr/>
      <dgm:t>
        <a:bodyPr/>
        <a:lstStyle/>
        <a:p>
          <a:pPr rtl="1"/>
          <a:r>
            <a:rPr lang="ar-SA" dirty="0" smtClean="0"/>
            <a:t>23 زوج</a:t>
          </a:r>
          <a:endParaRPr lang="ar-SA" dirty="0"/>
        </a:p>
      </dgm:t>
    </dgm:pt>
    <dgm:pt modelId="{4FB51DF2-5AEE-4E88-A289-E9BBE69567BB}" type="parTrans" cxnId="{E5A50318-A4B8-44C7-AE34-B25D8EB9045B}">
      <dgm:prSet/>
      <dgm:spPr/>
      <dgm:t>
        <a:bodyPr/>
        <a:lstStyle/>
        <a:p>
          <a:pPr rtl="1"/>
          <a:endParaRPr lang="ar-SA"/>
        </a:p>
      </dgm:t>
    </dgm:pt>
    <dgm:pt modelId="{2753464E-DE75-4CED-B70F-11C2088A54C0}" type="sibTrans" cxnId="{E5A50318-A4B8-44C7-AE34-B25D8EB9045B}">
      <dgm:prSet/>
      <dgm:spPr/>
      <dgm:t>
        <a:bodyPr/>
        <a:lstStyle/>
        <a:p>
          <a:pPr rtl="1"/>
          <a:endParaRPr lang="ar-SA"/>
        </a:p>
      </dgm:t>
    </dgm:pt>
    <dgm:pt modelId="{D6FC43B8-8A44-41F3-8A5D-27B34CA282F7}">
      <dgm:prSet phldrT="[نص]"/>
      <dgm:spPr/>
      <dgm:t>
        <a:bodyPr/>
        <a:lstStyle/>
        <a:p>
          <a:pPr rtl="1"/>
          <a:r>
            <a:rPr lang="ar-SA" dirty="0" smtClean="0"/>
            <a:t>البويضة الملقحة</a:t>
          </a:r>
          <a:endParaRPr lang="ar-SA" dirty="0"/>
        </a:p>
      </dgm:t>
    </dgm:pt>
    <dgm:pt modelId="{0D694D12-BB6A-44CD-ADAB-0609C65B1F10}" type="parTrans" cxnId="{2968C252-B9ED-46E0-8411-DF32AA5B37D1}">
      <dgm:prSet/>
      <dgm:spPr/>
      <dgm:t>
        <a:bodyPr/>
        <a:lstStyle/>
        <a:p>
          <a:pPr rtl="1"/>
          <a:endParaRPr lang="ar-SA"/>
        </a:p>
      </dgm:t>
    </dgm:pt>
    <dgm:pt modelId="{57F8AF7A-4E2B-437D-8F99-F9066597269A}" type="sibTrans" cxnId="{2968C252-B9ED-46E0-8411-DF32AA5B37D1}">
      <dgm:prSet/>
      <dgm:spPr/>
      <dgm:t>
        <a:bodyPr/>
        <a:lstStyle/>
        <a:p>
          <a:pPr rtl="1"/>
          <a:endParaRPr lang="ar-SA"/>
        </a:p>
      </dgm:t>
    </dgm:pt>
    <dgm:pt modelId="{7ED1A394-9E91-4DFC-AC5E-43A0DC687ADB}">
      <dgm:prSet phldrT="[نص]"/>
      <dgm:spPr/>
      <dgm:t>
        <a:bodyPr/>
        <a:lstStyle/>
        <a:p>
          <a:pPr rtl="1"/>
          <a:r>
            <a:rPr lang="ar-SA" dirty="0" smtClean="0"/>
            <a:t> اضطرابات</a:t>
          </a:r>
          <a:endParaRPr lang="ar-SA" dirty="0"/>
        </a:p>
      </dgm:t>
    </dgm:pt>
    <dgm:pt modelId="{954C3FEB-7D89-43D6-B61B-B47673A7530B}" type="parTrans" cxnId="{E9A39BB9-3A73-4055-93D5-F8A85C0C620F}">
      <dgm:prSet/>
      <dgm:spPr/>
      <dgm:t>
        <a:bodyPr/>
        <a:lstStyle/>
        <a:p>
          <a:pPr rtl="1"/>
          <a:endParaRPr lang="ar-SA"/>
        </a:p>
      </dgm:t>
    </dgm:pt>
    <dgm:pt modelId="{47A1ADB3-6F31-4883-813D-16EDE6BEBCB5}" type="sibTrans" cxnId="{E9A39BB9-3A73-4055-93D5-F8A85C0C620F}">
      <dgm:prSet/>
      <dgm:spPr/>
      <dgm:t>
        <a:bodyPr/>
        <a:lstStyle/>
        <a:p>
          <a:pPr rtl="1"/>
          <a:endParaRPr lang="ar-SA"/>
        </a:p>
      </dgm:t>
    </dgm:pt>
    <dgm:pt modelId="{D5FD96B7-92B5-40B8-86CD-2FD35F087AB3}" type="pres">
      <dgm:prSet presAssocID="{18E834D4-D11D-4FC5-B012-29B13B04D137}" presName="Name0" presStyleCnt="0">
        <dgm:presLayoutVars>
          <dgm:dir/>
          <dgm:animLvl val="lvl"/>
          <dgm:resizeHandles/>
        </dgm:presLayoutVars>
      </dgm:prSet>
      <dgm:spPr/>
    </dgm:pt>
    <dgm:pt modelId="{171405A3-8026-45E8-997D-F01BA998AC1C}" type="pres">
      <dgm:prSet presAssocID="{598BD269-D1C9-4342-B55A-B77CC8E0B9CC}" presName="linNode" presStyleCnt="0"/>
      <dgm:spPr/>
    </dgm:pt>
    <dgm:pt modelId="{E01AAB86-4AFD-4DAA-B81E-F1F80CB9DEB0}" type="pres">
      <dgm:prSet presAssocID="{598BD269-D1C9-4342-B55A-B77CC8E0B9CC}" presName="parentShp" presStyleLbl="node1" presStyleIdx="0" presStyleCnt="2">
        <dgm:presLayoutVars>
          <dgm:bulletEnabled val="1"/>
        </dgm:presLayoutVars>
      </dgm:prSet>
      <dgm:spPr/>
      <dgm:t>
        <a:bodyPr/>
        <a:lstStyle/>
        <a:p>
          <a:pPr rtl="1"/>
          <a:endParaRPr lang="ar-SA"/>
        </a:p>
      </dgm:t>
    </dgm:pt>
    <dgm:pt modelId="{B6C784C7-15A0-4ACA-AC46-118FDCE5E7EE}" type="pres">
      <dgm:prSet presAssocID="{598BD269-D1C9-4342-B55A-B77CC8E0B9CC}" presName="childShp" presStyleLbl="bgAccFollowNode1" presStyleIdx="0" presStyleCnt="2">
        <dgm:presLayoutVars>
          <dgm:bulletEnabled val="1"/>
        </dgm:presLayoutVars>
      </dgm:prSet>
      <dgm:spPr/>
      <dgm:t>
        <a:bodyPr/>
        <a:lstStyle/>
        <a:p>
          <a:pPr rtl="1"/>
          <a:endParaRPr lang="ar-SA"/>
        </a:p>
      </dgm:t>
    </dgm:pt>
    <dgm:pt modelId="{9AEE15AB-417B-468D-9D37-597E2B1F42F2}" type="pres">
      <dgm:prSet presAssocID="{F9876C4F-A496-461A-AF22-9B53E8509C2A}" presName="spacing" presStyleCnt="0"/>
      <dgm:spPr/>
    </dgm:pt>
    <dgm:pt modelId="{8E3942D3-D0E9-4F14-8314-EE65F07B2719}" type="pres">
      <dgm:prSet presAssocID="{69FEF5DA-4027-4654-8C0A-3B8ED9D9EC1F}" presName="linNode" presStyleCnt="0"/>
      <dgm:spPr/>
    </dgm:pt>
    <dgm:pt modelId="{88D54FAC-38A5-4E62-9B09-C08B163544D7}" type="pres">
      <dgm:prSet presAssocID="{69FEF5DA-4027-4654-8C0A-3B8ED9D9EC1F}" presName="parentShp" presStyleLbl="node1" presStyleIdx="1" presStyleCnt="2">
        <dgm:presLayoutVars>
          <dgm:bulletEnabled val="1"/>
        </dgm:presLayoutVars>
      </dgm:prSet>
      <dgm:spPr/>
    </dgm:pt>
    <dgm:pt modelId="{516DA963-5BAE-46FA-929B-B500CBC9F207}" type="pres">
      <dgm:prSet presAssocID="{69FEF5DA-4027-4654-8C0A-3B8ED9D9EC1F}" presName="childShp" presStyleLbl="bgAccFollowNode1" presStyleIdx="1" presStyleCnt="2">
        <dgm:presLayoutVars>
          <dgm:bulletEnabled val="1"/>
        </dgm:presLayoutVars>
      </dgm:prSet>
      <dgm:spPr/>
      <dgm:t>
        <a:bodyPr/>
        <a:lstStyle/>
        <a:p>
          <a:pPr rtl="1"/>
          <a:endParaRPr lang="ar-SA"/>
        </a:p>
      </dgm:t>
    </dgm:pt>
  </dgm:ptLst>
  <dgm:cxnLst>
    <dgm:cxn modelId="{756E1896-DF81-440E-851C-B241CB2D74BF}" type="presOf" srcId="{18E834D4-D11D-4FC5-B012-29B13B04D137}" destId="{D5FD96B7-92B5-40B8-86CD-2FD35F087AB3}" srcOrd="0" destOrd="0" presId="urn:microsoft.com/office/officeart/2005/8/layout/vList6"/>
    <dgm:cxn modelId="{552E4F2E-2588-4FD5-A5B0-74A4117F537A}" type="presOf" srcId="{598BD269-D1C9-4342-B55A-B77CC8E0B9CC}" destId="{E01AAB86-4AFD-4DAA-B81E-F1F80CB9DEB0}" srcOrd="0" destOrd="0" presId="urn:microsoft.com/office/officeart/2005/8/layout/vList6"/>
    <dgm:cxn modelId="{79897FD5-39F0-49A2-923B-DBFFFE108B78}" type="presOf" srcId="{69FEF5DA-4027-4654-8C0A-3B8ED9D9EC1F}" destId="{88D54FAC-38A5-4E62-9B09-C08B163544D7}" srcOrd="0" destOrd="0" presId="urn:microsoft.com/office/officeart/2005/8/layout/vList6"/>
    <dgm:cxn modelId="{7A49A02C-D3C7-48B6-A92F-8A2F6CC9240C}" srcId="{598BD269-D1C9-4342-B55A-B77CC8E0B9CC}" destId="{F4ABD05B-7C50-48AD-B45B-DFD82829BEBC}" srcOrd="0" destOrd="0" parTransId="{0E8BBC6C-D5CD-467A-9858-E702F9714C45}" sibTransId="{55DF2CCE-A302-4718-A402-36F3EA558904}"/>
    <dgm:cxn modelId="{E9A39BB9-3A73-4055-93D5-F8A85C0C620F}" srcId="{69FEF5DA-4027-4654-8C0A-3B8ED9D9EC1F}" destId="{7ED1A394-9E91-4DFC-AC5E-43A0DC687ADB}" srcOrd="1" destOrd="0" parTransId="{954C3FEB-7D89-43D6-B61B-B47673A7530B}" sibTransId="{47A1ADB3-6F31-4883-813D-16EDE6BEBCB5}"/>
    <dgm:cxn modelId="{ED4C2E81-E423-4410-B98C-BD064A4A1B9B}" type="presOf" srcId="{D6FC43B8-8A44-41F3-8A5D-27B34CA282F7}" destId="{516DA963-5BAE-46FA-929B-B500CBC9F207}" srcOrd="0" destOrd="0" presId="urn:microsoft.com/office/officeart/2005/8/layout/vList6"/>
    <dgm:cxn modelId="{A38FD639-B7C3-4E95-B99E-BF2CFD582D8B}" srcId="{18E834D4-D11D-4FC5-B012-29B13B04D137}" destId="{598BD269-D1C9-4342-B55A-B77CC8E0B9CC}" srcOrd="0" destOrd="0" parTransId="{700AF1FB-FC2A-4DE8-B1E0-2F6F9B1A39A4}" sibTransId="{F9876C4F-A496-461A-AF22-9B53E8509C2A}"/>
    <dgm:cxn modelId="{2968C252-B9ED-46E0-8411-DF32AA5B37D1}" srcId="{69FEF5DA-4027-4654-8C0A-3B8ED9D9EC1F}" destId="{D6FC43B8-8A44-41F3-8A5D-27B34CA282F7}" srcOrd="0" destOrd="0" parTransId="{0D694D12-BB6A-44CD-ADAB-0609C65B1F10}" sibTransId="{57F8AF7A-4E2B-437D-8F99-F9066597269A}"/>
    <dgm:cxn modelId="{2A8E8147-3E64-44E8-BBF1-C7352F8E479D}" type="presOf" srcId="{7ED1A394-9E91-4DFC-AC5E-43A0DC687ADB}" destId="{516DA963-5BAE-46FA-929B-B500CBC9F207}" srcOrd="0" destOrd="1" presId="urn:microsoft.com/office/officeart/2005/8/layout/vList6"/>
    <dgm:cxn modelId="{E5A50318-A4B8-44C7-AE34-B25D8EB9045B}" srcId="{18E834D4-D11D-4FC5-B012-29B13B04D137}" destId="{69FEF5DA-4027-4654-8C0A-3B8ED9D9EC1F}" srcOrd="1" destOrd="0" parTransId="{4FB51DF2-5AEE-4E88-A289-E9BBE69567BB}" sibTransId="{2753464E-DE75-4CED-B70F-11C2088A54C0}"/>
    <dgm:cxn modelId="{2B36F382-122D-488E-BCDA-11F809524BF3}" type="presOf" srcId="{F4ABD05B-7C50-48AD-B45B-DFD82829BEBC}" destId="{B6C784C7-15A0-4ACA-AC46-118FDCE5E7EE}" srcOrd="0" destOrd="0" presId="urn:microsoft.com/office/officeart/2005/8/layout/vList6"/>
    <dgm:cxn modelId="{35490CC6-CD12-4ADB-BCC2-D2BD5A9D3B6A}" type="presParOf" srcId="{D5FD96B7-92B5-40B8-86CD-2FD35F087AB3}" destId="{171405A3-8026-45E8-997D-F01BA998AC1C}" srcOrd="0" destOrd="0" presId="urn:microsoft.com/office/officeart/2005/8/layout/vList6"/>
    <dgm:cxn modelId="{7F999E7E-B893-492F-92D5-2D6D9C5BB720}" type="presParOf" srcId="{171405A3-8026-45E8-997D-F01BA998AC1C}" destId="{E01AAB86-4AFD-4DAA-B81E-F1F80CB9DEB0}" srcOrd="0" destOrd="0" presId="urn:microsoft.com/office/officeart/2005/8/layout/vList6"/>
    <dgm:cxn modelId="{F84E29A2-CBCB-4D63-BE6D-DFE0A024ED9B}" type="presParOf" srcId="{171405A3-8026-45E8-997D-F01BA998AC1C}" destId="{B6C784C7-15A0-4ACA-AC46-118FDCE5E7EE}" srcOrd="1" destOrd="0" presId="urn:microsoft.com/office/officeart/2005/8/layout/vList6"/>
    <dgm:cxn modelId="{0859B6FF-3F59-4B9B-9303-049EC62744D8}" type="presParOf" srcId="{D5FD96B7-92B5-40B8-86CD-2FD35F087AB3}" destId="{9AEE15AB-417B-468D-9D37-597E2B1F42F2}" srcOrd="1" destOrd="0" presId="urn:microsoft.com/office/officeart/2005/8/layout/vList6"/>
    <dgm:cxn modelId="{7A37EC97-6039-4FF8-9868-A066957529DB}" type="presParOf" srcId="{D5FD96B7-92B5-40B8-86CD-2FD35F087AB3}" destId="{8E3942D3-D0E9-4F14-8314-EE65F07B2719}" srcOrd="2" destOrd="0" presId="urn:microsoft.com/office/officeart/2005/8/layout/vList6"/>
    <dgm:cxn modelId="{3CE650A6-BC37-4359-B0C0-8E2F75595C79}" type="presParOf" srcId="{8E3942D3-D0E9-4F14-8314-EE65F07B2719}" destId="{88D54FAC-38A5-4E62-9B09-C08B163544D7}" srcOrd="0" destOrd="0" presId="urn:microsoft.com/office/officeart/2005/8/layout/vList6"/>
    <dgm:cxn modelId="{E426DD84-42FF-4AC8-8535-59FCFDC04617}" type="presParOf" srcId="{8E3942D3-D0E9-4F14-8314-EE65F07B2719}" destId="{516DA963-5BAE-46FA-929B-B500CBC9F20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6C4845-548B-488C-B159-42EDA2E2148C}"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pPr rtl="1"/>
          <a:endParaRPr lang="ar-SA"/>
        </a:p>
      </dgm:t>
    </dgm:pt>
    <dgm:pt modelId="{3BCAFAA3-D7C0-4AA2-A88B-EF89047CDBF2}">
      <dgm:prSet phldrT="[نص]" phldr="1"/>
      <dgm:spPr/>
      <dgm:t>
        <a:bodyPr/>
        <a:lstStyle/>
        <a:p>
          <a:pPr rtl="1"/>
          <a:endParaRPr lang="ar-SA" dirty="0"/>
        </a:p>
      </dgm:t>
    </dgm:pt>
    <dgm:pt modelId="{2C7A8490-CB6F-4689-9C52-118767FA1EB7}" type="parTrans" cxnId="{105E4FA4-FA24-493D-A141-935E17E825FB}">
      <dgm:prSet/>
      <dgm:spPr/>
      <dgm:t>
        <a:bodyPr/>
        <a:lstStyle/>
        <a:p>
          <a:pPr rtl="1"/>
          <a:endParaRPr lang="ar-SA"/>
        </a:p>
      </dgm:t>
    </dgm:pt>
    <dgm:pt modelId="{862194F8-511B-4D01-9A54-37B8C2D4AF65}" type="sibTrans" cxnId="{105E4FA4-FA24-493D-A141-935E17E825FB}">
      <dgm:prSet/>
      <dgm:spPr/>
      <dgm:t>
        <a:bodyPr/>
        <a:lstStyle/>
        <a:p>
          <a:pPr rtl="1"/>
          <a:endParaRPr lang="ar-SA"/>
        </a:p>
      </dgm:t>
    </dgm:pt>
    <dgm:pt modelId="{7D366162-E6C5-4B5F-B276-D80FA6253CBB}">
      <dgm:prSet phldrT="[نص]"/>
      <dgm:spPr/>
      <dgm:t>
        <a:bodyPr/>
        <a:lstStyle/>
        <a:p>
          <a:pPr rtl="1"/>
          <a:r>
            <a:rPr lang="ar-SA" dirty="0" smtClean="0"/>
            <a:t>الحوادث والأمراض التي تتعرض لها الأم الحامل</a:t>
          </a:r>
          <a:endParaRPr lang="ar-SA" dirty="0"/>
        </a:p>
      </dgm:t>
    </dgm:pt>
    <dgm:pt modelId="{B87CECDD-BAD1-4126-B415-07FCEB644AFB}" type="parTrans" cxnId="{F048F2D2-ACE6-4E05-9017-74BE54AEBAC4}">
      <dgm:prSet/>
      <dgm:spPr/>
      <dgm:t>
        <a:bodyPr/>
        <a:lstStyle/>
        <a:p>
          <a:pPr rtl="1"/>
          <a:endParaRPr lang="ar-SA"/>
        </a:p>
      </dgm:t>
    </dgm:pt>
    <dgm:pt modelId="{7C2DF123-A71E-42E6-9D06-2E9021E62BC3}" type="sibTrans" cxnId="{F048F2D2-ACE6-4E05-9017-74BE54AEBAC4}">
      <dgm:prSet/>
      <dgm:spPr/>
      <dgm:t>
        <a:bodyPr/>
        <a:lstStyle/>
        <a:p>
          <a:pPr rtl="1"/>
          <a:endParaRPr lang="ar-SA"/>
        </a:p>
      </dgm:t>
    </dgm:pt>
    <dgm:pt modelId="{F2B36845-039B-49AF-A14F-18AF34C8F021}">
      <dgm:prSet phldrT="[نص]"/>
      <dgm:spPr/>
      <dgm:t>
        <a:bodyPr/>
        <a:lstStyle/>
        <a:p>
          <a:pPr rtl="1"/>
          <a:r>
            <a:rPr lang="ar-SA" dirty="0" smtClean="0"/>
            <a:t>الحصبة الألمانية</a:t>
          </a:r>
          <a:endParaRPr lang="ar-SA" dirty="0"/>
        </a:p>
      </dgm:t>
    </dgm:pt>
    <dgm:pt modelId="{430C6E6E-303D-49EB-9AE7-0260B5A1468E}" type="parTrans" cxnId="{157E2CFF-D64B-4872-A747-39167F268A41}">
      <dgm:prSet/>
      <dgm:spPr/>
      <dgm:t>
        <a:bodyPr/>
        <a:lstStyle/>
        <a:p>
          <a:pPr rtl="1"/>
          <a:endParaRPr lang="ar-SA"/>
        </a:p>
      </dgm:t>
    </dgm:pt>
    <dgm:pt modelId="{2C09F71A-47BC-4503-9A2E-FE9828F5AA74}" type="sibTrans" cxnId="{157E2CFF-D64B-4872-A747-39167F268A41}">
      <dgm:prSet/>
      <dgm:spPr/>
      <dgm:t>
        <a:bodyPr/>
        <a:lstStyle/>
        <a:p>
          <a:pPr rtl="1"/>
          <a:endParaRPr lang="ar-SA"/>
        </a:p>
      </dgm:t>
    </dgm:pt>
    <dgm:pt modelId="{9BC581FB-53AA-48C0-8E67-7F033668CA45}">
      <dgm:prSet phldrT="[نص]" phldr="1"/>
      <dgm:spPr/>
      <dgm:t>
        <a:bodyPr/>
        <a:lstStyle/>
        <a:p>
          <a:pPr rtl="1"/>
          <a:endParaRPr lang="ar-SA" dirty="0"/>
        </a:p>
      </dgm:t>
    </dgm:pt>
    <dgm:pt modelId="{6CF90980-DE08-4799-A8E9-A1866A5AF4FD}" type="parTrans" cxnId="{18ED292B-1409-4B77-8531-81B0FB200A02}">
      <dgm:prSet/>
      <dgm:spPr/>
      <dgm:t>
        <a:bodyPr/>
        <a:lstStyle/>
        <a:p>
          <a:pPr rtl="1"/>
          <a:endParaRPr lang="ar-SA"/>
        </a:p>
      </dgm:t>
    </dgm:pt>
    <dgm:pt modelId="{CF070CB9-5EEA-49FF-BB9C-5DB7BE2F17F7}" type="sibTrans" cxnId="{18ED292B-1409-4B77-8531-81B0FB200A02}">
      <dgm:prSet/>
      <dgm:spPr/>
      <dgm:t>
        <a:bodyPr/>
        <a:lstStyle/>
        <a:p>
          <a:pPr rtl="1"/>
          <a:endParaRPr lang="ar-SA"/>
        </a:p>
      </dgm:t>
    </dgm:pt>
    <dgm:pt modelId="{95B78D3F-1E42-48D0-A962-B78CBDA293E9}">
      <dgm:prSet phldrT="[نص]"/>
      <dgm:spPr/>
      <dgm:t>
        <a:bodyPr/>
        <a:lstStyle/>
        <a:p>
          <a:pPr rtl="1"/>
          <a:r>
            <a:rPr lang="ar-SA" dirty="0" smtClean="0"/>
            <a:t>سوء التغذية</a:t>
          </a:r>
          <a:endParaRPr lang="ar-SA" dirty="0"/>
        </a:p>
      </dgm:t>
    </dgm:pt>
    <dgm:pt modelId="{49388384-8596-471E-9AF2-6F2C3D5C8D0A}" type="parTrans" cxnId="{B52FA939-271F-4EA5-A327-47A87240CA87}">
      <dgm:prSet/>
      <dgm:spPr/>
      <dgm:t>
        <a:bodyPr/>
        <a:lstStyle/>
        <a:p>
          <a:pPr rtl="1"/>
          <a:endParaRPr lang="ar-SA"/>
        </a:p>
      </dgm:t>
    </dgm:pt>
    <dgm:pt modelId="{77BAF703-1307-443A-B128-DDA0C48B5BCB}" type="sibTrans" cxnId="{B52FA939-271F-4EA5-A327-47A87240CA87}">
      <dgm:prSet/>
      <dgm:spPr/>
      <dgm:t>
        <a:bodyPr/>
        <a:lstStyle/>
        <a:p>
          <a:pPr rtl="1"/>
          <a:endParaRPr lang="ar-SA"/>
        </a:p>
      </dgm:t>
    </dgm:pt>
    <dgm:pt modelId="{450B6B7C-738F-46C1-8174-81920F74282F}">
      <dgm:prSet phldrT="[نص]"/>
      <dgm:spPr/>
      <dgm:t>
        <a:bodyPr/>
        <a:lstStyle/>
        <a:p>
          <a:pPr rtl="1"/>
          <a:r>
            <a:rPr lang="ar-SA" dirty="0" smtClean="0"/>
            <a:t>الحوادث والأمراض التي يتعرض لها الطفل بعد الولادة</a:t>
          </a:r>
          <a:endParaRPr lang="ar-SA" dirty="0"/>
        </a:p>
      </dgm:t>
    </dgm:pt>
    <dgm:pt modelId="{5D6D9074-5D6C-4E8C-8735-0DD30958279F}" type="parTrans" cxnId="{3AA125B0-04E5-4B15-A08F-CBF05B96A698}">
      <dgm:prSet/>
      <dgm:spPr/>
      <dgm:t>
        <a:bodyPr/>
        <a:lstStyle/>
        <a:p>
          <a:pPr rtl="1"/>
          <a:endParaRPr lang="ar-SA"/>
        </a:p>
      </dgm:t>
    </dgm:pt>
    <dgm:pt modelId="{A6ACFFFE-77B0-4627-8621-BF7578713864}" type="sibTrans" cxnId="{3AA125B0-04E5-4B15-A08F-CBF05B96A698}">
      <dgm:prSet/>
      <dgm:spPr/>
      <dgm:t>
        <a:bodyPr/>
        <a:lstStyle/>
        <a:p>
          <a:pPr rtl="1"/>
          <a:endParaRPr lang="ar-SA"/>
        </a:p>
      </dgm:t>
    </dgm:pt>
    <dgm:pt modelId="{1AEA2307-C17D-4DC1-8C6C-22388DAEED5E}">
      <dgm:prSet phldrT="[نص]" phldr="1"/>
      <dgm:spPr/>
      <dgm:t>
        <a:bodyPr/>
        <a:lstStyle/>
        <a:p>
          <a:pPr rtl="1"/>
          <a:endParaRPr lang="ar-SA" dirty="0"/>
        </a:p>
      </dgm:t>
    </dgm:pt>
    <dgm:pt modelId="{2FF41300-73C0-482D-B649-5F5A9CFC758A}" type="parTrans" cxnId="{F151B121-9FEC-469E-A3DD-741D8EB282DB}">
      <dgm:prSet/>
      <dgm:spPr/>
      <dgm:t>
        <a:bodyPr/>
        <a:lstStyle/>
        <a:p>
          <a:pPr rtl="1"/>
          <a:endParaRPr lang="ar-SA"/>
        </a:p>
      </dgm:t>
    </dgm:pt>
    <dgm:pt modelId="{01D9296B-B779-46CD-8F10-F13056C97FE0}" type="sibTrans" cxnId="{F151B121-9FEC-469E-A3DD-741D8EB282DB}">
      <dgm:prSet/>
      <dgm:spPr/>
      <dgm:t>
        <a:bodyPr/>
        <a:lstStyle/>
        <a:p>
          <a:pPr rtl="1"/>
          <a:endParaRPr lang="ar-SA"/>
        </a:p>
      </dgm:t>
    </dgm:pt>
    <dgm:pt modelId="{D8F6BEC9-4FD3-4093-9256-B1C773005B4D}">
      <dgm:prSet phldrT="[نص]"/>
      <dgm:spPr/>
      <dgm:t>
        <a:bodyPr/>
        <a:lstStyle/>
        <a:p>
          <a:pPr rtl="1"/>
          <a:r>
            <a:rPr lang="ar-SA" dirty="0" smtClean="0"/>
            <a:t>العوامل الاجتماعية والثقافية وانخفاض مستوى الرعاية الأسرية</a:t>
          </a:r>
          <a:endParaRPr lang="ar-SA" dirty="0"/>
        </a:p>
      </dgm:t>
    </dgm:pt>
    <dgm:pt modelId="{E5711736-DE7C-444B-B583-450B792FF8CC}" type="parTrans" cxnId="{E0AB3C0F-ECB4-42AE-BBFF-4C4D34425B96}">
      <dgm:prSet/>
      <dgm:spPr/>
      <dgm:t>
        <a:bodyPr/>
        <a:lstStyle/>
        <a:p>
          <a:pPr rtl="1"/>
          <a:endParaRPr lang="ar-SA"/>
        </a:p>
      </dgm:t>
    </dgm:pt>
    <dgm:pt modelId="{D30CF34C-6F33-474E-BF9B-070B216D1C6C}" type="sibTrans" cxnId="{E0AB3C0F-ECB4-42AE-BBFF-4C4D34425B96}">
      <dgm:prSet/>
      <dgm:spPr/>
      <dgm:t>
        <a:bodyPr/>
        <a:lstStyle/>
        <a:p>
          <a:pPr rtl="1"/>
          <a:endParaRPr lang="ar-SA"/>
        </a:p>
      </dgm:t>
    </dgm:pt>
    <dgm:pt modelId="{81A86DFB-8B5A-43FC-8179-379DE3C239D6}" type="pres">
      <dgm:prSet presAssocID="{DE6C4845-548B-488C-B159-42EDA2E2148C}" presName="linearFlow" presStyleCnt="0">
        <dgm:presLayoutVars>
          <dgm:dir/>
          <dgm:animLvl val="lvl"/>
          <dgm:resizeHandles val="exact"/>
        </dgm:presLayoutVars>
      </dgm:prSet>
      <dgm:spPr/>
    </dgm:pt>
    <dgm:pt modelId="{B4B2DEF3-C12F-4508-8331-502E67434162}" type="pres">
      <dgm:prSet presAssocID="{3BCAFAA3-D7C0-4AA2-A88B-EF89047CDBF2}" presName="composite" presStyleCnt="0"/>
      <dgm:spPr/>
    </dgm:pt>
    <dgm:pt modelId="{E657D9AE-2550-49AE-B7C7-F4F6021C6A8F}" type="pres">
      <dgm:prSet presAssocID="{3BCAFAA3-D7C0-4AA2-A88B-EF89047CDBF2}" presName="parentText" presStyleLbl="alignNode1" presStyleIdx="0" presStyleCnt="3">
        <dgm:presLayoutVars>
          <dgm:chMax val="1"/>
          <dgm:bulletEnabled val="1"/>
        </dgm:presLayoutVars>
      </dgm:prSet>
      <dgm:spPr/>
    </dgm:pt>
    <dgm:pt modelId="{0D4D9BED-15C8-434E-8F60-3B83437FC9CF}" type="pres">
      <dgm:prSet presAssocID="{3BCAFAA3-D7C0-4AA2-A88B-EF89047CDBF2}" presName="descendantText" presStyleLbl="alignAcc1" presStyleIdx="0" presStyleCnt="3">
        <dgm:presLayoutVars>
          <dgm:bulletEnabled val="1"/>
        </dgm:presLayoutVars>
      </dgm:prSet>
      <dgm:spPr/>
    </dgm:pt>
    <dgm:pt modelId="{CBCA4E9A-5565-4036-BCF1-5E77F43B5115}" type="pres">
      <dgm:prSet presAssocID="{862194F8-511B-4D01-9A54-37B8C2D4AF65}" presName="sp" presStyleCnt="0"/>
      <dgm:spPr/>
    </dgm:pt>
    <dgm:pt modelId="{A48520DA-2D98-4FE8-92C7-26F9B10AC4D3}" type="pres">
      <dgm:prSet presAssocID="{9BC581FB-53AA-48C0-8E67-7F033668CA45}" presName="composite" presStyleCnt="0"/>
      <dgm:spPr/>
    </dgm:pt>
    <dgm:pt modelId="{BD7340F3-F7EF-4407-9DB4-67FF1F7B42E4}" type="pres">
      <dgm:prSet presAssocID="{9BC581FB-53AA-48C0-8E67-7F033668CA45}" presName="parentText" presStyleLbl="alignNode1" presStyleIdx="1" presStyleCnt="3">
        <dgm:presLayoutVars>
          <dgm:chMax val="1"/>
          <dgm:bulletEnabled val="1"/>
        </dgm:presLayoutVars>
      </dgm:prSet>
      <dgm:spPr/>
    </dgm:pt>
    <dgm:pt modelId="{B0773010-6BDC-47C5-BE25-A341310E7FBD}" type="pres">
      <dgm:prSet presAssocID="{9BC581FB-53AA-48C0-8E67-7F033668CA45}" presName="descendantText" presStyleLbl="alignAcc1" presStyleIdx="1" presStyleCnt="3">
        <dgm:presLayoutVars>
          <dgm:bulletEnabled val="1"/>
        </dgm:presLayoutVars>
      </dgm:prSet>
      <dgm:spPr/>
      <dgm:t>
        <a:bodyPr/>
        <a:lstStyle/>
        <a:p>
          <a:pPr rtl="1"/>
          <a:endParaRPr lang="ar-SA"/>
        </a:p>
      </dgm:t>
    </dgm:pt>
    <dgm:pt modelId="{6908AD10-D4E7-48B6-B6EE-318504F5585A}" type="pres">
      <dgm:prSet presAssocID="{CF070CB9-5EEA-49FF-BB9C-5DB7BE2F17F7}" presName="sp" presStyleCnt="0"/>
      <dgm:spPr/>
    </dgm:pt>
    <dgm:pt modelId="{1545FB73-26A8-4278-9A28-B30E5772ECA2}" type="pres">
      <dgm:prSet presAssocID="{1AEA2307-C17D-4DC1-8C6C-22388DAEED5E}" presName="composite" presStyleCnt="0"/>
      <dgm:spPr/>
    </dgm:pt>
    <dgm:pt modelId="{825E7763-C4AE-4985-AC2B-BBEFA2C9930C}" type="pres">
      <dgm:prSet presAssocID="{1AEA2307-C17D-4DC1-8C6C-22388DAEED5E}" presName="parentText" presStyleLbl="alignNode1" presStyleIdx="2" presStyleCnt="3">
        <dgm:presLayoutVars>
          <dgm:chMax val="1"/>
          <dgm:bulletEnabled val="1"/>
        </dgm:presLayoutVars>
      </dgm:prSet>
      <dgm:spPr/>
    </dgm:pt>
    <dgm:pt modelId="{37FC1D01-4A69-4168-9B50-EF9B5A5C32B4}" type="pres">
      <dgm:prSet presAssocID="{1AEA2307-C17D-4DC1-8C6C-22388DAEED5E}" presName="descendantText" presStyleLbl="alignAcc1" presStyleIdx="2" presStyleCnt="3">
        <dgm:presLayoutVars>
          <dgm:bulletEnabled val="1"/>
        </dgm:presLayoutVars>
      </dgm:prSet>
      <dgm:spPr/>
      <dgm:t>
        <a:bodyPr/>
        <a:lstStyle/>
        <a:p>
          <a:pPr rtl="1"/>
          <a:endParaRPr lang="ar-SA"/>
        </a:p>
      </dgm:t>
    </dgm:pt>
  </dgm:ptLst>
  <dgm:cxnLst>
    <dgm:cxn modelId="{4DBA6953-17AF-4BD4-91E4-FB617A5BDC1D}" type="presOf" srcId="{D8F6BEC9-4FD3-4093-9256-B1C773005B4D}" destId="{37FC1D01-4A69-4168-9B50-EF9B5A5C32B4}" srcOrd="0" destOrd="0" presId="urn:microsoft.com/office/officeart/2005/8/layout/chevron2"/>
    <dgm:cxn modelId="{BED4EA6F-D2E5-44BB-ADFD-0D835FB20C63}" type="presOf" srcId="{450B6B7C-738F-46C1-8174-81920F74282F}" destId="{B0773010-6BDC-47C5-BE25-A341310E7FBD}" srcOrd="0" destOrd="1" presId="urn:microsoft.com/office/officeart/2005/8/layout/chevron2"/>
    <dgm:cxn modelId="{B52FA939-271F-4EA5-A327-47A87240CA87}" srcId="{9BC581FB-53AA-48C0-8E67-7F033668CA45}" destId="{95B78D3F-1E42-48D0-A962-B78CBDA293E9}" srcOrd="0" destOrd="0" parTransId="{49388384-8596-471E-9AF2-6F2C3D5C8D0A}" sibTransId="{77BAF703-1307-443A-B128-DDA0C48B5BCB}"/>
    <dgm:cxn modelId="{4B241FE0-A0EC-4374-A363-2D65C359AE28}" type="presOf" srcId="{DE6C4845-548B-488C-B159-42EDA2E2148C}" destId="{81A86DFB-8B5A-43FC-8179-379DE3C239D6}" srcOrd="0" destOrd="0" presId="urn:microsoft.com/office/officeart/2005/8/layout/chevron2"/>
    <dgm:cxn modelId="{F151B121-9FEC-469E-A3DD-741D8EB282DB}" srcId="{DE6C4845-548B-488C-B159-42EDA2E2148C}" destId="{1AEA2307-C17D-4DC1-8C6C-22388DAEED5E}" srcOrd="2" destOrd="0" parTransId="{2FF41300-73C0-482D-B649-5F5A9CFC758A}" sibTransId="{01D9296B-B779-46CD-8F10-F13056C97FE0}"/>
    <dgm:cxn modelId="{E41A90DC-BD9E-4C11-A755-EE693A914C73}" type="presOf" srcId="{7D366162-E6C5-4B5F-B276-D80FA6253CBB}" destId="{0D4D9BED-15C8-434E-8F60-3B83437FC9CF}" srcOrd="0" destOrd="0" presId="urn:microsoft.com/office/officeart/2005/8/layout/chevron2"/>
    <dgm:cxn modelId="{3AA125B0-04E5-4B15-A08F-CBF05B96A698}" srcId="{9BC581FB-53AA-48C0-8E67-7F033668CA45}" destId="{450B6B7C-738F-46C1-8174-81920F74282F}" srcOrd="1" destOrd="0" parTransId="{5D6D9074-5D6C-4E8C-8735-0DD30958279F}" sibTransId="{A6ACFFFE-77B0-4627-8621-BF7578713864}"/>
    <dgm:cxn modelId="{3A7336E1-7734-4437-AA74-ED45E75F1CAF}" type="presOf" srcId="{1AEA2307-C17D-4DC1-8C6C-22388DAEED5E}" destId="{825E7763-C4AE-4985-AC2B-BBEFA2C9930C}" srcOrd="0" destOrd="0" presId="urn:microsoft.com/office/officeart/2005/8/layout/chevron2"/>
    <dgm:cxn modelId="{F048F2D2-ACE6-4E05-9017-74BE54AEBAC4}" srcId="{3BCAFAA3-D7C0-4AA2-A88B-EF89047CDBF2}" destId="{7D366162-E6C5-4B5F-B276-D80FA6253CBB}" srcOrd="0" destOrd="0" parTransId="{B87CECDD-BAD1-4126-B415-07FCEB644AFB}" sibTransId="{7C2DF123-A71E-42E6-9D06-2E9021E62BC3}"/>
    <dgm:cxn modelId="{5D917A32-6461-4AEF-87F3-D15B60DA664E}" type="presOf" srcId="{9BC581FB-53AA-48C0-8E67-7F033668CA45}" destId="{BD7340F3-F7EF-4407-9DB4-67FF1F7B42E4}" srcOrd="0" destOrd="0" presId="urn:microsoft.com/office/officeart/2005/8/layout/chevron2"/>
    <dgm:cxn modelId="{18ED292B-1409-4B77-8531-81B0FB200A02}" srcId="{DE6C4845-548B-488C-B159-42EDA2E2148C}" destId="{9BC581FB-53AA-48C0-8E67-7F033668CA45}" srcOrd="1" destOrd="0" parTransId="{6CF90980-DE08-4799-A8E9-A1866A5AF4FD}" sibTransId="{CF070CB9-5EEA-49FF-BB9C-5DB7BE2F17F7}"/>
    <dgm:cxn modelId="{157E2CFF-D64B-4872-A747-39167F268A41}" srcId="{3BCAFAA3-D7C0-4AA2-A88B-EF89047CDBF2}" destId="{F2B36845-039B-49AF-A14F-18AF34C8F021}" srcOrd="1" destOrd="0" parTransId="{430C6E6E-303D-49EB-9AE7-0260B5A1468E}" sibTransId="{2C09F71A-47BC-4503-9A2E-FE9828F5AA74}"/>
    <dgm:cxn modelId="{E0AB3C0F-ECB4-42AE-BBFF-4C4D34425B96}" srcId="{1AEA2307-C17D-4DC1-8C6C-22388DAEED5E}" destId="{D8F6BEC9-4FD3-4093-9256-B1C773005B4D}" srcOrd="0" destOrd="0" parTransId="{E5711736-DE7C-444B-B583-450B792FF8CC}" sibTransId="{D30CF34C-6F33-474E-BF9B-070B216D1C6C}"/>
    <dgm:cxn modelId="{5CA4994C-CE4C-4770-ACFB-EA4C026F5BCD}" type="presOf" srcId="{95B78D3F-1E42-48D0-A962-B78CBDA293E9}" destId="{B0773010-6BDC-47C5-BE25-A341310E7FBD}" srcOrd="0" destOrd="0" presId="urn:microsoft.com/office/officeart/2005/8/layout/chevron2"/>
    <dgm:cxn modelId="{32E77E40-0CCD-408A-A089-F92D00A2AA50}" type="presOf" srcId="{F2B36845-039B-49AF-A14F-18AF34C8F021}" destId="{0D4D9BED-15C8-434E-8F60-3B83437FC9CF}" srcOrd="0" destOrd="1" presId="urn:microsoft.com/office/officeart/2005/8/layout/chevron2"/>
    <dgm:cxn modelId="{984E5FE4-2ED9-406E-B171-747FF0ACF4F2}" type="presOf" srcId="{3BCAFAA3-D7C0-4AA2-A88B-EF89047CDBF2}" destId="{E657D9AE-2550-49AE-B7C7-F4F6021C6A8F}" srcOrd="0" destOrd="0" presId="urn:microsoft.com/office/officeart/2005/8/layout/chevron2"/>
    <dgm:cxn modelId="{105E4FA4-FA24-493D-A141-935E17E825FB}" srcId="{DE6C4845-548B-488C-B159-42EDA2E2148C}" destId="{3BCAFAA3-D7C0-4AA2-A88B-EF89047CDBF2}" srcOrd="0" destOrd="0" parTransId="{2C7A8490-CB6F-4689-9C52-118767FA1EB7}" sibTransId="{862194F8-511B-4D01-9A54-37B8C2D4AF65}"/>
    <dgm:cxn modelId="{99FFE847-AAD5-4F17-9B74-A0797F4D0177}" type="presParOf" srcId="{81A86DFB-8B5A-43FC-8179-379DE3C239D6}" destId="{B4B2DEF3-C12F-4508-8331-502E67434162}" srcOrd="0" destOrd="0" presId="urn:microsoft.com/office/officeart/2005/8/layout/chevron2"/>
    <dgm:cxn modelId="{09D4C59E-0902-4048-88A7-8FA1BE27A62E}" type="presParOf" srcId="{B4B2DEF3-C12F-4508-8331-502E67434162}" destId="{E657D9AE-2550-49AE-B7C7-F4F6021C6A8F}" srcOrd="0" destOrd="0" presId="urn:microsoft.com/office/officeart/2005/8/layout/chevron2"/>
    <dgm:cxn modelId="{C7376517-D239-4F87-92B7-28ABE3CB90E5}" type="presParOf" srcId="{B4B2DEF3-C12F-4508-8331-502E67434162}" destId="{0D4D9BED-15C8-434E-8F60-3B83437FC9CF}" srcOrd="1" destOrd="0" presId="urn:microsoft.com/office/officeart/2005/8/layout/chevron2"/>
    <dgm:cxn modelId="{7820AF8F-00A8-4E03-990F-D073045A2AA9}" type="presParOf" srcId="{81A86DFB-8B5A-43FC-8179-379DE3C239D6}" destId="{CBCA4E9A-5565-4036-BCF1-5E77F43B5115}" srcOrd="1" destOrd="0" presId="urn:microsoft.com/office/officeart/2005/8/layout/chevron2"/>
    <dgm:cxn modelId="{3BB91D41-0F0C-4ACF-981A-B8276A5F501E}" type="presParOf" srcId="{81A86DFB-8B5A-43FC-8179-379DE3C239D6}" destId="{A48520DA-2D98-4FE8-92C7-26F9B10AC4D3}" srcOrd="2" destOrd="0" presId="urn:microsoft.com/office/officeart/2005/8/layout/chevron2"/>
    <dgm:cxn modelId="{C78EBACD-0D80-47DF-B493-2B51654BB6CC}" type="presParOf" srcId="{A48520DA-2D98-4FE8-92C7-26F9B10AC4D3}" destId="{BD7340F3-F7EF-4407-9DB4-67FF1F7B42E4}" srcOrd="0" destOrd="0" presId="urn:microsoft.com/office/officeart/2005/8/layout/chevron2"/>
    <dgm:cxn modelId="{4EA9130C-8EF0-48B2-B57F-DBF4A244D649}" type="presParOf" srcId="{A48520DA-2D98-4FE8-92C7-26F9B10AC4D3}" destId="{B0773010-6BDC-47C5-BE25-A341310E7FBD}" srcOrd="1" destOrd="0" presId="urn:microsoft.com/office/officeart/2005/8/layout/chevron2"/>
    <dgm:cxn modelId="{07A15B1E-E072-4325-8D1B-F2143C4AC104}" type="presParOf" srcId="{81A86DFB-8B5A-43FC-8179-379DE3C239D6}" destId="{6908AD10-D4E7-48B6-B6EE-318504F5585A}" srcOrd="3" destOrd="0" presId="urn:microsoft.com/office/officeart/2005/8/layout/chevron2"/>
    <dgm:cxn modelId="{6CDF8329-2362-4E25-9EDD-D65023695BB8}" type="presParOf" srcId="{81A86DFB-8B5A-43FC-8179-379DE3C239D6}" destId="{1545FB73-26A8-4278-9A28-B30E5772ECA2}" srcOrd="4" destOrd="0" presId="urn:microsoft.com/office/officeart/2005/8/layout/chevron2"/>
    <dgm:cxn modelId="{0FA8F47D-CA8B-49D8-B058-D0F0C8DAB293}" type="presParOf" srcId="{1545FB73-26A8-4278-9A28-B30E5772ECA2}" destId="{825E7763-C4AE-4985-AC2B-BBEFA2C9930C}" srcOrd="0" destOrd="0" presId="urn:microsoft.com/office/officeart/2005/8/layout/chevron2"/>
    <dgm:cxn modelId="{74936007-A95E-4028-A6B4-72FE87E4806B}" type="presParOf" srcId="{1545FB73-26A8-4278-9A28-B30E5772ECA2}" destId="{37FC1D01-4A69-4168-9B50-EF9B5A5C32B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06C4E4-9E6C-4FEA-9D86-42B93203562F}"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ar-SA"/>
        </a:p>
      </dgm:t>
    </dgm:pt>
    <dgm:pt modelId="{E59225DE-0BB6-48A7-BFD6-52C72099A999}">
      <dgm:prSet phldrT="[نص]"/>
      <dgm:spPr/>
      <dgm:t>
        <a:bodyPr/>
        <a:lstStyle/>
        <a:p>
          <a:pPr rtl="1"/>
          <a:r>
            <a:rPr lang="ar-SA" dirty="0" smtClean="0"/>
            <a:t>الانتباه</a:t>
          </a:r>
          <a:endParaRPr lang="ar-SA" dirty="0"/>
        </a:p>
      </dgm:t>
    </dgm:pt>
    <dgm:pt modelId="{EFFFBDE2-2A88-4E0C-B124-C45827616751}" type="parTrans" cxnId="{1035258D-D58A-4E8B-9F13-1D774EB65DA8}">
      <dgm:prSet/>
      <dgm:spPr/>
      <dgm:t>
        <a:bodyPr/>
        <a:lstStyle/>
        <a:p>
          <a:pPr rtl="1"/>
          <a:endParaRPr lang="ar-SA"/>
        </a:p>
      </dgm:t>
    </dgm:pt>
    <dgm:pt modelId="{519C1A1A-0B2E-4EE6-B451-5F79EAB4F93C}" type="sibTrans" cxnId="{1035258D-D58A-4E8B-9F13-1D774EB65DA8}">
      <dgm:prSet/>
      <dgm:spPr/>
      <dgm:t>
        <a:bodyPr/>
        <a:lstStyle/>
        <a:p>
          <a:pPr rtl="1"/>
          <a:endParaRPr lang="ar-SA"/>
        </a:p>
      </dgm:t>
    </dgm:pt>
    <dgm:pt modelId="{70D35353-9F80-4597-93A5-1AD9EC1ED479}">
      <dgm:prSet phldrT="[نص]"/>
      <dgm:spPr/>
      <dgm:t>
        <a:bodyPr/>
        <a:lstStyle/>
        <a:p>
          <a:pPr rtl="1"/>
          <a:r>
            <a:rPr lang="ar-SA" b="1" dirty="0" smtClean="0"/>
            <a:t>القابلية العالية للتشتت</a:t>
          </a:r>
          <a:endParaRPr lang="ar-SA" b="1" dirty="0"/>
        </a:p>
      </dgm:t>
    </dgm:pt>
    <dgm:pt modelId="{1575A97C-9176-4A85-B38F-B6F771202006}" type="parTrans" cxnId="{09067D54-289F-407F-B10A-A2FCB44A77CC}">
      <dgm:prSet/>
      <dgm:spPr/>
      <dgm:t>
        <a:bodyPr/>
        <a:lstStyle/>
        <a:p>
          <a:pPr rtl="1"/>
          <a:endParaRPr lang="ar-SA"/>
        </a:p>
      </dgm:t>
    </dgm:pt>
    <dgm:pt modelId="{5E210ECA-7202-4F10-B3C3-4B6082D5CB49}" type="sibTrans" cxnId="{09067D54-289F-407F-B10A-A2FCB44A77CC}">
      <dgm:prSet/>
      <dgm:spPr/>
      <dgm:t>
        <a:bodyPr/>
        <a:lstStyle/>
        <a:p>
          <a:pPr rtl="1"/>
          <a:endParaRPr lang="ar-SA"/>
        </a:p>
      </dgm:t>
    </dgm:pt>
    <dgm:pt modelId="{03B3DAA7-999E-472E-8EBD-F08870A6546A}">
      <dgm:prSet phldrT="[نص]"/>
      <dgm:spPr/>
      <dgm:t>
        <a:bodyPr/>
        <a:lstStyle/>
        <a:p>
          <a:pPr rtl="1"/>
          <a:r>
            <a:rPr lang="ar-SA" b="1" dirty="0" smtClean="0"/>
            <a:t>ضعف التعلم العارض</a:t>
          </a:r>
          <a:endParaRPr lang="ar-SA" b="1" dirty="0"/>
        </a:p>
      </dgm:t>
    </dgm:pt>
    <dgm:pt modelId="{70C8CE9E-41B0-4814-92D4-14A506EEC45F}" type="parTrans" cxnId="{7A710334-2FEB-45E8-A7CB-A54D20F143DD}">
      <dgm:prSet/>
      <dgm:spPr/>
      <dgm:t>
        <a:bodyPr/>
        <a:lstStyle/>
        <a:p>
          <a:pPr rtl="1"/>
          <a:endParaRPr lang="ar-SA"/>
        </a:p>
      </dgm:t>
    </dgm:pt>
    <dgm:pt modelId="{823D4C37-52A1-4129-9D8F-01A4C76E1C51}" type="sibTrans" cxnId="{7A710334-2FEB-45E8-A7CB-A54D20F143DD}">
      <dgm:prSet/>
      <dgm:spPr/>
      <dgm:t>
        <a:bodyPr/>
        <a:lstStyle/>
        <a:p>
          <a:pPr rtl="1"/>
          <a:endParaRPr lang="ar-SA"/>
        </a:p>
      </dgm:t>
    </dgm:pt>
    <dgm:pt modelId="{8A4C5781-F333-4A62-9B5B-C248B34C2114}">
      <dgm:prSet phldrT="[نص]"/>
      <dgm:spPr/>
      <dgm:t>
        <a:bodyPr/>
        <a:lstStyle/>
        <a:p>
          <a:pPr rtl="1"/>
          <a:r>
            <a:rPr lang="ar-SA" dirty="0" smtClean="0"/>
            <a:t>التذكر</a:t>
          </a:r>
          <a:endParaRPr lang="ar-SA" dirty="0"/>
        </a:p>
      </dgm:t>
    </dgm:pt>
    <dgm:pt modelId="{C7E017D5-DB27-4E6C-8455-4C6D69CA4E24}" type="parTrans" cxnId="{E0EAEB62-2432-41BE-9D6E-39E610AA021C}">
      <dgm:prSet/>
      <dgm:spPr/>
      <dgm:t>
        <a:bodyPr/>
        <a:lstStyle/>
        <a:p>
          <a:pPr rtl="1"/>
          <a:endParaRPr lang="ar-SA"/>
        </a:p>
      </dgm:t>
    </dgm:pt>
    <dgm:pt modelId="{0294C589-2016-402B-904A-7CBB8DC73E7F}" type="sibTrans" cxnId="{E0EAEB62-2432-41BE-9D6E-39E610AA021C}">
      <dgm:prSet/>
      <dgm:spPr/>
      <dgm:t>
        <a:bodyPr/>
        <a:lstStyle/>
        <a:p>
          <a:pPr rtl="1"/>
          <a:endParaRPr lang="ar-SA"/>
        </a:p>
      </dgm:t>
    </dgm:pt>
    <dgm:pt modelId="{88E8F43D-5BC9-4563-AA49-3AFE14BBA9AC}">
      <dgm:prSet phldrT="[نص]"/>
      <dgm:spPr/>
      <dgm:t>
        <a:bodyPr/>
        <a:lstStyle/>
        <a:p>
          <a:pPr rtl="1"/>
          <a:r>
            <a:rPr lang="ar-SA" b="1" dirty="0" smtClean="0"/>
            <a:t>صعوبة في الذاكرة قريبة المدى</a:t>
          </a:r>
          <a:endParaRPr lang="ar-SA" b="1" dirty="0"/>
        </a:p>
      </dgm:t>
    </dgm:pt>
    <dgm:pt modelId="{6C6986AC-D60D-4E59-8298-C2260EAE4629}" type="parTrans" cxnId="{3F65238A-B78B-4D89-BF9B-EF3AC7329108}">
      <dgm:prSet/>
      <dgm:spPr/>
      <dgm:t>
        <a:bodyPr/>
        <a:lstStyle/>
        <a:p>
          <a:pPr rtl="1"/>
          <a:endParaRPr lang="ar-SA"/>
        </a:p>
      </dgm:t>
    </dgm:pt>
    <dgm:pt modelId="{DE808F74-1FBE-4C30-ABD8-DFB56A6C57BB}" type="sibTrans" cxnId="{3F65238A-B78B-4D89-BF9B-EF3AC7329108}">
      <dgm:prSet/>
      <dgm:spPr/>
      <dgm:t>
        <a:bodyPr/>
        <a:lstStyle/>
        <a:p>
          <a:pPr rtl="1"/>
          <a:endParaRPr lang="ar-SA"/>
        </a:p>
      </dgm:t>
    </dgm:pt>
    <dgm:pt modelId="{89CE85E5-4394-420C-9A52-DC99AC5E7F3B}">
      <dgm:prSet phldrT="[نص]"/>
      <dgm:spPr/>
      <dgm:t>
        <a:bodyPr/>
        <a:lstStyle/>
        <a:p>
          <a:pPr rtl="1"/>
          <a:r>
            <a:rPr lang="ar-SA" b="1" dirty="0" smtClean="0"/>
            <a:t>يترتب على ضعف الانتباه ضعف في الذاكرة</a:t>
          </a:r>
          <a:r>
            <a:rPr lang="ar-SA" dirty="0" smtClean="0"/>
            <a:t>.</a:t>
          </a:r>
          <a:endParaRPr lang="ar-SA" dirty="0"/>
        </a:p>
      </dgm:t>
    </dgm:pt>
    <dgm:pt modelId="{C8F6A5DA-0854-4708-B20B-B2F678F59448}" type="parTrans" cxnId="{53163879-EB41-4904-8512-8EB6C5DF2BDD}">
      <dgm:prSet/>
      <dgm:spPr/>
      <dgm:t>
        <a:bodyPr/>
        <a:lstStyle/>
        <a:p>
          <a:pPr rtl="1"/>
          <a:endParaRPr lang="ar-SA"/>
        </a:p>
      </dgm:t>
    </dgm:pt>
    <dgm:pt modelId="{9F657C2C-2730-443D-BCAC-25F072A8CF2B}" type="sibTrans" cxnId="{53163879-EB41-4904-8512-8EB6C5DF2BDD}">
      <dgm:prSet/>
      <dgm:spPr/>
      <dgm:t>
        <a:bodyPr/>
        <a:lstStyle/>
        <a:p>
          <a:pPr rtl="1"/>
          <a:endParaRPr lang="ar-SA"/>
        </a:p>
      </dgm:t>
    </dgm:pt>
    <dgm:pt modelId="{846EB61D-1867-421B-B40E-E63084DFF9F3}">
      <dgm:prSet phldrT="[نص]"/>
      <dgm:spPr/>
      <dgm:t>
        <a:bodyPr/>
        <a:lstStyle/>
        <a:p>
          <a:pPr rtl="1"/>
          <a:r>
            <a:rPr lang="ar-SA" dirty="0" smtClean="0"/>
            <a:t>التمييز</a:t>
          </a:r>
          <a:endParaRPr lang="ar-SA" dirty="0"/>
        </a:p>
      </dgm:t>
    </dgm:pt>
    <dgm:pt modelId="{EE61E473-9AC4-4281-833A-42049A6ADF56}" type="parTrans" cxnId="{1278BA32-375C-4467-93B6-F2B5E4685A2F}">
      <dgm:prSet/>
      <dgm:spPr/>
      <dgm:t>
        <a:bodyPr/>
        <a:lstStyle/>
        <a:p>
          <a:pPr rtl="1"/>
          <a:endParaRPr lang="ar-SA"/>
        </a:p>
      </dgm:t>
    </dgm:pt>
    <dgm:pt modelId="{4198FF71-8136-4A62-8333-D891B0CA384E}" type="sibTrans" cxnId="{1278BA32-375C-4467-93B6-F2B5E4685A2F}">
      <dgm:prSet/>
      <dgm:spPr/>
      <dgm:t>
        <a:bodyPr/>
        <a:lstStyle/>
        <a:p>
          <a:pPr rtl="1"/>
          <a:endParaRPr lang="ar-SA"/>
        </a:p>
      </dgm:t>
    </dgm:pt>
    <dgm:pt modelId="{F239017E-3786-4D62-8C32-EB2E4B70AD99}">
      <dgm:prSet phldrT="[نص]"/>
      <dgm:spPr/>
      <dgm:t>
        <a:bodyPr/>
        <a:lstStyle/>
        <a:p>
          <a:pPr rtl="1"/>
          <a:r>
            <a:rPr lang="ar-SA" b="1" dirty="0" smtClean="0"/>
            <a:t>بعض المعاقين عقليًا يواجهون صعوبات حسية</a:t>
          </a:r>
          <a:endParaRPr lang="ar-SA" b="1" dirty="0"/>
        </a:p>
      </dgm:t>
    </dgm:pt>
    <dgm:pt modelId="{24DFB689-A0DC-4FCE-994E-3B611EBE9B4C}" type="parTrans" cxnId="{E6827909-A670-4094-9573-3925125FD3AD}">
      <dgm:prSet/>
      <dgm:spPr/>
      <dgm:t>
        <a:bodyPr/>
        <a:lstStyle/>
        <a:p>
          <a:pPr rtl="1"/>
          <a:endParaRPr lang="ar-SA"/>
        </a:p>
      </dgm:t>
    </dgm:pt>
    <dgm:pt modelId="{9DC95131-5650-4FCD-B18B-5F3F14E5509E}" type="sibTrans" cxnId="{E6827909-A670-4094-9573-3925125FD3AD}">
      <dgm:prSet/>
      <dgm:spPr/>
      <dgm:t>
        <a:bodyPr/>
        <a:lstStyle/>
        <a:p>
          <a:pPr rtl="1"/>
          <a:endParaRPr lang="ar-SA"/>
        </a:p>
      </dgm:t>
    </dgm:pt>
    <dgm:pt modelId="{8A534952-9F10-44FB-B50C-98EF7A07F7DA}">
      <dgm:prSet phldrT="[نص]"/>
      <dgm:spPr/>
      <dgm:t>
        <a:bodyPr/>
        <a:lstStyle/>
        <a:p>
          <a:pPr rtl="1"/>
          <a:r>
            <a:rPr lang="ar-SA" b="1" dirty="0" smtClean="0"/>
            <a:t>تختلف صعوبة القدرة على التمييز تبعًا لدرجة الاعاقة.</a:t>
          </a:r>
          <a:endParaRPr lang="ar-SA" b="1" dirty="0"/>
        </a:p>
      </dgm:t>
    </dgm:pt>
    <dgm:pt modelId="{A180E134-28BD-4FEF-ACF9-3773525090EF}" type="parTrans" cxnId="{328A2E57-464D-47CE-ADA1-02C2C027850A}">
      <dgm:prSet/>
      <dgm:spPr/>
      <dgm:t>
        <a:bodyPr/>
        <a:lstStyle/>
        <a:p>
          <a:pPr rtl="1"/>
          <a:endParaRPr lang="ar-SA"/>
        </a:p>
      </dgm:t>
    </dgm:pt>
    <dgm:pt modelId="{EE77FDD3-C979-40B6-A904-F99B912B98D4}" type="sibTrans" cxnId="{328A2E57-464D-47CE-ADA1-02C2C027850A}">
      <dgm:prSet/>
      <dgm:spPr/>
      <dgm:t>
        <a:bodyPr/>
        <a:lstStyle/>
        <a:p>
          <a:pPr rtl="1"/>
          <a:endParaRPr lang="ar-SA"/>
        </a:p>
      </dgm:t>
    </dgm:pt>
    <dgm:pt modelId="{6BC2C339-0A91-485A-A418-6DCC4805F7A9}" type="pres">
      <dgm:prSet presAssocID="{0806C4E4-9E6C-4FEA-9D86-42B93203562F}" presName="Name0" presStyleCnt="0">
        <dgm:presLayoutVars>
          <dgm:dir/>
          <dgm:animLvl val="lvl"/>
          <dgm:resizeHandles val="exact"/>
        </dgm:presLayoutVars>
      </dgm:prSet>
      <dgm:spPr/>
    </dgm:pt>
    <dgm:pt modelId="{E47BC6F5-2337-471A-8AEB-197EBE16F62F}" type="pres">
      <dgm:prSet presAssocID="{E59225DE-0BB6-48A7-BFD6-52C72099A999}" presName="linNode" presStyleCnt="0"/>
      <dgm:spPr/>
    </dgm:pt>
    <dgm:pt modelId="{B94862D3-588D-4709-B65D-8B81012D794F}" type="pres">
      <dgm:prSet presAssocID="{E59225DE-0BB6-48A7-BFD6-52C72099A999}" presName="parentText" presStyleLbl="node1" presStyleIdx="0" presStyleCnt="3">
        <dgm:presLayoutVars>
          <dgm:chMax val="1"/>
          <dgm:bulletEnabled val="1"/>
        </dgm:presLayoutVars>
      </dgm:prSet>
      <dgm:spPr/>
    </dgm:pt>
    <dgm:pt modelId="{34482AF6-CAD2-4E3C-B113-B36486F64568}" type="pres">
      <dgm:prSet presAssocID="{E59225DE-0BB6-48A7-BFD6-52C72099A999}" presName="descendantText" presStyleLbl="alignAccFollowNode1" presStyleIdx="0" presStyleCnt="3" custScaleY="121854">
        <dgm:presLayoutVars>
          <dgm:bulletEnabled val="1"/>
        </dgm:presLayoutVars>
      </dgm:prSet>
      <dgm:spPr/>
    </dgm:pt>
    <dgm:pt modelId="{7AEAA76A-5136-407B-A1FE-9A8C1B9F02D6}" type="pres">
      <dgm:prSet presAssocID="{519C1A1A-0B2E-4EE6-B451-5F79EAB4F93C}" presName="sp" presStyleCnt="0"/>
      <dgm:spPr/>
    </dgm:pt>
    <dgm:pt modelId="{6AB00C00-B38D-49C5-833A-3454CCD2F025}" type="pres">
      <dgm:prSet presAssocID="{8A4C5781-F333-4A62-9B5B-C248B34C2114}" presName="linNode" presStyleCnt="0"/>
      <dgm:spPr/>
    </dgm:pt>
    <dgm:pt modelId="{66D6FC1E-C79A-44F7-856E-B4696755C7F6}" type="pres">
      <dgm:prSet presAssocID="{8A4C5781-F333-4A62-9B5B-C248B34C2114}" presName="parentText" presStyleLbl="node1" presStyleIdx="1" presStyleCnt="3">
        <dgm:presLayoutVars>
          <dgm:chMax val="1"/>
          <dgm:bulletEnabled val="1"/>
        </dgm:presLayoutVars>
      </dgm:prSet>
      <dgm:spPr/>
    </dgm:pt>
    <dgm:pt modelId="{3145B170-2785-470D-9E59-C9D5E0F889AF}" type="pres">
      <dgm:prSet presAssocID="{8A4C5781-F333-4A62-9B5B-C248B34C2114}" presName="descendantText" presStyleLbl="alignAccFollowNode1" presStyleIdx="1" presStyleCnt="3" custScaleY="137241" custLinFactNeighborX="1741">
        <dgm:presLayoutVars>
          <dgm:bulletEnabled val="1"/>
        </dgm:presLayoutVars>
      </dgm:prSet>
      <dgm:spPr/>
      <dgm:t>
        <a:bodyPr/>
        <a:lstStyle/>
        <a:p>
          <a:pPr rtl="1"/>
          <a:endParaRPr lang="ar-SA"/>
        </a:p>
      </dgm:t>
    </dgm:pt>
    <dgm:pt modelId="{18893C46-DCC6-4DD4-B83E-C9E5FCB17FAD}" type="pres">
      <dgm:prSet presAssocID="{0294C589-2016-402B-904A-7CBB8DC73E7F}" presName="sp" presStyleCnt="0"/>
      <dgm:spPr/>
    </dgm:pt>
    <dgm:pt modelId="{B52ED70D-C95C-46E1-83B2-2833ABA25F28}" type="pres">
      <dgm:prSet presAssocID="{846EB61D-1867-421B-B40E-E63084DFF9F3}" presName="linNode" presStyleCnt="0"/>
      <dgm:spPr/>
    </dgm:pt>
    <dgm:pt modelId="{11996BF8-E7C8-492C-80BB-19DA6A66055B}" type="pres">
      <dgm:prSet presAssocID="{846EB61D-1867-421B-B40E-E63084DFF9F3}" presName="parentText" presStyleLbl="node1" presStyleIdx="2" presStyleCnt="3">
        <dgm:presLayoutVars>
          <dgm:chMax val="1"/>
          <dgm:bulletEnabled val="1"/>
        </dgm:presLayoutVars>
      </dgm:prSet>
      <dgm:spPr/>
    </dgm:pt>
    <dgm:pt modelId="{B5FE214C-1B6F-43AF-BA5B-76B09847959B}" type="pres">
      <dgm:prSet presAssocID="{846EB61D-1867-421B-B40E-E63084DFF9F3}" presName="descendantText" presStyleLbl="alignAccFollowNode1" presStyleIdx="2" presStyleCnt="3" custScaleY="120391">
        <dgm:presLayoutVars>
          <dgm:bulletEnabled val="1"/>
        </dgm:presLayoutVars>
      </dgm:prSet>
      <dgm:spPr/>
      <dgm:t>
        <a:bodyPr/>
        <a:lstStyle/>
        <a:p>
          <a:pPr rtl="1"/>
          <a:endParaRPr lang="ar-SA"/>
        </a:p>
      </dgm:t>
    </dgm:pt>
  </dgm:ptLst>
  <dgm:cxnLst>
    <dgm:cxn modelId="{09067D54-289F-407F-B10A-A2FCB44A77CC}" srcId="{E59225DE-0BB6-48A7-BFD6-52C72099A999}" destId="{70D35353-9F80-4597-93A5-1AD9EC1ED479}" srcOrd="0" destOrd="0" parTransId="{1575A97C-9176-4A85-B38F-B6F771202006}" sibTransId="{5E210ECA-7202-4F10-B3C3-4B6082D5CB49}"/>
    <dgm:cxn modelId="{56A9731C-D1FE-4DA5-8160-A4AED1048823}" type="presOf" srcId="{88E8F43D-5BC9-4563-AA49-3AFE14BBA9AC}" destId="{3145B170-2785-470D-9E59-C9D5E0F889AF}" srcOrd="0" destOrd="0" presId="urn:microsoft.com/office/officeart/2005/8/layout/vList5"/>
    <dgm:cxn modelId="{3F65238A-B78B-4D89-BF9B-EF3AC7329108}" srcId="{8A4C5781-F333-4A62-9B5B-C248B34C2114}" destId="{88E8F43D-5BC9-4563-AA49-3AFE14BBA9AC}" srcOrd="0" destOrd="0" parTransId="{6C6986AC-D60D-4E59-8298-C2260EAE4629}" sibTransId="{DE808F74-1FBE-4C30-ABD8-DFB56A6C57BB}"/>
    <dgm:cxn modelId="{1278BA32-375C-4467-93B6-F2B5E4685A2F}" srcId="{0806C4E4-9E6C-4FEA-9D86-42B93203562F}" destId="{846EB61D-1867-421B-B40E-E63084DFF9F3}" srcOrd="2" destOrd="0" parTransId="{EE61E473-9AC4-4281-833A-42049A6ADF56}" sibTransId="{4198FF71-8136-4A62-8333-D891B0CA384E}"/>
    <dgm:cxn modelId="{01D21E11-D892-45D7-ABC5-7CF141E67529}" type="presOf" srcId="{846EB61D-1867-421B-B40E-E63084DFF9F3}" destId="{11996BF8-E7C8-492C-80BB-19DA6A66055B}" srcOrd="0" destOrd="0" presId="urn:microsoft.com/office/officeart/2005/8/layout/vList5"/>
    <dgm:cxn modelId="{328A2E57-464D-47CE-ADA1-02C2C027850A}" srcId="{846EB61D-1867-421B-B40E-E63084DFF9F3}" destId="{8A534952-9F10-44FB-B50C-98EF7A07F7DA}" srcOrd="1" destOrd="0" parTransId="{A180E134-28BD-4FEF-ACF9-3773525090EF}" sibTransId="{EE77FDD3-C979-40B6-A904-F99B912B98D4}"/>
    <dgm:cxn modelId="{E0EAEB62-2432-41BE-9D6E-39E610AA021C}" srcId="{0806C4E4-9E6C-4FEA-9D86-42B93203562F}" destId="{8A4C5781-F333-4A62-9B5B-C248B34C2114}" srcOrd="1" destOrd="0" parTransId="{C7E017D5-DB27-4E6C-8455-4C6D69CA4E24}" sibTransId="{0294C589-2016-402B-904A-7CBB8DC73E7F}"/>
    <dgm:cxn modelId="{44B772BC-CEEA-4ABA-B639-6B7ECE26BD70}" type="presOf" srcId="{8A4C5781-F333-4A62-9B5B-C248B34C2114}" destId="{66D6FC1E-C79A-44F7-856E-B4696755C7F6}" srcOrd="0" destOrd="0" presId="urn:microsoft.com/office/officeart/2005/8/layout/vList5"/>
    <dgm:cxn modelId="{1035258D-D58A-4E8B-9F13-1D774EB65DA8}" srcId="{0806C4E4-9E6C-4FEA-9D86-42B93203562F}" destId="{E59225DE-0BB6-48A7-BFD6-52C72099A999}" srcOrd="0" destOrd="0" parTransId="{EFFFBDE2-2A88-4E0C-B124-C45827616751}" sibTransId="{519C1A1A-0B2E-4EE6-B451-5F79EAB4F93C}"/>
    <dgm:cxn modelId="{9C9B9502-E389-4BC1-A845-351E91662819}" type="presOf" srcId="{70D35353-9F80-4597-93A5-1AD9EC1ED479}" destId="{34482AF6-CAD2-4E3C-B113-B36486F64568}" srcOrd="0" destOrd="0" presId="urn:microsoft.com/office/officeart/2005/8/layout/vList5"/>
    <dgm:cxn modelId="{991132A1-52F7-4D7D-B6FA-CB088C61AB78}" type="presOf" srcId="{89CE85E5-4394-420C-9A52-DC99AC5E7F3B}" destId="{3145B170-2785-470D-9E59-C9D5E0F889AF}" srcOrd="0" destOrd="1" presId="urn:microsoft.com/office/officeart/2005/8/layout/vList5"/>
    <dgm:cxn modelId="{468ADDAD-FDB7-4B4B-A859-00E5834224EB}" type="presOf" srcId="{03B3DAA7-999E-472E-8EBD-F08870A6546A}" destId="{34482AF6-CAD2-4E3C-B113-B36486F64568}" srcOrd="0" destOrd="1" presId="urn:microsoft.com/office/officeart/2005/8/layout/vList5"/>
    <dgm:cxn modelId="{3AC6ABA7-8B17-4F39-AFEB-AAC8B5935E54}" type="presOf" srcId="{F239017E-3786-4D62-8C32-EB2E4B70AD99}" destId="{B5FE214C-1B6F-43AF-BA5B-76B09847959B}" srcOrd="0" destOrd="0" presId="urn:microsoft.com/office/officeart/2005/8/layout/vList5"/>
    <dgm:cxn modelId="{EAD2CD87-C91D-479C-9902-E9912EDC61CA}" type="presOf" srcId="{8A534952-9F10-44FB-B50C-98EF7A07F7DA}" destId="{B5FE214C-1B6F-43AF-BA5B-76B09847959B}" srcOrd="0" destOrd="1" presId="urn:microsoft.com/office/officeart/2005/8/layout/vList5"/>
    <dgm:cxn modelId="{45F31981-E002-4A4B-8FC9-0BADE1157C09}" type="presOf" srcId="{0806C4E4-9E6C-4FEA-9D86-42B93203562F}" destId="{6BC2C339-0A91-485A-A418-6DCC4805F7A9}" srcOrd="0" destOrd="0" presId="urn:microsoft.com/office/officeart/2005/8/layout/vList5"/>
    <dgm:cxn modelId="{CCAE1540-EEA7-42DB-AB72-D4934CACA44D}" type="presOf" srcId="{E59225DE-0BB6-48A7-BFD6-52C72099A999}" destId="{B94862D3-588D-4709-B65D-8B81012D794F}" srcOrd="0" destOrd="0" presId="urn:microsoft.com/office/officeart/2005/8/layout/vList5"/>
    <dgm:cxn modelId="{53163879-EB41-4904-8512-8EB6C5DF2BDD}" srcId="{8A4C5781-F333-4A62-9B5B-C248B34C2114}" destId="{89CE85E5-4394-420C-9A52-DC99AC5E7F3B}" srcOrd="1" destOrd="0" parTransId="{C8F6A5DA-0854-4708-B20B-B2F678F59448}" sibTransId="{9F657C2C-2730-443D-BCAC-25F072A8CF2B}"/>
    <dgm:cxn modelId="{E6827909-A670-4094-9573-3925125FD3AD}" srcId="{846EB61D-1867-421B-B40E-E63084DFF9F3}" destId="{F239017E-3786-4D62-8C32-EB2E4B70AD99}" srcOrd="0" destOrd="0" parTransId="{24DFB689-A0DC-4FCE-994E-3B611EBE9B4C}" sibTransId="{9DC95131-5650-4FCD-B18B-5F3F14E5509E}"/>
    <dgm:cxn modelId="{7A710334-2FEB-45E8-A7CB-A54D20F143DD}" srcId="{E59225DE-0BB6-48A7-BFD6-52C72099A999}" destId="{03B3DAA7-999E-472E-8EBD-F08870A6546A}" srcOrd="1" destOrd="0" parTransId="{70C8CE9E-41B0-4814-92D4-14A506EEC45F}" sibTransId="{823D4C37-52A1-4129-9D8F-01A4C76E1C51}"/>
    <dgm:cxn modelId="{42855D37-773F-46A6-9082-4DC4BE70DDCE}" type="presParOf" srcId="{6BC2C339-0A91-485A-A418-6DCC4805F7A9}" destId="{E47BC6F5-2337-471A-8AEB-197EBE16F62F}" srcOrd="0" destOrd="0" presId="urn:microsoft.com/office/officeart/2005/8/layout/vList5"/>
    <dgm:cxn modelId="{D2CB6461-9078-4BE6-8EFD-57EC188DE167}" type="presParOf" srcId="{E47BC6F5-2337-471A-8AEB-197EBE16F62F}" destId="{B94862D3-588D-4709-B65D-8B81012D794F}" srcOrd="0" destOrd="0" presId="urn:microsoft.com/office/officeart/2005/8/layout/vList5"/>
    <dgm:cxn modelId="{27151217-06B6-4A27-8D48-A55A3E0E7948}" type="presParOf" srcId="{E47BC6F5-2337-471A-8AEB-197EBE16F62F}" destId="{34482AF6-CAD2-4E3C-B113-B36486F64568}" srcOrd="1" destOrd="0" presId="urn:microsoft.com/office/officeart/2005/8/layout/vList5"/>
    <dgm:cxn modelId="{F518832C-B27E-4CD4-8411-E3A1C99A9406}" type="presParOf" srcId="{6BC2C339-0A91-485A-A418-6DCC4805F7A9}" destId="{7AEAA76A-5136-407B-A1FE-9A8C1B9F02D6}" srcOrd="1" destOrd="0" presId="urn:microsoft.com/office/officeart/2005/8/layout/vList5"/>
    <dgm:cxn modelId="{AE4616D6-E7D5-4695-AD52-32CDB3A98258}" type="presParOf" srcId="{6BC2C339-0A91-485A-A418-6DCC4805F7A9}" destId="{6AB00C00-B38D-49C5-833A-3454CCD2F025}" srcOrd="2" destOrd="0" presId="urn:microsoft.com/office/officeart/2005/8/layout/vList5"/>
    <dgm:cxn modelId="{0E144A35-1297-4391-AB45-64D73A810DAB}" type="presParOf" srcId="{6AB00C00-B38D-49C5-833A-3454CCD2F025}" destId="{66D6FC1E-C79A-44F7-856E-B4696755C7F6}" srcOrd="0" destOrd="0" presId="urn:microsoft.com/office/officeart/2005/8/layout/vList5"/>
    <dgm:cxn modelId="{2E90AB43-91B9-4CEC-B0C6-7E4C8053338A}" type="presParOf" srcId="{6AB00C00-B38D-49C5-833A-3454CCD2F025}" destId="{3145B170-2785-470D-9E59-C9D5E0F889AF}" srcOrd="1" destOrd="0" presId="urn:microsoft.com/office/officeart/2005/8/layout/vList5"/>
    <dgm:cxn modelId="{10BEC64C-3801-48C2-BD8D-3E03E1CD0647}" type="presParOf" srcId="{6BC2C339-0A91-485A-A418-6DCC4805F7A9}" destId="{18893C46-DCC6-4DD4-B83E-C9E5FCB17FAD}" srcOrd="3" destOrd="0" presId="urn:microsoft.com/office/officeart/2005/8/layout/vList5"/>
    <dgm:cxn modelId="{85C416DB-EF0A-4326-BDBC-FA1A3E6C45D1}" type="presParOf" srcId="{6BC2C339-0A91-485A-A418-6DCC4805F7A9}" destId="{B52ED70D-C95C-46E1-83B2-2833ABA25F28}" srcOrd="4" destOrd="0" presId="urn:microsoft.com/office/officeart/2005/8/layout/vList5"/>
    <dgm:cxn modelId="{B9AA83D6-3FC6-4D6F-8C73-B5DFD85F9187}" type="presParOf" srcId="{B52ED70D-C95C-46E1-83B2-2833ABA25F28}" destId="{11996BF8-E7C8-492C-80BB-19DA6A66055B}" srcOrd="0" destOrd="0" presId="urn:microsoft.com/office/officeart/2005/8/layout/vList5"/>
    <dgm:cxn modelId="{FBD097BC-B79D-4423-BFA3-76D98ABC5161}" type="presParOf" srcId="{B52ED70D-C95C-46E1-83B2-2833ABA25F28}" destId="{B5FE214C-1B6F-43AF-BA5B-76B09847959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7304D8-F643-4FF5-8674-081A967F4281}"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ar-SA"/>
        </a:p>
      </dgm:t>
    </dgm:pt>
    <dgm:pt modelId="{6A4C6BA8-24F1-4601-8FB8-654D255734ED}">
      <dgm:prSet phldrT="[نص]"/>
      <dgm:spPr/>
      <dgm:t>
        <a:bodyPr/>
        <a:lstStyle/>
        <a:p>
          <a:pPr rtl="1"/>
          <a:r>
            <a:rPr lang="ar-SA" dirty="0" smtClean="0"/>
            <a:t>التخيل</a:t>
          </a:r>
          <a:endParaRPr lang="ar-SA" dirty="0"/>
        </a:p>
      </dgm:t>
    </dgm:pt>
    <dgm:pt modelId="{C9E669F6-1818-47A1-ADD0-1FEF323CD2BC}" type="parTrans" cxnId="{AA501A32-BCCA-47CC-8695-CF7255A204DD}">
      <dgm:prSet/>
      <dgm:spPr/>
      <dgm:t>
        <a:bodyPr/>
        <a:lstStyle/>
        <a:p>
          <a:pPr rtl="1"/>
          <a:endParaRPr lang="ar-SA"/>
        </a:p>
      </dgm:t>
    </dgm:pt>
    <dgm:pt modelId="{EBA85448-FF59-49DE-851B-D739D4A1BB51}" type="sibTrans" cxnId="{AA501A32-BCCA-47CC-8695-CF7255A204DD}">
      <dgm:prSet/>
      <dgm:spPr/>
      <dgm:t>
        <a:bodyPr/>
        <a:lstStyle/>
        <a:p>
          <a:pPr rtl="1"/>
          <a:endParaRPr lang="ar-SA"/>
        </a:p>
      </dgm:t>
    </dgm:pt>
    <dgm:pt modelId="{F7D18B9F-BB37-4DD0-9E64-C005B794A78B}">
      <dgm:prSet phldrT="[نص]"/>
      <dgm:spPr/>
      <dgm:t>
        <a:bodyPr/>
        <a:lstStyle/>
        <a:p>
          <a:pPr rtl="1"/>
          <a:r>
            <a:rPr lang="ar-SA" b="1" dirty="0" smtClean="0"/>
            <a:t>المعاقون عقليًا بشكل عام ذوو خيال محدود</a:t>
          </a:r>
          <a:endParaRPr lang="ar-SA" b="1" dirty="0"/>
        </a:p>
      </dgm:t>
    </dgm:pt>
    <dgm:pt modelId="{152B7BE7-F4D1-419D-BAA9-B404030E8DB3}" type="parTrans" cxnId="{22BA6712-7106-463A-9614-35727536CBBF}">
      <dgm:prSet/>
      <dgm:spPr/>
      <dgm:t>
        <a:bodyPr/>
        <a:lstStyle/>
        <a:p>
          <a:pPr rtl="1"/>
          <a:endParaRPr lang="ar-SA"/>
        </a:p>
      </dgm:t>
    </dgm:pt>
    <dgm:pt modelId="{5E63E191-BF36-4FC6-9070-7ABF4E2D2F22}" type="sibTrans" cxnId="{22BA6712-7106-463A-9614-35727536CBBF}">
      <dgm:prSet/>
      <dgm:spPr/>
      <dgm:t>
        <a:bodyPr/>
        <a:lstStyle/>
        <a:p>
          <a:pPr rtl="1"/>
          <a:endParaRPr lang="ar-SA"/>
        </a:p>
      </dgm:t>
    </dgm:pt>
    <dgm:pt modelId="{36F3868B-4499-4401-AF74-DB95425DCEF9}">
      <dgm:prSet phldrT="[نص]"/>
      <dgm:spPr/>
      <dgm:t>
        <a:bodyPr/>
        <a:lstStyle/>
        <a:p>
          <a:pPr rtl="1"/>
          <a:r>
            <a:rPr lang="ar-SA" b="1" dirty="0" smtClean="0"/>
            <a:t>القصور في القدرة على التخيل تزداد بازدياد درجة الاعاقة</a:t>
          </a:r>
          <a:endParaRPr lang="ar-SA" b="1" dirty="0"/>
        </a:p>
      </dgm:t>
    </dgm:pt>
    <dgm:pt modelId="{ED2D609D-C366-449B-BDAB-A25234354644}" type="parTrans" cxnId="{D4D4456B-4D1A-42B3-B9DE-FEDC9280B57C}">
      <dgm:prSet/>
      <dgm:spPr/>
      <dgm:t>
        <a:bodyPr/>
        <a:lstStyle/>
        <a:p>
          <a:pPr rtl="1"/>
          <a:endParaRPr lang="ar-SA"/>
        </a:p>
      </dgm:t>
    </dgm:pt>
    <dgm:pt modelId="{454D92D5-D6E7-4BF6-9D12-381EC3CE5244}" type="sibTrans" cxnId="{D4D4456B-4D1A-42B3-B9DE-FEDC9280B57C}">
      <dgm:prSet/>
      <dgm:spPr/>
      <dgm:t>
        <a:bodyPr/>
        <a:lstStyle/>
        <a:p>
          <a:pPr rtl="1"/>
          <a:endParaRPr lang="ar-SA"/>
        </a:p>
      </dgm:t>
    </dgm:pt>
    <dgm:pt modelId="{0A1FAB5C-5A49-47A3-87D7-57B3B4C82CB3}">
      <dgm:prSet phldrT="[نص]"/>
      <dgm:spPr/>
      <dgm:t>
        <a:bodyPr/>
        <a:lstStyle/>
        <a:p>
          <a:pPr rtl="1"/>
          <a:r>
            <a:rPr lang="ar-SA" dirty="0" smtClean="0"/>
            <a:t>التفكير</a:t>
          </a:r>
          <a:endParaRPr lang="ar-SA" dirty="0"/>
        </a:p>
      </dgm:t>
    </dgm:pt>
    <dgm:pt modelId="{7C8FC7E2-B8D4-40C7-9025-374B6E9B56BE}" type="parTrans" cxnId="{3BD0D73E-BD4E-423D-9B3B-5B340FC97A8E}">
      <dgm:prSet/>
      <dgm:spPr/>
      <dgm:t>
        <a:bodyPr/>
        <a:lstStyle/>
        <a:p>
          <a:pPr rtl="1"/>
          <a:endParaRPr lang="ar-SA"/>
        </a:p>
      </dgm:t>
    </dgm:pt>
    <dgm:pt modelId="{988D3E4B-F310-459D-A2BB-CF5DA56288C6}" type="sibTrans" cxnId="{3BD0D73E-BD4E-423D-9B3B-5B340FC97A8E}">
      <dgm:prSet/>
      <dgm:spPr/>
      <dgm:t>
        <a:bodyPr/>
        <a:lstStyle/>
        <a:p>
          <a:pPr rtl="1"/>
          <a:endParaRPr lang="ar-SA"/>
        </a:p>
      </dgm:t>
    </dgm:pt>
    <dgm:pt modelId="{DC19AB73-D8C4-4231-AC5D-F7318E868CD2}">
      <dgm:prSet phldrT="[نص]"/>
      <dgm:spPr/>
      <dgm:t>
        <a:bodyPr/>
        <a:lstStyle/>
        <a:p>
          <a:pPr rtl="1"/>
          <a:r>
            <a:rPr lang="ar-SA" b="1" dirty="0" smtClean="0"/>
            <a:t>انخفاض قدرة المعاقون عقليا على التفكير المجرد</a:t>
          </a:r>
          <a:endParaRPr lang="ar-SA" b="1" dirty="0"/>
        </a:p>
      </dgm:t>
    </dgm:pt>
    <dgm:pt modelId="{509C33D5-4CE9-4672-8BAA-468BA0FB0100}" type="parTrans" cxnId="{CFD285F0-A756-430A-B7A7-AE008EEB8B2C}">
      <dgm:prSet/>
      <dgm:spPr/>
      <dgm:t>
        <a:bodyPr/>
        <a:lstStyle/>
        <a:p>
          <a:pPr rtl="1"/>
          <a:endParaRPr lang="ar-SA"/>
        </a:p>
      </dgm:t>
    </dgm:pt>
    <dgm:pt modelId="{29F699F5-8C80-4CA6-B558-A1569AFF684D}" type="sibTrans" cxnId="{CFD285F0-A756-430A-B7A7-AE008EEB8B2C}">
      <dgm:prSet/>
      <dgm:spPr/>
      <dgm:t>
        <a:bodyPr/>
        <a:lstStyle/>
        <a:p>
          <a:pPr rtl="1"/>
          <a:endParaRPr lang="ar-SA"/>
        </a:p>
      </dgm:t>
    </dgm:pt>
    <dgm:pt modelId="{96520054-AE45-4F7A-8EA8-18C49D517479}">
      <dgm:prSet phldrT="[نص]"/>
      <dgm:spPr/>
      <dgm:t>
        <a:bodyPr/>
        <a:lstStyle/>
        <a:p>
          <a:pPr rtl="1"/>
          <a:r>
            <a:rPr lang="ar-SA" b="1" dirty="0" smtClean="0"/>
            <a:t>توفير الخبرات العلمية على شكل مدركات حسية ثم شبه مجردة ثم مجردة</a:t>
          </a:r>
          <a:endParaRPr lang="ar-SA" b="1" dirty="0"/>
        </a:p>
      </dgm:t>
    </dgm:pt>
    <dgm:pt modelId="{59BDE5A0-2343-40F1-AEA0-E84D352857BF}" type="parTrans" cxnId="{11379D58-FAFD-48A2-B17A-8A704829B6CC}">
      <dgm:prSet/>
      <dgm:spPr/>
      <dgm:t>
        <a:bodyPr/>
        <a:lstStyle/>
        <a:p>
          <a:pPr rtl="1"/>
          <a:endParaRPr lang="ar-SA"/>
        </a:p>
      </dgm:t>
    </dgm:pt>
    <dgm:pt modelId="{7A4C1C6E-266C-474E-8F54-3AC2D76EF76F}" type="sibTrans" cxnId="{11379D58-FAFD-48A2-B17A-8A704829B6CC}">
      <dgm:prSet/>
      <dgm:spPr/>
      <dgm:t>
        <a:bodyPr/>
        <a:lstStyle/>
        <a:p>
          <a:pPr rtl="1"/>
          <a:endParaRPr lang="ar-SA"/>
        </a:p>
      </dgm:t>
    </dgm:pt>
    <dgm:pt modelId="{082AEE06-E37A-4AFC-B5D9-4E792E33FB1B}" type="pres">
      <dgm:prSet presAssocID="{3B7304D8-F643-4FF5-8674-081A967F4281}" presName="Name0" presStyleCnt="0">
        <dgm:presLayoutVars>
          <dgm:dir/>
          <dgm:animLvl val="lvl"/>
          <dgm:resizeHandles val="exact"/>
        </dgm:presLayoutVars>
      </dgm:prSet>
      <dgm:spPr/>
    </dgm:pt>
    <dgm:pt modelId="{FE77B71C-1A72-4F74-B4BA-7ED0A6AE65DE}" type="pres">
      <dgm:prSet presAssocID="{6A4C6BA8-24F1-4601-8FB8-654D255734ED}" presName="linNode" presStyleCnt="0"/>
      <dgm:spPr/>
    </dgm:pt>
    <dgm:pt modelId="{BFBB845F-EB1D-485E-AA0E-E0A9613CB177}" type="pres">
      <dgm:prSet presAssocID="{6A4C6BA8-24F1-4601-8FB8-654D255734ED}" presName="parentText" presStyleLbl="node1" presStyleIdx="0" presStyleCnt="2">
        <dgm:presLayoutVars>
          <dgm:chMax val="1"/>
          <dgm:bulletEnabled val="1"/>
        </dgm:presLayoutVars>
      </dgm:prSet>
      <dgm:spPr/>
    </dgm:pt>
    <dgm:pt modelId="{E84CCCF1-61A0-4FC8-83C7-0A0871D99509}" type="pres">
      <dgm:prSet presAssocID="{6A4C6BA8-24F1-4601-8FB8-654D255734ED}" presName="descendantText" presStyleLbl="alignAccFollowNode1" presStyleIdx="0" presStyleCnt="2">
        <dgm:presLayoutVars>
          <dgm:bulletEnabled val="1"/>
        </dgm:presLayoutVars>
      </dgm:prSet>
      <dgm:spPr/>
      <dgm:t>
        <a:bodyPr/>
        <a:lstStyle/>
        <a:p>
          <a:pPr rtl="1"/>
          <a:endParaRPr lang="ar-SA"/>
        </a:p>
      </dgm:t>
    </dgm:pt>
    <dgm:pt modelId="{30C45C65-86FF-4CA3-A280-0F06B73644AF}" type="pres">
      <dgm:prSet presAssocID="{EBA85448-FF59-49DE-851B-D739D4A1BB51}" presName="sp" presStyleCnt="0"/>
      <dgm:spPr/>
    </dgm:pt>
    <dgm:pt modelId="{E9C1922A-953E-4DAA-956F-65447D2D513F}" type="pres">
      <dgm:prSet presAssocID="{0A1FAB5C-5A49-47A3-87D7-57B3B4C82CB3}" presName="linNode" presStyleCnt="0"/>
      <dgm:spPr/>
    </dgm:pt>
    <dgm:pt modelId="{5C4F3560-C7E1-4CC6-AF8F-EDE7562AC6B0}" type="pres">
      <dgm:prSet presAssocID="{0A1FAB5C-5A49-47A3-87D7-57B3B4C82CB3}" presName="parentText" presStyleLbl="node1" presStyleIdx="1" presStyleCnt="2">
        <dgm:presLayoutVars>
          <dgm:chMax val="1"/>
          <dgm:bulletEnabled val="1"/>
        </dgm:presLayoutVars>
      </dgm:prSet>
      <dgm:spPr/>
    </dgm:pt>
    <dgm:pt modelId="{BE2E1731-E4DD-48BA-B5B8-6902925DD094}" type="pres">
      <dgm:prSet presAssocID="{0A1FAB5C-5A49-47A3-87D7-57B3B4C82CB3}" presName="descendantText" presStyleLbl="alignAccFollowNode1" presStyleIdx="1" presStyleCnt="2">
        <dgm:presLayoutVars>
          <dgm:bulletEnabled val="1"/>
        </dgm:presLayoutVars>
      </dgm:prSet>
      <dgm:spPr/>
      <dgm:t>
        <a:bodyPr/>
        <a:lstStyle/>
        <a:p>
          <a:pPr rtl="1"/>
          <a:endParaRPr lang="ar-SA"/>
        </a:p>
      </dgm:t>
    </dgm:pt>
  </dgm:ptLst>
  <dgm:cxnLst>
    <dgm:cxn modelId="{DBB9F580-A463-4466-9F53-7D2ED06A1BC6}" type="presOf" srcId="{0A1FAB5C-5A49-47A3-87D7-57B3B4C82CB3}" destId="{5C4F3560-C7E1-4CC6-AF8F-EDE7562AC6B0}" srcOrd="0" destOrd="0" presId="urn:microsoft.com/office/officeart/2005/8/layout/vList5"/>
    <dgm:cxn modelId="{F351931F-5482-4CD2-960F-BDD5CB454FE7}" type="presOf" srcId="{6A4C6BA8-24F1-4601-8FB8-654D255734ED}" destId="{BFBB845F-EB1D-485E-AA0E-E0A9613CB177}" srcOrd="0" destOrd="0" presId="urn:microsoft.com/office/officeart/2005/8/layout/vList5"/>
    <dgm:cxn modelId="{CFD285F0-A756-430A-B7A7-AE008EEB8B2C}" srcId="{0A1FAB5C-5A49-47A3-87D7-57B3B4C82CB3}" destId="{DC19AB73-D8C4-4231-AC5D-F7318E868CD2}" srcOrd="0" destOrd="0" parTransId="{509C33D5-4CE9-4672-8BAA-468BA0FB0100}" sibTransId="{29F699F5-8C80-4CA6-B558-A1569AFF684D}"/>
    <dgm:cxn modelId="{64E848A5-233A-4E37-BA8B-965B952D8FB3}" type="presOf" srcId="{36F3868B-4499-4401-AF74-DB95425DCEF9}" destId="{E84CCCF1-61A0-4FC8-83C7-0A0871D99509}" srcOrd="0" destOrd="1" presId="urn:microsoft.com/office/officeart/2005/8/layout/vList5"/>
    <dgm:cxn modelId="{D4D4456B-4D1A-42B3-B9DE-FEDC9280B57C}" srcId="{6A4C6BA8-24F1-4601-8FB8-654D255734ED}" destId="{36F3868B-4499-4401-AF74-DB95425DCEF9}" srcOrd="1" destOrd="0" parTransId="{ED2D609D-C366-449B-BDAB-A25234354644}" sibTransId="{454D92D5-D6E7-4BF6-9D12-381EC3CE5244}"/>
    <dgm:cxn modelId="{38A9C365-7110-4619-8E22-D3F67D799AD5}" type="presOf" srcId="{F7D18B9F-BB37-4DD0-9E64-C005B794A78B}" destId="{E84CCCF1-61A0-4FC8-83C7-0A0871D99509}" srcOrd="0" destOrd="0" presId="urn:microsoft.com/office/officeart/2005/8/layout/vList5"/>
    <dgm:cxn modelId="{22BA6712-7106-463A-9614-35727536CBBF}" srcId="{6A4C6BA8-24F1-4601-8FB8-654D255734ED}" destId="{F7D18B9F-BB37-4DD0-9E64-C005B794A78B}" srcOrd="0" destOrd="0" parTransId="{152B7BE7-F4D1-419D-BAA9-B404030E8DB3}" sibTransId="{5E63E191-BF36-4FC6-9070-7ABF4E2D2F22}"/>
    <dgm:cxn modelId="{11379D58-FAFD-48A2-B17A-8A704829B6CC}" srcId="{0A1FAB5C-5A49-47A3-87D7-57B3B4C82CB3}" destId="{96520054-AE45-4F7A-8EA8-18C49D517479}" srcOrd="1" destOrd="0" parTransId="{59BDE5A0-2343-40F1-AEA0-E84D352857BF}" sibTransId="{7A4C1C6E-266C-474E-8F54-3AC2D76EF76F}"/>
    <dgm:cxn modelId="{AA501A32-BCCA-47CC-8695-CF7255A204DD}" srcId="{3B7304D8-F643-4FF5-8674-081A967F4281}" destId="{6A4C6BA8-24F1-4601-8FB8-654D255734ED}" srcOrd="0" destOrd="0" parTransId="{C9E669F6-1818-47A1-ADD0-1FEF323CD2BC}" sibTransId="{EBA85448-FF59-49DE-851B-D739D4A1BB51}"/>
    <dgm:cxn modelId="{BA05B3B7-15FF-434D-93B4-9574E1FDEA60}" type="presOf" srcId="{3B7304D8-F643-4FF5-8674-081A967F4281}" destId="{082AEE06-E37A-4AFC-B5D9-4E792E33FB1B}" srcOrd="0" destOrd="0" presId="urn:microsoft.com/office/officeart/2005/8/layout/vList5"/>
    <dgm:cxn modelId="{3BD0D73E-BD4E-423D-9B3B-5B340FC97A8E}" srcId="{3B7304D8-F643-4FF5-8674-081A967F4281}" destId="{0A1FAB5C-5A49-47A3-87D7-57B3B4C82CB3}" srcOrd="1" destOrd="0" parTransId="{7C8FC7E2-B8D4-40C7-9025-374B6E9B56BE}" sibTransId="{988D3E4B-F310-459D-A2BB-CF5DA56288C6}"/>
    <dgm:cxn modelId="{D51A2FE3-7B22-490A-B12A-02B0C7AB6BB0}" type="presOf" srcId="{DC19AB73-D8C4-4231-AC5D-F7318E868CD2}" destId="{BE2E1731-E4DD-48BA-B5B8-6902925DD094}" srcOrd="0" destOrd="0" presId="urn:microsoft.com/office/officeart/2005/8/layout/vList5"/>
    <dgm:cxn modelId="{B4F09F16-AE4B-49DC-9AE5-60BE8E79D9B2}" type="presOf" srcId="{96520054-AE45-4F7A-8EA8-18C49D517479}" destId="{BE2E1731-E4DD-48BA-B5B8-6902925DD094}" srcOrd="0" destOrd="1" presId="urn:microsoft.com/office/officeart/2005/8/layout/vList5"/>
    <dgm:cxn modelId="{E8D22534-FEDA-4C67-B069-7AADAE439B63}" type="presParOf" srcId="{082AEE06-E37A-4AFC-B5D9-4E792E33FB1B}" destId="{FE77B71C-1A72-4F74-B4BA-7ED0A6AE65DE}" srcOrd="0" destOrd="0" presId="urn:microsoft.com/office/officeart/2005/8/layout/vList5"/>
    <dgm:cxn modelId="{ED0EB9C9-861B-4E56-B677-0375EBD1AD25}" type="presParOf" srcId="{FE77B71C-1A72-4F74-B4BA-7ED0A6AE65DE}" destId="{BFBB845F-EB1D-485E-AA0E-E0A9613CB177}" srcOrd="0" destOrd="0" presId="urn:microsoft.com/office/officeart/2005/8/layout/vList5"/>
    <dgm:cxn modelId="{19759F03-3C4C-46A8-98B2-45D92D1E09A2}" type="presParOf" srcId="{FE77B71C-1A72-4F74-B4BA-7ED0A6AE65DE}" destId="{E84CCCF1-61A0-4FC8-83C7-0A0871D99509}" srcOrd="1" destOrd="0" presId="urn:microsoft.com/office/officeart/2005/8/layout/vList5"/>
    <dgm:cxn modelId="{412E4F69-A8D2-46EC-AE68-5B83EA73A15E}" type="presParOf" srcId="{082AEE06-E37A-4AFC-B5D9-4E792E33FB1B}" destId="{30C45C65-86FF-4CA3-A280-0F06B73644AF}" srcOrd="1" destOrd="0" presId="urn:microsoft.com/office/officeart/2005/8/layout/vList5"/>
    <dgm:cxn modelId="{C5E301BD-DDE4-4855-A586-3EB07EA1901B}" type="presParOf" srcId="{082AEE06-E37A-4AFC-B5D9-4E792E33FB1B}" destId="{E9C1922A-953E-4DAA-956F-65447D2D513F}" srcOrd="2" destOrd="0" presId="urn:microsoft.com/office/officeart/2005/8/layout/vList5"/>
    <dgm:cxn modelId="{6531C7DE-F981-489E-99F0-B0E937A6D988}" type="presParOf" srcId="{E9C1922A-953E-4DAA-956F-65447D2D513F}" destId="{5C4F3560-C7E1-4CC6-AF8F-EDE7562AC6B0}" srcOrd="0" destOrd="0" presId="urn:microsoft.com/office/officeart/2005/8/layout/vList5"/>
    <dgm:cxn modelId="{B3A900D9-75C9-466A-9387-45626C11F8D7}" type="presParOf" srcId="{E9C1922A-953E-4DAA-956F-65447D2D513F}" destId="{BE2E1731-E4DD-48BA-B5B8-6902925DD09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204928-10E5-4451-BE8F-62A43A5CCDF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ar-SA"/>
        </a:p>
      </dgm:t>
    </dgm:pt>
    <dgm:pt modelId="{102DEC84-B9D3-4C0A-889B-630AF93C7F24}">
      <dgm:prSet phldrT="[نص]"/>
      <dgm:spPr/>
      <dgm:t>
        <a:bodyPr/>
        <a:lstStyle/>
        <a:p>
          <a:pPr rtl="1"/>
          <a:r>
            <a:rPr lang="ar-SA" dirty="0" smtClean="0"/>
            <a:t>تشخيص الاعاقة العقلية</a:t>
          </a:r>
          <a:endParaRPr lang="ar-SA" dirty="0"/>
        </a:p>
      </dgm:t>
    </dgm:pt>
    <dgm:pt modelId="{5461AE9E-C7DE-4945-8C34-B8A8418BE1CF}" type="parTrans" cxnId="{4490470F-E018-4470-B3E8-0FE3EDCA67A8}">
      <dgm:prSet/>
      <dgm:spPr/>
      <dgm:t>
        <a:bodyPr/>
        <a:lstStyle/>
        <a:p>
          <a:pPr rtl="1"/>
          <a:endParaRPr lang="ar-SA"/>
        </a:p>
      </dgm:t>
    </dgm:pt>
    <dgm:pt modelId="{9DE9DD11-8BDC-45DA-9FAB-5D9349515FAD}" type="sibTrans" cxnId="{4490470F-E018-4470-B3E8-0FE3EDCA67A8}">
      <dgm:prSet/>
      <dgm:spPr/>
      <dgm:t>
        <a:bodyPr/>
        <a:lstStyle/>
        <a:p>
          <a:pPr rtl="1"/>
          <a:endParaRPr lang="ar-SA"/>
        </a:p>
      </dgm:t>
    </dgm:pt>
    <dgm:pt modelId="{34C90F65-3FD0-4AC0-A3FC-AD9604698D0D}">
      <dgm:prSet phldrT="[نص]"/>
      <dgm:spPr/>
      <dgm:t>
        <a:bodyPr/>
        <a:lstStyle/>
        <a:p>
          <a:pPr rtl="1"/>
          <a:r>
            <a:rPr lang="ar-SA" dirty="0" smtClean="0"/>
            <a:t>القدرة العقلية</a:t>
          </a:r>
          <a:endParaRPr lang="ar-SA" dirty="0"/>
        </a:p>
      </dgm:t>
    </dgm:pt>
    <dgm:pt modelId="{D379003E-BE7B-45E9-B12D-F6B5A38D195A}" type="parTrans" cxnId="{46D5B938-CA00-4D01-92FA-B2F35027F4C4}">
      <dgm:prSet/>
      <dgm:spPr/>
      <dgm:t>
        <a:bodyPr/>
        <a:lstStyle/>
        <a:p>
          <a:pPr rtl="1"/>
          <a:endParaRPr lang="ar-SA"/>
        </a:p>
      </dgm:t>
    </dgm:pt>
    <dgm:pt modelId="{72337385-E16A-4EA3-A267-F8AFC10E01FB}" type="sibTrans" cxnId="{46D5B938-CA00-4D01-92FA-B2F35027F4C4}">
      <dgm:prSet/>
      <dgm:spPr/>
      <dgm:t>
        <a:bodyPr/>
        <a:lstStyle/>
        <a:p>
          <a:pPr rtl="1"/>
          <a:endParaRPr lang="ar-SA"/>
        </a:p>
      </dgm:t>
    </dgm:pt>
    <dgm:pt modelId="{45845730-25D8-4E05-8F3D-B9997A9FD3D4}">
      <dgm:prSet phldrT="[نص]"/>
      <dgm:spPr/>
      <dgm:t>
        <a:bodyPr/>
        <a:lstStyle/>
        <a:p>
          <a:pPr rtl="1"/>
          <a:r>
            <a:rPr lang="ar-SA" dirty="0" smtClean="0"/>
            <a:t>السلوك التكيفي</a:t>
          </a:r>
          <a:endParaRPr lang="ar-SA" dirty="0"/>
        </a:p>
      </dgm:t>
    </dgm:pt>
    <dgm:pt modelId="{E4E6F881-FF27-446C-BC15-32663F5F7845}" type="parTrans" cxnId="{AB1DE527-7E72-4BDF-A4B5-CE92D67AD0FD}">
      <dgm:prSet/>
      <dgm:spPr/>
      <dgm:t>
        <a:bodyPr/>
        <a:lstStyle/>
        <a:p>
          <a:pPr rtl="1"/>
          <a:endParaRPr lang="ar-SA"/>
        </a:p>
      </dgm:t>
    </dgm:pt>
    <dgm:pt modelId="{AB41CD2F-6617-4739-9623-73C58ABC285F}" type="sibTrans" cxnId="{AB1DE527-7E72-4BDF-A4B5-CE92D67AD0FD}">
      <dgm:prSet/>
      <dgm:spPr/>
      <dgm:t>
        <a:bodyPr/>
        <a:lstStyle/>
        <a:p>
          <a:pPr rtl="1"/>
          <a:endParaRPr lang="ar-SA"/>
        </a:p>
      </dgm:t>
    </dgm:pt>
    <dgm:pt modelId="{F7E6AA5F-74F5-4170-B085-3B733DCB2BB2}">
      <dgm:prSet phldrT="[نص]"/>
      <dgm:spPr/>
      <dgm:t>
        <a:bodyPr/>
        <a:lstStyle/>
        <a:p>
          <a:pPr rtl="1"/>
          <a:r>
            <a:rPr lang="ar-SA" dirty="0" smtClean="0"/>
            <a:t>اختبارات الذكاء </a:t>
          </a:r>
          <a:endParaRPr lang="ar-SA" dirty="0"/>
        </a:p>
      </dgm:t>
    </dgm:pt>
    <dgm:pt modelId="{43428F70-7A02-4FE8-ABAA-978F9E9BA6B0}" type="parTrans" cxnId="{49053264-1364-49D6-BCFE-A408A9BE8530}">
      <dgm:prSet/>
      <dgm:spPr/>
      <dgm:t>
        <a:bodyPr/>
        <a:lstStyle/>
        <a:p>
          <a:pPr rtl="1"/>
          <a:endParaRPr lang="ar-SA"/>
        </a:p>
      </dgm:t>
    </dgm:pt>
    <dgm:pt modelId="{80299F84-1A5C-4136-8428-C40A18C2E551}" type="sibTrans" cxnId="{49053264-1364-49D6-BCFE-A408A9BE8530}">
      <dgm:prSet/>
      <dgm:spPr/>
      <dgm:t>
        <a:bodyPr/>
        <a:lstStyle/>
        <a:p>
          <a:pPr rtl="1"/>
          <a:endParaRPr lang="ar-SA"/>
        </a:p>
      </dgm:t>
    </dgm:pt>
    <dgm:pt modelId="{3D69B2C0-67DD-4F4B-B24A-866D456467BE}">
      <dgm:prSet phldrT="[نص]"/>
      <dgm:spPr/>
      <dgm:t>
        <a:bodyPr/>
        <a:lstStyle/>
        <a:p>
          <a:pPr rtl="1"/>
          <a:r>
            <a:rPr lang="ar-SA" dirty="0" smtClean="0"/>
            <a:t>مقاييس السلوك التكيفي</a:t>
          </a:r>
          <a:endParaRPr lang="ar-SA" dirty="0"/>
        </a:p>
      </dgm:t>
    </dgm:pt>
    <dgm:pt modelId="{19C93625-0B5A-48F5-BED5-35E70438AC4C}" type="parTrans" cxnId="{AA942DAA-5D00-4B6F-956B-A04171A93A63}">
      <dgm:prSet/>
      <dgm:spPr/>
      <dgm:t>
        <a:bodyPr/>
        <a:lstStyle/>
        <a:p>
          <a:pPr rtl="1"/>
          <a:endParaRPr lang="ar-SA"/>
        </a:p>
      </dgm:t>
    </dgm:pt>
    <dgm:pt modelId="{F2297799-E811-40CE-84D0-253D21613263}" type="sibTrans" cxnId="{AA942DAA-5D00-4B6F-956B-A04171A93A63}">
      <dgm:prSet/>
      <dgm:spPr/>
      <dgm:t>
        <a:bodyPr/>
        <a:lstStyle/>
        <a:p>
          <a:pPr rtl="1"/>
          <a:endParaRPr lang="ar-SA"/>
        </a:p>
      </dgm:t>
    </dgm:pt>
    <dgm:pt modelId="{3B9ABF3B-7A03-490F-96B0-A1CEF0D628AA}" type="pres">
      <dgm:prSet presAssocID="{E4204928-10E5-4451-BE8F-62A43A5CCDF0}" presName="diagram" presStyleCnt="0">
        <dgm:presLayoutVars>
          <dgm:dir/>
          <dgm:resizeHandles val="exact"/>
        </dgm:presLayoutVars>
      </dgm:prSet>
      <dgm:spPr/>
    </dgm:pt>
    <dgm:pt modelId="{FF442139-7458-4A57-97A3-4B11514141E5}" type="pres">
      <dgm:prSet presAssocID="{102DEC84-B9D3-4C0A-889B-630AF93C7F24}" presName="node" presStyleLbl="node1" presStyleIdx="0" presStyleCnt="5" custScaleX="141326" custLinFactNeighborX="53654" custLinFactNeighborY="8350">
        <dgm:presLayoutVars>
          <dgm:bulletEnabled val="1"/>
        </dgm:presLayoutVars>
      </dgm:prSet>
      <dgm:spPr/>
    </dgm:pt>
    <dgm:pt modelId="{8BC7A4CC-2F7E-4B99-9DFE-E81784A2778F}" type="pres">
      <dgm:prSet presAssocID="{9DE9DD11-8BDC-45DA-9FAB-5D9349515FAD}" presName="sibTrans" presStyleCnt="0"/>
      <dgm:spPr/>
    </dgm:pt>
    <dgm:pt modelId="{861832B2-8A28-4F37-8EEA-AD4C15E3A024}" type="pres">
      <dgm:prSet presAssocID="{34C90F65-3FD0-4AC0-A3FC-AD9604698D0D}" presName="node" presStyleLbl="node1" presStyleIdx="1" presStyleCnt="5" custLinFactY="25458" custLinFactNeighborX="-18599" custLinFactNeighborY="100000">
        <dgm:presLayoutVars>
          <dgm:bulletEnabled val="1"/>
        </dgm:presLayoutVars>
      </dgm:prSet>
      <dgm:spPr/>
    </dgm:pt>
    <dgm:pt modelId="{E34CCD4C-6C7A-4841-AB5B-FFD9919CB3E2}" type="pres">
      <dgm:prSet presAssocID="{72337385-E16A-4EA3-A267-F8AFC10E01FB}" presName="sibTrans" presStyleCnt="0"/>
      <dgm:spPr/>
    </dgm:pt>
    <dgm:pt modelId="{97FBA4D8-6E39-401D-AF49-3D74A050C8B4}" type="pres">
      <dgm:prSet presAssocID="{45845730-25D8-4E05-8F3D-B9997A9FD3D4}" presName="node" presStyleLbl="node1" presStyleIdx="2" presStyleCnt="5" custLinFactNeighborX="-10528" custLinFactNeighborY="7212">
        <dgm:presLayoutVars>
          <dgm:bulletEnabled val="1"/>
        </dgm:presLayoutVars>
      </dgm:prSet>
      <dgm:spPr/>
    </dgm:pt>
    <dgm:pt modelId="{40C55C1D-7F80-4A52-9451-743D6B6FDDA6}" type="pres">
      <dgm:prSet presAssocID="{AB41CD2F-6617-4739-9623-73C58ABC285F}" presName="sibTrans" presStyleCnt="0"/>
      <dgm:spPr/>
    </dgm:pt>
    <dgm:pt modelId="{07A19DA3-7EF5-4505-B041-DBE96A45F259}" type="pres">
      <dgm:prSet presAssocID="{F7E6AA5F-74F5-4170-B085-3B733DCB2BB2}" presName="node" presStyleLbl="node1" presStyleIdx="3" presStyleCnt="5" custLinFactY="18461" custLinFactNeighborX="2702" custLinFactNeighborY="100000">
        <dgm:presLayoutVars>
          <dgm:bulletEnabled val="1"/>
        </dgm:presLayoutVars>
      </dgm:prSet>
      <dgm:spPr/>
    </dgm:pt>
    <dgm:pt modelId="{FBE540CD-18AB-4E3F-A539-49D846994D3E}" type="pres">
      <dgm:prSet presAssocID="{80299F84-1A5C-4136-8428-C40A18C2E551}" presName="sibTrans" presStyleCnt="0"/>
      <dgm:spPr/>
    </dgm:pt>
    <dgm:pt modelId="{01EA3ACA-430E-4BEB-A5B8-44A5B2046C22}" type="pres">
      <dgm:prSet presAssocID="{3D69B2C0-67DD-4F4B-B24A-866D456467BE}" presName="node" presStyleLbl="node1" presStyleIdx="4" presStyleCnt="5" custLinFactNeighborX="-65528" custLinFactNeighborY="-2484">
        <dgm:presLayoutVars>
          <dgm:bulletEnabled val="1"/>
        </dgm:presLayoutVars>
      </dgm:prSet>
      <dgm:spPr/>
    </dgm:pt>
  </dgm:ptLst>
  <dgm:cxnLst>
    <dgm:cxn modelId="{B87BABFA-E8CB-4C83-A3DB-5C6586D8BE7F}" type="presOf" srcId="{F7E6AA5F-74F5-4170-B085-3B733DCB2BB2}" destId="{07A19DA3-7EF5-4505-B041-DBE96A45F259}" srcOrd="0" destOrd="0" presId="urn:microsoft.com/office/officeart/2005/8/layout/default"/>
    <dgm:cxn modelId="{C3E56469-6923-498D-8931-B7DE2B4D1076}" type="presOf" srcId="{3D69B2C0-67DD-4F4B-B24A-866D456467BE}" destId="{01EA3ACA-430E-4BEB-A5B8-44A5B2046C22}" srcOrd="0" destOrd="0" presId="urn:microsoft.com/office/officeart/2005/8/layout/default"/>
    <dgm:cxn modelId="{4490470F-E018-4470-B3E8-0FE3EDCA67A8}" srcId="{E4204928-10E5-4451-BE8F-62A43A5CCDF0}" destId="{102DEC84-B9D3-4C0A-889B-630AF93C7F24}" srcOrd="0" destOrd="0" parTransId="{5461AE9E-C7DE-4945-8C34-B8A8418BE1CF}" sibTransId="{9DE9DD11-8BDC-45DA-9FAB-5D9349515FAD}"/>
    <dgm:cxn modelId="{545E661B-3EF2-4128-BDB0-6BC4C0D2DAD7}" type="presOf" srcId="{45845730-25D8-4E05-8F3D-B9997A9FD3D4}" destId="{97FBA4D8-6E39-401D-AF49-3D74A050C8B4}" srcOrd="0" destOrd="0" presId="urn:microsoft.com/office/officeart/2005/8/layout/default"/>
    <dgm:cxn modelId="{49053264-1364-49D6-BCFE-A408A9BE8530}" srcId="{E4204928-10E5-4451-BE8F-62A43A5CCDF0}" destId="{F7E6AA5F-74F5-4170-B085-3B733DCB2BB2}" srcOrd="3" destOrd="0" parTransId="{43428F70-7A02-4FE8-ABAA-978F9E9BA6B0}" sibTransId="{80299F84-1A5C-4136-8428-C40A18C2E551}"/>
    <dgm:cxn modelId="{D390E64E-4D31-4CD3-8D75-621F0ACAB02E}" type="presOf" srcId="{E4204928-10E5-4451-BE8F-62A43A5CCDF0}" destId="{3B9ABF3B-7A03-490F-96B0-A1CEF0D628AA}" srcOrd="0" destOrd="0" presId="urn:microsoft.com/office/officeart/2005/8/layout/default"/>
    <dgm:cxn modelId="{AB1DE527-7E72-4BDF-A4B5-CE92D67AD0FD}" srcId="{E4204928-10E5-4451-BE8F-62A43A5CCDF0}" destId="{45845730-25D8-4E05-8F3D-B9997A9FD3D4}" srcOrd="2" destOrd="0" parTransId="{E4E6F881-FF27-446C-BC15-32663F5F7845}" sibTransId="{AB41CD2F-6617-4739-9623-73C58ABC285F}"/>
    <dgm:cxn modelId="{82C8F077-3AA5-4089-AF48-7E4318364921}" type="presOf" srcId="{102DEC84-B9D3-4C0A-889B-630AF93C7F24}" destId="{FF442139-7458-4A57-97A3-4B11514141E5}" srcOrd="0" destOrd="0" presId="urn:microsoft.com/office/officeart/2005/8/layout/default"/>
    <dgm:cxn modelId="{C5DA4913-FFA1-4EE5-A933-B89A2895D372}" type="presOf" srcId="{34C90F65-3FD0-4AC0-A3FC-AD9604698D0D}" destId="{861832B2-8A28-4F37-8EEA-AD4C15E3A024}" srcOrd="0" destOrd="0" presId="urn:microsoft.com/office/officeart/2005/8/layout/default"/>
    <dgm:cxn modelId="{AA942DAA-5D00-4B6F-956B-A04171A93A63}" srcId="{E4204928-10E5-4451-BE8F-62A43A5CCDF0}" destId="{3D69B2C0-67DD-4F4B-B24A-866D456467BE}" srcOrd="4" destOrd="0" parTransId="{19C93625-0B5A-48F5-BED5-35E70438AC4C}" sibTransId="{F2297799-E811-40CE-84D0-253D21613263}"/>
    <dgm:cxn modelId="{46D5B938-CA00-4D01-92FA-B2F35027F4C4}" srcId="{E4204928-10E5-4451-BE8F-62A43A5CCDF0}" destId="{34C90F65-3FD0-4AC0-A3FC-AD9604698D0D}" srcOrd="1" destOrd="0" parTransId="{D379003E-BE7B-45E9-B12D-F6B5A38D195A}" sibTransId="{72337385-E16A-4EA3-A267-F8AFC10E01FB}"/>
    <dgm:cxn modelId="{2AEAF619-C222-4D3B-94DA-CCF36E0D400F}" type="presParOf" srcId="{3B9ABF3B-7A03-490F-96B0-A1CEF0D628AA}" destId="{FF442139-7458-4A57-97A3-4B11514141E5}" srcOrd="0" destOrd="0" presId="urn:microsoft.com/office/officeart/2005/8/layout/default"/>
    <dgm:cxn modelId="{F346B3F8-25C0-41A2-920E-F355F0C5CC03}" type="presParOf" srcId="{3B9ABF3B-7A03-490F-96B0-A1CEF0D628AA}" destId="{8BC7A4CC-2F7E-4B99-9DFE-E81784A2778F}" srcOrd="1" destOrd="0" presId="urn:microsoft.com/office/officeart/2005/8/layout/default"/>
    <dgm:cxn modelId="{8ADB06AF-BAFE-4FFA-95E2-3C028AC397E2}" type="presParOf" srcId="{3B9ABF3B-7A03-490F-96B0-A1CEF0D628AA}" destId="{861832B2-8A28-4F37-8EEA-AD4C15E3A024}" srcOrd="2" destOrd="0" presId="urn:microsoft.com/office/officeart/2005/8/layout/default"/>
    <dgm:cxn modelId="{7C9ED922-1D55-4E5B-81FD-C3F0C61D2050}" type="presParOf" srcId="{3B9ABF3B-7A03-490F-96B0-A1CEF0D628AA}" destId="{E34CCD4C-6C7A-4841-AB5B-FFD9919CB3E2}" srcOrd="3" destOrd="0" presId="urn:microsoft.com/office/officeart/2005/8/layout/default"/>
    <dgm:cxn modelId="{AE920F82-6678-4B1C-BD73-29163F80FAD3}" type="presParOf" srcId="{3B9ABF3B-7A03-490F-96B0-A1CEF0D628AA}" destId="{97FBA4D8-6E39-401D-AF49-3D74A050C8B4}" srcOrd="4" destOrd="0" presId="urn:microsoft.com/office/officeart/2005/8/layout/default"/>
    <dgm:cxn modelId="{CD216BF4-4F71-489F-B7D6-CDCB47B92CBF}" type="presParOf" srcId="{3B9ABF3B-7A03-490F-96B0-A1CEF0D628AA}" destId="{40C55C1D-7F80-4A52-9451-743D6B6FDDA6}" srcOrd="5" destOrd="0" presId="urn:microsoft.com/office/officeart/2005/8/layout/default"/>
    <dgm:cxn modelId="{382418E0-C9FB-4950-9D55-E72B612FBC65}" type="presParOf" srcId="{3B9ABF3B-7A03-490F-96B0-A1CEF0D628AA}" destId="{07A19DA3-7EF5-4505-B041-DBE96A45F259}" srcOrd="6" destOrd="0" presId="urn:microsoft.com/office/officeart/2005/8/layout/default"/>
    <dgm:cxn modelId="{16E120F4-2A0E-466B-B5D2-5C44930DF498}" type="presParOf" srcId="{3B9ABF3B-7A03-490F-96B0-A1CEF0D628AA}" destId="{FBE540CD-18AB-4E3F-A539-49D846994D3E}" srcOrd="7" destOrd="0" presId="urn:microsoft.com/office/officeart/2005/8/layout/default"/>
    <dgm:cxn modelId="{AE50C8F1-F19E-4F6C-B26E-8DCA79D66C85}" type="presParOf" srcId="{3B9ABF3B-7A03-490F-96B0-A1CEF0D628AA}" destId="{01EA3ACA-430E-4BEB-A5B8-44A5B2046C2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81E7FBB-090C-4DC4-9A39-87D5551FC887}"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pPr rtl="1"/>
          <a:endParaRPr lang="ar-SA"/>
        </a:p>
      </dgm:t>
    </dgm:pt>
    <dgm:pt modelId="{DFFD1F52-922E-404D-A70A-4423EF0D73D4}">
      <dgm:prSet phldrT="[نص]"/>
      <dgm:spPr/>
      <dgm:t>
        <a:bodyPr/>
        <a:lstStyle/>
        <a:p>
          <a:pPr rtl="1"/>
          <a:r>
            <a:rPr lang="ar-SA" dirty="0" smtClean="0"/>
            <a:t>مقاييس السلوك التكيفي</a:t>
          </a:r>
          <a:endParaRPr lang="ar-SA" dirty="0"/>
        </a:p>
      </dgm:t>
    </dgm:pt>
    <dgm:pt modelId="{9DD7A868-4F84-43BD-8B78-140AB6A0E100}" type="parTrans" cxnId="{80400521-68EF-4161-91DE-56D02F1332AC}">
      <dgm:prSet/>
      <dgm:spPr/>
      <dgm:t>
        <a:bodyPr/>
        <a:lstStyle/>
        <a:p>
          <a:pPr rtl="1"/>
          <a:endParaRPr lang="ar-SA"/>
        </a:p>
      </dgm:t>
    </dgm:pt>
    <dgm:pt modelId="{8230A08F-E2B0-497A-8C75-876BAF9C0E53}" type="sibTrans" cxnId="{80400521-68EF-4161-91DE-56D02F1332AC}">
      <dgm:prSet/>
      <dgm:spPr/>
      <dgm:t>
        <a:bodyPr/>
        <a:lstStyle/>
        <a:p>
          <a:pPr rtl="1"/>
          <a:endParaRPr lang="ar-SA"/>
        </a:p>
      </dgm:t>
    </dgm:pt>
    <dgm:pt modelId="{536E0A3D-49CC-4AF8-A4CF-CCD986B656D4}">
      <dgm:prSet phldrT="[نص]" custT="1"/>
      <dgm:spPr/>
      <dgm:t>
        <a:bodyPr/>
        <a:lstStyle/>
        <a:p>
          <a:pPr rtl="1"/>
          <a:r>
            <a:rPr lang="ar-SA" sz="3200" b="1" dirty="0" smtClean="0"/>
            <a:t>الجمعية الأمريكية للسلوك التكيفي</a:t>
          </a:r>
          <a:endParaRPr lang="ar-SA" sz="3200" b="1" dirty="0"/>
        </a:p>
      </dgm:t>
    </dgm:pt>
    <dgm:pt modelId="{F7C54468-C4C1-445E-AE4E-91FC56FA59D0}" type="parTrans" cxnId="{F88D8487-A68A-4D12-B558-D7641B289999}">
      <dgm:prSet/>
      <dgm:spPr/>
      <dgm:t>
        <a:bodyPr/>
        <a:lstStyle/>
        <a:p>
          <a:pPr rtl="1"/>
          <a:endParaRPr lang="ar-SA"/>
        </a:p>
      </dgm:t>
    </dgm:pt>
    <dgm:pt modelId="{D15B0B52-4473-4043-B2F0-D48FFF13DDBE}" type="sibTrans" cxnId="{F88D8487-A68A-4D12-B558-D7641B289999}">
      <dgm:prSet/>
      <dgm:spPr/>
      <dgm:t>
        <a:bodyPr/>
        <a:lstStyle/>
        <a:p>
          <a:pPr rtl="1"/>
          <a:endParaRPr lang="ar-SA"/>
        </a:p>
      </dgm:t>
    </dgm:pt>
    <dgm:pt modelId="{233289D7-154B-48AE-898C-2118D39A7970}">
      <dgm:prSet phldrT="[نص]" custT="1"/>
      <dgm:spPr/>
      <dgm:t>
        <a:bodyPr/>
        <a:lstStyle/>
        <a:p>
          <a:pPr rtl="1"/>
          <a:r>
            <a:rPr lang="ar-SA" sz="3200" b="1" dirty="0" err="1" smtClean="0"/>
            <a:t>فينلاند</a:t>
          </a:r>
          <a:r>
            <a:rPr lang="ar-SA" sz="3200" b="1" dirty="0" smtClean="0"/>
            <a:t> للنضج الاجتماعي</a:t>
          </a:r>
          <a:endParaRPr lang="ar-SA" sz="3200" b="1" dirty="0"/>
        </a:p>
      </dgm:t>
    </dgm:pt>
    <dgm:pt modelId="{2BD6DFBF-FA4F-4622-B9AC-8811256628AD}" type="parTrans" cxnId="{811244D0-5756-4E31-A935-C015C25EB532}">
      <dgm:prSet/>
      <dgm:spPr/>
      <dgm:t>
        <a:bodyPr/>
        <a:lstStyle/>
        <a:p>
          <a:pPr rtl="1"/>
          <a:endParaRPr lang="ar-SA"/>
        </a:p>
      </dgm:t>
    </dgm:pt>
    <dgm:pt modelId="{9A928A38-88C3-44BE-ABF5-C63A43A03358}" type="sibTrans" cxnId="{811244D0-5756-4E31-A935-C015C25EB532}">
      <dgm:prSet/>
      <dgm:spPr/>
      <dgm:t>
        <a:bodyPr/>
        <a:lstStyle/>
        <a:p>
          <a:pPr rtl="1"/>
          <a:endParaRPr lang="ar-SA"/>
        </a:p>
      </dgm:t>
    </dgm:pt>
    <dgm:pt modelId="{B379F8A6-C80A-44D1-AD01-F13F9BF92228}">
      <dgm:prSet phldrT="[نص]" custT="1"/>
      <dgm:spPr/>
      <dgm:t>
        <a:bodyPr/>
        <a:lstStyle/>
        <a:p>
          <a:pPr rtl="1"/>
          <a:r>
            <a:rPr lang="ar-SA" sz="3200" b="1" dirty="0" smtClean="0"/>
            <a:t>قائمة السلوك التكيفي للأطفال</a:t>
          </a:r>
          <a:endParaRPr lang="ar-SA" sz="3200" b="1" dirty="0"/>
        </a:p>
      </dgm:t>
    </dgm:pt>
    <dgm:pt modelId="{4086F716-3EA4-496B-8B1D-721E61412DB0}" type="parTrans" cxnId="{FC0706EA-8978-470E-96C1-09E32F13A29E}">
      <dgm:prSet/>
      <dgm:spPr/>
      <dgm:t>
        <a:bodyPr/>
        <a:lstStyle/>
        <a:p>
          <a:pPr rtl="1"/>
          <a:endParaRPr lang="ar-SA"/>
        </a:p>
      </dgm:t>
    </dgm:pt>
    <dgm:pt modelId="{4BAE8179-5218-4D24-9DAE-2DBA2CC7ECAF}" type="sibTrans" cxnId="{FC0706EA-8978-470E-96C1-09E32F13A29E}">
      <dgm:prSet/>
      <dgm:spPr/>
      <dgm:t>
        <a:bodyPr/>
        <a:lstStyle/>
        <a:p>
          <a:pPr rtl="1"/>
          <a:endParaRPr lang="ar-SA"/>
        </a:p>
      </dgm:t>
    </dgm:pt>
    <dgm:pt modelId="{BF68E7DD-F3A6-491B-BE42-5D498D589D51}">
      <dgm:prSet phldrT="[نص]"/>
      <dgm:spPr/>
      <dgm:t>
        <a:bodyPr/>
        <a:lstStyle/>
        <a:p>
          <a:pPr rtl="1"/>
          <a:r>
            <a:rPr lang="ar-SA" dirty="0" smtClean="0"/>
            <a:t>اختبارات الذكاء</a:t>
          </a:r>
          <a:endParaRPr lang="ar-SA" dirty="0"/>
        </a:p>
      </dgm:t>
    </dgm:pt>
    <dgm:pt modelId="{F059A7D8-0516-4C69-96A9-C3FA541DFFE3}" type="parTrans" cxnId="{6C8018FE-C54B-4813-BF67-8322C2913065}">
      <dgm:prSet/>
      <dgm:spPr/>
      <dgm:t>
        <a:bodyPr/>
        <a:lstStyle/>
        <a:p>
          <a:pPr rtl="1"/>
          <a:endParaRPr lang="ar-SA"/>
        </a:p>
      </dgm:t>
    </dgm:pt>
    <dgm:pt modelId="{E1E61EEF-27C0-48BF-8895-AC04B7F719DD}" type="sibTrans" cxnId="{6C8018FE-C54B-4813-BF67-8322C2913065}">
      <dgm:prSet/>
      <dgm:spPr/>
      <dgm:t>
        <a:bodyPr/>
        <a:lstStyle/>
        <a:p>
          <a:pPr rtl="1"/>
          <a:endParaRPr lang="ar-SA"/>
        </a:p>
      </dgm:t>
    </dgm:pt>
    <dgm:pt modelId="{A5DDC91F-EF77-4AB8-B3F2-2AA28F2D7C55}">
      <dgm:prSet phldrT="[نص]" custT="1"/>
      <dgm:spPr/>
      <dgm:t>
        <a:bodyPr/>
        <a:lstStyle/>
        <a:p>
          <a:pPr rtl="1"/>
          <a:r>
            <a:rPr lang="ar-SA" sz="4000" b="1" dirty="0" smtClean="0"/>
            <a:t>مقياس بينيه</a:t>
          </a:r>
          <a:endParaRPr lang="ar-SA" sz="4000" b="1" dirty="0"/>
        </a:p>
      </dgm:t>
    </dgm:pt>
    <dgm:pt modelId="{66BFAE65-FE70-485E-B730-0EDB01C5DBA6}" type="parTrans" cxnId="{8DC4CC36-3371-4EC4-AE7F-B62C7371EC71}">
      <dgm:prSet/>
      <dgm:spPr/>
      <dgm:t>
        <a:bodyPr/>
        <a:lstStyle/>
        <a:p>
          <a:pPr rtl="1"/>
          <a:endParaRPr lang="ar-SA"/>
        </a:p>
      </dgm:t>
    </dgm:pt>
    <dgm:pt modelId="{72E70789-E118-42CE-85C5-823816477379}" type="sibTrans" cxnId="{8DC4CC36-3371-4EC4-AE7F-B62C7371EC71}">
      <dgm:prSet/>
      <dgm:spPr/>
      <dgm:t>
        <a:bodyPr/>
        <a:lstStyle/>
        <a:p>
          <a:pPr rtl="1"/>
          <a:endParaRPr lang="ar-SA"/>
        </a:p>
      </dgm:t>
    </dgm:pt>
    <dgm:pt modelId="{64DF75DB-176C-4786-A86D-A46DC7C8049B}">
      <dgm:prSet phldrT="[نص]" custT="1"/>
      <dgm:spPr/>
      <dgm:t>
        <a:bodyPr/>
        <a:lstStyle/>
        <a:p>
          <a:pPr rtl="1"/>
          <a:r>
            <a:rPr lang="ar-SA" sz="3600" b="1" dirty="0" smtClean="0"/>
            <a:t>مقياس </a:t>
          </a:r>
          <a:r>
            <a:rPr lang="ar-SA" sz="3600" b="1" dirty="0" err="1" smtClean="0"/>
            <a:t>وكسلر</a:t>
          </a:r>
          <a:endParaRPr lang="ar-SA" sz="3600" b="1" dirty="0"/>
        </a:p>
      </dgm:t>
    </dgm:pt>
    <dgm:pt modelId="{1AA7E97E-5637-4CBA-A421-4988375A98FC}" type="parTrans" cxnId="{A6EEB456-BBA6-47F2-846B-EFE2C7349A1A}">
      <dgm:prSet/>
      <dgm:spPr/>
      <dgm:t>
        <a:bodyPr/>
        <a:lstStyle/>
        <a:p>
          <a:pPr rtl="1"/>
          <a:endParaRPr lang="ar-SA"/>
        </a:p>
      </dgm:t>
    </dgm:pt>
    <dgm:pt modelId="{8E7053CB-7AB8-45F4-9971-2A1A2D3F9B87}" type="sibTrans" cxnId="{A6EEB456-BBA6-47F2-846B-EFE2C7349A1A}">
      <dgm:prSet/>
      <dgm:spPr/>
      <dgm:t>
        <a:bodyPr/>
        <a:lstStyle/>
        <a:p>
          <a:pPr rtl="1"/>
          <a:endParaRPr lang="ar-SA"/>
        </a:p>
      </dgm:t>
    </dgm:pt>
    <dgm:pt modelId="{8B152E77-FE11-4508-B36A-99067F257AA4}" type="pres">
      <dgm:prSet presAssocID="{881E7FBB-090C-4DC4-9A39-87D5551FC887}" presName="layout" presStyleCnt="0">
        <dgm:presLayoutVars>
          <dgm:chMax/>
          <dgm:chPref/>
          <dgm:dir/>
          <dgm:resizeHandles/>
        </dgm:presLayoutVars>
      </dgm:prSet>
      <dgm:spPr/>
    </dgm:pt>
    <dgm:pt modelId="{4DAB1FEC-105F-4BC0-832C-A5EA2D31EDDC}" type="pres">
      <dgm:prSet presAssocID="{DFFD1F52-922E-404D-A70A-4423EF0D73D4}" presName="root" presStyleCnt="0">
        <dgm:presLayoutVars>
          <dgm:chMax/>
          <dgm:chPref/>
        </dgm:presLayoutVars>
      </dgm:prSet>
      <dgm:spPr/>
    </dgm:pt>
    <dgm:pt modelId="{3BBCD931-F782-4428-AF52-9C6965630AE2}" type="pres">
      <dgm:prSet presAssocID="{DFFD1F52-922E-404D-A70A-4423EF0D73D4}" presName="rootComposite" presStyleCnt="0">
        <dgm:presLayoutVars/>
      </dgm:prSet>
      <dgm:spPr/>
    </dgm:pt>
    <dgm:pt modelId="{5DDAAA04-2B00-4233-99C4-5C777A532F36}" type="pres">
      <dgm:prSet presAssocID="{DFFD1F52-922E-404D-A70A-4423EF0D73D4}" presName="ParentAccent" presStyleLbl="alignNode1" presStyleIdx="0" presStyleCnt="2"/>
      <dgm:spPr/>
    </dgm:pt>
    <dgm:pt modelId="{2383DBD9-ED4B-4734-AE03-5D980444AF79}" type="pres">
      <dgm:prSet presAssocID="{DFFD1F52-922E-404D-A70A-4423EF0D73D4}" presName="ParentSmallAccent" presStyleLbl="fgAcc1" presStyleIdx="0" presStyleCnt="2"/>
      <dgm:spPr/>
    </dgm:pt>
    <dgm:pt modelId="{C4B0E69C-9A2C-4A74-B328-AE4D20DE3AE8}" type="pres">
      <dgm:prSet presAssocID="{DFFD1F52-922E-404D-A70A-4423EF0D73D4}" presName="Parent" presStyleLbl="revTx" presStyleIdx="0" presStyleCnt="7">
        <dgm:presLayoutVars>
          <dgm:chMax/>
          <dgm:chPref val="4"/>
          <dgm:bulletEnabled val="1"/>
        </dgm:presLayoutVars>
      </dgm:prSet>
      <dgm:spPr/>
    </dgm:pt>
    <dgm:pt modelId="{139E7AD4-AC88-4049-B967-40510C66307C}" type="pres">
      <dgm:prSet presAssocID="{DFFD1F52-922E-404D-A70A-4423EF0D73D4}" presName="childShape" presStyleCnt="0">
        <dgm:presLayoutVars>
          <dgm:chMax val="0"/>
          <dgm:chPref val="0"/>
        </dgm:presLayoutVars>
      </dgm:prSet>
      <dgm:spPr/>
    </dgm:pt>
    <dgm:pt modelId="{82A6E045-14D6-46F2-9213-8C5927C65A0F}" type="pres">
      <dgm:prSet presAssocID="{536E0A3D-49CC-4AF8-A4CF-CCD986B656D4}" presName="childComposite" presStyleCnt="0">
        <dgm:presLayoutVars>
          <dgm:chMax val="0"/>
          <dgm:chPref val="0"/>
        </dgm:presLayoutVars>
      </dgm:prSet>
      <dgm:spPr/>
    </dgm:pt>
    <dgm:pt modelId="{7FBA63F9-9219-4D72-B37A-236232B02B97}" type="pres">
      <dgm:prSet presAssocID="{536E0A3D-49CC-4AF8-A4CF-CCD986B656D4}" presName="ChildAccent" presStyleLbl="solidFgAcc1" presStyleIdx="0" presStyleCnt="5" custLinFactNeighborX="26498" custLinFactNeighborY="64277"/>
      <dgm:spPr/>
    </dgm:pt>
    <dgm:pt modelId="{23A49AEE-EAA2-49E3-A254-AE9316DC3BC6}" type="pres">
      <dgm:prSet presAssocID="{536E0A3D-49CC-4AF8-A4CF-CCD986B656D4}" presName="Child" presStyleLbl="revTx" presStyleIdx="1" presStyleCnt="7" custLinFactNeighborX="358" custLinFactNeighborY="14181">
        <dgm:presLayoutVars>
          <dgm:chMax val="0"/>
          <dgm:chPref val="0"/>
          <dgm:bulletEnabled val="1"/>
        </dgm:presLayoutVars>
      </dgm:prSet>
      <dgm:spPr/>
    </dgm:pt>
    <dgm:pt modelId="{26C4BC5D-7320-4527-B9ED-8F7B664BFBE2}" type="pres">
      <dgm:prSet presAssocID="{233289D7-154B-48AE-898C-2118D39A7970}" presName="childComposite" presStyleCnt="0">
        <dgm:presLayoutVars>
          <dgm:chMax val="0"/>
          <dgm:chPref val="0"/>
        </dgm:presLayoutVars>
      </dgm:prSet>
      <dgm:spPr/>
    </dgm:pt>
    <dgm:pt modelId="{18824EB5-B0FE-41E6-9865-3DA10EFFFDF5}" type="pres">
      <dgm:prSet presAssocID="{233289D7-154B-48AE-898C-2118D39A7970}" presName="ChildAccent" presStyleLbl="solidFgAcc1" presStyleIdx="1" presStyleCnt="5" custLinFactY="24487" custLinFactNeighborX="26498" custLinFactNeighborY="100000"/>
      <dgm:spPr/>
    </dgm:pt>
    <dgm:pt modelId="{1B845A17-E576-4135-9AB6-5E00EEE7079B}" type="pres">
      <dgm:prSet presAssocID="{233289D7-154B-48AE-898C-2118D39A7970}" presName="Child" presStyleLbl="revTx" presStyleIdx="2" presStyleCnt="7" custLinFactNeighborX="2289" custLinFactNeighborY="40012">
        <dgm:presLayoutVars>
          <dgm:chMax val="0"/>
          <dgm:chPref val="0"/>
          <dgm:bulletEnabled val="1"/>
        </dgm:presLayoutVars>
      </dgm:prSet>
      <dgm:spPr/>
    </dgm:pt>
    <dgm:pt modelId="{8770FE73-5F6F-44DA-935A-5A6FD794D66F}" type="pres">
      <dgm:prSet presAssocID="{B379F8A6-C80A-44D1-AD01-F13F9BF92228}" presName="childComposite" presStyleCnt="0">
        <dgm:presLayoutVars>
          <dgm:chMax val="0"/>
          <dgm:chPref val="0"/>
        </dgm:presLayoutVars>
      </dgm:prSet>
      <dgm:spPr/>
    </dgm:pt>
    <dgm:pt modelId="{7668FD20-D0BC-4753-B7C3-CEBBE52E19B4}" type="pres">
      <dgm:prSet presAssocID="{B379F8A6-C80A-44D1-AD01-F13F9BF92228}" presName="ChildAccent" presStyleLbl="solidFgAcc1" presStyleIdx="2" presStyleCnt="5" custLinFactY="84698" custLinFactNeighborX="26498" custLinFactNeighborY="100000"/>
      <dgm:spPr/>
    </dgm:pt>
    <dgm:pt modelId="{22BB4C57-979D-4393-ACB5-B00EA7A55250}" type="pres">
      <dgm:prSet presAssocID="{B379F8A6-C80A-44D1-AD01-F13F9BF92228}" presName="Child" presStyleLbl="revTx" presStyleIdx="3" presStyleCnt="7" custLinFactNeighborX="4220" custLinFactNeighborY="76328">
        <dgm:presLayoutVars>
          <dgm:chMax val="0"/>
          <dgm:chPref val="0"/>
          <dgm:bulletEnabled val="1"/>
        </dgm:presLayoutVars>
      </dgm:prSet>
      <dgm:spPr/>
      <dgm:t>
        <a:bodyPr/>
        <a:lstStyle/>
        <a:p>
          <a:pPr rtl="1"/>
          <a:endParaRPr lang="ar-SA"/>
        </a:p>
      </dgm:t>
    </dgm:pt>
    <dgm:pt modelId="{1900A8CA-18DB-4DE3-9C7C-6E0CCA7A01CF}" type="pres">
      <dgm:prSet presAssocID="{BF68E7DD-F3A6-491B-BE42-5D498D589D51}" presName="root" presStyleCnt="0">
        <dgm:presLayoutVars>
          <dgm:chMax/>
          <dgm:chPref/>
        </dgm:presLayoutVars>
      </dgm:prSet>
      <dgm:spPr/>
    </dgm:pt>
    <dgm:pt modelId="{1D3AAFF3-5C06-4A9A-B77F-9EEA5AE1EA4C}" type="pres">
      <dgm:prSet presAssocID="{BF68E7DD-F3A6-491B-BE42-5D498D589D51}" presName="rootComposite" presStyleCnt="0">
        <dgm:presLayoutVars/>
      </dgm:prSet>
      <dgm:spPr/>
    </dgm:pt>
    <dgm:pt modelId="{037A13FB-063D-483F-9D0A-3E211EA6AA90}" type="pres">
      <dgm:prSet presAssocID="{BF68E7DD-F3A6-491B-BE42-5D498D589D51}" presName="ParentAccent" presStyleLbl="alignNode1" presStyleIdx="1" presStyleCnt="2"/>
      <dgm:spPr/>
    </dgm:pt>
    <dgm:pt modelId="{7E9F2CAF-B3DA-4DDA-BAB3-1B7FCA1E051C}" type="pres">
      <dgm:prSet presAssocID="{BF68E7DD-F3A6-491B-BE42-5D498D589D51}" presName="ParentSmallAccent" presStyleLbl="fgAcc1" presStyleIdx="1" presStyleCnt="2"/>
      <dgm:spPr/>
    </dgm:pt>
    <dgm:pt modelId="{F49F8B87-2D75-4143-8503-EE7CC6E63AD2}" type="pres">
      <dgm:prSet presAssocID="{BF68E7DD-F3A6-491B-BE42-5D498D589D51}" presName="Parent" presStyleLbl="revTx" presStyleIdx="4" presStyleCnt="7">
        <dgm:presLayoutVars>
          <dgm:chMax/>
          <dgm:chPref val="4"/>
          <dgm:bulletEnabled val="1"/>
        </dgm:presLayoutVars>
      </dgm:prSet>
      <dgm:spPr/>
    </dgm:pt>
    <dgm:pt modelId="{6606D9A2-CC02-4E83-99E1-FFD3CDB546CF}" type="pres">
      <dgm:prSet presAssocID="{BF68E7DD-F3A6-491B-BE42-5D498D589D51}" presName="childShape" presStyleCnt="0">
        <dgm:presLayoutVars>
          <dgm:chMax val="0"/>
          <dgm:chPref val="0"/>
        </dgm:presLayoutVars>
      </dgm:prSet>
      <dgm:spPr/>
    </dgm:pt>
    <dgm:pt modelId="{1D506A6E-C4C3-4A2F-877D-E035A9CA7605}" type="pres">
      <dgm:prSet presAssocID="{A5DDC91F-EF77-4AB8-B3F2-2AA28F2D7C55}" presName="childComposite" presStyleCnt="0">
        <dgm:presLayoutVars>
          <dgm:chMax val="0"/>
          <dgm:chPref val="0"/>
        </dgm:presLayoutVars>
      </dgm:prSet>
      <dgm:spPr/>
    </dgm:pt>
    <dgm:pt modelId="{A26CBD9E-48ED-471E-8CA5-738DD717E686}" type="pres">
      <dgm:prSet presAssocID="{A5DDC91F-EF77-4AB8-B3F2-2AA28F2D7C55}" presName="ChildAccent" presStyleLbl="solidFgAcc1" presStyleIdx="3" presStyleCnt="5"/>
      <dgm:spPr/>
    </dgm:pt>
    <dgm:pt modelId="{E8671D12-A812-4376-BCE1-6725A31C30D9}" type="pres">
      <dgm:prSet presAssocID="{A5DDC91F-EF77-4AB8-B3F2-2AA28F2D7C55}" presName="Child" presStyleLbl="revTx" presStyleIdx="5" presStyleCnt="7">
        <dgm:presLayoutVars>
          <dgm:chMax val="0"/>
          <dgm:chPref val="0"/>
          <dgm:bulletEnabled val="1"/>
        </dgm:presLayoutVars>
      </dgm:prSet>
      <dgm:spPr/>
    </dgm:pt>
    <dgm:pt modelId="{85AA8F75-2687-4739-8481-AC7193B9E363}" type="pres">
      <dgm:prSet presAssocID="{64DF75DB-176C-4786-A86D-A46DC7C8049B}" presName="childComposite" presStyleCnt="0">
        <dgm:presLayoutVars>
          <dgm:chMax val="0"/>
          <dgm:chPref val="0"/>
        </dgm:presLayoutVars>
      </dgm:prSet>
      <dgm:spPr/>
    </dgm:pt>
    <dgm:pt modelId="{D10A14F1-7F52-4B51-9795-9D4930D57B5E}" type="pres">
      <dgm:prSet presAssocID="{64DF75DB-176C-4786-A86D-A46DC7C8049B}" presName="ChildAccent" presStyleLbl="solidFgAcc1" presStyleIdx="4" presStyleCnt="5"/>
      <dgm:spPr/>
    </dgm:pt>
    <dgm:pt modelId="{9D37155D-DB8E-4B6B-9440-7F4CF3694096}" type="pres">
      <dgm:prSet presAssocID="{64DF75DB-176C-4786-A86D-A46DC7C8049B}" presName="Child" presStyleLbl="revTx" presStyleIdx="6" presStyleCnt="7">
        <dgm:presLayoutVars>
          <dgm:chMax val="0"/>
          <dgm:chPref val="0"/>
          <dgm:bulletEnabled val="1"/>
        </dgm:presLayoutVars>
      </dgm:prSet>
      <dgm:spPr/>
    </dgm:pt>
  </dgm:ptLst>
  <dgm:cxnLst>
    <dgm:cxn modelId="{811244D0-5756-4E31-A935-C015C25EB532}" srcId="{DFFD1F52-922E-404D-A70A-4423EF0D73D4}" destId="{233289D7-154B-48AE-898C-2118D39A7970}" srcOrd="1" destOrd="0" parTransId="{2BD6DFBF-FA4F-4622-B9AC-8811256628AD}" sibTransId="{9A928A38-88C3-44BE-ABF5-C63A43A03358}"/>
    <dgm:cxn modelId="{80400521-68EF-4161-91DE-56D02F1332AC}" srcId="{881E7FBB-090C-4DC4-9A39-87D5551FC887}" destId="{DFFD1F52-922E-404D-A70A-4423EF0D73D4}" srcOrd="0" destOrd="0" parTransId="{9DD7A868-4F84-43BD-8B78-140AB6A0E100}" sibTransId="{8230A08F-E2B0-497A-8C75-876BAF9C0E53}"/>
    <dgm:cxn modelId="{8DC4CC36-3371-4EC4-AE7F-B62C7371EC71}" srcId="{BF68E7DD-F3A6-491B-BE42-5D498D589D51}" destId="{A5DDC91F-EF77-4AB8-B3F2-2AA28F2D7C55}" srcOrd="0" destOrd="0" parTransId="{66BFAE65-FE70-485E-B730-0EDB01C5DBA6}" sibTransId="{72E70789-E118-42CE-85C5-823816477379}"/>
    <dgm:cxn modelId="{056FBC4B-730E-46C8-A329-67AE64B5858F}" type="presOf" srcId="{536E0A3D-49CC-4AF8-A4CF-CCD986B656D4}" destId="{23A49AEE-EAA2-49E3-A254-AE9316DC3BC6}" srcOrd="0" destOrd="0" presId="urn:microsoft.com/office/officeart/2008/layout/SquareAccentList"/>
    <dgm:cxn modelId="{1B5341BD-661D-403C-B453-A21CFD977D4B}" type="presOf" srcId="{B379F8A6-C80A-44D1-AD01-F13F9BF92228}" destId="{22BB4C57-979D-4393-ACB5-B00EA7A55250}" srcOrd="0" destOrd="0" presId="urn:microsoft.com/office/officeart/2008/layout/SquareAccentList"/>
    <dgm:cxn modelId="{A6EEB456-BBA6-47F2-846B-EFE2C7349A1A}" srcId="{BF68E7DD-F3A6-491B-BE42-5D498D589D51}" destId="{64DF75DB-176C-4786-A86D-A46DC7C8049B}" srcOrd="1" destOrd="0" parTransId="{1AA7E97E-5637-4CBA-A421-4988375A98FC}" sibTransId="{8E7053CB-7AB8-45F4-9971-2A1A2D3F9B87}"/>
    <dgm:cxn modelId="{45762447-B022-40D6-9DD5-30F8EFAD9A53}" type="presOf" srcId="{233289D7-154B-48AE-898C-2118D39A7970}" destId="{1B845A17-E576-4135-9AB6-5E00EEE7079B}" srcOrd="0" destOrd="0" presId="urn:microsoft.com/office/officeart/2008/layout/SquareAccentList"/>
    <dgm:cxn modelId="{0C2D8290-337F-45EA-9DAC-F967641B51EE}" type="presOf" srcId="{64DF75DB-176C-4786-A86D-A46DC7C8049B}" destId="{9D37155D-DB8E-4B6B-9440-7F4CF3694096}" srcOrd="0" destOrd="0" presId="urn:microsoft.com/office/officeart/2008/layout/SquareAccentList"/>
    <dgm:cxn modelId="{4605C2CF-A8C4-43A7-ADEA-EF9668BD7F0E}" type="presOf" srcId="{BF68E7DD-F3A6-491B-BE42-5D498D589D51}" destId="{F49F8B87-2D75-4143-8503-EE7CC6E63AD2}" srcOrd="0" destOrd="0" presId="urn:microsoft.com/office/officeart/2008/layout/SquareAccentList"/>
    <dgm:cxn modelId="{FC0706EA-8978-470E-96C1-09E32F13A29E}" srcId="{DFFD1F52-922E-404D-A70A-4423EF0D73D4}" destId="{B379F8A6-C80A-44D1-AD01-F13F9BF92228}" srcOrd="2" destOrd="0" parTransId="{4086F716-3EA4-496B-8B1D-721E61412DB0}" sibTransId="{4BAE8179-5218-4D24-9DAE-2DBA2CC7ECAF}"/>
    <dgm:cxn modelId="{6C8018FE-C54B-4813-BF67-8322C2913065}" srcId="{881E7FBB-090C-4DC4-9A39-87D5551FC887}" destId="{BF68E7DD-F3A6-491B-BE42-5D498D589D51}" srcOrd="1" destOrd="0" parTransId="{F059A7D8-0516-4C69-96A9-C3FA541DFFE3}" sibTransId="{E1E61EEF-27C0-48BF-8895-AC04B7F719DD}"/>
    <dgm:cxn modelId="{F88D8487-A68A-4D12-B558-D7641B289999}" srcId="{DFFD1F52-922E-404D-A70A-4423EF0D73D4}" destId="{536E0A3D-49CC-4AF8-A4CF-CCD986B656D4}" srcOrd="0" destOrd="0" parTransId="{F7C54468-C4C1-445E-AE4E-91FC56FA59D0}" sibTransId="{D15B0B52-4473-4043-B2F0-D48FFF13DDBE}"/>
    <dgm:cxn modelId="{D68AB531-39CB-4F2B-853F-FABC11E23313}" type="presOf" srcId="{881E7FBB-090C-4DC4-9A39-87D5551FC887}" destId="{8B152E77-FE11-4508-B36A-99067F257AA4}" srcOrd="0" destOrd="0" presId="urn:microsoft.com/office/officeart/2008/layout/SquareAccentList"/>
    <dgm:cxn modelId="{86F65E4E-4CF9-429B-96C1-D73243D2CC3B}" type="presOf" srcId="{DFFD1F52-922E-404D-A70A-4423EF0D73D4}" destId="{C4B0E69C-9A2C-4A74-B328-AE4D20DE3AE8}" srcOrd="0" destOrd="0" presId="urn:microsoft.com/office/officeart/2008/layout/SquareAccentList"/>
    <dgm:cxn modelId="{75BDD67D-4EDF-4238-9846-B24229330B61}" type="presOf" srcId="{A5DDC91F-EF77-4AB8-B3F2-2AA28F2D7C55}" destId="{E8671D12-A812-4376-BCE1-6725A31C30D9}" srcOrd="0" destOrd="0" presId="urn:microsoft.com/office/officeart/2008/layout/SquareAccentList"/>
    <dgm:cxn modelId="{E2DEAFAA-9027-4C5D-BFBF-B55496DB558D}" type="presParOf" srcId="{8B152E77-FE11-4508-B36A-99067F257AA4}" destId="{4DAB1FEC-105F-4BC0-832C-A5EA2D31EDDC}" srcOrd="0" destOrd="0" presId="urn:microsoft.com/office/officeart/2008/layout/SquareAccentList"/>
    <dgm:cxn modelId="{F747B4E1-6257-4A01-A164-44F3CFFB5B8F}" type="presParOf" srcId="{4DAB1FEC-105F-4BC0-832C-A5EA2D31EDDC}" destId="{3BBCD931-F782-4428-AF52-9C6965630AE2}" srcOrd="0" destOrd="0" presId="urn:microsoft.com/office/officeart/2008/layout/SquareAccentList"/>
    <dgm:cxn modelId="{53CA8AB8-645C-4792-8595-53BAD3E0FB4D}" type="presParOf" srcId="{3BBCD931-F782-4428-AF52-9C6965630AE2}" destId="{5DDAAA04-2B00-4233-99C4-5C777A532F36}" srcOrd="0" destOrd="0" presId="urn:microsoft.com/office/officeart/2008/layout/SquareAccentList"/>
    <dgm:cxn modelId="{4D505C10-7C2B-4597-8582-9A9A0DA9E84A}" type="presParOf" srcId="{3BBCD931-F782-4428-AF52-9C6965630AE2}" destId="{2383DBD9-ED4B-4734-AE03-5D980444AF79}" srcOrd="1" destOrd="0" presId="urn:microsoft.com/office/officeart/2008/layout/SquareAccentList"/>
    <dgm:cxn modelId="{007A09AF-F860-4095-84B9-E2737D252B4F}" type="presParOf" srcId="{3BBCD931-F782-4428-AF52-9C6965630AE2}" destId="{C4B0E69C-9A2C-4A74-B328-AE4D20DE3AE8}" srcOrd="2" destOrd="0" presId="urn:microsoft.com/office/officeart/2008/layout/SquareAccentList"/>
    <dgm:cxn modelId="{71F6AA15-DEA2-41BA-92E2-F82F7B194123}" type="presParOf" srcId="{4DAB1FEC-105F-4BC0-832C-A5EA2D31EDDC}" destId="{139E7AD4-AC88-4049-B967-40510C66307C}" srcOrd="1" destOrd="0" presId="urn:microsoft.com/office/officeart/2008/layout/SquareAccentList"/>
    <dgm:cxn modelId="{467A9D52-ED06-44B2-A260-55DE577FB4FA}" type="presParOf" srcId="{139E7AD4-AC88-4049-B967-40510C66307C}" destId="{82A6E045-14D6-46F2-9213-8C5927C65A0F}" srcOrd="0" destOrd="0" presId="urn:microsoft.com/office/officeart/2008/layout/SquareAccentList"/>
    <dgm:cxn modelId="{8DE3B096-33BD-4F60-A320-10130B73AB80}" type="presParOf" srcId="{82A6E045-14D6-46F2-9213-8C5927C65A0F}" destId="{7FBA63F9-9219-4D72-B37A-236232B02B97}" srcOrd="0" destOrd="0" presId="urn:microsoft.com/office/officeart/2008/layout/SquareAccentList"/>
    <dgm:cxn modelId="{9999AD9D-9B5E-485D-8E2A-94C22F18F3A8}" type="presParOf" srcId="{82A6E045-14D6-46F2-9213-8C5927C65A0F}" destId="{23A49AEE-EAA2-49E3-A254-AE9316DC3BC6}" srcOrd="1" destOrd="0" presId="urn:microsoft.com/office/officeart/2008/layout/SquareAccentList"/>
    <dgm:cxn modelId="{62DF198D-E6C8-435C-A2ED-734C281FFA9B}" type="presParOf" srcId="{139E7AD4-AC88-4049-B967-40510C66307C}" destId="{26C4BC5D-7320-4527-B9ED-8F7B664BFBE2}" srcOrd="1" destOrd="0" presId="urn:microsoft.com/office/officeart/2008/layout/SquareAccentList"/>
    <dgm:cxn modelId="{A0A754E3-5C96-4B55-8134-A4552565F8E0}" type="presParOf" srcId="{26C4BC5D-7320-4527-B9ED-8F7B664BFBE2}" destId="{18824EB5-B0FE-41E6-9865-3DA10EFFFDF5}" srcOrd="0" destOrd="0" presId="urn:microsoft.com/office/officeart/2008/layout/SquareAccentList"/>
    <dgm:cxn modelId="{C7D130C2-45CC-4BCB-9122-0271B02D5A4C}" type="presParOf" srcId="{26C4BC5D-7320-4527-B9ED-8F7B664BFBE2}" destId="{1B845A17-E576-4135-9AB6-5E00EEE7079B}" srcOrd="1" destOrd="0" presId="urn:microsoft.com/office/officeart/2008/layout/SquareAccentList"/>
    <dgm:cxn modelId="{308F433A-EFED-40E3-9B87-4AA96D3575BF}" type="presParOf" srcId="{139E7AD4-AC88-4049-B967-40510C66307C}" destId="{8770FE73-5F6F-44DA-935A-5A6FD794D66F}" srcOrd="2" destOrd="0" presId="urn:microsoft.com/office/officeart/2008/layout/SquareAccentList"/>
    <dgm:cxn modelId="{A9C4FE4D-856B-4F34-AC44-68E800299C31}" type="presParOf" srcId="{8770FE73-5F6F-44DA-935A-5A6FD794D66F}" destId="{7668FD20-D0BC-4753-B7C3-CEBBE52E19B4}" srcOrd="0" destOrd="0" presId="urn:microsoft.com/office/officeart/2008/layout/SquareAccentList"/>
    <dgm:cxn modelId="{AC172673-078A-4295-820A-EE9ACA7AE0EE}" type="presParOf" srcId="{8770FE73-5F6F-44DA-935A-5A6FD794D66F}" destId="{22BB4C57-979D-4393-ACB5-B00EA7A55250}" srcOrd="1" destOrd="0" presId="urn:microsoft.com/office/officeart/2008/layout/SquareAccentList"/>
    <dgm:cxn modelId="{1318DA76-F786-45E9-96CB-C802E6FA6B3B}" type="presParOf" srcId="{8B152E77-FE11-4508-B36A-99067F257AA4}" destId="{1900A8CA-18DB-4DE3-9C7C-6E0CCA7A01CF}" srcOrd="1" destOrd="0" presId="urn:microsoft.com/office/officeart/2008/layout/SquareAccentList"/>
    <dgm:cxn modelId="{E87C063E-AE1E-45BE-9792-5751564742C1}" type="presParOf" srcId="{1900A8CA-18DB-4DE3-9C7C-6E0CCA7A01CF}" destId="{1D3AAFF3-5C06-4A9A-B77F-9EEA5AE1EA4C}" srcOrd="0" destOrd="0" presId="urn:microsoft.com/office/officeart/2008/layout/SquareAccentList"/>
    <dgm:cxn modelId="{8D9E3584-8961-4282-B420-B22A13D0AEEC}" type="presParOf" srcId="{1D3AAFF3-5C06-4A9A-B77F-9EEA5AE1EA4C}" destId="{037A13FB-063D-483F-9D0A-3E211EA6AA90}" srcOrd="0" destOrd="0" presId="urn:microsoft.com/office/officeart/2008/layout/SquareAccentList"/>
    <dgm:cxn modelId="{B567E91F-7E7D-4567-8CF3-DFC023567C44}" type="presParOf" srcId="{1D3AAFF3-5C06-4A9A-B77F-9EEA5AE1EA4C}" destId="{7E9F2CAF-B3DA-4DDA-BAB3-1B7FCA1E051C}" srcOrd="1" destOrd="0" presId="urn:microsoft.com/office/officeart/2008/layout/SquareAccentList"/>
    <dgm:cxn modelId="{179BED94-3540-4B82-A364-2F7FB9C8BC9B}" type="presParOf" srcId="{1D3AAFF3-5C06-4A9A-B77F-9EEA5AE1EA4C}" destId="{F49F8B87-2D75-4143-8503-EE7CC6E63AD2}" srcOrd="2" destOrd="0" presId="urn:microsoft.com/office/officeart/2008/layout/SquareAccentList"/>
    <dgm:cxn modelId="{67640679-890F-4BE0-B674-328814AFE26A}" type="presParOf" srcId="{1900A8CA-18DB-4DE3-9C7C-6E0CCA7A01CF}" destId="{6606D9A2-CC02-4E83-99E1-FFD3CDB546CF}" srcOrd="1" destOrd="0" presId="urn:microsoft.com/office/officeart/2008/layout/SquareAccentList"/>
    <dgm:cxn modelId="{238EC7F0-ECF2-4971-B187-BDB5D0F5210E}" type="presParOf" srcId="{6606D9A2-CC02-4E83-99E1-FFD3CDB546CF}" destId="{1D506A6E-C4C3-4A2F-877D-E035A9CA7605}" srcOrd="0" destOrd="0" presId="urn:microsoft.com/office/officeart/2008/layout/SquareAccentList"/>
    <dgm:cxn modelId="{D8996CEF-5DEF-4132-9C11-26B5BF3BAAFB}" type="presParOf" srcId="{1D506A6E-C4C3-4A2F-877D-E035A9CA7605}" destId="{A26CBD9E-48ED-471E-8CA5-738DD717E686}" srcOrd="0" destOrd="0" presId="urn:microsoft.com/office/officeart/2008/layout/SquareAccentList"/>
    <dgm:cxn modelId="{102131CA-EB8A-49C8-AA40-C787CAC21D72}" type="presParOf" srcId="{1D506A6E-C4C3-4A2F-877D-E035A9CA7605}" destId="{E8671D12-A812-4376-BCE1-6725A31C30D9}" srcOrd="1" destOrd="0" presId="urn:microsoft.com/office/officeart/2008/layout/SquareAccentList"/>
    <dgm:cxn modelId="{F2457A55-ED15-4B7B-B948-9F152669BA03}" type="presParOf" srcId="{6606D9A2-CC02-4E83-99E1-FFD3CDB546CF}" destId="{85AA8F75-2687-4739-8481-AC7193B9E363}" srcOrd="1" destOrd="0" presId="urn:microsoft.com/office/officeart/2008/layout/SquareAccentList"/>
    <dgm:cxn modelId="{3324292A-B769-49EE-8E4F-5E87D1A4DDB2}" type="presParOf" srcId="{85AA8F75-2687-4739-8481-AC7193B9E363}" destId="{D10A14F1-7F52-4B51-9795-9D4930D57B5E}" srcOrd="0" destOrd="0" presId="urn:microsoft.com/office/officeart/2008/layout/SquareAccentList"/>
    <dgm:cxn modelId="{F4E7D779-A478-409C-B823-901E621252DC}" type="presParOf" srcId="{85AA8F75-2687-4739-8481-AC7193B9E363}" destId="{9D37155D-DB8E-4B6B-9440-7F4CF3694096}"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4760A9-B369-4F18-A0EB-456E30B6E805}" type="doc">
      <dgm:prSet loTypeId="urn:microsoft.com/office/officeart/2005/8/layout/hList6" loCatId="list" qsTypeId="urn:microsoft.com/office/officeart/2005/8/quickstyle/simple1" qsCatId="simple" csTypeId="urn:microsoft.com/office/officeart/2005/8/colors/colorful3" csCatId="colorful" phldr="1"/>
      <dgm:spPr/>
      <dgm:t>
        <a:bodyPr/>
        <a:lstStyle/>
        <a:p>
          <a:pPr rtl="1"/>
          <a:endParaRPr lang="ar-SA"/>
        </a:p>
      </dgm:t>
    </dgm:pt>
    <dgm:pt modelId="{DD0246AA-17DF-4B33-B779-9848083739DA}">
      <dgm:prSet phldrT="[نص]"/>
      <dgm:spPr/>
      <dgm:t>
        <a:bodyPr/>
        <a:lstStyle/>
        <a:p>
          <a:pPr algn="ctr" rtl="1"/>
          <a:r>
            <a:rPr lang="ar-SA" b="1" dirty="0" smtClean="0">
              <a:solidFill>
                <a:srgbClr val="FFFF00"/>
              </a:solidFill>
            </a:rPr>
            <a:t>الثانوية</a:t>
          </a:r>
          <a:endParaRPr lang="ar-SA" b="1" dirty="0">
            <a:solidFill>
              <a:srgbClr val="FFFF00"/>
            </a:solidFill>
          </a:endParaRPr>
        </a:p>
      </dgm:t>
    </dgm:pt>
    <dgm:pt modelId="{F363CBBB-67B4-42BC-B867-7C720AF5C841}" type="parTrans" cxnId="{2A410B43-6919-40D0-8568-62D05EE53880}">
      <dgm:prSet/>
      <dgm:spPr/>
      <dgm:t>
        <a:bodyPr/>
        <a:lstStyle/>
        <a:p>
          <a:pPr rtl="1"/>
          <a:endParaRPr lang="ar-SA"/>
        </a:p>
      </dgm:t>
    </dgm:pt>
    <dgm:pt modelId="{FD6E8D48-DD8E-46CD-972C-03E651662A48}" type="sibTrans" cxnId="{2A410B43-6919-40D0-8568-62D05EE53880}">
      <dgm:prSet/>
      <dgm:spPr/>
      <dgm:t>
        <a:bodyPr/>
        <a:lstStyle/>
        <a:p>
          <a:pPr rtl="1"/>
          <a:endParaRPr lang="ar-SA"/>
        </a:p>
      </dgm:t>
    </dgm:pt>
    <dgm:pt modelId="{294DB337-5423-40A5-B9DB-74722BF75817}">
      <dgm:prSet phldrT="[نص]"/>
      <dgm:spPr/>
      <dgm:t>
        <a:bodyPr/>
        <a:lstStyle/>
        <a:p>
          <a:pPr algn="r" rtl="1"/>
          <a:r>
            <a:rPr lang="ar-SA" b="1" dirty="0" smtClean="0">
              <a:solidFill>
                <a:schemeClr val="tx1"/>
              </a:solidFill>
            </a:rPr>
            <a:t>التعليم المهني</a:t>
          </a:r>
          <a:endParaRPr lang="ar-SA" b="1" dirty="0">
            <a:solidFill>
              <a:schemeClr val="tx1"/>
            </a:solidFill>
          </a:endParaRPr>
        </a:p>
      </dgm:t>
    </dgm:pt>
    <dgm:pt modelId="{6AC79D6A-0FCE-4199-86A1-4A9EE0DD5C8B}" type="parTrans" cxnId="{4B194D75-5942-4F75-9F60-D8BDA97CA837}">
      <dgm:prSet/>
      <dgm:spPr/>
      <dgm:t>
        <a:bodyPr/>
        <a:lstStyle/>
        <a:p>
          <a:pPr rtl="1"/>
          <a:endParaRPr lang="ar-SA"/>
        </a:p>
      </dgm:t>
    </dgm:pt>
    <dgm:pt modelId="{C4579338-C922-40E7-8032-662242E9AD38}" type="sibTrans" cxnId="{4B194D75-5942-4F75-9F60-D8BDA97CA837}">
      <dgm:prSet/>
      <dgm:spPr/>
      <dgm:t>
        <a:bodyPr/>
        <a:lstStyle/>
        <a:p>
          <a:pPr rtl="1"/>
          <a:endParaRPr lang="ar-SA"/>
        </a:p>
      </dgm:t>
    </dgm:pt>
    <dgm:pt modelId="{8071794C-0E8E-4DBC-B3CB-E6F484BD1DC4}">
      <dgm:prSet phldrT="[نص]"/>
      <dgm:spPr/>
      <dgm:t>
        <a:bodyPr/>
        <a:lstStyle/>
        <a:p>
          <a:pPr algn="r" rtl="1"/>
          <a:r>
            <a:rPr lang="ar-SA" b="1" dirty="0" smtClean="0">
              <a:solidFill>
                <a:schemeClr val="tx1"/>
              </a:solidFill>
            </a:rPr>
            <a:t>مهارات التشغيل</a:t>
          </a:r>
          <a:endParaRPr lang="ar-SA" b="1" dirty="0">
            <a:solidFill>
              <a:schemeClr val="tx1"/>
            </a:solidFill>
          </a:endParaRPr>
        </a:p>
      </dgm:t>
    </dgm:pt>
    <dgm:pt modelId="{F1BC1659-3A9B-40BC-ABE7-0DF57281F45B}" type="parTrans" cxnId="{60CE1C62-6931-44AB-9310-5EA1D5DFD573}">
      <dgm:prSet/>
      <dgm:spPr/>
      <dgm:t>
        <a:bodyPr/>
        <a:lstStyle/>
        <a:p>
          <a:pPr rtl="1"/>
          <a:endParaRPr lang="ar-SA"/>
        </a:p>
      </dgm:t>
    </dgm:pt>
    <dgm:pt modelId="{63DC5BA1-8F75-419C-8938-8F95E814947A}" type="sibTrans" cxnId="{60CE1C62-6931-44AB-9310-5EA1D5DFD573}">
      <dgm:prSet/>
      <dgm:spPr/>
      <dgm:t>
        <a:bodyPr/>
        <a:lstStyle/>
        <a:p>
          <a:pPr rtl="1"/>
          <a:endParaRPr lang="ar-SA"/>
        </a:p>
      </dgm:t>
    </dgm:pt>
    <dgm:pt modelId="{732B39D2-528B-48BC-9A8C-BECA7AA5C2C1}">
      <dgm:prSet phldrT="[نص]"/>
      <dgm:spPr/>
      <dgm:t>
        <a:bodyPr/>
        <a:lstStyle/>
        <a:p>
          <a:pPr rtl="1"/>
          <a:r>
            <a:rPr lang="ar-SA" b="1" dirty="0" smtClean="0">
              <a:solidFill>
                <a:srgbClr val="FFFF00"/>
              </a:solidFill>
            </a:rPr>
            <a:t>المتوسطة</a:t>
          </a:r>
          <a:endParaRPr lang="ar-SA" b="1" dirty="0">
            <a:solidFill>
              <a:srgbClr val="FFFF00"/>
            </a:solidFill>
          </a:endParaRPr>
        </a:p>
      </dgm:t>
    </dgm:pt>
    <dgm:pt modelId="{4BA7908A-9DB8-4AE1-8855-D4795ADC6452}" type="parTrans" cxnId="{49F75347-F929-4DDF-A023-E9F38A3C86A9}">
      <dgm:prSet/>
      <dgm:spPr/>
      <dgm:t>
        <a:bodyPr/>
        <a:lstStyle/>
        <a:p>
          <a:pPr rtl="1"/>
          <a:endParaRPr lang="ar-SA"/>
        </a:p>
      </dgm:t>
    </dgm:pt>
    <dgm:pt modelId="{FC4125CE-A17E-4B01-B40C-B43F27A7B94C}" type="sibTrans" cxnId="{49F75347-F929-4DDF-A023-E9F38A3C86A9}">
      <dgm:prSet/>
      <dgm:spPr/>
      <dgm:t>
        <a:bodyPr/>
        <a:lstStyle/>
        <a:p>
          <a:pPr rtl="1"/>
          <a:endParaRPr lang="ar-SA"/>
        </a:p>
      </dgm:t>
    </dgm:pt>
    <dgm:pt modelId="{C512EA4C-9FDD-4226-8AF3-0854D54C9649}">
      <dgm:prSet phldrT="[نص]"/>
      <dgm:spPr/>
      <dgm:t>
        <a:bodyPr/>
        <a:lstStyle/>
        <a:p>
          <a:pPr rtl="1"/>
          <a:r>
            <a:rPr lang="ar-SA" b="1" dirty="0" smtClean="0">
              <a:solidFill>
                <a:schemeClr val="tx1"/>
              </a:solidFill>
            </a:rPr>
            <a:t>المهارات الأكاديمية</a:t>
          </a:r>
          <a:endParaRPr lang="ar-SA" b="1" dirty="0">
            <a:solidFill>
              <a:schemeClr val="tx1"/>
            </a:solidFill>
          </a:endParaRPr>
        </a:p>
      </dgm:t>
    </dgm:pt>
    <dgm:pt modelId="{694C6EE6-5F35-4AB2-8FC4-F107AC72804D}" type="parTrans" cxnId="{8DDD5A4C-F09E-461D-99FB-1B230E10BAF1}">
      <dgm:prSet/>
      <dgm:spPr/>
      <dgm:t>
        <a:bodyPr/>
        <a:lstStyle/>
        <a:p>
          <a:pPr rtl="1"/>
          <a:endParaRPr lang="ar-SA"/>
        </a:p>
      </dgm:t>
    </dgm:pt>
    <dgm:pt modelId="{6CE2FC1F-3AA1-46E8-B7D3-F7AC28307B89}" type="sibTrans" cxnId="{8DDD5A4C-F09E-461D-99FB-1B230E10BAF1}">
      <dgm:prSet/>
      <dgm:spPr/>
      <dgm:t>
        <a:bodyPr/>
        <a:lstStyle/>
        <a:p>
          <a:pPr rtl="1"/>
          <a:endParaRPr lang="ar-SA"/>
        </a:p>
      </dgm:t>
    </dgm:pt>
    <dgm:pt modelId="{33DEAF57-3AA9-4F5D-BD62-4D68A17F88CD}">
      <dgm:prSet phldrT="[نص]"/>
      <dgm:spPr/>
      <dgm:t>
        <a:bodyPr/>
        <a:lstStyle/>
        <a:p>
          <a:pPr rtl="1"/>
          <a:r>
            <a:rPr lang="ar-SA" b="1" dirty="0" smtClean="0">
              <a:solidFill>
                <a:schemeClr val="tx1"/>
              </a:solidFill>
            </a:rPr>
            <a:t>التهيئة المهنية والتدريب المهني البسيط</a:t>
          </a:r>
          <a:endParaRPr lang="ar-SA" b="1" dirty="0">
            <a:solidFill>
              <a:schemeClr val="tx1"/>
            </a:solidFill>
          </a:endParaRPr>
        </a:p>
      </dgm:t>
    </dgm:pt>
    <dgm:pt modelId="{08809C7A-5DD9-46F9-8D7E-D1A79F6B13D5}" type="parTrans" cxnId="{0FCEFED6-D4DD-4CEF-93D5-1E3B6E143B81}">
      <dgm:prSet/>
      <dgm:spPr/>
      <dgm:t>
        <a:bodyPr/>
        <a:lstStyle/>
        <a:p>
          <a:pPr rtl="1"/>
          <a:endParaRPr lang="ar-SA"/>
        </a:p>
      </dgm:t>
    </dgm:pt>
    <dgm:pt modelId="{54B4BA14-3524-490F-912E-AD4C8E181644}" type="sibTrans" cxnId="{0FCEFED6-D4DD-4CEF-93D5-1E3B6E143B81}">
      <dgm:prSet/>
      <dgm:spPr/>
      <dgm:t>
        <a:bodyPr/>
        <a:lstStyle/>
        <a:p>
          <a:pPr rtl="1"/>
          <a:endParaRPr lang="ar-SA"/>
        </a:p>
      </dgm:t>
    </dgm:pt>
    <dgm:pt modelId="{52DAA24C-D260-47A1-A45A-8A46C6E131E5}">
      <dgm:prSet phldrT="[نص]" custT="1"/>
      <dgm:spPr/>
      <dgm:t>
        <a:bodyPr/>
        <a:lstStyle/>
        <a:p>
          <a:pPr algn="ctr" rtl="1"/>
          <a:r>
            <a:rPr lang="ar-SA" sz="3200" b="1" dirty="0" smtClean="0">
              <a:solidFill>
                <a:srgbClr val="FFFF00"/>
              </a:solidFill>
            </a:rPr>
            <a:t>الابتدائية</a:t>
          </a:r>
          <a:endParaRPr lang="ar-SA" sz="3200" b="1" dirty="0">
            <a:solidFill>
              <a:srgbClr val="FFFF00"/>
            </a:solidFill>
          </a:endParaRPr>
        </a:p>
      </dgm:t>
    </dgm:pt>
    <dgm:pt modelId="{3411B005-56BF-47F7-A51B-3CDE8E2A0A11}" type="parTrans" cxnId="{8CA1F453-7530-4461-982A-39FF1106FC1A}">
      <dgm:prSet/>
      <dgm:spPr/>
      <dgm:t>
        <a:bodyPr/>
        <a:lstStyle/>
        <a:p>
          <a:pPr rtl="1"/>
          <a:endParaRPr lang="ar-SA"/>
        </a:p>
      </dgm:t>
    </dgm:pt>
    <dgm:pt modelId="{4246759E-A070-4906-ABCD-CEF669E77365}" type="sibTrans" cxnId="{8CA1F453-7530-4461-982A-39FF1106FC1A}">
      <dgm:prSet/>
      <dgm:spPr/>
      <dgm:t>
        <a:bodyPr/>
        <a:lstStyle/>
        <a:p>
          <a:pPr rtl="1"/>
          <a:endParaRPr lang="ar-SA"/>
        </a:p>
      </dgm:t>
    </dgm:pt>
    <dgm:pt modelId="{7D3285BF-A9AF-45CB-88C6-1150E32F309C}">
      <dgm:prSet phldrT="[نص]" custT="1"/>
      <dgm:spPr/>
      <dgm:t>
        <a:bodyPr/>
        <a:lstStyle/>
        <a:p>
          <a:pPr algn="r" rtl="1"/>
          <a:r>
            <a:rPr lang="ar-SA" sz="3200" b="1" dirty="0" smtClean="0">
              <a:solidFill>
                <a:schemeClr val="tx1"/>
              </a:solidFill>
            </a:rPr>
            <a:t>المهارات الأكاديمية الأساسية</a:t>
          </a:r>
          <a:endParaRPr lang="ar-SA" sz="3200" b="1" dirty="0">
            <a:solidFill>
              <a:schemeClr val="tx1"/>
            </a:solidFill>
          </a:endParaRPr>
        </a:p>
      </dgm:t>
    </dgm:pt>
    <dgm:pt modelId="{4D27E4EE-F692-486F-847E-75D2348A4E62}" type="parTrans" cxnId="{3D442239-DDB2-489E-9159-0A232950398B}">
      <dgm:prSet/>
      <dgm:spPr/>
      <dgm:t>
        <a:bodyPr/>
        <a:lstStyle/>
        <a:p>
          <a:pPr rtl="1"/>
          <a:endParaRPr lang="ar-SA"/>
        </a:p>
      </dgm:t>
    </dgm:pt>
    <dgm:pt modelId="{8932168D-48CD-46AD-A32A-10304DBD3D17}" type="sibTrans" cxnId="{3D442239-DDB2-489E-9159-0A232950398B}">
      <dgm:prSet/>
      <dgm:spPr/>
      <dgm:t>
        <a:bodyPr/>
        <a:lstStyle/>
        <a:p>
          <a:pPr rtl="1"/>
          <a:endParaRPr lang="ar-SA"/>
        </a:p>
      </dgm:t>
    </dgm:pt>
    <dgm:pt modelId="{FDB36598-4DFB-45B5-8A77-3C1D45712018}" type="pres">
      <dgm:prSet presAssocID="{F94760A9-B369-4F18-A0EB-456E30B6E805}" presName="Name0" presStyleCnt="0">
        <dgm:presLayoutVars>
          <dgm:dir/>
          <dgm:resizeHandles val="exact"/>
        </dgm:presLayoutVars>
      </dgm:prSet>
      <dgm:spPr/>
    </dgm:pt>
    <dgm:pt modelId="{9CE35ED3-3089-4E56-A651-644B9558F172}" type="pres">
      <dgm:prSet presAssocID="{DD0246AA-17DF-4B33-B779-9848083739DA}" presName="node" presStyleLbl="node1" presStyleIdx="0" presStyleCnt="3">
        <dgm:presLayoutVars>
          <dgm:bulletEnabled val="1"/>
        </dgm:presLayoutVars>
      </dgm:prSet>
      <dgm:spPr/>
    </dgm:pt>
    <dgm:pt modelId="{29F15AB9-BB17-41D0-B9AF-46BCA9867EF9}" type="pres">
      <dgm:prSet presAssocID="{FD6E8D48-DD8E-46CD-972C-03E651662A48}" presName="sibTrans" presStyleCnt="0"/>
      <dgm:spPr/>
    </dgm:pt>
    <dgm:pt modelId="{418B489D-C482-4722-B62A-9F851DF0A976}" type="pres">
      <dgm:prSet presAssocID="{732B39D2-528B-48BC-9A8C-BECA7AA5C2C1}" presName="node" presStyleLbl="node1" presStyleIdx="1" presStyleCnt="3">
        <dgm:presLayoutVars>
          <dgm:bulletEnabled val="1"/>
        </dgm:presLayoutVars>
      </dgm:prSet>
      <dgm:spPr/>
    </dgm:pt>
    <dgm:pt modelId="{885349B7-1101-42B0-AAB7-4FFA6B5445BD}" type="pres">
      <dgm:prSet presAssocID="{FC4125CE-A17E-4B01-B40C-B43F27A7B94C}" presName="sibTrans" presStyleCnt="0"/>
      <dgm:spPr/>
    </dgm:pt>
    <dgm:pt modelId="{6F97B9FC-C4A2-4FE8-ADFB-F94565109C5C}" type="pres">
      <dgm:prSet presAssocID="{52DAA24C-D260-47A1-A45A-8A46C6E131E5}" presName="node" presStyleLbl="node1" presStyleIdx="2" presStyleCnt="3">
        <dgm:presLayoutVars>
          <dgm:bulletEnabled val="1"/>
        </dgm:presLayoutVars>
      </dgm:prSet>
      <dgm:spPr/>
      <dgm:t>
        <a:bodyPr/>
        <a:lstStyle/>
        <a:p>
          <a:pPr rtl="1"/>
          <a:endParaRPr lang="ar-SA"/>
        </a:p>
      </dgm:t>
    </dgm:pt>
  </dgm:ptLst>
  <dgm:cxnLst>
    <dgm:cxn modelId="{4B3F90F9-B630-4B15-934A-94E8DEF9DD39}" type="presOf" srcId="{52DAA24C-D260-47A1-A45A-8A46C6E131E5}" destId="{6F97B9FC-C4A2-4FE8-ADFB-F94565109C5C}" srcOrd="0" destOrd="0" presId="urn:microsoft.com/office/officeart/2005/8/layout/hList6"/>
    <dgm:cxn modelId="{6637F669-3C97-422D-8201-6309FE4B5A8F}" type="presOf" srcId="{8071794C-0E8E-4DBC-B3CB-E6F484BD1DC4}" destId="{9CE35ED3-3089-4E56-A651-644B9558F172}" srcOrd="0" destOrd="2" presId="urn:microsoft.com/office/officeart/2005/8/layout/hList6"/>
    <dgm:cxn modelId="{0E8C6FD2-F66F-49A5-8534-68206E2945E2}" type="presOf" srcId="{C512EA4C-9FDD-4226-8AF3-0854D54C9649}" destId="{418B489D-C482-4722-B62A-9F851DF0A976}" srcOrd="0" destOrd="1" presId="urn:microsoft.com/office/officeart/2005/8/layout/hList6"/>
    <dgm:cxn modelId="{49F75347-F929-4DDF-A023-E9F38A3C86A9}" srcId="{F94760A9-B369-4F18-A0EB-456E30B6E805}" destId="{732B39D2-528B-48BC-9A8C-BECA7AA5C2C1}" srcOrd="1" destOrd="0" parTransId="{4BA7908A-9DB8-4AE1-8855-D4795ADC6452}" sibTransId="{FC4125CE-A17E-4B01-B40C-B43F27A7B94C}"/>
    <dgm:cxn modelId="{A6C4F7E6-CA25-4AF5-AD40-6BBA08D985D7}" type="presOf" srcId="{732B39D2-528B-48BC-9A8C-BECA7AA5C2C1}" destId="{418B489D-C482-4722-B62A-9F851DF0A976}" srcOrd="0" destOrd="0" presId="urn:microsoft.com/office/officeart/2005/8/layout/hList6"/>
    <dgm:cxn modelId="{83DFC225-A354-49A4-92D7-355DB07247FC}" type="presOf" srcId="{33DEAF57-3AA9-4F5D-BD62-4D68A17F88CD}" destId="{418B489D-C482-4722-B62A-9F851DF0A976}" srcOrd="0" destOrd="2" presId="urn:microsoft.com/office/officeart/2005/8/layout/hList6"/>
    <dgm:cxn modelId="{60CE1C62-6931-44AB-9310-5EA1D5DFD573}" srcId="{DD0246AA-17DF-4B33-B779-9848083739DA}" destId="{8071794C-0E8E-4DBC-B3CB-E6F484BD1DC4}" srcOrd="1" destOrd="0" parTransId="{F1BC1659-3A9B-40BC-ABE7-0DF57281F45B}" sibTransId="{63DC5BA1-8F75-419C-8938-8F95E814947A}"/>
    <dgm:cxn modelId="{2A410B43-6919-40D0-8568-62D05EE53880}" srcId="{F94760A9-B369-4F18-A0EB-456E30B6E805}" destId="{DD0246AA-17DF-4B33-B779-9848083739DA}" srcOrd="0" destOrd="0" parTransId="{F363CBBB-67B4-42BC-B867-7C720AF5C841}" sibTransId="{FD6E8D48-DD8E-46CD-972C-03E651662A48}"/>
    <dgm:cxn modelId="{BC9A1932-AB24-45C4-B1A6-74A0340805DC}" type="presOf" srcId="{294DB337-5423-40A5-B9DB-74722BF75817}" destId="{9CE35ED3-3089-4E56-A651-644B9558F172}" srcOrd="0" destOrd="1" presId="urn:microsoft.com/office/officeart/2005/8/layout/hList6"/>
    <dgm:cxn modelId="{21DCF18E-4E92-482A-840C-DED681E3E2F9}" type="presOf" srcId="{7D3285BF-A9AF-45CB-88C6-1150E32F309C}" destId="{6F97B9FC-C4A2-4FE8-ADFB-F94565109C5C}" srcOrd="0" destOrd="1" presId="urn:microsoft.com/office/officeart/2005/8/layout/hList6"/>
    <dgm:cxn modelId="{AAB2826D-79E4-4426-B25A-67E25A870A19}" type="presOf" srcId="{F94760A9-B369-4F18-A0EB-456E30B6E805}" destId="{FDB36598-4DFB-45B5-8A77-3C1D45712018}" srcOrd="0" destOrd="0" presId="urn:microsoft.com/office/officeart/2005/8/layout/hList6"/>
    <dgm:cxn modelId="{4B194D75-5942-4F75-9F60-D8BDA97CA837}" srcId="{DD0246AA-17DF-4B33-B779-9848083739DA}" destId="{294DB337-5423-40A5-B9DB-74722BF75817}" srcOrd="0" destOrd="0" parTransId="{6AC79D6A-0FCE-4199-86A1-4A9EE0DD5C8B}" sibTransId="{C4579338-C922-40E7-8032-662242E9AD38}"/>
    <dgm:cxn modelId="{8CA1F453-7530-4461-982A-39FF1106FC1A}" srcId="{F94760A9-B369-4F18-A0EB-456E30B6E805}" destId="{52DAA24C-D260-47A1-A45A-8A46C6E131E5}" srcOrd="2" destOrd="0" parTransId="{3411B005-56BF-47F7-A51B-3CDE8E2A0A11}" sibTransId="{4246759E-A070-4906-ABCD-CEF669E77365}"/>
    <dgm:cxn modelId="{0FCEFED6-D4DD-4CEF-93D5-1E3B6E143B81}" srcId="{732B39D2-528B-48BC-9A8C-BECA7AA5C2C1}" destId="{33DEAF57-3AA9-4F5D-BD62-4D68A17F88CD}" srcOrd="1" destOrd="0" parTransId="{08809C7A-5DD9-46F9-8D7E-D1A79F6B13D5}" sibTransId="{54B4BA14-3524-490F-912E-AD4C8E181644}"/>
    <dgm:cxn modelId="{3D442239-DDB2-489E-9159-0A232950398B}" srcId="{52DAA24C-D260-47A1-A45A-8A46C6E131E5}" destId="{7D3285BF-A9AF-45CB-88C6-1150E32F309C}" srcOrd="0" destOrd="0" parTransId="{4D27E4EE-F692-486F-847E-75D2348A4E62}" sibTransId="{8932168D-48CD-46AD-A32A-10304DBD3D17}"/>
    <dgm:cxn modelId="{01251D7B-5013-48B6-AD6B-C8DE961107DF}" type="presOf" srcId="{DD0246AA-17DF-4B33-B779-9848083739DA}" destId="{9CE35ED3-3089-4E56-A651-644B9558F172}" srcOrd="0" destOrd="0" presId="urn:microsoft.com/office/officeart/2005/8/layout/hList6"/>
    <dgm:cxn modelId="{8DDD5A4C-F09E-461D-99FB-1B230E10BAF1}" srcId="{732B39D2-528B-48BC-9A8C-BECA7AA5C2C1}" destId="{C512EA4C-9FDD-4226-8AF3-0854D54C9649}" srcOrd="0" destOrd="0" parTransId="{694C6EE6-5F35-4AB2-8FC4-F107AC72804D}" sibTransId="{6CE2FC1F-3AA1-46E8-B7D3-F7AC28307B89}"/>
    <dgm:cxn modelId="{FA9806C2-5355-430C-8B7E-2452E2A64226}" type="presParOf" srcId="{FDB36598-4DFB-45B5-8A77-3C1D45712018}" destId="{9CE35ED3-3089-4E56-A651-644B9558F172}" srcOrd="0" destOrd="0" presId="urn:microsoft.com/office/officeart/2005/8/layout/hList6"/>
    <dgm:cxn modelId="{BFD52C46-FB1E-45D2-B75A-2341698B5B9E}" type="presParOf" srcId="{FDB36598-4DFB-45B5-8A77-3C1D45712018}" destId="{29F15AB9-BB17-41D0-B9AF-46BCA9867EF9}" srcOrd="1" destOrd="0" presId="urn:microsoft.com/office/officeart/2005/8/layout/hList6"/>
    <dgm:cxn modelId="{EF391F4D-35E5-4094-9444-067D928677F7}" type="presParOf" srcId="{FDB36598-4DFB-45B5-8A77-3C1D45712018}" destId="{418B489D-C482-4722-B62A-9F851DF0A976}" srcOrd="2" destOrd="0" presId="urn:microsoft.com/office/officeart/2005/8/layout/hList6"/>
    <dgm:cxn modelId="{2EAE2625-E653-4B7A-9709-5062F97EB3DA}" type="presParOf" srcId="{FDB36598-4DFB-45B5-8A77-3C1D45712018}" destId="{885349B7-1101-42B0-AAB7-4FFA6B5445BD}" srcOrd="3" destOrd="0" presId="urn:microsoft.com/office/officeart/2005/8/layout/hList6"/>
    <dgm:cxn modelId="{21A81EDF-490D-49A0-8685-01297095F76C}" type="presParOf" srcId="{FDB36598-4DFB-45B5-8A77-3C1D45712018}" destId="{6F97B9FC-C4A2-4FE8-ADFB-F94565109C5C}"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041578-5DDA-4343-90E8-65F8C7EF1D47}"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pPr rtl="1"/>
          <a:endParaRPr lang="ar-SA"/>
        </a:p>
      </dgm:t>
    </dgm:pt>
    <dgm:pt modelId="{AAA1D802-B902-4F54-82D0-A65D272C3BDC}">
      <dgm:prSet phldrT="[نص]" phldr="1"/>
      <dgm:spPr/>
      <dgm:t>
        <a:bodyPr/>
        <a:lstStyle/>
        <a:p>
          <a:pPr rtl="1"/>
          <a:endParaRPr lang="ar-SA"/>
        </a:p>
      </dgm:t>
    </dgm:pt>
    <dgm:pt modelId="{01F3779C-1925-44E5-B0E0-22F46361E990}" type="parTrans" cxnId="{0EDEFCB5-2EC8-44B6-BE02-EB7673A2F57F}">
      <dgm:prSet/>
      <dgm:spPr/>
      <dgm:t>
        <a:bodyPr/>
        <a:lstStyle/>
        <a:p>
          <a:pPr rtl="1"/>
          <a:endParaRPr lang="ar-SA"/>
        </a:p>
      </dgm:t>
    </dgm:pt>
    <dgm:pt modelId="{6F64D66D-B186-407B-836D-ABE2D82E7751}" type="sibTrans" cxnId="{0EDEFCB5-2EC8-44B6-BE02-EB7673A2F57F}">
      <dgm:prSet/>
      <dgm:spPr/>
      <dgm:t>
        <a:bodyPr/>
        <a:lstStyle/>
        <a:p>
          <a:pPr rtl="1"/>
          <a:endParaRPr lang="ar-SA"/>
        </a:p>
      </dgm:t>
    </dgm:pt>
    <dgm:pt modelId="{D31635CE-435C-45D7-8D11-C916B891EE7C}">
      <dgm:prSet phldrT="[نص]"/>
      <dgm:spPr/>
      <dgm:t>
        <a:bodyPr/>
        <a:lstStyle/>
        <a:p>
          <a:pPr rtl="1"/>
          <a:r>
            <a:rPr lang="ar-SA" b="1" dirty="0" smtClean="0"/>
            <a:t>المهارات</a:t>
          </a:r>
          <a:r>
            <a:rPr lang="ar-SA" b="1" baseline="0" dirty="0" smtClean="0"/>
            <a:t> الأكاديمية الوظيفية التي تساعدهم على الاستقلالية</a:t>
          </a:r>
          <a:endParaRPr lang="ar-SA" b="1" dirty="0"/>
        </a:p>
      </dgm:t>
    </dgm:pt>
    <dgm:pt modelId="{C51E1E90-CDFF-457D-B2A6-1C43812738C8}" type="parTrans" cxnId="{5E3D14B3-45D8-4CF7-BFAC-635303821A53}">
      <dgm:prSet/>
      <dgm:spPr/>
      <dgm:t>
        <a:bodyPr/>
        <a:lstStyle/>
        <a:p>
          <a:pPr rtl="1"/>
          <a:endParaRPr lang="ar-SA"/>
        </a:p>
      </dgm:t>
    </dgm:pt>
    <dgm:pt modelId="{E75C39F8-ED1F-4319-96EB-1CED879E7EDE}" type="sibTrans" cxnId="{5E3D14B3-45D8-4CF7-BFAC-635303821A53}">
      <dgm:prSet/>
      <dgm:spPr/>
      <dgm:t>
        <a:bodyPr/>
        <a:lstStyle/>
        <a:p>
          <a:pPr rtl="1"/>
          <a:endParaRPr lang="ar-SA"/>
        </a:p>
      </dgm:t>
    </dgm:pt>
    <dgm:pt modelId="{69DC9331-19D6-4F87-9F14-CB220A38FE4E}">
      <dgm:prSet phldrT="[نص]" phldr="1"/>
      <dgm:spPr/>
      <dgm:t>
        <a:bodyPr/>
        <a:lstStyle/>
        <a:p>
          <a:pPr rtl="1"/>
          <a:endParaRPr lang="ar-SA"/>
        </a:p>
      </dgm:t>
    </dgm:pt>
    <dgm:pt modelId="{445C6D1B-2889-400D-8831-8F25B8A2C90E}" type="parTrans" cxnId="{D5E7240C-0FA9-4B7F-AACF-3DD8920BE346}">
      <dgm:prSet/>
      <dgm:spPr/>
      <dgm:t>
        <a:bodyPr/>
        <a:lstStyle/>
        <a:p>
          <a:pPr rtl="1"/>
          <a:endParaRPr lang="ar-SA"/>
        </a:p>
      </dgm:t>
    </dgm:pt>
    <dgm:pt modelId="{6DEDB5D0-6105-4157-AD72-FCD0ECB20822}" type="sibTrans" cxnId="{D5E7240C-0FA9-4B7F-AACF-3DD8920BE346}">
      <dgm:prSet/>
      <dgm:spPr/>
      <dgm:t>
        <a:bodyPr/>
        <a:lstStyle/>
        <a:p>
          <a:pPr rtl="1"/>
          <a:endParaRPr lang="ar-SA"/>
        </a:p>
      </dgm:t>
    </dgm:pt>
    <dgm:pt modelId="{7E8E3CA0-2186-42F4-BD36-0D931067CE27}">
      <dgm:prSet phldrT="[نص]" custT="1"/>
      <dgm:spPr/>
      <dgm:t>
        <a:bodyPr/>
        <a:lstStyle/>
        <a:p>
          <a:pPr rtl="1"/>
          <a:r>
            <a:rPr lang="ar-SA" sz="3200" b="1" dirty="0" smtClean="0"/>
            <a:t>تنمية الاتصال اللغوي</a:t>
          </a:r>
          <a:endParaRPr lang="ar-SA" sz="3200" b="1" dirty="0"/>
        </a:p>
      </dgm:t>
    </dgm:pt>
    <dgm:pt modelId="{EC07414D-A3FC-4621-A6F0-A725836FFAC1}" type="parTrans" cxnId="{01624B3A-4C2C-4BF6-A056-B303ECAA9211}">
      <dgm:prSet/>
      <dgm:spPr/>
      <dgm:t>
        <a:bodyPr/>
        <a:lstStyle/>
        <a:p>
          <a:pPr rtl="1"/>
          <a:endParaRPr lang="ar-SA"/>
        </a:p>
      </dgm:t>
    </dgm:pt>
    <dgm:pt modelId="{F866D75D-FB2A-4D96-80E5-453C529EFA05}" type="sibTrans" cxnId="{01624B3A-4C2C-4BF6-A056-B303ECAA9211}">
      <dgm:prSet/>
      <dgm:spPr/>
      <dgm:t>
        <a:bodyPr/>
        <a:lstStyle/>
        <a:p>
          <a:pPr rtl="1"/>
          <a:endParaRPr lang="ar-SA"/>
        </a:p>
      </dgm:t>
    </dgm:pt>
    <dgm:pt modelId="{DD7D23F2-82FE-4D95-A903-BCC0E767DCCE}">
      <dgm:prSet phldrT="[نص]" phldr="1"/>
      <dgm:spPr/>
      <dgm:t>
        <a:bodyPr/>
        <a:lstStyle/>
        <a:p>
          <a:pPr rtl="1"/>
          <a:endParaRPr lang="ar-SA"/>
        </a:p>
      </dgm:t>
    </dgm:pt>
    <dgm:pt modelId="{09A47F51-8831-4A67-BEF5-F01B8B3BB865}" type="parTrans" cxnId="{1E9C500A-4F6F-4DB2-A7AF-29157C51413C}">
      <dgm:prSet/>
      <dgm:spPr/>
      <dgm:t>
        <a:bodyPr/>
        <a:lstStyle/>
        <a:p>
          <a:pPr rtl="1"/>
          <a:endParaRPr lang="ar-SA"/>
        </a:p>
      </dgm:t>
    </dgm:pt>
    <dgm:pt modelId="{76B1BE8B-9A7E-4E6F-B715-D4EEFDD9BCAA}" type="sibTrans" cxnId="{1E9C500A-4F6F-4DB2-A7AF-29157C51413C}">
      <dgm:prSet/>
      <dgm:spPr/>
      <dgm:t>
        <a:bodyPr/>
        <a:lstStyle/>
        <a:p>
          <a:pPr rtl="1"/>
          <a:endParaRPr lang="ar-SA"/>
        </a:p>
      </dgm:t>
    </dgm:pt>
    <dgm:pt modelId="{8238E237-0624-4512-8E62-80CC6D8ED9E0}">
      <dgm:prSet phldrT="[نص]" custT="1"/>
      <dgm:spPr/>
      <dgm:t>
        <a:bodyPr/>
        <a:lstStyle/>
        <a:p>
          <a:pPr rtl="1"/>
          <a:r>
            <a:rPr lang="ar-SA" sz="3200" b="1" dirty="0" smtClean="0"/>
            <a:t>تنمية المهارات الحركية والاستقلالية</a:t>
          </a:r>
          <a:endParaRPr lang="ar-SA" sz="3200" b="1" dirty="0"/>
        </a:p>
      </dgm:t>
    </dgm:pt>
    <dgm:pt modelId="{540A30DE-90BA-4412-BD6F-D71FC9C979A6}" type="parTrans" cxnId="{59ABDB5F-C2DE-40C0-A254-DEC99F43DDB9}">
      <dgm:prSet/>
      <dgm:spPr/>
      <dgm:t>
        <a:bodyPr/>
        <a:lstStyle/>
        <a:p>
          <a:pPr rtl="1"/>
          <a:endParaRPr lang="ar-SA"/>
        </a:p>
      </dgm:t>
    </dgm:pt>
    <dgm:pt modelId="{41D006B1-D0E7-4A65-9010-0DDF86D1A7FB}" type="sibTrans" cxnId="{59ABDB5F-C2DE-40C0-A254-DEC99F43DDB9}">
      <dgm:prSet/>
      <dgm:spPr/>
      <dgm:t>
        <a:bodyPr/>
        <a:lstStyle/>
        <a:p>
          <a:pPr rtl="1"/>
          <a:endParaRPr lang="ar-SA"/>
        </a:p>
      </dgm:t>
    </dgm:pt>
    <dgm:pt modelId="{4D4564BF-6CD8-4613-993C-0ADC4D0F00A9}" type="pres">
      <dgm:prSet presAssocID="{71041578-5DDA-4343-90E8-65F8C7EF1D47}" presName="Name0" presStyleCnt="0">
        <dgm:presLayoutVars>
          <dgm:chMax/>
          <dgm:chPref/>
          <dgm:dir/>
        </dgm:presLayoutVars>
      </dgm:prSet>
      <dgm:spPr/>
    </dgm:pt>
    <dgm:pt modelId="{B70DFEB2-417B-44EE-9D5B-3020020D9353}" type="pres">
      <dgm:prSet presAssocID="{AAA1D802-B902-4F54-82D0-A65D272C3BDC}" presName="parenttextcomposite" presStyleCnt="0"/>
      <dgm:spPr/>
    </dgm:pt>
    <dgm:pt modelId="{A8A69037-DECB-42D9-A4C3-ED4F7B63E9AD}" type="pres">
      <dgm:prSet presAssocID="{AAA1D802-B902-4F54-82D0-A65D272C3BDC}" presName="parenttext" presStyleLbl="revTx" presStyleIdx="0" presStyleCnt="3">
        <dgm:presLayoutVars>
          <dgm:chMax/>
          <dgm:chPref val="2"/>
          <dgm:bulletEnabled val="1"/>
        </dgm:presLayoutVars>
      </dgm:prSet>
      <dgm:spPr/>
    </dgm:pt>
    <dgm:pt modelId="{CFE5BD98-E4E6-465F-932D-47061FD9E4BD}" type="pres">
      <dgm:prSet presAssocID="{AAA1D802-B902-4F54-82D0-A65D272C3BDC}" presName="composite" presStyleCnt="0"/>
      <dgm:spPr/>
    </dgm:pt>
    <dgm:pt modelId="{D45D8E44-B231-489B-8210-D81BDA81C240}" type="pres">
      <dgm:prSet presAssocID="{AAA1D802-B902-4F54-82D0-A65D272C3BDC}" presName="chevron1" presStyleLbl="alignNode1" presStyleIdx="0" presStyleCnt="21"/>
      <dgm:spPr/>
    </dgm:pt>
    <dgm:pt modelId="{EB47EC55-CF69-422D-9A37-364729BD2581}" type="pres">
      <dgm:prSet presAssocID="{AAA1D802-B902-4F54-82D0-A65D272C3BDC}" presName="chevron2" presStyleLbl="alignNode1" presStyleIdx="1" presStyleCnt="21"/>
      <dgm:spPr/>
    </dgm:pt>
    <dgm:pt modelId="{0F7F9C58-E3CE-4C89-943E-9BB4DC6D8DF9}" type="pres">
      <dgm:prSet presAssocID="{AAA1D802-B902-4F54-82D0-A65D272C3BDC}" presName="chevron3" presStyleLbl="alignNode1" presStyleIdx="2" presStyleCnt="21"/>
      <dgm:spPr/>
    </dgm:pt>
    <dgm:pt modelId="{7203ABF4-8AD3-400E-8DFE-F983D80207DD}" type="pres">
      <dgm:prSet presAssocID="{AAA1D802-B902-4F54-82D0-A65D272C3BDC}" presName="chevron4" presStyleLbl="alignNode1" presStyleIdx="3" presStyleCnt="21"/>
      <dgm:spPr/>
    </dgm:pt>
    <dgm:pt modelId="{E76656E6-1B44-4CF8-915D-661CC7315DE7}" type="pres">
      <dgm:prSet presAssocID="{AAA1D802-B902-4F54-82D0-A65D272C3BDC}" presName="chevron5" presStyleLbl="alignNode1" presStyleIdx="4" presStyleCnt="21"/>
      <dgm:spPr/>
    </dgm:pt>
    <dgm:pt modelId="{5074DAA9-24CC-41BB-BFAC-89C298F929DB}" type="pres">
      <dgm:prSet presAssocID="{AAA1D802-B902-4F54-82D0-A65D272C3BDC}" presName="chevron6" presStyleLbl="alignNode1" presStyleIdx="5" presStyleCnt="21"/>
      <dgm:spPr/>
    </dgm:pt>
    <dgm:pt modelId="{F7289D0F-9027-4357-9924-198E7037F719}" type="pres">
      <dgm:prSet presAssocID="{AAA1D802-B902-4F54-82D0-A65D272C3BDC}" presName="chevron7" presStyleLbl="alignNode1" presStyleIdx="6" presStyleCnt="21"/>
      <dgm:spPr/>
    </dgm:pt>
    <dgm:pt modelId="{365EE72E-6D69-4557-A4EF-F053A765F138}" type="pres">
      <dgm:prSet presAssocID="{AAA1D802-B902-4F54-82D0-A65D272C3BDC}" presName="childtext" presStyleLbl="solidFgAcc1" presStyleIdx="0" presStyleCnt="3" custScaleX="130372">
        <dgm:presLayoutVars>
          <dgm:chMax/>
          <dgm:chPref val="0"/>
          <dgm:bulletEnabled val="1"/>
        </dgm:presLayoutVars>
      </dgm:prSet>
      <dgm:spPr/>
    </dgm:pt>
    <dgm:pt modelId="{53C64100-255C-44A5-B1BB-EF84A2EE1B37}" type="pres">
      <dgm:prSet presAssocID="{6F64D66D-B186-407B-836D-ABE2D82E7751}" presName="sibTrans" presStyleCnt="0"/>
      <dgm:spPr/>
    </dgm:pt>
    <dgm:pt modelId="{130F4A55-3147-4D93-8C59-F1AB616702A7}" type="pres">
      <dgm:prSet presAssocID="{69DC9331-19D6-4F87-9F14-CB220A38FE4E}" presName="parenttextcomposite" presStyleCnt="0"/>
      <dgm:spPr/>
    </dgm:pt>
    <dgm:pt modelId="{E47466A1-3B95-4101-8073-571A3C0FAA15}" type="pres">
      <dgm:prSet presAssocID="{69DC9331-19D6-4F87-9F14-CB220A38FE4E}" presName="parenttext" presStyleLbl="revTx" presStyleIdx="1" presStyleCnt="3">
        <dgm:presLayoutVars>
          <dgm:chMax/>
          <dgm:chPref val="2"/>
          <dgm:bulletEnabled val="1"/>
        </dgm:presLayoutVars>
      </dgm:prSet>
      <dgm:spPr/>
    </dgm:pt>
    <dgm:pt modelId="{8D3D3EFB-79F9-4DCC-B064-30F1A4782FFB}" type="pres">
      <dgm:prSet presAssocID="{69DC9331-19D6-4F87-9F14-CB220A38FE4E}" presName="composite" presStyleCnt="0"/>
      <dgm:spPr/>
    </dgm:pt>
    <dgm:pt modelId="{4374FF0C-2003-4A90-8284-B2290E115A20}" type="pres">
      <dgm:prSet presAssocID="{69DC9331-19D6-4F87-9F14-CB220A38FE4E}" presName="chevron1" presStyleLbl="alignNode1" presStyleIdx="7" presStyleCnt="21"/>
      <dgm:spPr/>
    </dgm:pt>
    <dgm:pt modelId="{75D1D14A-5D84-4A48-A25A-23DE59506DEB}" type="pres">
      <dgm:prSet presAssocID="{69DC9331-19D6-4F87-9F14-CB220A38FE4E}" presName="chevron2" presStyleLbl="alignNode1" presStyleIdx="8" presStyleCnt="21"/>
      <dgm:spPr/>
    </dgm:pt>
    <dgm:pt modelId="{C3381B38-C84B-40DC-8F50-62E7E05AF520}" type="pres">
      <dgm:prSet presAssocID="{69DC9331-19D6-4F87-9F14-CB220A38FE4E}" presName="chevron3" presStyleLbl="alignNode1" presStyleIdx="9" presStyleCnt="21"/>
      <dgm:spPr/>
    </dgm:pt>
    <dgm:pt modelId="{DBC8EB05-42C3-48ED-BE1B-737A7AEB5FAE}" type="pres">
      <dgm:prSet presAssocID="{69DC9331-19D6-4F87-9F14-CB220A38FE4E}" presName="chevron4" presStyleLbl="alignNode1" presStyleIdx="10" presStyleCnt="21"/>
      <dgm:spPr/>
    </dgm:pt>
    <dgm:pt modelId="{7041395F-2200-4F89-B93B-42F43BB7131B}" type="pres">
      <dgm:prSet presAssocID="{69DC9331-19D6-4F87-9F14-CB220A38FE4E}" presName="chevron5" presStyleLbl="alignNode1" presStyleIdx="11" presStyleCnt="21"/>
      <dgm:spPr/>
    </dgm:pt>
    <dgm:pt modelId="{2F4DC518-7929-44D7-B9C7-132D8A99977C}" type="pres">
      <dgm:prSet presAssocID="{69DC9331-19D6-4F87-9F14-CB220A38FE4E}" presName="chevron6" presStyleLbl="alignNode1" presStyleIdx="12" presStyleCnt="21"/>
      <dgm:spPr/>
    </dgm:pt>
    <dgm:pt modelId="{50EA1DA6-16DD-4C15-BD6A-769F96693F25}" type="pres">
      <dgm:prSet presAssocID="{69DC9331-19D6-4F87-9F14-CB220A38FE4E}" presName="chevron7" presStyleLbl="alignNode1" presStyleIdx="13" presStyleCnt="21"/>
      <dgm:spPr/>
    </dgm:pt>
    <dgm:pt modelId="{3D3D17CD-1E0C-4911-83A5-FBE03568D943}" type="pres">
      <dgm:prSet presAssocID="{69DC9331-19D6-4F87-9F14-CB220A38FE4E}" presName="childtext" presStyleLbl="solidFgAcc1" presStyleIdx="1" presStyleCnt="3" custScaleX="130372">
        <dgm:presLayoutVars>
          <dgm:chMax/>
          <dgm:chPref val="0"/>
          <dgm:bulletEnabled val="1"/>
        </dgm:presLayoutVars>
      </dgm:prSet>
      <dgm:spPr/>
      <dgm:t>
        <a:bodyPr/>
        <a:lstStyle/>
        <a:p>
          <a:pPr rtl="1"/>
          <a:endParaRPr lang="ar-SA"/>
        </a:p>
      </dgm:t>
    </dgm:pt>
    <dgm:pt modelId="{894D6F09-4219-4C3B-AB74-8C657E8BCB7E}" type="pres">
      <dgm:prSet presAssocID="{6DEDB5D0-6105-4157-AD72-FCD0ECB20822}" presName="sibTrans" presStyleCnt="0"/>
      <dgm:spPr/>
    </dgm:pt>
    <dgm:pt modelId="{57B44DF4-408A-49D4-A6C0-AACDE8070551}" type="pres">
      <dgm:prSet presAssocID="{DD7D23F2-82FE-4D95-A903-BCC0E767DCCE}" presName="parenttextcomposite" presStyleCnt="0"/>
      <dgm:spPr/>
    </dgm:pt>
    <dgm:pt modelId="{C2015573-C04E-4986-AB6C-8A98E106F177}" type="pres">
      <dgm:prSet presAssocID="{DD7D23F2-82FE-4D95-A903-BCC0E767DCCE}" presName="parenttext" presStyleLbl="revTx" presStyleIdx="2" presStyleCnt="3">
        <dgm:presLayoutVars>
          <dgm:chMax/>
          <dgm:chPref val="2"/>
          <dgm:bulletEnabled val="1"/>
        </dgm:presLayoutVars>
      </dgm:prSet>
      <dgm:spPr/>
    </dgm:pt>
    <dgm:pt modelId="{78DEBCDE-27A2-4D4D-9AC6-0F157094171D}" type="pres">
      <dgm:prSet presAssocID="{DD7D23F2-82FE-4D95-A903-BCC0E767DCCE}" presName="composite" presStyleCnt="0"/>
      <dgm:spPr/>
    </dgm:pt>
    <dgm:pt modelId="{111F1E74-27C4-46AA-88EE-661E84D83B16}" type="pres">
      <dgm:prSet presAssocID="{DD7D23F2-82FE-4D95-A903-BCC0E767DCCE}" presName="chevron1" presStyleLbl="alignNode1" presStyleIdx="14" presStyleCnt="21"/>
      <dgm:spPr/>
    </dgm:pt>
    <dgm:pt modelId="{F8BB1F6E-C58E-4B33-B290-444A9B94A396}" type="pres">
      <dgm:prSet presAssocID="{DD7D23F2-82FE-4D95-A903-BCC0E767DCCE}" presName="chevron2" presStyleLbl="alignNode1" presStyleIdx="15" presStyleCnt="21"/>
      <dgm:spPr/>
    </dgm:pt>
    <dgm:pt modelId="{D077DF0D-A347-4999-934E-6D94926280BC}" type="pres">
      <dgm:prSet presAssocID="{DD7D23F2-82FE-4D95-A903-BCC0E767DCCE}" presName="chevron3" presStyleLbl="alignNode1" presStyleIdx="16" presStyleCnt="21"/>
      <dgm:spPr/>
    </dgm:pt>
    <dgm:pt modelId="{29568F52-130B-45DF-AD71-1FE567D86DD3}" type="pres">
      <dgm:prSet presAssocID="{DD7D23F2-82FE-4D95-A903-BCC0E767DCCE}" presName="chevron4" presStyleLbl="alignNode1" presStyleIdx="17" presStyleCnt="21"/>
      <dgm:spPr/>
    </dgm:pt>
    <dgm:pt modelId="{BE1391BC-3FAB-4B80-9F81-70443C7D23A8}" type="pres">
      <dgm:prSet presAssocID="{DD7D23F2-82FE-4D95-A903-BCC0E767DCCE}" presName="chevron5" presStyleLbl="alignNode1" presStyleIdx="18" presStyleCnt="21"/>
      <dgm:spPr/>
    </dgm:pt>
    <dgm:pt modelId="{8051028F-3EEF-4087-95D7-1F604950702A}" type="pres">
      <dgm:prSet presAssocID="{DD7D23F2-82FE-4D95-A903-BCC0E767DCCE}" presName="chevron6" presStyleLbl="alignNode1" presStyleIdx="19" presStyleCnt="21"/>
      <dgm:spPr/>
    </dgm:pt>
    <dgm:pt modelId="{8F2DC355-3E37-4B3A-8ABD-C8D757D2B3EC}" type="pres">
      <dgm:prSet presAssocID="{DD7D23F2-82FE-4D95-A903-BCC0E767DCCE}" presName="chevron7" presStyleLbl="alignNode1" presStyleIdx="20" presStyleCnt="21"/>
      <dgm:spPr/>
    </dgm:pt>
    <dgm:pt modelId="{FDAC38B8-D2B4-4468-A960-5CEDAEC05B15}" type="pres">
      <dgm:prSet presAssocID="{DD7D23F2-82FE-4D95-A903-BCC0E767DCCE}" presName="childtext" presStyleLbl="solidFgAcc1" presStyleIdx="2" presStyleCnt="3" custScaleX="133054">
        <dgm:presLayoutVars>
          <dgm:chMax/>
          <dgm:chPref val="0"/>
          <dgm:bulletEnabled val="1"/>
        </dgm:presLayoutVars>
      </dgm:prSet>
      <dgm:spPr/>
    </dgm:pt>
  </dgm:ptLst>
  <dgm:cxnLst>
    <dgm:cxn modelId="{CE152D8B-EE47-4C26-8AC9-E4ED0DF6A598}" type="presOf" srcId="{D31635CE-435C-45D7-8D11-C916B891EE7C}" destId="{365EE72E-6D69-4557-A4EF-F053A765F138}" srcOrd="0" destOrd="0" presId="urn:microsoft.com/office/officeart/2008/layout/VerticalAccentList"/>
    <dgm:cxn modelId="{13B392B8-7BC9-46E0-8B19-52D38A8DE21E}" type="presOf" srcId="{7E8E3CA0-2186-42F4-BD36-0D931067CE27}" destId="{3D3D17CD-1E0C-4911-83A5-FBE03568D943}" srcOrd="0" destOrd="0" presId="urn:microsoft.com/office/officeart/2008/layout/VerticalAccentList"/>
    <dgm:cxn modelId="{5E3D14B3-45D8-4CF7-BFAC-635303821A53}" srcId="{AAA1D802-B902-4F54-82D0-A65D272C3BDC}" destId="{D31635CE-435C-45D7-8D11-C916B891EE7C}" srcOrd="0" destOrd="0" parTransId="{C51E1E90-CDFF-457D-B2A6-1C43812738C8}" sibTransId="{E75C39F8-ED1F-4319-96EB-1CED879E7EDE}"/>
    <dgm:cxn modelId="{60D35CE4-272F-4E5E-A770-ABD1E690F18D}" type="presOf" srcId="{71041578-5DDA-4343-90E8-65F8C7EF1D47}" destId="{4D4564BF-6CD8-4613-993C-0ADC4D0F00A9}" srcOrd="0" destOrd="0" presId="urn:microsoft.com/office/officeart/2008/layout/VerticalAccentList"/>
    <dgm:cxn modelId="{6CCC850E-7CE1-4FD9-9999-CC355D2D144F}" type="presOf" srcId="{8238E237-0624-4512-8E62-80CC6D8ED9E0}" destId="{FDAC38B8-D2B4-4468-A960-5CEDAEC05B15}" srcOrd="0" destOrd="0" presId="urn:microsoft.com/office/officeart/2008/layout/VerticalAccentList"/>
    <dgm:cxn modelId="{1852BB44-B242-40BB-B0B4-33AA7588E804}" type="presOf" srcId="{69DC9331-19D6-4F87-9F14-CB220A38FE4E}" destId="{E47466A1-3B95-4101-8073-571A3C0FAA15}" srcOrd="0" destOrd="0" presId="urn:microsoft.com/office/officeart/2008/layout/VerticalAccentList"/>
    <dgm:cxn modelId="{01624B3A-4C2C-4BF6-A056-B303ECAA9211}" srcId="{69DC9331-19D6-4F87-9F14-CB220A38FE4E}" destId="{7E8E3CA0-2186-42F4-BD36-0D931067CE27}" srcOrd="0" destOrd="0" parTransId="{EC07414D-A3FC-4621-A6F0-A725836FFAC1}" sibTransId="{F866D75D-FB2A-4D96-80E5-453C529EFA05}"/>
    <dgm:cxn modelId="{59ABDB5F-C2DE-40C0-A254-DEC99F43DDB9}" srcId="{DD7D23F2-82FE-4D95-A903-BCC0E767DCCE}" destId="{8238E237-0624-4512-8E62-80CC6D8ED9E0}" srcOrd="0" destOrd="0" parTransId="{540A30DE-90BA-4412-BD6F-D71FC9C979A6}" sibTransId="{41D006B1-D0E7-4A65-9010-0DDF86D1A7FB}"/>
    <dgm:cxn modelId="{01FDE088-CFD1-4A91-92EC-0B121F6CAA08}" type="presOf" srcId="{AAA1D802-B902-4F54-82D0-A65D272C3BDC}" destId="{A8A69037-DECB-42D9-A4C3-ED4F7B63E9AD}" srcOrd="0" destOrd="0" presId="urn:microsoft.com/office/officeart/2008/layout/VerticalAccentList"/>
    <dgm:cxn modelId="{D5E7240C-0FA9-4B7F-AACF-3DD8920BE346}" srcId="{71041578-5DDA-4343-90E8-65F8C7EF1D47}" destId="{69DC9331-19D6-4F87-9F14-CB220A38FE4E}" srcOrd="1" destOrd="0" parTransId="{445C6D1B-2889-400D-8831-8F25B8A2C90E}" sibTransId="{6DEDB5D0-6105-4157-AD72-FCD0ECB20822}"/>
    <dgm:cxn modelId="{0EDEFCB5-2EC8-44B6-BE02-EB7673A2F57F}" srcId="{71041578-5DDA-4343-90E8-65F8C7EF1D47}" destId="{AAA1D802-B902-4F54-82D0-A65D272C3BDC}" srcOrd="0" destOrd="0" parTransId="{01F3779C-1925-44E5-B0E0-22F46361E990}" sibTransId="{6F64D66D-B186-407B-836D-ABE2D82E7751}"/>
    <dgm:cxn modelId="{26E3D7CF-24C5-4F62-BAE5-823CAFF7A2C8}" type="presOf" srcId="{DD7D23F2-82FE-4D95-A903-BCC0E767DCCE}" destId="{C2015573-C04E-4986-AB6C-8A98E106F177}" srcOrd="0" destOrd="0" presId="urn:microsoft.com/office/officeart/2008/layout/VerticalAccentList"/>
    <dgm:cxn modelId="{1E9C500A-4F6F-4DB2-A7AF-29157C51413C}" srcId="{71041578-5DDA-4343-90E8-65F8C7EF1D47}" destId="{DD7D23F2-82FE-4D95-A903-BCC0E767DCCE}" srcOrd="2" destOrd="0" parTransId="{09A47F51-8831-4A67-BEF5-F01B8B3BB865}" sibTransId="{76B1BE8B-9A7E-4E6F-B715-D4EEFDD9BCAA}"/>
    <dgm:cxn modelId="{2AE20ACD-065D-4CCB-8520-18C68A92D64D}" type="presParOf" srcId="{4D4564BF-6CD8-4613-993C-0ADC4D0F00A9}" destId="{B70DFEB2-417B-44EE-9D5B-3020020D9353}" srcOrd="0" destOrd="0" presId="urn:microsoft.com/office/officeart/2008/layout/VerticalAccentList"/>
    <dgm:cxn modelId="{ABAB4EDF-6C58-4B48-B338-BEAF4B028B4A}" type="presParOf" srcId="{B70DFEB2-417B-44EE-9D5B-3020020D9353}" destId="{A8A69037-DECB-42D9-A4C3-ED4F7B63E9AD}" srcOrd="0" destOrd="0" presId="urn:microsoft.com/office/officeart/2008/layout/VerticalAccentList"/>
    <dgm:cxn modelId="{4B244FAC-20AC-4CED-8520-B4DCA9C511D8}" type="presParOf" srcId="{4D4564BF-6CD8-4613-993C-0ADC4D0F00A9}" destId="{CFE5BD98-E4E6-465F-932D-47061FD9E4BD}" srcOrd="1" destOrd="0" presId="urn:microsoft.com/office/officeart/2008/layout/VerticalAccentList"/>
    <dgm:cxn modelId="{C0F9A812-AF4E-4DE3-A38F-7EC7BC3B2882}" type="presParOf" srcId="{CFE5BD98-E4E6-465F-932D-47061FD9E4BD}" destId="{D45D8E44-B231-489B-8210-D81BDA81C240}" srcOrd="0" destOrd="0" presId="urn:microsoft.com/office/officeart/2008/layout/VerticalAccentList"/>
    <dgm:cxn modelId="{DED11D55-318C-4A22-A644-E9B30C852F1E}" type="presParOf" srcId="{CFE5BD98-E4E6-465F-932D-47061FD9E4BD}" destId="{EB47EC55-CF69-422D-9A37-364729BD2581}" srcOrd="1" destOrd="0" presId="urn:microsoft.com/office/officeart/2008/layout/VerticalAccentList"/>
    <dgm:cxn modelId="{49833F09-8A1A-4DA3-8AB4-8E997A5E4793}" type="presParOf" srcId="{CFE5BD98-E4E6-465F-932D-47061FD9E4BD}" destId="{0F7F9C58-E3CE-4C89-943E-9BB4DC6D8DF9}" srcOrd="2" destOrd="0" presId="urn:microsoft.com/office/officeart/2008/layout/VerticalAccentList"/>
    <dgm:cxn modelId="{124869BF-B2CF-436A-A86A-A38F6DAE5ECE}" type="presParOf" srcId="{CFE5BD98-E4E6-465F-932D-47061FD9E4BD}" destId="{7203ABF4-8AD3-400E-8DFE-F983D80207DD}" srcOrd="3" destOrd="0" presId="urn:microsoft.com/office/officeart/2008/layout/VerticalAccentList"/>
    <dgm:cxn modelId="{2DABB4FD-A908-479D-AD6E-390F1CA81FEE}" type="presParOf" srcId="{CFE5BD98-E4E6-465F-932D-47061FD9E4BD}" destId="{E76656E6-1B44-4CF8-915D-661CC7315DE7}" srcOrd="4" destOrd="0" presId="urn:microsoft.com/office/officeart/2008/layout/VerticalAccentList"/>
    <dgm:cxn modelId="{2C8A8DFA-7F8A-4E50-8789-D51597E9F08F}" type="presParOf" srcId="{CFE5BD98-E4E6-465F-932D-47061FD9E4BD}" destId="{5074DAA9-24CC-41BB-BFAC-89C298F929DB}" srcOrd="5" destOrd="0" presId="urn:microsoft.com/office/officeart/2008/layout/VerticalAccentList"/>
    <dgm:cxn modelId="{C8CB8508-591D-49AA-B15D-597255B16548}" type="presParOf" srcId="{CFE5BD98-E4E6-465F-932D-47061FD9E4BD}" destId="{F7289D0F-9027-4357-9924-198E7037F719}" srcOrd="6" destOrd="0" presId="urn:microsoft.com/office/officeart/2008/layout/VerticalAccentList"/>
    <dgm:cxn modelId="{E596CB00-B0D2-4F37-8423-4681F9FF32AC}" type="presParOf" srcId="{CFE5BD98-E4E6-465F-932D-47061FD9E4BD}" destId="{365EE72E-6D69-4557-A4EF-F053A765F138}" srcOrd="7" destOrd="0" presId="urn:microsoft.com/office/officeart/2008/layout/VerticalAccentList"/>
    <dgm:cxn modelId="{C696916D-B8F8-4D5B-A87F-BC55D1A281E5}" type="presParOf" srcId="{4D4564BF-6CD8-4613-993C-0ADC4D0F00A9}" destId="{53C64100-255C-44A5-B1BB-EF84A2EE1B37}" srcOrd="2" destOrd="0" presId="urn:microsoft.com/office/officeart/2008/layout/VerticalAccentList"/>
    <dgm:cxn modelId="{A7520E4E-FC92-4784-B67F-5ABE50CE1116}" type="presParOf" srcId="{4D4564BF-6CD8-4613-993C-0ADC4D0F00A9}" destId="{130F4A55-3147-4D93-8C59-F1AB616702A7}" srcOrd="3" destOrd="0" presId="urn:microsoft.com/office/officeart/2008/layout/VerticalAccentList"/>
    <dgm:cxn modelId="{7B25EAA0-ACC5-468F-8C9E-4977EA0175BD}" type="presParOf" srcId="{130F4A55-3147-4D93-8C59-F1AB616702A7}" destId="{E47466A1-3B95-4101-8073-571A3C0FAA15}" srcOrd="0" destOrd="0" presId="urn:microsoft.com/office/officeart/2008/layout/VerticalAccentList"/>
    <dgm:cxn modelId="{CD824F62-6D5C-4778-869D-91E1254E644A}" type="presParOf" srcId="{4D4564BF-6CD8-4613-993C-0ADC4D0F00A9}" destId="{8D3D3EFB-79F9-4DCC-B064-30F1A4782FFB}" srcOrd="4" destOrd="0" presId="urn:microsoft.com/office/officeart/2008/layout/VerticalAccentList"/>
    <dgm:cxn modelId="{E7329C17-FDCA-41A1-97C8-0FC950175F67}" type="presParOf" srcId="{8D3D3EFB-79F9-4DCC-B064-30F1A4782FFB}" destId="{4374FF0C-2003-4A90-8284-B2290E115A20}" srcOrd="0" destOrd="0" presId="urn:microsoft.com/office/officeart/2008/layout/VerticalAccentList"/>
    <dgm:cxn modelId="{4E741AE4-0664-4F4C-99BE-8FAD281CC023}" type="presParOf" srcId="{8D3D3EFB-79F9-4DCC-B064-30F1A4782FFB}" destId="{75D1D14A-5D84-4A48-A25A-23DE59506DEB}" srcOrd="1" destOrd="0" presId="urn:microsoft.com/office/officeart/2008/layout/VerticalAccentList"/>
    <dgm:cxn modelId="{5BE1450E-38A8-4F75-87E3-32A3A9AAB13E}" type="presParOf" srcId="{8D3D3EFB-79F9-4DCC-B064-30F1A4782FFB}" destId="{C3381B38-C84B-40DC-8F50-62E7E05AF520}" srcOrd="2" destOrd="0" presId="urn:microsoft.com/office/officeart/2008/layout/VerticalAccentList"/>
    <dgm:cxn modelId="{6170898F-5077-425A-B757-43ECC057CD7E}" type="presParOf" srcId="{8D3D3EFB-79F9-4DCC-B064-30F1A4782FFB}" destId="{DBC8EB05-42C3-48ED-BE1B-737A7AEB5FAE}" srcOrd="3" destOrd="0" presId="urn:microsoft.com/office/officeart/2008/layout/VerticalAccentList"/>
    <dgm:cxn modelId="{E64EA4E2-0518-413E-939A-60E79C6D9DB3}" type="presParOf" srcId="{8D3D3EFB-79F9-4DCC-B064-30F1A4782FFB}" destId="{7041395F-2200-4F89-B93B-42F43BB7131B}" srcOrd="4" destOrd="0" presId="urn:microsoft.com/office/officeart/2008/layout/VerticalAccentList"/>
    <dgm:cxn modelId="{7C98616D-85D5-4218-A581-F3B4ED463357}" type="presParOf" srcId="{8D3D3EFB-79F9-4DCC-B064-30F1A4782FFB}" destId="{2F4DC518-7929-44D7-B9C7-132D8A99977C}" srcOrd="5" destOrd="0" presId="urn:microsoft.com/office/officeart/2008/layout/VerticalAccentList"/>
    <dgm:cxn modelId="{6AF88D12-3A67-41E0-9B4D-87190CD613FF}" type="presParOf" srcId="{8D3D3EFB-79F9-4DCC-B064-30F1A4782FFB}" destId="{50EA1DA6-16DD-4C15-BD6A-769F96693F25}" srcOrd="6" destOrd="0" presId="urn:microsoft.com/office/officeart/2008/layout/VerticalAccentList"/>
    <dgm:cxn modelId="{BEE92D91-5DB4-4BE7-8432-8D193E153F40}" type="presParOf" srcId="{8D3D3EFB-79F9-4DCC-B064-30F1A4782FFB}" destId="{3D3D17CD-1E0C-4911-83A5-FBE03568D943}" srcOrd="7" destOrd="0" presId="urn:microsoft.com/office/officeart/2008/layout/VerticalAccentList"/>
    <dgm:cxn modelId="{FD80D2EC-CBE8-412A-A4D6-7C7C254EF65F}" type="presParOf" srcId="{4D4564BF-6CD8-4613-993C-0ADC4D0F00A9}" destId="{894D6F09-4219-4C3B-AB74-8C657E8BCB7E}" srcOrd="5" destOrd="0" presId="urn:microsoft.com/office/officeart/2008/layout/VerticalAccentList"/>
    <dgm:cxn modelId="{EB9AB219-198E-4A86-99C6-101CF519D211}" type="presParOf" srcId="{4D4564BF-6CD8-4613-993C-0ADC4D0F00A9}" destId="{57B44DF4-408A-49D4-A6C0-AACDE8070551}" srcOrd="6" destOrd="0" presId="urn:microsoft.com/office/officeart/2008/layout/VerticalAccentList"/>
    <dgm:cxn modelId="{CC16AD33-080A-4398-8E8F-172C87A6CE1E}" type="presParOf" srcId="{57B44DF4-408A-49D4-A6C0-AACDE8070551}" destId="{C2015573-C04E-4986-AB6C-8A98E106F177}" srcOrd="0" destOrd="0" presId="urn:microsoft.com/office/officeart/2008/layout/VerticalAccentList"/>
    <dgm:cxn modelId="{198B22EC-1C60-4E36-9A42-4D2AEF184CB1}" type="presParOf" srcId="{4D4564BF-6CD8-4613-993C-0ADC4D0F00A9}" destId="{78DEBCDE-27A2-4D4D-9AC6-0F157094171D}" srcOrd="7" destOrd="0" presId="urn:microsoft.com/office/officeart/2008/layout/VerticalAccentList"/>
    <dgm:cxn modelId="{EF67238A-0599-40D9-BC35-40E96E8FA4E5}" type="presParOf" srcId="{78DEBCDE-27A2-4D4D-9AC6-0F157094171D}" destId="{111F1E74-27C4-46AA-88EE-661E84D83B16}" srcOrd="0" destOrd="0" presId="urn:microsoft.com/office/officeart/2008/layout/VerticalAccentList"/>
    <dgm:cxn modelId="{9582FEBF-0358-4E9D-BE04-F25DED4EB30A}" type="presParOf" srcId="{78DEBCDE-27A2-4D4D-9AC6-0F157094171D}" destId="{F8BB1F6E-C58E-4B33-B290-444A9B94A396}" srcOrd="1" destOrd="0" presId="urn:microsoft.com/office/officeart/2008/layout/VerticalAccentList"/>
    <dgm:cxn modelId="{5A0B6377-BC73-4CC0-A54F-935B0257CCD5}" type="presParOf" srcId="{78DEBCDE-27A2-4D4D-9AC6-0F157094171D}" destId="{D077DF0D-A347-4999-934E-6D94926280BC}" srcOrd="2" destOrd="0" presId="urn:microsoft.com/office/officeart/2008/layout/VerticalAccentList"/>
    <dgm:cxn modelId="{F7099876-73C3-4614-80C9-967E5F118D75}" type="presParOf" srcId="{78DEBCDE-27A2-4D4D-9AC6-0F157094171D}" destId="{29568F52-130B-45DF-AD71-1FE567D86DD3}" srcOrd="3" destOrd="0" presId="urn:microsoft.com/office/officeart/2008/layout/VerticalAccentList"/>
    <dgm:cxn modelId="{0877BDC6-3FB2-47D3-85C8-0AA946758AFC}" type="presParOf" srcId="{78DEBCDE-27A2-4D4D-9AC6-0F157094171D}" destId="{BE1391BC-3FAB-4B80-9F81-70443C7D23A8}" srcOrd="4" destOrd="0" presId="urn:microsoft.com/office/officeart/2008/layout/VerticalAccentList"/>
    <dgm:cxn modelId="{571B0BCC-E428-430A-BBBB-4B91E2F792BD}" type="presParOf" srcId="{78DEBCDE-27A2-4D4D-9AC6-0F157094171D}" destId="{8051028F-3EEF-4087-95D7-1F604950702A}" srcOrd="5" destOrd="0" presId="urn:microsoft.com/office/officeart/2008/layout/VerticalAccentList"/>
    <dgm:cxn modelId="{452BD8F7-AEF0-4FAD-B308-1FC34C009D3A}" type="presParOf" srcId="{78DEBCDE-27A2-4D4D-9AC6-0F157094171D}" destId="{8F2DC355-3E37-4B3A-8ABD-C8D757D2B3EC}" srcOrd="6" destOrd="0" presId="urn:microsoft.com/office/officeart/2008/layout/VerticalAccentList"/>
    <dgm:cxn modelId="{8A571885-BDD0-4E1E-99EA-A7C12D885B58}" type="presParOf" srcId="{78DEBCDE-27A2-4D4D-9AC6-0F157094171D}" destId="{FDAC38B8-D2B4-4468-A960-5CEDAEC05B1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0B9D9-C0DF-428F-B0AC-ED6E5039506D}">
      <dsp:nvSpPr>
        <dsp:cNvPr id="0" name=""/>
        <dsp:cNvSpPr/>
      </dsp:nvSpPr>
      <dsp:spPr>
        <a:xfrm rot="10800000">
          <a:off x="234014" y="817"/>
          <a:ext cx="8039259" cy="1288596"/>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235" tIns="137160" rIns="256032" bIns="137160" numCol="1" spcCol="1270" anchor="ctr" anchorCtr="0">
          <a:noAutofit/>
        </a:bodyPr>
        <a:lstStyle/>
        <a:p>
          <a:pPr lvl="0" algn="ctr" defTabSz="1600200" rtl="1">
            <a:lnSpc>
              <a:spcPct val="90000"/>
            </a:lnSpc>
            <a:spcBef>
              <a:spcPct val="0"/>
            </a:spcBef>
            <a:spcAft>
              <a:spcPct val="35000"/>
            </a:spcAft>
          </a:pPr>
          <a:r>
            <a:rPr lang="ar-SA" sz="3600" b="1" kern="1200" dirty="0" smtClean="0"/>
            <a:t>1- انخفاض دال في الوظائف العقلية العامة</a:t>
          </a:r>
          <a:endParaRPr lang="ar-SA" sz="3600" b="1" kern="1200" dirty="0"/>
        </a:p>
      </dsp:txBody>
      <dsp:txXfrm rot="10800000">
        <a:off x="556163" y="817"/>
        <a:ext cx="7717110" cy="1288596"/>
      </dsp:txXfrm>
    </dsp:sp>
    <dsp:sp modelId="{7E1CED32-288E-47D6-A04E-A005DC0D50F1}">
      <dsp:nvSpPr>
        <dsp:cNvPr id="0" name=""/>
        <dsp:cNvSpPr/>
      </dsp:nvSpPr>
      <dsp:spPr>
        <a:xfrm>
          <a:off x="118978" y="28818"/>
          <a:ext cx="1288596" cy="1288596"/>
        </a:xfrm>
        <a:prstGeom prst="ellipse">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0D4AD3-8165-4E61-89EF-03921B3C76C5}">
      <dsp:nvSpPr>
        <dsp:cNvPr id="0" name=""/>
        <dsp:cNvSpPr/>
      </dsp:nvSpPr>
      <dsp:spPr>
        <a:xfrm rot="10800000">
          <a:off x="159563" y="1854277"/>
          <a:ext cx="8188160" cy="1288596"/>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235" tIns="137160" rIns="256032" bIns="137160" numCol="1" spcCol="1270" anchor="ctr" anchorCtr="0">
          <a:noAutofit/>
        </a:bodyPr>
        <a:lstStyle/>
        <a:p>
          <a:pPr lvl="0" algn="ctr" defTabSz="1600200" rtl="1">
            <a:lnSpc>
              <a:spcPct val="90000"/>
            </a:lnSpc>
            <a:spcBef>
              <a:spcPct val="0"/>
            </a:spcBef>
            <a:spcAft>
              <a:spcPct val="35000"/>
            </a:spcAft>
          </a:pPr>
          <a:r>
            <a:rPr lang="ar-SA" sz="3600" b="1" kern="1200" dirty="0" smtClean="0"/>
            <a:t>2- قصور في السلوك التكيفي</a:t>
          </a:r>
          <a:endParaRPr lang="ar-SA" sz="3600" b="1" kern="1200" dirty="0"/>
        </a:p>
      </dsp:txBody>
      <dsp:txXfrm rot="10800000">
        <a:off x="481712" y="1854277"/>
        <a:ext cx="7866011" cy="1288596"/>
      </dsp:txXfrm>
    </dsp:sp>
    <dsp:sp modelId="{30A2BE90-31B6-4803-9F23-9BE28F205485}">
      <dsp:nvSpPr>
        <dsp:cNvPr id="0" name=""/>
        <dsp:cNvSpPr/>
      </dsp:nvSpPr>
      <dsp:spPr>
        <a:xfrm>
          <a:off x="118978" y="1823686"/>
          <a:ext cx="1288596" cy="1288596"/>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3CBEBC-89FB-49BA-ACB5-DA95A96B5EA2}">
      <dsp:nvSpPr>
        <dsp:cNvPr id="0" name=""/>
        <dsp:cNvSpPr/>
      </dsp:nvSpPr>
      <dsp:spPr>
        <a:xfrm rot="10800000">
          <a:off x="288042" y="3701011"/>
          <a:ext cx="8188160" cy="1288596"/>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235" tIns="137160" rIns="256032" bIns="137160" numCol="1" spcCol="1270" anchor="ctr" anchorCtr="0">
          <a:noAutofit/>
        </a:bodyPr>
        <a:lstStyle/>
        <a:p>
          <a:pPr lvl="0" algn="ctr" defTabSz="1600200" rtl="1">
            <a:lnSpc>
              <a:spcPct val="90000"/>
            </a:lnSpc>
            <a:spcBef>
              <a:spcPct val="0"/>
            </a:spcBef>
            <a:spcAft>
              <a:spcPct val="35000"/>
            </a:spcAft>
          </a:pPr>
          <a:r>
            <a:rPr lang="ar-SA" sz="3600" b="1" kern="1200" dirty="0" smtClean="0"/>
            <a:t>3- ظهور انخفاض في الوظائف العقلية والقصور في السلوك التكيفي خلال مرحلة النمو</a:t>
          </a:r>
          <a:endParaRPr lang="ar-SA" sz="3600" b="1" kern="1200" dirty="0"/>
        </a:p>
      </dsp:txBody>
      <dsp:txXfrm rot="10800000">
        <a:off x="610191" y="3701011"/>
        <a:ext cx="7866011" cy="1288596"/>
      </dsp:txXfrm>
    </dsp:sp>
    <dsp:sp modelId="{208CADA2-EE8F-42B6-BBA9-BD73FF09B168}">
      <dsp:nvSpPr>
        <dsp:cNvPr id="0" name=""/>
        <dsp:cNvSpPr/>
      </dsp:nvSpPr>
      <dsp:spPr>
        <a:xfrm>
          <a:off x="0" y="3701011"/>
          <a:ext cx="1288596" cy="1288596"/>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6763F-4532-4E58-97CD-D48DF90812BE}">
      <dsp:nvSpPr>
        <dsp:cNvPr id="0" name=""/>
        <dsp:cNvSpPr/>
      </dsp:nvSpPr>
      <dsp:spPr>
        <a:xfrm>
          <a:off x="4290" y="847541"/>
          <a:ext cx="4010253" cy="471794"/>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77BB27-A87F-427C-9C55-A5F3D1368E38}">
      <dsp:nvSpPr>
        <dsp:cNvPr id="0" name=""/>
        <dsp:cNvSpPr/>
      </dsp:nvSpPr>
      <dsp:spPr>
        <a:xfrm>
          <a:off x="4290" y="1024728"/>
          <a:ext cx="294607" cy="294607"/>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5BA2D9-C0E7-4F4F-8EB8-A65B9F0428CB}">
      <dsp:nvSpPr>
        <dsp:cNvPr id="0" name=""/>
        <dsp:cNvSpPr/>
      </dsp:nvSpPr>
      <dsp:spPr>
        <a:xfrm>
          <a:off x="4290" y="0"/>
          <a:ext cx="4010253" cy="84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ar-SA" sz="4000" b="1" kern="1200" dirty="0" smtClean="0"/>
            <a:t>طرق الاتصال</a:t>
          </a:r>
          <a:endParaRPr lang="ar-SA" sz="4000" b="1" kern="1200" dirty="0"/>
        </a:p>
      </dsp:txBody>
      <dsp:txXfrm>
        <a:off x="4290" y="0"/>
        <a:ext cx="4010253" cy="847541"/>
      </dsp:txXfrm>
    </dsp:sp>
    <dsp:sp modelId="{F49F2666-D33F-4D5A-8CDB-A693F87652D0}">
      <dsp:nvSpPr>
        <dsp:cNvPr id="0" name=""/>
        <dsp:cNvSpPr/>
      </dsp:nvSpPr>
      <dsp:spPr>
        <a:xfrm>
          <a:off x="4290" y="1711449"/>
          <a:ext cx="294600" cy="294600"/>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4C021B-D861-4511-B10A-312CFED8CF03}">
      <dsp:nvSpPr>
        <dsp:cNvPr id="0" name=""/>
        <dsp:cNvSpPr/>
      </dsp:nvSpPr>
      <dsp:spPr>
        <a:xfrm>
          <a:off x="285008" y="1515392"/>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b="1" kern="1200" dirty="0" smtClean="0"/>
            <a:t>الاشارات</a:t>
          </a:r>
          <a:endParaRPr lang="ar-SA" sz="2500" b="1" kern="1200" dirty="0"/>
        </a:p>
      </dsp:txBody>
      <dsp:txXfrm>
        <a:off x="285008" y="1515392"/>
        <a:ext cx="3729535" cy="686714"/>
      </dsp:txXfrm>
    </dsp:sp>
    <dsp:sp modelId="{84C4A2F6-A179-4E26-9463-13D466EAF380}">
      <dsp:nvSpPr>
        <dsp:cNvPr id="0" name=""/>
        <dsp:cNvSpPr/>
      </dsp:nvSpPr>
      <dsp:spPr>
        <a:xfrm>
          <a:off x="4290" y="2398164"/>
          <a:ext cx="294600" cy="294600"/>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7BB4D7-605F-45BC-8756-E59FFD049D19}">
      <dsp:nvSpPr>
        <dsp:cNvPr id="0" name=""/>
        <dsp:cNvSpPr/>
      </dsp:nvSpPr>
      <dsp:spPr>
        <a:xfrm>
          <a:off x="285008" y="2202107"/>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b="1" kern="1200" dirty="0" smtClean="0"/>
            <a:t>لوحة الكلمات</a:t>
          </a:r>
          <a:endParaRPr lang="ar-SA" sz="2500" b="1" kern="1200" dirty="0"/>
        </a:p>
      </dsp:txBody>
      <dsp:txXfrm>
        <a:off x="285008" y="2202107"/>
        <a:ext cx="3729535" cy="686714"/>
      </dsp:txXfrm>
    </dsp:sp>
    <dsp:sp modelId="{B6712608-86E6-471E-AE6D-5FE53C277022}">
      <dsp:nvSpPr>
        <dsp:cNvPr id="0" name=""/>
        <dsp:cNvSpPr/>
      </dsp:nvSpPr>
      <dsp:spPr>
        <a:xfrm>
          <a:off x="4215056" y="847541"/>
          <a:ext cx="4010253" cy="471794"/>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7175D-A6BA-48B4-9006-543E3FC1CE3E}">
      <dsp:nvSpPr>
        <dsp:cNvPr id="0" name=""/>
        <dsp:cNvSpPr/>
      </dsp:nvSpPr>
      <dsp:spPr>
        <a:xfrm>
          <a:off x="4215056" y="1024728"/>
          <a:ext cx="294607" cy="294607"/>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CA0E95-858C-40BA-BC28-26612C1DAD51}">
      <dsp:nvSpPr>
        <dsp:cNvPr id="0" name=""/>
        <dsp:cNvSpPr/>
      </dsp:nvSpPr>
      <dsp:spPr>
        <a:xfrm>
          <a:off x="4215056" y="0"/>
          <a:ext cx="4010253" cy="84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rtl="1">
            <a:lnSpc>
              <a:spcPct val="90000"/>
            </a:lnSpc>
            <a:spcBef>
              <a:spcPct val="0"/>
            </a:spcBef>
            <a:spcAft>
              <a:spcPct val="35000"/>
            </a:spcAft>
          </a:pPr>
          <a:r>
            <a:rPr lang="ar-SA" sz="3600" b="1" kern="1200" dirty="0" smtClean="0"/>
            <a:t>المهارات البسيطة</a:t>
          </a:r>
          <a:endParaRPr lang="ar-SA" sz="3600" b="1" kern="1200" dirty="0"/>
        </a:p>
      </dsp:txBody>
      <dsp:txXfrm>
        <a:off x="4215056" y="0"/>
        <a:ext cx="4010253" cy="847541"/>
      </dsp:txXfrm>
    </dsp:sp>
    <dsp:sp modelId="{71A85410-93B6-4C2A-84AB-93DF42E8FBA5}">
      <dsp:nvSpPr>
        <dsp:cNvPr id="0" name=""/>
        <dsp:cNvSpPr/>
      </dsp:nvSpPr>
      <dsp:spPr>
        <a:xfrm>
          <a:off x="4215056" y="1711449"/>
          <a:ext cx="294600" cy="294600"/>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7F5B6-643A-44C0-8A50-CDAD1BED54D9}">
      <dsp:nvSpPr>
        <dsp:cNvPr id="0" name=""/>
        <dsp:cNvSpPr/>
      </dsp:nvSpPr>
      <dsp:spPr>
        <a:xfrm>
          <a:off x="4495774" y="1515392"/>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b="1" kern="1200" dirty="0" smtClean="0"/>
            <a:t>تدريب الحواس</a:t>
          </a:r>
          <a:endParaRPr lang="ar-SA" sz="2500" b="1" kern="1200" dirty="0"/>
        </a:p>
      </dsp:txBody>
      <dsp:txXfrm>
        <a:off x="4495774" y="1515392"/>
        <a:ext cx="3729535" cy="686714"/>
      </dsp:txXfrm>
    </dsp:sp>
    <dsp:sp modelId="{DF597041-A0DF-4097-8188-AA169AD1F36E}">
      <dsp:nvSpPr>
        <dsp:cNvPr id="0" name=""/>
        <dsp:cNvSpPr/>
      </dsp:nvSpPr>
      <dsp:spPr>
        <a:xfrm>
          <a:off x="4215056" y="2398164"/>
          <a:ext cx="294600" cy="294600"/>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D34A9C-1607-4B0A-951B-F7DA7E932AE5}">
      <dsp:nvSpPr>
        <dsp:cNvPr id="0" name=""/>
        <dsp:cNvSpPr/>
      </dsp:nvSpPr>
      <dsp:spPr>
        <a:xfrm>
          <a:off x="4495774" y="2202107"/>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b="1" kern="1200" dirty="0" smtClean="0"/>
            <a:t>المهارات الحركية البسيطة</a:t>
          </a:r>
          <a:endParaRPr lang="ar-SA" sz="2500" b="1" kern="1200" dirty="0"/>
        </a:p>
      </dsp:txBody>
      <dsp:txXfrm>
        <a:off x="4495774" y="2202107"/>
        <a:ext cx="3729535" cy="686714"/>
      </dsp:txXfrm>
    </dsp:sp>
    <dsp:sp modelId="{5D244877-F203-42EC-9A5A-7C16CFF9E144}">
      <dsp:nvSpPr>
        <dsp:cNvPr id="0" name=""/>
        <dsp:cNvSpPr/>
      </dsp:nvSpPr>
      <dsp:spPr>
        <a:xfrm>
          <a:off x="4215056" y="3084878"/>
          <a:ext cx="294600" cy="294600"/>
        </a:xfrm>
        <a:prstGeom prst="rect">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D975C8-69AA-4F9A-8FE5-B9DDD06E0BB9}">
      <dsp:nvSpPr>
        <dsp:cNvPr id="0" name=""/>
        <dsp:cNvSpPr/>
      </dsp:nvSpPr>
      <dsp:spPr>
        <a:xfrm>
          <a:off x="4495774" y="2888821"/>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b="1" kern="1200" dirty="0" smtClean="0"/>
            <a:t>المهارات الأولية</a:t>
          </a:r>
          <a:endParaRPr lang="ar-SA" sz="2500" b="1" kern="1200" dirty="0"/>
        </a:p>
      </dsp:txBody>
      <dsp:txXfrm>
        <a:off x="4495774" y="2888821"/>
        <a:ext cx="3729535" cy="686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784C7-15A0-4ACA-AC46-118FDCE5E7EE}">
      <dsp:nvSpPr>
        <dsp:cNvPr id="0" name=""/>
        <dsp:cNvSpPr/>
      </dsp:nvSpPr>
      <dsp:spPr>
        <a:xfrm>
          <a:off x="3291839" y="552"/>
          <a:ext cx="4937760" cy="2154694"/>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285750" lvl="1" indent="-285750" algn="r" defTabSz="2400300" rtl="1">
            <a:lnSpc>
              <a:spcPct val="90000"/>
            </a:lnSpc>
            <a:spcBef>
              <a:spcPct val="0"/>
            </a:spcBef>
            <a:spcAft>
              <a:spcPct val="15000"/>
            </a:spcAft>
            <a:buChar char="••"/>
          </a:pPr>
          <a:r>
            <a:rPr lang="ar-SA" sz="5400" kern="1200" dirty="0" smtClean="0"/>
            <a:t>خلية الانسان </a:t>
          </a:r>
          <a:endParaRPr lang="ar-SA" sz="5400" kern="1200" dirty="0"/>
        </a:p>
      </dsp:txBody>
      <dsp:txXfrm>
        <a:off x="3291839" y="269889"/>
        <a:ext cx="4129750" cy="1616020"/>
      </dsp:txXfrm>
    </dsp:sp>
    <dsp:sp modelId="{E01AAB86-4AFD-4DAA-B81E-F1F80CB9DEB0}">
      <dsp:nvSpPr>
        <dsp:cNvPr id="0" name=""/>
        <dsp:cNvSpPr/>
      </dsp:nvSpPr>
      <dsp:spPr>
        <a:xfrm>
          <a:off x="0" y="552"/>
          <a:ext cx="3291840" cy="215469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rtl="1">
            <a:lnSpc>
              <a:spcPct val="90000"/>
            </a:lnSpc>
            <a:spcBef>
              <a:spcPct val="0"/>
            </a:spcBef>
            <a:spcAft>
              <a:spcPct val="35000"/>
            </a:spcAft>
          </a:pPr>
          <a:r>
            <a:rPr lang="ar-SA" sz="5700" kern="1200" dirty="0" smtClean="0"/>
            <a:t>46 كروموسوم</a:t>
          </a:r>
          <a:endParaRPr lang="ar-SA" sz="5700" kern="1200" dirty="0"/>
        </a:p>
      </dsp:txBody>
      <dsp:txXfrm>
        <a:off x="105183" y="105735"/>
        <a:ext cx="3081474" cy="1944328"/>
      </dsp:txXfrm>
    </dsp:sp>
    <dsp:sp modelId="{516DA963-5BAE-46FA-929B-B500CBC9F207}">
      <dsp:nvSpPr>
        <dsp:cNvPr id="0" name=""/>
        <dsp:cNvSpPr/>
      </dsp:nvSpPr>
      <dsp:spPr>
        <a:xfrm>
          <a:off x="3291839" y="2370716"/>
          <a:ext cx="4937760" cy="2154694"/>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285750" lvl="1" indent="-285750" algn="r" defTabSz="2400300" rtl="1">
            <a:lnSpc>
              <a:spcPct val="90000"/>
            </a:lnSpc>
            <a:spcBef>
              <a:spcPct val="0"/>
            </a:spcBef>
            <a:spcAft>
              <a:spcPct val="15000"/>
            </a:spcAft>
            <a:buChar char="••"/>
          </a:pPr>
          <a:r>
            <a:rPr lang="ar-SA" sz="5400" kern="1200" dirty="0" smtClean="0"/>
            <a:t>البويضة الملقحة</a:t>
          </a:r>
          <a:endParaRPr lang="ar-SA" sz="5400" kern="1200" dirty="0"/>
        </a:p>
        <a:p>
          <a:pPr marL="285750" lvl="1" indent="-285750" algn="r" defTabSz="2400300" rtl="1">
            <a:lnSpc>
              <a:spcPct val="90000"/>
            </a:lnSpc>
            <a:spcBef>
              <a:spcPct val="0"/>
            </a:spcBef>
            <a:spcAft>
              <a:spcPct val="15000"/>
            </a:spcAft>
            <a:buChar char="••"/>
          </a:pPr>
          <a:r>
            <a:rPr lang="ar-SA" sz="5400" kern="1200" dirty="0" smtClean="0"/>
            <a:t> اضطرابات</a:t>
          </a:r>
          <a:endParaRPr lang="ar-SA" sz="5400" kern="1200" dirty="0"/>
        </a:p>
      </dsp:txBody>
      <dsp:txXfrm>
        <a:off x="3291839" y="2640053"/>
        <a:ext cx="4129750" cy="1616020"/>
      </dsp:txXfrm>
    </dsp:sp>
    <dsp:sp modelId="{88D54FAC-38A5-4E62-9B09-C08B163544D7}">
      <dsp:nvSpPr>
        <dsp:cNvPr id="0" name=""/>
        <dsp:cNvSpPr/>
      </dsp:nvSpPr>
      <dsp:spPr>
        <a:xfrm>
          <a:off x="0" y="2370716"/>
          <a:ext cx="3291840" cy="215469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rtl="1">
            <a:lnSpc>
              <a:spcPct val="90000"/>
            </a:lnSpc>
            <a:spcBef>
              <a:spcPct val="0"/>
            </a:spcBef>
            <a:spcAft>
              <a:spcPct val="35000"/>
            </a:spcAft>
          </a:pPr>
          <a:r>
            <a:rPr lang="ar-SA" sz="5700" kern="1200" dirty="0" smtClean="0"/>
            <a:t>23 زوج</a:t>
          </a:r>
          <a:endParaRPr lang="ar-SA" sz="5700" kern="1200" dirty="0"/>
        </a:p>
      </dsp:txBody>
      <dsp:txXfrm>
        <a:off x="105183" y="2475899"/>
        <a:ext cx="3081474" cy="19443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7D9AE-2550-49AE-B7C7-F4F6021C6A8F}">
      <dsp:nvSpPr>
        <dsp:cNvPr id="0" name=""/>
        <dsp:cNvSpPr/>
      </dsp:nvSpPr>
      <dsp:spPr>
        <a:xfrm rot="5400000">
          <a:off x="-245635" y="246082"/>
          <a:ext cx="1637567" cy="1146297"/>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endParaRPr lang="ar-SA" sz="3400" kern="1200"/>
        </a:p>
      </dsp:txBody>
      <dsp:txXfrm rot="-5400000">
        <a:off x="1" y="573596"/>
        <a:ext cx="1146297" cy="491270"/>
      </dsp:txXfrm>
    </dsp:sp>
    <dsp:sp modelId="{0D4D9BED-15C8-434E-8F60-3B83437FC9CF}">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dirty="0" smtClean="0"/>
            <a:t>الحوادث والأمراض التي تتعرض لها الأم الحامل</a:t>
          </a:r>
          <a:endParaRPr lang="ar-SA" sz="2900" kern="1200" dirty="0"/>
        </a:p>
        <a:p>
          <a:pPr marL="285750" lvl="1" indent="-285750" algn="r" defTabSz="1289050" rtl="1">
            <a:lnSpc>
              <a:spcPct val="90000"/>
            </a:lnSpc>
            <a:spcBef>
              <a:spcPct val="0"/>
            </a:spcBef>
            <a:spcAft>
              <a:spcPct val="15000"/>
            </a:spcAft>
            <a:buChar char="••"/>
          </a:pPr>
          <a:r>
            <a:rPr lang="ar-SA" sz="2900" kern="1200" dirty="0" smtClean="0"/>
            <a:t>الحصبة الألمانية</a:t>
          </a:r>
          <a:endParaRPr lang="ar-SA" sz="2900" kern="1200" dirty="0"/>
        </a:p>
      </dsp:txBody>
      <dsp:txXfrm rot="-5400000">
        <a:off x="1146298" y="52408"/>
        <a:ext cx="7031341" cy="960496"/>
      </dsp:txXfrm>
    </dsp:sp>
    <dsp:sp modelId="{BD7340F3-F7EF-4407-9DB4-67FF1F7B42E4}">
      <dsp:nvSpPr>
        <dsp:cNvPr id="0" name=""/>
        <dsp:cNvSpPr/>
      </dsp:nvSpPr>
      <dsp:spPr>
        <a:xfrm rot="5400000">
          <a:off x="-245635" y="1689832"/>
          <a:ext cx="1637567" cy="1146297"/>
        </a:xfrm>
        <a:prstGeom prst="chevron">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endParaRPr lang="ar-SA" sz="3400" kern="1200"/>
        </a:p>
      </dsp:txBody>
      <dsp:txXfrm rot="-5400000">
        <a:off x="1" y="2017346"/>
        <a:ext cx="1146297" cy="491270"/>
      </dsp:txXfrm>
    </dsp:sp>
    <dsp:sp modelId="{B0773010-6BDC-47C5-BE25-A341310E7FBD}">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dirty="0" smtClean="0"/>
            <a:t>سوء التغذية</a:t>
          </a:r>
          <a:endParaRPr lang="ar-SA" sz="2900" kern="1200" dirty="0"/>
        </a:p>
        <a:p>
          <a:pPr marL="285750" lvl="1" indent="-285750" algn="r" defTabSz="1289050" rtl="1">
            <a:lnSpc>
              <a:spcPct val="90000"/>
            </a:lnSpc>
            <a:spcBef>
              <a:spcPct val="0"/>
            </a:spcBef>
            <a:spcAft>
              <a:spcPct val="15000"/>
            </a:spcAft>
            <a:buChar char="••"/>
          </a:pPr>
          <a:r>
            <a:rPr lang="ar-SA" sz="2900" kern="1200" dirty="0" smtClean="0"/>
            <a:t>الحوادث والأمراض التي يتعرض لها الطفل بعد الولادة</a:t>
          </a:r>
          <a:endParaRPr lang="ar-SA" sz="2900" kern="1200" dirty="0"/>
        </a:p>
      </dsp:txBody>
      <dsp:txXfrm rot="-5400000">
        <a:off x="1146298" y="1496158"/>
        <a:ext cx="7031341" cy="960496"/>
      </dsp:txXfrm>
    </dsp:sp>
    <dsp:sp modelId="{825E7763-C4AE-4985-AC2B-BBEFA2C9930C}">
      <dsp:nvSpPr>
        <dsp:cNvPr id="0" name=""/>
        <dsp:cNvSpPr/>
      </dsp:nvSpPr>
      <dsp:spPr>
        <a:xfrm rot="5400000">
          <a:off x="-245635" y="3133582"/>
          <a:ext cx="1637567" cy="1146297"/>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endParaRPr lang="ar-SA" sz="3400" kern="1200"/>
        </a:p>
      </dsp:txBody>
      <dsp:txXfrm rot="-5400000">
        <a:off x="1" y="3461096"/>
        <a:ext cx="1146297" cy="491270"/>
      </dsp:txXfrm>
    </dsp:sp>
    <dsp:sp modelId="{37FC1D01-4A69-4168-9B50-EF9B5A5C32B4}">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SA" sz="2900" kern="1200" dirty="0" smtClean="0"/>
            <a:t>العوامل الاجتماعية والثقافية وانخفاض مستوى الرعاية الأسرية</a:t>
          </a:r>
          <a:endParaRPr lang="ar-SA" sz="2900" kern="1200" dirty="0"/>
        </a:p>
      </dsp:txBody>
      <dsp:txXfrm rot="-5400000">
        <a:off x="1146298" y="2939908"/>
        <a:ext cx="7031341" cy="960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82AF6-CAD2-4E3C-B113-B36486F64568}">
      <dsp:nvSpPr>
        <dsp:cNvPr id="0" name=""/>
        <dsp:cNvSpPr/>
      </dsp:nvSpPr>
      <dsp:spPr>
        <a:xfrm rot="5400000">
          <a:off x="4779555" y="-1794082"/>
          <a:ext cx="1633144"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r" defTabSz="1111250" rtl="1">
            <a:lnSpc>
              <a:spcPct val="90000"/>
            </a:lnSpc>
            <a:spcBef>
              <a:spcPct val="0"/>
            </a:spcBef>
            <a:spcAft>
              <a:spcPct val="15000"/>
            </a:spcAft>
            <a:buChar char="••"/>
          </a:pPr>
          <a:r>
            <a:rPr lang="ar-SA" sz="2500" b="1" kern="1200" dirty="0" smtClean="0"/>
            <a:t>القابلية العالية للتشتت</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ضعف التعلم العارض</a:t>
          </a:r>
          <a:endParaRPr lang="ar-SA" sz="2500" b="1" kern="1200" dirty="0"/>
        </a:p>
      </dsp:txBody>
      <dsp:txXfrm rot="-5400000">
        <a:off x="2962655" y="102542"/>
        <a:ext cx="5187220" cy="1473696"/>
      </dsp:txXfrm>
    </dsp:sp>
    <dsp:sp modelId="{B94862D3-588D-4709-B65D-8B81012D794F}">
      <dsp:nvSpPr>
        <dsp:cNvPr id="0" name=""/>
        <dsp:cNvSpPr/>
      </dsp:nvSpPr>
      <dsp:spPr>
        <a:xfrm>
          <a:off x="0" y="1735"/>
          <a:ext cx="2962656" cy="167530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SA" sz="6500" kern="1200" dirty="0" smtClean="0"/>
            <a:t>الانتباه</a:t>
          </a:r>
          <a:endParaRPr lang="ar-SA" sz="6500" kern="1200" dirty="0"/>
        </a:p>
      </dsp:txBody>
      <dsp:txXfrm>
        <a:off x="81782" y="83517"/>
        <a:ext cx="2799092" cy="1511744"/>
      </dsp:txXfrm>
    </dsp:sp>
    <dsp:sp modelId="{3145B170-2785-470D-9E59-C9D5E0F889AF}">
      <dsp:nvSpPr>
        <dsp:cNvPr id="0" name=""/>
        <dsp:cNvSpPr/>
      </dsp:nvSpPr>
      <dsp:spPr>
        <a:xfrm rot="5400000">
          <a:off x="4681584" y="52162"/>
          <a:ext cx="1839368" cy="5256662"/>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r" defTabSz="1111250" rtl="1">
            <a:lnSpc>
              <a:spcPct val="90000"/>
            </a:lnSpc>
            <a:spcBef>
              <a:spcPct val="0"/>
            </a:spcBef>
            <a:spcAft>
              <a:spcPct val="15000"/>
            </a:spcAft>
            <a:buChar char="••"/>
          </a:pPr>
          <a:r>
            <a:rPr lang="ar-SA" sz="2500" b="1" kern="1200" dirty="0" smtClean="0"/>
            <a:t>صعوبة في الذاكرة قريبة المدى</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يترتب على ضعف الانتباه ضعف في الذاكرة</a:t>
          </a:r>
          <a:r>
            <a:rPr lang="ar-SA" sz="2500" kern="1200" dirty="0" smtClean="0"/>
            <a:t>.</a:t>
          </a:r>
          <a:endParaRPr lang="ar-SA" sz="2500" kern="1200" dirty="0"/>
        </a:p>
      </dsp:txBody>
      <dsp:txXfrm rot="-5400000">
        <a:off x="2972938" y="1850600"/>
        <a:ext cx="5166871" cy="1659786"/>
      </dsp:txXfrm>
    </dsp:sp>
    <dsp:sp modelId="{66D6FC1E-C79A-44F7-856E-B4696755C7F6}">
      <dsp:nvSpPr>
        <dsp:cNvPr id="0" name=""/>
        <dsp:cNvSpPr/>
      </dsp:nvSpPr>
      <dsp:spPr>
        <a:xfrm>
          <a:off x="0" y="1842839"/>
          <a:ext cx="2956872" cy="1675308"/>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SA" sz="6500" kern="1200" dirty="0" smtClean="0"/>
            <a:t>التذكر</a:t>
          </a:r>
          <a:endParaRPr lang="ar-SA" sz="6500" kern="1200" dirty="0"/>
        </a:p>
      </dsp:txBody>
      <dsp:txXfrm>
        <a:off x="81782" y="1924621"/>
        <a:ext cx="2793308" cy="1511744"/>
      </dsp:txXfrm>
    </dsp:sp>
    <dsp:sp modelId="{B5FE214C-1B6F-43AF-BA5B-76B09847959B}">
      <dsp:nvSpPr>
        <dsp:cNvPr id="0" name=""/>
        <dsp:cNvSpPr/>
      </dsp:nvSpPr>
      <dsp:spPr>
        <a:xfrm rot="5400000">
          <a:off x="4789359" y="1888126"/>
          <a:ext cx="1613536" cy="5266944"/>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r" defTabSz="1111250" rtl="1">
            <a:lnSpc>
              <a:spcPct val="90000"/>
            </a:lnSpc>
            <a:spcBef>
              <a:spcPct val="0"/>
            </a:spcBef>
            <a:spcAft>
              <a:spcPct val="15000"/>
            </a:spcAft>
            <a:buChar char="••"/>
          </a:pPr>
          <a:r>
            <a:rPr lang="ar-SA" sz="2500" b="1" kern="1200" dirty="0" smtClean="0"/>
            <a:t>بعض المعاقين عقليًا يواجهون صعوبات حسية</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تختلف صعوبة القدرة على التمييز تبعًا لدرجة الاعاقة.</a:t>
          </a:r>
          <a:endParaRPr lang="ar-SA" sz="2500" b="1" kern="1200" dirty="0"/>
        </a:p>
      </dsp:txBody>
      <dsp:txXfrm rot="-5400000">
        <a:off x="2962655" y="3793596"/>
        <a:ext cx="5188178" cy="1456004"/>
      </dsp:txXfrm>
    </dsp:sp>
    <dsp:sp modelId="{11996BF8-E7C8-492C-80BB-19DA6A66055B}">
      <dsp:nvSpPr>
        <dsp:cNvPr id="0" name=""/>
        <dsp:cNvSpPr/>
      </dsp:nvSpPr>
      <dsp:spPr>
        <a:xfrm>
          <a:off x="0" y="3683943"/>
          <a:ext cx="2962656" cy="1675308"/>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SA" sz="6500" kern="1200" dirty="0" smtClean="0"/>
            <a:t>التمييز</a:t>
          </a:r>
          <a:endParaRPr lang="ar-SA" sz="6500" kern="1200" dirty="0"/>
        </a:p>
      </dsp:txBody>
      <dsp:txXfrm>
        <a:off x="81782" y="3765725"/>
        <a:ext cx="2799092" cy="15117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CCCF1-61A0-4FC8-83C7-0A0871D99509}">
      <dsp:nvSpPr>
        <dsp:cNvPr id="0" name=""/>
        <dsp:cNvSpPr/>
      </dsp:nvSpPr>
      <dsp:spPr>
        <a:xfrm rot="5400000">
          <a:off x="4564065" y="-1343328"/>
          <a:ext cx="2064125"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ar-SA" sz="2900" b="1" kern="1200" dirty="0" smtClean="0"/>
            <a:t>المعاقون عقليًا بشكل عام ذوو خيال محدود</a:t>
          </a:r>
          <a:endParaRPr lang="ar-SA" sz="2900" b="1" kern="1200" dirty="0"/>
        </a:p>
        <a:p>
          <a:pPr marL="285750" lvl="1" indent="-285750" algn="r" defTabSz="1289050" rtl="1">
            <a:lnSpc>
              <a:spcPct val="90000"/>
            </a:lnSpc>
            <a:spcBef>
              <a:spcPct val="0"/>
            </a:spcBef>
            <a:spcAft>
              <a:spcPct val="15000"/>
            </a:spcAft>
            <a:buChar char="••"/>
          </a:pPr>
          <a:r>
            <a:rPr lang="ar-SA" sz="2900" b="1" kern="1200" dirty="0" smtClean="0"/>
            <a:t>القصور في القدرة على التخيل تزداد بازدياد درجة الاعاقة</a:t>
          </a:r>
          <a:endParaRPr lang="ar-SA" sz="2900" b="1" kern="1200" dirty="0"/>
        </a:p>
      </dsp:txBody>
      <dsp:txXfrm rot="-5400000">
        <a:off x="2962656" y="358843"/>
        <a:ext cx="5166182" cy="1862601"/>
      </dsp:txXfrm>
    </dsp:sp>
    <dsp:sp modelId="{BFBB845F-EB1D-485E-AA0E-E0A9613CB177}">
      <dsp:nvSpPr>
        <dsp:cNvPr id="0" name=""/>
        <dsp:cNvSpPr/>
      </dsp:nvSpPr>
      <dsp:spPr>
        <a:xfrm>
          <a:off x="0" y="64"/>
          <a:ext cx="2962656" cy="258015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SA" sz="6500" kern="1200" dirty="0" smtClean="0"/>
            <a:t>التخيل</a:t>
          </a:r>
          <a:endParaRPr lang="ar-SA" sz="6500" kern="1200" dirty="0"/>
        </a:p>
      </dsp:txBody>
      <dsp:txXfrm>
        <a:off x="125953" y="126017"/>
        <a:ext cx="2710750" cy="2328251"/>
      </dsp:txXfrm>
    </dsp:sp>
    <dsp:sp modelId="{BE2E1731-E4DD-48BA-B5B8-6902925DD094}">
      <dsp:nvSpPr>
        <dsp:cNvPr id="0" name=""/>
        <dsp:cNvSpPr/>
      </dsp:nvSpPr>
      <dsp:spPr>
        <a:xfrm rot="5400000">
          <a:off x="4564065" y="1365835"/>
          <a:ext cx="2064125" cy="5266944"/>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ar-SA" sz="2900" b="1" kern="1200" dirty="0" smtClean="0"/>
            <a:t>انخفاض قدرة المعاقون عقليا على التفكير المجرد</a:t>
          </a:r>
          <a:endParaRPr lang="ar-SA" sz="2900" b="1" kern="1200" dirty="0"/>
        </a:p>
        <a:p>
          <a:pPr marL="285750" lvl="1" indent="-285750" algn="r" defTabSz="1289050" rtl="1">
            <a:lnSpc>
              <a:spcPct val="90000"/>
            </a:lnSpc>
            <a:spcBef>
              <a:spcPct val="0"/>
            </a:spcBef>
            <a:spcAft>
              <a:spcPct val="15000"/>
            </a:spcAft>
            <a:buChar char="••"/>
          </a:pPr>
          <a:r>
            <a:rPr lang="ar-SA" sz="2900" b="1" kern="1200" dirty="0" smtClean="0"/>
            <a:t>توفير الخبرات العلمية على شكل مدركات حسية ثم شبه مجردة ثم مجردة</a:t>
          </a:r>
          <a:endParaRPr lang="ar-SA" sz="2900" b="1" kern="1200" dirty="0"/>
        </a:p>
      </dsp:txBody>
      <dsp:txXfrm rot="-5400000">
        <a:off x="2962656" y="3068006"/>
        <a:ext cx="5166182" cy="1862601"/>
      </dsp:txXfrm>
    </dsp:sp>
    <dsp:sp modelId="{5C4F3560-C7E1-4CC6-AF8F-EDE7562AC6B0}">
      <dsp:nvSpPr>
        <dsp:cNvPr id="0" name=""/>
        <dsp:cNvSpPr/>
      </dsp:nvSpPr>
      <dsp:spPr>
        <a:xfrm>
          <a:off x="0" y="2709229"/>
          <a:ext cx="2962656" cy="2580157"/>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1">
            <a:lnSpc>
              <a:spcPct val="90000"/>
            </a:lnSpc>
            <a:spcBef>
              <a:spcPct val="0"/>
            </a:spcBef>
            <a:spcAft>
              <a:spcPct val="35000"/>
            </a:spcAft>
          </a:pPr>
          <a:r>
            <a:rPr lang="ar-SA" sz="6500" kern="1200" dirty="0" smtClean="0"/>
            <a:t>التفكير</a:t>
          </a:r>
          <a:endParaRPr lang="ar-SA" sz="6500" kern="1200" dirty="0"/>
        </a:p>
      </dsp:txBody>
      <dsp:txXfrm>
        <a:off x="125953" y="2835182"/>
        <a:ext cx="2710750" cy="23282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42139-7458-4A57-97A3-4B11514141E5}">
      <dsp:nvSpPr>
        <dsp:cNvPr id="0" name=""/>
        <dsp:cNvSpPr/>
      </dsp:nvSpPr>
      <dsp:spPr>
        <a:xfrm>
          <a:off x="1912785" y="155572"/>
          <a:ext cx="4321708" cy="183478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ar-SA" sz="4600" kern="1200" dirty="0" smtClean="0"/>
            <a:t>تشخيص الاعاقة العقلية</a:t>
          </a:r>
          <a:endParaRPr lang="ar-SA" sz="4600" kern="1200" dirty="0"/>
        </a:p>
      </dsp:txBody>
      <dsp:txXfrm>
        <a:off x="1912785" y="155572"/>
        <a:ext cx="4321708" cy="1834782"/>
      </dsp:txXfrm>
    </dsp:sp>
    <dsp:sp modelId="{861832B2-8A28-4F37-8EEA-AD4C15E3A024}">
      <dsp:nvSpPr>
        <dsp:cNvPr id="0" name=""/>
        <dsp:cNvSpPr/>
      </dsp:nvSpPr>
      <dsp:spPr>
        <a:xfrm>
          <a:off x="4330815" y="2304250"/>
          <a:ext cx="3057971" cy="183478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ar-SA" sz="4600" kern="1200" dirty="0" smtClean="0"/>
            <a:t>القدرة العقلية</a:t>
          </a:r>
          <a:endParaRPr lang="ar-SA" sz="4600" kern="1200" dirty="0"/>
        </a:p>
      </dsp:txBody>
      <dsp:txXfrm>
        <a:off x="4330815" y="2304250"/>
        <a:ext cx="3057971" cy="1834782"/>
      </dsp:txXfrm>
    </dsp:sp>
    <dsp:sp modelId="{97FBA4D8-6E39-401D-AF49-3D74A050C8B4}">
      <dsp:nvSpPr>
        <dsp:cNvPr id="0" name=""/>
        <dsp:cNvSpPr/>
      </dsp:nvSpPr>
      <dsp:spPr>
        <a:xfrm>
          <a:off x="581986" y="2275273"/>
          <a:ext cx="3057971" cy="183478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ar-SA" sz="4600" kern="1200" dirty="0" smtClean="0"/>
            <a:t>السلوك التكيفي</a:t>
          </a:r>
          <a:endParaRPr lang="ar-SA" sz="4600" kern="1200" dirty="0"/>
        </a:p>
      </dsp:txBody>
      <dsp:txXfrm>
        <a:off x="581986" y="2275273"/>
        <a:ext cx="3057971" cy="1834782"/>
      </dsp:txXfrm>
    </dsp:sp>
    <dsp:sp modelId="{07A19DA3-7EF5-4505-B041-DBE96A45F259}">
      <dsp:nvSpPr>
        <dsp:cNvPr id="0" name=""/>
        <dsp:cNvSpPr/>
      </dsp:nvSpPr>
      <dsp:spPr>
        <a:xfrm>
          <a:off x="4350324" y="4285897"/>
          <a:ext cx="3057971" cy="183478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ar-SA" sz="4600" kern="1200" dirty="0" smtClean="0"/>
            <a:t>اختبارات الذكاء </a:t>
          </a:r>
          <a:endParaRPr lang="ar-SA" sz="4600" kern="1200" dirty="0"/>
        </a:p>
      </dsp:txBody>
      <dsp:txXfrm>
        <a:off x="4350324" y="4285897"/>
        <a:ext cx="3057971" cy="1834782"/>
      </dsp:txXfrm>
    </dsp:sp>
    <dsp:sp modelId="{01EA3ACA-430E-4BEB-A5B8-44A5B2046C22}">
      <dsp:nvSpPr>
        <dsp:cNvPr id="0" name=""/>
        <dsp:cNvSpPr/>
      </dsp:nvSpPr>
      <dsp:spPr>
        <a:xfrm>
          <a:off x="581986" y="4237952"/>
          <a:ext cx="3057971" cy="183478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ar-SA" sz="4600" kern="1200" dirty="0" smtClean="0"/>
            <a:t>مقاييس السلوك التكيفي</a:t>
          </a:r>
          <a:endParaRPr lang="ar-SA" sz="4600" kern="1200" dirty="0"/>
        </a:p>
      </dsp:txBody>
      <dsp:txXfrm>
        <a:off x="581986" y="4237952"/>
        <a:ext cx="3057971" cy="18347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AAA04-2B00-4233-99C4-5C777A532F36}">
      <dsp:nvSpPr>
        <dsp:cNvPr id="0" name=""/>
        <dsp:cNvSpPr/>
      </dsp:nvSpPr>
      <dsp:spPr>
        <a:xfrm>
          <a:off x="4290" y="847541"/>
          <a:ext cx="4010253" cy="471794"/>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3DBD9-ED4B-4734-AE03-5D980444AF79}">
      <dsp:nvSpPr>
        <dsp:cNvPr id="0" name=""/>
        <dsp:cNvSpPr/>
      </dsp:nvSpPr>
      <dsp:spPr>
        <a:xfrm>
          <a:off x="4290" y="1024728"/>
          <a:ext cx="294607" cy="294607"/>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B0E69C-9A2C-4A74-B328-AE4D20DE3AE8}">
      <dsp:nvSpPr>
        <dsp:cNvPr id="0" name=""/>
        <dsp:cNvSpPr/>
      </dsp:nvSpPr>
      <dsp:spPr>
        <a:xfrm>
          <a:off x="4290" y="0"/>
          <a:ext cx="4010253" cy="84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kern="1200" dirty="0" smtClean="0"/>
            <a:t>مقاييس السلوك التكيفي</a:t>
          </a:r>
          <a:endParaRPr lang="ar-SA" sz="4200" kern="1200" dirty="0"/>
        </a:p>
      </dsp:txBody>
      <dsp:txXfrm>
        <a:off x="4290" y="0"/>
        <a:ext cx="4010253" cy="847541"/>
      </dsp:txXfrm>
    </dsp:sp>
    <dsp:sp modelId="{7FBA63F9-9219-4D72-B37A-236232B02B97}">
      <dsp:nvSpPr>
        <dsp:cNvPr id="0" name=""/>
        <dsp:cNvSpPr/>
      </dsp:nvSpPr>
      <dsp:spPr>
        <a:xfrm>
          <a:off x="82353" y="1900810"/>
          <a:ext cx="294600" cy="294600"/>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A49AEE-EAA2-49E3-A254-AE9316DC3BC6}">
      <dsp:nvSpPr>
        <dsp:cNvPr id="0" name=""/>
        <dsp:cNvSpPr/>
      </dsp:nvSpPr>
      <dsp:spPr>
        <a:xfrm>
          <a:off x="298359" y="1612775"/>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SA" sz="3200" b="1" kern="1200" dirty="0" smtClean="0"/>
            <a:t>الجمعية الأمريكية للسلوك التكيفي</a:t>
          </a:r>
          <a:endParaRPr lang="ar-SA" sz="3200" b="1" kern="1200" dirty="0"/>
        </a:p>
      </dsp:txBody>
      <dsp:txXfrm>
        <a:off x="298359" y="1612775"/>
        <a:ext cx="3729535" cy="686714"/>
      </dsp:txXfrm>
    </dsp:sp>
    <dsp:sp modelId="{18824EB5-B0FE-41E6-9865-3DA10EFFFDF5}">
      <dsp:nvSpPr>
        <dsp:cNvPr id="0" name=""/>
        <dsp:cNvSpPr/>
      </dsp:nvSpPr>
      <dsp:spPr>
        <a:xfrm>
          <a:off x="82353" y="2764903"/>
          <a:ext cx="294600" cy="294600"/>
        </a:xfrm>
        <a:prstGeom prst="rect">
          <a:avLst/>
        </a:prstGeom>
        <a:solidFill>
          <a:schemeClr val="lt1">
            <a:hueOff val="0"/>
            <a:satOff val="0"/>
            <a:lumOff val="0"/>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dsp:style>
    </dsp:sp>
    <dsp:sp modelId="{1B845A17-E576-4135-9AB6-5E00EEE7079B}">
      <dsp:nvSpPr>
        <dsp:cNvPr id="0" name=""/>
        <dsp:cNvSpPr/>
      </dsp:nvSpPr>
      <dsp:spPr>
        <a:xfrm>
          <a:off x="370377" y="2476875"/>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SA" sz="3200" b="1" kern="1200" dirty="0" err="1" smtClean="0"/>
            <a:t>فينلاند</a:t>
          </a:r>
          <a:r>
            <a:rPr lang="ar-SA" sz="3200" b="1" kern="1200" dirty="0" smtClean="0"/>
            <a:t> للنضج الاجتماعي</a:t>
          </a:r>
          <a:endParaRPr lang="ar-SA" sz="3200" b="1" kern="1200" dirty="0"/>
        </a:p>
      </dsp:txBody>
      <dsp:txXfrm>
        <a:off x="370377" y="2476875"/>
        <a:ext cx="3729535" cy="686714"/>
      </dsp:txXfrm>
    </dsp:sp>
    <dsp:sp modelId="{7668FD20-D0BC-4753-B7C3-CEBBE52E19B4}">
      <dsp:nvSpPr>
        <dsp:cNvPr id="0" name=""/>
        <dsp:cNvSpPr/>
      </dsp:nvSpPr>
      <dsp:spPr>
        <a:xfrm>
          <a:off x="82353" y="3628999"/>
          <a:ext cx="294600" cy="294600"/>
        </a:xfrm>
        <a:prstGeom prst="rect">
          <a:avLst/>
        </a:prstGeom>
        <a:solidFill>
          <a:schemeClr val="lt1">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sp>
    <dsp:sp modelId="{22BB4C57-979D-4393-ACB5-B00EA7A55250}">
      <dsp:nvSpPr>
        <dsp:cNvPr id="0" name=""/>
        <dsp:cNvSpPr/>
      </dsp:nvSpPr>
      <dsp:spPr>
        <a:xfrm>
          <a:off x="442394" y="3412976"/>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SA" sz="3200" b="1" kern="1200" dirty="0" smtClean="0"/>
            <a:t>قائمة السلوك التكيفي للأطفال</a:t>
          </a:r>
          <a:endParaRPr lang="ar-SA" sz="3200" b="1" kern="1200" dirty="0"/>
        </a:p>
      </dsp:txBody>
      <dsp:txXfrm>
        <a:off x="442394" y="3412976"/>
        <a:ext cx="3729535" cy="686714"/>
      </dsp:txXfrm>
    </dsp:sp>
    <dsp:sp modelId="{037A13FB-063D-483F-9D0A-3E211EA6AA90}">
      <dsp:nvSpPr>
        <dsp:cNvPr id="0" name=""/>
        <dsp:cNvSpPr/>
      </dsp:nvSpPr>
      <dsp:spPr>
        <a:xfrm>
          <a:off x="4215056" y="847541"/>
          <a:ext cx="4010253" cy="471794"/>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9F2CAF-B3DA-4DDA-BAB3-1B7FCA1E051C}">
      <dsp:nvSpPr>
        <dsp:cNvPr id="0" name=""/>
        <dsp:cNvSpPr/>
      </dsp:nvSpPr>
      <dsp:spPr>
        <a:xfrm>
          <a:off x="4215056" y="1024728"/>
          <a:ext cx="294607" cy="294607"/>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sp>
    <dsp:sp modelId="{F49F8B87-2D75-4143-8503-EE7CC6E63AD2}">
      <dsp:nvSpPr>
        <dsp:cNvPr id="0" name=""/>
        <dsp:cNvSpPr/>
      </dsp:nvSpPr>
      <dsp:spPr>
        <a:xfrm>
          <a:off x="4215056" y="0"/>
          <a:ext cx="4010253" cy="84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kern="1200" dirty="0" smtClean="0"/>
            <a:t>اختبارات الذكاء</a:t>
          </a:r>
          <a:endParaRPr lang="ar-SA" sz="4200" kern="1200" dirty="0"/>
        </a:p>
      </dsp:txBody>
      <dsp:txXfrm>
        <a:off x="4215056" y="0"/>
        <a:ext cx="4010253" cy="847541"/>
      </dsp:txXfrm>
    </dsp:sp>
    <dsp:sp modelId="{A26CBD9E-48ED-471E-8CA5-738DD717E686}">
      <dsp:nvSpPr>
        <dsp:cNvPr id="0" name=""/>
        <dsp:cNvSpPr/>
      </dsp:nvSpPr>
      <dsp:spPr>
        <a:xfrm>
          <a:off x="4215056" y="1711449"/>
          <a:ext cx="294600" cy="294600"/>
        </a:xfrm>
        <a:prstGeom prst="rect">
          <a:avLst/>
        </a:prstGeom>
        <a:solidFill>
          <a:schemeClr val="lt1">
            <a:hueOff val="0"/>
            <a:satOff val="0"/>
            <a:lumOff val="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dsp:style>
    </dsp:sp>
    <dsp:sp modelId="{E8671D12-A812-4376-BCE1-6725A31C30D9}">
      <dsp:nvSpPr>
        <dsp:cNvPr id="0" name=""/>
        <dsp:cNvSpPr/>
      </dsp:nvSpPr>
      <dsp:spPr>
        <a:xfrm>
          <a:off x="4495774" y="1515392"/>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SA" sz="4000" b="1" kern="1200" dirty="0" smtClean="0"/>
            <a:t>مقياس بينيه</a:t>
          </a:r>
          <a:endParaRPr lang="ar-SA" sz="4000" b="1" kern="1200" dirty="0"/>
        </a:p>
      </dsp:txBody>
      <dsp:txXfrm>
        <a:off x="4495774" y="1515392"/>
        <a:ext cx="3729535" cy="686714"/>
      </dsp:txXfrm>
    </dsp:sp>
    <dsp:sp modelId="{D10A14F1-7F52-4B51-9795-9D4930D57B5E}">
      <dsp:nvSpPr>
        <dsp:cNvPr id="0" name=""/>
        <dsp:cNvSpPr/>
      </dsp:nvSpPr>
      <dsp:spPr>
        <a:xfrm>
          <a:off x="4215056" y="2398164"/>
          <a:ext cx="294600" cy="294600"/>
        </a:xfrm>
        <a:prstGeom prst="rect">
          <a:avLst/>
        </a:prstGeom>
        <a:solidFill>
          <a:schemeClr val="lt1">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sp>
    <dsp:sp modelId="{9D37155D-DB8E-4B6B-9440-7F4CF3694096}">
      <dsp:nvSpPr>
        <dsp:cNvPr id="0" name=""/>
        <dsp:cNvSpPr/>
      </dsp:nvSpPr>
      <dsp:spPr>
        <a:xfrm>
          <a:off x="4495774" y="2202107"/>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t>مقياس </a:t>
          </a:r>
          <a:r>
            <a:rPr lang="ar-SA" sz="3600" b="1" kern="1200" dirty="0" err="1" smtClean="0"/>
            <a:t>وكسلر</a:t>
          </a:r>
          <a:endParaRPr lang="ar-SA" sz="3600" b="1" kern="1200" dirty="0"/>
        </a:p>
      </dsp:txBody>
      <dsp:txXfrm>
        <a:off x="4495774" y="2202107"/>
        <a:ext cx="3729535" cy="6867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E35ED3-3089-4E56-A651-644B9558F172}">
      <dsp:nvSpPr>
        <dsp:cNvPr id="0" name=""/>
        <dsp:cNvSpPr/>
      </dsp:nvSpPr>
      <dsp:spPr>
        <a:xfrm rot="16200000">
          <a:off x="-1213308" y="1214313"/>
          <a:ext cx="5040560" cy="2611933"/>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246539" bIns="0" numCol="1" spcCol="1270" anchor="t" anchorCtr="0">
          <a:noAutofit/>
        </a:bodyPr>
        <a:lstStyle/>
        <a:p>
          <a:pPr lvl="0" algn="ctr" defTabSz="1733550" rtl="1">
            <a:lnSpc>
              <a:spcPct val="90000"/>
            </a:lnSpc>
            <a:spcBef>
              <a:spcPct val="0"/>
            </a:spcBef>
            <a:spcAft>
              <a:spcPct val="35000"/>
            </a:spcAft>
          </a:pPr>
          <a:r>
            <a:rPr lang="ar-SA" sz="3900" b="1" kern="1200" dirty="0" smtClean="0">
              <a:solidFill>
                <a:srgbClr val="FFFF00"/>
              </a:solidFill>
            </a:rPr>
            <a:t>الثانوية</a:t>
          </a:r>
          <a:endParaRPr lang="ar-SA" sz="3900" b="1" kern="1200" dirty="0">
            <a:solidFill>
              <a:srgbClr val="FFFF00"/>
            </a:solidFill>
          </a:endParaRPr>
        </a:p>
        <a:p>
          <a:pPr marL="285750" lvl="1" indent="-285750" algn="r" defTabSz="1333500" rtl="1">
            <a:lnSpc>
              <a:spcPct val="90000"/>
            </a:lnSpc>
            <a:spcBef>
              <a:spcPct val="0"/>
            </a:spcBef>
            <a:spcAft>
              <a:spcPct val="15000"/>
            </a:spcAft>
            <a:buChar char="••"/>
          </a:pPr>
          <a:r>
            <a:rPr lang="ar-SA" sz="3000" b="1" kern="1200" dirty="0" smtClean="0">
              <a:solidFill>
                <a:schemeClr val="tx1"/>
              </a:solidFill>
            </a:rPr>
            <a:t>التعليم المهني</a:t>
          </a:r>
          <a:endParaRPr lang="ar-SA" sz="3000" b="1" kern="1200" dirty="0">
            <a:solidFill>
              <a:schemeClr val="tx1"/>
            </a:solidFill>
          </a:endParaRPr>
        </a:p>
        <a:p>
          <a:pPr marL="285750" lvl="1" indent="-285750" algn="r" defTabSz="1333500" rtl="1">
            <a:lnSpc>
              <a:spcPct val="90000"/>
            </a:lnSpc>
            <a:spcBef>
              <a:spcPct val="0"/>
            </a:spcBef>
            <a:spcAft>
              <a:spcPct val="15000"/>
            </a:spcAft>
            <a:buChar char="••"/>
          </a:pPr>
          <a:r>
            <a:rPr lang="ar-SA" sz="3000" b="1" kern="1200" dirty="0" smtClean="0">
              <a:solidFill>
                <a:schemeClr val="tx1"/>
              </a:solidFill>
            </a:rPr>
            <a:t>مهارات التشغيل</a:t>
          </a:r>
          <a:endParaRPr lang="ar-SA" sz="3000" b="1" kern="1200" dirty="0">
            <a:solidFill>
              <a:schemeClr val="tx1"/>
            </a:solidFill>
          </a:endParaRPr>
        </a:p>
      </dsp:txBody>
      <dsp:txXfrm rot="5400000">
        <a:off x="1005" y="1008112"/>
        <a:ext cx="2611933" cy="3024336"/>
      </dsp:txXfrm>
    </dsp:sp>
    <dsp:sp modelId="{418B489D-C482-4722-B62A-9F851DF0A976}">
      <dsp:nvSpPr>
        <dsp:cNvPr id="0" name=""/>
        <dsp:cNvSpPr/>
      </dsp:nvSpPr>
      <dsp:spPr>
        <a:xfrm rot="16200000">
          <a:off x="1594519" y="1214313"/>
          <a:ext cx="5040560" cy="2611933"/>
        </a:xfrm>
        <a:prstGeom prst="flowChartManualOperati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246539" bIns="0" numCol="1" spcCol="1270" anchor="t" anchorCtr="0">
          <a:noAutofit/>
        </a:bodyPr>
        <a:lstStyle/>
        <a:p>
          <a:pPr lvl="0" algn="r" defTabSz="1733550" rtl="1">
            <a:lnSpc>
              <a:spcPct val="90000"/>
            </a:lnSpc>
            <a:spcBef>
              <a:spcPct val="0"/>
            </a:spcBef>
            <a:spcAft>
              <a:spcPct val="35000"/>
            </a:spcAft>
          </a:pPr>
          <a:r>
            <a:rPr lang="ar-SA" sz="3900" b="1" kern="1200" dirty="0" smtClean="0">
              <a:solidFill>
                <a:srgbClr val="FFFF00"/>
              </a:solidFill>
            </a:rPr>
            <a:t>المتوسطة</a:t>
          </a:r>
          <a:endParaRPr lang="ar-SA" sz="3900" b="1" kern="1200" dirty="0">
            <a:solidFill>
              <a:srgbClr val="FFFF00"/>
            </a:solidFill>
          </a:endParaRPr>
        </a:p>
        <a:p>
          <a:pPr marL="285750" lvl="1" indent="-285750" algn="r" defTabSz="1333500" rtl="1">
            <a:lnSpc>
              <a:spcPct val="90000"/>
            </a:lnSpc>
            <a:spcBef>
              <a:spcPct val="0"/>
            </a:spcBef>
            <a:spcAft>
              <a:spcPct val="15000"/>
            </a:spcAft>
            <a:buChar char="••"/>
          </a:pPr>
          <a:r>
            <a:rPr lang="ar-SA" sz="3000" b="1" kern="1200" dirty="0" smtClean="0">
              <a:solidFill>
                <a:schemeClr val="tx1"/>
              </a:solidFill>
            </a:rPr>
            <a:t>المهارات الأكاديمية</a:t>
          </a:r>
          <a:endParaRPr lang="ar-SA" sz="3000" b="1" kern="1200" dirty="0">
            <a:solidFill>
              <a:schemeClr val="tx1"/>
            </a:solidFill>
          </a:endParaRPr>
        </a:p>
        <a:p>
          <a:pPr marL="285750" lvl="1" indent="-285750" algn="r" defTabSz="1333500" rtl="1">
            <a:lnSpc>
              <a:spcPct val="90000"/>
            </a:lnSpc>
            <a:spcBef>
              <a:spcPct val="0"/>
            </a:spcBef>
            <a:spcAft>
              <a:spcPct val="15000"/>
            </a:spcAft>
            <a:buChar char="••"/>
          </a:pPr>
          <a:r>
            <a:rPr lang="ar-SA" sz="3000" b="1" kern="1200" dirty="0" smtClean="0">
              <a:solidFill>
                <a:schemeClr val="tx1"/>
              </a:solidFill>
            </a:rPr>
            <a:t>التهيئة المهنية والتدريب المهني البسيط</a:t>
          </a:r>
          <a:endParaRPr lang="ar-SA" sz="3000" b="1" kern="1200" dirty="0">
            <a:solidFill>
              <a:schemeClr val="tx1"/>
            </a:solidFill>
          </a:endParaRPr>
        </a:p>
      </dsp:txBody>
      <dsp:txXfrm rot="5400000">
        <a:off x="2808832" y="1008112"/>
        <a:ext cx="2611933" cy="3024336"/>
      </dsp:txXfrm>
    </dsp:sp>
    <dsp:sp modelId="{6F97B9FC-C4A2-4FE8-ADFB-F94565109C5C}">
      <dsp:nvSpPr>
        <dsp:cNvPr id="0" name=""/>
        <dsp:cNvSpPr/>
      </dsp:nvSpPr>
      <dsp:spPr>
        <a:xfrm rot="16200000">
          <a:off x="4402348" y="1214313"/>
          <a:ext cx="5040560" cy="2611933"/>
        </a:xfrm>
        <a:prstGeom prst="flowChartManualOperati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t" anchorCtr="0">
          <a:noAutofit/>
        </a:bodyPr>
        <a:lstStyle/>
        <a:p>
          <a:pPr lvl="0" algn="ctr" defTabSz="1422400" rtl="1">
            <a:lnSpc>
              <a:spcPct val="90000"/>
            </a:lnSpc>
            <a:spcBef>
              <a:spcPct val="0"/>
            </a:spcBef>
            <a:spcAft>
              <a:spcPct val="35000"/>
            </a:spcAft>
          </a:pPr>
          <a:r>
            <a:rPr lang="ar-SA" sz="3200" b="1" kern="1200" dirty="0" smtClean="0">
              <a:solidFill>
                <a:srgbClr val="FFFF00"/>
              </a:solidFill>
            </a:rPr>
            <a:t>الابتدائية</a:t>
          </a:r>
          <a:endParaRPr lang="ar-SA" sz="3200" b="1" kern="1200" dirty="0">
            <a:solidFill>
              <a:srgbClr val="FFFF00"/>
            </a:solidFill>
          </a:endParaRPr>
        </a:p>
        <a:p>
          <a:pPr marL="285750" lvl="1" indent="-285750" algn="r" defTabSz="1422400" rtl="1">
            <a:lnSpc>
              <a:spcPct val="90000"/>
            </a:lnSpc>
            <a:spcBef>
              <a:spcPct val="0"/>
            </a:spcBef>
            <a:spcAft>
              <a:spcPct val="15000"/>
            </a:spcAft>
            <a:buChar char="••"/>
          </a:pPr>
          <a:r>
            <a:rPr lang="ar-SA" sz="3200" b="1" kern="1200" dirty="0" smtClean="0">
              <a:solidFill>
                <a:schemeClr val="tx1"/>
              </a:solidFill>
            </a:rPr>
            <a:t>المهارات الأكاديمية الأساسية</a:t>
          </a:r>
          <a:endParaRPr lang="ar-SA" sz="3200" b="1" kern="1200" dirty="0">
            <a:solidFill>
              <a:schemeClr val="tx1"/>
            </a:solidFill>
          </a:endParaRPr>
        </a:p>
      </dsp:txBody>
      <dsp:txXfrm rot="5400000">
        <a:off x="5616661" y="1008112"/>
        <a:ext cx="2611933" cy="30243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69037-DECB-42D9-A4C3-ED4F7B63E9AD}">
      <dsp:nvSpPr>
        <dsp:cNvPr id="0" name=""/>
        <dsp:cNvSpPr/>
      </dsp:nvSpPr>
      <dsp:spPr>
        <a:xfrm>
          <a:off x="541803" y="2481"/>
          <a:ext cx="5301823" cy="48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a:p>
      </dsp:txBody>
      <dsp:txXfrm>
        <a:off x="541803" y="2481"/>
        <a:ext cx="5301823" cy="481983"/>
      </dsp:txXfrm>
    </dsp:sp>
    <dsp:sp modelId="{D45D8E44-B231-489B-8210-D81BDA81C240}">
      <dsp:nvSpPr>
        <dsp:cNvPr id="0" name=""/>
        <dsp:cNvSpPr/>
      </dsp:nvSpPr>
      <dsp:spPr>
        <a:xfrm>
          <a:off x="1357404" y="484465"/>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47EC55-CF69-422D-9A37-364729BD2581}">
      <dsp:nvSpPr>
        <dsp:cNvPr id="0" name=""/>
        <dsp:cNvSpPr/>
      </dsp:nvSpPr>
      <dsp:spPr>
        <a:xfrm>
          <a:off x="2102605" y="484465"/>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F9C58-E3CE-4C89-943E-9BB4DC6D8DF9}">
      <dsp:nvSpPr>
        <dsp:cNvPr id="0" name=""/>
        <dsp:cNvSpPr/>
      </dsp:nvSpPr>
      <dsp:spPr>
        <a:xfrm>
          <a:off x="2848395" y="484465"/>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03ABF4-8AD3-400E-8DFE-F983D80207DD}">
      <dsp:nvSpPr>
        <dsp:cNvPr id="0" name=""/>
        <dsp:cNvSpPr/>
      </dsp:nvSpPr>
      <dsp:spPr>
        <a:xfrm>
          <a:off x="3593596" y="484465"/>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6656E6-1B44-4CF8-915D-661CC7315DE7}">
      <dsp:nvSpPr>
        <dsp:cNvPr id="0" name=""/>
        <dsp:cNvSpPr/>
      </dsp:nvSpPr>
      <dsp:spPr>
        <a:xfrm>
          <a:off x="4339385" y="484465"/>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74DAA9-24CC-41BB-BFAC-89C298F929DB}">
      <dsp:nvSpPr>
        <dsp:cNvPr id="0" name=""/>
        <dsp:cNvSpPr/>
      </dsp:nvSpPr>
      <dsp:spPr>
        <a:xfrm>
          <a:off x="5084586" y="484465"/>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289D0F-9027-4357-9924-198E7037F719}">
      <dsp:nvSpPr>
        <dsp:cNvPr id="0" name=""/>
        <dsp:cNvSpPr/>
      </dsp:nvSpPr>
      <dsp:spPr>
        <a:xfrm>
          <a:off x="5830376" y="484465"/>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5EE72E-6D69-4557-A4EF-F053A765F138}">
      <dsp:nvSpPr>
        <dsp:cNvPr id="0" name=""/>
        <dsp:cNvSpPr/>
      </dsp:nvSpPr>
      <dsp:spPr>
        <a:xfrm>
          <a:off x="541803" y="582647"/>
          <a:ext cx="7001950" cy="785455"/>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ar-SA" sz="2800" b="1" kern="1200" dirty="0" smtClean="0"/>
            <a:t>المهارات</a:t>
          </a:r>
          <a:r>
            <a:rPr lang="ar-SA" sz="2800" b="1" kern="1200" baseline="0" dirty="0" smtClean="0"/>
            <a:t> الأكاديمية الوظيفية التي تساعدهم على الاستقلالية</a:t>
          </a:r>
          <a:endParaRPr lang="ar-SA" sz="2800" b="1" kern="1200" dirty="0"/>
        </a:p>
      </dsp:txBody>
      <dsp:txXfrm>
        <a:off x="541803" y="582647"/>
        <a:ext cx="7001950" cy="785455"/>
      </dsp:txXfrm>
    </dsp:sp>
    <dsp:sp modelId="{E47466A1-3B95-4101-8073-571A3C0FAA15}">
      <dsp:nvSpPr>
        <dsp:cNvPr id="0" name=""/>
        <dsp:cNvSpPr/>
      </dsp:nvSpPr>
      <dsp:spPr>
        <a:xfrm>
          <a:off x="541803" y="1531079"/>
          <a:ext cx="5301823" cy="48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a:p>
      </dsp:txBody>
      <dsp:txXfrm>
        <a:off x="541803" y="1531079"/>
        <a:ext cx="5301823" cy="481983"/>
      </dsp:txXfrm>
    </dsp:sp>
    <dsp:sp modelId="{4374FF0C-2003-4A90-8284-B2290E115A20}">
      <dsp:nvSpPr>
        <dsp:cNvPr id="0" name=""/>
        <dsp:cNvSpPr/>
      </dsp:nvSpPr>
      <dsp:spPr>
        <a:xfrm>
          <a:off x="1357404" y="2013063"/>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D1D14A-5D84-4A48-A25A-23DE59506DEB}">
      <dsp:nvSpPr>
        <dsp:cNvPr id="0" name=""/>
        <dsp:cNvSpPr/>
      </dsp:nvSpPr>
      <dsp:spPr>
        <a:xfrm>
          <a:off x="2102605" y="2013063"/>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381B38-C84B-40DC-8F50-62E7E05AF520}">
      <dsp:nvSpPr>
        <dsp:cNvPr id="0" name=""/>
        <dsp:cNvSpPr/>
      </dsp:nvSpPr>
      <dsp:spPr>
        <a:xfrm>
          <a:off x="2848395" y="2013063"/>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C8EB05-42C3-48ED-BE1B-737A7AEB5FAE}">
      <dsp:nvSpPr>
        <dsp:cNvPr id="0" name=""/>
        <dsp:cNvSpPr/>
      </dsp:nvSpPr>
      <dsp:spPr>
        <a:xfrm>
          <a:off x="3593596" y="2013063"/>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41395F-2200-4F89-B93B-42F43BB7131B}">
      <dsp:nvSpPr>
        <dsp:cNvPr id="0" name=""/>
        <dsp:cNvSpPr/>
      </dsp:nvSpPr>
      <dsp:spPr>
        <a:xfrm>
          <a:off x="4339385" y="2013063"/>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4DC518-7929-44D7-B9C7-132D8A99977C}">
      <dsp:nvSpPr>
        <dsp:cNvPr id="0" name=""/>
        <dsp:cNvSpPr/>
      </dsp:nvSpPr>
      <dsp:spPr>
        <a:xfrm>
          <a:off x="5084586" y="2013063"/>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A1DA6-16DD-4C15-BD6A-769F96693F25}">
      <dsp:nvSpPr>
        <dsp:cNvPr id="0" name=""/>
        <dsp:cNvSpPr/>
      </dsp:nvSpPr>
      <dsp:spPr>
        <a:xfrm>
          <a:off x="5830376" y="2013063"/>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D17CD-1E0C-4911-83A5-FBE03568D943}">
      <dsp:nvSpPr>
        <dsp:cNvPr id="0" name=""/>
        <dsp:cNvSpPr/>
      </dsp:nvSpPr>
      <dsp:spPr>
        <a:xfrm>
          <a:off x="541803" y="2111245"/>
          <a:ext cx="7001950" cy="785455"/>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SA" sz="3200" b="1" kern="1200" dirty="0" smtClean="0"/>
            <a:t>تنمية الاتصال اللغوي</a:t>
          </a:r>
          <a:endParaRPr lang="ar-SA" sz="3200" b="1" kern="1200" dirty="0"/>
        </a:p>
      </dsp:txBody>
      <dsp:txXfrm>
        <a:off x="541803" y="2111245"/>
        <a:ext cx="7001950" cy="785455"/>
      </dsp:txXfrm>
    </dsp:sp>
    <dsp:sp modelId="{C2015573-C04E-4986-AB6C-8A98E106F177}">
      <dsp:nvSpPr>
        <dsp:cNvPr id="0" name=""/>
        <dsp:cNvSpPr/>
      </dsp:nvSpPr>
      <dsp:spPr>
        <a:xfrm>
          <a:off x="541803" y="3059678"/>
          <a:ext cx="5301823" cy="48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a:p>
      </dsp:txBody>
      <dsp:txXfrm>
        <a:off x="541803" y="3059678"/>
        <a:ext cx="5301823" cy="481983"/>
      </dsp:txXfrm>
    </dsp:sp>
    <dsp:sp modelId="{111F1E74-27C4-46AA-88EE-661E84D83B16}">
      <dsp:nvSpPr>
        <dsp:cNvPr id="0" name=""/>
        <dsp:cNvSpPr/>
      </dsp:nvSpPr>
      <dsp:spPr>
        <a:xfrm>
          <a:off x="1429426" y="3541662"/>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BB1F6E-C58E-4B33-B290-444A9B94A396}">
      <dsp:nvSpPr>
        <dsp:cNvPr id="0" name=""/>
        <dsp:cNvSpPr/>
      </dsp:nvSpPr>
      <dsp:spPr>
        <a:xfrm>
          <a:off x="2174627" y="3541662"/>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7DF0D-A347-4999-934E-6D94926280BC}">
      <dsp:nvSpPr>
        <dsp:cNvPr id="0" name=""/>
        <dsp:cNvSpPr/>
      </dsp:nvSpPr>
      <dsp:spPr>
        <a:xfrm>
          <a:off x="2920417" y="3541662"/>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568F52-130B-45DF-AD71-1FE567D86DD3}">
      <dsp:nvSpPr>
        <dsp:cNvPr id="0" name=""/>
        <dsp:cNvSpPr/>
      </dsp:nvSpPr>
      <dsp:spPr>
        <a:xfrm>
          <a:off x="3665617" y="3541662"/>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1391BC-3FAB-4B80-9F81-70443C7D23A8}">
      <dsp:nvSpPr>
        <dsp:cNvPr id="0" name=""/>
        <dsp:cNvSpPr/>
      </dsp:nvSpPr>
      <dsp:spPr>
        <a:xfrm>
          <a:off x="4411407" y="3541662"/>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51028F-3EEF-4087-95D7-1F604950702A}">
      <dsp:nvSpPr>
        <dsp:cNvPr id="0" name=""/>
        <dsp:cNvSpPr/>
      </dsp:nvSpPr>
      <dsp:spPr>
        <a:xfrm>
          <a:off x="5156608" y="3541662"/>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2DC355-3E37-4B3A-8ABD-C8D757D2B3EC}">
      <dsp:nvSpPr>
        <dsp:cNvPr id="0" name=""/>
        <dsp:cNvSpPr/>
      </dsp:nvSpPr>
      <dsp:spPr>
        <a:xfrm>
          <a:off x="5902398" y="3541662"/>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AC38B8-D2B4-4468-A960-5CEDAEC05B15}">
      <dsp:nvSpPr>
        <dsp:cNvPr id="0" name=""/>
        <dsp:cNvSpPr/>
      </dsp:nvSpPr>
      <dsp:spPr>
        <a:xfrm>
          <a:off x="541803" y="3639844"/>
          <a:ext cx="7145993" cy="785455"/>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SA" sz="3200" b="1" kern="1200" dirty="0" smtClean="0"/>
            <a:t>تنمية المهارات الحركية والاستقلالية</a:t>
          </a:r>
          <a:endParaRPr lang="ar-SA" sz="3200" b="1" kern="1200" dirty="0"/>
        </a:p>
      </dsp:txBody>
      <dsp:txXfrm>
        <a:off x="541803" y="3639844"/>
        <a:ext cx="7145993" cy="78545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838C0B3-31BB-4584-B5D1-4657BA58F607}" type="datetimeFigureOut">
              <a:rPr lang="ar-SA" smtClean="0"/>
              <a:t>24/01/39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320066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38C0B3-31BB-4584-B5D1-4657BA58F607}" type="datetimeFigureOut">
              <a:rPr lang="ar-SA" smtClean="0"/>
              <a:t>24/01/39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62367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38C0B3-31BB-4584-B5D1-4657BA58F607}" type="datetimeFigureOut">
              <a:rPr lang="ar-SA" smtClean="0"/>
              <a:t>24/01/39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87979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38C0B3-31BB-4584-B5D1-4657BA58F607}" type="datetimeFigureOut">
              <a:rPr lang="ar-SA" smtClean="0"/>
              <a:t>24/01/39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293781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838C0B3-31BB-4584-B5D1-4657BA58F607}" type="datetimeFigureOut">
              <a:rPr lang="ar-SA" smtClean="0"/>
              <a:t>24/01/39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2127632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838C0B3-31BB-4584-B5D1-4657BA58F607}" type="datetimeFigureOut">
              <a:rPr lang="ar-SA" smtClean="0"/>
              <a:t>24/01/39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4137851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838C0B3-31BB-4584-B5D1-4657BA58F607}" type="datetimeFigureOut">
              <a:rPr lang="ar-SA" smtClean="0"/>
              <a:t>24/01/39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124383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838C0B3-31BB-4584-B5D1-4657BA58F607}" type="datetimeFigureOut">
              <a:rPr lang="ar-SA" smtClean="0"/>
              <a:t>24/01/39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73722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838C0B3-31BB-4584-B5D1-4657BA58F607}" type="datetimeFigureOut">
              <a:rPr lang="ar-SA" smtClean="0"/>
              <a:t>24/01/39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353187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838C0B3-31BB-4584-B5D1-4657BA58F607}" type="datetimeFigureOut">
              <a:rPr lang="ar-SA" smtClean="0"/>
              <a:t>24/01/39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206725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838C0B3-31BB-4584-B5D1-4657BA58F607}" type="datetimeFigureOut">
              <a:rPr lang="ar-SA" smtClean="0"/>
              <a:t>24/01/39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77530E-8B78-49AC-9D73-1DFDF5E55483}" type="slidenum">
              <a:rPr lang="ar-SA" smtClean="0"/>
              <a:t>‹#›</a:t>
            </a:fld>
            <a:endParaRPr lang="ar-SA"/>
          </a:p>
        </p:txBody>
      </p:sp>
    </p:spTree>
    <p:extLst>
      <p:ext uri="{BB962C8B-B14F-4D97-AF65-F5344CB8AC3E}">
        <p14:creationId xmlns:p14="http://schemas.microsoft.com/office/powerpoint/2010/main" val="87124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838C0B3-31BB-4584-B5D1-4657BA58F607}" type="datetimeFigureOut">
              <a:rPr lang="ar-SA" smtClean="0"/>
              <a:t>24/01/39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77530E-8B78-49AC-9D73-1DFDF5E55483}" type="slidenum">
              <a:rPr lang="ar-SA" smtClean="0"/>
              <a:t>‹#›</a:t>
            </a:fld>
            <a:endParaRPr lang="ar-SA"/>
          </a:p>
        </p:txBody>
      </p:sp>
    </p:spTree>
    <p:extLst>
      <p:ext uri="{BB962C8B-B14F-4D97-AF65-F5344CB8AC3E}">
        <p14:creationId xmlns:p14="http://schemas.microsoft.com/office/powerpoint/2010/main" val="1029456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الفصل الثاني</a:t>
            </a:r>
            <a:endParaRPr lang="ar-SA" b="1" dirty="0"/>
          </a:p>
        </p:txBody>
      </p:sp>
      <p:sp>
        <p:nvSpPr>
          <p:cNvPr id="3" name="عنوان فرعي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ar-SA" sz="4000" b="1" dirty="0" smtClean="0">
                <a:solidFill>
                  <a:srgbClr val="FF0000"/>
                </a:solidFill>
              </a:rPr>
              <a:t>الإعاقة العقلية</a:t>
            </a:r>
            <a:endParaRPr lang="ar-SA" sz="4000" b="1" dirty="0">
              <a:solidFill>
                <a:srgbClr val="FF0000"/>
              </a:solidFill>
            </a:endParaRPr>
          </a:p>
        </p:txBody>
      </p:sp>
    </p:spTree>
    <p:extLst>
      <p:ext uri="{BB962C8B-B14F-4D97-AF65-F5344CB8AC3E}">
        <p14:creationId xmlns:p14="http://schemas.microsoft.com/office/powerpoint/2010/main" val="2423144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b="1" dirty="0" smtClean="0">
                <a:solidFill>
                  <a:srgbClr val="92D050"/>
                </a:solidFill>
              </a:rPr>
              <a:t>الخصائص المعرفية</a:t>
            </a:r>
            <a:endParaRPr lang="ar-SA" b="1" dirty="0">
              <a:solidFill>
                <a:srgbClr val="92D05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46103746"/>
              </p:ext>
            </p:extLst>
          </p:nvPr>
        </p:nvGraphicFramePr>
        <p:xfrm>
          <a:off x="395288" y="1196975"/>
          <a:ext cx="8229600" cy="5360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2377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59868815"/>
              </p:ext>
            </p:extLst>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718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الخصائص اللغوية</a:t>
            </a:r>
            <a:endParaRPr lang="ar-SA" dirty="0"/>
          </a:p>
        </p:txBody>
      </p:sp>
      <p:sp>
        <p:nvSpPr>
          <p:cNvPr id="3" name="عنصر نائب للمحتوى 2"/>
          <p:cNvSpPr>
            <a:spLocks noGrp="1"/>
          </p:cNvSpPr>
          <p:nvPr>
            <p:ph idx="1"/>
          </p:nvPr>
        </p:nvSpPr>
        <p:spPr>
          <a:xfrm>
            <a:off x="457200" y="1600200"/>
            <a:ext cx="8229600" cy="4925144"/>
          </a:xfrm>
        </p:spPr>
        <p:style>
          <a:lnRef idx="2">
            <a:schemeClr val="accent5"/>
          </a:lnRef>
          <a:fillRef idx="1">
            <a:schemeClr val="lt1"/>
          </a:fillRef>
          <a:effectRef idx="0">
            <a:schemeClr val="accent5"/>
          </a:effectRef>
          <a:fontRef idx="minor">
            <a:schemeClr val="dk1"/>
          </a:fontRef>
        </p:style>
        <p:txBody>
          <a:bodyPr/>
          <a:lstStyle/>
          <a:p>
            <a:r>
              <a:rPr lang="ar-SA" dirty="0" smtClean="0"/>
              <a:t>الطفل المعاق عقليا يتأخر في النطق واكتساب اللغة.</a:t>
            </a:r>
          </a:p>
          <a:p>
            <a:r>
              <a:rPr lang="ar-SA" dirty="0" smtClean="0"/>
              <a:t>تنتشر صعوبات الكلام بين المعاقين عقليا بدرجة أكبر.</a:t>
            </a:r>
          </a:p>
          <a:p>
            <a:r>
              <a:rPr lang="ar-SA" dirty="0" smtClean="0"/>
              <a:t>المفردات التي يستخدمونها لا تتناسب مع العمر الزمني.</a:t>
            </a:r>
          </a:p>
          <a:p>
            <a:r>
              <a:rPr lang="ar-SA" dirty="0" smtClean="0"/>
              <a:t>شدة الصعوبات اللغوية ترتبط بدرجة الاعاقة العقلية.</a:t>
            </a:r>
          </a:p>
          <a:p>
            <a:pPr marL="0" indent="0">
              <a:buNone/>
            </a:pPr>
            <a:r>
              <a:rPr lang="ar-SA" dirty="0" smtClean="0"/>
              <a:t>البسيطة             يتأخرون في النطق ويطورون قدرتهم على الكلام.</a:t>
            </a:r>
          </a:p>
          <a:p>
            <a:pPr marL="0" indent="0">
              <a:buNone/>
            </a:pPr>
            <a:r>
              <a:rPr lang="ar-SA" dirty="0" smtClean="0"/>
              <a:t>المتوسطة            يواجهون صعوبة في الكلام.</a:t>
            </a:r>
          </a:p>
          <a:p>
            <a:pPr marL="0" indent="0">
              <a:buNone/>
            </a:pPr>
            <a:r>
              <a:rPr lang="ar-SA" dirty="0" smtClean="0"/>
              <a:t>الشديدة               عجز عن النطق</a:t>
            </a:r>
            <a:endParaRPr lang="ar-SA" dirty="0"/>
          </a:p>
        </p:txBody>
      </p:sp>
      <p:sp>
        <p:nvSpPr>
          <p:cNvPr id="4" name="سهم إلى اليسار 3"/>
          <p:cNvSpPr/>
          <p:nvPr/>
        </p:nvSpPr>
        <p:spPr>
          <a:xfrm>
            <a:off x="6372200" y="405078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6228184" y="508518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6372200" y="573325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478332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dirty="0" smtClean="0"/>
              <a:t>الخصائص الشخصية والاجتماعية</a:t>
            </a:r>
            <a:endParaRPr lang="ar-SA" dirty="0"/>
          </a:p>
        </p:txBody>
      </p:sp>
      <p:sp>
        <p:nvSpPr>
          <p:cNvPr id="3" name="عنصر نائب للمحتوى 2"/>
          <p:cNvSpPr>
            <a:spLocks noGrp="1"/>
          </p:cNvSpPr>
          <p:nvPr>
            <p:ph idx="1"/>
          </p:nvPr>
        </p:nvSpPr>
        <p:spPr>
          <a:xfrm>
            <a:off x="457200" y="980728"/>
            <a:ext cx="8229600" cy="5544616"/>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ar-SA" dirty="0" smtClean="0"/>
              <a:t>انخفاض مستوى القدرات العقلية للطفل المعاق عقليا وقصور سلوكه التكيفي يضعه في موقف ضعيف ويشعره بالدونية.</a:t>
            </a:r>
          </a:p>
          <a:p>
            <a:r>
              <a:rPr lang="ar-SA" dirty="0" smtClean="0"/>
              <a:t>انخفاض التوقعات الاجتماعية منه.</a:t>
            </a:r>
          </a:p>
          <a:p>
            <a:r>
              <a:rPr lang="ar-SA" dirty="0" smtClean="0"/>
              <a:t>الطفل المعاق عقليا أكثر عرضة لخبرات الفشل وتكررها مما يؤدي إلى انخفاض تقييم الطفل لذاته وتعزيز المفهوم السلبي عن نفسه.</a:t>
            </a:r>
          </a:p>
          <a:p>
            <a:r>
              <a:rPr lang="ar-SA" dirty="0" smtClean="0"/>
              <a:t>يتوقعون الفشل في أداء المهمات قبل أداءها أو محاولة تجربتها.</a:t>
            </a:r>
          </a:p>
          <a:p>
            <a:r>
              <a:rPr lang="ar-SA" dirty="0" smtClean="0"/>
              <a:t>مستوى الدافعية منخفض.</a:t>
            </a:r>
          </a:p>
          <a:p>
            <a:r>
              <a:rPr lang="ar-SA" dirty="0" smtClean="0"/>
              <a:t>يميلون إلى اللعب والمشاركة في المجموعات العمرية التي تصغرهم سنًا.</a:t>
            </a:r>
            <a:endParaRPr lang="ar-SA" dirty="0"/>
          </a:p>
        </p:txBody>
      </p:sp>
    </p:spTree>
    <p:extLst>
      <p:ext uri="{BB962C8B-B14F-4D97-AF65-F5344CB8AC3E}">
        <p14:creationId xmlns:p14="http://schemas.microsoft.com/office/powerpoint/2010/main" val="2412366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02887001"/>
              </p:ext>
            </p:extLst>
          </p:nvPr>
        </p:nvGraphicFramePr>
        <p:xfrm>
          <a:off x="457200" y="548680"/>
          <a:ext cx="822960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863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انخفاض نسبة الذكاء على مقياس مقنن بمقدار انحرافين معياريين عن المتوسط.</a:t>
            </a:r>
          </a:p>
          <a:p>
            <a:pPr marL="0" indent="0">
              <a:buNone/>
            </a:pPr>
            <a:endParaRPr lang="ar-SA" b="1" dirty="0" smtClean="0"/>
          </a:p>
          <a:p>
            <a:r>
              <a:rPr lang="ar-SA" b="1" dirty="0" smtClean="0"/>
              <a:t>السلوك التكيفي هو مجموعة المهارات المجردة والاجتماعية والعلمية التي تعلمها الفرد من أجل أن يتكيف مع متطلبات الحياة اليومية.</a:t>
            </a:r>
            <a:endParaRPr lang="ar-SA" b="1" dirty="0"/>
          </a:p>
        </p:txBody>
      </p:sp>
    </p:spTree>
    <p:extLst>
      <p:ext uri="{BB962C8B-B14F-4D97-AF65-F5344CB8AC3E}">
        <p14:creationId xmlns:p14="http://schemas.microsoft.com/office/powerpoint/2010/main" val="52007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781712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775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SA" b="1" dirty="0" smtClean="0"/>
              <a:t>تصنيف فئات الاعاقة العقلية</a:t>
            </a:r>
            <a:endParaRPr lang="ar-SA" b="1" dirty="0"/>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buNone/>
            </a:pPr>
            <a:r>
              <a:rPr lang="ar-SA" b="1" dirty="0" smtClean="0"/>
              <a:t>اختلفت وجهات النظر في تصنيف حالات الاعاقة العقلية في قضيتين :</a:t>
            </a:r>
          </a:p>
          <a:p>
            <a:pPr marL="0" indent="0">
              <a:buNone/>
            </a:pPr>
            <a:endParaRPr lang="ar-SA" b="1" dirty="0"/>
          </a:p>
          <a:p>
            <a:pPr marL="0" indent="0">
              <a:buNone/>
            </a:pPr>
            <a:r>
              <a:rPr lang="ar-SA" b="1" dirty="0" smtClean="0"/>
              <a:t>1-  جدوى عملية التصنيف.</a:t>
            </a:r>
          </a:p>
          <a:p>
            <a:pPr marL="0" indent="0">
              <a:buNone/>
            </a:pPr>
            <a:endParaRPr lang="ar-SA" b="1" dirty="0"/>
          </a:p>
          <a:p>
            <a:pPr marL="0" indent="0">
              <a:buNone/>
            </a:pPr>
            <a:r>
              <a:rPr lang="ar-SA" b="1" dirty="0" smtClean="0"/>
              <a:t>2- الأساس ( المحك ) الذي تقوم عليه عملية التصنيف.</a:t>
            </a:r>
            <a:endParaRPr lang="ar-SA" b="1" dirty="0"/>
          </a:p>
        </p:txBody>
      </p:sp>
    </p:spTree>
    <p:extLst>
      <p:ext uri="{BB962C8B-B14F-4D97-AF65-F5344CB8AC3E}">
        <p14:creationId xmlns:p14="http://schemas.microsoft.com/office/powerpoint/2010/main" val="733133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t>1- جدوى عملية التصنيف</a:t>
            </a:r>
            <a:endParaRPr lang="ar-SA" b="1" dirty="0"/>
          </a:p>
        </p:txBody>
      </p:sp>
      <p:sp>
        <p:nvSpPr>
          <p:cNvPr id="3" name="عنصر نائب للمحتوى 2"/>
          <p:cNvSpPr>
            <a:spLocks noGrp="1"/>
          </p:cNvSpPr>
          <p:nvPr>
            <p:ph sz="half" idx="1"/>
          </p:nvPr>
        </p:nvSpPr>
        <p:spPr>
          <a:xfrm>
            <a:off x="457200" y="1600200"/>
            <a:ext cx="4038600" cy="4997152"/>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marL="0" indent="0" algn="ctr">
              <a:buNone/>
            </a:pPr>
            <a:r>
              <a:rPr lang="ar-SA" sz="3900" b="1" dirty="0" smtClean="0">
                <a:solidFill>
                  <a:srgbClr val="FF0000"/>
                </a:solidFill>
              </a:rPr>
              <a:t>الثانية</a:t>
            </a:r>
          </a:p>
          <a:p>
            <a:r>
              <a:rPr lang="ar-SA" sz="3500" dirty="0" smtClean="0"/>
              <a:t>لا تساعد في التعرف على الاحتياجات التربوية للاختلاف الكبير بين المعاقين عقليا في خصائصهم واحتياجاتهم.</a:t>
            </a:r>
          </a:p>
          <a:p>
            <a:r>
              <a:rPr lang="ar-SA" sz="3500" dirty="0"/>
              <a:t>إ</a:t>
            </a:r>
            <a:r>
              <a:rPr lang="ar-SA" sz="3500" dirty="0" smtClean="0"/>
              <a:t>عطاء لقب للمعاق عقليا يترتب عليه آثار سلبية.</a:t>
            </a:r>
          </a:p>
          <a:p>
            <a:endParaRPr lang="ar-SA" sz="3500" dirty="0"/>
          </a:p>
        </p:txBody>
      </p:sp>
      <p:sp>
        <p:nvSpPr>
          <p:cNvPr id="4" name="عنصر نائب للمحتوى 3"/>
          <p:cNvSpPr>
            <a:spLocks noGrp="1"/>
          </p:cNvSpPr>
          <p:nvPr>
            <p:ph sz="half" idx="2"/>
          </p:nvPr>
        </p:nvSpPr>
        <p:spPr>
          <a:xfrm>
            <a:off x="4648200" y="1600200"/>
            <a:ext cx="4038600" cy="4997152"/>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marL="0" indent="0" algn="ctr">
              <a:buNone/>
            </a:pPr>
            <a:r>
              <a:rPr lang="ar-SA" sz="3500" b="1" dirty="0" smtClean="0">
                <a:solidFill>
                  <a:srgbClr val="FF0000"/>
                </a:solidFill>
              </a:rPr>
              <a:t>الأولى</a:t>
            </a:r>
          </a:p>
          <a:p>
            <a:r>
              <a:rPr lang="ar-SA" sz="3000" dirty="0" smtClean="0"/>
              <a:t>التصنيف يسهل التواصل العملي والمهني بين المختصين والمهتمين.</a:t>
            </a:r>
          </a:p>
          <a:p>
            <a:r>
              <a:rPr lang="ar-SA" sz="3000" dirty="0" smtClean="0"/>
              <a:t>عند الاشارة إلى فئة معينة يسهل على الآخرين فهمها ومعرفة خصائصها واحتياجاتها.</a:t>
            </a:r>
          </a:p>
          <a:p>
            <a:r>
              <a:rPr lang="ar-SA" sz="3000" dirty="0" smtClean="0"/>
              <a:t>يساعد في رسم البرامج التربوية والتخطيط للخدمات اللازمة.</a:t>
            </a:r>
            <a:endParaRPr lang="ar-SA" sz="3000" dirty="0"/>
          </a:p>
        </p:txBody>
      </p:sp>
    </p:spTree>
    <p:extLst>
      <p:ext uri="{BB962C8B-B14F-4D97-AF65-F5344CB8AC3E}">
        <p14:creationId xmlns:p14="http://schemas.microsoft.com/office/powerpoint/2010/main" val="4035978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2- الأساس الذي تقوم عليه عملية التصنيف</a:t>
            </a:r>
            <a:endParaRPr lang="ar-SA" b="1" dirty="0"/>
          </a:p>
        </p:txBody>
      </p:sp>
      <p:sp>
        <p:nvSpPr>
          <p:cNvPr id="3" name="عنصر نائب للمحتوى 2"/>
          <p:cNvSpPr>
            <a:spLocks noGrp="1"/>
          </p:cNvSpPr>
          <p:nvPr>
            <p:ph sz="half" idx="1"/>
          </p:nvPr>
        </p:nvSpPr>
        <p:spPr/>
        <p:style>
          <a:lnRef idx="2">
            <a:schemeClr val="accent6"/>
          </a:lnRef>
          <a:fillRef idx="1">
            <a:schemeClr val="lt1"/>
          </a:fillRef>
          <a:effectRef idx="0">
            <a:schemeClr val="accent6"/>
          </a:effectRef>
          <a:fontRef idx="minor">
            <a:schemeClr val="dk1"/>
          </a:fontRef>
        </p:style>
        <p:txBody>
          <a:bodyPr/>
          <a:lstStyle/>
          <a:p>
            <a:pPr marL="0" indent="0" algn="ctr">
              <a:buNone/>
            </a:pPr>
            <a:r>
              <a:rPr lang="ar-SA" sz="4000" b="1" dirty="0" smtClean="0"/>
              <a:t>التصنيف التربوي</a:t>
            </a:r>
          </a:p>
          <a:p>
            <a:r>
              <a:rPr lang="ar-SA" sz="3600" dirty="0" smtClean="0"/>
              <a:t>توزيع المعاقين عقليا إلى 3 فئات:</a:t>
            </a:r>
          </a:p>
          <a:p>
            <a:r>
              <a:rPr lang="ar-SA" sz="3600" dirty="0" smtClean="0"/>
              <a:t>القابلون للتعلم</a:t>
            </a:r>
          </a:p>
          <a:p>
            <a:r>
              <a:rPr lang="ar-SA" sz="3600" dirty="0" smtClean="0"/>
              <a:t>القابلون للتدريب </a:t>
            </a:r>
          </a:p>
          <a:p>
            <a:r>
              <a:rPr lang="ar-SA" sz="3600" dirty="0" smtClean="0"/>
              <a:t>الاعتماديون</a:t>
            </a:r>
            <a:endParaRPr lang="ar-SA" sz="3600" dirty="0"/>
          </a:p>
        </p:txBody>
      </p:sp>
      <p:sp>
        <p:nvSpPr>
          <p:cNvPr id="4" name="عنصر نائب للمحتوى 3"/>
          <p:cNvSpPr>
            <a:spLocks noGrp="1"/>
          </p:cNvSpPr>
          <p:nvPr>
            <p:ph sz="half" idx="2"/>
          </p:nvPr>
        </p:nvSpPr>
        <p:spPr/>
        <p:style>
          <a:lnRef idx="2">
            <a:schemeClr val="accent6"/>
          </a:lnRef>
          <a:fillRef idx="1">
            <a:schemeClr val="lt1"/>
          </a:fillRef>
          <a:effectRef idx="0">
            <a:schemeClr val="accent6"/>
          </a:effectRef>
          <a:fontRef idx="minor">
            <a:schemeClr val="dk1"/>
          </a:fontRef>
        </p:style>
        <p:txBody>
          <a:bodyPr/>
          <a:lstStyle/>
          <a:p>
            <a:pPr marL="0" indent="0" algn="ctr">
              <a:buNone/>
            </a:pPr>
            <a:r>
              <a:rPr lang="ar-SA" sz="4000" b="1" dirty="0" smtClean="0"/>
              <a:t>التصنيف الطبي</a:t>
            </a:r>
          </a:p>
          <a:p>
            <a:pPr marL="0" indent="0">
              <a:buNone/>
            </a:pPr>
            <a:endParaRPr lang="ar-SA" dirty="0" smtClean="0"/>
          </a:p>
          <a:p>
            <a:r>
              <a:rPr lang="ar-SA" sz="3600" dirty="0" smtClean="0"/>
              <a:t>يقوم على أساس تصنيف حالات التخلف العقلي وفقًا لأسبابها وخصائصها الاكلينيكية.</a:t>
            </a:r>
            <a:endParaRPr lang="ar-SA" sz="3600" dirty="0"/>
          </a:p>
        </p:txBody>
      </p:sp>
    </p:spTree>
    <p:extLst>
      <p:ext uri="{BB962C8B-B14F-4D97-AF65-F5344CB8AC3E}">
        <p14:creationId xmlns:p14="http://schemas.microsoft.com/office/powerpoint/2010/main" val="2233806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SA" b="1" dirty="0" smtClean="0"/>
              <a:t>تعريف الإعاقة العقلية</a:t>
            </a:r>
            <a:endParaRPr lang="ar-SA" b="1" dirty="0"/>
          </a:p>
        </p:txBody>
      </p:sp>
      <p:sp>
        <p:nvSpPr>
          <p:cNvPr id="3" name="عنصر نائب للمحتوى 2"/>
          <p:cNvSpPr>
            <a:spLocks noGrp="1"/>
          </p:cNvSpPr>
          <p:nvPr>
            <p:ph sz="half" idx="1"/>
          </p:nvPr>
        </p:nvSpPr>
        <p:spPr>
          <a:xfrm>
            <a:off x="457200" y="1600200"/>
            <a:ext cx="4038600" cy="4997152"/>
          </a:xfrm>
        </p:spPr>
        <p:style>
          <a:lnRef idx="1">
            <a:schemeClr val="accent5"/>
          </a:lnRef>
          <a:fillRef idx="2">
            <a:schemeClr val="accent5"/>
          </a:fillRef>
          <a:effectRef idx="1">
            <a:schemeClr val="accent5"/>
          </a:effectRef>
          <a:fontRef idx="minor">
            <a:schemeClr val="dk1"/>
          </a:fontRef>
        </p:style>
        <p:txBody>
          <a:bodyPr>
            <a:normAutofit/>
          </a:bodyPr>
          <a:lstStyle/>
          <a:p>
            <a:r>
              <a:rPr lang="ar-SA" sz="3200" b="1" dirty="0" smtClean="0"/>
              <a:t>وجهة النظر الطبية:</a:t>
            </a:r>
          </a:p>
          <a:p>
            <a:pPr marL="0" indent="0">
              <a:buNone/>
            </a:pPr>
            <a:endParaRPr lang="ar-SA" sz="3200" b="1" dirty="0" smtClean="0"/>
          </a:p>
          <a:p>
            <a:pPr marL="0" indent="0">
              <a:lnSpc>
                <a:spcPct val="150000"/>
              </a:lnSpc>
              <a:buNone/>
            </a:pPr>
            <a:r>
              <a:rPr lang="ar-SA" sz="3200" b="1" dirty="0" smtClean="0"/>
              <a:t>التخلف العقلي حالة ناجمة عن عدم اكتمال النمو خاصة في الجهاز العصبي.</a:t>
            </a:r>
            <a:endParaRPr lang="ar-SA" sz="3200" b="1" dirty="0"/>
          </a:p>
        </p:txBody>
      </p:sp>
      <p:sp>
        <p:nvSpPr>
          <p:cNvPr id="4" name="عنصر نائب للمحتوى 3"/>
          <p:cNvSpPr>
            <a:spLocks noGrp="1"/>
          </p:cNvSpPr>
          <p:nvPr>
            <p:ph sz="half" idx="2"/>
          </p:nvPr>
        </p:nvSpPr>
        <p:spPr>
          <a:xfrm>
            <a:off x="4648200" y="1600200"/>
            <a:ext cx="4038600" cy="4997152"/>
          </a:xfrm>
        </p:spPr>
        <p:style>
          <a:lnRef idx="1">
            <a:schemeClr val="accent5"/>
          </a:lnRef>
          <a:fillRef idx="2">
            <a:schemeClr val="accent5"/>
          </a:fillRef>
          <a:effectRef idx="1">
            <a:schemeClr val="accent5"/>
          </a:effectRef>
          <a:fontRef idx="minor">
            <a:schemeClr val="dk1"/>
          </a:fontRef>
        </p:style>
        <p:txBody>
          <a:bodyPr>
            <a:noAutofit/>
          </a:bodyPr>
          <a:lstStyle/>
          <a:p>
            <a:r>
              <a:rPr lang="ar-SA" sz="3200" b="1" dirty="0" smtClean="0"/>
              <a:t>وجهة نظر التربوية:</a:t>
            </a:r>
          </a:p>
          <a:p>
            <a:pPr marL="0" indent="0">
              <a:buNone/>
            </a:pPr>
            <a:endParaRPr lang="ar-SA" sz="3200" b="1" dirty="0" smtClean="0"/>
          </a:p>
          <a:p>
            <a:pPr marL="0" indent="0">
              <a:lnSpc>
                <a:spcPct val="150000"/>
              </a:lnSpc>
              <a:buNone/>
            </a:pPr>
            <a:r>
              <a:rPr lang="ar-SA" sz="3200" b="1" dirty="0" smtClean="0"/>
              <a:t>التخلف العقلي ينتج عن عدم ملائمة البيئة التعليمية وعدم قدرتها على الاستجابة للاحتياجات التعليمية للفرد بشكل مناسب.</a:t>
            </a:r>
            <a:endParaRPr lang="ar-SA" sz="3200" b="1" dirty="0"/>
          </a:p>
        </p:txBody>
      </p:sp>
    </p:spTree>
    <p:extLst>
      <p:ext uri="{BB962C8B-B14F-4D97-AF65-F5344CB8AC3E}">
        <p14:creationId xmlns:p14="http://schemas.microsoft.com/office/powerpoint/2010/main" val="3121862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3- تصنيف الجمعية الأمريكية للإعاقة العقلية</a:t>
            </a:r>
            <a:endParaRPr lang="ar-SA" b="1" dirty="0"/>
          </a:p>
        </p:txBody>
      </p:sp>
      <p:sp>
        <p:nvSpPr>
          <p:cNvPr id="3" name="عنصر نائب للمحتوى 2"/>
          <p:cNvSpPr>
            <a:spLocks noGrp="1"/>
          </p:cNvSpPr>
          <p:nvPr>
            <p:ph idx="1"/>
          </p:nvPr>
        </p:nvSpPr>
        <p:spPr>
          <a:ln w="57150"/>
        </p:spPr>
        <p:style>
          <a:lnRef idx="2">
            <a:schemeClr val="accent6"/>
          </a:lnRef>
          <a:fillRef idx="1">
            <a:schemeClr val="lt1"/>
          </a:fillRef>
          <a:effectRef idx="0">
            <a:schemeClr val="accent6"/>
          </a:effectRef>
          <a:fontRef idx="minor">
            <a:schemeClr val="dk1"/>
          </a:fontRef>
        </p:style>
        <p:txBody>
          <a:bodyPr/>
          <a:lstStyle/>
          <a:p>
            <a:r>
              <a:rPr lang="ar-SA" dirty="0" smtClean="0"/>
              <a:t>من أكثر التصنيفات قبولا.</a:t>
            </a:r>
          </a:p>
          <a:p>
            <a:r>
              <a:rPr lang="ar-SA" dirty="0" smtClean="0"/>
              <a:t>المسميات التي يتضمنها لا تحمل درجة عالية من السلبية.</a:t>
            </a:r>
          </a:p>
          <a:p>
            <a:r>
              <a:rPr lang="ar-SA" dirty="0" smtClean="0"/>
              <a:t>يتضمن الفئات التالية:</a:t>
            </a:r>
          </a:p>
          <a:p>
            <a:r>
              <a:rPr lang="ar-SA" dirty="0" smtClean="0"/>
              <a:t>التخلف العقلي البسيط</a:t>
            </a:r>
          </a:p>
          <a:p>
            <a:r>
              <a:rPr lang="ar-SA" dirty="0" smtClean="0"/>
              <a:t>التخلف العقلي المتوسط</a:t>
            </a:r>
          </a:p>
          <a:p>
            <a:r>
              <a:rPr lang="ar-SA" dirty="0" smtClean="0"/>
              <a:t>التخلف العقلي الشديد</a:t>
            </a:r>
          </a:p>
          <a:p>
            <a:r>
              <a:rPr lang="ar-SA" dirty="0" smtClean="0"/>
              <a:t>التخلف العقلي الشديد جدًا</a:t>
            </a:r>
            <a:endParaRPr lang="ar-SA" dirty="0"/>
          </a:p>
        </p:txBody>
      </p:sp>
    </p:spTree>
    <p:extLst>
      <p:ext uri="{BB962C8B-B14F-4D97-AF65-F5344CB8AC3E}">
        <p14:creationId xmlns:p14="http://schemas.microsoft.com/office/powerpoint/2010/main" val="2982575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7501951"/>
              </p:ext>
            </p:extLst>
          </p:nvPr>
        </p:nvGraphicFramePr>
        <p:xfrm>
          <a:off x="395536" y="1052736"/>
          <a:ext cx="8229600" cy="4608510"/>
        </p:xfrm>
        <a:graphic>
          <a:graphicData uri="http://schemas.openxmlformats.org/drawingml/2006/table">
            <a:tbl>
              <a:tblPr rtl="1" firstRow="1" bandRow="1">
                <a:tableStyleId>{F5AB1C69-6EDB-4FF4-983F-18BD219EF322}</a:tableStyleId>
              </a:tblPr>
              <a:tblGrid>
                <a:gridCol w="4114800"/>
                <a:gridCol w="4114800"/>
              </a:tblGrid>
              <a:tr h="921702">
                <a:tc>
                  <a:txBody>
                    <a:bodyPr/>
                    <a:lstStyle/>
                    <a:p>
                      <a:pPr algn="ctr" rtl="1"/>
                      <a:r>
                        <a:rPr lang="ar-SA" sz="4000" dirty="0" smtClean="0"/>
                        <a:t>الفئة</a:t>
                      </a:r>
                      <a:endParaRPr lang="ar-SA" sz="4000" b="1" dirty="0"/>
                    </a:p>
                  </a:txBody>
                  <a:tcPr/>
                </a:tc>
                <a:tc>
                  <a:txBody>
                    <a:bodyPr/>
                    <a:lstStyle/>
                    <a:p>
                      <a:pPr algn="ctr" rtl="1"/>
                      <a:r>
                        <a:rPr lang="ar-SA" sz="4000" dirty="0" smtClean="0"/>
                        <a:t>معامل الذكاء</a:t>
                      </a:r>
                      <a:endParaRPr lang="ar-SA" sz="4000" b="1" dirty="0"/>
                    </a:p>
                  </a:txBody>
                  <a:tcPr/>
                </a:tc>
              </a:tr>
              <a:tr h="921702">
                <a:tc>
                  <a:txBody>
                    <a:bodyPr/>
                    <a:lstStyle/>
                    <a:p>
                      <a:pPr algn="ctr" rtl="1"/>
                      <a:r>
                        <a:rPr lang="ar-SA" sz="3200" dirty="0" smtClean="0"/>
                        <a:t>الاعاقة العقلية البسيطة</a:t>
                      </a:r>
                      <a:endParaRPr lang="ar-SA" sz="3200" b="1" dirty="0"/>
                    </a:p>
                  </a:txBody>
                  <a:tcPr/>
                </a:tc>
                <a:tc>
                  <a:txBody>
                    <a:bodyPr/>
                    <a:lstStyle/>
                    <a:p>
                      <a:pPr algn="ctr" rtl="1"/>
                      <a:r>
                        <a:rPr lang="ar-SA" sz="3200" dirty="0" smtClean="0"/>
                        <a:t>من 50 – 55 إلى حدود 70</a:t>
                      </a:r>
                      <a:endParaRPr lang="ar-SA" sz="3200" b="1" dirty="0"/>
                    </a:p>
                  </a:txBody>
                  <a:tcPr/>
                </a:tc>
              </a:tr>
              <a:tr h="921702">
                <a:tc>
                  <a:txBody>
                    <a:bodyPr/>
                    <a:lstStyle/>
                    <a:p>
                      <a:pPr algn="ctr" rtl="1"/>
                      <a:r>
                        <a:rPr lang="ar-SA" sz="3200" dirty="0" smtClean="0"/>
                        <a:t>الاعاقة</a:t>
                      </a:r>
                      <a:r>
                        <a:rPr lang="ar-SA" sz="3200" baseline="0" dirty="0" smtClean="0"/>
                        <a:t> العقلية المتوسطة </a:t>
                      </a:r>
                      <a:endParaRPr lang="ar-SA" sz="3200" b="1" dirty="0"/>
                    </a:p>
                  </a:txBody>
                  <a:tcPr/>
                </a:tc>
                <a:tc>
                  <a:txBody>
                    <a:bodyPr/>
                    <a:lstStyle/>
                    <a:p>
                      <a:pPr algn="ctr" rtl="1"/>
                      <a:r>
                        <a:rPr lang="ar-SA" sz="3200" dirty="0" smtClean="0"/>
                        <a:t>من 35 – 40 إلى 50 - 55</a:t>
                      </a:r>
                      <a:endParaRPr lang="ar-SA" sz="3200" b="1" dirty="0"/>
                    </a:p>
                  </a:txBody>
                  <a:tcPr/>
                </a:tc>
              </a:tr>
              <a:tr h="921702">
                <a:tc>
                  <a:txBody>
                    <a:bodyPr/>
                    <a:lstStyle/>
                    <a:p>
                      <a:pPr algn="ctr" rtl="1"/>
                      <a:r>
                        <a:rPr lang="ar-SA" sz="3200" dirty="0" smtClean="0"/>
                        <a:t>الاعاقة</a:t>
                      </a:r>
                      <a:r>
                        <a:rPr lang="ar-SA" sz="3200" baseline="0" dirty="0" smtClean="0"/>
                        <a:t> العقلية الشديدة</a:t>
                      </a:r>
                      <a:endParaRPr lang="ar-SA" sz="3200" b="1" dirty="0"/>
                    </a:p>
                  </a:txBody>
                  <a:tcPr/>
                </a:tc>
                <a:tc>
                  <a:txBody>
                    <a:bodyPr/>
                    <a:lstStyle/>
                    <a:p>
                      <a:pPr algn="ctr" rtl="1"/>
                      <a:r>
                        <a:rPr lang="ar-SA" sz="3200" dirty="0" smtClean="0"/>
                        <a:t>من 20</a:t>
                      </a:r>
                      <a:r>
                        <a:rPr lang="ar-SA" sz="3200" baseline="0" dirty="0" smtClean="0"/>
                        <a:t> – 25 إلى 35 - 40</a:t>
                      </a:r>
                      <a:endParaRPr lang="ar-SA" sz="3200" b="1" dirty="0"/>
                    </a:p>
                  </a:txBody>
                  <a:tcPr/>
                </a:tc>
              </a:tr>
              <a:tr h="921702">
                <a:tc>
                  <a:txBody>
                    <a:bodyPr/>
                    <a:lstStyle/>
                    <a:p>
                      <a:pPr algn="ctr" rtl="1"/>
                      <a:r>
                        <a:rPr lang="ar-SA" sz="3200" dirty="0" smtClean="0"/>
                        <a:t>الاعاقة العقلية الشديدة جدًا</a:t>
                      </a:r>
                      <a:endParaRPr lang="ar-SA" sz="3200" b="1" dirty="0"/>
                    </a:p>
                  </a:txBody>
                  <a:tcPr/>
                </a:tc>
                <a:tc>
                  <a:txBody>
                    <a:bodyPr/>
                    <a:lstStyle/>
                    <a:p>
                      <a:pPr algn="ctr" rtl="1"/>
                      <a:r>
                        <a:rPr lang="ar-SA" sz="3200" dirty="0" smtClean="0"/>
                        <a:t>دون</a:t>
                      </a:r>
                      <a:r>
                        <a:rPr lang="ar-SA" sz="3200" baseline="0" dirty="0" smtClean="0"/>
                        <a:t> 20</a:t>
                      </a:r>
                      <a:endParaRPr lang="ar-SA" sz="3200" b="1" dirty="0"/>
                    </a:p>
                  </a:txBody>
                  <a:tcPr/>
                </a:tc>
              </a:tr>
            </a:tbl>
          </a:graphicData>
        </a:graphic>
      </p:graphicFrame>
    </p:spTree>
    <p:extLst>
      <p:ext uri="{BB962C8B-B14F-4D97-AF65-F5344CB8AC3E}">
        <p14:creationId xmlns:p14="http://schemas.microsoft.com/office/powerpoint/2010/main" val="3426791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b="1" dirty="0" smtClean="0"/>
              <a:t>الخدمات التربوية للمعاقين عقليًا</a:t>
            </a:r>
            <a:endParaRPr lang="ar-SA" b="1" dirty="0"/>
          </a:p>
        </p:txBody>
      </p:sp>
      <p:sp>
        <p:nvSpPr>
          <p:cNvPr id="3" name="عنصر نائب للمحتوى 2"/>
          <p:cNvSpPr>
            <a:spLocks noGrp="1"/>
          </p:cNvSpPr>
          <p:nvPr>
            <p:ph idx="1"/>
          </p:nvPr>
        </p:nvSpPr>
        <p:spPr>
          <a:xfrm>
            <a:off x="457200" y="1600200"/>
            <a:ext cx="8229600" cy="4997152"/>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sz="4000" b="1" dirty="0" smtClean="0">
                <a:solidFill>
                  <a:srgbClr val="C00000"/>
                </a:solidFill>
              </a:rPr>
              <a:t>الأنشطة والمهارات النمائية:</a:t>
            </a:r>
          </a:p>
          <a:p>
            <a:pPr>
              <a:buFont typeface="Wingdings" pitchFamily="2" charset="2"/>
              <a:buChar char="ü"/>
            </a:pPr>
            <a:r>
              <a:rPr lang="ar-SA" dirty="0" smtClean="0"/>
              <a:t>الأنشطة والفرص التي تتضمن مهارات التآزر البصري الحركي وأنشطة الحركة الدقيقة والكبيرة.</a:t>
            </a:r>
          </a:p>
          <a:p>
            <a:pPr marL="0" indent="0">
              <a:buNone/>
            </a:pPr>
            <a:endParaRPr lang="ar-SA" dirty="0" smtClean="0"/>
          </a:p>
          <a:p>
            <a:pPr>
              <a:buFont typeface="Wingdings" pitchFamily="2" charset="2"/>
              <a:buChar char="ü"/>
            </a:pPr>
            <a:r>
              <a:rPr lang="ar-SA" dirty="0" smtClean="0"/>
              <a:t>فرص تعزيز النمو المعرفي.</a:t>
            </a:r>
          </a:p>
          <a:p>
            <a:pPr marL="0" indent="0">
              <a:buNone/>
            </a:pPr>
            <a:endParaRPr lang="ar-SA" dirty="0" smtClean="0"/>
          </a:p>
          <a:p>
            <a:pPr>
              <a:buFont typeface="Wingdings" pitchFamily="2" charset="2"/>
              <a:buChar char="ü"/>
            </a:pPr>
            <a:r>
              <a:rPr lang="ar-SA" dirty="0" smtClean="0"/>
              <a:t>توفير الفرص والأنشطة لتعزيز النمو العاطفي والاجتماعي لبناء الثقة والاستقلالية والمبادرة.</a:t>
            </a:r>
            <a:endParaRPr lang="ar-SA" dirty="0"/>
          </a:p>
        </p:txBody>
      </p:sp>
    </p:spTree>
    <p:extLst>
      <p:ext uri="{BB962C8B-B14F-4D97-AF65-F5344CB8AC3E}">
        <p14:creationId xmlns:p14="http://schemas.microsoft.com/office/powerpoint/2010/main" val="2073622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336704"/>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r>
              <a:rPr lang="ar-SA" b="1" dirty="0" smtClean="0">
                <a:solidFill>
                  <a:srgbClr val="C00000"/>
                </a:solidFill>
              </a:rPr>
              <a:t>الأنشطة والفرص التعليمية:</a:t>
            </a:r>
          </a:p>
          <a:p>
            <a:pPr>
              <a:buFont typeface="Wingdings" pitchFamily="2" charset="2"/>
              <a:buChar char="ü"/>
            </a:pPr>
            <a:r>
              <a:rPr lang="ar-SA" dirty="0" smtClean="0"/>
              <a:t>التعامل مع المدرسين والمدربين والزملاء في المدرسة.</a:t>
            </a:r>
          </a:p>
          <a:p>
            <a:pPr>
              <a:buFont typeface="Wingdings" pitchFamily="2" charset="2"/>
              <a:buChar char="ü"/>
            </a:pPr>
            <a:r>
              <a:rPr lang="ar-SA" dirty="0" smtClean="0"/>
              <a:t>التعلم واستخدام استراتيجيات حل المشكلات.</a:t>
            </a:r>
          </a:p>
          <a:p>
            <a:pPr>
              <a:buFont typeface="Wingdings" pitchFamily="2" charset="2"/>
              <a:buChar char="ü"/>
            </a:pPr>
            <a:r>
              <a:rPr lang="ar-SA" dirty="0" smtClean="0"/>
              <a:t>التعلم واستخدام المهارات الأكاديمية الأساسية.</a:t>
            </a:r>
          </a:p>
          <a:p>
            <a:pPr>
              <a:buFont typeface="Wingdings" pitchFamily="2" charset="2"/>
              <a:buChar char="ü"/>
            </a:pPr>
            <a:endParaRPr lang="ar-SA" dirty="0"/>
          </a:p>
          <a:p>
            <a:pPr marL="0" indent="0">
              <a:buNone/>
            </a:pPr>
            <a:r>
              <a:rPr lang="ar-SA" b="1" dirty="0" smtClean="0">
                <a:solidFill>
                  <a:srgbClr val="C00000"/>
                </a:solidFill>
              </a:rPr>
              <a:t>الأنشطة والمهارات المتعلقة بالحياة المنزلية:</a:t>
            </a:r>
          </a:p>
          <a:p>
            <a:pPr>
              <a:buFont typeface="Wingdings" pitchFamily="2" charset="2"/>
              <a:buChar char="ü"/>
            </a:pPr>
            <a:r>
              <a:rPr lang="ar-SA" dirty="0" smtClean="0"/>
              <a:t>استخدام التواليت.</a:t>
            </a:r>
          </a:p>
          <a:p>
            <a:pPr>
              <a:buFont typeface="Wingdings" pitchFamily="2" charset="2"/>
              <a:buChar char="ü"/>
            </a:pPr>
            <a:r>
              <a:rPr lang="ar-SA" dirty="0" smtClean="0"/>
              <a:t>غسل الملابس والعناية بها.</a:t>
            </a:r>
          </a:p>
          <a:p>
            <a:pPr>
              <a:buFont typeface="Wingdings" pitchFamily="2" charset="2"/>
              <a:buChar char="ü"/>
            </a:pPr>
            <a:r>
              <a:rPr lang="ar-SA" dirty="0" smtClean="0"/>
              <a:t>تحضير وتناول الطعام.</a:t>
            </a:r>
          </a:p>
          <a:p>
            <a:pPr>
              <a:buFont typeface="Wingdings" pitchFamily="2" charset="2"/>
              <a:buChar char="ü"/>
            </a:pPr>
            <a:r>
              <a:rPr lang="ar-SA" dirty="0" smtClean="0"/>
              <a:t>تنظيف وترتيب المنزل.</a:t>
            </a:r>
          </a:p>
          <a:p>
            <a:pPr>
              <a:buFont typeface="Wingdings" pitchFamily="2" charset="2"/>
              <a:buChar char="ü"/>
            </a:pPr>
            <a:r>
              <a:rPr lang="ar-SA" dirty="0" smtClean="0"/>
              <a:t>ارتداء الملابس.</a:t>
            </a:r>
          </a:p>
          <a:p>
            <a:pPr>
              <a:buFont typeface="Wingdings" pitchFamily="2" charset="2"/>
              <a:buChar char="ü"/>
            </a:pPr>
            <a:r>
              <a:rPr lang="ar-SA" dirty="0" smtClean="0"/>
              <a:t>الاستحمام والاعتناء بالمظهر والنظافة الشخصية.</a:t>
            </a:r>
            <a:endParaRPr lang="ar-SA" dirty="0"/>
          </a:p>
        </p:txBody>
      </p:sp>
    </p:spTree>
    <p:extLst>
      <p:ext uri="{BB962C8B-B14F-4D97-AF65-F5344CB8AC3E}">
        <p14:creationId xmlns:p14="http://schemas.microsoft.com/office/powerpoint/2010/main" val="1302378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408712"/>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b="1" dirty="0" smtClean="0">
                <a:solidFill>
                  <a:srgbClr val="C00000"/>
                </a:solidFill>
              </a:rPr>
              <a:t>أنشطة ومهارات العمل</a:t>
            </a:r>
            <a:r>
              <a:rPr lang="ar-SA" dirty="0" smtClean="0"/>
              <a:t>:</a:t>
            </a:r>
          </a:p>
          <a:p>
            <a:pPr>
              <a:buFont typeface="Wingdings" pitchFamily="2" charset="2"/>
              <a:buChar char="ü"/>
            </a:pPr>
            <a:r>
              <a:rPr lang="ar-SA" dirty="0" smtClean="0"/>
              <a:t>التعامل مع الزملاء في العمل.</a:t>
            </a:r>
          </a:p>
          <a:p>
            <a:pPr>
              <a:buFont typeface="Wingdings" pitchFamily="2" charset="2"/>
              <a:buChar char="ü"/>
            </a:pPr>
            <a:r>
              <a:rPr lang="ar-SA" dirty="0" smtClean="0"/>
              <a:t>التعامل مع الرؤساء والمشرفين.</a:t>
            </a:r>
          </a:p>
          <a:p>
            <a:pPr>
              <a:buFont typeface="Wingdings" pitchFamily="2" charset="2"/>
              <a:buChar char="ü"/>
            </a:pPr>
            <a:r>
              <a:rPr lang="ar-SA" dirty="0" smtClean="0"/>
              <a:t>إتمام المهام الوظيفية بسرعة وإتقان.</a:t>
            </a:r>
          </a:p>
          <a:p>
            <a:pPr marL="0" indent="0">
              <a:buNone/>
            </a:pPr>
            <a:endParaRPr lang="ar-SA" dirty="0"/>
          </a:p>
          <a:p>
            <a:pPr marL="0" indent="0">
              <a:buNone/>
            </a:pPr>
            <a:r>
              <a:rPr lang="ar-SA" b="1" dirty="0" smtClean="0">
                <a:solidFill>
                  <a:srgbClr val="C00000"/>
                </a:solidFill>
              </a:rPr>
              <a:t>أنشطة ومهارات الصحة والسلامة العامة:</a:t>
            </a:r>
          </a:p>
          <a:p>
            <a:pPr>
              <a:buFont typeface="Wingdings" pitchFamily="2" charset="2"/>
              <a:buChar char="ü"/>
            </a:pPr>
            <a:r>
              <a:rPr lang="ar-SA" dirty="0" smtClean="0"/>
              <a:t>الحصول على الخدمات العلاجية.</a:t>
            </a:r>
          </a:p>
          <a:p>
            <a:pPr>
              <a:buFont typeface="Wingdings" pitchFamily="2" charset="2"/>
              <a:buChar char="ü"/>
            </a:pPr>
            <a:r>
              <a:rPr lang="ar-SA" dirty="0" smtClean="0"/>
              <a:t>تناول الأدوية.</a:t>
            </a:r>
          </a:p>
          <a:p>
            <a:pPr>
              <a:buFont typeface="Wingdings" pitchFamily="2" charset="2"/>
              <a:buChar char="ü"/>
            </a:pPr>
            <a:r>
              <a:rPr lang="ar-SA" dirty="0" smtClean="0"/>
              <a:t>تجنب المواقف والمواد المضرة بالصحة.</a:t>
            </a:r>
          </a:p>
          <a:p>
            <a:pPr>
              <a:buFont typeface="Wingdings" pitchFamily="2" charset="2"/>
              <a:buChar char="ü"/>
            </a:pPr>
            <a:r>
              <a:rPr lang="ar-SA" dirty="0" smtClean="0"/>
              <a:t>الاهتمام بالغذاء الجيد الملائم.</a:t>
            </a:r>
          </a:p>
        </p:txBody>
      </p:sp>
    </p:spTree>
    <p:extLst>
      <p:ext uri="{BB962C8B-B14F-4D97-AF65-F5344CB8AC3E}">
        <p14:creationId xmlns:p14="http://schemas.microsoft.com/office/powerpoint/2010/main" val="1079226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408712"/>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ar-SA" b="1" dirty="0" smtClean="0">
                <a:solidFill>
                  <a:srgbClr val="C00000"/>
                </a:solidFill>
              </a:rPr>
              <a:t>أنشطة ومهارات السلوك الشخصي المناسب:</a:t>
            </a:r>
          </a:p>
          <a:p>
            <a:pPr>
              <a:buFont typeface="Wingdings" pitchFamily="2" charset="2"/>
              <a:buChar char="ü"/>
            </a:pPr>
            <a:r>
              <a:rPr lang="ar-SA" dirty="0" smtClean="0"/>
              <a:t>تعلم مهارات أو سلوكيات معينة.</a:t>
            </a:r>
          </a:p>
          <a:p>
            <a:pPr>
              <a:buFont typeface="Wingdings" pitchFamily="2" charset="2"/>
              <a:buChar char="ü"/>
            </a:pPr>
            <a:r>
              <a:rPr lang="ar-SA" dirty="0" smtClean="0"/>
              <a:t>الحصول على خدمات الصحة النفسية عند اللزوم.</a:t>
            </a:r>
          </a:p>
          <a:p>
            <a:pPr>
              <a:buFont typeface="Wingdings" pitchFamily="2" charset="2"/>
              <a:buChar char="ü"/>
            </a:pPr>
            <a:r>
              <a:rPr lang="ar-SA" dirty="0" smtClean="0"/>
              <a:t>الحفاظ على مظهر وسلوك ملائمين في المواقف العامة.</a:t>
            </a:r>
          </a:p>
          <a:p>
            <a:pPr>
              <a:buFont typeface="Wingdings" pitchFamily="2" charset="2"/>
              <a:buChar char="ü"/>
            </a:pPr>
            <a:r>
              <a:rPr lang="ar-SA" dirty="0" smtClean="0"/>
              <a:t>ضبط مشاعر الغضب والنزعات العدوانية.</a:t>
            </a:r>
          </a:p>
          <a:p>
            <a:pPr marL="0" indent="0">
              <a:buNone/>
            </a:pPr>
            <a:endParaRPr lang="ar-SA" dirty="0"/>
          </a:p>
          <a:p>
            <a:pPr marL="0" indent="0">
              <a:buNone/>
            </a:pPr>
            <a:r>
              <a:rPr lang="ar-SA" b="1" dirty="0" smtClean="0">
                <a:solidFill>
                  <a:srgbClr val="C00000"/>
                </a:solidFill>
              </a:rPr>
              <a:t>الأنشطة والمهارات الاجتماعية:</a:t>
            </a:r>
          </a:p>
          <a:p>
            <a:pPr>
              <a:buFont typeface="Wingdings" pitchFamily="2" charset="2"/>
              <a:buChar char="ü"/>
            </a:pPr>
            <a:r>
              <a:rPr lang="ar-SA" dirty="0" smtClean="0"/>
              <a:t>التفاعل مع الأسرة.</a:t>
            </a:r>
          </a:p>
          <a:p>
            <a:pPr>
              <a:buFont typeface="Wingdings" pitchFamily="2" charset="2"/>
              <a:buChar char="ü"/>
            </a:pPr>
            <a:r>
              <a:rPr lang="ar-SA" dirty="0" smtClean="0"/>
              <a:t>المشاركة في الأنشطة الترفيهية.</a:t>
            </a:r>
          </a:p>
          <a:p>
            <a:pPr>
              <a:buFont typeface="Wingdings" pitchFamily="2" charset="2"/>
              <a:buChar char="ü"/>
            </a:pPr>
            <a:r>
              <a:rPr lang="ar-SA" dirty="0" smtClean="0"/>
              <a:t>التفاعل الاجتماعي خارج الأسرة.</a:t>
            </a:r>
          </a:p>
          <a:p>
            <a:pPr>
              <a:buFont typeface="Wingdings" pitchFamily="2" charset="2"/>
              <a:buChar char="ü"/>
            </a:pPr>
            <a:r>
              <a:rPr lang="ar-SA" dirty="0" smtClean="0"/>
              <a:t>بناء علاقات صداقة والمحافظة عليها.</a:t>
            </a:r>
          </a:p>
          <a:p>
            <a:pPr marL="0" indent="0">
              <a:buNone/>
            </a:pPr>
            <a:endParaRPr lang="ar-SA" dirty="0"/>
          </a:p>
        </p:txBody>
      </p:sp>
    </p:spTree>
    <p:extLst>
      <p:ext uri="{BB962C8B-B14F-4D97-AF65-F5344CB8AC3E}">
        <p14:creationId xmlns:p14="http://schemas.microsoft.com/office/powerpoint/2010/main" val="67576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buNone/>
            </a:pPr>
            <a:r>
              <a:rPr lang="ar-SA" b="1" dirty="0" smtClean="0">
                <a:solidFill>
                  <a:srgbClr val="C00000"/>
                </a:solidFill>
              </a:rPr>
              <a:t>مهارات وأنشطة حماية المصالح والدفاع عنها:</a:t>
            </a:r>
          </a:p>
          <a:p>
            <a:endParaRPr lang="ar-SA" b="1" dirty="0" smtClean="0">
              <a:solidFill>
                <a:srgbClr val="C00000"/>
              </a:solidFill>
            </a:endParaRPr>
          </a:p>
          <a:p>
            <a:pPr>
              <a:buFont typeface="Wingdings" pitchFamily="2" charset="2"/>
              <a:buChar char="ü"/>
            </a:pPr>
            <a:r>
              <a:rPr lang="ar-SA" dirty="0" smtClean="0"/>
              <a:t>معرفة حقوقه وحقوق الآخرين والدفاع عنها.</a:t>
            </a:r>
          </a:p>
          <a:p>
            <a:pPr>
              <a:buFont typeface="Wingdings" pitchFamily="2" charset="2"/>
              <a:buChar char="ü"/>
            </a:pPr>
            <a:r>
              <a:rPr lang="ar-SA" dirty="0" smtClean="0"/>
              <a:t>إدارة المال الخاص.</a:t>
            </a:r>
          </a:p>
          <a:p>
            <a:pPr>
              <a:buFont typeface="Wingdings" pitchFamily="2" charset="2"/>
              <a:buChar char="ü"/>
            </a:pPr>
            <a:r>
              <a:rPr lang="ar-SA" dirty="0" smtClean="0"/>
              <a:t>حماية الذات من التعرض للاستغلال.</a:t>
            </a:r>
            <a:endParaRPr lang="ar-SA" dirty="0"/>
          </a:p>
        </p:txBody>
      </p:sp>
    </p:spTree>
    <p:extLst>
      <p:ext uri="{BB962C8B-B14F-4D97-AF65-F5344CB8AC3E}">
        <p14:creationId xmlns:p14="http://schemas.microsoft.com/office/powerpoint/2010/main" val="3387418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البرامج التربوية للمعاقين عقليا بدرجة بسيطة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36228829"/>
              </p:ext>
            </p:extLst>
          </p:nvPr>
        </p:nvGraphicFramePr>
        <p:xfrm>
          <a:off x="395536" y="1628800"/>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233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البرامج التعليمية للمعاقين عقليًا بدرجة متوسطة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767036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364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البرامج التدريبية للمعاقين عقليًا بدرجة شديدة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778302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185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SA" b="1" dirty="0" smtClean="0"/>
              <a:t>تعريف الجمعية الأمريكية للإعاقة العقلية</a:t>
            </a:r>
            <a:endParaRPr lang="ar-SA" b="1" dirty="0"/>
          </a:p>
        </p:txBody>
      </p:sp>
      <p:sp>
        <p:nvSpPr>
          <p:cNvPr id="3" name="عنصر نائب للمحتوى 2"/>
          <p:cNvSpPr>
            <a:spLocks noGrp="1"/>
          </p:cNvSpPr>
          <p:nvPr>
            <p:ph idx="1"/>
          </p:nvPr>
        </p:nvSpPr>
        <p:spPr>
          <a:ln w="57150"/>
        </p:spPr>
        <p:style>
          <a:lnRef idx="2">
            <a:schemeClr val="accent5"/>
          </a:lnRef>
          <a:fillRef idx="1">
            <a:schemeClr val="lt1"/>
          </a:fillRef>
          <a:effectRef idx="0">
            <a:schemeClr val="accent5"/>
          </a:effectRef>
          <a:fontRef idx="minor">
            <a:schemeClr val="dk1"/>
          </a:fontRef>
        </p:style>
        <p:txBody>
          <a:bodyPr/>
          <a:lstStyle/>
          <a:p>
            <a:pPr>
              <a:lnSpc>
                <a:spcPct val="150000"/>
              </a:lnSpc>
            </a:pPr>
            <a:r>
              <a:rPr lang="ar-SA" sz="4000" b="1" dirty="0" smtClean="0"/>
              <a:t>التخلف العقلي يشير إلى حالة من الانخفاض الدال (الواضح) في الوظائف العقلية العامة تظهر أثناء فترة النمو </a:t>
            </a:r>
            <a:r>
              <a:rPr lang="ar-SA" sz="4000" b="1" dirty="0"/>
              <a:t>و</a:t>
            </a:r>
            <a:r>
              <a:rPr lang="ar-SA" sz="4000" b="1" dirty="0" smtClean="0"/>
              <a:t>ينتج عنها ويصاحبها قصور في السلوك التكيفي</a:t>
            </a:r>
            <a:r>
              <a:rPr lang="ar-SA" b="1" dirty="0" smtClean="0"/>
              <a:t>.</a:t>
            </a:r>
            <a:endParaRPr lang="ar-SA" b="1" dirty="0"/>
          </a:p>
        </p:txBody>
      </p:sp>
    </p:spTree>
    <p:extLst>
      <p:ext uri="{BB962C8B-B14F-4D97-AF65-F5344CB8AC3E}">
        <p14:creationId xmlns:p14="http://schemas.microsoft.com/office/powerpoint/2010/main" val="824091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err="1" smtClean="0"/>
              <a:t>محكات</a:t>
            </a:r>
            <a:r>
              <a:rPr lang="ar-SA" b="1" dirty="0" smtClean="0"/>
              <a:t> أساسية قبل الحكم على الفرد أنه متخلف عقليًا:</a:t>
            </a: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59441166"/>
              </p:ext>
            </p:extLst>
          </p:nvPr>
        </p:nvGraphicFramePr>
        <p:xfrm>
          <a:off x="179512" y="1600200"/>
          <a:ext cx="8507288"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911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تعريف الجمعية الأمريكية عام 2002م</a:t>
            </a:r>
            <a:endParaRPr lang="ar-SA" dirty="0"/>
          </a:p>
        </p:txBody>
      </p:sp>
      <p:sp>
        <p:nvSpPr>
          <p:cNvPr id="3" name="عنصر نائب للمحتوى 2"/>
          <p:cNvSpPr>
            <a:spLocks noGrp="1"/>
          </p:cNvSpPr>
          <p:nvPr>
            <p:ph idx="1"/>
          </p:nvPr>
        </p:nvSpPr>
        <p:spPr/>
        <p:txBody>
          <a:bodyPr/>
          <a:lstStyle/>
          <a:p>
            <a:pPr marL="0" indent="0">
              <a:lnSpc>
                <a:spcPct val="150000"/>
              </a:lnSpc>
              <a:buNone/>
            </a:pPr>
            <a:r>
              <a:rPr lang="ar-SA" b="1" dirty="0" smtClean="0"/>
              <a:t>حالة من القصور تتميز بانخفاض واضح في كل من الأداء الوظيفي للذكاء والسلوك التكيفي معبرًا عنه بمهارات التجريد والمهارات الاجتماعية والمهارات التكيفية العلمية وتظهر هذه الحالة في مرحلة الطفولة قبل سن الثامنة عشر وتتأثر إيجابيًا إذا قدمت للفرد الخدمات الملائمة.</a:t>
            </a:r>
            <a:endParaRPr lang="ar-SA" b="1" dirty="0"/>
          </a:p>
        </p:txBody>
      </p:sp>
    </p:spTree>
    <p:extLst>
      <p:ext uri="{BB962C8B-B14F-4D97-AF65-F5344CB8AC3E}">
        <p14:creationId xmlns:p14="http://schemas.microsoft.com/office/powerpoint/2010/main" val="288850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أسباب الإعاقة العقلية</a:t>
            </a:r>
            <a:endParaRPr lang="ar-SA" dirty="0"/>
          </a:p>
        </p:txBody>
      </p:sp>
      <p:sp>
        <p:nvSpPr>
          <p:cNvPr id="3" name="عنصر نائب للمحتوى 2"/>
          <p:cNvSpPr>
            <a:spLocks noGrp="1"/>
          </p:cNvSpPr>
          <p:nvPr>
            <p:ph idx="1"/>
          </p:nvPr>
        </p:nvSpPr>
        <p:spPr/>
        <p:txBody>
          <a:bodyPr/>
          <a:lstStyle/>
          <a:p>
            <a:pPr marL="0" indent="0">
              <a:buNone/>
            </a:pPr>
            <a:endParaRPr lang="ar-SA" dirty="0" smtClean="0"/>
          </a:p>
          <a:p>
            <a:pPr marL="0" indent="0">
              <a:buNone/>
            </a:pPr>
            <a:endParaRPr lang="ar-SA" dirty="0"/>
          </a:p>
          <a:p>
            <a:pPr marL="0" indent="0">
              <a:buNone/>
            </a:pPr>
            <a:r>
              <a:rPr lang="ar-SA" dirty="0" smtClean="0"/>
              <a:t>مجموعة من العوامل الجينية التي تؤثر على  الجنين لحظة الاخصاب.</a:t>
            </a:r>
          </a:p>
          <a:p>
            <a:pPr marL="0" indent="0">
              <a:buNone/>
            </a:pPr>
            <a:r>
              <a:rPr lang="ar-SA" dirty="0" smtClean="0"/>
              <a:t>حصيلة التفاعل بين الخصائص الوراثية المقدمة من جانب الأب ومن جانب الأم.</a:t>
            </a:r>
          </a:p>
        </p:txBody>
      </p:sp>
      <p:sp>
        <p:nvSpPr>
          <p:cNvPr id="4" name="مستطيل مستدير الزوايا 3"/>
          <p:cNvSpPr/>
          <p:nvPr/>
        </p:nvSpPr>
        <p:spPr>
          <a:xfrm>
            <a:off x="5292080" y="1772816"/>
            <a:ext cx="3096344" cy="792088"/>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r>
              <a:rPr lang="ar-SA" sz="3200" b="1" dirty="0" smtClean="0"/>
              <a:t>العوامل الوراثية:</a:t>
            </a:r>
            <a:endParaRPr lang="ar-SA" sz="3200" b="1" dirty="0" smtClean="0"/>
          </a:p>
        </p:txBody>
      </p:sp>
    </p:spTree>
    <p:extLst>
      <p:ext uri="{BB962C8B-B14F-4D97-AF65-F5344CB8AC3E}">
        <p14:creationId xmlns:p14="http://schemas.microsoft.com/office/powerpoint/2010/main" val="1790431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الاضطرابات </a:t>
            </a:r>
            <a:r>
              <a:rPr lang="ar-SA" dirty="0" err="1" smtClean="0"/>
              <a:t>الكروموسومية</a:t>
            </a:r>
            <a:endParaRPr lang="ar-SA"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1044019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9132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4019263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8919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خصائص المعاقين عقليًا</a:t>
            </a:r>
            <a:endParaRPr lang="ar-SA" dirty="0"/>
          </a:p>
        </p:txBody>
      </p:sp>
      <p:sp>
        <p:nvSpPr>
          <p:cNvPr id="3" name="عنصر نائب للمحتوى 2"/>
          <p:cNvSpPr>
            <a:spLocks noGrp="1"/>
          </p:cNvSpPr>
          <p:nvPr>
            <p:ph idx="1"/>
          </p:nvPr>
        </p:nvSpPr>
        <p:spPr>
          <a:xfrm>
            <a:off x="457200" y="1600200"/>
            <a:ext cx="8229600" cy="5069160"/>
          </a:xfrm>
        </p:spPr>
        <p:style>
          <a:lnRef idx="2">
            <a:schemeClr val="accent5"/>
          </a:lnRef>
          <a:fillRef idx="1">
            <a:schemeClr val="lt1"/>
          </a:fillRef>
          <a:effectRef idx="0">
            <a:schemeClr val="accent5"/>
          </a:effectRef>
          <a:fontRef idx="minor">
            <a:schemeClr val="dk1"/>
          </a:fontRef>
        </p:style>
        <p:txBody>
          <a:bodyPr/>
          <a:lstStyle/>
          <a:p>
            <a:r>
              <a:rPr lang="ar-SA" b="1" dirty="0" smtClean="0">
                <a:solidFill>
                  <a:srgbClr val="92D050"/>
                </a:solidFill>
              </a:rPr>
              <a:t>الخصائص الجسمية الحركية:</a:t>
            </a:r>
          </a:p>
          <a:p>
            <a:r>
              <a:rPr lang="ar-SA" dirty="0" smtClean="0"/>
              <a:t>يميل معدل النمو الجسمي والحركي إلى الانخفاض.</a:t>
            </a:r>
          </a:p>
          <a:p>
            <a:r>
              <a:rPr lang="ar-SA" dirty="0" smtClean="0"/>
              <a:t>تزداد درجة الانخفاض بازدياد درجة الاعاقة.</a:t>
            </a:r>
          </a:p>
          <a:p>
            <a:r>
              <a:rPr lang="ar-SA" dirty="0" smtClean="0"/>
              <a:t>أصغر في أحجامهم وأطوالهم من أقرانهم العاديين, خاصة في الحالات الشديدة والمتوسطة.</a:t>
            </a:r>
          </a:p>
          <a:p>
            <a:r>
              <a:rPr lang="ar-SA" dirty="0" smtClean="0"/>
              <a:t>الحالة الصحية تتسم بالضعف العام.</a:t>
            </a:r>
          </a:p>
          <a:p>
            <a:r>
              <a:rPr lang="ar-SA" dirty="0" smtClean="0"/>
              <a:t>قدرتهم على الاعتناء بأنفسهم أقل وتعرضهم للمرض أكثر احتمالاً.</a:t>
            </a:r>
          </a:p>
          <a:p>
            <a:r>
              <a:rPr lang="ar-SA" dirty="0" smtClean="0"/>
              <a:t>الجوانب الحركية تعاني بطء في النمو حسب درجة الاعاقة.</a:t>
            </a:r>
          </a:p>
          <a:p>
            <a:endParaRPr lang="ar-SA" dirty="0"/>
          </a:p>
        </p:txBody>
      </p:sp>
    </p:spTree>
    <p:extLst>
      <p:ext uri="{BB962C8B-B14F-4D97-AF65-F5344CB8AC3E}">
        <p14:creationId xmlns:p14="http://schemas.microsoft.com/office/powerpoint/2010/main" val="270031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1051</Words>
  <Application>Microsoft Office PowerPoint</Application>
  <PresentationFormat>عرض على الشاشة (3:4)‏</PresentationFormat>
  <Paragraphs>196</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نسق Office</vt:lpstr>
      <vt:lpstr>الفصل الثاني</vt:lpstr>
      <vt:lpstr>تعريف الإعاقة العقلية</vt:lpstr>
      <vt:lpstr>تعريف الجمعية الأمريكية للإعاقة العقلية</vt:lpstr>
      <vt:lpstr>محكات أساسية قبل الحكم على الفرد أنه متخلف عقليًا:</vt:lpstr>
      <vt:lpstr> تعريف الجمعية الأمريكية عام 2002م</vt:lpstr>
      <vt:lpstr>أسباب الإعاقة العقلية</vt:lpstr>
      <vt:lpstr>الاضطرابات الكروموسومية</vt:lpstr>
      <vt:lpstr> </vt:lpstr>
      <vt:lpstr>خصائص المعاقين عقليًا</vt:lpstr>
      <vt:lpstr>الخصائص المعرفية</vt:lpstr>
      <vt:lpstr>عرض تقديمي في PowerPoint</vt:lpstr>
      <vt:lpstr>الخصائص اللغوية</vt:lpstr>
      <vt:lpstr>الخصائص الشخصية والاجتماعية</vt:lpstr>
      <vt:lpstr>عرض تقديمي في PowerPoint</vt:lpstr>
      <vt:lpstr>عرض تقديمي في PowerPoint</vt:lpstr>
      <vt:lpstr>عرض تقديمي في PowerPoint</vt:lpstr>
      <vt:lpstr>تصنيف فئات الاعاقة العقلية</vt:lpstr>
      <vt:lpstr>1- جدوى عملية التصنيف</vt:lpstr>
      <vt:lpstr>2- الأساس الذي تقوم عليه عملية التصنيف</vt:lpstr>
      <vt:lpstr>3- تصنيف الجمعية الأمريكية للإعاقة العقلية</vt:lpstr>
      <vt:lpstr>عرض تقديمي في PowerPoint</vt:lpstr>
      <vt:lpstr>الخدمات التربوية للمعاقين عقليًا</vt:lpstr>
      <vt:lpstr>عرض تقديمي في PowerPoint</vt:lpstr>
      <vt:lpstr>عرض تقديمي في PowerPoint</vt:lpstr>
      <vt:lpstr>عرض تقديمي في PowerPoint</vt:lpstr>
      <vt:lpstr>عرض تقديمي في PowerPoint</vt:lpstr>
      <vt:lpstr>البرامج التربوية للمعاقين عقليا بدرجة بسيطة</vt:lpstr>
      <vt:lpstr>البرامج التعليمية للمعاقين عقليًا بدرجة متوسطة</vt:lpstr>
      <vt:lpstr>البرامج التدريبية للمعاقين عقليًا بدرجة شديدة</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hp</dc:creator>
  <cp:lastModifiedBy>hp</cp:lastModifiedBy>
  <cp:revision>24</cp:revision>
  <dcterms:created xsi:type="dcterms:W3CDTF">2017-10-14T17:37:06Z</dcterms:created>
  <dcterms:modified xsi:type="dcterms:W3CDTF">2017-10-14T23:45:12Z</dcterms:modified>
</cp:coreProperties>
</file>