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46"/>
  </p:notesMasterIdLst>
  <p:sldIdLst>
    <p:sldId id="279" r:id="rId5"/>
    <p:sldId id="259" r:id="rId6"/>
    <p:sldId id="261" r:id="rId7"/>
    <p:sldId id="262" r:id="rId8"/>
    <p:sldId id="263" r:id="rId9"/>
    <p:sldId id="264" r:id="rId10"/>
    <p:sldId id="265" r:id="rId11"/>
    <p:sldId id="266" r:id="rId12"/>
    <p:sldId id="268" r:id="rId13"/>
    <p:sldId id="269" r:id="rId14"/>
    <p:sldId id="271" r:id="rId15"/>
    <p:sldId id="270" r:id="rId16"/>
    <p:sldId id="272" r:id="rId17"/>
    <p:sldId id="302" r:id="rId18"/>
    <p:sldId id="303" r:id="rId19"/>
    <p:sldId id="273" r:id="rId20"/>
    <p:sldId id="274" r:id="rId21"/>
    <p:sldId id="304" r:id="rId22"/>
    <p:sldId id="307"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58986-9057-4537-9D3B-4CF7F2018557}" type="doc">
      <dgm:prSet loTypeId="urn:microsoft.com/office/officeart/2005/8/layout/hierarchy1" loCatId="hierarchy" qsTypeId="urn:microsoft.com/office/officeart/2005/8/quickstyle/simple1" qsCatId="simple" csTypeId="urn:microsoft.com/office/officeart/2005/8/colors/colorful1#1" csCatId="colorful" phldr="1"/>
      <dgm:spPr/>
      <dgm:t>
        <a:bodyPr/>
        <a:lstStyle/>
        <a:p>
          <a:endParaRPr lang="en-US"/>
        </a:p>
      </dgm:t>
    </dgm:pt>
    <dgm:pt modelId="{C312C5CE-A3A5-4638-B420-817C9FC9C17F}">
      <dgm:prSet phldrT="[Text]"/>
      <dgm:spPr/>
      <dgm:t>
        <a:bodyPr/>
        <a:lstStyle/>
        <a:p>
          <a:r>
            <a:rPr lang="en-US" dirty="0" smtClean="0"/>
            <a:t>Loop</a:t>
          </a:r>
          <a:endParaRPr lang="en-US" dirty="0"/>
        </a:p>
      </dgm:t>
    </dgm:pt>
    <dgm:pt modelId="{F8CB2630-3A2A-4792-BBB9-1AC5D2432E1E}" type="parTrans" cxnId="{BF339FC4-195B-4356-998A-DA30113DB957}">
      <dgm:prSet/>
      <dgm:spPr/>
      <dgm:t>
        <a:bodyPr/>
        <a:lstStyle/>
        <a:p>
          <a:endParaRPr lang="en-US"/>
        </a:p>
      </dgm:t>
    </dgm:pt>
    <dgm:pt modelId="{F573B391-1E40-4E8D-AFA5-E8F0E8D18664}" type="sibTrans" cxnId="{BF339FC4-195B-4356-998A-DA30113DB957}">
      <dgm:prSet/>
      <dgm:spPr/>
      <dgm:t>
        <a:bodyPr/>
        <a:lstStyle/>
        <a:p>
          <a:endParaRPr lang="en-US"/>
        </a:p>
      </dgm:t>
    </dgm:pt>
    <dgm:pt modelId="{764B6585-A670-4A14-915F-75320B988EFD}">
      <dgm:prSet phldrT="[Text]"/>
      <dgm:spPr/>
      <dgm:t>
        <a:bodyPr/>
        <a:lstStyle/>
        <a:p>
          <a:r>
            <a:rPr lang="en-US" dirty="0" smtClean="0"/>
            <a:t>Counting loop</a:t>
          </a:r>
          <a:endParaRPr lang="en-US" dirty="0"/>
        </a:p>
      </dgm:t>
    </dgm:pt>
    <dgm:pt modelId="{790BEB6B-882A-439C-939D-89CBCBC7B43C}" type="parTrans" cxnId="{4BA41F22-77ED-4A82-A334-C04548FCDFB3}">
      <dgm:prSet/>
      <dgm:spPr/>
      <dgm:t>
        <a:bodyPr/>
        <a:lstStyle/>
        <a:p>
          <a:endParaRPr lang="en-US"/>
        </a:p>
      </dgm:t>
    </dgm:pt>
    <dgm:pt modelId="{0E68D9AF-3962-46F2-8C89-4FF68E9BBE66}" type="sibTrans" cxnId="{4BA41F22-77ED-4A82-A334-C04548FCDFB3}">
      <dgm:prSet/>
      <dgm:spPr/>
      <dgm:t>
        <a:bodyPr/>
        <a:lstStyle/>
        <a:p>
          <a:endParaRPr lang="en-US"/>
        </a:p>
      </dgm:t>
    </dgm:pt>
    <dgm:pt modelId="{CEF2B0E0-74CE-4E5D-BAF7-423C50E94221}">
      <dgm:prSet phldrT="[Text]"/>
      <dgm:spPr/>
      <dgm:t>
        <a:bodyPr/>
        <a:lstStyle/>
        <a:p>
          <a:r>
            <a:rPr lang="en-US" b="1" dirty="0" smtClean="0">
              <a:solidFill>
                <a:srgbClr val="FF0000"/>
              </a:solidFill>
            </a:rPr>
            <a:t>For</a:t>
          </a:r>
          <a:r>
            <a:rPr lang="en-US" dirty="0" smtClean="0"/>
            <a:t> loop</a:t>
          </a:r>
          <a:endParaRPr lang="en-US" dirty="0"/>
        </a:p>
      </dgm:t>
    </dgm:pt>
    <dgm:pt modelId="{B2501C32-3F85-4A03-8D2A-1C1E4B36BEC9}" type="parTrans" cxnId="{F3AC6338-377D-42C1-A182-4B29C4D760DD}">
      <dgm:prSet/>
      <dgm:spPr/>
      <dgm:t>
        <a:bodyPr/>
        <a:lstStyle/>
        <a:p>
          <a:endParaRPr lang="en-US"/>
        </a:p>
      </dgm:t>
    </dgm:pt>
    <dgm:pt modelId="{DB583B89-7D89-4821-9AAB-974F5FE18A88}" type="sibTrans" cxnId="{F3AC6338-377D-42C1-A182-4B29C4D760DD}">
      <dgm:prSet/>
      <dgm:spPr/>
      <dgm:t>
        <a:bodyPr/>
        <a:lstStyle/>
        <a:p>
          <a:endParaRPr lang="en-US"/>
        </a:p>
      </dgm:t>
    </dgm:pt>
    <dgm:pt modelId="{4C58CEC0-60E0-43ED-87D2-1EC64F48D01A}">
      <dgm:prSet phldrT="[Text]"/>
      <dgm:spPr/>
      <dgm:t>
        <a:bodyPr/>
        <a:lstStyle/>
        <a:p>
          <a:r>
            <a:rPr lang="en-US" dirty="0" smtClean="0"/>
            <a:t>Counter-controlled </a:t>
          </a:r>
          <a:r>
            <a:rPr lang="en-US" b="1" dirty="0" smtClean="0">
              <a:solidFill>
                <a:srgbClr val="FF0000"/>
              </a:solidFill>
            </a:rPr>
            <a:t>while</a:t>
          </a:r>
          <a:r>
            <a:rPr lang="en-US" dirty="0" smtClean="0"/>
            <a:t> loop</a:t>
          </a:r>
          <a:endParaRPr lang="en-US" dirty="0"/>
        </a:p>
      </dgm:t>
    </dgm:pt>
    <dgm:pt modelId="{6F9DD726-BAAE-442B-AB8E-CDA6F350EFF5}" type="parTrans" cxnId="{17D6440A-29A9-4023-B931-1C6DE69B77D6}">
      <dgm:prSet/>
      <dgm:spPr/>
      <dgm:t>
        <a:bodyPr/>
        <a:lstStyle/>
        <a:p>
          <a:endParaRPr lang="en-US"/>
        </a:p>
      </dgm:t>
    </dgm:pt>
    <dgm:pt modelId="{01C047D0-0075-4688-8D59-A34759E89931}" type="sibTrans" cxnId="{17D6440A-29A9-4023-B931-1C6DE69B77D6}">
      <dgm:prSet/>
      <dgm:spPr/>
      <dgm:t>
        <a:bodyPr/>
        <a:lstStyle/>
        <a:p>
          <a:endParaRPr lang="en-US"/>
        </a:p>
      </dgm:t>
    </dgm:pt>
    <dgm:pt modelId="{7150162A-1ED8-49F7-99C2-D3BE40CEFE9B}">
      <dgm:prSet phldrT="[Text]"/>
      <dgm:spPr/>
      <dgm:t>
        <a:bodyPr/>
        <a:lstStyle/>
        <a:p>
          <a:r>
            <a:rPr lang="en-US" dirty="0" smtClean="0"/>
            <a:t>Conditional Loop</a:t>
          </a:r>
          <a:endParaRPr lang="en-US" dirty="0"/>
        </a:p>
      </dgm:t>
    </dgm:pt>
    <dgm:pt modelId="{C80AB062-51FA-4ED3-BAE0-75FE35F80A97}" type="parTrans" cxnId="{82F845C5-DCCA-461E-9E51-8DD0642E4EDB}">
      <dgm:prSet/>
      <dgm:spPr/>
      <dgm:t>
        <a:bodyPr/>
        <a:lstStyle/>
        <a:p>
          <a:endParaRPr lang="en-US"/>
        </a:p>
      </dgm:t>
    </dgm:pt>
    <dgm:pt modelId="{D8981E94-C974-4CA0-AC5A-05C0A5C73BC8}" type="sibTrans" cxnId="{82F845C5-DCCA-461E-9E51-8DD0642E4EDB}">
      <dgm:prSet/>
      <dgm:spPr/>
      <dgm:t>
        <a:bodyPr/>
        <a:lstStyle/>
        <a:p>
          <a:endParaRPr lang="en-US"/>
        </a:p>
      </dgm:t>
    </dgm:pt>
    <dgm:pt modelId="{B4D3614F-F76F-42AE-8F7F-A422462E944D}">
      <dgm:prSet phldrT="[Text]"/>
      <dgm:spPr/>
      <dgm:t>
        <a:bodyPr/>
        <a:lstStyle/>
        <a:p>
          <a:r>
            <a:rPr lang="en-US" dirty="0" smtClean="0"/>
            <a:t>Flag-Controlled </a:t>
          </a:r>
          <a:r>
            <a:rPr lang="en-US" b="1" dirty="0" smtClean="0">
              <a:solidFill>
                <a:srgbClr val="FF0000"/>
              </a:solidFill>
            </a:rPr>
            <a:t>while</a:t>
          </a:r>
          <a:r>
            <a:rPr lang="en-US" dirty="0" smtClean="0"/>
            <a:t> loop</a:t>
          </a:r>
          <a:endParaRPr lang="en-US" dirty="0"/>
        </a:p>
      </dgm:t>
    </dgm:pt>
    <dgm:pt modelId="{B506BCAA-D518-4B4E-9E75-45210FDBCFC2}" type="parTrans" cxnId="{225B3961-1BEC-43B1-A4E4-BEB3411AA40E}">
      <dgm:prSet/>
      <dgm:spPr/>
      <dgm:t>
        <a:bodyPr/>
        <a:lstStyle/>
        <a:p>
          <a:endParaRPr lang="en-US"/>
        </a:p>
      </dgm:t>
    </dgm:pt>
    <dgm:pt modelId="{C9F902F1-7D1E-45F9-8013-1B10D9165C4E}" type="sibTrans" cxnId="{225B3961-1BEC-43B1-A4E4-BEB3411AA40E}">
      <dgm:prSet/>
      <dgm:spPr/>
      <dgm:t>
        <a:bodyPr/>
        <a:lstStyle/>
        <a:p>
          <a:endParaRPr lang="en-US"/>
        </a:p>
      </dgm:t>
    </dgm:pt>
    <dgm:pt modelId="{9E4DF44E-11B1-4CF4-9D51-58C172742AD5}">
      <dgm:prSet/>
      <dgm:spPr/>
      <dgm:t>
        <a:bodyPr/>
        <a:lstStyle/>
        <a:p>
          <a:r>
            <a:rPr lang="en-US" dirty="0" smtClean="0"/>
            <a:t>Sentinel-Controlled </a:t>
          </a:r>
          <a:r>
            <a:rPr lang="en-US" b="1" dirty="0" smtClean="0">
              <a:solidFill>
                <a:srgbClr val="FF0000"/>
              </a:solidFill>
            </a:rPr>
            <a:t>while</a:t>
          </a:r>
          <a:r>
            <a:rPr lang="en-US" dirty="0" smtClean="0"/>
            <a:t> loops</a:t>
          </a:r>
          <a:endParaRPr lang="en-US" dirty="0"/>
        </a:p>
      </dgm:t>
    </dgm:pt>
    <dgm:pt modelId="{204259D2-61A0-4614-9236-D9D8BCD9E172}" type="parTrans" cxnId="{84BAAD24-6526-4229-85A6-5CBBE9DF3414}">
      <dgm:prSet/>
      <dgm:spPr/>
      <dgm:t>
        <a:bodyPr/>
        <a:lstStyle/>
        <a:p>
          <a:endParaRPr lang="en-US"/>
        </a:p>
      </dgm:t>
    </dgm:pt>
    <dgm:pt modelId="{0B892A49-4872-4D82-9684-5E354C2C7FB2}" type="sibTrans" cxnId="{84BAAD24-6526-4229-85A6-5CBBE9DF3414}">
      <dgm:prSet/>
      <dgm:spPr/>
      <dgm:t>
        <a:bodyPr/>
        <a:lstStyle/>
        <a:p>
          <a:endParaRPr lang="en-US"/>
        </a:p>
      </dgm:t>
    </dgm:pt>
    <dgm:pt modelId="{4FBE1C5D-4EE7-4AFD-A700-D8A1D4434A70}" type="pres">
      <dgm:prSet presAssocID="{C7758986-9057-4537-9D3B-4CF7F2018557}" presName="hierChild1" presStyleCnt="0">
        <dgm:presLayoutVars>
          <dgm:chPref val="1"/>
          <dgm:dir/>
          <dgm:animOne val="branch"/>
          <dgm:animLvl val="lvl"/>
          <dgm:resizeHandles/>
        </dgm:presLayoutVars>
      </dgm:prSet>
      <dgm:spPr/>
      <dgm:t>
        <a:bodyPr/>
        <a:lstStyle/>
        <a:p>
          <a:endParaRPr lang="en-US"/>
        </a:p>
      </dgm:t>
    </dgm:pt>
    <dgm:pt modelId="{15459520-763F-4CDD-AABE-0142474273A2}" type="pres">
      <dgm:prSet presAssocID="{C312C5CE-A3A5-4638-B420-817C9FC9C17F}" presName="hierRoot1" presStyleCnt="0"/>
      <dgm:spPr/>
    </dgm:pt>
    <dgm:pt modelId="{AE90DBE5-8649-4096-AF2D-624E910FD56B}" type="pres">
      <dgm:prSet presAssocID="{C312C5CE-A3A5-4638-B420-817C9FC9C17F}" presName="composite" presStyleCnt="0"/>
      <dgm:spPr/>
    </dgm:pt>
    <dgm:pt modelId="{58A99387-4BFC-4A32-AF39-CE61A6858D68}" type="pres">
      <dgm:prSet presAssocID="{C312C5CE-A3A5-4638-B420-817C9FC9C17F}" presName="background" presStyleLbl="node0" presStyleIdx="0" presStyleCnt="1"/>
      <dgm:spPr/>
    </dgm:pt>
    <dgm:pt modelId="{F8EEB0C8-D60C-41AD-B057-E0EA38FD1C4A}" type="pres">
      <dgm:prSet presAssocID="{C312C5CE-A3A5-4638-B420-817C9FC9C17F}" presName="text" presStyleLbl="fgAcc0" presStyleIdx="0" presStyleCnt="1">
        <dgm:presLayoutVars>
          <dgm:chPref val="3"/>
        </dgm:presLayoutVars>
      </dgm:prSet>
      <dgm:spPr/>
      <dgm:t>
        <a:bodyPr/>
        <a:lstStyle/>
        <a:p>
          <a:endParaRPr lang="en-US"/>
        </a:p>
      </dgm:t>
    </dgm:pt>
    <dgm:pt modelId="{15274357-F489-436E-AC18-FA4797D97B61}" type="pres">
      <dgm:prSet presAssocID="{C312C5CE-A3A5-4638-B420-817C9FC9C17F}" presName="hierChild2" presStyleCnt="0"/>
      <dgm:spPr/>
    </dgm:pt>
    <dgm:pt modelId="{353C995F-0959-4B35-AC57-417D5C9A704A}" type="pres">
      <dgm:prSet presAssocID="{790BEB6B-882A-439C-939D-89CBCBC7B43C}" presName="Name10" presStyleLbl="parChTrans1D2" presStyleIdx="0" presStyleCnt="2"/>
      <dgm:spPr/>
      <dgm:t>
        <a:bodyPr/>
        <a:lstStyle/>
        <a:p>
          <a:endParaRPr lang="en-US"/>
        </a:p>
      </dgm:t>
    </dgm:pt>
    <dgm:pt modelId="{99150B80-1C1D-4251-BF4F-668B9EDD3F07}" type="pres">
      <dgm:prSet presAssocID="{764B6585-A670-4A14-915F-75320B988EFD}" presName="hierRoot2" presStyleCnt="0"/>
      <dgm:spPr/>
    </dgm:pt>
    <dgm:pt modelId="{ACC7C139-581B-478E-93D4-4E53135D3AA8}" type="pres">
      <dgm:prSet presAssocID="{764B6585-A670-4A14-915F-75320B988EFD}" presName="composite2" presStyleCnt="0"/>
      <dgm:spPr/>
    </dgm:pt>
    <dgm:pt modelId="{0392E7E1-D1BE-4B5D-A273-06886A65B780}" type="pres">
      <dgm:prSet presAssocID="{764B6585-A670-4A14-915F-75320B988EFD}" presName="background2" presStyleLbl="node2" presStyleIdx="0" presStyleCnt="2"/>
      <dgm:spPr/>
    </dgm:pt>
    <dgm:pt modelId="{FE73AC04-96AB-4458-BD7C-9FF4011940E6}" type="pres">
      <dgm:prSet presAssocID="{764B6585-A670-4A14-915F-75320B988EFD}" presName="text2" presStyleLbl="fgAcc2" presStyleIdx="0" presStyleCnt="2">
        <dgm:presLayoutVars>
          <dgm:chPref val="3"/>
        </dgm:presLayoutVars>
      </dgm:prSet>
      <dgm:spPr/>
      <dgm:t>
        <a:bodyPr/>
        <a:lstStyle/>
        <a:p>
          <a:endParaRPr lang="en-US"/>
        </a:p>
      </dgm:t>
    </dgm:pt>
    <dgm:pt modelId="{3C65F7F9-D61A-42C9-B5CB-B2529DD7C95F}" type="pres">
      <dgm:prSet presAssocID="{764B6585-A670-4A14-915F-75320B988EFD}" presName="hierChild3" presStyleCnt="0"/>
      <dgm:spPr/>
    </dgm:pt>
    <dgm:pt modelId="{DB9C22E8-5307-4BDF-8663-D5609A08F6B1}" type="pres">
      <dgm:prSet presAssocID="{B2501C32-3F85-4A03-8D2A-1C1E4B36BEC9}" presName="Name17" presStyleLbl="parChTrans1D3" presStyleIdx="0" presStyleCnt="4"/>
      <dgm:spPr/>
      <dgm:t>
        <a:bodyPr/>
        <a:lstStyle/>
        <a:p>
          <a:endParaRPr lang="en-US"/>
        </a:p>
      </dgm:t>
    </dgm:pt>
    <dgm:pt modelId="{91549D9F-1CAF-4F79-80B5-C4FC7855428B}" type="pres">
      <dgm:prSet presAssocID="{CEF2B0E0-74CE-4E5D-BAF7-423C50E94221}" presName="hierRoot3" presStyleCnt="0"/>
      <dgm:spPr/>
    </dgm:pt>
    <dgm:pt modelId="{1F5DD73A-F071-44D8-8A0C-F5F9B56B3343}" type="pres">
      <dgm:prSet presAssocID="{CEF2B0E0-74CE-4E5D-BAF7-423C50E94221}" presName="composite3" presStyleCnt="0"/>
      <dgm:spPr/>
    </dgm:pt>
    <dgm:pt modelId="{316462FA-0340-45B5-B30E-8073D055BF69}" type="pres">
      <dgm:prSet presAssocID="{CEF2B0E0-74CE-4E5D-BAF7-423C50E94221}" presName="background3" presStyleLbl="node3" presStyleIdx="0" presStyleCnt="4"/>
      <dgm:spPr/>
    </dgm:pt>
    <dgm:pt modelId="{B13E5E1F-8B03-45C0-A0E0-07429BB4FEBC}" type="pres">
      <dgm:prSet presAssocID="{CEF2B0E0-74CE-4E5D-BAF7-423C50E94221}" presName="text3" presStyleLbl="fgAcc3" presStyleIdx="0" presStyleCnt="4">
        <dgm:presLayoutVars>
          <dgm:chPref val="3"/>
        </dgm:presLayoutVars>
      </dgm:prSet>
      <dgm:spPr/>
      <dgm:t>
        <a:bodyPr/>
        <a:lstStyle/>
        <a:p>
          <a:endParaRPr lang="en-US"/>
        </a:p>
      </dgm:t>
    </dgm:pt>
    <dgm:pt modelId="{8BC7AC2C-CFB6-4ACC-88FC-7CABE4710DAF}" type="pres">
      <dgm:prSet presAssocID="{CEF2B0E0-74CE-4E5D-BAF7-423C50E94221}" presName="hierChild4" presStyleCnt="0"/>
      <dgm:spPr/>
    </dgm:pt>
    <dgm:pt modelId="{8305F708-F417-4040-B993-E73964F1D425}" type="pres">
      <dgm:prSet presAssocID="{6F9DD726-BAAE-442B-AB8E-CDA6F350EFF5}" presName="Name17" presStyleLbl="parChTrans1D3" presStyleIdx="1" presStyleCnt="4"/>
      <dgm:spPr/>
      <dgm:t>
        <a:bodyPr/>
        <a:lstStyle/>
        <a:p>
          <a:endParaRPr lang="en-US"/>
        </a:p>
      </dgm:t>
    </dgm:pt>
    <dgm:pt modelId="{F097DB29-46C7-4415-87CD-5FA57448083D}" type="pres">
      <dgm:prSet presAssocID="{4C58CEC0-60E0-43ED-87D2-1EC64F48D01A}" presName="hierRoot3" presStyleCnt="0"/>
      <dgm:spPr/>
    </dgm:pt>
    <dgm:pt modelId="{C9441C7E-87FF-407F-A573-F77310A85249}" type="pres">
      <dgm:prSet presAssocID="{4C58CEC0-60E0-43ED-87D2-1EC64F48D01A}" presName="composite3" presStyleCnt="0"/>
      <dgm:spPr/>
    </dgm:pt>
    <dgm:pt modelId="{39DA478C-CDFF-43CD-A376-059C7BC0E373}" type="pres">
      <dgm:prSet presAssocID="{4C58CEC0-60E0-43ED-87D2-1EC64F48D01A}" presName="background3" presStyleLbl="node3" presStyleIdx="1" presStyleCnt="4"/>
      <dgm:spPr/>
    </dgm:pt>
    <dgm:pt modelId="{107AA09F-33E6-48D8-A583-535DF80F1887}" type="pres">
      <dgm:prSet presAssocID="{4C58CEC0-60E0-43ED-87D2-1EC64F48D01A}" presName="text3" presStyleLbl="fgAcc3" presStyleIdx="1" presStyleCnt="4">
        <dgm:presLayoutVars>
          <dgm:chPref val="3"/>
        </dgm:presLayoutVars>
      </dgm:prSet>
      <dgm:spPr/>
      <dgm:t>
        <a:bodyPr/>
        <a:lstStyle/>
        <a:p>
          <a:endParaRPr lang="en-US"/>
        </a:p>
      </dgm:t>
    </dgm:pt>
    <dgm:pt modelId="{CDB91B17-B121-4DD6-A953-5DAAD663A62D}" type="pres">
      <dgm:prSet presAssocID="{4C58CEC0-60E0-43ED-87D2-1EC64F48D01A}" presName="hierChild4" presStyleCnt="0"/>
      <dgm:spPr/>
    </dgm:pt>
    <dgm:pt modelId="{3B6BBD8E-5A06-430F-9922-2C06E5232D2C}" type="pres">
      <dgm:prSet presAssocID="{C80AB062-51FA-4ED3-BAE0-75FE35F80A97}" presName="Name10" presStyleLbl="parChTrans1D2" presStyleIdx="1" presStyleCnt="2"/>
      <dgm:spPr/>
      <dgm:t>
        <a:bodyPr/>
        <a:lstStyle/>
        <a:p>
          <a:endParaRPr lang="en-US"/>
        </a:p>
      </dgm:t>
    </dgm:pt>
    <dgm:pt modelId="{9B7280F4-FD1E-4B82-AB30-0BB6339CEE0A}" type="pres">
      <dgm:prSet presAssocID="{7150162A-1ED8-49F7-99C2-D3BE40CEFE9B}" presName="hierRoot2" presStyleCnt="0"/>
      <dgm:spPr/>
    </dgm:pt>
    <dgm:pt modelId="{B5710E96-019C-46BC-8B6D-BD8363DE50E1}" type="pres">
      <dgm:prSet presAssocID="{7150162A-1ED8-49F7-99C2-D3BE40CEFE9B}" presName="composite2" presStyleCnt="0"/>
      <dgm:spPr/>
    </dgm:pt>
    <dgm:pt modelId="{09D3A36F-A415-4B3F-9451-94D715C176E1}" type="pres">
      <dgm:prSet presAssocID="{7150162A-1ED8-49F7-99C2-D3BE40CEFE9B}" presName="background2" presStyleLbl="node2" presStyleIdx="1" presStyleCnt="2"/>
      <dgm:spPr/>
    </dgm:pt>
    <dgm:pt modelId="{B5A81A91-C925-4461-A0A3-CECABB093B6F}" type="pres">
      <dgm:prSet presAssocID="{7150162A-1ED8-49F7-99C2-D3BE40CEFE9B}" presName="text2" presStyleLbl="fgAcc2" presStyleIdx="1" presStyleCnt="2">
        <dgm:presLayoutVars>
          <dgm:chPref val="3"/>
        </dgm:presLayoutVars>
      </dgm:prSet>
      <dgm:spPr/>
      <dgm:t>
        <a:bodyPr/>
        <a:lstStyle/>
        <a:p>
          <a:endParaRPr lang="en-US"/>
        </a:p>
      </dgm:t>
    </dgm:pt>
    <dgm:pt modelId="{B364290D-1CA1-4B42-898E-0A43AC13B129}" type="pres">
      <dgm:prSet presAssocID="{7150162A-1ED8-49F7-99C2-D3BE40CEFE9B}" presName="hierChild3" presStyleCnt="0"/>
      <dgm:spPr/>
    </dgm:pt>
    <dgm:pt modelId="{F8A25A87-4091-4659-8126-81FF6C44D294}" type="pres">
      <dgm:prSet presAssocID="{B506BCAA-D518-4B4E-9E75-45210FDBCFC2}" presName="Name17" presStyleLbl="parChTrans1D3" presStyleIdx="2" presStyleCnt="4"/>
      <dgm:spPr/>
      <dgm:t>
        <a:bodyPr/>
        <a:lstStyle/>
        <a:p>
          <a:endParaRPr lang="en-US"/>
        </a:p>
      </dgm:t>
    </dgm:pt>
    <dgm:pt modelId="{4823770F-963E-40E7-912D-F891873A804B}" type="pres">
      <dgm:prSet presAssocID="{B4D3614F-F76F-42AE-8F7F-A422462E944D}" presName="hierRoot3" presStyleCnt="0"/>
      <dgm:spPr/>
    </dgm:pt>
    <dgm:pt modelId="{5C169EDF-137F-4111-B552-DA5F1D70CD70}" type="pres">
      <dgm:prSet presAssocID="{B4D3614F-F76F-42AE-8F7F-A422462E944D}" presName="composite3" presStyleCnt="0"/>
      <dgm:spPr/>
    </dgm:pt>
    <dgm:pt modelId="{0C9C0140-2B6B-4DB0-9C9D-FB67C93868C0}" type="pres">
      <dgm:prSet presAssocID="{B4D3614F-F76F-42AE-8F7F-A422462E944D}" presName="background3" presStyleLbl="node3" presStyleIdx="2" presStyleCnt="4"/>
      <dgm:spPr/>
    </dgm:pt>
    <dgm:pt modelId="{FADCABC1-4F94-4D78-A8D3-2315E96E8575}" type="pres">
      <dgm:prSet presAssocID="{B4D3614F-F76F-42AE-8F7F-A422462E944D}" presName="text3" presStyleLbl="fgAcc3" presStyleIdx="2" presStyleCnt="4">
        <dgm:presLayoutVars>
          <dgm:chPref val="3"/>
        </dgm:presLayoutVars>
      </dgm:prSet>
      <dgm:spPr/>
      <dgm:t>
        <a:bodyPr/>
        <a:lstStyle/>
        <a:p>
          <a:endParaRPr lang="en-US"/>
        </a:p>
      </dgm:t>
    </dgm:pt>
    <dgm:pt modelId="{65B48AD4-629C-4E3C-8BDD-7A7635EC6BF0}" type="pres">
      <dgm:prSet presAssocID="{B4D3614F-F76F-42AE-8F7F-A422462E944D}" presName="hierChild4" presStyleCnt="0"/>
      <dgm:spPr/>
    </dgm:pt>
    <dgm:pt modelId="{AF1372A0-EB55-4165-B2F4-EE9AE2B6DCE4}" type="pres">
      <dgm:prSet presAssocID="{204259D2-61A0-4614-9236-D9D8BCD9E172}" presName="Name17" presStyleLbl="parChTrans1D3" presStyleIdx="3" presStyleCnt="4"/>
      <dgm:spPr/>
      <dgm:t>
        <a:bodyPr/>
        <a:lstStyle/>
        <a:p>
          <a:endParaRPr lang="en-US"/>
        </a:p>
      </dgm:t>
    </dgm:pt>
    <dgm:pt modelId="{D4DB68DB-7C15-4E4A-9432-83EBF2BD6CD0}" type="pres">
      <dgm:prSet presAssocID="{9E4DF44E-11B1-4CF4-9D51-58C172742AD5}" presName="hierRoot3" presStyleCnt="0"/>
      <dgm:spPr/>
    </dgm:pt>
    <dgm:pt modelId="{EE0D4661-4200-485B-9AB1-913E8EB34DEB}" type="pres">
      <dgm:prSet presAssocID="{9E4DF44E-11B1-4CF4-9D51-58C172742AD5}" presName="composite3" presStyleCnt="0"/>
      <dgm:spPr/>
    </dgm:pt>
    <dgm:pt modelId="{A96641EE-3590-4735-81E6-C81AC26CEF09}" type="pres">
      <dgm:prSet presAssocID="{9E4DF44E-11B1-4CF4-9D51-58C172742AD5}" presName="background3" presStyleLbl="node3" presStyleIdx="3" presStyleCnt="4"/>
      <dgm:spPr/>
    </dgm:pt>
    <dgm:pt modelId="{ED1B0A51-BF67-4C8D-B81C-0EFD303B8865}" type="pres">
      <dgm:prSet presAssocID="{9E4DF44E-11B1-4CF4-9D51-58C172742AD5}" presName="text3" presStyleLbl="fgAcc3" presStyleIdx="3" presStyleCnt="4">
        <dgm:presLayoutVars>
          <dgm:chPref val="3"/>
        </dgm:presLayoutVars>
      </dgm:prSet>
      <dgm:spPr/>
      <dgm:t>
        <a:bodyPr/>
        <a:lstStyle/>
        <a:p>
          <a:endParaRPr lang="en-US"/>
        </a:p>
      </dgm:t>
    </dgm:pt>
    <dgm:pt modelId="{780B86F1-CC5C-4CE8-9BFB-F0C99045669E}" type="pres">
      <dgm:prSet presAssocID="{9E4DF44E-11B1-4CF4-9D51-58C172742AD5}" presName="hierChild4" presStyleCnt="0"/>
      <dgm:spPr/>
    </dgm:pt>
  </dgm:ptLst>
  <dgm:cxnLst>
    <dgm:cxn modelId="{B3298647-16F2-44F4-9C52-A8EEEA4A816A}" type="presOf" srcId="{B2501C32-3F85-4A03-8D2A-1C1E4B36BEC9}" destId="{DB9C22E8-5307-4BDF-8663-D5609A08F6B1}" srcOrd="0" destOrd="0" presId="urn:microsoft.com/office/officeart/2005/8/layout/hierarchy1"/>
    <dgm:cxn modelId="{135E2AE3-47DD-475F-84BF-8AB952E6692C}" type="presOf" srcId="{C7758986-9057-4537-9D3B-4CF7F2018557}" destId="{4FBE1C5D-4EE7-4AFD-A700-D8A1D4434A70}" srcOrd="0" destOrd="0" presId="urn:microsoft.com/office/officeart/2005/8/layout/hierarchy1"/>
    <dgm:cxn modelId="{17D6440A-29A9-4023-B931-1C6DE69B77D6}" srcId="{764B6585-A670-4A14-915F-75320B988EFD}" destId="{4C58CEC0-60E0-43ED-87D2-1EC64F48D01A}" srcOrd="1" destOrd="0" parTransId="{6F9DD726-BAAE-442B-AB8E-CDA6F350EFF5}" sibTransId="{01C047D0-0075-4688-8D59-A34759E89931}"/>
    <dgm:cxn modelId="{25D578EC-2B00-4D45-BE78-C31A518CE39A}" type="presOf" srcId="{C80AB062-51FA-4ED3-BAE0-75FE35F80A97}" destId="{3B6BBD8E-5A06-430F-9922-2C06E5232D2C}" srcOrd="0" destOrd="0" presId="urn:microsoft.com/office/officeart/2005/8/layout/hierarchy1"/>
    <dgm:cxn modelId="{82F845C5-DCCA-461E-9E51-8DD0642E4EDB}" srcId="{C312C5CE-A3A5-4638-B420-817C9FC9C17F}" destId="{7150162A-1ED8-49F7-99C2-D3BE40CEFE9B}" srcOrd="1" destOrd="0" parTransId="{C80AB062-51FA-4ED3-BAE0-75FE35F80A97}" sibTransId="{D8981E94-C974-4CA0-AC5A-05C0A5C73BC8}"/>
    <dgm:cxn modelId="{BF339FC4-195B-4356-998A-DA30113DB957}" srcId="{C7758986-9057-4537-9D3B-4CF7F2018557}" destId="{C312C5CE-A3A5-4638-B420-817C9FC9C17F}" srcOrd="0" destOrd="0" parTransId="{F8CB2630-3A2A-4792-BBB9-1AC5D2432E1E}" sibTransId="{F573B391-1E40-4E8D-AFA5-E8F0E8D18664}"/>
    <dgm:cxn modelId="{3552F597-39E0-4052-B15C-04AD447020C5}" type="presOf" srcId="{4C58CEC0-60E0-43ED-87D2-1EC64F48D01A}" destId="{107AA09F-33E6-48D8-A583-535DF80F1887}" srcOrd="0" destOrd="0" presId="urn:microsoft.com/office/officeart/2005/8/layout/hierarchy1"/>
    <dgm:cxn modelId="{DBB9231B-FC37-4846-A240-273A5DF22F29}" type="presOf" srcId="{B506BCAA-D518-4B4E-9E75-45210FDBCFC2}" destId="{F8A25A87-4091-4659-8126-81FF6C44D294}" srcOrd="0" destOrd="0" presId="urn:microsoft.com/office/officeart/2005/8/layout/hierarchy1"/>
    <dgm:cxn modelId="{3A9A93AA-67BA-44DA-8852-6357965667DA}" type="presOf" srcId="{7150162A-1ED8-49F7-99C2-D3BE40CEFE9B}" destId="{B5A81A91-C925-4461-A0A3-CECABB093B6F}" srcOrd="0" destOrd="0" presId="urn:microsoft.com/office/officeart/2005/8/layout/hierarchy1"/>
    <dgm:cxn modelId="{A40451E2-9046-45BF-B553-3AFCCC199B24}" type="presOf" srcId="{B4D3614F-F76F-42AE-8F7F-A422462E944D}" destId="{FADCABC1-4F94-4D78-A8D3-2315E96E8575}" srcOrd="0" destOrd="0" presId="urn:microsoft.com/office/officeart/2005/8/layout/hierarchy1"/>
    <dgm:cxn modelId="{4BA41F22-77ED-4A82-A334-C04548FCDFB3}" srcId="{C312C5CE-A3A5-4638-B420-817C9FC9C17F}" destId="{764B6585-A670-4A14-915F-75320B988EFD}" srcOrd="0" destOrd="0" parTransId="{790BEB6B-882A-439C-939D-89CBCBC7B43C}" sibTransId="{0E68D9AF-3962-46F2-8C89-4FF68E9BBE66}"/>
    <dgm:cxn modelId="{9D9D1279-7729-4AB5-80EF-FDA6C4D42C82}" type="presOf" srcId="{C312C5CE-A3A5-4638-B420-817C9FC9C17F}" destId="{F8EEB0C8-D60C-41AD-B057-E0EA38FD1C4A}" srcOrd="0" destOrd="0" presId="urn:microsoft.com/office/officeart/2005/8/layout/hierarchy1"/>
    <dgm:cxn modelId="{225B3961-1BEC-43B1-A4E4-BEB3411AA40E}" srcId="{7150162A-1ED8-49F7-99C2-D3BE40CEFE9B}" destId="{B4D3614F-F76F-42AE-8F7F-A422462E944D}" srcOrd="0" destOrd="0" parTransId="{B506BCAA-D518-4B4E-9E75-45210FDBCFC2}" sibTransId="{C9F902F1-7D1E-45F9-8013-1B10D9165C4E}"/>
    <dgm:cxn modelId="{F3AC6338-377D-42C1-A182-4B29C4D760DD}" srcId="{764B6585-A670-4A14-915F-75320B988EFD}" destId="{CEF2B0E0-74CE-4E5D-BAF7-423C50E94221}" srcOrd="0" destOrd="0" parTransId="{B2501C32-3F85-4A03-8D2A-1C1E4B36BEC9}" sibTransId="{DB583B89-7D89-4821-9AAB-974F5FE18A88}"/>
    <dgm:cxn modelId="{D9B06D82-D62F-450D-B8D2-4D4FD2AAEDB3}" type="presOf" srcId="{9E4DF44E-11B1-4CF4-9D51-58C172742AD5}" destId="{ED1B0A51-BF67-4C8D-B81C-0EFD303B8865}" srcOrd="0" destOrd="0" presId="urn:microsoft.com/office/officeart/2005/8/layout/hierarchy1"/>
    <dgm:cxn modelId="{B08E20AE-6A6C-4CC4-9F3A-DFDECDC75FCA}" type="presOf" srcId="{6F9DD726-BAAE-442B-AB8E-CDA6F350EFF5}" destId="{8305F708-F417-4040-B993-E73964F1D425}" srcOrd="0" destOrd="0" presId="urn:microsoft.com/office/officeart/2005/8/layout/hierarchy1"/>
    <dgm:cxn modelId="{A8567F3C-ABE9-4D25-A5B3-674D5342A2EF}" type="presOf" srcId="{204259D2-61A0-4614-9236-D9D8BCD9E172}" destId="{AF1372A0-EB55-4165-B2F4-EE9AE2B6DCE4}" srcOrd="0" destOrd="0" presId="urn:microsoft.com/office/officeart/2005/8/layout/hierarchy1"/>
    <dgm:cxn modelId="{0F40ADD4-A0C5-4557-96A3-FFF31C90E700}" type="presOf" srcId="{764B6585-A670-4A14-915F-75320B988EFD}" destId="{FE73AC04-96AB-4458-BD7C-9FF4011940E6}" srcOrd="0" destOrd="0" presId="urn:microsoft.com/office/officeart/2005/8/layout/hierarchy1"/>
    <dgm:cxn modelId="{BC6E7614-0AD4-4BFB-A1CF-D0DA0142B070}" type="presOf" srcId="{790BEB6B-882A-439C-939D-89CBCBC7B43C}" destId="{353C995F-0959-4B35-AC57-417D5C9A704A}" srcOrd="0" destOrd="0" presId="urn:microsoft.com/office/officeart/2005/8/layout/hierarchy1"/>
    <dgm:cxn modelId="{84BAAD24-6526-4229-85A6-5CBBE9DF3414}" srcId="{7150162A-1ED8-49F7-99C2-D3BE40CEFE9B}" destId="{9E4DF44E-11B1-4CF4-9D51-58C172742AD5}" srcOrd="1" destOrd="0" parTransId="{204259D2-61A0-4614-9236-D9D8BCD9E172}" sibTransId="{0B892A49-4872-4D82-9684-5E354C2C7FB2}"/>
    <dgm:cxn modelId="{5D235D9D-B5D6-4FC9-9821-C51209422350}" type="presOf" srcId="{CEF2B0E0-74CE-4E5D-BAF7-423C50E94221}" destId="{B13E5E1F-8B03-45C0-A0E0-07429BB4FEBC}" srcOrd="0" destOrd="0" presId="urn:microsoft.com/office/officeart/2005/8/layout/hierarchy1"/>
    <dgm:cxn modelId="{65940075-663E-41BA-804E-5023833EA757}" type="presParOf" srcId="{4FBE1C5D-4EE7-4AFD-A700-D8A1D4434A70}" destId="{15459520-763F-4CDD-AABE-0142474273A2}" srcOrd="0" destOrd="0" presId="urn:microsoft.com/office/officeart/2005/8/layout/hierarchy1"/>
    <dgm:cxn modelId="{01055D7A-2076-4818-B086-D4F3518F2500}" type="presParOf" srcId="{15459520-763F-4CDD-AABE-0142474273A2}" destId="{AE90DBE5-8649-4096-AF2D-624E910FD56B}" srcOrd="0" destOrd="0" presId="urn:microsoft.com/office/officeart/2005/8/layout/hierarchy1"/>
    <dgm:cxn modelId="{F666A5E8-1D00-4679-8B27-8700925E9A7D}" type="presParOf" srcId="{AE90DBE5-8649-4096-AF2D-624E910FD56B}" destId="{58A99387-4BFC-4A32-AF39-CE61A6858D68}" srcOrd="0" destOrd="0" presId="urn:microsoft.com/office/officeart/2005/8/layout/hierarchy1"/>
    <dgm:cxn modelId="{5960E874-EE4F-4ADA-AFD7-C39B09E417AC}" type="presParOf" srcId="{AE90DBE5-8649-4096-AF2D-624E910FD56B}" destId="{F8EEB0C8-D60C-41AD-B057-E0EA38FD1C4A}" srcOrd="1" destOrd="0" presId="urn:microsoft.com/office/officeart/2005/8/layout/hierarchy1"/>
    <dgm:cxn modelId="{58ED99D0-D1FE-4786-8DB7-137C0712FB0B}" type="presParOf" srcId="{15459520-763F-4CDD-AABE-0142474273A2}" destId="{15274357-F489-436E-AC18-FA4797D97B61}" srcOrd="1" destOrd="0" presId="urn:microsoft.com/office/officeart/2005/8/layout/hierarchy1"/>
    <dgm:cxn modelId="{AF596C72-BF9D-41E6-AD0B-BC6B1F13C9F9}" type="presParOf" srcId="{15274357-F489-436E-AC18-FA4797D97B61}" destId="{353C995F-0959-4B35-AC57-417D5C9A704A}" srcOrd="0" destOrd="0" presId="urn:microsoft.com/office/officeart/2005/8/layout/hierarchy1"/>
    <dgm:cxn modelId="{9056FD85-005F-4AD3-81D2-24C5EC1246FC}" type="presParOf" srcId="{15274357-F489-436E-AC18-FA4797D97B61}" destId="{99150B80-1C1D-4251-BF4F-668B9EDD3F07}" srcOrd="1" destOrd="0" presId="urn:microsoft.com/office/officeart/2005/8/layout/hierarchy1"/>
    <dgm:cxn modelId="{7D7EEBD8-EDCB-4692-B91E-3484F9A30ED3}" type="presParOf" srcId="{99150B80-1C1D-4251-BF4F-668B9EDD3F07}" destId="{ACC7C139-581B-478E-93D4-4E53135D3AA8}" srcOrd="0" destOrd="0" presId="urn:microsoft.com/office/officeart/2005/8/layout/hierarchy1"/>
    <dgm:cxn modelId="{D77B2CD6-CC90-43F2-B0A1-13297EED21BB}" type="presParOf" srcId="{ACC7C139-581B-478E-93D4-4E53135D3AA8}" destId="{0392E7E1-D1BE-4B5D-A273-06886A65B780}" srcOrd="0" destOrd="0" presId="urn:microsoft.com/office/officeart/2005/8/layout/hierarchy1"/>
    <dgm:cxn modelId="{065D83B9-B9D3-4593-9B2A-E1A32BBAF3C7}" type="presParOf" srcId="{ACC7C139-581B-478E-93D4-4E53135D3AA8}" destId="{FE73AC04-96AB-4458-BD7C-9FF4011940E6}" srcOrd="1" destOrd="0" presId="urn:microsoft.com/office/officeart/2005/8/layout/hierarchy1"/>
    <dgm:cxn modelId="{0E5BDF9A-D30F-40F0-A635-D8C17EFA265A}" type="presParOf" srcId="{99150B80-1C1D-4251-BF4F-668B9EDD3F07}" destId="{3C65F7F9-D61A-42C9-B5CB-B2529DD7C95F}" srcOrd="1" destOrd="0" presId="urn:microsoft.com/office/officeart/2005/8/layout/hierarchy1"/>
    <dgm:cxn modelId="{E2F88282-566D-4F06-BA80-183B56D48B87}" type="presParOf" srcId="{3C65F7F9-D61A-42C9-B5CB-B2529DD7C95F}" destId="{DB9C22E8-5307-4BDF-8663-D5609A08F6B1}" srcOrd="0" destOrd="0" presId="urn:microsoft.com/office/officeart/2005/8/layout/hierarchy1"/>
    <dgm:cxn modelId="{55401C0F-97AD-4742-85EF-7ED549F8ECD8}" type="presParOf" srcId="{3C65F7F9-D61A-42C9-B5CB-B2529DD7C95F}" destId="{91549D9F-1CAF-4F79-80B5-C4FC7855428B}" srcOrd="1" destOrd="0" presId="urn:microsoft.com/office/officeart/2005/8/layout/hierarchy1"/>
    <dgm:cxn modelId="{4F9D80D8-0F65-4059-851D-2E6C6B3F200B}" type="presParOf" srcId="{91549D9F-1CAF-4F79-80B5-C4FC7855428B}" destId="{1F5DD73A-F071-44D8-8A0C-F5F9B56B3343}" srcOrd="0" destOrd="0" presId="urn:microsoft.com/office/officeart/2005/8/layout/hierarchy1"/>
    <dgm:cxn modelId="{63AC8CFB-1F4F-410B-8EC4-D127955D4047}" type="presParOf" srcId="{1F5DD73A-F071-44D8-8A0C-F5F9B56B3343}" destId="{316462FA-0340-45B5-B30E-8073D055BF69}" srcOrd="0" destOrd="0" presId="urn:microsoft.com/office/officeart/2005/8/layout/hierarchy1"/>
    <dgm:cxn modelId="{42AB6B80-256F-4023-BD09-DB4E0CEAA4EA}" type="presParOf" srcId="{1F5DD73A-F071-44D8-8A0C-F5F9B56B3343}" destId="{B13E5E1F-8B03-45C0-A0E0-07429BB4FEBC}" srcOrd="1" destOrd="0" presId="urn:microsoft.com/office/officeart/2005/8/layout/hierarchy1"/>
    <dgm:cxn modelId="{B301B9D4-05FC-49EF-996D-D4FCBC912DB9}" type="presParOf" srcId="{91549D9F-1CAF-4F79-80B5-C4FC7855428B}" destId="{8BC7AC2C-CFB6-4ACC-88FC-7CABE4710DAF}" srcOrd="1" destOrd="0" presId="urn:microsoft.com/office/officeart/2005/8/layout/hierarchy1"/>
    <dgm:cxn modelId="{B1E5AA1F-6FA8-45CF-A650-9D7AD1638D5D}" type="presParOf" srcId="{3C65F7F9-D61A-42C9-B5CB-B2529DD7C95F}" destId="{8305F708-F417-4040-B993-E73964F1D425}" srcOrd="2" destOrd="0" presId="urn:microsoft.com/office/officeart/2005/8/layout/hierarchy1"/>
    <dgm:cxn modelId="{C44A6663-959E-491C-A7C9-2DB2C21C37D9}" type="presParOf" srcId="{3C65F7F9-D61A-42C9-B5CB-B2529DD7C95F}" destId="{F097DB29-46C7-4415-87CD-5FA57448083D}" srcOrd="3" destOrd="0" presId="urn:microsoft.com/office/officeart/2005/8/layout/hierarchy1"/>
    <dgm:cxn modelId="{F3FE4591-4177-4184-91FB-ACD145EFB6B1}" type="presParOf" srcId="{F097DB29-46C7-4415-87CD-5FA57448083D}" destId="{C9441C7E-87FF-407F-A573-F77310A85249}" srcOrd="0" destOrd="0" presId="urn:microsoft.com/office/officeart/2005/8/layout/hierarchy1"/>
    <dgm:cxn modelId="{47B96771-1926-4FF2-BB90-AC200B045413}" type="presParOf" srcId="{C9441C7E-87FF-407F-A573-F77310A85249}" destId="{39DA478C-CDFF-43CD-A376-059C7BC0E373}" srcOrd="0" destOrd="0" presId="urn:microsoft.com/office/officeart/2005/8/layout/hierarchy1"/>
    <dgm:cxn modelId="{E0C5F61B-5E0F-44E9-A64C-B6206EE03AAF}" type="presParOf" srcId="{C9441C7E-87FF-407F-A573-F77310A85249}" destId="{107AA09F-33E6-48D8-A583-535DF80F1887}" srcOrd="1" destOrd="0" presId="urn:microsoft.com/office/officeart/2005/8/layout/hierarchy1"/>
    <dgm:cxn modelId="{433C26A2-03F8-404B-8AC4-570A5289F3E2}" type="presParOf" srcId="{F097DB29-46C7-4415-87CD-5FA57448083D}" destId="{CDB91B17-B121-4DD6-A953-5DAAD663A62D}" srcOrd="1" destOrd="0" presId="urn:microsoft.com/office/officeart/2005/8/layout/hierarchy1"/>
    <dgm:cxn modelId="{00BA0CD1-A495-4940-854D-41BADFF5D24A}" type="presParOf" srcId="{15274357-F489-436E-AC18-FA4797D97B61}" destId="{3B6BBD8E-5A06-430F-9922-2C06E5232D2C}" srcOrd="2" destOrd="0" presId="urn:microsoft.com/office/officeart/2005/8/layout/hierarchy1"/>
    <dgm:cxn modelId="{7373E366-2F6B-4A59-8F3F-6FA1F059CEFA}" type="presParOf" srcId="{15274357-F489-436E-AC18-FA4797D97B61}" destId="{9B7280F4-FD1E-4B82-AB30-0BB6339CEE0A}" srcOrd="3" destOrd="0" presId="urn:microsoft.com/office/officeart/2005/8/layout/hierarchy1"/>
    <dgm:cxn modelId="{4F46B56B-B624-4762-A12C-13AB07B76B01}" type="presParOf" srcId="{9B7280F4-FD1E-4B82-AB30-0BB6339CEE0A}" destId="{B5710E96-019C-46BC-8B6D-BD8363DE50E1}" srcOrd="0" destOrd="0" presId="urn:microsoft.com/office/officeart/2005/8/layout/hierarchy1"/>
    <dgm:cxn modelId="{56D5EDC3-5FB9-428F-A889-82414CB6C76F}" type="presParOf" srcId="{B5710E96-019C-46BC-8B6D-BD8363DE50E1}" destId="{09D3A36F-A415-4B3F-9451-94D715C176E1}" srcOrd="0" destOrd="0" presId="urn:microsoft.com/office/officeart/2005/8/layout/hierarchy1"/>
    <dgm:cxn modelId="{9CA145C6-DCC4-4F5A-B3E7-CCB2603374F2}" type="presParOf" srcId="{B5710E96-019C-46BC-8B6D-BD8363DE50E1}" destId="{B5A81A91-C925-4461-A0A3-CECABB093B6F}" srcOrd="1" destOrd="0" presId="urn:microsoft.com/office/officeart/2005/8/layout/hierarchy1"/>
    <dgm:cxn modelId="{F2A21A93-9A7D-4C2D-B17F-A5BD305C2024}" type="presParOf" srcId="{9B7280F4-FD1E-4B82-AB30-0BB6339CEE0A}" destId="{B364290D-1CA1-4B42-898E-0A43AC13B129}" srcOrd="1" destOrd="0" presId="urn:microsoft.com/office/officeart/2005/8/layout/hierarchy1"/>
    <dgm:cxn modelId="{CE7C40E4-69F4-4F63-AFFC-B061859956E4}" type="presParOf" srcId="{B364290D-1CA1-4B42-898E-0A43AC13B129}" destId="{F8A25A87-4091-4659-8126-81FF6C44D294}" srcOrd="0" destOrd="0" presId="urn:microsoft.com/office/officeart/2005/8/layout/hierarchy1"/>
    <dgm:cxn modelId="{7DBE9C4D-BD36-4051-AEBB-727718AB9C10}" type="presParOf" srcId="{B364290D-1CA1-4B42-898E-0A43AC13B129}" destId="{4823770F-963E-40E7-912D-F891873A804B}" srcOrd="1" destOrd="0" presId="urn:microsoft.com/office/officeart/2005/8/layout/hierarchy1"/>
    <dgm:cxn modelId="{B11C99FC-C301-4CEB-A3DC-CCFB7E27ED8E}" type="presParOf" srcId="{4823770F-963E-40E7-912D-F891873A804B}" destId="{5C169EDF-137F-4111-B552-DA5F1D70CD70}" srcOrd="0" destOrd="0" presId="urn:microsoft.com/office/officeart/2005/8/layout/hierarchy1"/>
    <dgm:cxn modelId="{D2322C4D-8894-49CA-9CF8-80D2CB0C0B39}" type="presParOf" srcId="{5C169EDF-137F-4111-B552-DA5F1D70CD70}" destId="{0C9C0140-2B6B-4DB0-9C9D-FB67C93868C0}" srcOrd="0" destOrd="0" presId="urn:microsoft.com/office/officeart/2005/8/layout/hierarchy1"/>
    <dgm:cxn modelId="{382EBDD4-6FA2-4915-A005-65721283145B}" type="presParOf" srcId="{5C169EDF-137F-4111-B552-DA5F1D70CD70}" destId="{FADCABC1-4F94-4D78-A8D3-2315E96E8575}" srcOrd="1" destOrd="0" presId="urn:microsoft.com/office/officeart/2005/8/layout/hierarchy1"/>
    <dgm:cxn modelId="{8C071539-3BFD-4AA2-8D1F-F0646AFECE36}" type="presParOf" srcId="{4823770F-963E-40E7-912D-F891873A804B}" destId="{65B48AD4-629C-4E3C-8BDD-7A7635EC6BF0}" srcOrd="1" destOrd="0" presId="urn:microsoft.com/office/officeart/2005/8/layout/hierarchy1"/>
    <dgm:cxn modelId="{AED73B62-4D13-4322-BFAE-93DD92F9856A}" type="presParOf" srcId="{B364290D-1CA1-4B42-898E-0A43AC13B129}" destId="{AF1372A0-EB55-4165-B2F4-EE9AE2B6DCE4}" srcOrd="2" destOrd="0" presId="urn:microsoft.com/office/officeart/2005/8/layout/hierarchy1"/>
    <dgm:cxn modelId="{D613661B-B56E-4745-BAD7-E1C4392B613B}" type="presParOf" srcId="{B364290D-1CA1-4B42-898E-0A43AC13B129}" destId="{D4DB68DB-7C15-4E4A-9432-83EBF2BD6CD0}" srcOrd="3" destOrd="0" presId="urn:microsoft.com/office/officeart/2005/8/layout/hierarchy1"/>
    <dgm:cxn modelId="{156AB298-94A7-4E57-9D75-E54EFF58B8B9}" type="presParOf" srcId="{D4DB68DB-7C15-4E4A-9432-83EBF2BD6CD0}" destId="{EE0D4661-4200-485B-9AB1-913E8EB34DEB}" srcOrd="0" destOrd="0" presId="urn:microsoft.com/office/officeart/2005/8/layout/hierarchy1"/>
    <dgm:cxn modelId="{1D7B0383-49A9-4867-865D-7112D1C9B6B8}" type="presParOf" srcId="{EE0D4661-4200-485B-9AB1-913E8EB34DEB}" destId="{A96641EE-3590-4735-81E6-C81AC26CEF09}" srcOrd="0" destOrd="0" presId="urn:microsoft.com/office/officeart/2005/8/layout/hierarchy1"/>
    <dgm:cxn modelId="{5843B57C-8EB0-4523-9A67-D395BB23D045}" type="presParOf" srcId="{EE0D4661-4200-485B-9AB1-913E8EB34DEB}" destId="{ED1B0A51-BF67-4C8D-B81C-0EFD303B8865}" srcOrd="1" destOrd="0" presId="urn:microsoft.com/office/officeart/2005/8/layout/hierarchy1"/>
    <dgm:cxn modelId="{91276C0E-B172-47C8-B372-3DB25F86ED92}" type="presParOf" srcId="{D4DB68DB-7C15-4E4A-9432-83EBF2BD6CD0}" destId="{780B86F1-CC5C-4CE8-9BFB-F0C99045669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372A0-EB55-4165-B2F4-EE9AE2B6DCE4}">
      <dsp:nvSpPr>
        <dsp:cNvPr id="0" name=""/>
        <dsp:cNvSpPr/>
      </dsp:nvSpPr>
      <dsp:spPr>
        <a:xfrm>
          <a:off x="4535685" y="2369563"/>
          <a:ext cx="779264" cy="370858"/>
        </a:xfrm>
        <a:custGeom>
          <a:avLst/>
          <a:gdLst/>
          <a:ahLst/>
          <a:cxnLst/>
          <a:rect l="0" t="0" r="0" b="0"/>
          <a:pathLst>
            <a:path>
              <a:moveTo>
                <a:pt x="0" y="0"/>
              </a:moveTo>
              <a:lnTo>
                <a:pt x="0" y="252729"/>
              </a:lnTo>
              <a:lnTo>
                <a:pt x="779264" y="252729"/>
              </a:lnTo>
              <a:lnTo>
                <a:pt x="779264" y="3708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25A87-4091-4659-8126-81FF6C44D294}">
      <dsp:nvSpPr>
        <dsp:cNvPr id="0" name=""/>
        <dsp:cNvSpPr/>
      </dsp:nvSpPr>
      <dsp:spPr>
        <a:xfrm>
          <a:off x="3756421" y="2369563"/>
          <a:ext cx="779264" cy="370858"/>
        </a:xfrm>
        <a:custGeom>
          <a:avLst/>
          <a:gdLst/>
          <a:ahLst/>
          <a:cxnLst/>
          <a:rect l="0" t="0" r="0" b="0"/>
          <a:pathLst>
            <a:path>
              <a:moveTo>
                <a:pt x="779264" y="0"/>
              </a:moveTo>
              <a:lnTo>
                <a:pt x="779264" y="252729"/>
              </a:lnTo>
              <a:lnTo>
                <a:pt x="0" y="252729"/>
              </a:lnTo>
              <a:lnTo>
                <a:pt x="0" y="3708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BBD8E-5A06-430F-9922-2C06E5232D2C}">
      <dsp:nvSpPr>
        <dsp:cNvPr id="0" name=""/>
        <dsp:cNvSpPr/>
      </dsp:nvSpPr>
      <dsp:spPr>
        <a:xfrm>
          <a:off x="2977157" y="1188977"/>
          <a:ext cx="1558528" cy="370858"/>
        </a:xfrm>
        <a:custGeom>
          <a:avLst/>
          <a:gdLst/>
          <a:ahLst/>
          <a:cxnLst/>
          <a:rect l="0" t="0" r="0" b="0"/>
          <a:pathLst>
            <a:path>
              <a:moveTo>
                <a:pt x="0" y="0"/>
              </a:moveTo>
              <a:lnTo>
                <a:pt x="0" y="252729"/>
              </a:lnTo>
              <a:lnTo>
                <a:pt x="1558528" y="252729"/>
              </a:lnTo>
              <a:lnTo>
                <a:pt x="1558528" y="370858"/>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5F708-F417-4040-B993-E73964F1D425}">
      <dsp:nvSpPr>
        <dsp:cNvPr id="0" name=""/>
        <dsp:cNvSpPr/>
      </dsp:nvSpPr>
      <dsp:spPr>
        <a:xfrm>
          <a:off x="1418629" y="2369563"/>
          <a:ext cx="779264" cy="370858"/>
        </a:xfrm>
        <a:custGeom>
          <a:avLst/>
          <a:gdLst/>
          <a:ahLst/>
          <a:cxnLst/>
          <a:rect l="0" t="0" r="0" b="0"/>
          <a:pathLst>
            <a:path>
              <a:moveTo>
                <a:pt x="0" y="0"/>
              </a:moveTo>
              <a:lnTo>
                <a:pt x="0" y="252729"/>
              </a:lnTo>
              <a:lnTo>
                <a:pt x="779264" y="252729"/>
              </a:lnTo>
              <a:lnTo>
                <a:pt x="779264" y="3708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C22E8-5307-4BDF-8663-D5609A08F6B1}">
      <dsp:nvSpPr>
        <dsp:cNvPr id="0" name=""/>
        <dsp:cNvSpPr/>
      </dsp:nvSpPr>
      <dsp:spPr>
        <a:xfrm>
          <a:off x="639365" y="2369563"/>
          <a:ext cx="779264" cy="370858"/>
        </a:xfrm>
        <a:custGeom>
          <a:avLst/>
          <a:gdLst/>
          <a:ahLst/>
          <a:cxnLst/>
          <a:rect l="0" t="0" r="0" b="0"/>
          <a:pathLst>
            <a:path>
              <a:moveTo>
                <a:pt x="779264" y="0"/>
              </a:moveTo>
              <a:lnTo>
                <a:pt x="779264" y="252729"/>
              </a:lnTo>
              <a:lnTo>
                <a:pt x="0" y="252729"/>
              </a:lnTo>
              <a:lnTo>
                <a:pt x="0" y="3708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3C995F-0959-4B35-AC57-417D5C9A704A}">
      <dsp:nvSpPr>
        <dsp:cNvPr id="0" name=""/>
        <dsp:cNvSpPr/>
      </dsp:nvSpPr>
      <dsp:spPr>
        <a:xfrm>
          <a:off x="1418629" y="1188977"/>
          <a:ext cx="1558528" cy="370858"/>
        </a:xfrm>
        <a:custGeom>
          <a:avLst/>
          <a:gdLst/>
          <a:ahLst/>
          <a:cxnLst/>
          <a:rect l="0" t="0" r="0" b="0"/>
          <a:pathLst>
            <a:path>
              <a:moveTo>
                <a:pt x="1558528" y="0"/>
              </a:moveTo>
              <a:lnTo>
                <a:pt x="1558528" y="252729"/>
              </a:lnTo>
              <a:lnTo>
                <a:pt x="0" y="252729"/>
              </a:lnTo>
              <a:lnTo>
                <a:pt x="0" y="370858"/>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A99387-4BFC-4A32-AF39-CE61A6858D68}">
      <dsp:nvSpPr>
        <dsp:cNvPr id="0" name=""/>
        <dsp:cNvSpPr/>
      </dsp:nvSpPr>
      <dsp:spPr>
        <a:xfrm>
          <a:off x="2339578" y="379251"/>
          <a:ext cx="1275159" cy="80972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EB0C8-D60C-41AD-B057-E0EA38FD1C4A}">
      <dsp:nvSpPr>
        <dsp:cNvPr id="0" name=""/>
        <dsp:cNvSpPr/>
      </dsp:nvSpPr>
      <dsp:spPr>
        <a:xfrm>
          <a:off x="2481262" y="513851"/>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Loop</a:t>
          </a:r>
          <a:endParaRPr lang="en-US" sz="1600" kern="1200" dirty="0"/>
        </a:p>
      </dsp:txBody>
      <dsp:txXfrm>
        <a:off x="2504978" y="537567"/>
        <a:ext cx="1227727" cy="762294"/>
      </dsp:txXfrm>
    </dsp:sp>
    <dsp:sp modelId="{0392E7E1-D1BE-4B5D-A273-06886A65B780}">
      <dsp:nvSpPr>
        <dsp:cNvPr id="0" name=""/>
        <dsp:cNvSpPr/>
      </dsp:nvSpPr>
      <dsp:spPr>
        <a:xfrm>
          <a:off x="781050" y="1559836"/>
          <a:ext cx="1275159" cy="80972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73AC04-96AB-4458-BD7C-9FF4011940E6}">
      <dsp:nvSpPr>
        <dsp:cNvPr id="0" name=""/>
        <dsp:cNvSpPr/>
      </dsp:nvSpPr>
      <dsp:spPr>
        <a:xfrm>
          <a:off x="922734" y="1694436"/>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Counting loop</a:t>
          </a:r>
          <a:endParaRPr lang="en-US" sz="1600" kern="1200" dirty="0"/>
        </a:p>
      </dsp:txBody>
      <dsp:txXfrm>
        <a:off x="946450" y="1718152"/>
        <a:ext cx="1227727" cy="762294"/>
      </dsp:txXfrm>
    </dsp:sp>
    <dsp:sp modelId="{316462FA-0340-45B5-B30E-8073D055BF69}">
      <dsp:nvSpPr>
        <dsp:cNvPr id="0" name=""/>
        <dsp:cNvSpPr/>
      </dsp:nvSpPr>
      <dsp:spPr>
        <a:xfrm>
          <a:off x="1785" y="2740421"/>
          <a:ext cx="1275159" cy="80972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3E5E1F-8B03-45C0-A0E0-07429BB4FEBC}">
      <dsp:nvSpPr>
        <dsp:cNvPr id="0" name=""/>
        <dsp:cNvSpPr/>
      </dsp:nvSpPr>
      <dsp:spPr>
        <a:xfrm>
          <a:off x="143470" y="2875022"/>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rPr>
            <a:t>For</a:t>
          </a:r>
          <a:r>
            <a:rPr lang="en-US" sz="1600" kern="1200" dirty="0" smtClean="0"/>
            <a:t> loop</a:t>
          </a:r>
          <a:endParaRPr lang="en-US" sz="1600" kern="1200" dirty="0"/>
        </a:p>
      </dsp:txBody>
      <dsp:txXfrm>
        <a:off x="167186" y="2898738"/>
        <a:ext cx="1227727" cy="762294"/>
      </dsp:txXfrm>
    </dsp:sp>
    <dsp:sp modelId="{39DA478C-CDFF-43CD-A376-059C7BC0E373}">
      <dsp:nvSpPr>
        <dsp:cNvPr id="0" name=""/>
        <dsp:cNvSpPr/>
      </dsp:nvSpPr>
      <dsp:spPr>
        <a:xfrm>
          <a:off x="1560314" y="2740421"/>
          <a:ext cx="1275159" cy="80972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7AA09F-33E6-48D8-A583-535DF80F1887}">
      <dsp:nvSpPr>
        <dsp:cNvPr id="0" name=""/>
        <dsp:cNvSpPr/>
      </dsp:nvSpPr>
      <dsp:spPr>
        <a:xfrm>
          <a:off x="1701998" y="2875022"/>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Counter-controlled </a:t>
          </a:r>
          <a:r>
            <a:rPr lang="en-US" sz="1600" b="1" kern="1200" dirty="0" smtClean="0">
              <a:solidFill>
                <a:srgbClr val="FF0000"/>
              </a:solidFill>
            </a:rPr>
            <a:t>while</a:t>
          </a:r>
          <a:r>
            <a:rPr lang="en-US" sz="1600" kern="1200" dirty="0" smtClean="0"/>
            <a:t> loop</a:t>
          </a:r>
          <a:endParaRPr lang="en-US" sz="1600" kern="1200" dirty="0"/>
        </a:p>
      </dsp:txBody>
      <dsp:txXfrm>
        <a:off x="1725714" y="2898738"/>
        <a:ext cx="1227727" cy="762294"/>
      </dsp:txXfrm>
    </dsp:sp>
    <dsp:sp modelId="{09D3A36F-A415-4B3F-9451-94D715C176E1}">
      <dsp:nvSpPr>
        <dsp:cNvPr id="0" name=""/>
        <dsp:cNvSpPr/>
      </dsp:nvSpPr>
      <dsp:spPr>
        <a:xfrm>
          <a:off x="3898106" y="1559836"/>
          <a:ext cx="1275159" cy="80972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81A91-C925-4461-A0A3-CECABB093B6F}">
      <dsp:nvSpPr>
        <dsp:cNvPr id="0" name=""/>
        <dsp:cNvSpPr/>
      </dsp:nvSpPr>
      <dsp:spPr>
        <a:xfrm>
          <a:off x="4039790" y="1694436"/>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Conditional Loop</a:t>
          </a:r>
          <a:endParaRPr lang="en-US" sz="1600" kern="1200" dirty="0"/>
        </a:p>
      </dsp:txBody>
      <dsp:txXfrm>
        <a:off x="4063506" y="1718152"/>
        <a:ext cx="1227727" cy="762294"/>
      </dsp:txXfrm>
    </dsp:sp>
    <dsp:sp modelId="{0C9C0140-2B6B-4DB0-9C9D-FB67C93868C0}">
      <dsp:nvSpPr>
        <dsp:cNvPr id="0" name=""/>
        <dsp:cNvSpPr/>
      </dsp:nvSpPr>
      <dsp:spPr>
        <a:xfrm>
          <a:off x="3118842" y="2740421"/>
          <a:ext cx="1275159" cy="80972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CABC1-4F94-4D78-A8D3-2315E96E8575}">
      <dsp:nvSpPr>
        <dsp:cNvPr id="0" name=""/>
        <dsp:cNvSpPr/>
      </dsp:nvSpPr>
      <dsp:spPr>
        <a:xfrm>
          <a:off x="3260526" y="2875022"/>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Flag-Controlled </a:t>
          </a:r>
          <a:r>
            <a:rPr lang="en-US" sz="1600" b="1" kern="1200" dirty="0" smtClean="0">
              <a:solidFill>
                <a:srgbClr val="FF0000"/>
              </a:solidFill>
            </a:rPr>
            <a:t>while</a:t>
          </a:r>
          <a:r>
            <a:rPr lang="en-US" sz="1600" kern="1200" dirty="0" smtClean="0"/>
            <a:t> loop</a:t>
          </a:r>
          <a:endParaRPr lang="en-US" sz="1600" kern="1200" dirty="0"/>
        </a:p>
      </dsp:txBody>
      <dsp:txXfrm>
        <a:off x="3284242" y="2898738"/>
        <a:ext cx="1227727" cy="762294"/>
      </dsp:txXfrm>
    </dsp:sp>
    <dsp:sp modelId="{A96641EE-3590-4735-81E6-C81AC26CEF09}">
      <dsp:nvSpPr>
        <dsp:cNvPr id="0" name=""/>
        <dsp:cNvSpPr/>
      </dsp:nvSpPr>
      <dsp:spPr>
        <a:xfrm>
          <a:off x="4677370" y="2740421"/>
          <a:ext cx="1275159" cy="80972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1B0A51-BF67-4C8D-B81C-0EFD303B8865}">
      <dsp:nvSpPr>
        <dsp:cNvPr id="0" name=""/>
        <dsp:cNvSpPr/>
      </dsp:nvSpPr>
      <dsp:spPr>
        <a:xfrm>
          <a:off x="4819054" y="2875022"/>
          <a:ext cx="1275159" cy="809726"/>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Sentinel-Controlled </a:t>
          </a:r>
          <a:r>
            <a:rPr lang="en-US" sz="1600" b="1" kern="1200" dirty="0" smtClean="0">
              <a:solidFill>
                <a:srgbClr val="FF0000"/>
              </a:solidFill>
            </a:rPr>
            <a:t>while</a:t>
          </a:r>
          <a:r>
            <a:rPr lang="en-US" sz="1600" kern="1200" dirty="0" smtClean="0"/>
            <a:t> loops</a:t>
          </a:r>
          <a:endParaRPr lang="en-US" sz="1600" kern="1200" dirty="0"/>
        </a:p>
      </dsp:txBody>
      <dsp:txXfrm>
        <a:off x="4842770" y="2898738"/>
        <a:ext cx="1227727" cy="7622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D3030-6C2B-42CC-92F4-F0A0E9DB359D}" type="datetimeFigureOut">
              <a:rPr lang="en-US" smtClean="0"/>
              <a:pPr/>
              <a:t>9/5/2019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73077A-74F1-4665-A771-D1FD7FF35A5B}" type="slidenum">
              <a:rPr lang="en-US" smtClean="0"/>
              <a:pPr/>
              <a:t>‹#›</a:t>
            </a:fld>
            <a:endParaRPr lang="en-US"/>
          </a:p>
        </p:txBody>
      </p:sp>
    </p:spTree>
    <p:extLst>
      <p:ext uri="{BB962C8B-B14F-4D97-AF65-F5344CB8AC3E}">
        <p14:creationId xmlns:p14="http://schemas.microsoft.com/office/powerpoint/2010/main" val="300634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a:t>
            </a:fld>
            <a:endParaRPr lang="en-US"/>
          </a:p>
        </p:txBody>
      </p:sp>
    </p:spTree>
    <p:extLst>
      <p:ext uri="{BB962C8B-B14F-4D97-AF65-F5344CB8AC3E}">
        <p14:creationId xmlns:p14="http://schemas.microsoft.com/office/powerpoint/2010/main" val="251663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1CA631B-9D2C-4772-BE15-B6C4CE4A5224}" type="slidenum">
              <a:rPr lang="en-US" smtClean="0"/>
              <a:pPr/>
              <a:t>10</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07887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20E0EBD-B0D9-49CC-9ECA-66628736BC73}" type="slidenum">
              <a:rPr lang="en-US" smtClean="0"/>
              <a:pPr/>
              <a:t>11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40079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12</a:t>
            </a:fld>
            <a:endParaRPr lang="en-US"/>
          </a:p>
        </p:txBody>
      </p:sp>
    </p:spTree>
    <p:extLst>
      <p:ext uri="{BB962C8B-B14F-4D97-AF65-F5344CB8AC3E}">
        <p14:creationId xmlns:p14="http://schemas.microsoft.com/office/powerpoint/2010/main" val="1811798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A1CEC2D-5A09-4C6B-83F3-CD246FC525EF}" type="slidenum">
              <a:rPr lang="en-US" smtClean="0"/>
              <a:pPr/>
              <a:t>13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02504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14</a:t>
            </a:fld>
            <a:endParaRPr lang="en-US"/>
          </a:p>
        </p:txBody>
      </p:sp>
    </p:spTree>
    <p:extLst>
      <p:ext uri="{BB962C8B-B14F-4D97-AF65-F5344CB8AC3E}">
        <p14:creationId xmlns:p14="http://schemas.microsoft.com/office/powerpoint/2010/main" val="921236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15</a:t>
            </a:fld>
            <a:endParaRPr lang="en-US"/>
          </a:p>
        </p:txBody>
      </p:sp>
    </p:spTree>
    <p:extLst>
      <p:ext uri="{BB962C8B-B14F-4D97-AF65-F5344CB8AC3E}">
        <p14:creationId xmlns:p14="http://schemas.microsoft.com/office/powerpoint/2010/main" val="1876939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16</a:t>
            </a:fld>
            <a:endParaRPr lang="en-US"/>
          </a:p>
        </p:txBody>
      </p:sp>
    </p:spTree>
    <p:extLst>
      <p:ext uri="{BB962C8B-B14F-4D97-AF65-F5344CB8AC3E}">
        <p14:creationId xmlns:p14="http://schemas.microsoft.com/office/powerpoint/2010/main" val="257107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17</a:t>
            </a:fld>
            <a:endParaRPr lang="en-US"/>
          </a:p>
        </p:txBody>
      </p:sp>
    </p:spTree>
    <p:extLst>
      <p:ext uri="{BB962C8B-B14F-4D97-AF65-F5344CB8AC3E}">
        <p14:creationId xmlns:p14="http://schemas.microsoft.com/office/powerpoint/2010/main" val="1065679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18</a:t>
            </a:fld>
            <a:endParaRPr lang="en-US"/>
          </a:p>
        </p:txBody>
      </p:sp>
    </p:spTree>
    <p:extLst>
      <p:ext uri="{BB962C8B-B14F-4D97-AF65-F5344CB8AC3E}">
        <p14:creationId xmlns:p14="http://schemas.microsoft.com/office/powerpoint/2010/main" val="1863729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19</a:t>
            </a:fld>
            <a:endParaRPr lang="en-US"/>
          </a:p>
        </p:txBody>
      </p:sp>
    </p:spTree>
    <p:extLst>
      <p:ext uri="{BB962C8B-B14F-4D97-AF65-F5344CB8AC3E}">
        <p14:creationId xmlns:p14="http://schemas.microsoft.com/office/powerpoint/2010/main" val="34493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2</a:t>
            </a:fld>
            <a:endParaRPr lang="en-US"/>
          </a:p>
        </p:txBody>
      </p:sp>
    </p:spTree>
    <p:extLst>
      <p:ext uri="{BB962C8B-B14F-4D97-AF65-F5344CB8AC3E}">
        <p14:creationId xmlns:p14="http://schemas.microsoft.com/office/powerpoint/2010/main" val="247676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8C73548-A9CE-4F47-BB60-5F31EA77AA03}" type="slidenum">
              <a:rPr lang="en-US" smtClean="0"/>
              <a:pPr/>
              <a:t>20</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42539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F6D535C-6CBD-422E-90E3-D07D7ACC2859}" type="slidenum">
              <a:rPr lang="en-US" smtClean="0"/>
              <a:pPr/>
              <a:t>21</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56727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72D532D-5AD6-4AF9-8E3A-04F5BCE9C3CC}" type="slidenum">
              <a:rPr lang="en-US" smtClean="0"/>
              <a:pPr/>
              <a:t>22</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5585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F71F141-BD9B-4D10-A510-02C50E5BF66E}" type="slidenum">
              <a:rPr lang="en-US" smtClean="0"/>
              <a:pPr/>
              <a:t>23</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39313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AC3D3F1-8B29-4976-BF4E-9436CFA5E3AB}" type="slidenum">
              <a:rPr lang="en-US" smtClean="0"/>
              <a:pPr/>
              <a:t>25</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36328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26</a:t>
            </a:fld>
            <a:endParaRPr lang="en-US"/>
          </a:p>
        </p:txBody>
      </p:sp>
    </p:spTree>
    <p:extLst>
      <p:ext uri="{BB962C8B-B14F-4D97-AF65-F5344CB8AC3E}">
        <p14:creationId xmlns:p14="http://schemas.microsoft.com/office/powerpoint/2010/main" val="41076794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27</a:t>
            </a:fld>
            <a:endParaRPr lang="en-US"/>
          </a:p>
        </p:txBody>
      </p:sp>
    </p:spTree>
    <p:extLst>
      <p:ext uri="{BB962C8B-B14F-4D97-AF65-F5344CB8AC3E}">
        <p14:creationId xmlns:p14="http://schemas.microsoft.com/office/powerpoint/2010/main" val="1966008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28</a:t>
            </a:fld>
            <a:endParaRPr lang="en-US"/>
          </a:p>
        </p:txBody>
      </p:sp>
    </p:spTree>
    <p:extLst>
      <p:ext uri="{BB962C8B-B14F-4D97-AF65-F5344CB8AC3E}">
        <p14:creationId xmlns:p14="http://schemas.microsoft.com/office/powerpoint/2010/main" val="129304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7CFAC40-F93C-4689-B82A-2FD15CFB39A9}" type="slidenum">
              <a:rPr lang="en-US" smtClean="0"/>
              <a:pPr/>
              <a:t>29</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73886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139B7B0E-2E53-462E-A638-2873E8C5E329}" type="slidenum">
              <a:rPr lang="en-US" smtClean="0"/>
              <a:pPr/>
              <a:t>30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0976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3</a:t>
            </a:fld>
            <a:endParaRPr lang="en-US"/>
          </a:p>
        </p:txBody>
      </p:sp>
    </p:spTree>
    <p:extLst>
      <p:ext uri="{BB962C8B-B14F-4D97-AF65-F5344CB8AC3E}">
        <p14:creationId xmlns:p14="http://schemas.microsoft.com/office/powerpoint/2010/main" val="6827123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B954806C-1D6D-45B3-A7FC-0D727A3070C5}" type="slidenum">
              <a:rPr lang="en-US" smtClean="0"/>
              <a:pPr/>
              <a:t>32</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822775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1945DC6-9B87-42D1-96FD-3FC52458D570}" type="slidenum">
              <a:rPr lang="en-US" smtClean="0"/>
              <a:pPr/>
              <a:t>34</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455296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DB3A3C0-15C6-4C21-952C-F4E93A9DED6F}" type="slidenum">
              <a:rPr lang="en-US" smtClean="0"/>
              <a:pPr/>
              <a:t>35</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125573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4C29070-8B11-4A38-98DB-86EB96C0BB46}" type="slidenum">
              <a:rPr lang="en-US" smtClean="0"/>
              <a:pPr/>
              <a:t>36</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39004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BB50670-57E1-4DC2-BDA4-C757FC0ED373}" type="slidenum">
              <a:rPr lang="en-US" smtClean="0"/>
              <a:pPr/>
              <a:t>37</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9192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38</a:t>
            </a:fld>
            <a:endParaRPr lang="en-US"/>
          </a:p>
        </p:txBody>
      </p:sp>
    </p:spTree>
    <p:extLst>
      <p:ext uri="{BB962C8B-B14F-4D97-AF65-F5344CB8AC3E}">
        <p14:creationId xmlns:p14="http://schemas.microsoft.com/office/powerpoint/2010/main" val="10275392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39</a:t>
            </a:fld>
            <a:endParaRPr lang="en-US"/>
          </a:p>
        </p:txBody>
      </p:sp>
    </p:spTree>
    <p:extLst>
      <p:ext uri="{BB962C8B-B14F-4D97-AF65-F5344CB8AC3E}">
        <p14:creationId xmlns:p14="http://schemas.microsoft.com/office/powerpoint/2010/main" val="13228864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40</a:t>
            </a:fld>
            <a:endParaRPr lang="en-US"/>
          </a:p>
        </p:txBody>
      </p:sp>
    </p:spTree>
    <p:extLst>
      <p:ext uri="{BB962C8B-B14F-4D97-AF65-F5344CB8AC3E}">
        <p14:creationId xmlns:p14="http://schemas.microsoft.com/office/powerpoint/2010/main" val="1857634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41</a:t>
            </a:fld>
            <a:endParaRPr lang="en-US"/>
          </a:p>
        </p:txBody>
      </p:sp>
    </p:spTree>
    <p:extLst>
      <p:ext uri="{BB962C8B-B14F-4D97-AF65-F5344CB8AC3E}">
        <p14:creationId xmlns:p14="http://schemas.microsoft.com/office/powerpoint/2010/main" val="1251500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4</a:t>
            </a:fld>
            <a:endParaRPr lang="en-US"/>
          </a:p>
        </p:txBody>
      </p:sp>
    </p:spTree>
    <p:extLst>
      <p:ext uri="{BB962C8B-B14F-4D97-AF65-F5344CB8AC3E}">
        <p14:creationId xmlns:p14="http://schemas.microsoft.com/office/powerpoint/2010/main" val="501880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73077A-74F1-4665-A771-D1FD7FF35A5B}" type="slidenum">
              <a:rPr lang="en-US" smtClean="0"/>
              <a:pPr/>
              <a:t>5</a:t>
            </a:fld>
            <a:endParaRPr lang="en-US"/>
          </a:p>
        </p:txBody>
      </p:sp>
    </p:spTree>
    <p:extLst>
      <p:ext uri="{BB962C8B-B14F-4D97-AF65-F5344CB8AC3E}">
        <p14:creationId xmlns:p14="http://schemas.microsoft.com/office/powerpoint/2010/main" val="2909044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89FA6BD-FD94-432F-8209-68C25C5A269A}"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74026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9F62357-F9E0-45BA-96EF-9F79DDFDACF5}" type="slidenum">
              <a:rPr lang="en-US" smtClean="0"/>
              <a:pPr/>
              <a:t>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30796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678F950-FAC6-414F-9EA0-6615EFB3CD31}" type="slidenum">
              <a:rPr lang="en-US" smtClean="0"/>
              <a:pPr/>
              <a:t>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88361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DD7CB58-3139-4C8F-8797-C21E1C863FAC}" type="slidenum">
              <a:rPr lang="en-US" smtClean="0"/>
              <a:pPr/>
              <a:t>9</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49120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F7E7E11-6C7F-4F96-BEA4-1BA81C9A1F4F}" type="datetime1">
              <a:rPr lang="en-US" smtClean="0"/>
              <a:pPr/>
              <a:t>9/5/2019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A.AlOsaimi</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A16B2D-F6BB-4C14-93C8-886D1C30D6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C6068-708B-435E-882C-5605C893E4C5}" type="datetime1">
              <a:rPr lang="en-US" smtClean="0"/>
              <a:pPr/>
              <a:t>9/5/2019</a:t>
            </a:fld>
            <a:endParaRPr lang="en-US"/>
          </a:p>
        </p:txBody>
      </p:sp>
      <p:sp>
        <p:nvSpPr>
          <p:cNvPr id="5" name="Footer Placeholder 4"/>
          <p:cNvSpPr>
            <a:spLocks noGrp="1"/>
          </p:cNvSpPr>
          <p:nvPr>
            <p:ph type="ftr" sz="quarter" idx="11"/>
          </p:nvPr>
        </p:nvSpPr>
        <p:spPr/>
        <p:txBody>
          <a:bodyPr/>
          <a:lstStyle/>
          <a:p>
            <a:r>
              <a:rPr lang="en-US" smtClean="0"/>
              <a:t>A.AlOsaimi</a:t>
            </a:r>
            <a:endParaRPr lang="en-US"/>
          </a:p>
        </p:txBody>
      </p:sp>
      <p:sp>
        <p:nvSpPr>
          <p:cNvPr id="6" name="Slide Number Placeholder 5"/>
          <p:cNvSpPr>
            <a:spLocks noGrp="1"/>
          </p:cNvSpPr>
          <p:nvPr>
            <p:ph type="sldNum" sz="quarter" idx="12"/>
          </p:nvPr>
        </p:nvSpPr>
        <p:spPr/>
        <p:txBody>
          <a:bodyPr/>
          <a:lstStyle/>
          <a:p>
            <a:fld id="{95A16B2D-F6BB-4C14-93C8-886D1C30D6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001ED86-C80A-483A-A286-028FAF3D5316}" type="datetime1">
              <a:rPr lang="en-US" smtClean="0"/>
              <a:pPr/>
              <a:t>9/5/2019</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A.AlOsaimi</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5A16B2D-F6BB-4C14-93C8-886D1C30D6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smtClean="0"/>
              <a:t>A.AlOsaimi</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EBDD07DF-3763-4AED-A5EC-FFD1F50A1C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16A63B-8DFF-4DB5-8FB1-96BCC882D3B6}" type="datetime1">
              <a:rPr lang="en-US" smtClean="0"/>
              <a:pPr/>
              <a:t>9/5/2019</a:t>
            </a:fld>
            <a:endParaRPr lang="en-US"/>
          </a:p>
        </p:txBody>
      </p:sp>
      <p:sp>
        <p:nvSpPr>
          <p:cNvPr id="5" name="Footer Placeholder 4"/>
          <p:cNvSpPr>
            <a:spLocks noGrp="1"/>
          </p:cNvSpPr>
          <p:nvPr>
            <p:ph type="ftr" sz="quarter" idx="11"/>
          </p:nvPr>
        </p:nvSpPr>
        <p:spPr/>
        <p:txBody>
          <a:bodyPr/>
          <a:lstStyle/>
          <a:p>
            <a:r>
              <a:rPr lang="en-US" smtClean="0"/>
              <a:t>A.AlOsaimi</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5A16B2D-F6BB-4C14-93C8-886D1C30D6C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51115A6-4A50-47C9-80B6-F02B341DA417}" type="datetime1">
              <a:rPr lang="en-US" smtClean="0"/>
              <a:pPr/>
              <a:t>9/5/2019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5A16B2D-F6BB-4C14-93C8-886D1C30D6C0}"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A.AlOsaimi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D55985F-B96C-417B-B94D-2DB64C1DD1AA}" type="datetime1">
              <a:rPr lang="en-US" smtClean="0"/>
              <a:pPr/>
              <a:t>9/5/2019</a:t>
            </a:fld>
            <a:endParaRPr lang="en-US"/>
          </a:p>
        </p:txBody>
      </p:sp>
      <p:sp>
        <p:nvSpPr>
          <p:cNvPr id="10" name="Slide Number Placeholder 9"/>
          <p:cNvSpPr>
            <a:spLocks noGrp="1"/>
          </p:cNvSpPr>
          <p:nvPr>
            <p:ph type="sldNum" sz="quarter" idx="16"/>
          </p:nvPr>
        </p:nvSpPr>
        <p:spPr/>
        <p:txBody>
          <a:bodyPr rtlCol="0"/>
          <a:lstStyle/>
          <a:p>
            <a:fld id="{95A16B2D-F6BB-4C14-93C8-886D1C30D6C0}"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A.AlOsaimi</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962109E-6A02-49BA-8679-252F0E461983}" type="datetime1">
              <a:rPr lang="en-US" smtClean="0"/>
              <a:pPr/>
              <a:t>9/5/2019</a:t>
            </a:fld>
            <a:endParaRPr lang="en-US"/>
          </a:p>
        </p:txBody>
      </p:sp>
      <p:sp>
        <p:nvSpPr>
          <p:cNvPr id="12" name="Slide Number Placeholder 11"/>
          <p:cNvSpPr>
            <a:spLocks noGrp="1"/>
          </p:cNvSpPr>
          <p:nvPr>
            <p:ph type="sldNum" sz="quarter" idx="16"/>
          </p:nvPr>
        </p:nvSpPr>
        <p:spPr/>
        <p:txBody>
          <a:bodyPr rtlCol="0"/>
          <a:lstStyle/>
          <a:p>
            <a:fld id="{95A16B2D-F6BB-4C14-93C8-886D1C30D6C0}"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A.AlOsaimi</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1EAAC7-759C-4415-B0B1-88AD898A6F9F}" type="datetime1">
              <a:rPr lang="en-US" smtClean="0"/>
              <a:pPr/>
              <a:t>9/5/2019</a:t>
            </a:fld>
            <a:endParaRPr lang="en-US"/>
          </a:p>
        </p:txBody>
      </p:sp>
      <p:sp>
        <p:nvSpPr>
          <p:cNvPr id="4" name="Footer Placeholder 3"/>
          <p:cNvSpPr>
            <a:spLocks noGrp="1"/>
          </p:cNvSpPr>
          <p:nvPr>
            <p:ph type="ftr" sz="quarter" idx="11"/>
          </p:nvPr>
        </p:nvSpPr>
        <p:spPr/>
        <p:txBody>
          <a:bodyPr/>
          <a:lstStyle/>
          <a:p>
            <a:r>
              <a:rPr lang="en-US" smtClean="0"/>
              <a:t>A.AlOsaimi</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5A16B2D-F6BB-4C14-93C8-886D1C30D6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30869-3788-4405-909F-F4A7FECEE4B8}" type="datetime1">
              <a:rPr lang="en-US" smtClean="0"/>
              <a:pPr/>
              <a:t>9/5/2019</a:t>
            </a:fld>
            <a:endParaRPr lang="en-US"/>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5A16B2D-F6BB-4C14-93C8-886D1C30D6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4D6E94F-CC4C-4FA7-B934-AA23949EDB7A}" type="datetime1">
              <a:rPr lang="en-US" smtClean="0"/>
              <a:pPr/>
              <a:t>9/5/2019</a:t>
            </a:fld>
            <a:endParaRPr lang="en-US"/>
          </a:p>
        </p:txBody>
      </p:sp>
      <p:sp>
        <p:nvSpPr>
          <p:cNvPr id="6" name="Footer Placeholder 5"/>
          <p:cNvSpPr>
            <a:spLocks noGrp="1"/>
          </p:cNvSpPr>
          <p:nvPr>
            <p:ph type="ftr" sz="quarter" idx="11"/>
          </p:nvPr>
        </p:nvSpPr>
        <p:spPr/>
        <p:txBody>
          <a:bodyPr/>
          <a:lstStyle/>
          <a:p>
            <a:r>
              <a:rPr lang="en-US" smtClean="0"/>
              <a:t>A.AlOsaimi</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5A16B2D-F6BB-4C14-93C8-886D1C30D6C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A3D08F4-177C-4672-BE61-737F9D5D359E}" type="datetime1">
              <a:rPr lang="en-US" smtClean="0"/>
              <a:pPr/>
              <a:t>9/5/2019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5A16B2D-F6BB-4C14-93C8-886D1C30D6C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A.AlOsaimi</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D139742-87AC-4D3B-B8D9-6E5BE00BAAB0}" type="datetime1">
              <a:rPr lang="en-US" smtClean="0"/>
              <a:pPr/>
              <a:t>9/5/2019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A.AlOsaimi</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5A16B2D-F6BB-4C14-93C8-886D1C30D6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1%202%203%204%206%207%208%209%2010%20%0d%0a"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4</a:t>
            </a:r>
            <a:br>
              <a:rPr lang="en-US" dirty="0" smtClean="0"/>
            </a:br>
            <a:r>
              <a:rPr lang="en-US" dirty="0" smtClean="0">
                <a:solidFill>
                  <a:schemeClr val="accent2"/>
                </a:solidFill>
                <a:latin typeface="Times New Roman" pitchFamily="18" charset="0"/>
              </a:rPr>
              <a:t> Repetition Structures</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7" name="Slide Number Placeholder 6"/>
          <p:cNvSpPr>
            <a:spLocks noGrp="1"/>
          </p:cNvSpPr>
          <p:nvPr>
            <p:ph type="sldNum" sz="quarter" idx="12"/>
          </p:nvPr>
        </p:nvSpPr>
        <p:spPr/>
        <p:txBody>
          <a:bodyPr/>
          <a:lstStyle/>
          <a:p>
            <a:fld id="{3870333E-3675-497B-AF1E-1501BF0A397B}" type="slidenum">
              <a:rPr lang="en-US" smtClean="0"/>
              <a:pPr/>
              <a:t>1</a:t>
            </a:fld>
            <a:endParaRPr lang="en-US"/>
          </a:p>
        </p:txBody>
      </p:sp>
      <p:sp>
        <p:nvSpPr>
          <p:cNvPr id="6" name="Rectangle 5"/>
          <p:cNvSpPr/>
          <p:nvPr/>
        </p:nvSpPr>
        <p:spPr>
          <a:xfrm>
            <a:off x="467544" y="404664"/>
            <a:ext cx="4572000" cy="2031325"/>
          </a:xfrm>
          <a:prstGeom prst="rect">
            <a:avLst/>
          </a:prstGeom>
        </p:spPr>
        <p:txBody>
          <a:bodyPr>
            <a:spAutoFit/>
          </a:bodyPr>
          <a:lstStyle/>
          <a:p>
            <a:r>
              <a:rPr lang="en-US" altLang="ar-SA" b="1" dirty="0" smtClean="0"/>
              <a:t>King Saud University </a:t>
            </a:r>
          </a:p>
          <a:p>
            <a:r>
              <a:rPr lang="en-US" b="1" dirty="0" smtClean="0"/>
              <a:t>College of Applied studies and Community Service</a:t>
            </a:r>
          </a:p>
          <a:p>
            <a:r>
              <a:rPr lang="en-US" b="1" dirty="0" smtClean="0"/>
              <a:t>CSC1101</a:t>
            </a:r>
          </a:p>
          <a:p>
            <a:r>
              <a:rPr lang="en-US" b="1" dirty="0" smtClean="0"/>
              <a:t>By: </a:t>
            </a:r>
            <a:r>
              <a:rPr lang="en-US" b="1" dirty="0" err="1" smtClean="0"/>
              <a:t>Asma</a:t>
            </a:r>
            <a:r>
              <a:rPr lang="en-US" b="1" dirty="0" smtClean="0"/>
              <a:t> </a:t>
            </a:r>
            <a:r>
              <a:rPr lang="en-US" b="1" dirty="0" err="1" smtClean="0"/>
              <a:t>Alosaimi</a:t>
            </a:r>
            <a:endParaRPr lang="en-US" b="1" dirty="0" smtClean="0"/>
          </a:p>
          <a:p>
            <a:r>
              <a:rPr lang="en-US" b="1" dirty="0" smtClean="0"/>
              <a:t>Edited By: Fatimah </a:t>
            </a:r>
            <a:r>
              <a:rPr lang="en-US" b="1" dirty="0" err="1" smtClean="0"/>
              <a:t>Alakeel</a:t>
            </a:r>
            <a:r>
              <a:rPr lang="en-US" b="1" dirty="0" smtClean="0"/>
              <a:t>, Noor </a:t>
            </a:r>
            <a:r>
              <a:rPr lang="en-US" b="1" dirty="0" err="1" smtClean="0"/>
              <a:t>Alhareqi</a:t>
            </a:r>
            <a:r>
              <a:rPr lang="en-US" b="1" dirty="0" smtClean="0"/>
              <a:t> &amp; Safaa Albassam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solidFill>
                  <a:schemeClr val="bg1">
                    <a:lumMod val="50000"/>
                  </a:schemeClr>
                </a:solidFill>
                <a:ea typeface="+mn-ea"/>
                <a:cs typeface="Arial" pitchFamily="34" charset="0"/>
              </a:rPr>
              <a:t>The</a:t>
            </a:r>
            <a:r>
              <a:rPr lang="en-US" dirty="0" smtClean="0">
                <a:solidFill>
                  <a:schemeClr val="accent2"/>
                </a:solidFill>
                <a:ea typeface="+mn-ea"/>
                <a:cs typeface="Arial" pitchFamily="34" charset="0"/>
              </a:rPr>
              <a:t> </a:t>
            </a:r>
            <a:r>
              <a:rPr lang="en-US" dirty="0" smtClean="0">
                <a:solidFill>
                  <a:srgbClr val="FF3300"/>
                </a:solidFill>
                <a:ea typeface="+mn-ea"/>
                <a:cs typeface="Arial" pitchFamily="34" charset="0"/>
              </a:rPr>
              <a:t>for</a:t>
            </a:r>
            <a:r>
              <a:rPr lang="en-US" dirty="0" smtClean="0">
                <a:solidFill>
                  <a:schemeClr val="accent2"/>
                </a:solidFill>
                <a:ea typeface="+mn-ea"/>
                <a:cs typeface="Arial" pitchFamily="34" charset="0"/>
              </a:rPr>
              <a:t> </a:t>
            </a:r>
            <a:r>
              <a:rPr lang="en-US" dirty="0" smtClean="0">
                <a:solidFill>
                  <a:schemeClr val="bg1">
                    <a:lumMod val="50000"/>
                  </a:schemeClr>
                </a:solidFill>
                <a:ea typeface="+mn-ea"/>
                <a:cs typeface="Arial" pitchFamily="34" charset="0"/>
              </a:rPr>
              <a:t>loop</a:t>
            </a:r>
          </a:p>
        </p:txBody>
      </p:sp>
      <p:sp>
        <p:nvSpPr>
          <p:cNvPr id="12290" name="Slide Number Placeholder 4"/>
          <p:cNvSpPr>
            <a:spLocks noGrp="1"/>
          </p:cNvSpPr>
          <p:nvPr>
            <p:ph type="sldNum" sz="quarter" idx="12"/>
          </p:nvPr>
        </p:nvSpPr>
        <p:spPr/>
        <p:txBody>
          <a:bodyPr>
            <a:normAutofit fontScale="85000" lnSpcReduction="20000"/>
          </a:bodyPr>
          <a:lstStyle/>
          <a:p>
            <a:pPr>
              <a:defRPr/>
            </a:pPr>
            <a:fld id="{ACAE979D-C08F-47E4-BA48-7AEE8DA442D3}" type="slidenum">
              <a:rPr lang="en-US"/>
              <a:pPr>
                <a:defRPr/>
              </a:pPr>
              <a:t>10</a:t>
            </a:fld>
            <a:endParaRPr lang="en-US"/>
          </a:p>
        </p:txBody>
      </p:sp>
      <p:sp>
        <p:nvSpPr>
          <p:cNvPr id="24580" name="Rectangle 3"/>
          <p:cNvSpPr>
            <a:spLocks noGrp="1" noChangeArrowheads="1"/>
          </p:cNvSpPr>
          <p:nvPr>
            <p:ph sz="quarter" idx="1"/>
          </p:nvPr>
        </p:nvSpPr>
        <p:spPr>
          <a:xfrm>
            <a:off x="381000" y="1676400"/>
            <a:ext cx="8229600" cy="4754563"/>
          </a:xfrm>
        </p:spPr>
        <p:txBody>
          <a:bodyPr/>
          <a:lstStyle/>
          <a:p>
            <a:pPr>
              <a:lnSpc>
                <a:spcPct val="90000"/>
              </a:lnSpc>
            </a:pPr>
            <a:r>
              <a:rPr lang="en-US" sz="2400" dirty="0" smtClean="0"/>
              <a:t>A better way to construct a counting loop is to use the </a:t>
            </a:r>
            <a:r>
              <a:rPr lang="en-US" sz="2400" b="1" dirty="0" smtClean="0">
                <a:solidFill>
                  <a:srgbClr val="FF3300"/>
                </a:solidFill>
              </a:rPr>
              <a:t>for</a:t>
            </a:r>
            <a:r>
              <a:rPr lang="en-US" sz="2400" b="1" dirty="0" smtClean="0"/>
              <a:t> </a:t>
            </a:r>
            <a:r>
              <a:rPr lang="en-US" sz="2400" dirty="0" smtClean="0"/>
              <a:t>statement.</a:t>
            </a:r>
          </a:p>
          <a:p>
            <a:pPr>
              <a:lnSpc>
                <a:spcPct val="90000"/>
              </a:lnSpc>
            </a:pPr>
            <a:r>
              <a:rPr lang="en-US" sz="2400" dirty="0" smtClean="0"/>
              <a:t>C++ provides the </a:t>
            </a:r>
            <a:r>
              <a:rPr lang="en-US" sz="2400" b="1" dirty="0" smtClean="0">
                <a:solidFill>
                  <a:srgbClr val="FF3300"/>
                </a:solidFill>
              </a:rPr>
              <a:t>for</a:t>
            </a:r>
            <a:r>
              <a:rPr lang="en-US" sz="2400" b="1" dirty="0" smtClean="0"/>
              <a:t> </a:t>
            </a:r>
            <a:r>
              <a:rPr lang="en-US" sz="2400" dirty="0" smtClean="0"/>
              <a:t>statement as another form for implementing loops.</a:t>
            </a:r>
          </a:p>
          <a:p>
            <a:pPr>
              <a:lnSpc>
                <a:spcPct val="90000"/>
              </a:lnSpc>
            </a:pPr>
            <a:r>
              <a:rPr lang="en-US" sz="2400" dirty="0" smtClean="0"/>
              <a:t>As before we need to</a:t>
            </a:r>
          </a:p>
          <a:p>
            <a:pPr lvl="1">
              <a:lnSpc>
                <a:spcPct val="90000"/>
              </a:lnSpc>
            </a:pPr>
            <a:r>
              <a:rPr lang="en-US" sz="2000" b="1" dirty="0" smtClean="0">
                <a:solidFill>
                  <a:srgbClr val="0033CC"/>
                </a:solidFill>
              </a:rPr>
              <a:t>Initialize</a:t>
            </a:r>
            <a:r>
              <a:rPr lang="en-US" sz="2000" b="1" dirty="0" smtClean="0"/>
              <a:t> </a:t>
            </a:r>
            <a:r>
              <a:rPr lang="en-US" sz="2000" dirty="0" smtClean="0"/>
              <a:t>the loop control variable</a:t>
            </a:r>
          </a:p>
          <a:p>
            <a:pPr lvl="1">
              <a:lnSpc>
                <a:spcPct val="90000"/>
              </a:lnSpc>
            </a:pPr>
            <a:r>
              <a:rPr lang="en-US" sz="2000" b="1" dirty="0" smtClean="0">
                <a:solidFill>
                  <a:srgbClr val="0033CC"/>
                </a:solidFill>
              </a:rPr>
              <a:t>Test</a:t>
            </a:r>
            <a:r>
              <a:rPr lang="en-US" sz="2000" b="1" dirty="0" smtClean="0"/>
              <a:t> </a:t>
            </a:r>
            <a:r>
              <a:rPr lang="en-US" sz="2000" dirty="0" smtClean="0"/>
              <a:t>the loop repetition condition</a:t>
            </a:r>
          </a:p>
          <a:p>
            <a:pPr lvl="1">
              <a:lnSpc>
                <a:spcPct val="90000"/>
              </a:lnSpc>
            </a:pPr>
            <a:r>
              <a:rPr lang="en-US" sz="2000" b="1" dirty="0" smtClean="0">
                <a:solidFill>
                  <a:srgbClr val="0033CC"/>
                </a:solidFill>
              </a:rPr>
              <a:t>Update</a:t>
            </a:r>
            <a:r>
              <a:rPr lang="en-US" sz="2000" b="1" dirty="0" smtClean="0"/>
              <a:t> </a:t>
            </a:r>
            <a:r>
              <a:rPr lang="en-US" sz="2000" dirty="0" smtClean="0"/>
              <a:t>the loop control variable.</a:t>
            </a:r>
          </a:p>
          <a:p>
            <a:pPr>
              <a:lnSpc>
                <a:spcPct val="90000"/>
              </a:lnSpc>
            </a:pPr>
            <a:r>
              <a:rPr lang="en-US" sz="2400" dirty="0" smtClean="0">
                <a:solidFill>
                  <a:srgbClr val="0033CC"/>
                </a:solidFill>
              </a:rPr>
              <a:t>An important feature of the for statement in C++is that it supplies a specific place for each of these three components.</a:t>
            </a:r>
          </a:p>
        </p:txBody>
      </p:sp>
      <p:sp>
        <p:nvSpPr>
          <p:cNvPr id="5" name="Footer Placeholder 4"/>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274638"/>
            <a:ext cx="8229600" cy="868362"/>
          </a:xfrm>
        </p:spPr>
        <p:txBody>
          <a:bodyPr>
            <a:normAutofit/>
          </a:bodyPr>
          <a:lstStyle/>
          <a:p>
            <a:pPr fontAlgn="auto">
              <a:spcAft>
                <a:spcPts val="0"/>
              </a:spcAft>
              <a:defRPr/>
            </a:pPr>
            <a:r>
              <a:rPr lang="en-US" dirty="0" smtClean="0">
                <a:solidFill>
                  <a:schemeClr val="bg1">
                    <a:lumMod val="50000"/>
                  </a:schemeClr>
                </a:solidFill>
                <a:ea typeface="+mn-ea"/>
                <a:cs typeface="Arial" pitchFamily="34" charset="0"/>
              </a:rPr>
              <a:t>General Form of </a:t>
            </a:r>
            <a:r>
              <a:rPr lang="en-US" dirty="0" smtClean="0">
                <a:solidFill>
                  <a:srgbClr val="FF0000"/>
                </a:solidFill>
                <a:ea typeface="+mn-ea"/>
                <a:cs typeface="Arial" pitchFamily="34" charset="0"/>
              </a:rPr>
              <a:t>for</a:t>
            </a:r>
            <a:r>
              <a:rPr lang="en-US" dirty="0" smtClean="0">
                <a:solidFill>
                  <a:schemeClr val="bg1">
                    <a:lumMod val="50000"/>
                  </a:schemeClr>
                </a:solidFill>
                <a:ea typeface="+mn-ea"/>
                <a:cs typeface="Arial" pitchFamily="34" charset="0"/>
              </a:rPr>
              <a:t> statement</a:t>
            </a:r>
          </a:p>
        </p:txBody>
      </p:sp>
      <p:sp>
        <p:nvSpPr>
          <p:cNvPr id="14338" name="Slide Number Placeholder 4"/>
          <p:cNvSpPr>
            <a:spLocks noGrp="1"/>
          </p:cNvSpPr>
          <p:nvPr>
            <p:ph type="sldNum" sz="quarter" idx="12"/>
          </p:nvPr>
        </p:nvSpPr>
        <p:spPr/>
        <p:txBody>
          <a:bodyPr>
            <a:normAutofit fontScale="85000" lnSpcReduction="20000"/>
          </a:bodyPr>
          <a:lstStyle/>
          <a:p>
            <a:pPr>
              <a:defRPr/>
            </a:pPr>
            <a:fld id="{E28BEA71-074A-4B64-808D-5F1B3C422EC6}" type="slidenum">
              <a:rPr lang="en-US"/>
              <a:pPr>
                <a:defRPr/>
              </a:pPr>
              <a:t>11</a:t>
            </a:fld>
            <a:endParaRPr lang="en-US"/>
          </a:p>
        </p:txBody>
      </p:sp>
      <p:sp>
        <p:nvSpPr>
          <p:cNvPr id="26628" name="Rectangle 3"/>
          <p:cNvSpPr>
            <a:spLocks noGrp="1" noChangeArrowheads="1"/>
          </p:cNvSpPr>
          <p:nvPr>
            <p:ph sz="quarter" idx="1"/>
          </p:nvPr>
        </p:nvSpPr>
        <p:spPr>
          <a:xfrm>
            <a:off x="304800" y="1676400"/>
            <a:ext cx="8229600" cy="4830763"/>
          </a:xfrm>
        </p:spPr>
        <p:txBody>
          <a:bodyPr>
            <a:normAutofit fontScale="92500" lnSpcReduction="10000"/>
          </a:bodyPr>
          <a:lstStyle/>
          <a:p>
            <a:pPr>
              <a:lnSpc>
                <a:spcPct val="90000"/>
              </a:lnSpc>
              <a:buFontTx/>
              <a:buNone/>
            </a:pPr>
            <a:r>
              <a:rPr lang="en-US" sz="2000" dirty="0" smtClean="0">
                <a:solidFill>
                  <a:srgbClr val="FF3300"/>
                </a:solidFill>
                <a:latin typeface="Courier New" pitchFamily="49" charset="0"/>
              </a:rPr>
              <a:t>for</a:t>
            </a:r>
            <a:r>
              <a:rPr lang="en-US" sz="2000" dirty="0" smtClean="0">
                <a:latin typeface="Courier New" pitchFamily="49" charset="0"/>
              </a:rPr>
              <a:t> (</a:t>
            </a:r>
            <a:r>
              <a:rPr lang="en-US" sz="2000" dirty="0" smtClean="0">
                <a:solidFill>
                  <a:srgbClr val="0033CC"/>
                </a:solidFill>
                <a:latin typeface="Courier New" pitchFamily="49" charset="0"/>
              </a:rPr>
              <a:t>initialize</a:t>
            </a:r>
            <a:r>
              <a:rPr lang="en-US" sz="2000" dirty="0" smtClean="0">
                <a:latin typeface="Courier New" pitchFamily="49" charset="0"/>
              </a:rPr>
              <a:t>; </a:t>
            </a:r>
            <a:r>
              <a:rPr lang="en-US" sz="2000" dirty="0" smtClean="0">
                <a:solidFill>
                  <a:srgbClr val="0033CC"/>
                </a:solidFill>
                <a:latin typeface="Courier New" pitchFamily="49" charset="0"/>
              </a:rPr>
              <a:t>loop repetition condition </a:t>
            </a:r>
            <a:r>
              <a:rPr lang="en-US" sz="2000" dirty="0" smtClean="0">
                <a:latin typeface="Courier New" pitchFamily="49" charset="0"/>
              </a:rPr>
              <a:t>; </a:t>
            </a:r>
            <a:r>
              <a:rPr lang="en-US" sz="2000" dirty="0" smtClean="0">
                <a:solidFill>
                  <a:srgbClr val="0033CC"/>
                </a:solidFill>
                <a:latin typeface="Courier New" pitchFamily="49" charset="0"/>
              </a:rPr>
              <a:t>update</a:t>
            </a:r>
            <a:r>
              <a:rPr lang="en-US" sz="2000" dirty="0" smtClean="0">
                <a:latin typeface="Courier New" pitchFamily="49" charset="0"/>
              </a:rPr>
              <a:t>)</a:t>
            </a:r>
          </a:p>
          <a:p>
            <a:pPr>
              <a:lnSpc>
                <a:spcPct val="90000"/>
              </a:lnSpc>
              <a:buFontTx/>
              <a:buNone/>
            </a:pPr>
            <a:r>
              <a:rPr lang="en-US" sz="2000" dirty="0" smtClean="0">
                <a:solidFill>
                  <a:srgbClr val="FF3300"/>
                </a:solidFill>
                <a:latin typeface="Courier New" pitchFamily="49" charset="0"/>
              </a:rPr>
              <a:t>{</a:t>
            </a:r>
          </a:p>
          <a:p>
            <a:pPr>
              <a:lnSpc>
                <a:spcPct val="90000"/>
              </a:lnSpc>
              <a:buFontTx/>
              <a:buNone/>
            </a:pPr>
            <a:r>
              <a:rPr lang="en-US" sz="2000" dirty="0" smtClean="0">
                <a:latin typeface="Courier New" pitchFamily="49" charset="0"/>
              </a:rPr>
              <a:t>	//Steps to perform each iteration</a:t>
            </a:r>
          </a:p>
          <a:p>
            <a:pPr>
              <a:lnSpc>
                <a:spcPct val="90000"/>
              </a:lnSpc>
              <a:buFontTx/>
              <a:buNone/>
            </a:pPr>
            <a:r>
              <a:rPr lang="en-US" sz="2000" dirty="0" smtClean="0">
                <a:solidFill>
                  <a:srgbClr val="FF3300"/>
                </a:solidFill>
                <a:latin typeface="Courier New" pitchFamily="49" charset="0"/>
              </a:rPr>
              <a:t>}</a:t>
            </a:r>
          </a:p>
          <a:p>
            <a:pPr>
              <a:lnSpc>
                <a:spcPct val="90000"/>
              </a:lnSpc>
            </a:pPr>
            <a:r>
              <a:rPr lang="en-US" sz="2400" dirty="0" smtClean="0"/>
              <a:t>First, the initialization expression is executed.</a:t>
            </a:r>
          </a:p>
          <a:p>
            <a:pPr>
              <a:lnSpc>
                <a:spcPct val="90000"/>
              </a:lnSpc>
            </a:pPr>
            <a:r>
              <a:rPr lang="en-US" sz="2400" dirty="0" smtClean="0"/>
              <a:t>Then, the loop repetition condition is tested.</a:t>
            </a:r>
          </a:p>
          <a:p>
            <a:pPr>
              <a:lnSpc>
                <a:spcPct val="90000"/>
              </a:lnSpc>
            </a:pPr>
            <a:r>
              <a:rPr lang="en-US" sz="2400" dirty="0" smtClean="0"/>
              <a:t>If the condition is true, the statement enclosed in { } are executed.</a:t>
            </a:r>
          </a:p>
          <a:p>
            <a:pPr>
              <a:lnSpc>
                <a:spcPct val="90000"/>
              </a:lnSpc>
            </a:pPr>
            <a:r>
              <a:rPr lang="en-US" sz="2400" dirty="0" smtClean="0"/>
              <a:t>After that the update expression is evaluated.</a:t>
            </a:r>
          </a:p>
          <a:p>
            <a:pPr>
              <a:lnSpc>
                <a:spcPct val="90000"/>
              </a:lnSpc>
            </a:pPr>
            <a:r>
              <a:rPr lang="en-US" sz="2400" dirty="0" smtClean="0"/>
              <a:t>Then the loop repetition condition is retested.</a:t>
            </a:r>
          </a:p>
          <a:p>
            <a:pPr>
              <a:lnSpc>
                <a:spcPct val="90000"/>
              </a:lnSpc>
            </a:pPr>
            <a:r>
              <a:rPr lang="en-US" sz="2400" dirty="0" smtClean="0"/>
              <a:t>The statement is repeated as long as the condition is true.</a:t>
            </a:r>
          </a:p>
          <a:p>
            <a:pPr>
              <a:lnSpc>
                <a:spcPct val="90000"/>
              </a:lnSpc>
            </a:pPr>
            <a:r>
              <a:rPr lang="en-US" sz="2400" dirty="0" smtClean="0"/>
              <a:t>For loop can be used to count up or down by any interval.</a:t>
            </a:r>
          </a:p>
          <a:p>
            <a:r>
              <a:rPr lang="en-US" sz="2400" dirty="0" smtClean="0"/>
              <a:t>If there’s more than one statement in the body of the for, braces are required to enclose the body of the loop.</a:t>
            </a:r>
          </a:p>
          <a:p>
            <a:pPr>
              <a:lnSpc>
                <a:spcPct val="90000"/>
              </a:lnSpc>
            </a:pPr>
            <a:endParaRPr lang="en-US" sz="2400" dirty="0" smtClean="0"/>
          </a:p>
        </p:txBody>
      </p:sp>
      <p:sp>
        <p:nvSpPr>
          <p:cNvPr id="5" name="Footer Placeholder 4"/>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323850" y="228600"/>
            <a:ext cx="8153400" cy="990600"/>
          </a:xfrm>
        </p:spPr>
        <p:txBody>
          <a:bodyPr/>
          <a:lstStyle/>
          <a:p>
            <a:r>
              <a:rPr lang="en-US" noProof="1" smtClean="0"/>
              <a:t>	The </a:t>
            </a:r>
            <a:r>
              <a:rPr lang="en-US" noProof="1" smtClean="0">
                <a:solidFill>
                  <a:srgbClr val="FF0000"/>
                </a:solidFill>
                <a:latin typeface="Lucida Console" pitchFamily="49" charset="0"/>
              </a:rPr>
              <a:t>for</a:t>
            </a:r>
            <a:r>
              <a:rPr lang="en-US" noProof="1" smtClean="0"/>
              <a:t> Repetition </a:t>
            </a:r>
            <a:r>
              <a:rPr lang="en-US" dirty="0" smtClean="0"/>
              <a:t>Statement</a:t>
            </a:r>
          </a:p>
        </p:txBody>
      </p:sp>
      <p:sp>
        <p:nvSpPr>
          <p:cNvPr id="25602" name="Slide Number Placeholder 2"/>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fld id="{CAD6A935-500A-4B92-94B4-6FDC1C1EEA1B}" type="slidenum">
              <a:rPr lang="en-US" b="0">
                <a:solidFill>
                  <a:schemeClr val="tx2"/>
                </a:solidFill>
              </a:rPr>
              <a:pPr algn="l"/>
              <a:t>12</a:t>
            </a:fld>
            <a:endParaRPr lang="en-US" b="0">
              <a:solidFill>
                <a:schemeClr val="tx2"/>
              </a:solidFill>
            </a:endParaRPr>
          </a:p>
        </p:txBody>
      </p:sp>
      <p:pic>
        <p:nvPicPr>
          <p:cNvPr id="25604" name="Picture 3" descr="C:\Documents and Settings\burke\My Documents\C_HTP\betas\for.png"/>
          <p:cNvPicPr>
            <a:picLocks noChangeAspect="1" noChangeArrowheads="1"/>
          </p:cNvPicPr>
          <p:nvPr/>
        </p:nvPicPr>
        <p:blipFill>
          <a:blip r:embed="rId3" cstate="print"/>
          <a:srcRect/>
          <a:stretch>
            <a:fillRect/>
          </a:stretch>
        </p:blipFill>
        <p:spPr bwMode="auto">
          <a:xfrm>
            <a:off x="0" y="2398713"/>
            <a:ext cx="8831263" cy="2038350"/>
          </a:xfrm>
          <a:prstGeom prst="rect">
            <a:avLst/>
          </a:prstGeom>
          <a:noFill/>
          <a:ln w="9525">
            <a:noFill/>
            <a:miter lim="800000"/>
            <a:headEnd/>
            <a:tailEnd/>
          </a:ln>
        </p:spPr>
      </p:pic>
      <p:sp>
        <p:nvSpPr>
          <p:cNvPr id="25605" name="Text Box 35"/>
          <p:cNvSpPr txBox="1">
            <a:spLocks noChangeArrowheads="1"/>
          </p:cNvSpPr>
          <p:nvPr/>
        </p:nvSpPr>
        <p:spPr bwMode="auto">
          <a:xfrm>
            <a:off x="7308304" y="2996952"/>
            <a:ext cx="1835696" cy="584775"/>
          </a:xfrm>
          <a:prstGeom prst="rect">
            <a:avLst/>
          </a:prstGeom>
          <a:solidFill>
            <a:srgbClr val="99CCFF"/>
          </a:solidFill>
          <a:ln w="9525">
            <a:solidFill>
              <a:schemeClr val="tx1"/>
            </a:solidFill>
            <a:miter lim="800000"/>
            <a:headEnd/>
            <a:tailEnd/>
          </a:ln>
        </p:spPr>
        <p:txBody>
          <a:bodyPr wrap="square">
            <a:spAutoFit/>
          </a:bodyPr>
          <a:lstStyle/>
          <a:p>
            <a:r>
              <a:rPr lang="en-US" sz="1600"/>
              <a:t>No semicolon (</a:t>
            </a:r>
            <a:r>
              <a:rPr lang="en-US" sz="1600" b="1">
                <a:latin typeface="Courier New" pitchFamily="49" charset="0"/>
              </a:rPr>
              <a:t>;</a:t>
            </a:r>
            <a:r>
              <a:rPr lang="en-US" sz="1600"/>
              <a:t>) after last expression</a:t>
            </a:r>
          </a:p>
        </p:txBody>
      </p:sp>
      <p:sp>
        <p:nvSpPr>
          <p:cNvPr id="25606" name="Line 40"/>
          <p:cNvSpPr>
            <a:spLocks noChangeShapeType="1"/>
          </p:cNvSpPr>
          <p:nvPr/>
        </p:nvSpPr>
        <p:spPr bwMode="auto">
          <a:xfrm flipH="1" flipV="1">
            <a:off x="6804248" y="3284984"/>
            <a:ext cx="432048" cy="0"/>
          </a:xfrm>
          <a:prstGeom prst="line">
            <a:avLst/>
          </a:prstGeom>
          <a:noFill/>
          <a:ln w="9525">
            <a:solidFill>
              <a:schemeClr val="tx1"/>
            </a:solidFill>
            <a:round/>
            <a:headEnd/>
            <a:tailEnd type="triangle" w="med" len="med"/>
          </a:ln>
        </p:spPr>
        <p:txBody>
          <a:bodyPr wrap="square" anchor="ctr">
            <a:spAutoFit/>
          </a:bodyPr>
          <a:lstStyle/>
          <a:p>
            <a:endParaRPr lang="en-US"/>
          </a:p>
        </p:txBody>
      </p:sp>
      <p:sp>
        <p:nvSpPr>
          <p:cNvPr id="7" name="Footer Placeholder 6"/>
          <p:cNvSpPr>
            <a:spLocks noGrp="1"/>
          </p:cNvSpPr>
          <p:nvPr>
            <p:ph type="ftr" sz="quarter" idx="11"/>
          </p:nvPr>
        </p:nvSpPr>
        <p:spPr/>
        <p:txBody>
          <a:bodyPr/>
          <a:lstStyle/>
          <a:p>
            <a:r>
              <a:rPr lang="en-US" smtClean="0"/>
              <a:t>A.AlOsaimi</a:t>
            </a:r>
            <a:endParaRPr lang="en-US"/>
          </a:p>
        </p:txBody>
      </p:sp>
      <p:pic>
        <p:nvPicPr>
          <p:cNvPr id="36865" name="Picture 1"/>
          <p:cNvPicPr>
            <a:picLocks noChangeAspect="1" noChangeArrowheads="1"/>
          </p:cNvPicPr>
          <p:nvPr/>
        </p:nvPicPr>
        <p:blipFill>
          <a:blip r:embed="rId4" cstate="print"/>
          <a:srcRect/>
          <a:stretch>
            <a:fillRect/>
          </a:stretch>
        </p:blipFill>
        <p:spPr bwMode="auto">
          <a:xfrm>
            <a:off x="0" y="4365104"/>
            <a:ext cx="9245208" cy="1296144"/>
          </a:xfrm>
          <a:prstGeom prst="rect">
            <a:avLst/>
          </a:prstGeom>
          <a:noFill/>
          <a:ln w="9525">
            <a:noFill/>
            <a:miter lim="800000"/>
            <a:headEnd/>
            <a:tailEnd/>
          </a:ln>
        </p:spPr>
      </p:pic>
      <p:sp>
        <p:nvSpPr>
          <p:cNvPr id="9" name="Rectangle 8"/>
          <p:cNvSpPr/>
          <p:nvPr/>
        </p:nvSpPr>
        <p:spPr>
          <a:xfrm>
            <a:off x="395536" y="1556792"/>
            <a:ext cx="8280920" cy="766364"/>
          </a:xfrm>
          <a:prstGeom prst="rect">
            <a:avLst/>
          </a:prstGeom>
        </p:spPr>
        <p:txBody>
          <a:bodyPr wrap="square">
            <a:spAutoFit/>
          </a:bodyPr>
          <a:lstStyle/>
          <a:p>
            <a:pPr>
              <a:lnSpc>
                <a:spcPct val="90000"/>
              </a:lnSpc>
            </a:pPr>
            <a:r>
              <a:rPr lang="en-US" sz="2400" dirty="0" smtClean="0">
                <a:solidFill>
                  <a:srgbClr val="FF3300"/>
                </a:solidFill>
                <a:latin typeface="Courier New" pitchFamily="49" charset="0"/>
              </a:rPr>
              <a:t>for</a:t>
            </a:r>
            <a:r>
              <a:rPr lang="en-US" sz="2400" dirty="0" smtClean="0">
                <a:latin typeface="Courier New" pitchFamily="49" charset="0"/>
              </a:rPr>
              <a:t> (</a:t>
            </a:r>
            <a:r>
              <a:rPr lang="en-US" sz="2400" dirty="0" smtClean="0">
                <a:solidFill>
                  <a:srgbClr val="0033CC"/>
                </a:solidFill>
                <a:latin typeface="Courier New" pitchFamily="49" charset="0"/>
              </a:rPr>
              <a:t>initialize</a:t>
            </a:r>
            <a:r>
              <a:rPr lang="en-US" sz="2400" dirty="0" smtClean="0">
                <a:latin typeface="Courier New" pitchFamily="49" charset="0"/>
              </a:rPr>
              <a:t>; </a:t>
            </a:r>
            <a:r>
              <a:rPr lang="en-US" sz="2400" dirty="0" smtClean="0">
                <a:solidFill>
                  <a:srgbClr val="0033CC"/>
                </a:solidFill>
                <a:latin typeface="Courier New" pitchFamily="49" charset="0"/>
              </a:rPr>
              <a:t>condition</a:t>
            </a:r>
            <a:r>
              <a:rPr lang="en-US" sz="2400" dirty="0" smtClean="0">
                <a:latin typeface="Courier New" pitchFamily="49" charset="0"/>
              </a:rPr>
              <a:t>; </a:t>
            </a:r>
            <a:r>
              <a:rPr lang="en-US" sz="2400" dirty="0" smtClean="0">
                <a:solidFill>
                  <a:srgbClr val="0033CC"/>
                </a:solidFill>
                <a:latin typeface="Courier New" pitchFamily="49" charset="0"/>
              </a:rPr>
              <a:t>update</a:t>
            </a:r>
            <a:r>
              <a:rPr lang="en-US" sz="2400" dirty="0" smtClean="0">
                <a:latin typeface="Courier New" pitchFamily="49" charset="0"/>
              </a:rPr>
              <a:t>)</a:t>
            </a:r>
          </a:p>
          <a:p>
            <a:pPr>
              <a:lnSpc>
                <a:spcPct val="90000"/>
              </a:lnSpc>
            </a:pPr>
            <a:r>
              <a:rPr lang="en-US" sz="2400" dirty="0" smtClean="0">
                <a:solidFill>
                  <a:srgbClr val="FF3300"/>
                </a:solidFill>
                <a:latin typeface="Courier New" pitchFamily="49" charset="0"/>
              </a:rPr>
              <a:t>{</a:t>
            </a:r>
            <a:r>
              <a:rPr lang="en-US" sz="2400" dirty="0" smtClean="0">
                <a:latin typeface="Courier New" pitchFamily="49" charset="0"/>
              </a:rPr>
              <a:t>..</a:t>
            </a:r>
            <a:r>
              <a:rPr lang="en-US" sz="2400" dirty="0" smtClean="0">
                <a:solidFill>
                  <a:srgbClr val="FF3300"/>
                </a:solidFill>
                <a:latin typeface="Courier New" pitchFamily="49" charset="0"/>
              </a:rPr>
              <a:t>}</a:t>
            </a:r>
            <a:endParaRPr lang="en-US" sz="2400" dirty="0">
              <a:solidFill>
                <a:srgbClr val="FF3300"/>
              </a:solidFill>
              <a:latin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solidFill>
                  <a:srgbClr val="FF0000"/>
                </a:solidFill>
                <a:ea typeface="+mn-ea"/>
                <a:cs typeface="Arial" pitchFamily="34" charset="0"/>
              </a:rPr>
              <a:t>for</a:t>
            </a:r>
            <a:r>
              <a:rPr lang="en-US" dirty="0" smtClean="0">
                <a:solidFill>
                  <a:schemeClr val="bg1">
                    <a:lumMod val="50000"/>
                  </a:schemeClr>
                </a:solidFill>
                <a:ea typeface="+mn-ea"/>
                <a:cs typeface="Arial" pitchFamily="34" charset="0"/>
              </a:rPr>
              <a:t> - Example 1</a:t>
            </a:r>
          </a:p>
        </p:txBody>
      </p:sp>
      <p:sp>
        <p:nvSpPr>
          <p:cNvPr id="13314" name="Slide Number Placeholder 4"/>
          <p:cNvSpPr>
            <a:spLocks noGrp="1"/>
          </p:cNvSpPr>
          <p:nvPr>
            <p:ph type="sldNum" sz="quarter" idx="12"/>
          </p:nvPr>
        </p:nvSpPr>
        <p:spPr/>
        <p:txBody>
          <a:bodyPr>
            <a:normAutofit fontScale="85000" lnSpcReduction="20000"/>
          </a:bodyPr>
          <a:lstStyle/>
          <a:p>
            <a:pPr>
              <a:defRPr/>
            </a:pPr>
            <a:fld id="{70FE0340-7432-48D3-BB16-A323E41DAFEB}" type="slidenum">
              <a:rPr lang="en-US"/>
              <a:pPr>
                <a:defRPr/>
              </a:pPr>
              <a:t>13</a:t>
            </a:fld>
            <a:endParaRPr lang="en-US"/>
          </a:p>
        </p:txBody>
      </p:sp>
      <p:sp>
        <p:nvSpPr>
          <p:cNvPr id="27652" name="Rectangle 3"/>
          <p:cNvSpPr>
            <a:spLocks noGrp="1" noChangeArrowheads="1"/>
          </p:cNvSpPr>
          <p:nvPr>
            <p:ph sz="quarter" idx="1"/>
          </p:nvPr>
        </p:nvSpPr>
        <p:spPr>
          <a:xfrm>
            <a:off x="228600" y="1600200"/>
            <a:ext cx="8763000" cy="4525963"/>
          </a:xfrm>
        </p:spPr>
        <p:txBody>
          <a:bodyPr/>
          <a:lstStyle/>
          <a:p>
            <a:pPr>
              <a:lnSpc>
                <a:spcPct val="90000"/>
              </a:lnSpc>
            </a:pPr>
            <a:r>
              <a:rPr lang="en-US" dirty="0" smtClean="0"/>
              <a:t>To compute the sum of 1 to 100:</a:t>
            </a:r>
          </a:p>
          <a:p>
            <a:pPr lvl="1">
              <a:lnSpc>
                <a:spcPct val="90000"/>
              </a:lnSpc>
              <a:buFont typeface="Wingdings" pitchFamily="2" charset="2"/>
              <a:buNone/>
            </a:pPr>
            <a:r>
              <a:rPr lang="en-US" sz="2700" dirty="0" smtClean="0">
                <a:latin typeface="Courier New" pitchFamily="49" charset="0"/>
              </a:rPr>
              <a:t>int sum = 0;</a:t>
            </a:r>
          </a:p>
          <a:p>
            <a:pPr lvl="1">
              <a:lnSpc>
                <a:spcPct val="90000"/>
              </a:lnSpc>
              <a:buFont typeface="Wingdings" pitchFamily="2" charset="2"/>
              <a:buNone/>
            </a:pPr>
            <a:r>
              <a:rPr lang="en-US" sz="2700" dirty="0" smtClean="0">
                <a:latin typeface="Courier New" pitchFamily="49" charset="0"/>
              </a:rPr>
              <a:t>int </a:t>
            </a:r>
            <a:r>
              <a:rPr lang="en-US" sz="2700" dirty="0" err="1" smtClean="0">
                <a:latin typeface="Courier New" pitchFamily="49" charset="0"/>
              </a:rPr>
              <a:t>i</a:t>
            </a:r>
            <a:r>
              <a:rPr lang="en-US" sz="2700" dirty="0" smtClean="0">
                <a:latin typeface="Courier New" pitchFamily="49" charset="0"/>
              </a:rPr>
              <a:t>;</a:t>
            </a:r>
          </a:p>
          <a:p>
            <a:pPr lvl="1">
              <a:lnSpc>
                <a:spcPct val="90000"/>
              </a:lnSpc>
              <a:buFont typeface="Wingdings" pitchFamily="2" charset="2"/>
              <a:buNone/>
            </a:pPr>
            <a:r>
              <a:rPr lang="en-US" sz="2700" dirty="0" smtClean="0">
                <a:solidFill>
                  <a:srgbClr val="FF3300"/>
                </a:solidFill>
                <a:latin typeface="Courier New" pitchFamily="49" charset="0"/>
              </a:rPr>
              <a:t>for</a:t>
            </a:r>
            <a:r>
              <a:rPr lang="en-US" sz="2700" dirty="0" smtClean="0">
                <a:latin typeface="Courier New" pitchFamily="49" charset="0"/>
              </a:rPr>
              <a:t> (</a:t>
            </a:r>
            <a:r>
              <a:rPr lang="en-US" sz="2700" dirty="0" err="1" smtClean="0">
                <a:latin typeface="Courier New" pitchFamily="49" charset="0"/>
              </a:rPr>
              <a:t>i</a:t>
            </a:r>
            <a:r>
              <a:rPr lang="en-US" sz="2700" dirty="0" smtClean="0">
                <a:latin typeface="Courier New" pitchFamily="49" charset="0"/>
              </a:rPr>
              <a:t> = 1; </a:t>
            </a:r>
            <a:r>
              <a:rPr lang="en-US" sz="2700" dirty="0" err="1" smtClean="0">
                <a:latin typeface="Courier New" pitchFamily="49" charset="0"/>
              </a:rPr>
              <a:t>i</a:t>
            </a:r>
            <a:r>
              <a:rPr lang="en-US" sz="2700" dirty="0" smtClean="0">
                <a:latin typeface="Courier New" pitchFamily="49" charset="0"/>
              </a:rPr>
              <a:t> &lt;= 100; </a:t>
            </a:r>
            <a:r>
              <a:rPr lang="en-US" sz="2700" dirty="0" err="1" smtClean="0">
                <a:latin typeface="Courier New" pitchFamily="49" charset="0"/>
              </a:rPr>
              <a:t>i</a:t>
            </a:r>
            <a:r>
              <a:rPr lang="en-US" sz="2700" dirty="0" smtClean="0">
                <a:latin typeface="Courier New" pitchFamily="49" charset="0"/>
              </a:rPr>
              <a:t>++)</a:t>
            </a:r>
          </a:p>
          <a:p>
            <a:pPr lvl="1">
              <a:lnSpc>
                <a:spcPct val="90000"/>
              </a:lnSpc>
              <a:buFont typeface="Wingdings" pitchFamily="2" charset="2"/>
              <a:buNone/>
            </a:pPr>
            <a:r>
              <a:rPr lang="en-US" sz="2700" dirty="0" smtClean="0">
                <a:latin typeface="Courier New" pitchFamily="49" charset="0"/>
              </a:rPr>
              <a:t>{</a:t>
            </a:r>
          </a:p>
          <a:p>
            <a:pPr lvl="1">
              <a:lnSpc>
                <a:spcPct val="90000"/>
              </a:lnSpc>
              <a:buFont typeface="Wingdings" pitchFamily="2" charset="2"/>
              <a:buNone/>
            </a:pPr>
            <a:r>
              <a:rPr lang="en-US" sz="2700" dirty="0" smtClean="0">
                <a:latin typeface="Courier New" pitchFamily="49" charset="0"/>
              </a:rPr>
              <a:t>   sum = sum + </a:t>
            </a:r>
            <a:r>
              <a:rPr lang="en-US" sz="2700" dirty="0" err="1" smtClean="0">
                <a:latin typeface="Courier New" pitchFamily="49" charset="0"/>
              </a:rPr>
              <a:t>i</a:t>
            </a:r>
            <a:r>
              <a:rPr lang="en-US" sz="2700" dirty="0" smtClean="0">
                <a:latin typeface="Courier New" pitchFamily="49" charset="0"/>
              </a:rPr>
              <a:t>;</a:t>
            </a:r>
          </a:p>
          <a:p>
            <a:pPr lvl="1">
              <a:lnSpc>
                <a:spcPct val="90000"/>
              </a:lnSpc>
              <a:buFont typeface="Wingdings" pitchFamily="2" charset="2"/>
              <a:buNone/>
            </a:pPr>
            <a:r>
              <a:rPr lang="en-US" sz="2700" dirty="0" smtClean="0">
                <a:latin typeface="Courier New" pitchFamily="49" charset="0"/>
              </a:rPr>
              <a:t>}</a:t>
            </a:r>
          </a:p>
          <a:p>
            <a:pPr>
              <a:lnSpc>
                <a:spcPct val="90000"/>
              </a:lnSpc>
            </a:pPr>
            <a:r>
              <a:rPr lang="en-US" sz="2800" dirty="0" smtClean="0"/>
              <a:t>Note: </a:t>
            </a:r>
            <a:r>
              <a:rPr lang="en-US" sz="2800" dirty="0" err="1" smtClean="0">
                <a:solidFill>
                  <a:srgbClr val="FF3300"/>
                </a:solidFill>
                <a:latin typeface="Courier New" pitchFamily="49" charset="0"/>
              </a:rPr>
              <a:t>i</a:t>
            </a:r>
            <a:r>
              <a:rPr lang="en-US" sz="2800" dirty="0" smtClean="0">
                <a:solidFill>
                  <a:srgbClr val="FF3300"/>
                </a:solidFill>
                <a:latin typeface="Courier New" pitchFamily="49" charset="0"/>
              </a:rPr>
              <a:t>++</a:t>
            </a:r>
            <a:r>
              <a:rPr lang="en-US" sz="2800" dirty="0" smtClean="0">
                <a:solidFill>
                  <a:srgbClr val="FF3300"/>
                </a:solidFill>
              </a:rPr>
              <a:t> </a:t>
            </a:r>
            <a:r>
              <a:rPr lang="en-US" sz="2800" dirty="0" smtClean="0"/>
              <a:t>is the same as </a:t>
            </a:r>
            <a:r>
              <a:rPr lang="en-US" sz="2800" dirty="0" err="1" smtClean="0">
                <a:solidFill>
                  <a:srgbClr val="0033CC"/>
                </a:solidFill>
                <a:latin typeface="Courier New" pitchFamily="49" charset="0"/>
              </a:rPr>
              <a:t>i</a:t>
            </a:r>
            <a:r>
              <a:rPr lang="en-US" sz="2800" dirty="0" smtClean="0">
                <a:solidFill>
                  <a:srgbClr val="0033CC"/>
                </a:solidFill>
                <a:latin typeface="Courier New" pitchFamily="49" charset="0"/>
              </a:rPr>
              <a:t> = </a:t>
            </a:r>
            <a:r>
              <a:rPr lang="en-US" sz="2800" dirty="0" err="1" smtClean="0">
                <a:solidFill>
                  <a:srgbClr val="0033CC"/>
                </a:solidFill>
                <a:latin typeface="Courier New" pitchFamily="49" charset="0"/>
              </a:rPr>
              <a:t>i</a:t>
            </a:r>
            <a:r>
              <a:rPr lang="en-US" sz="2800" dirty="0" smtClean="0">
                <a:solidFill>
                  <a:srgbClr val="0033CC"/>
                </a:solidFill>
                <a:latin typeface="Courier New" pitchFamily="49" charset="0"/>
              </a:rPr>
              <a:t> + 1</a:t>
            </a:r>
            <a:r>
              <a:rPr lang="en-US" sz="2800" dirty="0" smtClean="0">
                <a:solidFill>
                  <a:srgbClr val="0033CC"/>
                </a:solidFill>
              </a:rPr>
              <a:t> </a:t>
            </a:r>
          </a:p>
          <a:p>
            <a:pPr lvl="1">
              <a:lnSpc>
                <a:spcPct val="90000"/>
              </a:lnSpc>
              <a:buFont typeface="Wingdings" pitchFamily="2" charset="2"/>
              <a:buNone/>
            </a:pPr>
            <a:r>
              <a:rPr lang="en-US" dirty="0" smtClean="0"/>
              <a:t>and as  </a:t>
            </a:r>
            <a:r>
              <a:rPr lang="en-US" dirty="0" err="1" smtClean="0">
                <a:solidFill>
                  <a:srgbClr val="0033CC"/>
                </a:solidFill>
                <a:latin typeface="Courier New" pitchFamily="49" charset="0"/>
              </a:rPr>
              <a:t>i</a:t>
            </a:r>
            <a:r>
              <a:rPr lang="en-US" dirty="0" smtClean="0">
                <a:solidFill>
                  <a:srgbClr val="0033CC"/>
                </a:solidFill>
                <a:latin typeface="Courier New" pitchFamily="49" charset="0"/>
              </a:rPr>
              <a:t> += 1</a:t>
            </a:r>
            <a:r>
              <a:rPr lang="en-US" dirty="0" smtClean="0"/>
              <a:t>.</a:t>
            </a:r>
          </a:p>
        </p:txBody>
      </p:sp>
      <p:sp>
        <p:nvSpPr>
          <p:cNvPr id="5" name="Footer Placeholder 4"/>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a:t>
            </a:r>
            <a:r>
              <a:rPr lang="en-US" dirty="0" smtClean="0"/>
              <a:t> - Syntaxes</a:t>
            </a:r>
            <a:endParaRPr lang="en-US" dirty="0"/>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14</a:t>
            </a:fld>
            <a:endParaRPr lang="en-US"/>
          </a:p>
        </p:txBody>
      </p:sp>
      <p:sp>
        <p:nvSpPr>
          <p:cNvPr id="5" name="Content Placeholder 4"/>
          <p:cNvSpPr>
            <a:spLocks noGrp="1"/>
          </p:cNvSpPr>
          <p:nvPr>
            <p:ph sz="quarter" idx="1"/>
          </p:nvPr>
        </p:nvSpPr>
        <p:spPr>
          <a:xfrm>
            <a:off x="612648" y="1600200"/>
            <a:ext cx="8153400" cy="4925144"/>
          </a:xfrm>
        </p:spPr>
        <p:txBody>
          <a:bodyPr>
            <a:normAutofit fontScale="85000" lnSpcReduction="20000"/>
          </a:bodyPr>
          <a:lstStyle/>
          <a:p>
            <a:pPr>
              <a:buNone/>
            </a:pPr>
            <a:r>
              <a:rPr lang="en-US" dirty="0" smtClean="0">
                <a:solidFill>
                  <a:srgbClr val="C00000"/>
                </a:solidFill>
              </a:rPr>
              <a:t>You can write:</a:t>
            </a:r>
          </a:p>
          <a:p>
            <a:pPr>
              <a:buNone/>
            </a:pPr>
            <a:r>
              <a:rPr lang="en-US" dirty="0" smtClean="0">
                <a:latin typeface="Courier New" pitchFamily="49" charset="0"/>
                <a:cs typeface="Courier New" pitchFamily="49" charset="0"/>
              </a:rPr>
              <a:t>int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pPr marL="320040" lvl="1" indent="-320040">
              <a:spcBef>
                <a:spcPts val="700"/>
              </a:spcBef>
              <a:buClr>
                <a:schemeClr val="accent2"/>
              </a:buClr>
              <a:buSzPct val="60000"/>
              <a:buNone/>
            </a:pPr>
            <a:r>
              <a:rPr lang="en-US" sz="2700" b="1" dirty="0" smtClean="0">
                <a:solidFill>
                  <a:srgbClr val="00B050"/>
                </a:solidFill>
                <a:latin typeface="Courier New" pitchFamily="49" charset="0"/>
              </a:rPr>
              <a:t>for</a:t>
            </a:r>
            <a:r>
              <a:rPr lang="en-US" sz="2700" dirty="0" smtClean="0">
                <a:latin typeface="Courier New" pitchFamily="49" charset="0"/>
              </a:rPr>
              <a:t> (</a:t>
            </a:r>
            <a:r>
              <a:rPr lang="en-US" sz="2700" dirty="0" err="1" smtClean="0">
                <a:latin typeface="Courier New" pitchFamily="49" charset="0"/>
              </a:rPr>
              <a:t>i</a:t>
            </a:r>
            <a:r>
              <a:rPr lang="en-US" sz="2700" dirty="0" smtClean="0">
                <a:latin typeface="Courier New" pitchFamily="49" charset="0"/>
              </a:rPr>
              <a:t> = 1; </a:t>
            </a:r>
            <a:r>
              <a:rPr lang="en-US" sz="2700" dirty="0" err="1" smtClean="0">
                <a:latin typeface="Courier New" pitchFamily="49" charset="0"/>
              </a:rPr>
              <a:t>i</a:t>
            </a:r>
            <a:r>
              <a:rPr lang="en-US" sz="2700" dirty="0" smtClean="0">
                <a:latin typeface="Courier New" pitchFamily="49" charset="0"/>
              </a:rPr>
              <a:t> &lt;= 100; </a:t>
            </a:r>
            <a:r>
              <a:rPr lang="en-US" sz="2700" dirty="0" err="1" smtClean="0">
                <a:latin typeface="Courier New" pitchFamily="49" charset="0"/>
              </a:rPr>
              <a:t>i</a:t>
            </a:r>
            <a:r>
              <a:rPr lang="en-US" sz="2700" dirty="0" smtClean="0">
                <a:latin typeface="Courier New" pitchFamily="49" charset="0"/>
              </a:rPr>
              <a:t>++)</a:t>
            </a:r>
            <a:endParaRPr lang="en-US" dirty="0" smtClean="0"/>
          </a:p>
          <a:p>
            <a:pPr>
              <a:buNone/>
            </a:pPr>
            <a:r>
              <a:rPr lang="en-US" dirty="0" smtClean="0">
                <a:solidFill>
                  <a:srgbClr val="C00000"/>
                </a:solidFill>
              </a:rPr>
              <a:t>OR</a:t>
            </a:r>
            <a:endParaRPr lang="en-US" sz="2700" dirty="0" smtClean="0">
              <a:solidFill>
                <a:srgbClr val="FF3300"/>
              </a:solidFill>
              <a:latin typeface="Courier New" pitchFamily="49" charset="0"/>
            </a:endParaRPr>
          </a:p>
          <a:p>
            <a:pPr marL="320040" lvl="1" indent="-320040">
              <a:spcBef>
                <a:spcPts val="700"/>
              </a:spcBef>
              <a:buClr>
                <a:schemeClr val="accent2"/>
              </a:buClr>
              <a:buSzPct val="60000"/>
              <a:buNone/>
            </a:pPr>
            <a:r>
              <a:rPr lang="en-US" sz="2700" b="1" dirty="0" smtClean="0">
                <a:solidFill>
                  <a:srgbClr val="00B050"/>
                </a:solidFill>
                <a:latin typeface="Courier New" pitchFamily="49" charset="0"/>
              </a:rPr>
              <a:t>for</a:t>
            </a:r>
            <a:r>
              <a:rPr lang="en-US" sz="2700" dirty="0" smtClean="0">
                <a:latin typeface="Courier New" pitchFamily="49" charset="0"/>
              </a:rPr>
              <a:t> (int </a:t>
            </a:r>
            <a:r>
              <a:rPr lang="en-US" sz="2700" dirty="0" err="1" smtClean="0">
                <a:latin typeface="Courier New" pitchFamily="49" charset="0"/>
              </a:rPr>
              <a:t>i</a:t>
            </a:r>
            <a:r>
              <a:rPr lang="en-US" sz="2700" dirty="0" smtClean="0">
                <a:latin typeface="Courier New" pitchFamily="49" charset="0"/>
              </a:rPr>
              <a:t> = 1; </a:t>
            </a:r>
            <a:r>
              <a:rPr lang="en-US" sz="2700" dirty="0" err="1" smtClean="0">
                <a:latin typeface="Courier New" pitchFamily="49" charset="0"/>
              </a:rPr>
              <a:t>i</a:t>
            </a:r>
            <a:r>
              <a:rPr lang="en-US" sz="2700" dirty="0" smtClean="0">
                <a:latin typeface="Courier New" pitchFamily="49" charset="0"/>
              </a:rPr>
              <a:t> &lt;= 100; </a:t>
            </a:r>
            <a:r>
              <a:rPr lang="en-US" sz="2700" dirty="0" err="1" smtClean="0">
                <a:latin typeface="Courier New" pitchFamily="49" charset="0"/>
              </a:rPr>
              <a:t>i</a:t>
            </a:r>
            <a:r>
              <a:rPr lang="en-US" sz="2700" dirty="0" smtClean="0">
                <a:latin typeface="Courier New" pitchFamily="49" charset="0"/>
              </a:rPr>
              <a:t>++)</a:t>
            </a:r>
          </a:p>
          <a:p>
            <a:pPr marL="320040" lvl="1" indent="-320040">
              <a:spcBef>
                <a:spcPts val="700"/>
              </a:spcBef>
              <a:buClr>
                <a:schemeClr val="accent2"/>
              </a:buClr>
              <a:buSzPct val="60000"/>
              <a:buNone/>
            </a:pPr>
            <a:endParaRPr lang="en-US" sz="2700" dirty="0" smtClean="0">
              <a:latin typeface="Courier New" pitchFamily="49" charset="0"/>
            </a:endParaRPr>
          </a:p>
          <a:p>
            <a:r>
              <a:rPr lang="en-US" dirty="0" smtClean="0"/>
              <a:t>If the initialization expression declares the control variable (i.e., its type is specified before its name), the control variable can be used only in the body of the for statement— the control variable will be unknown outside the for statement. This restricted use of the control variable name is known as the variable’s scope.</a:t>
            </a:r>
          </a:p>
          <a:p>
            <a:r>
              <a:rPr lang="en-US" dirty="0" smtClean="0"/>
              <a:t>The scope of a variable specifies where it can be used in a program.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0000"/>
                </a:solidFill>
              </a:rPr>
              <a:t>for</a:t>
            </a:r>
            <a:r>
              <a:rPr lang="en-US" dirty="0" smtClean="0"/>
              <a:t> and </a:t>
            </a:r>
            <a:r>
              <a:rPr lang="en-US" dirty="0" smtClean="0">
                <a:solidFill>
                  <a:srgbClr val="FF0000"/>
                </a:solidFill>
              </a:rPr>
              <a:t>while</a:t>
            </a:r>
            <a:endParaRPr lang="en-US" dirty="0">
              <a:solidFill>
                <a:srgbClr val="FF0000"/>
              </a:solidFill>
            </a:endParaRPr>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15</a:t>
            </a:fld>
            <a:endParaRPr lang="en-US"/>
          </a:p>
        </p:txBody>
      </p:sp>
      <p:pic>
        <p:nvPicPr>
          <p:cNvPr id="41986" name="Picture 2"/>
          <p:cNvPicPr>
            <a:picLocks noChangeAspect="1" noChangeArrowheads="1"/>
          </p:cNvPicPr>
          <p:nvPr/>
        </p:nvPicPr>
        <p:blipFill>
          <a:blip r:embed="rId3" cstate="print"/>
          <a:srcRect/>
          <a:stretch>
            <a:fillRect/>
          </a:stretch>
        </p:blipFill>
        <p:spPr bwMode="auto">
          <a:xfrm>
            <a:off x="1403648" y="1988840"/>
            <a:ext cx="5353769" cy="804664"/>
          </a:xfrm>
          <a:prstGeom prst="rect">
            <a:avLst/>
          </a:prstGeom>
          <a:noFill/>
          <a:ln w="9525">
            <a:noFill/>
            <a:miter lim="800000"/>
            <a:headEnd/>
            <a:tailEnd/>
          </a:ln>
        </p:spPr>
      </p:pic>
      <p:pic>
        <p:nvPicPr>
          <p:cNvPr id="41987" name="Picture 3"/>
          <p:cNvPicPr>
            <a:picLocks noChangeAspect="1" noChangeArrowheads="1"/>
          </p:cNvPicPr>
          <p:nvPr/>
        </p:nvPicPr>
        <p:blipFill>
          <a:blip r:embed="rId4" cstate="print"/>
          <a:srcRect/>
          <a:stretch>
            <a:fillRect/>
          </a:stretch>
        </p:blipFill>
        <p:spPr bwMode="auto">
          <a:xfrm>
            <a:off x="1619672" y="3573016"/>
            <a:ext cx="5057353" cy="18813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611560" y="476672"/>
            <a:ext cx="8153400" cy="990600"/>
          </a:xfrm>
        </p:spPr>
        <p:txBody>
          <a:bodyPr>
            <a:normAutofit fontScale="90000"/>
          </a:bodyPr>
          <a:lstStyle/>
          <a:p>
            <a:r>
              <a:rPr lang="en-US" noProof="1" smtClean="0"/>
              <a:t>Example 2 – </a:t>
            </a:r>
            <a:r>
              <a:rPr lang="en-US" dirty="0" smtClean="0"/>
              <a:t>Print the number from 1 to 10 </a:t>
            </a:r>
            <a:r>
              <a:rPr lang="en-US" noProof="1" smtClean="0"/>
              <a:t>using </a:t>
            </a:r>
            <a:r>
              <a:rPr lang="en-US" noProof="1" smtClean="0">
                <a:solidFill>
                  <a:srgbClr val="FF0000"/>
                </a:solidFill>
              </a:rPr>
              <a:t>while</a:t>
            </a:r>
            <a:r>
              <a:rPr lang="en-US" noProof="1" smtClean="0"/>
              <a:t> loop</a:t>
            </a:r>
            <a:br>
              <a:rPr lang="en-US" noProof="1" smtClean="0"/>
            </a:br>
            <a:endParaRPr lang="en-US" dirty="0" smtClean="0"/>
          </a:p>
        </p:txBody>
      </p:sp>
      <p:sp>
        <p:nvSpPr>
          <p:cNvPr id="2051" name="Slide Number Placeholder 3"/>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fld id="{6BE5C0D5-224E-4E85-A855-47FD43598AA0}" type="slidenum">
              <a:rPr lang="en-US" b="0">
                <a:solidFill>
                  <a:schemeClr val="tx2"/>
                </a:solidFill>
              </a:rPr>
              <a:pPr algn="l"/>
              <a:t>16</a:t>
            </a:fld>
            <a:endParaRPr lang="en-US" b="0">
              <a:solidFill>
                <a:schemeClr val="tx2"/>
              </a:solidFill>
            </a:endParaRPr>
          </a:p>
        </p:txBody>
      </p:sp>
      <p:sp>
        <p:nvSpPr>
          <p:cNvPr id="2053" name="Rectangle 5"/>
          <p:cNvSpPr>
            <a:spLocks noGrp="1" noChangeArrowheads="1"/>
          </p:cNvSpPr>
          <p:nvPr>
            <p:ph sz="quarter" idx="1"/>
          </p:nvPr>
        </p:nvSpPr>
        <p:spPr>
          <a:xfrm>
            <a:off x="304800" y="1547813"/>
            <a:ext cx="8839200" cy="5049539"/>
          </a:xfrm>
        </p:spPr>
        <p:txBody>
          <a:bodyPr>
            <a:noAutofit/>
          </a:bodyPr>
          <a:lstStyle/>
          <a:p>
            <a:pPr>
              <a:buNone/>
            </a:pPr>
            <a:r>
              <a:rPr lang="en-GB" sz="2000" dirty="0" smtClean="0">
                <a:solidFill>
                  <a:srgbClr val="0000FF"/>
                </a:solidFill>
                <a:latin typeface="Courier New"/>
              </a:rPr>
              <a:t>#include </a:t>
            </a:r>
            <a:r>
              <a:rPr lang="en-GB" sz="2000" dirty="0" smtClean="0">
                <a:solidFill>
                  <a:srgbClr val="A31515"/>
                </a:solidFill>
                <a:latin typeface="Courier New"/>
              </a:rPr>
              <a:t>&lt;</a:t>
            </a:r>
            <a:r>
              <a:rPr lang="en-GB" sz="2000" dirty="0" err="1" smtClean="0">
                <a:solidFill>
                  <a:srgbClr val="A31515"/>
                </a:solidFill>
                <a:latin typeface="Courier New"/>
              </a:rPr>
              <a:t>iostream</a:t>
            </a:r>
            <a:r>
              <a:rPr lang="en-GB" sz="2000" dirty="0" smtClean="0">
                <a:solidFill>
                  <a:srgbClr val="A31515"/>
                </a:solidFill>
                <a:latin typeface="Courier New"/>
              </a:rPr>
              <a:t>&gt;</a:t>
            </a:r>
          </a:p>
          <a:p>
            <a:pPr>
              <a:buNone/>
            </a:pPr>
            <a:r>
              <a:rPr lang="en-GB" sz="2000" dirty="0" smtClean="0">
                <a:solidFill>
                  <a:srgbClr val="0000FF"/>
                </a:solidFill>
                <a:latin typeface="Courier New"/>
              </a:rPr>
              <a:t>using namespace std;</a:t>
            </a:r>
          </a:p>
          <a:p>
            <a:pPr>
              <a:buNone/>
            </a:pPr>
            <a:r>
              <a:rPr lang="en-GB" sz="2000" dirty="0" err="1" smtClean="0">
                <a:solidFill>
                  <a:srgbClr val="0000FF"/>
                </a:solidFill>
                <a:latin typeface="Courier New"/>
              </a:rPr>
              <a:t>int</a:t>
            </a:r>
            <a:r>
              <a:rPr lang="en-GB" sz="2000" dirty="0" smtClean="0">
                <a:solidFill>
                  <a:srgbClr val="0000FF"/>
                </a:solidFill>
                <a:latin typeface="Courier New"/>
              </a:rPr>
              <a:t> main()</a:t>
            </a:r>
          </a:p>
          <a:p>
            <a:pPr>
              <a:buNone/>
            </a:pPr>
            <a:r>
              <a:rPr lang="en-GB" sz="2000" dirty="0" smtClean="0">
                <a:solidFill>
                  <a:srgbClr val="0000FF"/>
                </a:solidFill>
                <a:latin typeface="Courier New"/>
              </a:rPr>
              <a:t>{</a:t>
            </a:r>
          </a:p>
          <a:p>
            <a:pPr>
              <a:buNone/>
            </a:pPr>
            <a:r>
              <a:rPr lang="en-GB" sz="2000" dirty="0" err="1" smtClean="0">
                <a:solidFill>
                  <a:srgbClr val="0000FF"/>
                </a:solidFill>
                <a:latin typeface="Courier New"/>
              </a:rPr>
              <a:t>int</a:t>
            </a:r>
            <a:r>
              <a:rPr lang="en-GB" sz="2000" dirty="0" smtClean="0">
                <a:solidFill>
                  <a:srgbClr val="0000FF"/>
                </a:solidFill>
                <a:latin typeface="Courier New"/>
              </a:rPr>
              <a:t> counter = 1;               </a:t>
            </a:r>
            <a:r>
              <a:rPr lang="en-GB" sz="2000" dirty="0" smtClean="0">
                <a:solidFill>
                  <a:srgbClr val="008000"/>
                </a:solidFill>
                <a:latin typeface="Courier New"/>
              </a:rPr>
              <a:t>/* initialization */     </a:t>
            </a:r>
          </a:p>
          <a:p>
            <a:pPr>
              <a:buNone/>
            </a:pPr>
            <a:r>
              <a:rPr lang="en-GB" sz="2000" dirty="0" smtClean="0">
                <a:solidFill>
                  <a:srgbClr val="0000FF"/>
                </a:solidFill>
                <a:latin typeface="Courier New"/>
              </a:rPr>
              <a:t>while ( counter &lt;= 10 )  </a:t>
            </a:r>
            <a:r>
              <a:rPr lang="en-GB" sz="2000" dirty="0" smtClean="0">
                <a:solidFill>
                  <a:srgbClr val="008000"/>
                </a:solidFill>
                <a:latin typeface="Courier New"/>
              </a:rPr>
              <a:t>/* repetition condition */</a:t>
            </a:r>
          </a:p>
          <a:p>
            <a:pPr>
              <a:buNone/>
            </a:pPr>
            <a:r>
              <a:rPr lang="en-GB" sz="2000" dirty="0" smtClean="0">
                <a:solidFill>
                  <a:srgbClr val="008000"/>
                </a:solidFill>
                <a:latin typeface="Courier New"/>
              </a:rPr>
              <a:t>{     </a:t>
            </a:r>
          </a:p>
          <a:p>
            <a:pPr>
              <a:buNone/>
            </a:pPr>
            <a:r>
              <a:rPr lang="en-GB" sz="2000" dirty="0" err="1" smtClean="0">
                <a:solidFill>
                  <a:srgbClr val="008000"/>
                </a:solidFill>
                <a:latin typeface="Courier New"/>
              </a:rPr>
              <a:t>cout</a:t>
            </a:r>
            <a:r>
              <a:rPr lang="en-GB" sz="2000" dirty="0" smtClean="0">
                <a:solidFill>
                  <a:srgbClr val="008000"/>
                </a:solidFill>
                <a:latin typeface="Courier New"/>
              </a:rPr>
              <a:t>&lt;&lt; counter &lt;&lt;</a:t>
            </a:r>
            <a:r>
              <a:rPr lang="en-GB" sz="2000" dirty="0" err="1" smtClean="0">
                <a:solidFill>
                  <a:srgbClr val="008000"/>
                </a:solidFill>
                <a:latin typeface="Courier New"/>
              </a:rPr>
              <a:t>endl</a:t>
            </a:r>
            <a:r>
              <a:rPr lang="en-GB" sz="2000" dirty="0" smtClean="0">
                <a:solidFill>
                  <a:srgbClr val="008000"/>
                </a:solidFill>
                <a:latin typeface="Courier New"/>
              </a:rPr>
              <a:t>;      /* display counter */</a:t>
            </a:r>
          </a:p>
          <a:p>
            <a:pPr>
              <a:buNone/>
            </a:pPr>
            <a:r>
              <a:rPr lang="en-GB" sz="2000" dirty="0" smtClean="0">
                <a:solidFill>
                  <a:srgbClr val="008000"/>
                </a:solidFill>
                <a:latin typeface="Courier New"/>
              </a:rPr>
              <a:t>++counter;                  /* increment */</a:t>
            </a:r>
          </a:p>
          <a:p>
            <a:pPr>
              <a:buNone/>
            </a:pPr>
            <a:r>
              <a:rPr lang="en-GB" sz="2000" dirty="0" smtClean="0">
                <a:solidFill>
                  <a:srgbClr val="008000"/>
                </a:solidFill>
                <a:latin typeface="Courier New"/>
              </a:rPr>
              <a:t>} // end while </a:t>
            </a:r>
          </a:p>
          <a:p>
            <a:pPr>
              <a:buNone/>
            </a:pPr>
            <a:r>
              <a:rPr lang="en-GB" sz="2000" dirty="0" smtClean="0">
                <a:solidFill>
                  <a:srgbClr val="008000"/>
                </a:solidFill>
                <a:latin typeface="Courier New"/>
              </a:rPr>
              <a:t>   </a:t>
            </a:r>
          </a:p>
          <a:p>
            <a:pPr>
              <a:buNone/>
            </a:pPr>
            <a:r>
              <a:rPr lang="en-GB" sz="2000" dirty="0" smtClean="0">
                <a:solidFill>
                  <a:srgbClr val="0000FF"/>
                </a:solidFill>
                <a:latin typeface="Courier New"/>
              </a:rPr>
              <a:t>return 0; }</a:t>
            </a:r>
          </a:p>
          <a:p>
            <a:pPr>
              <a:buNone/>
            </a:pPr>
            <a:endParaRPr lang="en-GB" sz="2000" dirty="0" smtClean="0">
              <a:solidFill>
                <a:srgbClr val="0000FF"/>
              </a:solidFill>
              <a:latin typeface="Courier New"/>
            </a:endParaRPr>
          </a:p>
          <a:p>
            <a:pPr>
              <a:buNone/>
            </a:pPr>
            <a:endParaRPr lang="en-US" sz="1800" dirty="0" smtClean="0"/>
          </a:p>
        </p:txBody>
      </p:sp>
      <p:sp>
        <p:nvSpPr>
          <p:cNvPr id="2054" name="Rectangle 50"/>
          <p:cNvSpPr>
            <a:spLocks noChangeArrowheads="1"/>
          </p:cNvSpPr>
          <p:nvPr/>
        </p:nvSpPr>
        <p:spPr bwMode="auto">
          <a:xfrm>
            <a:off x="8316416" y="2924944"/>
            <a:ext cx="609600" cy="2933700"/>
          </a:xfrm>
          <a:prstGeom prst="rect">
            <a:avLst/>
          </a:prstGeom>
          <a:solidFill>
            <a:schemeClr val="hlink"/>
          </a:solidFill>
          <a:ln w="9525">
            <a:noFill/>
            <a:miter lim="800000"/>
            <a:headEnd/>
            <a:tailEnd/>
          </a:ln>
        </p:spPr>
        <p:txBody>
          <a:bodyPr/>
          <a:lstStyle/>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1</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2</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3</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4</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5</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6</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7</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8</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9</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10 </a:t>
            </a:r>
          </a:p>
        </p:txBody>
      </p:sp>
      <p:sp>
        <p:nvSpPr>
          <p:cNvPr id="7" name="Footer Placeholder 6"/>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612775" y="228600"/>
            <a:ext cx="8153400" cy="990600"/>
          </a:xfrm>
        </p:spPr>
        <p:txBody>
          <a:bodyPr/>
          <a:lstStyle/>
          <a:p>
            <a:r>
              <a:rPr lang="en-US" noProof="1" smtClean="0"/>
              <a:t>using </a:t>
            </a:r>
            <a:r>
              <a:rPr lang="en-US" noProof="1" smtClean="0">
                <a:solidFill>
                  <a:srgbClr val="FF0000"/>
                </a:solidFill>
              </a:rPr>
              <a:t>for</a:t>
            </a:r>
            <a:endParaRPr lang="en-US" dirty="0" smtClean="0">
              <a:solidFill>
                <a:srgbClr val="FF0000"/>
              </a:solidFill>
            </a:endParaRPr>
          </a:p>
        </p:txBody>
      </p:sp>
      <p:sp>
        <p:nvSpPr>
          <p:cNvPr id="3075" name="Slide Number Placeholder 3"/>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fld id="{5A0EE59C-D625-4C4D-9367-75A59D309FA1}" type="slidenum">
              <a:rPr lang="en-US" b="0">
                <a:solidFill>
                  <a:schemeClr val="tx2"/>
                </a:solidFill>
              </a:rPr>
              <a:pPr algn="l"/>
              <a:t>17</a:t>
            </a:fld>
            <a:endParaRPr lang="en-US" b="0">
              <a:solidFill>
                <a:schemeClr val="tx2"/>
              </a:solidFill>
            </a:endParaRPr>
          </a:p>
        </p:txBody>
      </p:sp>
      <p:sp>
        <p:nvSpPr>
          <p:cNvPr id="3077" name="Rectangle 5"/>
          <p:cNvSpPr>
            <a:spLocks noGrp="1" noChangeArrowheads="1"/>
          </p:cNvSpPr>
          <p:nvPr>
            <p:ph sz="quarter" idx="1"/>
          </p:nvPr>
        </p:nvSpPr>
        <p:spPr>
          <a:xfrm>
            <a:off x="304800" y="1547813"/>
            <a:ext cx="8839200" cy="4395787"/>
          </a:xfrm>
        </p:spPr>
        <p:txBody>
          <a:bodyPr>
            <a:normAutofit fontScale="55000" lnSpcReduction="20000"/>
          </a:bodyPr>
          <a:lstStyle/>
          <a:p>
            <a:pPr>
              <a:buNone/>
            </a:pPr>
            <a:r>
              <a:rPr lang="en-GB" sz="3200" dirty="0" smtClean="0">
                <a:solidFill>
                  <a:srgbClr val="0000FF"/>
                </a:solidFill>
                <a:latin typeface="Courier New"/>
              </a:rPr>
              <a:t>#include </a:t>
            </a:r>
            <a:r>
              <a:rPr lang="en-GB" sz="3200" dirty="0" smtClean="0">
                <a:solidFill>
                  <a:srgbClr val="A31515"/>
                </a:solidFill>
                <a:latin typeface="Courier New"/>
              </a:rPr>
              <a:t>&lt;</a:t>
            </a:r>
            <a:r>
              <a:rPr lang="en-GB" sz="3200" dirty="0" err="1" smtClean="0">
                <a:solidFill>
                  <a:srgbClr val="A31515"/>
                </a:solidFill>
                <a:latin typeface="Courier New"/>
              </a:rPr>
              <a:t>iostream</a:t>
            </a:r>
            <a:r>
              <a:rPr lang="en-GB" sz="3200" dirty="0" smtClean="0">
                <a:solidFill>
                  <a:srgbClr val="A31515"/>
                </a:solidFill>
                <a:latin typeface="Courier New"/>
              </a:rPr>
              <a:t>&gt;</a:t>
            </a:r>
          </a:p>
          <a:p>
            <a:pPr>
              <a:buNone/>
            </a:pPr>
            <a:r>
              <a:rPr lang="en-GB" sz="3200" dirty="0" smtClean="0">
                <a:solidFill>
                  <a:srgbClr val="0000FF"/>
                </a:solidFill>
                <a:latin typeface="Courier New"/>
              </a:rPr>
              <a:t>using namespace std;</a:t>
            </a:r>
          </a:p>
          <a:p>
            <a:pPr>
              <a:buNone/>
            </a:pPr>
            <a:r>
              <a:rPr lang="en-GB" sz="3200" dirty="0" smtClean="0">
                <a:solidFill>
                  <a:srgbClr val="0000FF"/>
                </a:solidFill>
                <a:latin typeface="Courier New"/>
              </a:rPr>
              <a:t>   </a:t>
            </a:r>
          </a:p>
          <a:p>
            <a:pPr>
              <a:buNone/>
            </a:pPr>
            <a:r>
              <a:rPr lang="en-GB" sz="3200" dirty="0" err="1" smtClean="0">
                <a:solidFill>
                  <a:srgbClr val="0000FF"/>
                </a:solidFill>
                <a:latin typeface="Courier New"/>
              </a:rPr>
              <a:t>int</a:t>
            </a:r>
            <a:r>
              <a:rPr lang="en-GB" sz="3200" dirty="0" smtClean="0">
                <a:solidFill>
                  <a:srgbClr val="0000FF"/>
                </a:solidFill>
                <a:latin typeface="Courier New"/>
              </a:rPr>
              <a:t> main()</a:t>
            </a:r>
          </a:p>
          <a:p>
            <a:pPr>
              <a:buNone/>
            </a:pPr>
            <a:r>
              <a:rPr lang="en-GB" sz="3200" dirty="0" smtClean="0">
                <a:solidFill>
                  <a:srgbClr val="0000FF"/>
                </a:solidFill>
                <a:latin typeface="Courier New"/>
              </a:rPr>
              <a:t>{</a:t>
            </a:r>
          </a:p>
          <a:p>
            <a:pPr>
              <a:buNone/>
            </a:pPr>
            <a:r>
              <a:rPr lang="en-GB" sz="3200" dirty="0" err="1" smtClean="0">
                <a:solidFill>
                  <a:srgbClr val="0000FF"/>
                </a:solidFill>
                <a:latin typeface="Courier New"/>
              </a:rPr>
              <a:t>int</a:t>
            </a:r>
            <a:r>
              <a:rPr lang="en-GB" sz="3200" dirty="0" smtClean="0">
                <a:solidFill>
                  <a:srgbClr val="0000FF"/>
                </a:solidFill>
                <a:latin typeface="Courier New"/>
              </a:rPr>
              <a:t> counter;           </a:t>
            </a:r>
          </a:p>
          <a:p>
            <a:pPr>
              <a:buNone/>
            </a:pPr>
            <a:r>
              <a:rPr lang="en-GB" sz="3200" dirty="0" smtClean="0">
                <a:solidFill>
                  <a:srgbClr val="0000FF"/>
                </a:solidFill>
                <a:latin typeface="Courier New"/>
              </a:rPr>
              <a:t>       </a:t>
            </a:r>
          </a:p>
          <a:p>
            <a:pPr>
              <a:buNone/>
            </a:pPr>
            <a:r>
              <a:rPr lang="en-GB" sz="3200" dirty="0" smtClean="0">
                <a:solidFill>
                  <a:srgbClr val="0000FF"/>
                </a:solidFill>
                <a:latin typeface="Courier New"/>
              </a:rPr>
              <a:t>for ( counter = 1; counter &lt;= 10;counter++ )  </a:t>
            </a:r>
          </a:p>
          <a:p>
            <a:pPr>
              <a:buNone/>
            </a:pPr>
            <a:r>
              <a:rPr lang="en-GB" sz="3200" dirty="0" smtClean="0">
                <a:solidFill>
                  <a:srgbClr val="0000FF"/>
                </a:solidFill>
                <a:latin typeface="Courier New"/>
              </a:rPr>
              <a:t>{     </a:t>
            </a:r>
          </a:p>
          <a:p>
            <a:pPr>
              <a:buNone/>
            </a:pPr>
            <a:r>
              <a:rPr lang="en-GB" sz="3200" dirty="0" err="1" smtClean="0">
                <a:solidFill>
                  <a:srgbClr val="0000FF"/>
                </a:solidFill>
                <a:latin typeface="Courier New"/>
              </a:rPr>
              <a:t>cout</a:t>
            </a:r>
            <a:r>
              <a:rPr lang="en-GB" sz="3200" dirty="0" smtClean="0">
                <a:solidFill>
                  <a:srgbClr val="0000FF"/>
                </a:solidFill>
                <a:latin typeface="Courier New"/>
              </a:rPr>
              <a:t>&lt;&lt; counter &lt;&lt;</a:t>
            </a:r>
            <a:r>
              <a:rPr lang="en-GB" sz="3200" dirty="0" err="1" smtClean="0">
                <a:solidFill>
                  <a:srgbClr val="0000FF"/>
                </a:solidFill>
                <a:latin typeface="Courier New"/>
              </a:rPr>
              <a:t>endl</a:t>
            </a:r>
            <a:r>
              <a:rPr lang="en-GB" sz="3200" dirty="0" smtClean="0">
                <a:solidFill>
                  <a:srgbClr val="0000FF"/>
                </a:solidFill>
                <a:latin typeface="Courier New"/>
              </a:rPr>
              <a:t>;      </a:t>
            </a:r>
            <a:r>
              <a:rPr lang="en-GB" sz="3200" dirty="0" smtClean="0">
                <a:solidFill>
                  <a:srgbClr val="008000"/>
                </a:solidFill>
                <a:latin typeface="Courier New"/>
              </a:rPr>
              <a:t>/* display counter */</a:t>
            </a:r>
          </a:p>
          <a:p>
            <a:pPr>
              <a:buNone/>
            </a:pPr>
            <a:endParaRPr lang="en-GB" sz="3200" dirty="0" smtClean="0">
              <a:solidFill>
                <a:srgbClr val="008000"/>
              </a:solidFill>
              <a:latin typeface="Courier New"/>
            </a:endParaRPr>
          </a:p>
          <a:p>
            <a:pPr>
              <a:buNone/>
            </a:pPr>
            <a:r>
              <a:rPr lang="en-GB" sz="3200" dirty="0" smtClean="0">
                <a:solidFill>
                  <a:srgbClr val="008000"/>
                </a:solidFill>
                <a:latin typeface="Courier New"/>
              </a:rPr>
              <a:t>} // end for</a:t>
            </a:r>
          </a:p>
          <a:p>
            <a:pPr>
              <a:buNone/>
            </a:pPr>
            <a:r>
              <a:rPr lang="en-GB" sz="3200" dirty="0" smtClean="0">
                <a:solidFill>
                  <a:srgbClr val="008000"/>
                </a:solidFill>
                <a:latin typeface="Courier New"/>
              </a:rPr>
              <a:t>   </a:t>
            </a:r>
          </a:p>
          <a:p>
            <a:pPr>
              <a:buNone/>
            </a:pPr>
            <a:r>
              <a:rPr lang="en-GB" sz="3200" dirty="0" smtClean="0">
                <a:solidFill>
                  <a:srgbClr val="0000FF"/>
                </a:solidFill>
                <a:latin typeface="Courier New"/>
              </a:rPr>
              <a:t>return 0; }</a:t>
            </a:r>
          </a:p>
          <a:p>
            <a:pPr>
              <a:buNone/>
            </a:pPr>
            <a:endParaRPr lang="en-GB" sz="3200" dirty="0" smtClean="0">
              <a:solidFill>
                <a:srgbClr val="0000FF"/>
              </a:solidFill>
              <a:latin typeface="Courier New"/>
            </a:endParaRPr>
          </a:p>
          <a:p>
            <a:pPr>
              <a:buNone/>
            </a:pPr>
            <a:endParaRPr lang="en-US" dirty="0" smtClean="0"/>
          </a:p>
        </p:txBody>
      </p:sp>
      <p:sp>
        <p:nvSpPr>
          <p:cNvPr id="3078" name="Rectangle 50"/>
          <p:cNvSpPr>
            <a:spLocks noChangeArrowheads="1"/>
          </p:cNvSpPr>
          <p:nvPr/>
        </p:nvSpPr>
        <p:spPr bwMode="auto">
          <a:xfrm>
            <a:off x="7543800" y="2895600"/>
            <a:ext cx="609600" cy="2933700"/>
          </a:xfrm>
          <a:prstGeom prst="rect">
            <a:avLst/>
          </a:prstGeom>
          <a:solidFill>
            <a:schemeClr val="hlink"/>
          </a:solidFill>
          <a:ln w="9525">
            <a:noFill/>
            <a:miter lim="800000"/>
            <a:headEnd/>
            <a:tailEnd/>
          </a:ln>
        </p:spPr>
        <p:txBody>
          <a:bodyPr/>
          <a:lstStyle/>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1</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2</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3</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4</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5</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6</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7</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8</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9</a:t>
            </a:r>
          </a:p>
          <a:p>
            <a:pPr marL="342900" indent="-342900">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Lucida Console" pitchFamily="49" charset="0"/>
              </a:rPr>
              <a:t>10 </a:t>
            </a:r>
          </a:p>
        </p:txBody>
      </p:sp>
      <p:sp>
        <p:nvSpPr>
          <p:cNvPr id="7" name="Footer Placeholder 6"/>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r>
              <a:rPr lang="en-US" dirty="0" smtClean="0">
                <a:solidFill>
                  <a:srgbClr val="FF0000"/>
                </a:solidFill>
              </a:rPr>
              <a:t>for</a:t>
            </a:r>
            <a:r>
              <a:rPr lang="en-US" dirty="0" smtClean="0"/>
              <a:t> statement </a:t>
            </a:r>
            <a:endParaRPr lang="en-US" dirty="0"/>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18</a:t>
            </a:fld>
            <a:endParaRPr lang="en-US"/>
          </a:p>
        </p:txBody>
      </p:sp>
      <p:pic>
        <p:nvPicPr>
          <p:cNvPr id="43010" name="Picture 2"/>
          <p:cNvPicPr>
            <a:picLocks noChangeAspect="1" noChangeArrowheads="1"/>
          </p:cNvPicPr>
          <p:nvPr/>
        </p:nvPicPr>
        <p:blipFill>
          <a:blip r:embed="rId3" cstate="print"/>
          <a:srcRect/>
          <a:stretch>
            <a:fillRect/>
          </a:stretch>
        </p:blipFill>
        <p:spPr bwMode="auto">
          <a:xfrm>
            <a:off x="547688" y="2081213"/>
            <a:ext cx="8048625" cy="365204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cs typeface="Arial" pitchFamily="34" charset="0"/>
              </a:rPr>
              <a:t>for</a:t>
            </a:r>
            <a:r>
              <a:rPr lang="en-US" dirty="0" smtClean="0">
                <a:solidFill>
                  <a:schemeClr val="bg1">
                    <a:lumMod val="50000"/>
                  </a:schemeClr>
                </a:solidFill>
                <a:cs typeface="Arial" pitchFamily="34" charset="0"/>
              </a:rPr>
              <a:t> - Example 4</a:t>
            </a:r>
            <a:endParaRPr lang="en-US" dirty="0">
              <a:solidFill>
                <a:schemeClr val="bg1">
                  <a:lumMod val="50000"/>
                </a:schemeClr>
              </a:solidFill>
            </a:endParaRPr>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19</a:t>
            </a:fld>
            <a:endParaRPr lang="en-US"/>
          </a:p>
        </p:txBody>
      </p:sp>
      <p:pic>
        <p:nvPicPr>
          <p:cNvPr id="46082" name="Picture 2"/>
          <p:cNvPicPr>
            <a:picLocks noChangeAspect="1" noChangeArrowheads="1"/>
          </p:cNvPicPr>
          <p:nvPr/>
        </p:nvPicPr>
        <p:blipFill>
          <a:blip r:embed="rId3" cstate="print"/>
          <a:srcRect/>
          <a:stretch>
            <a:fillRect/>
          </a:stretch>
        </p:blipFill>
        <p:spPr bwMode="auto">
          <a:xfrm>
            <a:off x="251520" y="1466850"/>
            <a:ext cx="8648700" cy="5391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a:xfrm>
            <a:off x="612775" y="228600"/>
            <a:ext cx="8153400" cy="990600"/>
          </a:xfrm>
        </p:spPr>
        <p:txBody>
          <a:bodyPr/>
          <a:lstStyle/>
          <a:p>
            <a:r>
              <a:rPr lang="en-US" smtClean="0"/>
              <a:t>Types of Control Structures</a:t>
            </a:r>
          </a:p>
        </p:txBody>
      </p:sp>
      <p:sp>
        <p:nvSpPr>
          <p:cNvPr id="3" name="Espace réservé du numéro de diapositive 2"/>
          <p:cNvSpPr>
            <a:spLocks noGrp="1"/>
          </p:cNvSpPr>
          <p:nvPr>
            <p:ph type="sldNum" sz="quarter" idx="12"/>
          </p:nvPr>
        </p:nvSpPr>
        <p:spPr/>
        <p:txBody>
          <a:bodyPr>
            <a:normAutofit fontScale="85000" lnSpcReduction="20000"/>
          </a:bodyPr>
          <a:lstStyle/>
          <a:p>
            <a:pPr>
              <a:defRPr/>
            </a:pPr>
            <a:fld id="{B2EF6D75-C565-4783-86EE-CC2DE55901CC}" type="slidenum">
              <a:rPr lang="fr-FR"/>
              <a:pPr>
                <a:defRPr/>
              </a:pPr>
              <a:t>2</a:t>
            </a:fld>
            <a:endParaRPr lang="fr-FR"/>
          </a:p>
        </p:txBody>
      </p:sp>
      <p:sp>
        <p:nvSpPr>
          <p:cNvPr id="15364" name="Content Placeholder 7"/>
          <p:cNvSpPr>
            <a:spLocks noGrp="1"/>
          </p:cNvSpPr>
          <p:nvPr>
            <p:ph sz="quarter" idx="1"/>
          </p:nvPr>
        </p:nvSpPr>
        <p:spPr>
          <a:xfrm>
            <a:off x="612775" y="1600200"/>
            <a:ext cx="8153400" cy="4495800"/>
          </a:xfrm>
        </p:spPr>
        <p:txBody>
          <a:bodyPr/>
          <a:lstStyle/>
          <a:p>
            <a:endParaRPr lang="en-US" smtClean="0"/>
          </a:p>
        </p:txBody>
      </p:sp>
      <p:pic>
        <p:nvPicPr>
          <p:cNvPr id="15365" name="Picture 2" descr="Fig04-01"/>
          <p:cNvPicPr>
            <a:picLocks noChangeAspect="1" noChangeArrowheads="1"/>
          </p:cNvPicPr>
          <p:nvPr/>
        </p:nvPicPr>
        <p:blipFill>
          <a:blip r:embed="rId3" cstate="print"/>
          <a:srcRect/>
          <a:stretch>
            <a:fillRect/>
          </a:stretch>
        </p:blipFill>
        <p:spPr bwMode="auto">
          <a:xfrm>
            <a:off x="684213" y="2060575"/>
            <a:ext cx="7696200" cy="42799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solidFill>
                  <a:schemeClr val="accent2"/>
                </a:solidFill>
                <a:ea typeface="+mn-ea"/>
                <a:cs typeface="Arial" pitchFamily="34" charset="0"/>
              </a:rPr>
              <a:t>Conditional Loops</a:t>
            </a:r>
          </a:p>
        </p:txBody>
      </p:sp>
      <p:sp>
        <p:nvSpPr>
          <p:cNvPr id="21506" name="Slide Number Placeholder 4"/>
          <p:cNvSpPr>
            <a:spLocks noGrp="1"/>
          </p:cNvSpPr>
          <p:nvPr>
            <p:ph type="sldNum" sz="quarter" idx="12"/>
          </p:nvPr>
        </p:nvSpPr>
        <p:spPr/>
        <p:txBody>
          <a:bodyPr>
            <a:normAutofit fontScale="85000" lnSpcReduction="20000"/>
          </a:bodyPr>
          <a:lstStyle/>
          <a:p>
            <a:pPr>
              <a:defRPr/>
            </a:pPr>
            <a:fld id="{7B9C84C1-E9D5-4CFC-9C2E-D7A603FB622C}" type="slidenum">
              <a:rPr lang="en-US"/>
              <a:pPr>
                <a:defRPr/>
              </a:pPr>
              <a:t>20</a:t>
            </a:fld>
            <a:endParaRPr lang="en-US"/>
          </a:p>
        </p:txBody>
      </p:sp>
      <p:sp>
        <p:nvSpPr>
          <p:cNvPr id="33796" name="Rectangle 3"/>
          <p:cNvSpPr>
            <a:spLocks noGrp="1" noChangeArrowheads="1"/>
          </p:cNvSpPr>
          <p:nvPr>
            <p:ph sz="quarter" idx="1"/>
          </p:nvPr>
        </p:nvSpPr>
        <p:spPr>
          <a:xfrm>
            <a:off x="612775" y="1600200"/>
            <a:ext cx="8153400" cy="4495800"/>
          </a:xfrm>
        </p:spPr>
        <p:txBody>
          <a:bodyPr/>
          <a:lstStyle/>
          <a:p>
            <a:r>
              <a:rPr lang="en-US" sz="2800" dirty="0" smtClean="0"/>
              <a:t>In many programming situations, we will not be able to determine the exact number of loop repetitions before loop execution begins.</a:t>
            </a:r>
          </a:p>
          <a:p>
            <a:pPr lvl="1">
              <a:defRPr/>
            </a:pPr>
            <a:r>
              <a:rPr lang="en-US" sz="2400" dirty="0" smtClean="0"/>
              <a:t>Sentinel-Controlled loops</a:t>
            </a:r>
          </a:p>
          <a:p>
            <a:pPr lvl="1">
              <a:defRPr/>
            </a:pPr>
            <a:r>
              <a:rPr lang="en-US" sz="2400" dirty="0" smtClean="0"/>
              <a:t>Flag-Controlled loop</a:t>
            </a:r>
          </a:p>
          <a:p>
            <a:endParaRPr lang="en-US" sz="2800" dirty="0" smtClean="0"/>
          </a:p>
        </p:txBody>
      </p:sp>
    </p:spTree>
    <p:extLst>
      <p:ext uri="{BB962C8B-B14F-4D97-AF65-F5344CB8AC3E}">
        <p14:creationId xmlns:p14="http://schemas.microsoft.com/office/powerpoint/2010/main" val="3863474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t>Sentinel-Controlled while Loop</a:t>
            </a:r>
            <a:endParaRPr lang="en-US" dirty="0" smtClean="0">
              <a:solidFill>
                <a:schemeClr val="accent2"/>
              </a:solidFill>
              <a:ea typeface="+mn-ea"/>
              <a:cs typeface="Arial" pitchFamily="34" charset="0"/>
            </a:endParaRPr>
          </a:p>
        </p:txBody>
      </p:sp>
      <p:sp>
        <p:nvSpPr>
          <p:cNvPr id="22530" name="Slide Number Placeholder 4"/>
          <p:cNvSpPr>
            <a:spLocks noGrp="1"/>
          </p:cNvSpPr>
          <p:nvPr>
            <p:ph type="sldNum" sz="quarter" idx="12"/>
          </p:nvPr>
        </p:nvSpPr>
        <p:spPr/>
        <p:txBody>
          <a:bodyPr>
            <a:normAutofit fontScale="85000" lnSpcReduction="20000"/>
          </a:bodyPr>
          <a:lstStyle/>
          <a:p>
            <a:pPr>
              <a:defRPr/>
            </a:pPr>
            <a:fld id="{1A0298F8-3637-4450-ADE7-4BC5724457FC}" type="slidenum">
              <a:rPr lang="en-US"/>
              <a:pPr>
                <a:defRPr/>
              </a:pPr>
              <a:t>21</a:t>
            </a:fld>
            <a:endParaRPr lang="en-US"/>
          </a:p>
        </p:txBody>
      </p:sp>
      <p:sp>
        <p:nvSpPr>
          <p:cNvPr id="34820" name="Rectangle 3"/>
          <p:cNvSpPr>
            <a:spLocks noGrp="1" noChangeArrowheads="1"/>
          </p:cNvSpPr>
          <p:nvPr>
            <p:ph sz="quarter" idx="1"/>
          </p:nvPr>
        </p:nvSpPr>
        <p:spPr>
          <a:xfrm>
            <a:off x="612775" y="1600200"/>
            <a:ext cx="8153400" cy="5257800"/>
          </a:xfrm>
        </p:spPr>
        <p:txBody>
          <a:bodyPr>
            <a:normAutofit fontScale="92500" lnSpcReduction="20000"/>
          </a:bodyPr>
          <a:lstStyle/>
          <a:p>
            <a:pPr>
              <a:lnSpc>
                <a:spcPct val="80000"/>
              </a:lnSpc>
            </a:pPr>
            <a:r>
              <a:rPr lang="en-US" sz="2600" dirty="0" smtClean="0">
                <a:cs typeface="+mj-cs"/>
              </a:rPr>
              <a:t>Used when exact number of entry pieces is unknown, but last entry (special/sentinel value) is known.</a:t>
            </a:r>
          </a:p>
          <a:p>
            <a:pPr>
              <a:lnSpc>
                <a:spcPct val="80000"/>
              </a:lnSpc>
            </a:pPr>
            <a:r>
              <a:rPr lang="en-US" sz="2600" dirty="0" smtClean="0">
                <a:cs typeface="+mj-cs"/>
              </a:rPr>
              <a:t>i.e. the user uses a special value called a sentinel value to indicate “end of data entry.”</a:t>
            </a:r>
          </a:p>
          <a:p>
            <a:r>
              <a:rPr lang="en-US" sz="2400" dirty="0" smtClean="0"/>
              <a:t>The sentinel value must be chosen so that it’s not confused with an acceptable input value.</a:t>
            </a:r>
            <a:endParaRPr lang="en-US" sz="2600" dirty="0" smtClean="0">
              <a:cs typeface="+mj-cs"/>
            </a:endParaRPr>
          </a:p>
          <a:p>
            <a:pPr>
              <a:lnSpc>
                <a:spcPct val="80000"/>
              </a:lnSpc>
            </a:pPr>
            <a:r>
              <a:rPr lang="en-US" sz="2600" dirty="0" smtClean="0"/>
              <a:t>General form:</a:t>
            </a:r>
          </a:p>
          <a:p>
            <a:pPr>
              <a:lnSpc>
                <a:spcPct val="80000"/>
              </a:lnSpc>
              <a:buNone/>
            </a:pPr>
            <a:endParaRPr lang="en-US" sz="1000" dirty="0" smtClean="0">
              <a:latin typeface="Courier New" pitchFamily="49" charset="0"/>
              <a:cs typeface="Times New Roman" pitchFamily="18" charset="0"/>
            </a:endParaRPr>
          </a:p>
          <a:p>
            <a:pPr lvl="1">
              <a:lnSpc>
                <a:spcPct val="80000"/>
              </a:lnSpc>
              <a:buNone/>
            </a:pPr>
            <a:r>
              <a:rPr lang="en-US" sz="1800" dirty="0" smtClean="0">
                <a:latin typeface="Courier New" pitchFamily="49" charset="0"/>
                <a:cs typeface="Times New Roman" pitchFamily="18" charset="0"/>
              </a:rPr>
              <a:t>Input the first data item into </a:t>
            </a:r>
            <a:r>
              <a:rPr lang="en-US" sz="1800" dirty="0" smtClean="0">
                <a:solidFill>
                  <a:srgbClr val="0070C0"/>
                </a:solidFill>
                <a:latin typeface="Courier New" pitchFamily="49" charset="0"/>
                <a:cs typeface="Times New Roman" pitchFamily="18" charset="0"/>
              </a:rPr>
              <a:t>variable</a:t>
            </a:r>
            <a:r>
              <a:rPr lang="en-US" sz="1800" dirty="0" smtClean="0">
                <a:latin typeface="Courier New" pitchFamily="49" charset="0"/>
                <a:cs typeface="Times New Roman" pitchFamily="18" charset="0"/>
              </a:rPr>
              <a:t>;</a:t>
            </a:r>
          </a:p>
          <a:p>
            <a:pPr lvl="1">
              <a:lnSpc>
                <a:spcPct val="80000"/>
              </a:lnSpc>
              <a:buNone/>
            </a:pPr>
            <a:endParaRPr lang="en-US" sz="1800" dirty="0" smtClean="0">
              <a:latin typeface="Courier New" pitchFamily="49" charset="0"/>
              <a:cs typeface="Times New Roman" pitchFamily="18" charset="0"/>
            </a:endParaRPr>
          </a:p>
          <a:p>
            <a:pPr lvl="1">
              <a:lnSpc>
                <a:spcPct val="80000"/>
              </a:lnSpc>
              <a:buNone/>
            </a:pPr>
            <a:r>
              <a:rPr lang="en-US" sz="1800" dirty="0" smtClean="0">
                <a:solidFill>
                  <a:schemeClr val="accent2"/>
                </a:solidFill>
                <a:latin typeface="Courier New" pitchFamily="49" charset="0"/>
                <a:cs typeface="Times New Roman" pitchFamily="18" charset="0"/>
              </a:rPr>
              <a:t>while</a:t>
            </a:r>
            <a:r>
              <a:rPr lang="en-US" sz="1800" dirty="0" smtClean="0">
                <a:latin typeface="Courier New" pitchFamily="49" charset="0"/>
                <a:cs typeface="Times New Roman" pitchFamily="18" charset="0"/>
              </a:rPr>
              <a:t> (</a:t>
            </a:r>
            <a:r>
              <a:rPr lang="en-US" sz="1800" dirty="0" smtClean="0">
                <a:solidFill>
                  <a:srgbClr val="0070C0"/>
                </a:solidFill>
                <a:latin typeface="Courier New" pitchFamily="49" charset="0"/>
                <a:cs typeface="Times New Roman" pitchFamily="18" charset="0"/>
              </a:rPr>
              <a:t>variable</a:t>
            </a:r>
            <a:r>
              <a:rPr lang="en-US" sz="1800" dirty="0" smtClean="0">
                <a:latin typeface="Courier New" pitchFamily="49" charset="0"/>
                <a:cs typeface="Times New Roman" pitchFamily="18" charset="0"/>
              </a:rPr>
              <a:t> != </a:t>
            </a:r>
            <a:r>
              <a:rPr lang="en-US" sz="1800" dirty="0" smtClean="0">
                <a:solidFill>
                  <a:srgbClr val="00B050"/>
                </a:solidFill>
                <a:latin typeface="Courier New" pitchFamily="49" charset="0"/>
                <a:cs typeface="Times New Roman" pitchFamily="18" charset="0"/>
              </a:rPr>
              <a:t>sentinel</a:t>
            </a:r>
            <a:r>
              <a:rPr lang="en-US" sz="1800" dirty="0" smtClean="0">
                <a:latin typeface="Courier New" pitchFamily="49" charset="0"/>
                <a:cs typeface="Times New Roman" pitchFamily="18" charset="0"/>
              </a:rPr>
              <a:t>)</a:t>
            </a:r>
          </a:p>
          <a:p>
            <a:pPr lvl="1">
              <a:lnSpc>
                <a:spcPct val="80000"/>
              </a:lnSpc>
              <a:buNone/>
            </a:pPr>
            <a:r>
              <a:rPr lang="en-US" sz="1800" dirty="0" smtClean="0">
                <a:latin typeface="Courier New" pitchFamily="49" charset="0"/>
                <a:cs typeface="Times New Roman" pitchFamily="18" charset="0"/>
              </a:rPr>
              <a:t>{</a:t>
            </a:r>
          </a:p>
          <a:p>
            <a:pPr lvl="1">
              <a:lnSpc>
                <a:spcPct val="80000"/>
              </a:lnSpc>
              <a:buNone/>
            </a:pPr>
            <a:r>
              <a:rPr lang="en-US" sz="1800" dirty="0" smtClean="0">
                <a:latin typeface="Courier New" pitchFamily="49" charset="0"/>
                <a:cs typeface="Times New Roman" pitchFamily="18" charset="0"/>
              </a:rPr>
              <a:t>	  .</a:t>
            </a:r>
          </a:p>
          <a:p>
            <a:pPr lvl="1">
              <a:lnSpc>
                <a:spcPct val="80000"/>
              </a:lnSpc>
              <a:buNone/>
            </a:pPr>
            <a:r>
              <a:rPr lang="en-US" sz="1800" dirty="0" smtClean="0">
                <a:latin typeface="Courier New" pitchFamily="49" charset="0"/>
                <a:cs typeface="Times New Roman" pitchFamily="18" charset="0"/>
              </a:rPr>
              <a:t>    .</a:t>
            </a:r>
          </a:p>
          <a:p>
            <a:pPr lvl="1">
              <a:lnSpc>
                <a:spcPct val="80000"/>
              </a:lnSpc>
              <a:buNone/>
            </a:pPr>
            <a:r>
              <a:rPr lang="en-US" sz="1800" dirty="0" smtClean="0">
                <a:latin typeface="Courier New" pitchFamily="49" charset="0"/>
                <a:cs typeface="Times New Roman" pitchFamily="18" charset="0"/>
              </a:rPr>
              <a:t>    .</a:t>
            </a:r>
          </a:p>
          <a:p>
            <a:pPr lvl="1">
              <a:lnSpc>
                <a:spcPct val="80000"/>
              </a:lnSpc>
              <a:buNone/>
            </a:pPr>
            <a:r>
              <a:rPr lang="en-US" sz="1800" dirty="0" smtClean="0">
                <a:latin typeface="Courier New" pitchFamily="49" charset="0"/>
                <a:cs typeface="Times New Roman" pitchFamily="18" charset="0"/>
              </a:rPr>
              <a:t>    input a data item into </a:t>
            </a:r>
            <a:r>
              <a:rPr lang="en-US" sz="1800" dirty="0" smtClean="0">
                <a:solidFill>
                  <a:srgbClr val="0070C0"/>
                </a:solidFill>
                <a:latin typeface="Courier New" pitchFamily="49" charset="0"/>
                <a:cs typeface="Times New Roman" pitchFamily="18" charset="0"/>
              </a:rPr>
              <a:t>variable</a:t>
            </a:r>
            <a:r>
              <a:rPr lang="en-US" sz="1800" dirty="0" smtClean="0">
                <a:latin typeface="Courier New" pitchFamily="49" charset="0"/>
                <a:cs typeface="Times New Roman" pitchFamily="18" charset="0"/>
              </a:rPr>
              <a:t>;</a:t>
            </a:r>
          </a:p>
          <a:p>
            <a:pPr lvl="1">
              <a:lnSpc>
                <a:spcPct val="80000"/>
              </a:lnSpc>
              <a:buNone/>
            </a:pPr>
            <a:r>
              <a:rPr lang="en-US" sz="1800" dirty="0" smtClean="0">
                <a:latin typeface="Courier New" pitchFamily="49" charset="0"/>
                <a:cs typeface="Times New Roman" pitchFamily="18" charset="0"/>
              </a:rPr>
              <a:t>    .</a:t>
            </a:r>
          </a:p>
          <a:p>
            <a:pPr lvl="1">
              <a:lnSpc>
                <a:spcPct val="80000"/>
              </a:lnSpc>
              <a:buNone/>
            </a:pPr>
            <a:r>
              <a:rPr lang="en-US" sz="1800" dirty="0" smtClean="0">
                <a:latin typeface="Courier New" pitchFamily="49" charset="0"/>
                <a:cs typeface="Times New Roman" pitchFamily="18" charset="0"/>
              </a:rPr>
              <a:t>    .</a:t>
            </a:r>
          </a:p>
          <a:p>
            <a:pPr lvl="1">
              <a:lnSpc>
                <a:spcPct val="80000"/>
              </a:lnSpc>
              <a:buNone/>
            </a:pPr>
            <a:r>
              <a:rPr lang="en-US" sz="1800" dirty="0" smtClean="0">
                <a:latin typeface="Courier New" pitchFamily="49" charset="0"/>
                <a:cs typeface="Times New Roman" pitchFamily="18" charset="0"/>
              </a:rPr>
              <a:t>    .</a:t>
            </a:r>
          </a:p>
          <a:p>
            <a:pPr lvl="1">
              <a:lnSpc>
                <a:spcPct val="80000"/>
              </a:lnSpc>
              <a:buNone/>
            </a:pPr>
            <a:r>
              <a:rPr lang="en-US" sz="1800" dirty="0" smtClean="0">
                <a:latin typeface="Courier New" pitchFamily="49" charset="0"/>
                <a:cs typeface="Times New Roman" pitchFamily="18" charset="0"/>
              </a:rPr>
              <a:t>}</a:t>
            </a:r>
            <a:endParaRPr lang="en-US" sz="1800" dirty="0" smtClean="0">
              <a:latin typeface="Courier New" pitchFamily="49" charset="0"/>
            </a:endParaRPr>
          </a:p>
          <a:p>
            <a:pPr>
              <a:lnSpc>
                <a:spcPct val="90000"/>
              </a:lnSpc>
            </a:pPr>
            <a:endParaRPr lang="en-US" sz="1200" dirty="0" smtClean="0"/>
          </a:p>
          <a:p>
            <a:pPr>
              <a:lnSpc>
                <a:spcPct val="90000"/>
              </a:lnSpc>
              <a:buFontTx/>
              <a:buNone/>
            </a:pPr>
            <a:endParaRPr lang="en-US" sz="2400" b="1" i="1" dirty="0" smtClean="0">
              <a:solidFill>
                <a:srgbClr val="0033CC"/>
              </a:solidFill>
              <a:latin typeface="Courier New" pitchFamily="49" charset="0"/>
            </a:endParaRPr>
          </a:p>
        </p:txBody>
      </p:sp>
    </p:spTree>
    <p:extLst>
      <p:ext uri="{BB962C8B-B14F-4D97-AF65-F5344CB8AC3E}">
        <p14:creationId xmlns:p14="http://schemas.microsoft.com/office/powerpoint/2010/main" val="1452004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274638"/>
            <a:ext cx="8229600" cy="868362"/>
          </a:xfrm>
        </p:spPr>
        <p:txBody>
          <a:bodyPr>
            <a:normAutofit fontScale="90000"/>
          </a:bodyPr>
          <a:lstStyle/>
          <a:p>
            <a:pPr fontAlgn="auto">
              <a:spcAft>
                <a:spcPts val="0"/>
              </a:spcAft>
              <a:defRPr/>
            </a:pPr>
            <a:r>
              <a:rPr lang="en-US" dirty="0" smtClean="0"/>
              <a:t>Sentinel-Controlled while Loop</a:t>
            </a:r>
            <a:br>
              <a:rPr lang="en-US" dirty="0" smtClean="0"/>
            </a:br>
            <a:r>
              <a:rPr lang="en-US" dirty="0" smtClean="0"/>
              <a:t>example1</a:t>
            </a:r>
            <a:endParaRPr lang="en-US" dirty="0" smtClean="0">
              <a:solidFill>
                <a:schemeClr val="accent2"/>
              </a:solidFill>
              <a:ea typeface="+mn-ea"/>
              <a:cs typeface="Arial" pitchFamily="34" charset="0"/>
            </a:endParaRPr>
          </a:p>
        </p:txBody>
      </p:sp>
      <p:sp>
        <p:nvSpPr>
          <p:cNvPr id="23554" name="Slide Number Placeholder 4"/>
          <p:cNvSpPr>
            <a:spLocks noGrp="1"/>
          </p:cNvSpPr>
          <p:nvPr>
            <p:ph type="sldNum" sz="quarter" idx="12"/>
          </p:nvPr>
        </p:nvSpPr>
        <p:spPr/>
        <p:txBody>
          <a:bodyPr>
            <a:normAutofit fontScale="85000" lnSpcReduction="20000"/>
          </a:bodyPr>
          <a:lstStyle/>
          <a:p>
            <a:pPr>
              <a:defRPr/>
            </a:pPr>
            <a:fld id="{E76D29EC-8561-4804-ADCB-F6B88F910A9B}" type="slidenum">
              <a:rPr lang="en-US"/>
              <a:pPr>
                <a:defRPr/>
              </a:pPr>
              <a:t>22</a:t>
            </a:fld>
            <a:endParaRPr lang="en-US"/>
          </a:p>
        </p:txBody>
      </p:sp>
      <p:sp>
        <p:nvSpPr>
          <p:cNvPr id="23556" name="Rectangle 3"/>
          <p:cNvSpPr>
            <a:spLocks noGrp="1" noChangeArrowheads="1"/>
          </p:cNvSpPr>
          <p:nvPr>
            <p:ph sz="quarter" idx="1"/>
          </p:nvPr>
        </p:nvSpPr>
        <p:spPr>
          <a:xfrm>
            <a:off x="152400" y="2057400"/>
            <a:ext cx="8686800" cy="4114800"/>
          </a:xfrm>
        </p:spPr>
        <p:txBody>
          <a:bodyPr>
            <a:normAutofit fontScale="92500" lnSpcReduction="20000"/>
          </a:bodyPr>
          <a:lstStyle/>
          <a:p>
            <a:pPr marL="320040" indent="-320040" fontAlgn="auto">
              <a:lnSpc>
                <a:spcPct val="90000"/>
              </a:lnSpc>
              <a:spcAft>
                <a:spcPts val="0"/>
              </a:spcAft>
              <a:buFontTx/>
              <a:buNone/>
              <a:defRPr/>
            </a:pPr>
            <a:r>
              <a:rPr lang="en-US" sz="2000" dirty="0" smtClean="0">
                <a:latin typeface="Courier New" pitchFamily="49" charset="0"/>
              </a:rPr>
              <a:t> prod= 1;</a:t>
            </a:r>
          </a:p>
          <a:p>
            <a:pPr marL="320040" indent="-320040" fontAlgn="auto">
              <a:lnSpc>
                <a:spcPct val="90000"/>
              </a:lnSpc>
              <a:spcAft>
                <a:spcPts val="0"/>
              </a:spcAft>
              <a:buFontTx/>
              <a:buNone/>
              <a:defRPr/>
            </a:pPr>
            <a:r>
              <a:rPr lang="en-US" sz="2000" dirty="0" smtClean="0">
                <a:latin typeface="Courier New" pitchFamily="49" charset="0"/>
              </a:rPr>
              <a:t> </a:t>
            </a:r>
            <a:r>
              <a:rPr lang="en-US" sz="2000" dirty="0" err="1" smtClean="0">
                <a:latin typeface="Courier New" pitchFamily="49" charset="0"/>
              </a:rPr>
              <a:t>cout</a:t>
            </a:r>
            <a:r>
              <a:rPr lang="en-US" sz="2000" dirty="0" smtClean="0">
                <a:latin typeface="Courier New" pitchFamily="49" charset="0"/>
              </a:rPr>
              <a:t> &lt;&lt; "Enter a value, 0 will stop the program:";</a:t>
            </a:r>
          </a:p>
          <a:p>
            <a:pPr marL="320040" indent="-320040" fontAlgn="auto">
              <a:lnSpc>
                <a:spcPct val="90000"/>
              </a:lnSpc>
              <a:spcAft>
                <a:spcPts val="0"/>
              </a:spcAft>
              <a:buFontTx/>
              <a:buNone/>
              <a:defRPr/>
            </a:pPr>
            <a:r>
              <a:rPr lang="en-US" sz="2000" dirty="0" smtClean="0">
                <a:latin typeface="Courier New" pitchFamily="49" charset="0"/>
              </a:rPr>
              <a:t> </a:t>
            </a:r>
            <a:r>
              <a:rPr lang="en-US" sz="2000" dirty="0" err="1" smtClean="0">
                <a:latin typeface="Courier New" pitchFamily="49" charset="0"/>
              </a:rPr>
              <a:t>cin</a:t>
            </a:r>
            <a:r>
              <a:rPr lang="en-US" sz="2000" dirty="0" smtClean="0">
                <a:latin typeface="Courier New" pitchFamily="49" charset="0"/>
              </a:rPr>
              <a:t> &gt;&gt; value;</a:t>
            </a:r>
          </a:p>
          <a:p>
            <a:pPr marL="320040" indent="-320040" fontAlgn="auto">
              <a:lnSpc>
                <a:spcPct val="90000"/>
              </a:lnSpc>
              <a:spcAft>
                <a:spcPts val="0"/>
              </a:spcAft>
              <a:buFontTx/>
              <a:buNone/>
              <a:defRPr/>
            </a:pPr>
            <a:endParaRPr lang="en-US" sz="1000" dirty="0" smtClean="0">
              <a:latin typeface="Courier New" pitchFamily="49" charset="0"/>
            </a:endParaRPr>
          </a:p>
          <a:p>
            <a:pPr marL="320040" indent="-320040" fontAlgn="auto">
              <a:lnSpc>
                <a:spcPct val="90000"/>
              </a:lnSpc>
              <a:spcAft>
                <a:spcPts val="0"/>
              </a:spcAft>
              <a:buFontTx/>
              <a:buNone/>
              <a:defRPr/>
            </a:pPr>
            <a:r>
              <a:rPr lang="en-US" sz="2000" dirty="0" smtClean="0">
                <a:solidFill>
                  <a:srgbClr val="FF3300"/>
                </a:solidFill>
                <a:latin typeface="Courier New" pitchFamily="49" charset="0"/>
              </a:rPr>
              <a:t> while</a:t>
            </a:r>
            <a:r>
              <a:rPr lang="en-US" sz="2000" dirty="0" smtClean="0">
                <a:latin typeface="Courier New" pitchFamily="49" charset="0"/>
              </a:rPr>
              <a:t>(value != 0) </a:t>
            </a:r>
            <a:r>
              <a:rPr lang="en-US" sz="2000" dirty="0" smtClean="0">
                <a:solidFill>
                  <a:srgbClr val="FF3300"/>
                </a:solidFill>
                <a:latin typeface="Courier New" pitchFamily="49" charset="0"/>
              </a:rPr>
              <a:t>{</a:t>
            </a:r>
          </a:p>
          <a:p>
            <a:pPr>
              <a:lnSpc>
                <a:spcPct val="90000"/>
              </a:lnSpc>
              <a:buNone/>
              <a:defRPr/>
            </a:pPr>
            <a:r>
              <a:rPr lang="en-US" sz="2000" dirty="0" smtClean="0">
                <a:latin typeface="Courier New" pitchFamily="49" charset="0"/>
              </a:rPr>
              <a:t>   prod = prod * value;</a:t>
            </a:r>
          </a:p>
          <a:p>
            <a:pPr marL="320040" indent="-320040" fontAlgn="auto">
              <a:lnSpc>
                <a:spcPct val="90000"/>
              </a:lnSpc>
              <a:spcAft>
                <a:spcPts val="0"/>
              </a:spcAft>
              <a:buFontTx/>
              <a:buNone/>
              <a:defRPr/>
            </a:pPr>
            <a:endParaRPr lang="en-US" sz="1000" dirty="0" smtClean="0">
              <a:latin typeface="Courier New" pitchFamily="49" charset="0"/>
            </a:endParaRPr>
          </a:p>
          <a:p>
            <a:pPr marL="320040" indent="-320040" fontAlgn="auto">
              <a:lnSpc>
                <a:spcPct val="90000"/>
              </a:lnSpc>
              <a:spcAft>
                <a:spcPts val="0"/>
              </a:spcAft>
              <a:buFontTx/>
              <a:buNone/>
              <a:defRPr/>
            </a:pPr>
            <a:r>
              <a:rPr lang="en-US" sz="2000" dirty="0" smtClean="0">
                <a:latin typeface="Courier New" pitchFamily="49" charset="0"/>
              </a:rPr>
              <a:t>   </a:t>
            </a:r>
            <a:r>
              <a:rPr lang="en-US" sz="2000" dirty="0" err="1" smtClean="0">
                <a:latin typeface="Courier New" pitchFamily="49" charset="0"/>
              </a:rPr>
              <a:t>cout</a:t>
            </a:r>
            <a:r>
              <a:rPr lang="en-US" sz="2000" dirty="0" smtClean="0">
                <a:latin typeface="Courier New" pitchFamily="49" charset="0"/>
              </a:rPr>
              <a:t> &lt;&lt; "Enter a value, 0 will stop the program:");</a:t>
            </a:r>
          </a:p>
          <a:p>
            <a:pPr marL="320040" indent="-320040" fontAlgn="auto">
              <a:lnSpc>
                <a:spcPct val="90000"/>
              </a:lnSpc>
              <a:spcAft>
                <a:spcPts val="0"/>
              </a:spcAft>
              <a:buFontTx/>
              <a:buNone/>
              <a:defRPr/>
            </a:pPr>
            <a:r>
              <a:rPr lang="en-US" sz="2000" dirty="0" smtClean="0">
                <a:latin typeface="Courier New" pitchFamily="49" charset="0"/>
              </a:rPr>
              <a:t>   </a:t>
            </a:r>
            <a:r>
              <a:rPr lang="en-US" sz="2000" dirty="0" err="1" smtClean="0">
                <a:latin typeface="Courier New" pitchFamily="49" charset="0"/>
              </a:rPr>
              <a:t>cin</a:t>
            </a:r>
            <a:r>
              <a:rPr lang="en-US" sz="2000" dirty="0" smtClean="0">
                <a:latin typeface="Courier New" pitchFamily="49" charset="0"/>
              </a:rPr>
              <a:t> &gt;&gt; value;</a:t>
            </a:r>
          </a:p>
          <a:p>
            <a:pPr marL="320040" indent="-320040" fontAlgn="auto">
              <a:lnSpc>
                <a:spcPct val="90000"/>
              </a:lnSpc>
              <a:spcAft>
                <a:spcPts val="0"/>
              </a:spcAft>
              <a:buFontTx/>
              <a:buNone/>
              <a:defRPr/>
            </a:pPr>
            <a:r>
              <a:rPr lang="en-US" sz="2000" dirty="0" smtClean="0">
                <a:solidFill>
                  <a:srgbClr val="FF3300"/>
                </a:solidFill>
                <a:latin typeface="Courier New" pitchFamily="49" charset="0"/>
              </a:rPr>
              <a:t>}</a:t>
            </a:r>
          </a:p>
          <a:p>
            <a:pPr>
              <a:lnSpc>
                <a:spcPct val="90000"/>
              </a:lnSpc>
              <a:buNone/>
              <a:defRPr/>
            </a:pPr>
            <a:r>
              <a:rPr lang="en-US" sz="2000" dirty="0" smtClean="0">
                <a:latin typeface="Courier New" pitchFamily="49" charset="0"/>
              </a:rPr>
              <a:t>  </a:t>
            </a:r>
            <a:r>
              <a:rPr lang="en-US" sz="2000" dirty="0" err="1" smtClean="0">
                <a:latin typeface="Courier New" pitchFamily="49" charset="0"/>
              </a:rPr>
              <a:t>cout</a:t>
            </a:r>
            <a:r>
              <a:rPr lang="en-US" sz="2000" dirty="0" smtClean="0">
                <a:latin typeface="Courier New" pitchFamily="49" charset="0"/>
              </a:rPr>
              <a:t> &lt;&lt; "The product is:” &lt;&lt; prod;</a:t>
            </a:r>
          </a:p>
          <a:p>
            <a:pPr marL="320040" indent="-320040" fontAlgn="auto">
              <a:lnSpc>
                <a:spcPct val="90000"/>
              </a:lnSpc>
              <a:spcAft>
                <a:spcPts val="0"/>
              </a:spcAft>
              <a:buFont typeface="Wingdings"/>
              <a:buChar char=""/>
              <a:defRPr/>
            </a:pPr>
            <a:r>
              <a:rPr lang="en-US" sz="2400" dirty="0" smtClean="0">
                <a:solidFill>
                  <a:srgbClr val="0033CC"/>
                </a:solidFill>
              </a:rPr>
              <a:t>It is very common for loops to have identical initialization and update steps while performing input operations where the number of input values is not known in advance</a:t>
            </a:r>
            <a:r>
              <a:rPr lang="en-US" sz="2400" dirty="0" smtClean="0"/>
              <a:t>.</a:t>
            </a:r>
          </a:p>
        </p:txBody>
      </p:sp>
      <p:sp>
        <p:nvSpPr>
          <p:cNvPr id="35845" name="Rectangle 5"/>
          <p:cNvSpPr>
            <a:spLocks noChangeArrowheads="1"/>
          </p:cNvSpPr>
          <p:nvPr/>
        </p:nvSpPr>
        <p:spPr bwMode="auto">
          <a:xfrm>
            <a:off x="179512" y="1988840"/>
            <a:ext cx="8050088" cy="1066800"/>
          </a:xfrm>
          <a:prstGeom prst="rect">
            <a:avLst/>
          </a:prstGeom>
          <a:noFill/>
          <a:ln w="9525">
            <a:solidFill>
              <a:schemeClr val="tx1"/>
            </a:solidFill>
            <a:miter lim="800000"/>
            <a:headEnd/>
            <a:tailEnd/>
          </a:ln>
        </p:spPr>
        <p:txBody>
          <a:bodyPr wrap="none" anchor="ctr"/>
          <a:lstStyle/>
          <a:p>
            <a:endParaRPr lang="en-US"/>
          </a:p>
        </p:txBody>
      </p:sp>
      <p:sp>
        <p:nvSpPr>
          <p:cNvPr id="35846" name="Text Box 8"/>
          <p:cNvSpPr txBox="1">
            <a:spLocks noChangeArrowheads="1"/>
          </p:cNvSpPr>
          <p:nvPr/>
        </p:nvSpPr>
        <p:spPr bwMode="auto">
          <a:xfrm>
            <a:off x="2195736" y="2564904"/>
            <a:ext cx="1981200" cy="366713"/>
          </a:xfrm>
          <a:prstGeom prst="rect">
            <a:avLst/>
          </a:prstGeom>
          <a:noFill/>
          <a:ln w="9525">
            <a:noFill/>
            <a:miter lim="800000"/>
            <a:headEnd/>
            <a:tailEnd/>
          </a:ln>
        </p:spPr>
        <p:txBody>
          <a:bodyPr>
            <a:spAutoFit/>
          </a:bodyPr>
          <a:lstStyle/>
          <a:p>
            <a:pPr>
              <a:spcBef>
                <a:spcPct val="50000"/>
              </a:spcBef>
            </a:pPr>
            <a:r>
              <a:rPr lang="en-US" b="1" dirty="0">
                <a:solidFill>
                  <a:srgbClr val="0033CC"/>
                </a:solidFill>
              </a:rPr>
              <a:t>Initialization</a:t>
            </a:r>
          </a:p>
        </p:txBody>
      </p:sp>
      <p:sp>
        <p:nvSpPr>
          <p:cNvPr id="35847" name="AutoShape 10"/>
          <p:cNvSpPr>
            <a:spLocks noChangeArrowheads="1"/>
          </p:cNvSpPr>
          <p:nvPr/>
        </p:nvSpPr>
        <p:spPr bwMode="auto">
          <a:xfrm>
            <a:off x="3352800" y="3200400"/>
            <a:ext cx="1524000" cy="76200"/>
          </a:xfrm>
          <a:prstGeom prst="leftArrow">
            <a:avLst>
              <a:gd name="adj1" fmla="val 50000"/>
              <a:gd name="adj2" fmla="val 500000"/>
            </a:avLst>
          </a:prstGeom>
          <a:solidFill>
            <a:schemeClr val="tx1"/>
          </a:solidFill>
          <a:ln w="9525">
            <a:solidFill>
              <a:schemeClr val="tx1"/>
            </a:solidFill>
            <a:miter lim="800000"/>
            <a:headEnd/>
            <a:tailEnd/>
          </a:ln>
        </p:spPr>
        <p:txBody>
          <a:bodyPr wrap="none" anchor="ctr"/>
          <a:lstStyle/>
          <a:p>
            <a:endParaRPr lang="en-US"/>
          </a:p>
        </p:txBody>
      </p:sp>
      <p:sp>
        <p:nvSpPr>
          <p:cNvPr id="35848" name="Text Box 11"/>
          <p:cNvSpPr txBox="1">
            <a:spLocks noChangeArrowheads="1"/>
          </p:cNvSpPr>
          <p:nvPr/>
        </p:nvSpPr>
        <p:spPr bwMode="auto">
          <a:xfrm>
            <a:off x="4953000" y="3048000"/>
            <a:ext cx="1295400" cy="366713"/>
          </a:xfrm>
          <a:prstGeom prst="rect">
            <a:avLst/>
          </a:prstGeom>
          <a:noFill/>
          <a:ln w="9525">
            <a:noFill/>
            <a:miter lim="800000"/>
            <a:headEnd/>
            <a:tailEnd/>
          </a:ln>
        </p:spPr>
        <p:txBody>
          <a:bodyPr>
            <a:spAutoFit/>
          </a:bodyPr>
          <a:lstStyle/>
          <a:p>
            <a:pPr>
              <a:spcBef>
                <a:spcPct val="50000"/>
              </a:spcBef>
            </a:pPr>
            <a:r>
              <a:rPr lang="en-US" b="1" dirty="0">
                <a:solidFill>
                  <a:srgbClr val="0033CC"/>
                </a:solidFill>
              </a:rPr>
              <a:t>Testing</a:t>
            </a:r>
          </a:p>
        </p:txBody>
      </p:sp>
      <p:sp>
        <p:nvSpPr>
          <p:cNvPr id="35849" name="Rectangle 12"/>
          <p:cNvSpPr>
            <a:spLocks noChangeArrowheads="1"/>
          </p:cNvSpPr>
          <p:nvPr/>
        </p:nvSpPr>
        <p:spPr bwMode="auto">
          <a:xfrm>
            <a:off x="228600" y="4114800"/>
            <a:ext cx="8153400" cy="381000"/>
          </a:xfrm>
          <a:prstGeom prst="rect">
            <a:avLst/>
          </a:prstGeom>
          <a:no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6300192" y="4149080"/>
            <a:ext cx="1981200" cy="366712"/>
          </a:xfrm>
          <a:prstGeom prst="rect">
            <a:avLst/>
          </a:prstGeom>
          <a:noFill/>
          <a:ln w="9525">
            <a:noFill/>
            <a:miter lim="800000"/>
            <a:headEnd/>
            <a:tailEnd/>
          </a:ln>
        </p:spPr>
        <p:txBody>
          <a:bodyPr>
            <a:spAutoFit/>
          </a:bodyPr>
          <a:lstStyle/>
          <a:p>
            <a:pPr>
              <a:spcBef>
                <a:spcPct val="50000"/>
              </a:spcBef>
            </a:pPr>
            <a:r>
              <a:rPr lang="en-US" b="1" dirty="0">
                <a:solidFill>
                  <a:srgbClr val="0033CC"/>
                </a:solidFill>
              </a:rPr>
              <a:t>Update</a:t>
            </a:r>
          </a:p>
        </p:txBody>
      </p:sp>
      <p:sp>
        <p:nvSpPr>
          <p:cNvPr id="11" name="Text Box 11"/>
          <p:cNvSpPr txBox="1">
            <a:spLocks noChangeArrowheads="1"/>
          </p:cNvSpPr>
          <p:nvPr/>
        </p:nvSpPr>
        <p:spPr bwMode="auto">
          <a:xfrm>
            <a:off x="179512" y="1556792"/>
            <a:ext cx="8064152" cy="369332"/>
          </a:xfrm>
          <a:prstGeom prst="rect">
            <a:avLst/>
          </a:prstGeom>
          <a:noFill/>
          <a:ln w="9525">
            <a:noFill/>
            <a:miter lim="800000"/>
            <a:headEnd/>
            <a:tailEnd/>
          </a:ln>
        </p:spPr>
        <p:txBody>
          <a:bodyPr wrap="square">
            <a:spAutoFit/>
          </a:bodyPr>
          <a:lstStyle/>
          <a:p>
            <a:pPr>
              <a:spcBef>
                <a:spcPct val="50000"/>
              </a:spcBef>
            </a:pPr>
            <a:r>
              <a:rPr lang="en-US" b="1" dirty="0" smtClean="0"/>
              <a:t>Program to compute the product of entered numbers</a:t>
            </a:r>
            <a:endParaRPr lang="en-US" b="1" dirty="0"/>
          </a:p>
        </p:txBody>
      </p:sp>
      <p:sp>
        <p:nvSpPr>
          <p:cNvPr id="15" name="Oval Callout 14"/>
          <p:cNvSpPr/>
          <p:nvPr/>
        </p:nvSpPr>
        <p:spPr>
          <a:xfrm>
            <a:off x="7740352" y="1268760"/>
            <a:ext cx="1224136" cy="1296144"/>
          </a:xfrm>
          <a:prstGeom prst="wedgeEllipseCallout">
            <a:avLst>
              <a:gd name="adj1" fmla="val -44015"/>
              <a:gd name="adj2" fmla="val 44255"/>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Read input before loop</a:t>
            </a:r>
            <a:endParaRPr lang="en-US" dirty="0"/>
          </a:p>
        </p:txBody>
      </p:sp>
    </p:spTree>
    <p:extLst>
      <p:ext uri="{BB962C8B-B14F-4D97-AF65-F5344CB8AC3E}">
        <p14:creationId xmlns:p14="http://schemas.microsoft.com/office/powerpoint/2010/main" val="598290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a:xfrm>
            <a:off x="381000" y="228600"/>
            <a:ext cx="7818438" cy="685800"/>
          </a:xfrm>
        </p:spPr>
        <p:txBody>
          <a:bodyPr>
            <a:normAutofit fontScale="90000"/>
          </a:bodyPr>
          <a:lstStyle/>
          <a:p>
            <a:pPr fontAlgn="auto">
              <a:spcAft>
                <a:spcPts val="0"/>
              </a:spcAft>
              <a:defRPr/>
            </a:pPr>
            <a:r>
              <a:rPr lang="en-US" dirty="0" smtClean="0"/>
              <a:t>Sentinel-Controlled while Loop</a:t>
            </a:r>
            <a:br>
              <a:rPr lang="en-US" dirty="0" smtClean="0"/>
            </a:br>
            <a:r>
              <a:rPr lang="en-US" dirty="0" smtClean="0"/>
              <a:t>example2</a:t>
            </a:r>
            <a:endParaRPr lang="en-US" dirty="0" smtClean="0">
              <a:solidFill>
                <a:schemeClr val="accent2"/>
              </a:solidFill>
              <a:ea typeface="+mn-ea"/>
              <a:cs typeface="Arial" pitchFamily="34" charset="0"/>
            </a:endParaRPr>
          </a:p>
        </p:txBody>
      </p:sp>
      <p:sp>
        <p:nvSpPr>
          <p:cNvPr id="25602" name="Slide Number Placeholder 3"/>
          <p:cNvSpPr>
            <a:spLocks noGrp="1"/>
          </p:cNvSpPr>
          <p:nvPr>
            <p:ph type="sldNum" sz="quarter" idx="12"/>
          </p:nvPr>
        </p:nvSpPr>
        <p:spPr/>
        <p:txBody>
          <a:bodyPr>
            <a:normAutofit fontScale="85000" lnSpcReduction="20000"/>
          </a:bodyPr>
          <a:lstStyle/>
          <a:p>
            <a:pPr>
              <a:defRPr/>
            </a:pPr>
            <a:fld id="{6EB09CCE-225C-4DCB-A687-C535BA4A4F46}" type="slidenum">
              <a:rPr lang="en-US"/>
              <a:pPr>
                <a:defRPr/>
              </a:pPr>
              <a:t>23</a:t>
            </a:fld>
            <a:endParaRPr lang="en-US"/>
          </a:p>
        </p:txBody>
      </p:sp>
      <p:sp>
        <p:nvSpPr>
          <p:cNvPr id="6" name="Rectangle 5"/>
          <p:cNvSpPr/>
          <p:nvPr/>
        </p:nvSpPr>
        <p:spPr>
          <a:xfrm>
            <a:off x="0" y="1556792"/>
            <a:ext cx="8496944" cy="5078313"/>
          </a:xfrm>
          <a:prstGeom prst="rect">
            <a:avLst/>
          </a:prstGeom>
        </p:spPr>
        <p:txBody>
          <a:bodyPr wrap="square">
            <a:spAutoFit/>
          </a:bodyPr>
          <a:lstStyle/>
          <a:p>
            <a:r>
              <a:rPr lang="en-GB" dirty="0" smtClean="0">
                <a:solidFill>
                  <a:srgbClr val="008000"/>
                </a:solidFill>
                <a:latin typeface="Courier New"/>
              </a:rPr>
              <a:t>/* Compute the sum of a list of exam scores. */</a:t>
            </a:r>
          </a:p>
          <a:p>
            <a:r>
              <a:rPr lang="en-GB" dirty="0" smtClean="0">
                <a:solidFill>
                  <a:srgbClr val="0000FF"/>
                </a:solidFill>
                <a:latin typeface="Courier New"/>
              </a:rPr>
              <a:t>#include </a:t>
            </a:r>
            <a:r>
              <a:rPr lang="en-GB" dirty="0" smtClean="0">
                <a:solidFill>
                  <a:srgbClr val="A31515"/>
                </a:solidFill>
                <a:latin typeface="Courier New"/>
              </a:rPr>
              <a:t>&lt;</a:t>
            </a:r>
            <a:r>
              <a:rPr lang="en-GB" dirty="0" err="1" smtClean="0">
                <a:solidFill>
                  <a:srgbClr val="A31515"/>
                </a:solidFill>
                <a:latin typeface="Courier New"/>
              </a:rPr>
              <a:t>iostream</a:t>
            </a:r>
            <a:r>
              <a:rPr lang="en-GB" dirty="0" smtClean="0">
                <a:solidFill>
                  <a:srgbClr val="A31515"/>
                </a:solidFill>
                <a:latin typeface="Courier New"/>
              </a:rPr>
              <a:t>&gt;</a:t>
            </a:r>
          </a:p>
          <a:p>
            <a:r>
              <a:rPr lang="en-GB" dirty="0" smtClean="0">
                <a:solidFill>
                  <a:srgbClr val="0000FF"/>
                </a:solidFill>
                <a:latin typeface="Courier New"/>
              </a:rPr>
              <a:t>using namespace std;</a:t>
            </a:r>
          </a:p>
          <a:p>
            <a:r>
              <a:rPr lang="en-GB" dirty="0" smtClean="0">
                <a:solidFill>
                  <a:srgbClr val="0000FF"/>
                </a:solidFill>
                <a:latin typeface="Courier New"/>
              </a:rPr>
              <a:t>#define SENTINEL -99</a:t>
            </a:r>
          </a:p>
          <a:p>
            <a:r>
              <a:rPr lang="en-GB" dirty="0" smtClean="0">
                <a:solidFill>
                  <a:srgbClr val="0000FF"/>
                </a:solidFill>
                <a:latin typeface="Courier New"/>
              </a:rPr>
              <a:t>void </a:t>
            </a:r>
            <a:r>
              <a:rPr lang="en-GB" dirty="0" smtClean="0">
                <a:latin typeface="Courier New"/>
              </a:rPr>
              <a:t>main() </a:t>
            </a:r>
          </a:p>
          <a:p>
            <a:r>
              <a:rPr lang="en-GB" dirty="0" smtClean="0">
                <a:solidFill>
                  <a:srgbClr val="0000FF"/>
                </a:solidFill>
                <a:latin typeface="Courier New"/>
              </a:rPr>
              <a:t>{     </a:t>
            </a:r>
            <a:r>
              <a:rPr lang="en-GB" dirty="0" err="1" smtClean="0">
                <a:solidFill>
                  <a:srgbClr val="0000FF"/>
                </a:solidFill>
                <a:latin typeface="Courier New"/>
              </a:rPr>
              <a:t>int</a:t>
            </a:r>
            <a:r>
              <a:rPr lang="en-GB" dirty="0" smtClean="0">
                <a:solidFill>
                  <a:srgbClr val="0000FF"/>
                </a:solidFill>
                <a:latin typeface="Courier New"/>
              </a:rPr>
              <a:t> </a:t>
            </a:r>
            <a:r>
              <a:rPr lang="en-GB" dirty="0" smtClean="0">
                <a:latin typeface="Courier New"/>
              </a:rPr>
              <a:t>sum = 0,   </a:t>
            </a:r>
            <a:r>
              <a:rPr lang="en-GB" dirty="0" smtClean="0">
                <a:solidFill>
                  <a:srgbClr val="008000"/>
                </a:solidFill>
                <a:latin typeface="Courier New"/>
              </a:rPr>
              <a:t>/* sum of scores input so far */</a:t>
            </a:r>
          </a:p>
          <a:p>
            <a:r>
              <a:rPr lang="en-GB" dirty="0" smtClean="0">
                <a:solidFill>
                  <a:srgbClr val="008000"/>
                </a:solidFill>
                <a:latin typeface="Courier New"/>
              </a:rPr>
              <a:t>      </a:t>
            </a:r>
            <a:r>
              <a:rPr lang="en-GB" dirty="0" smtClean="0">
                <a:latin typeface="Courier New"/>
              </a:rPr>
              <a:t>score;</a:t>
            </a:r>
            <a:r>
              <a:rPr lang="en-GB" dirty="0" smtClean="0">
                <a:solidFill>
                  <a:srgbClr val="008000"/>
                </a:solidFill>
                <a:latin typeface="Courier New"/>
              </a:rPr>
              <a:t>      /* current score   */</a:t>
            </a:r>
          </a:p>
          <a:p>
            <a:r>
              <a:rPr lang="en-GB" dirty="0" smtClean="0">
                <a:solidFill>
                  <a:srgbClr val="008000"/>
                </a:solidFill>
                <a:latin typeface="Courier New"/>
              </a:rPr>
              <a:t>    </a:t>
            </a:r>
            <a:r>
              <a:rPr lang="en-GB" dirty="0" err="1" smtClean="0">
                <a:latin typeface="Courier New"/>
              </a:rPr>
              <a:t>cout</a:t>
            </a:r>
            <a:r>
              <a:rPr lang="en-GB" dirty="0" smtClean="0">
                <a:latin typeface="Courier New"/>
              </a:rPr>
              <a:t>&lt;&lt;"</a:t>
            </a:r>
            <a:r>
              <a:rPr lang="en-GB" dirty="0" smtClean="0">
                <a:solidFill>
                  <a:srgbClr val="A31515"/>
                </a:solidFill>
                <a:latin typeface="Courier New"/>
              </a:rPr>
              <a:t>Enter first score or “&lt;&lt; </a:t>
            </a:r>
            <a:r>
              <a:rPr lang="en-GB" dirty="0" smtClean="0">
                <a:latin typeface="Courier New"/>
              </a:rPr>
              <a:t>SENTINEL</a:t>
            </a:r>
            <a:r>
              <a:rPr lang="en-GB" dirty="0" smtClean="0">
                <a:solidFill>
                  <a:srgbClr val="A31515"/>
                </a:solidFill>
                <a:latin typeface="Courier New"/>
              </a:rPr>
              <a:t>&lt;&lt; “to quit: ";</a:t>
            </a:r>
          </a:p>
          <a:p>
            <a:r>
              <a:rPr lang="en-GB" dirty="0" smtClean="0">
                <a:latin typeface="Courier New"/>
              </a:rPr>
              <a:t>    </a:t>
            </a:r>
            <a:r>
              <a:rPr lang="en-GB" dirty="0" err="1" smtClean="0">
                <a:latin typeface="Courier New"/>
              </a:rPr>
              <a:t>cin</a:t>
            </a:r>
            <a:r>
              <a:rPr lang="en-GB" dirty="0" smtClean="0">
                <a:latin typeface="Courier New"/>
              </a:rPr>
              <a:t>&gt;&gt;score;</a:t>
            </a:r>
          </a:p>
          <a:p>
            <a:r>
              <a:rPr lang="en-GB" dirty="0" smtClean="0">
                <a:solidFill>
                  <a:srgbClr val="A31515"/>
                </a:solidFill>
                <a:latin typeface="Courier New"/>
              </a:rPr>
              <a:t> </a:t>
            </a:r>
            <a:r>
              <a:rPr lang="en-GB" dirty="0" smtClean="0">
                <a:latin typeface="Courier New"/>
              </a:rPr>
              <a:t>while   (score != SENTINEL) {</a:t>
            </a:r>
          </a:p>
          <a:p>
            <a:r>
              <a:rPr lang="en-GB" dirty="0" smtClean="0">
                <a:latin typeface="Courier New"/>
              </a:rPr>
              <a:t>    sum += score;</a:t>
            </a:r>
          </a:p>
          <a:p>
            <a:r>
              <a:rPr lang="en-GB" dirty="0" smtClean="0">
                <a:latin typeface="Courier New"/>
              </a:rPr>
              <a:t>    </a:t>
            </a:r>
            <a:r>
              <a:rPr lang="en-GB" dirty="0" err="1" smtClean="0">
                <a:latin typeface="Courier New"/>
              </a:rPr>
              <a:t>cout</a:t>
            </a:r>
            <a:r>
              <a:rPr lang="en-GB" dirty="0" smtClean="0">
                <a:latin typeface="Courier New"/>
              </a:rPr>
              <a:t> &lt;&lt; </a:t>
            </a:r>
            <a:r>
              <a:rPr lang="en-GB" dirty="0" smtClean="0">
                <a:solidFill>
                  <a:srgbClr val="A31515"/>
                </a:solidFill>
                <a:latin typeface="Courier New"/>
              </a:rPr>
              <a:t>"Enter next score or “&lt;&lt; </a:t>
            </a:r>
            <a:r>
              <a:rPr lang="en-GB" dirty="0" smtClean="0">
                <a:latin typeface="Courier New"/>
              </a:rPr>
              <a:t>SENTINEL</a:t>
            </a:r>
            <a:r>
              <a:rPr lang="en-GB" dirty="0" smtClean="0">
                <a:solidFill>
                  <a:srgbClr val="A31515"/>
                </a:solidFill>
                <a:latin typeface="Courier New"/>
              </a:rPr>
              <a:t>&lt;&lt; “to quit: ";</a:t>
            </a:r>
          </a:p>
          <a:p>
            <a:r>
              <a:rPr lang="en-GB" dirty="0" smtClean="0">
                <a:solidFill>
                  <a:srgbClr val="A31515"/>
                </a:solidFill>
                <a:latin typeface="Courier New"/>
              </a:rPr>
              <a:t>             </a:t>
            </a:r>
            <a:r>
              <a:rPr lang="en-GB" dirty="0" err="1" smtClean="0">
                <a:solidFill>
                  <a:srgbClr val="A31515"/>
                </a:solidFill>
                <a:latin typeface="Courier New"/>
              </a:rPr>
              <a:t>cin</a:t>
            </a:r>
            <a:r>
              <a:rPr lang="en-GB" dirty="0" smtClean="0">
                <a:solidFill>
                  <a:srgbClr val="A31515"/>
                </a:solidFill>
                <a:latin typeface="Courier New"/>
              </a:rPr>
              <a:t>&gt;&gt;score;</a:t>
            </a:r>
          </a:p>
          <a:p>
            <a:r>
              <a:rPr lang="en-GB" dirty="0" smtClean="0">
                <a:solidFill>
                  <a:srgbClr val="A31515"/>
                </a:solidFill>
                <a:latin typeface="Courier New"/>
              </a:rPr>
              <a:t>        }</a:t>
            </a:r>
          </a:p>
          <a:p>
            <a:r>
              <a:rPr lang="en-GB" dirty="0" smtClean="0">
                <a:solidFill>
                  <a:srgbClr val="A31515"/>
                </a:solidFill>
                <a:latin typeface="Courier New"/>
              </a:rPr>
              <a:t>        </a:t>
            </a:r>
            <a:r>
              <a:rPr lang="en-GB" dirty="0" err="1" smtClean="0">
                <a:solidFill>
                  <a:srgbClr val="A31515"/>
                </a:solidFill>
                <a:latin typeface="Courier New"/>
              </a:rPr>
              <a:t>cout</a:t>
            </a:r>
            <a:r>
              <a:rPr lang="en-GB" dirty="0" smtClean="0">
                <a:solidFill>
                  <a:srgbClr val="A31515"/>
                </a:solidFill>
                <a:latin typeface="Courier New"/>
              </a:rPr>
              <a:t>&lt;&lt; " \</a:t>
            </a:r>
            <a:r>
              <a:rPr lang="en-GB" dirty="0" err="1" smtClean="0">
                <a:solidFill>
                  <a:srgbClr val="A31515"/>
                </a:solidFill>
                <a:latin typeface="Courier New"/>
              </a:rPr>
              <a:t>nSum</a:t>
            </a:r>
            <a:r>
              <a:rPr lang="en-GB" dirty="0" smtClean="0">
                <a:solidFill>
                  <a:srgbClr val="A31515"/>
                </a:solidFill>
                <a:latin typeface="Courier New"/>
              </a:rPr>
              <a:t> of exam scores is:"&lt;&lt; sum&lt;&lt;</a:t>
            </a:r>
            <a:r>
              <a:rPr lang="en-GB" dirty="0" err="1" smtClean="0">
                <a:solidFill>
                  <a:srgbClr val="A31515"/>
                </a:solidFill>
                <a:latin typeface="Courier New"/>
              </a:rPr>
              <a:t>endl</a:t>
            </a:r>
            <a:r>
              <a:rPr lang="en-GB" dirty="0" smtClean="0">
                <a:solidFill>
                  <a:srgbClr val="A31515"/>
                </a:solidFill>
                <a:latin typeface="Courier New"/>
              </a:rPr>
              <a:t>;</a:t>
            </a:r>
          </a:p>
          <a:p>
            <a:r>
              <a:rPr lang="en-GB" dirty="0" smtClean="0">
                <a:solidFill>
                  <a:srgbClr val="A31515"/>
                </a:solidFill>
                <a:latin typeface="Courier New"/>
              </a:rPr>
              <a:t> </a:t>
            </a:r>
          </a:p>
          <a:p>
            <a:endParaRPr lang="en-GB" dirty="0" smtClean="0">
              <a:solidFill>
                <a:srgbClr val="A31515"/>
              </a:solidFill>
              <a:latin typeface="Courier New"/>
            </a:endParaRPr>
          </a:p>
          <a:p>
            <a:r>
              <a:rPr lang="en-GB" dirty="0" smtClean="0">
                <a:solidFill>
                  <a:srgbClr val="A31515"/>
                </a:solidFill>
                <a:latin typeface="Courier New"/>
              </a:rPr>
              <a:t>}</a:t>
            </a:r>
          </a:p>
        </p:txBody>
      </p:sp>
      <p:cxnSp>
        <p:nvCxnSpPr>
          <p:cNvPr id="8" name="Straight Arrow Connector 7"/>
          <p:cNvCxnSpPr/>
          <p:nvPr/>
        </p:nvCxnSpPr>
        <p:spPr>
          <a:xfrm flipH="1">
            <a:off x="1691680" y="2780928"/>
            <a:ext cx="1584176"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827584" y="5949280"/>
            <a:ext cx="1584176"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771800" y="5733256"/>
            <a:ext cx="0" cy="4594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144028"/>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24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0" y="1412776"/>
            <a:ext cx="8645351" cy="3960440"/>
          </a:xfrm>
          <a:prstGeom prst="rect">
            <a:avLst/>
          </a:prstGeom>
          <a:noFill/>
          <a:ln w="9525">
            <a:noFill/>
            <a:miter lim="800000"/>
            <a:headEnd/>
            <a:tailEnd/>
          </a:ln>
        </p:spPr>
      </p:pic>
    </p:spTree>
    <p:extLst>
      <p:ext uri="{BB962C8B-B14F-4D97-AF65-F5344CB8AC3E}">
        <p14:creationId xmlns:p14="http://schemas.microsoft.com/office/powerpoint/2010/main" val="4121320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dirty="0" smtClean="0">
                <a:solidFill>
                  <a:schemeClr val="accent2"/>
                </a:solidFill>
                <a:ea typeface="+mn-ea"/>
                <a:cs typeface="Arial" pitchFamily="34" charset="0"/>
              </a:rPr>
              <a:t>Convert Sentinel Controlled while loop  </a:t>
            </a:r>
            <a:r>
              <a:rPr lang="en-US" dirty="0" smtClean="0">
                <a:solidFill>
                  <a:srgbClr val="FF3300"/>
                </a:solidFill>
                <a:ea typeface="+mn-ea"/>
                <a:cs typeface="Arial" pitchFamily="34" charset="0"/>
              </a:rPr>
              <a:t>for</a:t>
            </a:r>
            <a:r>
              <a:rPr lang="en-US" dirty="0" smtClean="0">
                <a:solidFill>
                  <a:schemeClr val="accent2"/>
                </a:solidFill>
                <a:ea typeface="+mn-ea"/>
                <a:cs typeface="Arial" pitchFamily="34" charset="0"/>
              </a:rPr>
              <a:t> loop</a:t>
            </a:r>
          </a:p>
        </p:txBody>
      </p:sp>
      <p:sp>
        <p:nvSpPr>
          <p:cNvPr id="26626" name="Slide Number Placeholder 4"/>
          <p:cNvSpPr>
            <a:spLocks noGrp="1"/>
          </p:cNvSpPr>
          <p:nvPr>
            <p:ph type="sldNum" sz="quarter" idx="12"/>
          </p:nvPr>
        </p:nvSpPr>
        <p:spPr/>
        <p:txBody>
          <a:bodyPr>
            <a:normAutofit fontScale="85000" lnSpcReduction="20000"/>
          </a:bodyPr>
          <a:lstStyle/>
          <a:p>
            <a:pPr>
              <a:defRPr/>
            </a:pPr>
            <a:fld id="{A5C99B8F-F205-495F-9856-C730B63086FE}" type="slidenum">
              <a:rPr lang="en-US"/>
              <a:pPr>
                <a:defRPr/>
              </a:pPr>
              <a:t>25</a:t>
            </a:fld>
            <a:endParaRPr lang="en-US"/>
          </a:p>
        </p:txBody>
      </p:sp>
      <p:sp>
        <p:nvSpPr>
          <p:cNvPr id="26628" name="Rectangle 3"/>
          <p:cNvSpPr>
            <a:spLocks noGrp="1" noChangeArrowheads="1"/>
          </p:cNvSpPr>
          <p:nvPr>
            <p:ph sz="quarter" idx="1"/>
          </p:nvPr>
        </p:nvSpPr>
        <p:spPr>
          <a:xfrm>
            <a:off x="179512" y="1700808"/>
            <a:ext cx="8964488" cy="4525963"/>
          </a:xfrm>
        </p:spPr>
        <p:txBody>
          <a:bodyPr>
            <a:normAutofit/>
          </a:bodyPr>
          <a:lstStyle/>
          <a:p>
            <a:pPr marL="320040" indent="-320040" fontAlgn="auto">
              <a:spcAft>
                <a:spcPts val="0"/>
              </a:spcAft>
              <a:buFont typeface="Wingdings"/>
              <a:buChar char=""/>
              <a:defRPr/>
            </a:pPr>
            <a:r>
              <a:rPr lang="en-US" sz="2800" dirty="0" smtClean="0"/>
              <a:t>Because the for statement combines the initialization, test, and update in once place, some programmers prefer to use it to implement sentinel-controlled loops.</a:t>
            </a:r>
          </a:p>
          <a:p>
            <a:pPr marL="320040" indent="-320040" fontAlgn="auto">
              <a:spcAft>
                <a:spcPts val="0"/>
              </a:spcAft>
              <a:buFontTx/>
              <a:buNone/>
              <a:defRPr/>
            </a:pPr>
            <a:endParaRPr lang="en-US" sz="2000" dirty="0" smtClean="0">
              <a:latin typeface="Courier New" pitchFamily="49" charset="0"/>
            </a:endParaRPr>
          </a:p>
          <a:p>
            <a:pPr>
              <a:buNone/>
              <a:defRPr/>
            </a:pPr>
            <a:r>
              <a:rPr lang="en-US" sz="1900" dirty="0" err="1" smtClean="0">
                <a:solidFill>
                  <a:srgbClr val="0033CC"/>
                </a:solidFill>
                <a:latin typeface="Courier New" pitchFamily="49" charset="0"/>
              </a:rPr>
              <a:t>cout</a:t>
            </a:r>
            <a:r>
              <a:rPr lang="en-US" sz="1900" dirty="0" smtClean="0">
                <a:solidFill>
                  <a:srgbClr val="0033CC"/>
                </a:solidFill>
                <a:latin typeface="Courier New" pitchFamily="49" charset="0"/>
              </a:rPr>
              <a:t>&lt;&lt;"Enter first score or ”&lt;&lt; SENTINEL &lt;&lt; “to quit:”;</a:t>
            </a:r>
          </a:p>
          <a:p>
            <a:pPr marL="320040" indent="-320040" fontAlgn="auto">
              <a:spcAft>
                <a:spcPts val="0"/>
              </a:spcAft>
              <a:buFontTx/>
              <a:buNone/>
              <a:defRPr/>
            </a:pPr>
            <a:r>
              <a:rPr lang="en-US" sz="1900" dirty="0" smtClean="0">
                <a:solidFill>
                  <a:srgbClr val="FF3300"/>
                </a:solidFill>
                <a:latin typeface="Courier New" pitchFamily="49" charset="0"/>
              </a:rPr>
              <a:t>for</a:t>
            </a:r>
            <a:r>
              <a:rPr lang="en-US" sz="1900" dirty="0" smtClean="0">
                <a:solidFill>
                  <a:srgbClr val="0033CC"/>
                </a:solidFill>
                <a:latin typeface="Courier New" pitchFamily="49" charset="0"/>
              </a:rPr>
              <a:t>( </a:t>
            </a:r>
            <a:r>
              <a:rPr lang="en-US" sz="1900" dirty="0" err="1" smtClean="0">
                <a:solidFill>
                  <a:srgbClr val="0033CC"/>
                </a:solidFill>
                <a:latin typeface="Courier New" pitchFamily="49" charset="0"/>
              </a:rPr>
              <a:t>cin</a:t>
            </a:r>
            <a:r>
              <a:rPr lang="en-US" sz="1900" dirty="0" smtClean="0">
                <a:solidFill>
                  <a:srgbClr val="0033CC"/>
                </a:solidFill>
                <a:latin typeface="Courier New" pitchFamily="49" charset="0"/>
              </a:rPr>
              <a:t> &gt;&gt; score; score != SENTINEL;  </a:t>
            </a:r>
            <a:r>
              <a:rPr lang="en-US" sz="1900" dirty="0" err="1" smtClean="0">
                <a:solidFill>
                  <a:srgbClr val="0033CC"/>
                </a:solidFill>
                <a:latin typeface="Courier New" pitchFamily="49" charset="0"/>
              </a:rPr>
              <a:t>cin</a:t>
            </a:r>
            <a:r>
              <a:rPr lang="en-US" sz="1900" dirty="0" smtClean="0">
                <a:solidFill>
                  <a:srgbClr val="0033CC"/>
                </a:solidFill>
                <a:latin typeface="Courier New" pitchFamily="49" charset="0"/>
              </a:rPr>
              <a:t> &gt;&gt; score)</a:t>
            </a:r>
          </a:p>
          <a:p>
            <a:pPr marL="320040" indent="-320040" fontAlgn="auto">
              <a:spcAft>
                <a:spcPts val="0"/>
              </a:spcAft>
              <a:buFontTx/>
              <a:buNone/>
              <a:defRPr/>
            </a:pPr>
            <a:r>
              <a:rPr lang="en-US" sz="1900" dirty="0" smtClean="0">
                <a:solidFill>
                  <a:srgbClr val="FF3300"/>
                </a:solidFill>
                <a:latin typeface="Courier New" pitchFamily="49" charset="0"/>
              </a:rPr>
              <a:t>{</a:t>
            </a:r>
          </a:p>
          <a:p>
            <a:pPr marL="320040" indent="-320040" fontAlgn="auto">
              <a:spcAft>
                <a:spcPts val="0"/>
              </a:spcAft>
              <a:buFontTx/>
              <a:buNone/>
              <a:defRPr/>
            </a:pPr>
            <a:r>
              <a:rPr lang="en-US" sz="1900" dirty="0" smtClean="0">
                <a:solidFill>
                  <a:srgbClr val="0033CC"/>
                </a:solidFill>
                <a:latin typeface="Courier New" pitchFamily="49" charset="0"/>
              </a:rPr>
              <a:t>   sum += score;</a:t>
            </a:r>
          </a:p>
          <a:p>
            <a:pPr>
              <a:buNone/>
              <a:defRPr/>
            </a:pPr>
            <a:r>
              <a:rPr lang="en-US" sz="1900" dirty="0" smtClean="0">
                <a:solidFill>
                  <a:srgbClr val="0033CC"/>
                </a:solidFill>
                <a:latin typeface="Courier New" pitchFamily="49" charset="0"/>
              </a:rPr>
              <a:t>   </a:t>
            </a:r>
            <a:r>
              <a:rPr lang="en-US" sz="1900" dirty="0" err="1" smtClean="0">
                <a:solidFill>
                  <a:srgbClr val="0033CC"/>
                </a:solidFill>
                <a:latin typeface="Courier New" pitchFamily="49" charset="0"/>
              </a:rPr>
              <a:t>cout</a:t>
            </a:r>
            <a:r>
              <a:rPr lang="en-US" sz="1900" dirty="0" smtClean="0">
                <a:solidFill>
                  <a:srgbClr val="0033CC"/>
                </a:solidFill>
                <a:latin typeface="Courier New" pitchFamily="49" charset="0"/>
              </a:rPr>
              <a:t> &lt;&lt; "Enter next score or ” &lt;&lt; SENTINEL &lt;&lt; “to quit:”;</a:t>
            </a:r>
          </a:p>
          <a:p>
            <a:pPr marL="320040" indent="-320040" fontAlgn="auto">
              <a:spcAft>
                <a:spcPts val="0"/>
              </a:spcAft>
              <a:buFontTx/>
              <a:buNone/>
              <a:defRPr/>
            </a:pPr>
            <a:endParaRPr lang="en-US" sz="1900" dirty="0" smtClean="0">
              <a:solidFill>
                <a:srgbClr val="0033CC"/>
              </a:solidFill>
              <a:latin typeface="Courier New" pitchFamily="49" charset="0"/>
            </a:endParaRPr>
          </a:p>
          <a:p>
            <a:pPr marL="320040" indent="-320040" fontAlgn="auto">
              <a:spcAft>
                <a:spcPts val="0"/>
              </a:spcAft>
              <a:buFontTx/>
              <a:buNone/>
              <a:defRPr/>
            </a:pPr>
            <a:r>
              <a:rPr lang="en-US" sz="1900" dirty="0" smtClean="0">
                <a:solidFill>
                  <a:srgbClr val="FF3300"/>
                </a:solidFill>
                <a:latin typeface="Courier New" pitchFamily="49" charset="0"/>
              </a:rPr>
              <a:t>}</a:t>
            </a:r>
          </a:p>
        </p:txBody>
      </p:sp>
    </p:spTree>
    <p:extLst>
      <p:ext uri="{BB962C8B-B14F-4D97-AF65-F5344CB8AC3E}">
        <p14:creationId xmlns:p14="http://schemas.microsoft.com/office/powerpoint/2010/main" val="709600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4B5CAF46-0B1C-4E43-A5F3-01D36ED9E376}" type="slidenum">
              <a:rPr lang="en-US" smtClean="0"/>
              <a:pPr/>
              <a:t>26</a:t>
            </a:fld>
            <a:endParaRPr lang="en-US" smtClean="0"/>
          </a:p>
        </p:txBody>
      </p:sp>
      <p:sp>
        <p:nvSpPr>
          <p:cNvPr id="19459" name="Rectangle 2"/>
          <p:cNvSpPr>
            <a:spLocks noGrp="1" noChangeArrowheads="1"/>
          </p:cNvSpPr>
          <p:nvPr>
            <p:ph type="title"/>
          </p:nvPr>
        </p:nvSpPr>
        <p:spPr>
          <a:xfrm>
            <a:off x="685800" y="228600"/>
            <a:ext cx="7772400" cy="838200"/>
          </a:xfrm>
        </p:spPr>
        <p:txBody>
          <a:bodyPr/>
          <a:lstStyle/>
          <a:p>
            <a:pPr eaLnBrk="1" hangingPunct="1"/>
            <a:r>
              <a:rPr lang="en-US" sz="3600" smtClean="0"/>
              <a:t>Flag-Controlled while Loop</a:t>
            </a:r>
          </a:p>
        </p:txBody>
      </p:sp>
      <p:sp>
        <p:nvSpPr>
          <p:cNvPr id="19460" name="Rectangle 3"/>
          <p:cNvSpPr>
            <a:spLocks noGrp="1" noChangeArrowheads="1"/>
          </p:cNvSpPr>
          <p:nvPr>
            <p:ph type="body" idx="1"/>
          </p:nvPr>
        </p:nvSpPr>
        <p:spPr>
          <a:xfrm>
            <a:off x="539552" y="1524000"/>
            <a:ext cx="8077200" cy="4857328"/>
          </a:xfrm>
        </p:spPr>
        <p:txBody>
          <a:bodyPr>
            <a:normAutofit fontScale="92500" lnSpcReduction="10000"/>
          </a:bodyPr>
          <a:lstStyle/>
          <a:p>
            <a:pPr eaLnBrk="1" hangingPunct="1">
              <a:lnSpc>
                <a:spcPct val="90000"/>
              </a:lnSpc>
            </a:pPr>
            <a:r>
              <a:rPr lang="en-US" sz="2600" dirty="0" err="1" smtClean="0">
                <a:solidFill>
                  <a:srgbClr val="FF0000"/>
                </a:solidFill>
              </a:rPr>
              <a:t>int</a:t>
            </a:r>
            <a:r>
              <a:rPr lang="en-US" sz="2600" dirty="0" smtClean="0">
                <a:solidFill>
                  <a:srgbClr val="FF0000"/>
                </a:solidFill>
              </a:rPr>
              <a:t> value used to control loop ( true 1 or false 0) .</a:t>
            </a:r>
          </a:p>
          <a:p>
            <a:pPr eaLnBrk="1" hangingPunct="1">
              <a:lnSpc>
                <a:spcPct val="90000"/>
              </a:lnSpc>
            </a:pPr>
            <a:r>
              <a:rPr lang="en-US" sz="2600" dirty="0" smtClean="0"/>
              <a:t>General form:</a:t>
            </a:r>
          </a:p>
          <a:p>
            <a:pPr eaLnBrk="1" hangingPunct="1">
              <a:lnSpc>
                <a:spcPct val="90000"/>
              </a:lnSpc>
              <a:buFontTx/>
              <a:buNone/>
            </a:pPr>
            <a:endParaRPr lang="en-US" sz="1200" dirty="0" smtClean="0"/>
          </a:p>
          <a:p>
            <a:pPr lvl="1" eaLnBrk="1" hangingPunct="1">
              <a:lnSpc>
                <a:spcPct val="90000"/>
              </a:lnSpc>
              <a:buFontTx/>
              <a:buNone/>
            </a:pPr>
            <a:r>
              <a:rPr lang="en-US" sz="2000" dirty="0" err="1" smtClean="0">
                <a:solidFill>
                  <a:schemeClr val="accent2"/>
                </a:solidFill>
                <a:latin typeface="Courier New" pitchFamily="49" charset="0"/>
                <a:cs typeface="Times New Roman" pitchFamily="18" charset="0"/>
              </a:rPr>
              <a:t>bool</a:t>
            </a:r>
            <a:r>
              <a:rPr lang="en-US" sz="2000" dirty="0" smtClean="0">
                <a:latin typeface="Courier New" pitchFamily="49" charset="0"/>
                <a:cs typeface="Times New Roman" pitchFamily="18" charset="0"/>
              </a:rPr>
              <a:t> found = </a:t>
            </a:r>
            <a:r>
              <a:rPr lang="en-US" sz="2000" dirty="0" smtClean="0">
                <a:solidFill>
                  <a:schemeClr val="accent2"/>
                </a:solidFill>
                <a:latin typeface="Courier New" pitchFamily="49" charset="0"/>
                <a:cs typeface="Times New Roman" pitchFamily="18" charset="0"/>
              </a:rPr>
              <a:t>false</a:t>
            </a: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solidFill>
                  <a:schemeClr val="accent2"/>
                </a:solidFill>
                <a:latin typeface="Courier New" pitchFamily="49" charset="0"/>
                <a:cs typeface="Times New Roman" pitchFamily="18" charset="0"/>
              </a:rPr>
              <a:t>while</a:t>
            </a:r>
            <a:r>
              <a:rPr lang="en-US" sz="2000" dirty="0" smtClean="0">
                <a:latin typeface="Courier New" pitchFamily="49" charset="0"/>
                <a:cs typeface="Times New Roman" pitchFamily="18" charset="0"/>
              </a:rPr>
              <a:t> (!found)</a:t>
            </a:r>
          </a:p>
          <a:p>
            <a:pPr lvl="1" eaLnBrk="1" hangingPunct="1">
              <a:lnSpc>
                <a:spcPct val="90000"/>
              </a:lnSpc>
              <a:buFontTx/>
              <a:buNone/>
            </a:pPr>
            <a:r>
              <a:rPr lang="en-US" sz="2000" dirty="0" smtClean="0">
                <a:latin typeface="Courier New" pitchFamily="49" charset="0"/>
                <a:cs typeface="Times New Roman" pitchFamily="18" charset="0"/>
              </a:rPr>
              <a:t>{</a:t>
            </a:r>
          </a:p>
          <a:p>
            <a:pPr lvl="1" eaLnBrk="1" hangingPunct="1">
              <a:lnSpc>
                <a:spcPct val="90000"/>
              </a:lnSpc>
              <a:buFontTx/>
              <a:buNone/>
            </a:pP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latin typeface="Courier New" pitchFamily="49" charset="0"/>
                <a:cs typeface="Times New Roman" pitchFamily="18" charset="0"/>
              </a:rPr>
              <a:t>    </a:t>
            </a:r>
            <a:r>
              <a:rPr lang="en-US" sz="2000" dirty="0" smtClean="0">
                <a:solidFill>
                  <a:schemeClr val="accent2"/>
                </a:solidFill>
                <a:latin typeface="Courier New" pitchFamily="49" charset="0"/>
                <a:cs typeface="Times New Roman" pitchFamily="18" charset="0"/>
              </a:rPr>
              <a:t>if</a:t>
            </a:r>
            <a:r>
              <a:rPr lang="en-US" sz="2000" dirty="0" smtClean="0">
                <a:latin typeface="Courier New" pitchFamily="49" charset="0"/>
                <a:cs typeface="Times New Roman" pitchFamily="18" charset="0"/>
              </a:rPr>
              <a:t> (expression)</a:t>
            </a:r>
          </a:p>
          <a:p>
            <a:pPr lvl="1" eaLnBrk="1" hangingPunct="1">
              <a:lnSpc>
                <a:spcPct val="90000"/>
              </a:lnSpc>
              <a:buFontTx/>
              <a:buNone/>
            </a:pPr>
            <a:r>
              <a:rPr lang="en-US" sz="2000" dirty="0" smtClean="0">
                <a:latin typeface="Courier New" pitchFamily="49" charset="0"/>
                <a:cs typeface="Times New Roman" pitchFamily="18" charset="0"/>
              </a:rPr>
              <a:t>        found = </a:t>
            </a:r>
            <a:r>
              <a:rPr lang="en-US" sz="2000" dirty="0" smtClean="0">
                <a:solidFill>
                  <a:schemeClr val="accent2"/>
                </a:solidFill>
                <a:latin typeface="Courier New" pitchFamily="49" charset="0"/>
                <a:cs typeface="Times New Roman" pitchFamily="18" charset="0"/>
              </a:rPr>
              <a:t>true</a:t>
            </a:r>
            <a:r>
              <a:rPr lang="en-US" sz="2000" dirty="0" smtClean="0">
                <a:latin typeface="Courier New" pitchFamily="49" charset="0"/>
                <a:cs typeface="Times New Roman" pitchFamily="18" charset="0"/>
              </a:rPr>
              <a:t>;</a:t>
            </a:r>
          </a:p>
          <a:p>
            <a:pPr lvl="1" eaLnBrk="1" hangingPunct="1">
              <a:lnSpc>
                <a:spcPct val="90000"/>
              </a:lnSpc>
              <a:buFontTx/>
              <a:buNone/>
            </a:pP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latin typeface="Courier New" pitchFamily="49" charset="0"/>
                <a:cs typeface="Times New Roman" pitchFamily="18" charset="0"/>
              </a:rPr>
              <a:t>    .</a:t>
            </a:r>
          </a:p>
          <a:p>
            <a:pPr lvl="1" eaLnBrk="1" hangingPunct="1">
              <a:lnSpc>
                <a:spcPct val="90000"/>
              </a:lnSpc>
              <a:buFontTx/>
              <a:buNone/>
            </a:pPr>
            <a:r>
              <a:rPr lang="en-US" sz="2000" dirty="0" smtClean="0">
                <a:latin typeface="Courier New" pitchFamily="49" charset="0"/>
                <a:cs typeface="Times New Roman" pitchFamily="18" charset="0"/>
              </a:rPr>
              <a:t>}</a:t>
            </a:r>
          </a:p>
        </p:txBody>
      </p:sp>
    </p:spTree>
    <p:extLst>
      <p:ext uri="{BB962C8B-B14F-4D97-AF65-F5344CB8AC3E}">
        <p14:creationId xmlns:p14="http://schemas.microsoft.com/office/powerpoint/2010/main" val="12567297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27</a:t>
            </a:fld>
            <a:endParaRPr lang="en-US"/>
          </a:p>
        </p:txBody>
      </p:sp>
      <p:sp>
        <p:nvSpPr>
          <p:cNvPr id="5" name="Content Placeholder 4"/>
          <p:cNvSpPr>
            <a:spLocks noGrp="1"/>
          </p:cNvSpPr>
          <p:nvPr>
            <p:ph sz="quarter" idx="1"/>
          </p:nvPr>
        </p:nvSpPr>
        <p:spPr/>
        <p:txBody>
          <a:bodyPr>
            <a:normAutofit fontScale="47500" lnSpcReduction="20000"/>
          </a:bodyPr>
          <a:lstStyle/>
          <a:p>
            <a:pPr>
              <a:buNone/>
            </a:pPr>
            <a:r>
              <a:rPr lang="en-US" dirty="0" smtClean="0">
                <a:latin typeface="Courier New" pitchFamily="49" charset="0"/>
                <a:cs typeface="Courier New" pitchFamily="49" charset="0"/>
              </a:rPr>
              <a:t>#include&lt;</a:t>
            </a:r>
            <a:r>
              <a:rPr lang="en-US" dirty="0" err="1" smtClean="0">
                <a:latin typeface="Courier New" pitchFamily="49" charset="0"/>
                <a:cs typeface="Courier New" pitchFamily="49" charset="0"/>
              </a:rPr>
              <a:t>iostream</a:t>
            </a:r>
            <a:r>
              <a:rPr lang="en-US" dirty="0" smtClean="0">
                <a:latin typeface="Courier New" pitchFamily="49" charset="0"/>
                <a:cs typeface="Courier New" pitchFamily="49" charset="0"/>
              </a:rPr>
              <a:t>&gt; </a:t>
            </a:r>
          </a:p>
          <a:p>
            <a:pPr>
              <a:buNone/>
            </a:pPr>
            <a:r>
              <a:rPr lang="en-US" dirty="0" smtClean="0">
                <a:latin typeface="Courier New" pitchFamily="49" charset="0"/>
                <a:cs typeface="Courier New" pitchFamily="49" charset="0"/>
              </a:rPr>
              <a:t>using namespace std;   </a:t>
            </a:r>
          </a:p>
          <a:p>
            <a:pPr>
              <a:buNone/>
            </a:pPr>
            <a:r>
              <a:rPr lang="en-US" dirty="0" smtClean="0">
                <a:latin typeface="Courier New" pitchFamily="49" charset="0"/>
                <a:cs typeface="Courier New" pitchFamily="49" charset="0"/>
              </a:rPr>
              <a:t>int main()</a:t>
            </a:r>
          </a:p>
          <a:p>
            <a:pPr>
              <a:buNone/>
            </a:pPr>
            <a:r>
              <a:rPr lang="en-US" dirty="0" smtClean="0">
                <a:latin typeface="Courier New" pitchFamily="49" charset="0"/>
                <a:cs typeface="Courier New" pitchFamily="49" charset="0"/>
              </a:rPr>
              <a:t>{ </a:t>
            </a:r>
          </a:p>
          <a:p>
            <a:pPr>
              <a:buNone/>
            </a:pPr>
            <a:r>
              <a:rPr lang="en-US" b="1" dirty="0" err="1" smtClean="0">
                <a:solidFill>
                  <a:srgbClr val="00B050"/>
                </a:solidFill>
                <a:latin typeface="Courier New" pitchFamily="49" charset="0"/>
                <a:cs typeface="Courier New" pitchFamily="49" charset="0"/>
              </a:rPr>
              <a:t>bool</a:t>
            </a:r>
            <a:r>
              <a:rPr lang="en-US" b="1" dirty="0" smtClean="0">
                <a:solidFill>
                  <a:srgbClr val="00B050"/>
                </a:solidFill>
                <a:latin typeface="Courier New" pitchFamily="49" charset="0"/>
                <a:cs typeface="Courier New" pitchFamily="49" charset="0"/>
              </a:rPr>
              <a:t> found = false; </a:t>
            </a:r>
          </a:p>
          <a:p>
            <a:pPr>
              <a:buNone/>
            </a:pPr>
            <a:r>
              <a:rPr lang="en-US" dirty="0" smtClean="0">
                <a:latin typeface="Courier New" pitchFamily="49" charset="0"/>
                <a:cs typeface="Courier New" pitchFamily="49" charset="0"/>
              </a:rPr>
              <a:t>int num =0;   </a:t>
            </a:r>
          </a:p>
          <a:p>
            <a:pPr>
              <a:buNone/>
            </a:pPr>
            <a:r>
              <a:rPr lang="en-US" dirty="0" smtClean="0">
                <a:latin typeface="Courier New" pitchFamily="49" charset="0"/>
                <a:cs typeface="Courier New" pitchFamily="49" charset="0"/>
              </a:rPr>
              <a:t>while(</a:t>
            </a:r>
            <a:r>
              <a:rPr lang="en-US" b="1" dirty="0" smtClean="0">
                <a:solidFill>
                  <a:srgbClr val="00B050"/>
                </a:solidFill>
                <a:latin typeface="Courier New" pitchFamily="49" charset="0"/>
                <a:cs typeface="Courier New" pitchFamily="49" charset="0"/>
              </a:rPr>
              <a:t>!found</a:t>
            </a:r>
            <a:r>
              <a:rPr lang="en-US" dirty="0" smtClean="0">
                <a:latin typeface="Courier New" pitchFamily="49" charset="0"/>
                <a:cs typeface="Courier New" pitchFamily="49" charset="0"/>
              </a:rPr>
              <a:t>) {         </a:t>
            </a:r>
          </a:p>
          <a:p>
            <a:pPr>
              <a:buNone/>
            </a:pPr>
            <a:r>
              <a:rPr lang="en-US" dirty="0" smtClean="0">
                <a:latin typeface="Courier New" pitchFamily="49" charset="0"/>
                <a:cs typeface="Courier New" pitchFamily="49" charset="0"/>
              </a:rPr>
              <a:t>num++;         </a:t>
            </a:r>
          </a:p>
          <a:p>
            <a:pPr>
              <a:buNone/>
            </a:pPr>
            <a:r>
              <a:rPr lang="en-US" dirty="0" smtClean="0">
                <a:latin typeface="Courier New" pitchFamily="49" charset="0"/>
                <a:cs typeface="Courier New" pitchFamily="49" charset="0"/>
              </a:rPr>
              <a:t>	if (num == 3)</a:t>
            </a:r>
          </a:p>
          <a:p>
            <a:pPr>
              <a:buNone/>
            </a:pPr>
            <a:r>
              <a:rPr lang="en-US" dirty="0" smtClean="0">
                <a:latin typeface="Courier New" pitchFamily="49" charset="0"/>
                <a:cs typeface="Courier New" pitchFamily="49" charset="0"/>
              </a:rPr>
              <a:t>	{ </a:t>
            </a:r>
            <a:r>
              <a:rPr lang="en-US" b="1" dirty="0" smtClean="0">
                <a:solidFill>
                  <a:srgbClr val="00B050"/>
                </a:solidFill>
                <a:latin typeface="Courier New" pitchFamily="49" charset="0"/>
                <a:cs typeface="Courier New" pitchFamily="49" charset="0"/>
              </a:rPr>
              <a:t>found = true; </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cout</a:t>
            </a:r>
            <a:r>
              <a:rPr lang="en-US" dirty="0" smtClean="0">
                <a:latin typeface="Courier New" pitchFamily="49" charset="0"/>
                <a:cs typeface="Courier New" pitchFamily="49" charset="0"/>
              </a:rPr>
              <a:t>&lt;&lt; "3 is found“ &lt;&lt; </a:t>
            </a:r>
            <a:r>
              <a:rPr lang="en-US" dirty="0" err="1" smtClean="0">
                <a:latin typeface="Courier New" pitchFamily="49" charset="0"/>
                <a:cs typeface="Courier New" pitchFamily="49" charset="0"/>
              </a:rPr>
              <a:t>endl</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cout</a:t>
            </a:r>
            <a:r>
              <a:rPr lang="en-US" dirty="0" smtClean="0">
                <a:latin typeface="Courier New" pitchFamily="49" charset="0"/>
                <a:cs typeface="Courier New" pitchFamily="49" charset="0"/>
              </a:rPr>
              <a:t>&lt;&lt; "value of flag is:" &lt;&lt; </a:t>
            </a:r>
            <a:r>
              <a:rPr lang="en-US" b="1" dirty="0" smtClean="0">
                <a:solidFill>
                  <a:srgbClr val="00B050"/>
                </a:solidFill>
                <a:latin typeface="Courier New" pitchFamily="49" charset="0"/>
                <a:cs typeface="Courier New" pitchFamily="49" charset="0"/>
              </a:rPr>
              <a:t>found</a:t>
            </a:r>
            <a:r>
              <a:rPr lang="en-US" dirty="0" smtClean="0">
                <a:latin typeface="Courier New" pitchFamily="49" charset="0"/>
                <a:cs typeface="Courier New" pitchFamily="49" charset="0"/>
              </a:rPr>
              <a:t> &lt;&lt; </a:t>
            </a:r>
            <a:r>
              <a:rPr lang="en-US" dirty="0" err="1" smtClean="0">
                <a:latin typeface="Courier New" pitchFamily="49" charset="0"/>
                <a:cs typeface="Courier New" pitchFamily="49" charset="0"/>
              </a:rPr>
              <a:t>endl</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    </a:t>
            </a:r>
          </a:p>
          <a:p>
            <a:pPr>
              <a:buNone/>
            </a:pPr>
            <a:r>
              <a:rPr lang="en-US" dirty="0" err="1" smtClean="0">
                <a:latin typeface="Courier New" pitchFamily="49" charset="0"/>
                <a:cs typeface="Courier New" pitchFamily="49" charset="0"/>
              </a:rPr>
              <a:t>cout</a:t>
            </a:r>
            <a:r>
              <a:rPr lang="en-US" dirty="0" smtClean="0">
                <a:latin typeface="Courier New" pitchFamily="49" charset="0"/>
                <a:cs typeface="Courier New" pitchFamily="49" charset="0"/>
              </a:rPr>
              <a:t> &lt;&lt; "inside loop"&lt;&lt;</a:t>
            </a:r>
            <a:r>
              <a:rPr lang="en-US" dirty="0" err="1" smtClean="0">
                <a:latin typeface="Courier New" pitchFamily="49" charset="0"/>
                <a:cs typeface="Courier New" pitchFamily="49" charset="0"/>
              </a:rPr>
              <a:t>endl</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TextBox 5"/>
          <p:cNvSpPr txBox="1"/>
          <p:nvPr/>
        </p:nvSpPr>
        <p:spPr>
          <a:xfrm>
            <a:off x="4932040" y="2204864"/>
            <a:ext cx="3600400" cy="175432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b="1" dirty="0" smtClean="0">
                <a:solidFill>
                  <a:schemeClr val="tx1"/>
                </a:solidFill>
              </a:rPr>
              <a:t>OUTPUT:</a:t>
            </a:r>
          </a:p>
          <a:p>
            <a:r>
              <a:rPr lang="en-US" b="1" dirty="0" smtClean="0">
                <a:solidFill>
                  <a:schemeClr val="tx1"/>
                </a:solidFill>
              </a:rPr>
              <a:t>inside loop </a:t>
            </a:r>
          </a:p>
          <a:p>
            <a:r>
              <a:rPr lang="en-US" b="1" dirty="0" smtClean="0">
                <a:solidFill>
                  <a:schemeClr val="tx1"/>
                </a:solidFill>
              </a:rPr>
              <a:t>inside loop </a:t>
            </a:r>
          </a:p>
          <a:p>
            <a:r>
              <a:rPr lang="en-US" b="1" dirty="0" smtClean="0">
                <a:solidFill>
                  <a:schemeClr val="tx1"/>
                </a:solidFill>
              </a:rPr>
              <a:t>3 is found </a:t>
            </a:r>
          </a:p>
          <a:p>
            <a:r>
              <a:rPr lang="en-US" b="1" dirty="0" smtClean="0">
                <a:solidFill>
                  <a:schemeClr val="tx1"/>
                </a:solidFill>
              </a:rPr>
              <a:t>value of flag is:1 </a:t>
            </a:r>
          </a:p>
          <a:p>
            <a:r>
              <a:rPr lang="en-US" b="1" dirty="0" smtClean="0">
                <a:solidFill>
                  <a:schemeClr val="tx1"/>
                </a:solidFill>
              </a:rPr>
              <a:t>inside loop</a:t>
            </a:r>
            <a:endParaRPr lang="en-US" b="1" dirty="0">
              <a:solidFill>
                <a:schemeClr val="tx1"/>
              </a:solidFill>
            </a:endParaRPr>
          </a:p>
        </p:txBody>
      </p:sp>
    </p:spTree>
    <p:extLst>
      <p:ext uri="{BB962C8B-B14F-4D97-AF65-F5344CB8AC3E}">
        <p14:creationId xmlns:p14="http://schemas.microsoft.com/office/powerpoint/2010/main" val="2388021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E823EA66-9CAE-458C-9CB8-87DE5400593D}" type="slidenum">
              <a:rPr lang="en-US" smtClean="0"/>
              <a:pPr/>
              <a:t>28</a:t>
            </a:fld>
            <a:endParaRPr lang="en-US" smtClean="0"/>
          </a:p>
        </p:txBody>
      </p:sp>
      <p:sp>
        <p:nvSpPr>
          <p:cNvPr id="20483" name="Rectangle 2"/>
          <p:cNvSpPr>
            <a:spLocks noGrp="1" noChangeArrowheads="1"/>
          </p:cNvSpPr>
          <p:nvPr>
            <p:ph type="title"/>
          </p:nvPr>
        </p:nvSpPr>
        <p:spPr>
          <a:xfrm>
            <a:off x="468313" y="188913"/>
            <a:ext cx="8229600" cy="1143000"/>
          </a:xfrm>
        </p:spPr>
        <p:txBody>
          <a:bodyPr>
            <a:normAutofit fontScale="90000"/>
          </a:bodyPr>
          <a:lstStyle/>
          <a:p>
            <a:r>
              <a:rPr lang="en-US" sz="3600" dirty="0" smtClean="0"/>
              <a:t>Flag-Controlled while Loop-</a:t>
            </a:r>
            <a:br>
              <a:rPr lang="en-US" sz="3600" dirty="0" smtClean="0"/>
            </a:br>
            <a:r>
              <a:rPr lang="en-US" sz="3600" dirty="0" smtClean="0"/>
              <a:t>Example 1(</a:t>
            </a:r>
            <a:r>
              <a:rPr lang="en-US" sz="3600" dirty="0" smtClean="0">
                <a:solidFill>
                  <a:srgbClr val="FA6400"/>
                </a:solidFill>
                <a:latin typeface="Courier New" pitchFamily="49" charset="0"/>
              </a:rPr>
              <a:t>Guessing the number game)</a:t>
            </a:r>
            <a:endParaRPr lang="en-US" sz="3600" dirty="0" smtClean="0"/>
          </a:p>
        </p:txBody>
      </p:sp>
      <p:pic>
        <p:nvPicPr>
          <p:cNvPr id="2050" name="Picture 2"/>
          <p:cNvPicPr>
            <a:picLocks noChangeAspect="1" noChangeArrowheads="1"/>
          </p:cNvPicPr>
          <p:nvPr/>
        </p:nvPicPr>
        <p:blipFill>
          <a:blip r:embed="rId3" cstate="print"/>
          <a:srcRect/>
          <a:stretch>
            <a:fillRect/>
          </a:stretch>
        </p:blipFill>
        <p:spPr bwMode="auto">
          <a:xfrm>
            <a:off x="0" y="1556791"/>
            <a:ext cx="8964488" cy="5359289"/>
          </a:xfrm>
          <a:prstGeom prst="rect">
            <a:avLst/>
          </a:prstGeom>
          <a:noFill/>
          <a:ln w="9525">
            <a:noFill/>
            <a:miter lim="800000"/>
            <a:headEnd/>
            <a:tailEnd/>
          </a:ln>
        </p:spPr>
      </p:pic>
      <p:sp>
        <p:nvSpPr>
          <p:cNvPr id="5" name="Left Arrow 4"/>
          <p:cNvSpPr/>
          <p:nvPr/>
        </p:nvSpPr>
        <p:spPr>
          <a:xfrm>
            <a:off x="2771800" y="1628800"/>
            <a:ext cx="1944216" cy="144016"/>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716016" y="1340768"/>
            <a:ext cx="280831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C Standard General Utilities Library</a:t>
            </a:r>
            <a:r>
              <a:rPr lang="en-US" dirty="0" smtClean="0"/>
              <a:t> It defines several general purpose functions such as rand()</a:t>
            </a:r>
            <a:endParaRPr lang="en-US" dirty="0"/>
          </a:p>
        </p:txBody>
      </p:sp>
    </p:spTree>
    <p:extLst>
      <p:ext uri="{BB962C8B-B14F-4D97-AF65-F5344CB8AC3E}">
        <p14:creationId xmlns:p14="http://schemas.microsoft.com/office/powerpoint/2010/main" val="2007653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solidFill>
                  <a:schemeClr val="accent2"/>
                </a:solidFill>
                <a:ea typeface="+mn-ea"/>
                <a:cs typeface="Arial" pitchFamily="34" charset="0"/>
              </a:rPr>
              <a:t>Nested Loops</a:t>
            </a:r>
          </a:p>
        </p:txBody>
      </p:sp>
      <p:sp>
        <p:nvSpPr>
          <p:cNvPr id="27650" name="Slide Number Placeholder 4"/>
          <p:cNvSpPr>
            <a:spLocks noGrp="1"/>
          </p:cNvSpPr>
          <p:nvPr>
            <p:ph type="sldNum" sz="quarter" idx="12"/>
          </p:nvPr>
        </p:nvSpPr>
        <p:spPr/>
        <p:txBody>
          <a:bodyPr>
            <a:normAutofit fontScale="85000" lnSpcReduction="20000"/>
          </a:bodyPr>
          <a:lstStyle/>
          <a:p>
            <a:pPr>
              <a:defRPr/>
            </a:pPr>
            <a:fld id="{EA4A9B90-1399-4A6B-9412-962C98861A76}" type="slidenum">
              <a:rPr lang="en-US"/>
              <a:pPr>
                <a:defRPr/>
              </a:pPr>
              <a:t>29</a:t>
            </a:fld>
            <a:endParaRPr lang="en-US"/>
          </a:p>
        </p:txBody>
      </p:sp>
      <p:sp>
        <p:nvSpPr>
          <p:cNvPr id="39940" name="Rectangle 3"/>
          <p:cNvSpPr>
            <a:spLocks noGrp="1" noChangeArrowheads="1"/>
          </p:cNvSpPr>
          <p:nvPr>
            <p:ph sz="quarter" idx="1"/>
          </p:nvPr>
        </p:nvSpPr>
        <p:spPr>
          <a:xfrm>
            <a:off x="612775" y="1600200"/>
            <a:ext cx="8153400" cy="4495800"/>
          </a:xfrm>
        </p:spPr>
        <p:txBody>
          <a:bodyPr/>
          <a:lstStyle/>
          <a:p>
            <a:r>
              <a:rPr lang="en-US" sz="2800" smtClean="0"/>
              <a:t>Usually used to work with two dimensional arrays (later).</a:t>
            </a:r>
          </a:p>
          <a:p>
            <a:r>
              <a:rPr lang="en-US" sz="2800" smtClean="0"/>
              <a:t>Nested loops consist of an outer loop with one or more inner loops.</a:t>
            </a:r>
          </a:p>
          <a:p>
            <a:r>
              <a:rPr lang="en-US" sz="2800" smtClean="0"/>
              <a:t>Each time the outer loop is repeated, the inner loops are reentered</a:t>
            </a:r>
          </a:p>
          <a:p>
            <a:pPr lvl="1"/>
            <a:r>
              <a:rPr lang="en-US" smtClean="0"/>
              <a:t>Their loop control expressions are reevaluated</a:t>
            </a:r>
          </a:p>
          <a:p>
            <a:pPr lvl="1"/>
            <a:r>
              <a:rPr lang="en-US" smtClean="0"/>
              <a:t>All required iterations are performed again.</a:t>
            </a:r>
          </a:p>
        </p:txBody>
      </p:sp>
    </p:spTree>
    <p:extLst>
      <p:ext uri="{BB962C8B-B14F-4D97-AF65-F5344CB8AC3E}">
        <p14:creationId xmlns:p14="http://schemas.microsoft.com/office/powerpoint/2010/main" val="314232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Loop Statementes</a:t>
            </a:r>
          </a:p>
        </p:txBody>
      </p:sp>
      <p:sp>
        <p:nvSpPr>
          <p:cNvPr id="6" name="Footer Placeholder 5"/>
          <p:cNvSpPr>
            <a:spLocks noGrp="1"/>
          </p:cNvSpPr>
          <p:nvPr>
            <p:ph type="ftr" sz="quarter" idx="11"/>
          </p:nvPr>
        </p:nvSpPr>
        <p:spPr/>
        <p:txBody>
          <a:bodyPr/>
          <a:lstStyle/>
          <a:p>
            <a:r>
              <a:rPr lang="en-US" smtClean="0"/>
              <a:t>A.AlOsaimi</a:t>
            </a: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82605216-0537-4FCC-B04A-E3BD82B90310}" type="slidenum">
              <a:rPr lang="en-US"/>
              <a:pPr>
                <a:defRPr/>
              </a:pPr>
              <a:t>3</a:t>
            </a:fld>
            <a:endParaRPr lang="en-US"/>
          </a:p>
        </p:txBody>
      </p:sp>
      <p:sp>
        <p:nvSpPr>
          <p:cNvPr id="17412" name="Content Placeholder 3"/>
          <p:cNvSpPr>
            <a:spLocks noGrp="1"/>
          </p:cNvSpPr>
          <p:nvPr>
            <p:ph sz="quarter" idx="1"/>
          </p:nvPr>
        </p:nvSpPr>
        <p:spPr/>
        <p:txBody>
          <a:bodyPr/>
          <a:lstStyle/>
          <a:p>
            <a:r>
              <a:rPr lang="en-US" b="1" dirty="0" smtClean="0"/>
              <a:t>Loop statements are:</a:t>
            </a:r>
          </a:p>
          <a:p>
            <a:pPr lvl="1"/>
            <a:r>
              <a:rPr lang="en-US" dirty="0" smtClean="0">
                <a:solidFill>
                  <a:srgbClr val="FF0000"/>
                </a:solidFill>
              </a:rPr>
              <a:t>For</a:t>
            </a:r>
            <a:r>
              <a:rPr lang="en-US" dirty="0" smtClean="0"/>
              <a:t> loop </a:t>
            </a:r>
          </a:p>
          <a:p>
            <a:pPr lvl="1"/>
            <a:r>
              <a:rPr lang="en-US" dirty="0" smtClean="0">
                <a:solidFill>
                  <a:srgbClr val="FF0000"/>
                </a:solidFill>
              </a:rPr>
              <a:t>While </a:t>
            </a:r>
            <a:r>
              <a:rPr lang="en-US" dirty="0" smtClean="0"/>
              <a:t>loop </a:t>
            </a:r>
          </a:p>
          <a:p>
            <a:pPr lvl="1"/>
            <a:r>
              <a:rPr lang="en-US" dirty="0" smtClean="0">
                <a:solidFill>
                  <a:srgbClr val="FF0000"/>
                </a:solidFill>
              </a:rPr>
              <a:t>Do  While  </a:t>
            </a:r>
            <a:r>
              <a:rPr lang="en-US" dirty="0" smtClean="0"/>
              <a:t>loop</a:t>
            </a:r>
          </a:p>
        </p:txBody>
      </p:sp>
      <p:graphicFrame>
        <p:nvGraphicFramePr>
          <p:cNvPr id="5" name="Diagram 4"/>
          <p:cNvGraphicFramePr/>
          <p:nvPr/>
        </p:nvGraphicFramePr>
        <p:xfrm>
          <a:off x="2286000" y="2286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620688"/>
            <a:ext cx="8229600" cy="487362"/>
          </a:xfrm>
        </p:spPr>
        <p:txBody>
          <a:bodyPr>
            <a:noAutofit/>
          </a:bodyPr>
          <a:lstStyle/>
          <a:p>
            <a:pPr marL="320040" indent="-320040" fontAlgn="auto">
              <a:lnSpc>
                <a:spcPct val="80000"/>
              </a:lnSpc>
              <a:spcAft>
                <a:spcPts val="0"/>
              </a:spcAft>
              <a:defRPr/>
            </a:pPr>
            <a:r>
              <a:rPr lang="en-US" sz="2400" dirty="0" smtClean="0">
                <a:solidFill>
                  <a:schemeClr val="accent2"/>
                </a:solidFill>
                <a:ea typeface="+mn-ea"/>
                <a:cs typeface="Arial" pitchFamily="34" charset="0"/>
              </a:rPr>
              <a:t>Example: Sum of Scores of 3 sections</a:t>
            </a:r>
            <a:br>
              <a:rPr lang="en-US" sz="2400" dirty="0" smtClean="0">
                <a:solidFill>
                  <a:schemeClr val="accent2"/>
                </a:solidFill>
                <a:ea typeface="+mn-ea"/>
                <a:cs typeface="Arial" pitchFamily="34" charset="0"/>
              </a:rPr>
            </a:br>
            <a:r>
              <a:rPr lang="en-US" sz="2400" dirty="0" smtClean="0">
                <a:solidFill>
                  <a:srgbClr val="FF3300"/>
                </a:solidFill>
              </a:rPr>
              <a:t>calculate the total scores in each section for 3 sections. Each section's  * scores are terminated by the sentinel -99. */</a:t>
            </a:r>
            <a:br>
              <a:rPr lang="en-US" sz="2400" dirty="0" smtClean="0">
                <a:solidFill>
                  <a:srgbClr val="FF3300"/>
                </a:solidFill>
              </a:rPr>
            </a:br>
            <a:endParaRPr lang="en-US" sz="2400" dirty="0" smtClean="0">
              <a:solidFill>
                <a:schemeClr val="accent2"/>
              </a:solidFill>
              <a:ea typeface="+mn-ea"/>
              <a:cs typeface="Arial" pitchFamily="34" charset="0"/>
            </a:endParaRPr>
          </a:p>
        </p:txBody>
      </p:sp>
      <p:sp>
        <p:nvSpPr>
          <p:cNvPr id="28674" name="Slide Number Placeholder 4"/>
          <p:cNvSpPr>
            <a:spLocks noGrp="1"/>
          </p:cNvSpPr>
          <p:nvPr>
            <p:ph type="sldNum" sz="quarter" idx="12"/>
          </p:nvPr>
        </p:nvSpPr>
        <p:spPr/>
        <p:txBody>
          <a:bodyPr>
            <a:normAutofit fontScale="85000" lnSpcReduction="20000"/>
          </a:bodyPr>
          <a:lstStyle/>
          <a:p>
            <a:pPr>
              <a:defRPr/>
            </a:pPr>
            <a:fld id="{07DEAEED-C9A7-479A-9B5C-66827BC9FB3B}" type="slidenum">
              <a:rPr lang="en-US"/>
              <a:pPr>
                <a:defRPr/>
              </a:pPr>
              <a:t>30</a:t>
            </a:fld>
            <a:endParaRPr lang="en-US"/>
          </a:p>
        </p:txBody>
      </p:sp>
      <p:sp>
        <p:nvSpPr>
          <p:cNvPr id="28676" name="Rectangle 3"/>
          <p:cNvSpPr>
            <a:spLocks noGrp="1" noChangeArrowheads="1"/>
          </p:cNvSpPr>
          <p:nvPr>
            <p:ph sz="quarter" idx="1"/>
          </p:nvPr>
        </p:nvSpPr>
        <p:spPr>
          <a:xfrm>
            <a:off x="0" y="1556792"/>
            <a:ext cx="9144000" cy="5301208"/>
          </a:xfrm>
        </p:spPr>
        <p:txBody>
          <a:bodyPr>
            <a:noAutofit/>
          </a:bodyPr>
          <a:lstStyle/>
          <a:p>
            <a:pPr>
              <a:spcBef>
                <a:spcPts val="0"/>
              </a:spcBef>
              <a:buNone/>
            </a:pPr>
            <a:r>
              <a:rPr lang="en-GB" sz="1800" dirty="0" smtClean="0">
                <a:solidFill>
                  <a:srgbClr val="0000FF"/>
                </a:solidFill>
                <a:latin typeface="Courier New"/>
              </a:rPr>
              <a:t>#include </a:t>
            </a:r>
            <a:r>
              <a:rPr lang="en-GB" sz="1800" dirty="0" smtClean="0">
                <a:solidFill>
                  <a:srgbClr val="A31515"/>
                </a:solidFill>
                <a:latin typeface="Courier New"/>
              </a:rPr>
              <a:t>&lt;</a:t>
            </a:r>
            <a:r>
              <a:rPr lang="en-GB" sz="1800" dirty="0" err="1" smtClean="0">
                <a:solidFill>
                  <a:srgbClr val="A31515"/>
                </a:solidFill>
                <a:latin typeface="Courier New"/>
              </a:rPr>
              <a:t>iostream</a:t>
            </a:r>
            <a:r>
              <a:rPr lang="en-GB" sz="1800" dirty="0" smtClean="0">
                <a:solidFill>
                  <a:srgbClr val="A31515"/>
                </a:solidFill>
                <a:latin typeface="Courier New"/>
              </a:rPr>
              <a:t>&gt;</a:t>
            </a:r>
          </a:p>
          <a:p>
            <a:pPr>
              <a:spcBef>
                <a:spcPts val="0"/>
              </a:spcBef>
              <a:buNone/>
            </a:pPr>
            <a:r>
              <a:rPr lang="en-GB" sz="1800" dirty="0" smtClean="0">
                <a:solidFill>
                  <a:srgbClr val="0000FF"/>
                </a:solidFill>
                <a:latin typeface="Courier New"/>
              </a:rPr>
              <a:t>using namespace std;</a:t>
            </a:r>
          </a:p>
          <a:p>
            <a:pPr>
              <a:spcBef>
                <a:spcPts val="0"/>
              </a:spcBef>
              <a:buNone/>
            </a:pPr>
            <a:r>
              <a:rPr lang="en-GB" sz="1800" dirty="0" smtClean="0">
                <a:solidFill>
                  <a:srgbClr val="0000FF"/>
                </a:solidFill>
                <a:latin typeface="Courier New"/>
              </a:rPr>
              <a:t>#define </a:t>
            </a:r>
            <a:r>
              <a:rPr lang="en-GB" sz="1800" dirty="0" smtClean="0">
                <a:latin typeface="Courier New"/>
              </a:rPr>
              <a:t>SENTINEL</a:t>
            </a:r>
            <a:r>
              <a:rPr lang="en-GB" sz="1800" dirty="0" smtClean="0">
                <a:solidFill>
                  <a:srgbClr val="0000FF"/>
                </a:solidFill>
                <a:latin typeface="Courier New"/>
              </a:rPr>
              <a:t>  </a:t>
            </a:r>
            <a:r>
              <a:rPr lang="en-GB" sz="1800" dirty="0" smtClean="0">
                <a:latin typeface="Courier New"/>
              </a:rPr>
              <a:t> -99</a:t>
            </a:r>
          </a:p>
          <a:p>
            <a:pPr>
              <a:spcBef>
                <a:spcPts val="0"/>
              </a:spcBef>
              <a:buNone/>
            </a:pPr>
            <a:r>
              <a:rPr lang="en-GB" sz="1800" dirty="0" smtClean="0">
                <a:solidFill>
                  <a:srgbClr val="0000FF"/>
                </a:solidFill>
                <a:latin typeface="Courier New"/>
              </a:rPr>
              <a:t>#define </a:t>
            </a:r>
            <a:r>
              <a:rPr lang="en-GB" sz="1800" dirty="0" smtClean="0">
                <a:latin typeface="Courier New"/>
              </a:rPr>
              <a:t>NUM_SECTIONS</a:t>
            </a:r>
            <a:r>
              <a:rPr lang="en-GB" sz="1800" dirty="0" smtClean="0">
                <a:solidFill>
                  <a:srgbClr val="0000FF"/>
                </a:solidFill>
                <a:latin typeface="Courier New"/>
              </a:rPr>
              <a:t> 3</a:t>
            </a:r>
            <a:endParaRPr lang="en-GB" sz="1800" dirty="0" smtClean="0">
              <a:latin typeface="Courier New"/>
            </a:endParaRPr>
          </a:p>
          <a:p>
            <a:pPr>
              <a:spcBef>
                <a:spcPts val="0"/>
              </a:spcBef>
              <a:buNone/>
            </a:pPr>
            <a:r>
              <a:rPr lang="en-GB" sz="1800" dirty="0" err="1" smtClean="0">
                <a:solidFill>
                  <a:srgbClr val="0000FF"/>
                </a:solidFill>
                <a:latin typeface="Courier New"/>
              </a:rPr>
              <a:t>int</a:t>
            </a:r>
            <a:r>
              <a:rPr lang="en-GB" sz="1800" dirty="0" smtClean="0">
                <a:solidFill>
                  <a:srgbClr val="0000FF"/>
                </a:solidFill>
                <a:latin typeface="Courier New"/>
              </a:rPr>
              <a:t>  </a:t>
            </a:r>
            <a:r>
              <a:rPr lang="en-GB" sz="1800" dirty="0" smtClean="0">
                <a:latin typeface="Courier New"/>
              </a:rPr>
              <a:t>main(){</a:t>
            </a:r>
          </a:p>
          <a:p>
            <a:pPr>
              <a:spcBef>
                <a:spcPts val="0"/>
              </a:spcBef>
              <a:buNone/>
            </a:pPr>
            <a:r>
              <a:rPr lang="en-GB" sz="1800" dirty="0" smtClean="0">
                <a:latin typeface="Courier New"/>
              </a:rPr>
              <a:t>        </a:t>
            </a:r>
            <a:r>
              <a:rPr lang="en-GB" sz="1800" dirty="0" err="1" smtClean="0">
                <a:solidFill>
                  <a:srgbClr val="0070C0"/>
                </a:solidFill>
                <a:latin typeface="Courier New"/>
              </a:rPr>
              <a:t>int</a:t>
            </a:r>
            <a:r>
              <a:rPr lang="en-GB" sz="1800" dirty="0" smtClean="0">
                <a:latin typeface="Courier New"/>
              </a:rPr>
              <a:t> sec, score,  sum;</a:t>
            </a:r>
          </a:p>
          <a:p>
            <a:pPr>
              <a:spcBef>
                <a:spcPts val="0"/>
              </a:spcBef>
              <a:buNone/>
            </a:pPr>
            <a:r>
              <a:rPr lang="en-GB" sz="1800" dirty="0" smtClean="0">
                <a:solidFill>
                  <a:srgbClr val="008000"/>
                </a:solidFill>
                <a:latin typeface="Courier New"/>
              </a:rPr>
              <a:t>   </a:t>
            </a:r>
            <a:r>
              <a:rPr lang="en-GB" sz="1800" dirty="0" err="1" smtClean="0">
                <a:solidFill>
                  <a:srgbClr val="008000"/>
                </a:solidFill>
                <a:latin typeface="Courier New"/>
              </a:rPr>
              <a:t>cout</a:t>
            </a:r>
            <a:r>
              <a:rPr lang="en-GB" sz="1800" dirty="0" smtClean="0">
                <a:solidFill>
                  <a:srgbClr val="008000"/>
                </a:solidFill>
                <a:latin typeface="Courier New"/>
              </a:rPr>
              <a:t> &lt;&lt; </a:t>
            </a:r>
            <a:r>
              <a:rPr lang="en-GB" sz="1800" dirty="0" smtClean="0">
                <a:solidFill>
                  <a:srgbClr val="A31515"/>
                </a:solidFill>
                <a:latin typeface="Courier New"/>
              </a:rPr>
              <a:t>"sum of scores for each section\n";</a:t>
            </a:r>
          </a:p>
          <a:p>
            <a:pPr>
              <a:spcBef>
                <a:spcPts val="0"/>
              </a:spcBef>
              <a:buNone/>
            </a:pPr>
            <a:r>
              <a:rPr lang="en-GB" sz="1800" dirty="0" smtClean="0">
                <a:solidFill>
                  <a:srgbClr val="A31515"/>
                </a:solidFill>
                <a:latin typeface="Courier New"/>
              </a:rPr>
              <a:t>  </a:t>
            </a:r>
            <a:r>
              <a:rPr lang="en-GB" sz="1800" dirty="0" smtClean="0">
                <a:solidFill>
                  <a:srgbClr val="0000FF"/>
                </a:solidFill>
                <a:latin typeface="Courier New"/>
              </a:rPr>
              <a:t>for (sec= 1  ;   sec &lt;= NUM_SECTIONS  ;  ++sec)</a:t>
            </a:r>
          </a:p>
          <a:p>
            <a:pPr>
              <a:spcBef>
                <a:spcPts val="0"/>
              </a:spcBef>
              <a:buNone/>
            </a:pPr>
            <a:r>
              <a:rPr lang="en-GB" sz="1800" dirty="0" smtClean="0">
                <a:solidFill>
                  <a:srgbClr val="0000FF"/>
                </a:solidFill>
                <a:latin typeface="Courier New"/>
              </a:rPr>
              <a:t>  {</a:t>
            </a:r>
          </a:p>
          <a:p>
            <a:pPr>
              <a:spcBef>
                <a:spcPts val="0"/>
              </a:spcBef>
              <a:buNone/>
            </a:pPr>
            <a:r>
              <a:rPr lang="en-GB" sz="1800" dirty="0" smtClean="0">
                <a:solidFill>
                  <a:srgbClr val="0000FF"/>
                </a:solidFill>
                <a:latin typeface="Courier New"/>
              </a:rPr>
              <a:t>    sum = 0;</a:t>
            </a:r>
          </a:p>
          <a:p>
            <a:pPr>
              <a:spcBef>
                <a:spcPts val="0"/>
              </a:spcBef>
              <a:buNone/>
            </a:pPr>
            <a:r>
              <a:rPr lang="it-IT" sz="1800" dirty="0" smtClean="0">
                <a:solidFill>
                  <a:srgbClr val="0000FF"/>
                </a:solidFill>
                <a:latin typeface="Courier New"/>
              </a:rPr>
              <a:t>    for (cin&gt;&gt; score; score != SENTINEL; cin&gt;&gt;score) </a:t>
            </a:r>
          </a:p>
          <a:p>
            <a:pPr>
              <a:spcBef>
                <a:spcPts val="0"/>
              </a:spcBef>
              <a:buNone/>
            </a:pPr>
            <a:r>
              <a:rPr lang="en-GB" sz="1800" dirty="0" smtClean="0">
                <a:solidFill>
                  <a:srgbClr val="0000FF"/>
                </a:solidFill>
                <a:latin typeface="Courier New"/>
              </a:rPr>
              <a:t>			{sum += score; }</a:t>
            </a:r>
          </a:p>
          <a:p>
            <a:pPr>
              <a:spcBef>
                <a:spcPts val="0"/>
              </a:spcBef>
              <a:buNone/>
            </a:pPr>
            <a:r>
              <a:rPr lang="en-GB" sz="1800" dirty="0" smtClean="0">
                <a:solidFill>
                  <a:srgbClr val="0000FF"/>
                </a:solidFill>
                <a:latin typeface="Courier New"/>
              </a:rPr>
              <a:t>    </a:t>
            </a:r>
            <a:r>
              <a:rPr lang="en-GB" sz="1800" dirty="0" err="1" smtClean="0">
                <a:solidFill>
                  <a:srgbClr val="0000FF"/>
                </a:solidFill>
                <a:latin typeface="Courier New"/>
              </a:rPr>
              <a:t>cout</a:t>
            </a:r>
            <a:r>
              <a:rPr lang="en-GB" sz="1800" dirty="0" smtClean="0">
                <a:solidFill>
                  <a:srgbClr val="0000FF"/>
                </a:solidFill>
                <a:latin typeface="Courier New"/>
              </a:rPr>
              <a:t> &lt;&lt; </a:t>
            </a:r>
            <a:r>
              <a:rPr lang="en-GB" sz="1800" dirty="0" smtClean="0">
                <a:solidFill>
                  <a:srgbClr val="A31515"/>
                </a:solidFill>
                <a:latin typeface="Courier New"/>
              </a:rPr>
              <a:t>"Section: " &lt;&lt;sec &lt;&lt; " sum of scores : "&lt;&lt; sum&lt;&lt;</a:t>
            </a:r>
            <a:r>
              <a:rPr lang="en-GB" sz="1800" dirty="0" err="1" smtClean="0">
                <a:solidFill>
                  <a:srgbClr val="A31515"/>
                </a:solidFill>
                <a:latin typeface="Courier New"/>
              </a:rPr>
              <a:t>endl</a:t>
            </a:r>
            <a:r>
              <a:rPr lang="en-GB" sz="1800" dirty="0" smtClean="0">
                <a:solidFill>
                  <a:srgbClr val="A31515"/>
                </a:solidFill>
                <a:latin typeface="Courier New"/>
              </a:rPr>
              <a:t>;</a:t>
            </a:r>
          </a:p>
          <a:p>
            <a:pPr>
              <a:spcBef>
                <a:spcPts val="0"/>
              </a:spcBef>
              <a:buNone/>
            </a:pPr>
            <a:r>
              <a:rPr lang="en-GB" sz="1800" dirty="0" smtClean="0">
                <a:solidFill>
                  <a:srgbClr val="A31515"/>
                </a:solidFill>
                <a:latin typeface="Courier New"/>
              </a:rPr>
              <a:t>  }</a:t>
            </a:r>
          </a:p>
          <a:p>
            <a:pPr>
              <a:spcBef>
                <a:spcPts val="0"/>
              </a:spcBef>
              <a:buNone/>
            </a:pPr>
            <a:r>
              <a:rPr lang="en-GB" sz="1800" dirty="0" smtClean="0">
                <a:solidFill>
                  <a:srgbClr val="A31515"/>
                </a:solidFill>
                <a:latin typeface="Courier New"/>
              </a:rPr>
              <a:t> </a:t>
            </a:r>
            <a:r>
              <a:rPr lang="en-GB" sz="1800" dirty="0" smtClean="0">
                <a:solidFill>
                  <a:srgbClr val="0000FF"/>
                </a:solidFill>
                <a:latin typeface="Courier New"/>
              </a:rPr>
              <a:t>return 0;}</a:t>
            </a:r>
          </a:p>
          <a:p>
            <a:pPr>
              <a:spcBef>
                <a:spcPts val="0"/>
              </a:spcBef>
              <a:buNone/>
            </a:pPr>
            <a:endParaRPr lang="en-GB" sz="1800" dirty="0" smtClean="0">
              <a:solidFill>
                <a:srgbClr val="0000FF"/>
              </a:solidFill>
              <a:latin typeface="Courier New"/>
            </a:endParaRPr>
          </a:p>
        </p:txBody>
      </p:sp>
    </p:spTree>
    <p:extLst>
      <p:ext uri="{BB962C8B-B14F-4D97-AF65-F5344CB8AC3E}">
        <p14:creationId xmlns:p14="http://schemas.microsoft.com/office/powerpoint/2010/main" val="1058766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31</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971600" y="476672"/>
            <a:ext cx="7128792" cy="6127034"/>
          </a:xfrm>
          <a:prstGeom prst="rect">
            <a:avLst/>
          </a:prstGeom>
          <a:noFill/>
          <a:ln w="9525">
            <a:noFill/>
            <a:miter lim="800000"/>
            <a:headEnd/>
            <a:tailEnd/>
          </a:ln>
        </p:spPr>
      </p:pic>
    </p:spTree>
    <p:extLst>
      <p:ext uri="{BB962C8B-B14F-4D97-AF65-F5344CB8AC3E}">
        <p14:creationId xmlns:p14="http://schemas.microsoft.com/office/powerpoint/2010/main" val="3837595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2"/>
                </a:solidFill>
                <a:ea typeface="+mn-ea"/>
                <a:cs typeface="Arial" pitchFamily="34" charset="0"/>
              </a:rPr>
              <a:t>What is the Output?</a:t>
            </a:r>
          </a:p>
        </p:txBody>
      </p:sp>
      <p:sp>
        <p:nvSpPr>
          <p:cNvPr id="29698" name="Slide Number Placeholder 3"/>
          <p:cNvSpPr>
            <a:spLocks noGrp="1"/>
          </p:cNvSpPr>
          <p:nvPr>
            <p:ph type="sldNum" sz="quarter" idx="12"/>
          </p:nvPr>
        </p:nvSpPr>
        <p:spPr/>
        <p:txBody>
          <a:bodyPr>
            <a:normAutofit fontScale="85000" lnSpcReduction="20000"/>
          </a:bodyPr>
          <a:lstStyle/>
          <a:p>
            <a:pPr>
              <a:defRPr/>
            </a:pPr>
            <a:fld id="{0372562E-5304-4FBE-BBF7-7317FD8E3378}" type="slidenum">
              <a:rPr lang="en-US"/>
              <a:pPr>
                <a:defRPr/>
              </a:pPr>
              <a:t>32</a:t>
            </a:fld>
            <a:endParaRPr lang="en-US"/>
          </a:p>
        </p:txBody>
      </p:sp>
      <p:sp>
        <p:nvSpPr>
          <p:cNvPr id="6" name="Content Placeholder 5"/>
          <p:cNvSpPr>
            <a:spLocks noGrp="1"/>
          </p:cNvSpPr>
          <p:nvPr>
            <p:ph sz="quarter" idx="1"/>
          </p:nvPr>
        </p:nvSpPr>
        <p:spPr>
          <a:xfrm>
            <a:off x="0" y="1484784"/>
            <a:ext cx="9144000" cy="4495800"/>
          </a:xfrm>
        </p:spPr>
        <p:txBody>
          <a:bodyPr>
            <a:normAutofit fontScale="70000" lnSpcReduction="20000"/>
          </a:bodyPr>
          <a:lstStyle/>
          <a:p>
            <a:pPr>
              <a:buNone/>
            </a:pPr>
            <a:r>
              <a:rPr lang="en-GB" sz="3200" dirty="0" smtClean="0">
                <a:solidFill>
                  <a:srgbClr val="0000FF"/>
                </a:solidFill>
                <a:latin typeface="Courier New"/>
              </a:rPr>
              <a:t>#include </a:t>
            </a:r>
            <a:r>
              <a:rPr lang="en-GB" sz="3200" dirty="0" smtClean="0">
                <a:solidFill>
                  <a:srgbClr val="A31515"/>
                </a:solidFill>
                <a:latin typeface="Courier New"/>
              </a:rPr>
              <a:t>&lt;</a:t>
            </a:r>
            <a:r>
              <a:rPr lang="en-GB" sz="3200" dirty="0" err="1" smtClean="0">
                <a:solidFill>
                  <a:srgbClr val="A31515"/>
                </a:solidFill>
                <a:latin typeface="Courier New"/>
              </a:rPr>
              <a:t>iostream</a:t>
            </a:r>
            <a:r>
              <a:rPr lang="en-GB" sz="3200" dirty="0" smtClean="0">
                <a:solidFill>
                  <a:srgbClr val="A31515"/>
                </a:solidFill>
                <a:latin typeface="Courier New"/>
              </a:rPr>
              <a:t>&gt;</a:t>
            </a:r>
          </a:p>
          <a:p>
            <a:pPr>
              <a:buNone/>
            </a:pPr>
            <a:r>
              <a:rPr lang="en-GB" sz="3200" dirty="0" smtClean="0">
                <a:solidFill>
                  <a:srgbClr val="0000FF"/>
                </a:solidFill>
                <a:latin typeface="Courier New"/>
              </a:rPr>
              <a:t>using namespace std;</a:t>
            </a:r>
          </a:p>
          <a:p>
            <a:pPr>
              <a:buNone/>
            </a:pPr>
            <a:r>
              <a:rPr lang="en-GB" sz="3200" dirty="0" err="1" smtClean="0">
                <a:solidFill>
                  <a:srgbClr val="0000FF"/>
                </a:solidFill>
                <a:latin typeface="Courier New"/>
              </a:rPr>
              <a:t>int</a:t>
            </a:r>
            <a:r>
              <a:rPr lang="en-GB" sz="3200" dirty="0" smtClean="0">
                <a:solidFill>
                  <a:srgbClr val="0000FF"/>
                </a:solidFill>
                <a:latin typeface="Courier New"/>
              </a:rPr>
              <a:t>  main()</a:t>
            </a:r>
          </a:p>
          <a:p>
            <a:pPr>
              <a:buNone/>
            </a:pPr>
            <a:r>
              <a:rPr lang="en-GB" sz="3200" dirty="0" smtClean="0">
                <a:solidFill>
                  <a:srgbClr val="0000FF"/>
                </a:solidFill>
                <a:latin typeface="Courier New"/>
              </a:rPr>
              <a:t>{   </a:t>
            </a:r>
            <a:r>
              <a:rPr lang="en-GB" sz="3200" dirty="0" err="1" smtClean="0">
                <a:solidFill>
                  <a:srgbClr val="0000FF"/>
                </a:solidFill>
                <a:latin typeface="Courier New"/>
              </a:rPr>
              <a:t>int</a:t>
            </a:r>
            <a:r>
              <a:rPr lang="en-GB" sz="3200" dirty="0" smtClean="0">
                <a:solidFill>
                  <a:srgbClr val="0000FF"/>
                </a:solidFill>
                <a:latin typeface="Courier New"/>
              </a:rPr>
              <a:t> o, </a:t>
            </a:r>
            <a:r>
              <a:rPr lang="en-GB" sz="3200" dirty="0" err="1" smtClean="0">
                <a:solidFill>
                  <a:srgbClr val="0000FF"/>
                </a:solidFill>
                <a:latin typeface="Courier New"/>
              </a:rPr>
              <a:t>i</a:t>
            </a:r>
            <a:r>
              <a:rPr lang="en-GB" sz="3200" dirty="0" smtClean="0">
                <a:solidFill>
                  <a:srgbClr val="0000FF"/>
                </a:solidFill>
                <a:latin typeface="Courier New"/>
              </a:rPr>
              <a:t>;   </a:t>
            </a:r>
            <a:r>
              <a:rPr lang="en-GB" sz="3200" dirty="0" smtClean="0">
                <a:solidFill>
                  <a:srgbClr val="008000"/>
                </a:solidFill>
                <a:latin typeface="Courier New"/>
              </a:rPr>
              <a:t>/* loop control variables */</a:t>
            </a:r>
          </a:p>
          <a:p>
            <a:pPr>
              <a:buNone/>
            </a:pPr>
            <a:r>
              <a:rPr lang="en-GB" sz="3200" dirty="0" smtClean="0">
                <a:solidFill>
                  <a:srgbClr val="008000"/>
                </a:solidFill>
                <a:latin typeface="Courier New"/>
              </a:rPr>
              <a:t>        </a:t>
            </a:r>
            <a:r>
              <a:rPr lang="en-GB" sz="3200" dirty="0" err="1" smtClean="0">
                <a:solidFill>
                  <a:srgbClr val="008000"/>
                </a:solidFill>
                <a:latin typeface="Courier New"/>
              </a:rPr>
              <a:t>cout</a:t>
            </a:r>
            <a:r>
              <a:rPr lang="en-GB" sz="3200" dirty="0" smtClean="0">
                <a:solidFill>
                  <a:srgbClr val="008000"/>
                </a:solidFill>
                <a:latin typeface="Courier New"/>
              </a:rPr>
              <a:t> &lt;&lt; </a:t>
            </a:r>
            <a:r>
              <a:rPr lang="en-GB" sz="3200" dirty="0" smtClean="0">
                <a:solidFill>
                  <a:srgbClr val="A31515"/>
                </a:solidFill>
                <a:latin typeface="Courier New"/>
              </a:rPr>
              <a:t>"       O    I\n";      </a:t>
            </a:r>
          </a:p>
          <a:p>
            <a:pPr>
              <a:buNone/>
            </a:pPr>
            <a:r>
              <a:rPr lang="pt-BR" sz="3200" dirty="0" smtClean="0">
                <a:solidFill>
                  <a:srgbClr val="A31515"/>
                </a:solidFill>
                <a:latin typeface="Courier New"/>
              </a:rPr>
              <a:t>        </a:t>
            </a:r>
            <a:r>
              <a:rPr lang="pt-BR" sz="3200" dirty="0" smtClean="0">
                <a:solidFill>
                  <a:srgbClr val="0000FF"/>
                </a:solidFill>
                <a:latin typeface="Courier New"/>
              </a:rPr>
              <a:t>for  (o = 1;  o &lt; 4;  ++o)</a:t>
            </a:r>
          </a:p>
          <a:p>
            <a:pPr>
              <a:buNone/>
            </a:pPr>
            <a:r>
              <a:rPr lang="en-GB" sz="3200" dirty="0" smtClean="0">
                <a:solidFill>
                  <a:srgbClr val="0000FF"/>
                </a:solidFill>
                <a:latin typeface="Courier New"/>
              </a:rPr>
              <a:t>		{ </a:t>
            </a:r>
          </a:p>
          <a:p>
            <a:pPr>
              <a:buNone/>
            </a:pPr>
            <a:r>
              <a:rPr lang="en-GB" sz="3200" dirty="0" smtClean="0">
                <a:solidFill>
                  <a:srgbClr val="0000FF"/>
                </a:solidFill>
                <a:latin typeface="Courier New"/>
              </a:rPr>
              <a:t>            </a:t>
            </a:r>
            <a:r>
              <a:rPr lang="en-GB" sz="3200" dirty="0" err="1" smtClean="0">
                <a:solidFill>
                  <a:srgbClr val="0000FF"/>
                </a:solidFill>
                <a:latin typeface="Courier New"/>
              </a:rPr>
              <a:t>cout</a:t>
            </a:r>
            <a:r>
              <a:rPr lang="en-GB" sz="3200" dirty="0" smtClean="0">
                <a:solidFill>
                  <a:srgbClr val="0000FF"/>
                </a:solidFill>
                <a:latin typeface="Courier New"/>
              </a:rPr>
              <a:t> &lt;&lt; </a:t>
            </a:r>
            <a:r>
              <a:rPr lang="en-GB" sz="3200" dirty="0" smtClean="0">
                <a:solidFill>
                  <a:srgbClr val="A31515"/>
                </a:solidFill>
                <a:latin typeface="Courier New"/>
              </a:rPr>
              <a:t>"Outer  "&lt;&lt; o &lt;&lt;</a:t>
            </a:r>
            <a:r>
              <a:rPr lang="en-GB" sz="3200" dirty="0" err="1" smtClean="0">
                <a:solidFill>
                  <a:srgbClr val="A31515"/>
                </a:solidFill>
                <a:latin typeface="Courier New"/>
              </a:rPr>
              <a:t>endl</a:t>
            </a:r>
            <a:r>
              <a:rPr lang="en-GB" sz="3200" dirty="0" smtClean="0">
                <a:solidFill>
                  <a:srgbClr val="A31515"/>
                </a:solidFill>
                <a:latin typeface="Courier New"/>
              </a:rPr>
              <a:t>;</a:t>
            </a:r>
          </a:p>
          <a:p>
            <a:pPr>
              <a:buNone/>
            </a:pPr>
            <a:r>
              <a:rPr lang="nn-NO" sz="3200" dirty="0" smtClean="0">
                <a:solidFill>
                  <a:srgbClr val="A31515"/>
                </a:solidFill>
                <a:latin typeface="Courier New"/>
              </a:rPr>
              <a:t>            </a:t>
            </a:r>
            <a:r>
              <a:rPr lang="nn-NO" sz="3200" dirty="0" smtClean="0">
                <a:solidFill>
                  <a:srgbClr val="0000FF"/>
                </a:solidFill>
                <a:latin typeface="Courier New"/>
              </a:rPr>
              <a:t>for  (i = 0;  i &lt; o;  ++i)</a:t>
            </a:r>
          </a:p>
          <a:p>
            <a:pPr>
              <a:buNone/>
            </a:pPr>
            <a:r>
              <a:rPr lang="en-GB" sz="3200" dirty="0" smtClean="0">
                <a:solidFill>
                  <a:srgbClr val="0000FF"/>
                </a:solidFill>
                <a:latin typeface="Courier New"/>
              </a:rPr>
              <a:t>			{ </a:t>
            </a:r>
            <a:r>
              <a:rPr lang="en-GB" sz="3200" dirty="0" err="1" smtClean="0">
                <a:solidFill>
                  <a:srgbClr val="0000FF"/>
                </a:solidFill>
                <a:latin typeface="Courier New"/>
              </a:rPr>
              <a:t>cout</a:t>
            </a:r>
            <a:r>
              <a:rPr lang="en-GB" sz="3200" dirty="0" smtClean="0">
                <a:solidFill>
                  <a:srgbClr val="0000FF"/>
                </a:solidFill>
                <a:latin typeface="Courier New"/>
              </a:rPr>
              <a:t> &lt;&lt; </a:t>
            </a:r>
            <a:r>
              <a:rPr lang="en-GB" sz="3200" dirty="0" smtClean="0">
                <a:solidFill>
                  <a:srgbClr val="A31515"/>
                </a:solidFill>
                <a:latin typeface="Courier New"/>
              </a:rPr>
              <a:t>"Inner       " &lt;&lt; </a:t>
            </a:r>
            <a:r>
              <a:rPr lang="en-GB" sz="3200" dirty="0" err="1" smtClean="0">
                <a:solidFill>
                  <a:srgbClr val="A31515"/>
                </a:solidFill>
                <a:latin typeface="Courier New"/>
              </a:rPr>
              <a:t>i</a:t>
            </a:r>
            <a:r>
              <a:rPr lang="en-GB" sz="3200" dirty="0" smtClean="0">
                <a:solidFill>
                  <a:srgbClr val="A31515"/>
                </a:solidFill>
                <a:latin typeface="Courier New"/>
              </a:rPr>
              <a:t> &lt;&lt;</a:t>
            </a:r>
            <a:r>
              <a:rPr lang="en-GB" sz="3200" dirty="0" err="1" smtClean="0">
                <a:solidFill>
                  <a:srgbClr val="A31515"/>
                </a:solidFill>
                <a:latin typeface="Courier New"/>
              </a:rPr>
              <a:t>endl</a:t>
            </a:r>
            <a:r>
              <a:rPr lang="en-GB" sz="3200" dirty="0" smtClean="0">
                <a:solidFill>
                  <a:srgbClr val="A31515"/>
                </a:solidFill>
                <a:latin typeface="Courier New"/>
              </a:rPr>
              <a:t>; }</a:t>
            </a:r>
          </a:p>
          <a:p>
            <a:pPr>
              <a:buNone/>
            </a:pPr>
            <a:r>
              <a:rPr lang="en-GB" sz="3200" dirty="0" smtClean="0">
                <a:solidFill>
                  <a:srgbClr val="A31515"/>
                </a:solidFill>
                <a:latin typeface="Courier New"/>
              </a:rPr>
              <a:t>      }   </a:t>
            </a:r>
          </a:p>
          <a:p>
            <a:pPr>
              <a:buNone/>
            </a:pPr>
            <a:r>
              <a:rPr lang="en-GB" sz="3200" dirty="0" smtClean="0">
                <a:solidFill>
                  <a:srgbClr val="0000FF"/>
                </a:solidFill>
                <a:latin typeface="Courier New"/>
              </a:rPr>
              <a:t>return 0;}</a:t>
            </a:r>
          </a:p>
          <a:p>
            <a:pPr>
              <a:buNone/>
            </a:pPr>
            <a:endParaRPr lang="en-GB" sz="3200" dirty="0" smtClean="0">
              <a:solidFill>
                <a:srgbClr val="0000FF"/>
              </a:solidFill>
              <a:latin typeface="Courier New"/>
            </a:endParaRPr>
          </a:p>
          <a:p>
            <a:pPr>
              <a:buNone/>
            </a:pPr>
            <a:endParaRPr lang="en-GB" sz="3200" dirty="0" smtClean="0">
              <a:solidFill>
                <a:srgbClr val="0000FF"/>
              </a:solidFill>
              <a:latin typeface="Courier New"/>
            </a:endParaRPr>
          </a:p>
          <a:p>
            <a:pPr>
              <a:buNone/>
            </a:pPr>
            <a:endParaRPr lang="en-US" dirty="0"/>
          </a:p>
        </p:txBody>
      </p:sp>
    </p:spTree>
    <p:extLst>
      <p:ext uri="{BB962C8B-B14F-4D97-AF65-F5344CB8AC3E}">
        <p14:creationId xmlns:p14="http://schemas.microsoft.com/office/powerpoint/2010/main" val="1920447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1"/>
          </p:nvPr>
        </p:nvSpPr>
        <p:spPr/>
        <p:txBody>
          <a:bodyPr/>
          <a:lstStyle/>
          <a:p>
            <a:r>
              <a:rPr lang="en-US" smtClean="0"/>
              <a:t>A.AlOsaimi</a:t>
            </a:r>
            <a:endParaRPr lang="en-US"/>
          </a:p>
        </p:txBody>
      </p:sp>
      <p:sp>
        <p:nvSpPr>
          <p:cNvPr id="4" name="Slide Number Placeholder 3"/>
          <p:cNvSpPr>
            <a:spLocks noGrp="1"/>
          </p:cNvSpPr>
          <p:nvPr>
            <p:ph type="sldNum" sz="quarter" idx="12"/>
          </p:nvPr>
        </p:nvSpPr>
        <p:spPr/>
        <p:txBody>
          <a:bodyPr>
            <a:normAutofit fontScale="85000" lnSpcReduction="20000"/>
          </a:bodyPr>
          <a:lstStyle/>
          <a:p>
            <a:fld id="{95A16B2D-F6BB-4C14-93C8-886D1C30D6C0}" type="slidenum">
              <a:rPr lang="en-US" smtClean="0"/>
              <a:pPr/>
              <a:t>33</a:t>
            </a:fld>
            <a:endParaRPr lang="en-US"/>
          </a:p>
        </p:txBody>
      </p:sp>
      <p:sp>
        <p:nvSpPr>
          <p:cNvPr id="5" name="Content Placeholder 4"/>
          <p:cNvSpPr>
            <a:spLocks noGrp="1"/>
          </p:cNvSpPr>
          <p:nvPr>
            <p:ph sz="quarter" idx="1"/>
          </p:nvPr>
        </p:nvSpPr>
        <p:spPr/>
        <p:txBody>
          <a:bodyPr/>
          <a:lstStyle/>
          <a:p>
            <a:endParaRPr lang="en-GB"/>
          </a:p>
        </p:txBody>
      </p:sp>
      <p:pic>
        <p:nvPicPr>
          <p:cNvPr id="6" name="Picture 3"/>
          <p:cNvPicPr>
            <a:picLocks noChangeAspect="1" noChangeArrowheads="1"/>
          </p:cNvPicPr>
          <p:nvPr/>
        </p:nvPicPr>
        <p:blipFill>
          <a:blip r:embed="rId2" cstate="print"/>
          <a:srcRect/>
          <a:stretch>
            <a:fillRect/>
          </a:stretch>
        </p:blipFill>
        <p:spPr bwMode="auto">
          <a:xfrm>
            <a:off x="971600" y="1052736"/>
            <a:ext cx="6804248" cy="4566919"/>
          </a:xfrm>
          <a:prstGeom prst="rect">
            <a:avLst/>
          </a:prstGeom>
          <a:noFill/>
          <a:ln w="9525">
            <a:noFill/>
            <a:miter lim="800000"/>
            <a:headEnd/>
            <a:tailEnd/>
          </a:ln>
        </p:spPr>
      </p:pic>
    </p:spTree>
    <p:extLst>
      <p:ext uri="{BB962C8B-B14F-4D97-AF65-F5344CB8AC3E}">
        <p14:creationId xmlns:p14="http://schemas.microsoft.com/office/powerpoint/2010/main" val="1547138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solidFill>
                  <a:srgbClr val="FF3300"/>
                </a:solidFill>
                <a:ea typeface="+mn-ea"/>
                <a:cs typeface="Arial" pitchFamily="34" charset="0"/>
              </a:rPr>
              <a:t>do while </a:t>
            </a:r>
            <a:r>
              <a:rPr lang="en-US" dirty="0" smtClean="0">
                <a:solidFill>
                  <a:schemeClr val="accent2"/>
                </a:solidFill>
                <a:ea typeface="+mn-ea"/>
                <a:cs typeface="Arial" pitchFamily="34" charset="0"/>
              </a:rPr>
              <a:t>statement</a:t>
            </a:r>
          </a:p>
        </p:txBody>
      </p:sp>
      <p:sp>
        <p:nvSpPr>
          <p:cNvPr id="30722" name="Slide Number Placeholder 4"/>
          <p:cNvSpPr>
            <a:spLocks noGrp="1"/>
          </p:cNvSpPr>
          <p:nvPr>
            <p:ph type="sldNum" sz="quarter" idx="12"/>
          </p:nvPr>
        </p:nvSpPr>
        <p:spPr/>
        <p:txBody>
          <a:bodyPr>
            <a:normAutofit fontScale="85000" lnSpcReduction="20000"/>
          </a:bodyPr>
          <a:lstStyle/>
          <a:p>
            <a:pPr>
              <a:defRPr/>
            </a:pPr>
            <a:fld id="{C0F5302A-F4F6-4F0B-913C-87F847436C64}" type="slidenum">
              <a:rPr lang="en-US"/>
              <a:pPr>
                <a:defRPr/>
              </a:pPr>
              <a:t>34</a:t>
            </a:fld>
            <a:endParaRPr lang="en-US"/>
          </a:p>
        </p:txBody>
      </p:sp>
      <p:sp>
        <p:nvSpPr>
          <p:cNvPr id="43012" name="Rectangle 3"/>
          <p:cNvSpPr>
            <a:spLocks noGrp="1" noChangeArrowheads="1"/>
          </p:cNvSpPr>
          <p:nvPr>
            <p:ph sz="quarter" idx="1"/>
          </p:nvPr>
        </p:nvSpPr>
        <p:spPr>
          <a:xfrm>
            <a:off x="612775" y="1600200"/>
            <a:ext cx="8153400" cy="4495800"/>
          </a:xfrm>
        </p:spPr>
        <p:txBody>
          <a:bodyPr/>
          <a:lstStyle/>
          <a:p>
            <a:pPr>
              <a:lnSpc>
                <a:spcPct val="90000"/>
              </a:lnSpc>
            </a:pPr>
            <a:r>
              <a:rPr lang="en-US" dirty="0" smtClean="0"/>
              <a:t>Both the </a:t>
            </a:r>
            <a:r>
              <a:rPr lang="en-US" dirty="0" smtClean="0">
                <a:solidFill>
                  <a:srgbClr val="FF3300"/>
                </a:solidFill>
              </a:rPr>
              <a:t>for</a:t>
            </a:r>
            <a:r>
              <a:rPr lang="en-US" dirty="0" smtClean="0"/>
              <a:t> statement and the </a:t>
            </a:r>
            <a:r>
              <a:rPr lang="en-US" dirty="0" smtClean="0">
                <a:solidFill>
                  <a:srgbClr val="FF3300"/>
                </a:solidFill>
              </a:rPr>
              <a:t>while</a:t>
            </a:r>
            <a:r>
              <a:rPr lang="en-US" dirty="0" smtClean="0"/>
              <a:t> statement </a:t>
            </a:r>
            <a:r>
              <a:rPr lang="en-US" dirty="0" smtClean="0">
                <a:solidFill>
                  <a:srgbClr val="0033CC"/>
                </a:solidFill>
              </a:rPr>
              <a:t>evaluate the loop condition before the first execution of the loop body</a:t>
            </a:r>
            <a:r>
              <a:rPr lang="en-US" dirty="0" smtClean="0"/>
              <a:t>.</a:t>
            </a:r>
          </a:p>
          <a:p>
            <a:pPr>
              <a:lnSpc>
                <a:spcPct val="90000"/>
              </a:lnSpc>
            </a:pPr>
            <a:r>
              <a:rPr lang="en-US" dirty="0" smtClean="0"/>
              <a:t>In most cases, this pretest is desirable and prevents the loop from executing when there may be no data items to process.</a:t>
            </a:r>
          </a:p>
          <a:p>
            <a:pPr>
              <a:lnSpc>
                <a:spcPct val="90000"/>
              </a:lnSpc>
            </a:pPr>
            <a:r>
              <a:rPr lang="en-US" dirty="0" smtClean="0">
                <a:solidFill>
                  <a:srgbClr val="0033CC"/>
                </a:solidFill>
              </a:rPr>
              <a:t>There are some situations, generally involving interactive input, when we know that a loop must execute at least one time</a:t>
            </a:r>
            <a:r>
              <a:rPr lang="en-US" dirty="0" smtClean="0"/>
              <a:t>.</a:t>
            </a:r>
          </a:p>
        </p:txBody>
      </p:sp>
    </p:spTree>
    <p:extLst>
      <p:ext uri="{BB962C8B-B14F-4D97-AF65-F5344CB8AC3E}">
        <p14:creationId xmlns:p14="http://schemas.microsoft.com/office/powerpoint/2010/main" val="3226657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normAutofit/>
          </a:bodyPr>
          <a:lstStyle/>
          <a:p>
            <a:pPr fontAlgn="auto">
              <a:spcAft>
                <a:spcPts val="0"/>
              </a:spcAft>
              <a:defRPr/>
            </a:pPr>
            <a:r>
              <a:rPr lang="en-US" dirty="0" smtClean="0">
                <a:solidFill>
                  <a:srgbClr val="FF3300"/>
                </a:solidFill>
                <a:ea typeface="+mn-ea"/>
                <a:cs typeface="Arial" pitchFamily="34" charset="0"/>
              </a:rPr>
              <a:t>do while </a:t>
            </a:r>
            <a:r>
              <a:rPr lang="en-US" dirty="0" smtClean="0">
                <a:solidFill>
                  <a:schemeClr val="accent2"/>
                </a:solidFill>
                <a:ea typeface="+mn-ea"/>
                <a:cs typeface="Arial" pitchFamily="34" charset="0"/>
              </a:rPr>
              <a:t>Example1</a:t>
            </a:r>
          </a:p>
        </p:txBody>
      </p:sp>
      <p:sp>
        <p:nvSpPr>
          <p:cNvPr id="31746" name="Slide Number Placeholder 4"/>
          <p:cNvSpPr>
            <a:spLocks noGrp="1"/>
          </p:cNvSpPr>
          <p:nvPr>
            <p:ph type="sldNum" sz="quarter" idx="12"/>
          </p:nvPr>
        </p:nvSpPr>
        <p:spPr/>
        <p:txBody>
          <a:bodyPr>
            <a:normAutofit fontScale="85000" lnSpcReduction="20000"/>
          </a:bodyPr>
          <a:lstStyle/>
          <a:p>
            <a:pPr>
              <a:defRPr/>
            </a:pPr>
            <a:fld id="{3ACA08D8-9461-4323-9FB0-F888FB90A3C5}" type="slidenum">
              <a:rPr lang="en-US"/>
              <a:pPr>
                <a:defRPr/>
              </a:pPr>
              <a:t>35</a:t>
            </a:fld>
            <a:endParaRPr lang="en-US"/>
          </a:p>
        </p:txBody>
      </p:sp>
      <p:sp>
        <p:nvSpPr>
          <p:cNvPr id="44036" name="Rectangle 3"/>
          <p:cNvSpPr>
            <a:spLocks noGrp="1" noChangeArrowheads="1"/>
          </p:cNvSpPr>
          <p:nvPr>
            <p:ph sz="quarter" idx="1"/>
          </p:nvPr>
        </p:nvSpPr>
        <p:spPr/>
        <p:txBody>
          <a:bodyPr>
            <a:normAutofit fontScale="92500" lnSpcReduction="20000"/>
          </a:bodyPr>
          <a:lstStyle/>
          <a:p>
            <a:pPr marL="342900" indent="-342900">
              <a:lnSpc>
                <a:spcPct val="80000"/>
              </a:lnSpc>
              <a:spcBef>
                <a:spcPct val="20000"/>
              </a:spcBef>
              <a:buNone/>
              <a:defRPr/>
            </a:pPr>
            <a:r>
              <a:rPr lang="en-US" sz="1800" dirty="0" smtClean="0">
                <a:solidFill>
                  <a:srgbClr val="0033CC"/>
                </a:solidFill>
              </a:rPr>
              <a:t>#include &lt;</a:t>
            </a:r>
            <a:r>
              <a:rPr lang="en-US" sz="1800" dirty="0" err="1" smtClean="0">
                <a:solidFill>
                  <a:srgbClr val="0033CC"/>
                </a:solidFill>
              </a:rPr>
              <a:t>iostream</a:t>
            </a:r>
            <a:r>
              <a:rPr lang="en-US" sz="1800" dirty="0" smtClean="0">
                <a:solidFill>
                  <a:srgbClr val="0033CC"/>
                </a:solidFill>
              </a:rPr>
              <a:t>&gt;</a:t>
            </a:r>
          </a:p>
          <a:p>
            <a:pPr marL="342900" indent="-342900">
              <a:lnSpc>
                <a:spcPct val="80000"/>
              </a:lnSpc>
              <a:spcBef>
                <a:spcPct val="20000"/>
              </a:spcBef>
              <a:buNone/>
              <a:defRPr/>
            </a:pPr>
            <a:r>
              <a:rPr lang="en-US" sz="1800" dirty="0" smtClean="0">
                <a:solidFill>
                  <a:srgbClr val="0033CC"/>
                </a:solidFill>
              </a:rPr>
              <a:t>using namespace std;</a:t>
            </a:r>
          </a:p>
          <a:p>
            <a:pPr>
              <a:lnSpc>
                <a:spcPct val="80000"/>
              </a:lnSpc>
              <a:buFontTx/>
              <a:buNone/>
            </a:pPr>
            <a:r>
              <a:rPr lang="en-US" sz="2000" dirty="0" smtClean="0">
                <a:solidFill>
                  <a:srgbClr val="0033CC"/>
                </a:solidFill>
              </a:rPr>
              <a:t>#define KMS_PER_MILE 1.609</a:t>
            </a:r>
          </a:p>
          <a:p>
            <a:pPr>
              <a:lnSpc>
                <a:spcPct val="80000"/>
              </a:lnSpc>
              <a:buFontTx/>
              <a:buNone/>
            </a:pPr>
            <a:r>
              <a:rPr lang="en-US" sz="2000" dirty="0" smtClean="0">
                <a:solidFill>
                  <a:srgbClr val="0033CC"/>
                </a:solidFill>
              </a:rPr>
              <a:t>/* converts miles to kilometers - repeatedly */</a:t>
            </a:r>
          </a:p>
          <a:p>
            <a:pPr>
              <a:lnSpc>
                <a:spcPct val="80000"/>
              </a:lnSpc>
              <a:buFontTx/>
              <a:buNone/>
            </a:pPr>
            <a:r>
              <a:rPr lang="en-US" sz="2000" dirty="0" smtClean="0">
                <a:solidFill>
                  <a:srgbClr val="0033CC"/>
                </a:solidFill>
              </a:rPr>
              <a:t>int main() {</a:t>
            </a:r>
          </a:p>
          <a:p>
            <a:pPr>
              <a:lnSpc>
                <a:spcPct val="80000"/>
              </a:lnSpc>
              <a:buFontTx/>
              <a:buNone/>
            </a:pPr>
            <a:r>
              <a:rPr lang="en-US" sz="2000" dirty="0" smtClean="0">
                <a:solidFill>
                  <a:srgbClr val="0033CC"/>
                </a:solidFill>
              </a:rPr>
              <a:t>           double </a:t>
            </a:r>
            <a:r>
              <a:rPr lang="en-US" sz="2000" dirty="0" err="1" smtClean="0">
                <a:solidFill>
                  <a:srgbClr val="0033CC"/>
                </a:solidFill>
              </a:rPr>
              <a:t>kms</a:t>
            </a:r>
            <a:r>
              <a:rPr lang="en-US" sz="2000" dirty="0" smtClean="0">
                <a:solidFill>
                  <a:srgbClr val="0033CC"/>
                </a:solidFill>
              </a:rPr>
              <a:t>,  miles;                </a:t>
            </a:r>
          </a:p>
          <a:p>
            <a:pPr>
              <a:lnSpc>
                <a:spcPct val="80000"/>
              </a:lnSpc>
              <a:buFontTx/>
              <a:buNone/>
            </a:pPr>
            <a:r>
              <a:rPr lang="en-US" sz="2000" dirty="0" smtClean="0">
                <a:solidFill>
                  <a:srgbClr val="0033CC"/>
                </a:solidFill>
              </a:rPr>
              <a:t>           char res;  //for user response [y/n]</a:t>
            </a:r>
          </a:p>
          <a:p>
            <a:pPr>
              <a:lnSpc>
                <a:spcPct val="80000"/>
              </a:lnSpc>
              <a:buFontTx/>
              <a:buNone/>
            </a:pPr>
            <a:r>
              <a:rPr lang="en-US" sz="2000" dirty="0" smtClean="0">
                <a:solidFill>
                  <a:srgbClr val="0033CC"/>
                </a:solidFill>
              </a:rPr>
              <a:t>      </a:t>
            </a:r>
            <a:r>
              <a:rPr lang="en-US" sz="2000" dirty="0" smtClean="0">
                <a:solidFill>
                  <a:srgbClr val="FF3300"/>
                </a:solidFill>
              </a:rPr>
              <a:t>do</a:t>
            </a:r>
            <a:r>
              <a:rPr lang="en-US" sz="2000" dirty="0" smtClean="0">
                <a:solidFill>
                  <a:srgbClr val="0033CC"/>
                </a:solidFill>
              </a:rPr>
              <a:t> </a:t>
            </a:r>
            <a:r>
              <a:rPr lang="en-US" sz="2000" dirty="0" smtClean="0">
                <a:solidFill>
                  <a:srgbClr val="FF3300"/>
                </a:solidFill>
              </a:rPr>
              <a:t>{</a:t>
            </a:r>
            <a:r>
              <a:rPr lang="en-US" sz="2000" dirty="0" smtClean="0">
                <a:solidFill>
                  <a:srgbClr val="0033CC"/>
                </a:solidFill>
              </a:rPr>
              <a:t>       </a:t>
            </a:r>
          </a:p>
          <a:p>
            <a:pPr>
              <a:lnSpc>
                <a:spcPct val="80000"/>
              </a:lnSpc>
              <a:buFontTx/>
              <a:buNone/>
            </a:pPr>
            <a:r>
              <a:rPr lang="en-US" sz="2000" dirty="0" smtClean="0">
                <a:solidFill>
                  <a:srgbClr val="0033CC"/>
                </a:solidFill>
              </a:rPr>
              <a:t>              </a:t>
            </a:r>
            <a:r>
              <a:rPr lang="en-US" sz="2000" dirty="0" err="1" smtClean="0">
                <a:solidFill>
                  <a:srgbClr val="0033CC"/>
                </a:solidFill>
              </a:rPr>
              <a:t>cout</a:t>
            </a:r>
            <a:r>
              <a:rPr lang="en-US" sz="2000" dirty="0" smtClean="0">
                <a:solidFill>
                  <a:srgbClr val="0033CC"/>
                </a:solidFill>
              </a:rPr>
              <a:t> &lt;&lt; "Enter the distance in miles&gt; ";</a:t>
            </a:r>
          </a:p>
          <a:p>
            <a:pPr>
              <a:lnSpc>
                <a:spcPct val="80000"/>
              </a:lnSpc>
              <a:buFontTx/>
              <a:buNone/>
            </a:pPr>
            <a:r>
              <a:rPr lang="en-US" sz="2000" dirty="0" smtClean="0">
                <a:solidFill>
                  <a:srgbClr val="0033CC"/>
                </a:solidFill>
              </a:rPr>
              <a:t>              </a:t>
            </a:r>
            <a:r>
              <a:rPr lang="en-US" sz="2000" dirty="0" err="1" smtClean="0">
                <a:solidFill>
                  <a:srgbClr val="0033CC"/>
                </a:solidFill>
              </a:rPr>
              <a:t>cin</a:t>
            </a:r>
            <a:r>
              <a:rPr lang="en-US" sz="2000" dirty="0" smtClean="0">
                <a:solidFill>
                  <a:srgbClr val="0033CC"/>
                </a:solidFill>
              </a:rPr>
              <a:t>&gt;&gt; miles;          </a:t>
            </a:r>
          </a:p>
          <a:p>
            <a:pPr>
              <a:lnSpc>
                <a:spcPct val="80000"/>
              </a:lnSpc>
              <a:buFontTx/>
              <a:buNone/>
            </a:pPr>
            <a:r>
              <a:rPr lang="en-US" sz="2000" dirty="0" smtClean="0">
                <a:solidFill>
                  <a:srgbClr val="0033CC"/>
                </a:solidFill>
              </a:rPr>
              <a:t>              </a:t>
            </a:r>
            <a:r>
              <a:rPr lang="en-US" sz="2000" dirty="0" err="1" smtClean="0">
                <a:solidFill>
                  <a:srgbClr val="0033CC"/>
                </a:solidFill>
              </a:rPr>
              <a:t>kms</a:t>
            </a:r>
            <a:r>
              <a:rPr lang="en-US" sz="2000" dirty="0" smtClean="0">
                <a:solidFill>
                  <a:srgbClr val="0033CC"/>
                </a:solidFill>
              </a:rPr>
              <a:t> = KMS_PER_MILE * miles;          </a:t>
            </a:r>
          </a:p>
          <a:p>
            <a:pPr>
              <a:lnSpc>
                <a:spcPct val="80000"/>
              </a:lnSpc>
              <a:buFontTx/>
              <a:buNone/>
            </a:pPr>
            <a:r>
              <a:rPr lang="en-US" sz="2000" dirty="0" smtClean="0">
                <a:solidFill>
                  <a:srgbClr val="0033CC"/>
                </a:solidFill>
              </a:rPr>
              <a:t>              </a:t>
            </a:r>
            <a:r>
              <a:rPr lang="en-US" sz="2000" dirty="0" err="1" smtClean="0">
                <a:solidFill>
                  <a:srgbClr val="0033CC"/>
                </a:solidFill>
              </a:rPr>
              <a:t>cout</a:t>
            </a:r>
            <a:r>
              <a:rPr lang="en-US" sz="2000" dirty="0" smtClean="0">
                <a:solidFill>
                  <a:srgbClr val="0033CC"/>
                </a:solidFill>
              </a:rPr>
              <a:t> &lt;&lt; "That equals”&lt;&lt; </a:t>
            </a:r>
            <a:r>
              <a:rPr lang="en-US" sz="2000" dirty="0" err="1" smtClean="0">
                <a:solidFill>
                  <a:srgbClr val="0033CC"/>
                </a:solidFill>
              </a:rPr>
              <a:t>kms</a:t>
            </a:r>
            <a:r>
              <a:rPr lang="en-US" sz="2000" dirty="0" smtClean="0">
                <a:solidFill>
                  <a:srgbClr val="0033CC"/>
                </a:solidFill>
              </a:rPr>
              <a:t> &lt;&lt; “kilometers.”&lt;&lt;</a:t>
            </a:r>
            <a:r>
              <a:rPr lang="en-US" sz="2000" dirty="0" err="1" smtClean="0">
                <a:solidFill>
                  <a:srgbClr val="0033CC"/>
                </a:solidFill>
              </a:rPr>
              <a:t>endl</a:t>
            </a:r>
            <a:r>
              <a:rPr lang="en-US" sz="2000" dirty="0" smtClean="0">
                <a:solidFill>
                  <a:srgbClr val="0033CC"/>
                </a:solidFill>
              </a:rPr>
              <a:t>;</a:t>
            </a:r>
          </a:p>
          <a:p>
            <a:pPr>
              <a:lnSpc>
                <a:spcPct val="80000"/>
              </a:lnSpc>
              <a:buFontTx/>
              <a:buNone/>
            </a:pPr>
            <a:r>
              <a:rPr lang="en-US" sz="2000" dirty="0" smtClean="0">
                <a:solidFill>
                  <a:srgbClr val="0033CC"/>
                </a:solidFill>
              </a:rPr>
              <a:t>              </a:t>
            </a:r>
            <a:r>
              <a:rPr lang="en-US" sz="2000" dirty="0" err="1" smtClean="0">
                <a:solidFill>
                  <a:srgbClr val="0033CC"/>
                </a:solidFill>
              </a:rPr>
              <a:t>cout</a:t>
            </a:r>
            <a:r>
              <a:rPr lang="en-US" sz="2000" dirty="0" smtClean="0">
                <a:solidFill>
                  <a:srgbClr val="0033CC"/>
                </a:solidFill>
              </a:rPr>
              <a:t> &lt;&lt; “Do you wish to try again [y/n]? “&lt;&lt;</a:t>
            </a:r>
            <a:r>
              <a:rPr lang="en-US" sz="2000" dirty="0" err="1" smtClean="0">
                <a:solidFill>
                  <a:srgbClr val="0033CC"/>
                </a:solidFill>
              </a:rPr>
              <a:t>endl</a:t>
            </a:r>
            <a:r>
              <a:rPr lang="en-US" sz="2000" dirty="0" smtClean="0">
                <a:solidFill>
                  <a:srgbClr val="0033CC"/>
                </a:solidFill>
              </a:rPr>
              <a:t>;                    </a:t>
            </a:r>
          </a:p>
          <a:p>
            <a:pPr>
              <a:lnSpc>
                <a:spcPct val="80000"/>
              </a:lnSpc>
              <a:buFontTx/>
              <a:buNone/>
            </a:pPr>
            <a:r>
              <a:rPr lang="en-US" sz="2000" dirty="0" smtClean="0">
                <a:solidFill>
                  <a:srgbClr val="0033CC"/>
                </a:solidFill>
              </a:rPr>
              <a:t>              </a:t>
            </a:r>
            <a:r>
              <a:rPr lang="en-US" sz="2000" dirty="0" err="1" smtClean="0">
                <a:solidFill>
                  <a:srgbClr val="0033CC"/>
                </a:solidFill>
              </a:rPr>
              <a:t>cin</a:t>
            </a:r>
            <a:r>
              <a:rPr lang="en-US" sz="2000" dirty="0" smtClean="0">
                <a:solidFill>
                  <a:srgbClr val="0033CC"/>
                </a:solidFill>
              </a:rPr>
              <a:t>&gt;&gt; res;</a:t>
            </a:r>
          </a:p>
          <a:p>
            <a:pPr>
              <a:lnSpc>
                <a:spcPct val="80000"/>
              </a:lnSpc>
              <a:buFontTx/>
              <a:buNone/>
            </a:pPr>
            <a:r>
              <a:rPr lang="en-US" sz="2000" dirty="0" smtClean="0">
                <a:solidFill>
                  <a:srgbClr val="FF3300"/>
                </a:solidFill>
              </a:rPr>
              <a:t>           }</a:t>
            </a:r>
            <a:r>
              <a:rPr lang="en-US" sz="2000" dirty="0" smtClean="0">
                <a:solidFill>
                  <a:srgbClr val="0033CC"/>
                </a:solidFill>
              </a:rPr>
              <a:t> </a:t>
            </a:r>
            <a:r>
              <a:rPr lang="en-US" sz="2000" dirty="0" smtClean="0">
                <a:solidFill>
                  <a:srgbClr val="FF3300"/>
                </a:solidFill>
              </a:rPr>
              <a:t>while</a:t>
            </a:r>
            <a:r>
              <a:rPr lang="en-US" sz="2000" dirty="0" smtClean="0">
                <a:solidFill>
                  <a:srgbClr val="0033CC"/>
                </a:solidFill>
              </a:rPr>
              <a:t> (res == 'Y' || res == 'y');                    </a:t>
            </a:r>
          </a:p>
          <a:p>
            <a:pPr>
              <a:lnSpc>
                <a:spcPct val="80000"/>
              </a:lnSpc>
              <a:buFontTx/>
              <a:buNone/>
            </a:pPr>
            <a:r>
              <a:rPr lang="en-US" sz="2000" dirty="0" smtClean="0">
                <a:solidFill>
                  <a:srgbClr val="0033CC"/>
                </a:solidFill>
              </a:rPr>
              <a:t>return 0;} </a:t>
            </a:r>
          </a:p>
        </p:txBody>
      </p:sp>
    </p:spTree>
    <p:extLst>
      <p:ext uri="{BB962C8B-B14F-4D97-AF65-F5344CB8AC3E}">
        <p14:creationId xmlns:p14="http://schemas.microsoft.com/office/powerpoint/2010/main" val="40235239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rmAutofit/>
          </a:bodyPr>
          <a:lstStyle/>
          <a:p>
            <a:pPr fontAlgn="auto">
              <a:spcAft>
                <a:spcPts val="0"/>
              </a:spcAft>
              <a:defRPr/>
            </a:pPr>
            <a:r>
              <a:rPr lang="en-US" dirty="0" smtClean="0">
                <a:solidFill>
                  <a:srgbClr val="FF3300"/>
                </a:solidFill>
                <a:cs typeface="Arial" pitchFamily="34" charset="0"/>
              </a:rPr>
              <a:t>do while</a:t>
            </a:r>
            <a:r>
              <a:rPr lang="en-US" dirty="0" smtClean="0">
                <a:solidFill>
                  <a:schemeClr val="accent2"/>
                </a:solidFill>
                <a:ea typeface="+mn-ea"/>
                <a:cs typeface="Arial" pitchFamily="34" charset="0"/>
              </a:rPr>
              <a:t> Example2</a:t>
            </a:r>
          </a:p>
        </p:txBody>
      </p:sp>
      <p:sp>
        <p:nvSpPr>
          <p:cNvPr id="32770" name="Slide Number Placeholder 4"/>
          <p:cNvSpPr>
            <a:spLocks noGrp="1"/>
          </p:cNvSpPr>
          <p:nvPr>
            <p:ph type="sldNum" sz="quarter" idx="12"/>
          </p:nvPr>
        </p:nvSpPr>
        <p:spPr/>
        <p:txBody>
          <a:bodyPr>
            <a:normAutofit fontScale="85000" lnSpcReduction="20000"/>
          </a:bodyPr>
          <a:lstStyle/>
          <a:p>
            <a:pPr>
              <a:defRPr/>
            </a:pPr>
            <a:fld id="{C5F90230-2225-4A76-99A2-C029302056F7}" type="slidenum">
              <a:rPr lang="en-US"/>
              <a:pPr>
                <a:defRPr/>
              </a:pPr>
              <a:t>36</a:t>
            </a:fld>
            <a:endParaRPr lang="en-US"/>
          </a:p>
        </p:txBody>
      </p:sp>
      <p:sp>
        <p:nvSpPr>
          <p:cNvPr id="45060" name="Rectangle 3"/>
          <p:cNvSpPr>
            <a:spLocks noGrp="1" noChangeArrowheads="1"/>
          </p:cNvSpPr>
          <p:nvPr>
            <p:ph sz="quarter" idx="1"/>
          </p:nvPr>
        </p:nvSpPr>
        <p:spPr/>
        <p:txBody>
          <a:bodyPr>
            <a:normAutofit fontScale="92500" lnSpcReduction="20000"/>
          </a:bodyPr>
          <a:lstStyle/>
          <a:p>
            <a:pPr marL="342900" indent="-342900">
              <a:lnSpc>
                <a:spcPct val="80000"/>
              </a:lnSpc>
              <a:spcBef>
                <a:spcPct val="20000"/>
              </a:spcBef>
              <a:buNone/>
              <a:defRPr/>
            </a:pPr>
            <a:r>
              <a:rPr lang="en-US" sz="1800" dirty="0" smtClean="0">
                <a:solidFill>
                  <a:srgbClr val="0033CC"/>
                </a:solidFill>
              </a:rPr>
              <a:t>#include &lt;</a:t>
            </a:r>
            <a:r>
              <a:rPr lang="en-US" sz="1800" dirty="0" err="1" smtClean="0">
                <a:solidFill>
                  <a:srgbClr val="0033CC"/>
                </a:solidFill>
              </a:rPr>
              <a:t>iostream</a:t>
            </a:r>
            <a:r>
              <a:rPr lang="en-US" sz="1800" dirty="0" smtClean="0">
                <a:solidFill>
                  <a:srgbClr val="0033CC"/>
                </a:solidFill>
              </a:rPr>
              <a:t>&gt;</a:t>
            </a:r>
          </a:p>
          <a:p>
            <a:pPr marL="342900" indent="-342900">
              <a:lnSpc>
                <a:spcPct val="80000"/>
              </a:lnSpc>
              <a:spcBef>
                <a:spcPct val="20000"/>
              </a:spcBef>
              <a:buNone/>
              <a:defRPr/>
            </a:pPr>
            <a:r>
              <a:rPr lang="en-US" sz="1800" dirty="0" smtClean="0">
                <a:solidFill>
                  <a:srgbClr val="0033CC"/>
                </a:solidFill>
              </a:rPr>
              <a:t>using namespace std;</a:t>
            </a:r>
          </a:p>
          <a:p>
            <a:pPr>
              <a:lnSpc>
                <a:spcPct val="80000"/>
              </a:lnSpc>
              <a:buFontTx/>
              <a:buNone/>
            </a:pPr>
            <a:r>
              <a:rPr lang="en-US" sz="2000" dirty="0" smtClean="0">
                <a:solidFill>
                  <a:srgbClr val="0033CC"/>
                </a:solidFill>
              </a:rPr>
              <a:t>int main () {</a:t>
            </a:r>
          </a:p>
          <a:p>
            <a:pPr>
              <a:lnSpc>
                <a:spcPct val="80000"/>
              </a:lnSpc>
              <a:buFontTx/>
              <a:buNone/>
            </a:pPr>
            <a:r>
              <a:rPr lang="en-US" sz="2000" dirty="0" smtClean="0">
                <a:solidFill>
                  <a:srgbClr val="0033CC"/>
                </a:solidFill>
              </a:rPr>
              <a:t> // Another use of do-while is to check valid input</a:t>
            </a:r>
          </a:p>
          <a:p>
            <a:pPr>
              <a:lnSpc>
                <a:spcPct val="80000"/>
              </a:lnSpc>
              <a:buFontTx/>
              <a:buNone/>
            </a:pPr>
            <a:r>
              <a:rPr lang="en-US" sz="2000" dirty="0" smtClean="0">
                <a:solidFill>
                  <a:srgbClr val="0033CC"/>
                </a:solidFill>
              </a:rPr>
              <a:t>   </a:t>
            </a:r>
            <a:r>
              <a:rPr lang="en-US" sz="2000" dirty="0" err="1" smtClean="0">
                <a:solidFill>
                  <a:srgbClr val="0033CC"/>
                </a:solidFill>
              </a:rPr>
              <a:t>int</a:t>
            </a:r>
            <a:r>
              <a:rPr lang="en-US" sz="2000" dirty="0" smtClean="0">
                <a:solidFill>
                  <a:srgbClr val="0033CC"/>
                </a:solidFill>
              </a:rPr>
              <a:t> </a:t>
            </a:r>
            <a:r>
              <a:rPr lang="en-US" sz="2000" dirty="0" err="1" smtClean="0">
                <a:solidFill>
                  <a:srgbClr val="0033CC"/>
                </a:solidFill>
              </a:rPr>
              <a:t>n_min</a:t>
            </a:r>
            <a:r>
              <a:rPr lang="en-US" sz="2000" dirty="0" smtClean="0">
                <a:solidFill>
                  <a:srgbClr val="0033CC"/>
                </a:solidFill>
              </a:rPr>
              <a:t>, </a:t>
            </a:r>
            <a:r>
              <a:rPr lang="en-US" sz="2000" dirty="0" err="1" smtClean="0">
                <a:solidFill>
                  <a:srgbClr val="0033CC"/>
                </a:solidFill>
              </a:rPr>
              <a:t>n_max</a:t>
            </a:r>
            <a:r>
              <a:rPr lang="en-US" sz="2000" dirty="0" smtClean="0">
                <a:solidFill>
                  <a:srgbClr val="0033CC"/>
                </a:solidFill>
              </a:rPr>
              <a:t>, /* minimum and maximum values*/</a:t>
            </a:r>
          </a:p>
          <a:p>
            <a:pPr>
              <a:lnSpc>
                <a:spcPct val="80000"/>
              </a:lnSpc>
              <a:buFontTx/>
              <a:buNone/>
            </a:pPr>
            <a:r>
              <a:rPr lang="en-US" sz="2000" dirty="0" smtClean="0">
                <a:solidFill>
                  <a:srgbClr val="0033CC"/>
                </a:solidFill>
              </a:rPr>
              <a:t>     </a:t>
            </a:r>
            <a:r>
              <a:rPr lang="en-US" sz="2000" dirty="0" err="1" smtClean="0">
                <a:solidFill>
                  <a:srgbClr val="0033CC"/>
                </a:solidFill>
              </a:rPr>
              <a:t>inval</a:t>
            </a:r>
            <a:r>
              <a:rPr lang="en-US" sz="2000" dirty="0" smtClean="0">
                <a:solidFill>
                  <a:srgbClr val="0033CC"/>
                </a:solidFill>
              </a:rPr>
              <a:t>; 	         /* data value which user enters*/</a:t>
            </a:r>
          </a:p>
          <a:p>
            <a:pPr>
              <a:lnSpc>
                <a:spcPct val="80000"/>
              </a:lnSpc>
              <a:buFontTx/>
              <a:buNone/>
            </a:pPr>
            <a:r>
              <a:rPr lang="en-US" sz="2000" dirty="0" smtClean="0">
                <a:solidFill>
                  <a:srgbClr val="0033CC"/>
                </a:solidFill>
              </a:rPr>
              <a:t> // check validity of input.  </a:t>
            </a:r>
            <a:r>
              <a:rPr lang="en-US" sz="2000" dirty="0" err="1" smtClean="0">
                <a:solidFill>
                  <a:srgbClr val="0033CC"/>
                </a:solidFill>
              </a:rPr>
              <a:t>n_min</a:t>
            </a:r>
            <a:r>
              <a:rPr lang="en-US" sz="2000" dirty="0" smtClean="0">
                <a:solidFill>
                  <a:srgbClr val="0033CC"/>
                </a:solidFill>
              </a:rPr>
              <a:t> must be &lt; </a:t>
            </a:r>
            <a:r>
              <a:rPr lang="en-US" sz="2000" dirty="0" err="1" smtClean="0">
                <a:solidFill>
                  <a:srgbClr val="0033CC"/>
                </a:solidFill>
              </a:rPr>
              <a:t>n_max</a:t>
            </a:r>
            <a:endParaRPr lang="en-US" sz="2000" dirty="0" smtClean="0">
              <a:solidFill>
                <a:srgbClr val="0033CC"/>
              </a:solidFill>
            </a:endParaRPr>
          </a:p>
          <a:p>
            <a:pPr>
              <a:lnSpc>
                <a:spcPct val="80000"/>
              </a:lnSpc>
              <a:buFontTx/>
              <a:buNone/>
            </a:pPr>
            <a:r>
              <a:rPr lang="en-US" sz="2000" dirty="0" smtClean="0">
                <a:solidFill>
                  <a:srgbClr val="0033CC"/>
                </a:solidFill>
              </a:rPr>
              <a:t>    </a:t>
            </a:r>
            <a:r>
              <a:rPr lang="en-US" sz="2000" dirty="0" smtClean="0">
                <a:solidFill>
                  <a:srgbClr val="FF3300"/>
                </a:solidFill>
              </a:rPr>
              <a:t>do</a:t>
            </a:r>
            <a:r>
              <a:rPr lang="en-US" sz="2000" dirty="0" smtClean="0">
                <a:solidFill>
                  <a:srgbClr val="0033CC"/>
                </a:solidFill>
              </a:rPr>
              <a:t> </a:t>
            </a:r>
            <a:r>
              <a:rPr lang="en-US" sz="2000" dirty="0" smtClean="0">
                <a:solidFill>
                  <a:srgbClr val="FF3300"/>
                </a:solidFill>
              </a:rPr>
              <a:t>{</a:t>
            </a:r>
          </a:p>
          <a:p>
            <a:pPr>
              <a:lnSpc>
                <a:spcPct val="80000"/>
              </a:lnSpc>
              <a:buFontTx/>
              <a:buNone/>
            </a:pPr>
            <a:r>
              <a:rPr lang="en-US" sz="2000" dirty="0" smtClean="0">
                <a:solidFill>
                  <a:srgbClr val="0033CC"/>
                </a:solidFill>
              </a:rPr>
              <a:t>        </a:t>
            </a:r>
            <a:r>
              <a:rPr lang="en-US" sz="2000" dirty="0" err="1" smtClean="0">
                <a:solidFill>
                  <a:srgbClr val="0033CC"/>
                </a:solidFill>
              </a:rPr>
              <a:t>cout</a:t>
            </a:r>
            <a:r>
              <a:rPr lang="en-US" sz="2000" dirty="0" smtClean="0">
                <a:solidFill>
                  <a:srgbClr val="0033CC"/>
                </a:solidFill>
              </a:rPr>
              <a:t> &lt;&lt; "Enter minimum and maximum valid values&gt; ";</a:t>
            </a:r>
          </a:p>
          <a:p>
            <a:pPr>
              <a:lnSpc>
                <a:spcPct val="80000"/>
              </a:lnSpc>
              <a:buFontTx/>
              <a:buNone/>
            </a:pPr>
            <a:r>
              <a:rPr lang="en-US" sz="2000" dirty="0" smtClean="0">
                <a:solidFill>
                  <a:srgbClr val="0033CC"/>
                </a:solidFill>
              </a:rPr>
              <a:t>        </a:t>
            </a:r>
            <a:r>
              <a:rPr lang="en-US" sz="2000" dirty="0" err="1" smtClean="0">
                <a:solidFill>
                  <a:srgbClr val="0033CC"/>
                </a:solidFill>
              </a:rPr>
              <a:t>cin</a:t>
            </a:r>
            <a:r>
              <a:rPr lang="en-US" sz="2000" dirty="0" smtClean="0">
                <a:solidFill>
                  <a:srgbClr val="0033CC"/>
                </a:solidFill>
              </a:rPr>
              <a:t>&gt;&gt; </a:t>
            </a:r>
            <a:r>
              <a:rPr lang="en-US" sz="2000" dirty="0" err="1" smtClean="0">
                <a:solidFill>
                  <a:srgbClr val="0033CC"/>
                </a:solidFill>
              </a:rPr>
              <a:t>n_min</a:t>
            </a:r>
            <a:r>
              <a:rPr lang="en-US" sz="2000" dirty="0" smtClean="0">
                <a:solidFill>
                  <a:srgbClr val="0033CC"/>
                </a:solidFill>
              </a:rPr>
              <a:t> &gt;&gt; </a:t>
            </a:r>
            <a:r>
              <a:rPr lang="en-US" sz="2000" dirty="0" err="1" smtClean="0">
                <a:solidFill>
                  <a:srgbClr val="0033CC"/>
                </a:solidFill>
              </a:rPr>
              <a:t>n_max</a:t>
            </a:r>
            <a:r>
              <a:rPr lang="en-US" sz="2000" dirty="0" smtClean="0">
                <a:solidFill>
                  <a:srgbClr val="0033CC"/>
                </a:solidFill>
              </a:rPr>
              <a:t>;</a:t>
            </a:r>
          </a:p>
          <a:p>
            <a:pPr>
              <a:lnSpc>
                <a:spcPct val="80000"/>
              </a:lnSpc>
              <a:buFontTx/>
              <a:buNone/>
            </a:pPr>
            <a:endParaRPr lang="en-US" sz="2000" dirty="0" smtClean="0">
              <a:solidFill>
                <a:srgbClr val="0033CC"/>
              </a:solidFill>
            </a:endParaRPr>
          </a:p>
          <a:p>
            <a:pPr>
              <a:lnSpc>
                <a:spcPct val="80000"/>
              </a:lnSpc>
              <a:buFontTx/>
              <a:buNone/>
            </a:pPr>
            <a:r>
              <a:rPr lang="en-US" sz="2000" dirty="0" smtClean="0">
                <a:solidFill>
                  <a:srgbClr val="0033CC"/>
                </a:solidFill>
              </a:rPr>
              <a:t>        if (</a:t>
            </a:r>
            <a:r>
              <a:rPr lang="en-US" sz="2000" dirty="0" err="1" smtClean="0">
                <a:solidFill>
                  <a:srgbClr val="0033CC"/>
                </a:solidFill>
              </a:rPr>
              <a:t>n_min</a:t>
            </a:r>
            <a:r>
              <a:rPr lang="en-US" sz="2000" dirty="0" smtClean="0">
                <a:solidFill>
                  <a:srgbClr val="0033CC"/>
                </a:solidFill>
              </a:rPr>
              <a:t> &gt;= </a:t>
            </a:r>
            <a:r>
              <a:rPr lang="en-US" sz="2000" dirty="0" err="1" smtClean="0">
                <a:solidFill>
                  <a:srgbClr val="0033CC"/>
                </a:solidFill>
              </a:rPr>
              <a:t>n_max</a:t>
            </a:r>
            <a:r>
              <a:rPr lang="en-US" sz="2000" dirty="0" smtClean="0">
                <a:solidFill>
                  <a:srgbClr val="0033CC"/>
                </a:solidFill>
              </a:rPr>
              <a:t>)</a:t>
            </a:r>
          </a:p>
          <a:p>
            <a:pPr>
              <a:lnSpc>
                <a:spcPct val="80000"/>
              </a:lnSpc>
              <a:buFontTx/>
              <a:buNone/>
            </a:pPr>
            <a:r>
              <a:rPr lang="en-US" sz="2000" dirty="0" smtClean="0">
                <a:solidFill>
                  <a:srgbClr val="0033CC"/>
                </a:solidFill>
              </a:rPr>
              <a:t> 	       </a:t>
            </a:r>
            <a:r>
              <a:rPr lang="en-US" sz="2000" dirty="0" err="1" smtClean="0">
                <a:solidFill>
                  <a:srgbClr val="0033CC"/>
                </a:solidFill>
              </a:rPr>
              <a:t>cout</a:t>
            </a:r>
            <a:r>
              <a:rPr lang="en-US" sz="2000" dirty="0" smtClean="0">
                <a:solidFill>
                  <a:srgbClr val="0033CC"/>
                </a:solidFill>
              </a:rPr>
              <a:t> &lt;&lt; "Wrong input\n";</a:t>
            </a:r>
          </a:p>
          <a:p>
            <a:pPr>
              <a:lnSpc>
                <a:spcPct val="80000"/>
              </a:lnSpc>
              <a:buFontTx/>
              <a:buNone/>
            </a:pPr>
            <a:endParaRPr lang="en-US" sz="2000" dirty="0" smtClean="0">
              <a:solidFill>
                <a:srgbClr val="0033CC"/>
              </a:solidFill>
            </a:endParaRPr>
          </a:p>
          <a:p>
            <a:pPr>
              <a:lnSpc>
                <a:spcPct val="80000"/>
              </a:lnSpc>
              <a:buFontTx/>
              <a:buNone/>
            </a:pPr>
            <a:r>
              <a:rPr lang="en-US" sz="2000" dirty="0" smtClean="0">
                <a:solidFill>
                  <a:srgbClr val="FF3300"/>
                </a:solidFill>
              </a:rPr>
              <a:t>     }</a:t>
            </a:r>
            <a:r>
              <a:rPr lang="en-US" sz="2000" dirty="0" smtClean="0">
                <a:solidFill>
                  <a:srgbClr val="0033CC"/>
                </a:solidFill>
              </a:rPr>
              <a:t> </a:t>
            </a:r>
            <a:r>
              <a:rPr lang="en-US" sz="2000" dirty="0" smtClean="0">
                <a:solidFill>
                  <a:srgbClr val="FF3300"/>
                </a:solidFill>
              </a:rPr>
              <a:t>while</a:t>
            </a:r>
            <a:r>
              <a:rPr lang="en-US" sz="2000" dirty="0" smtClean="0">
                <a:solidFill>
                  <a:srgbClr val="0033CC"/>
                </a:solidFill>
              </a:rPr>
              <a:t> ( </a:t>
            </a:r>
            <a:r>
              <a:rPr lang="en-US" sz="2000" dirty="0" err="1" smtClean="0">
                <a:solidFill>
                  <a:srgbClr val="0033CC"/>
                </a:solidFill>
              </a:rPr>
              <a:t>n_min</a:t>
            </a:r>
            <a:r>
              <a:rPr lang="en-US" sz="2000" dirty="0" smtClean="0">
                <a:solidFill>
                  <a:srgbClr val="0033CC"/>
                </a:solidFill>
              </a:rPr>
              <a:t> &gt;= </a:t>
            </a:r>
            <a:r>
              <a:rPr lang="en-US" sz="2000" dirty="0" err="1" smtClean="0">
                <a:solidFill>
                  <a:srgbClr val="0033CC"/>
                </a:solidFill>
              </a:rPr>
              <a:t>n_max</a:t>
            </a:r>
            <a:r>
              <a:rPr lang="en-US" sz="2000" dirty="0" smtClean="0">
                <a:solidFill>
                  <a:srgbClr val="0033CC"/>
                </a:solidFill>
              </a:rPr>
              <a:t>);  </a:t>
            </a:r>
          </a:p>
          <a:p>
            <a:pPr>
              <a:lnSpc>
                <a:spcPct val="80000"/>
              </a:lnSpc>
              <a:buFontTx/>
              <a:buNone/>
            </a:pPr>
            <a:r>
              <a:rPr lang="en-US" sz="2000" dirty="0" smtClean="0">
                <a:solidFill>
                  <a:srgbClr val="0033CC"/>
                </a:solidFill>
              </a:rPr>
              <a:t> // condition of while is true as long as the input is wrong</a:t>
            </a:r>
          </a:p>
        </p:txBody>
      </p:sp>
    </p:spTree>
    <p:extLst>
      <p:ext uri="{BB962C8B-B14F-4D97-AF65-F5344CB8AC3E}">
        <p14:creationId xmlns:p14="http://schemas.microsoft.com/office/powerpoint/2010/main" val="10583613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3300"/>
                </a:solidFill>
                <a:cs typeface="Arial" pitchFamily="34" charset="0"/>
              </a:rPr>
              <a:t>do while</a:t>
            </a:r>
            <a:r>
              <a:rPr lang="en-US" dirty="0" smtClean="0">
                <a:solidFill>
                  <a:schemeClr val="accent2"/>
                </a:solidFill>
                <a:cs typeface="Arial" pitchFamily="34" charset="0"/>
              </a:rPr>
              <a:t> Example3</a:t>
            </a:r>
            <a:endParaRPr lang="en-US" dirty="0"/>
          </a:p>
        </p:txBody>
      </p:sp>
      <p:sp>
        <p:nvSpPr>
          <p:cNvPr id="33794" name="Slide Number Placeholder 4"/>
          <p:cNvSpPr>
            <a:spLocks noGrp="1"/>
          </p:cNvSpPr>
          <p:nvPr>
            <p:ph type="sldNum" sz="quarter" idx="12"/>
          </p:nvPr>
        </p:nvSpPr>
        <p:spPr/>
        <p:txBody>
          <a:bodyPr>
            <a:normAutofit fontScale="85000" lnSpcReduction="20000"/>
          </a:bodyPr>
          <a:lstStyle/>
          <a:p>
            <a:pPr>
              <a:defRPr/>
            </a:pPr>
            <a:fld id="{9D574068-6D1A-4AD0-9067-68C5DF43A23C}" type="slidenum">
              <a:rPr lang="en-US"/>
              <a:pPr>
                <a:defRPr/>
              </a:pPr>
              <a:t>37</a:t>
            </a:fld>
            <a:endParaRPr lang="en-US"/>
          </a:p>
        </p:txBody>
      </p:sp>
      <p:sp>
        <p:nvSpPr>
          <p:cNvPr id="6" name="Content Placeholder 5"/>
          <p:cNvSpPr>
            <a:spLocks noGrp="1"/>
          </p:cNvSpPr>
          <p:nvPr>
            <p:ph sz="quarter" idx="1"/>
          </p:nvPr>
        </p:nvSpPr>
        <p:spPr/>
        <p:txBody>
          <a:bodyPr>
            <a:normAutofit fontScale="85000" lnSpcReduction="20000"/>
          </a:bodyPr>
          <a:lstStyle/>
          <a:p>
            <a:pPr>
              <a:buNone/>
            </a:pPr>
            <a:r>
              <a:rPr lang="en-US" sz="2000" b="1" dirty="0" smtClean="0">
                <a:solidFill>
                  <a:srgbClr val="0033CC"/>
                </a:solidFill>
                <a:latin typeface="Times New Roman" pitchFamily="18" charset="0"/>
                <a:cs typeface="Times New Roman" pitchFamily="18" charset="0"/>
              </a:rPr>
              <a:t>/* next do-while checks that the entered value is between </a:t>
            </a:r>
            <a:r>
              <a:rPr lang="en-US" sz="2000" b="1" dirty="0" err="1" smtClean="0">
                <a:solidFill>
                  <a:srgbClr val="0033CC"/>
                </a:solidFill>
                <a:latin typeface="Times New Roman" pitchFamily="18" charset="0"/>
                <a:cs typeface="Times New Roman" pitchFamily="18" charset="0"/>
              </a:rPr>
              <a:t>n_min</a:t>
            </a:r>
            <a:r>
              <a:rPr lang="en-US" sz="2000" b="1" dirty="0" smtClean="0">
                <a:solidFill>
                  <a:srgbClr val="0033CC"/>
                </a:solidFill>
                <a:latin typeface="Times New Roman" pitchFamily="18" charset="0"/>
                <a:cs typeface="Times New Roman" pitchFamily="18" charset="0"/>
              </a:rPr>
              <a:t> and </a:t>
            </a:r>
            <a:r>
              <a:rPr lang="en-US" sz="2000" b="1" dirty="0" err="1" smtClean="0">
                <a:solidFill>
                  <a:srgbClr val="0033CC"/>
                </a:solidFill>
                <a:latin typeface="Times New Roman" pitchFamily="18" charset="0"/>
                <a:cs typeface="Times New Roman" pitchFamily="18" charset="0"/>
              </a:rPr>
              <a:t>n_max</a:t>
            </a:r>
            <a:r>
              <a:rPr lang="en-US" sz="2000" b="1" dirty="0" smtClean="0">
                <a:solidFill>
                  <a:srgbClr val="0033CC"/>
                </a:solidFill>
                <a:latin typeface="Times New Roman" pitchFamily="18" charset="0"/>
                <a:cs typeface="Times New Roman" pitchFamily="18" charset="0"/>
              </a:rPr>
              <a:t> */</a:t>
            </a:r>
          </a:p>
          <a:p>
            <a:pPr>
              <a:buNone/>
            </a:pPr>
            <a:endParaRPr lang="en-US" sz="2000" b="1" dirty="0" smtClean="0">
              <a:solidFill>
                <a:srgbClr val="0033CC"/>
              </a:solidFill>
              <a:latin typeface="Times New Roman" pitchFamily="18" charset="0"/>
              <a:cs typeface="Times New Roman" pitchFamily="18" charset="0"/>
            </a:endParaRPr>
          </a:p>
          <a:p>
            <a:pPr lvl="1">
              <a:buNone/>
            </a:pPr>
            <a:r>
              <a:rPr lang="en-US" sz="2000" b="1" dirty="0" smtClean="0">
                <a:solidFill>
                  <a:srgbClr val="FF3300"/>
                </a:solidFill>
                <a:latin typeface="Times New Roman" pitchFamily="18" charset="0"/>
                <a:cs typeface="Times New Roman" pitchFamily="18" charset="0"/>
              </a:rPr>
              <a:t>do</a:t>
            </a:r>
            <a:r>
              <a:rPr lang="en-US" sz="2000" b="1" dirty="0" smtClean="0">
                <a:solidFill>
                  <a:srgbClr val="0033CC"/>
                </a:solidFill>
                <a:latin typeface="Times New Roman" pitchFamily="18" charset="0"/>
                <a:cs typeface="Times New Roman" pitchFamily="18" charset="0"/>
              </a:rPr>
              <a:t> </a:t>
            </a:r>
            <a:r>
              <a:rPr lang="en-US" sz="2000" b="1" dirty="0" smtClean="0">
                <a:solidFill>
                  <a:srgbClr val="FF3300"/>
                </a:solidFill>
                <a:latin typeface="Times New Roman" pitchFamily="18" charset="0"/>
                <a:cs typeface="Times New Roman" pitchFamily="18" charset="0"/>
              </a:rPr>
              <a:t>{</a:t>
            </a:r>
            <a:r>
              <a:rPr lang="en-US" sz="2000" b="1" dirty="0" smtClean="0">
                <a:solidFill>
                  <a:srgbClr val="0033CC"/>
                </a:solidFill>
                <a:latin typeface="Times New Roman" pitchFamily="18" charset="0"/>
                <a:cs typeface="Times New Roman" pitchFamily="18" charset="0"/>
              </a:rPr>
              <a:t>  </a:t>
            </a:r>
          </a:p>
          <a:p>
            <a:pPr lvl="1">
              <a:buNone/>
            </a:pP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cout</a:t>
            </a:r>
            <a:r>
              <a:rPr lang="en-US" sz="2000" b="1" dirty="0" smtClean="0">
                <a:solidFill>
                  <a:srgbClr val="0033CC"/>
                </a:solidFill>
                <a:latin typeface="Times New Roman" pitchFamily="18" charset="0"/>
                <a:cs typeface="Times New Roman" pitchFamily="18" charset="0"/>
              </a:rPr>
              <a:t> &lt;&lt; "Enter an integer between “&lt;&lt; </a:t>
            </a:r>
            <a:r>
              <a:rPr lang="en-US" sz="2000" b="1" dirty="0" err="1" smtClean="0">
                <a:solidFill>
                  <a:srgbClr val="0033CC"/>
                </a:solidFill>
                <a:latin typeface="Times New Roman" pitchFamily="18" charset="0"/>
                <a:cs typeface="Times New Roman" pitchFamily="18" charset="0"/>
              </a:rPr>
              <a:t>n_min</a:t>
            </a:r>
            <a:r>
              <a:rPr lang="en-US" sz="2000" b="1" dirty="0" smtClean="0">
                <a:solidFill>
                  <a:srgbClr val="0033CC"/>
                </a:solidFill>
                <a:latin typeface="Times New Roman" pitchFamily="18" charset="0"/>
                <a:cs typeface="Times New Roman" pitchFamily="18" charset="0"/>
              </a:rPr>
              <a:t> &lt;&lt; “ and  “&lt;&lt; </a:t>
            </a:r>
            <a:r>
              <a:rPr lang="en-US" sz="2000" b="1" dirty="0" err="1" smtClean="0">
                <a:solidFill>
                  <a:srgbClr val="0033CC"/>
                </a:solidFill>
                <a:latin typeface="Times New Roman" pitchFamily="18" charset="0"/>
                <a:cs typeface="Times New Roman" pitchFamily="18" charset="0"/>
              </a:rPr>
              <a:t>n_max</a:t>
            </a:r>
            <a:r>
              <a:rPr lang="en-US" sz="2000" b="1" dirty="0" smtClean="0">
                <a:solidFill>
                  <a:srgbClr val="0033CC"/>
                </a:solidFill>
                <a:latin typeface="Times New Roman" pitchFamily="18" charset="0"/>
                <a:cs typeface="Times New Roman" pitchFamily="18" charset="0"/>
              </a:rPr>
              <a:t> &lt;&lt; “inclusive “;</a:t>
            </a:r>
          </a:p>
          <a:p>
            <a:pPr lvl="1">
              <a:buNone/>
            </a:pP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cin</a:t>
            </a:r>
            <a:r>
              <a:rPr lang="en-US" sz="2000" b="1" dirty="0" smtClean="0">
                <a:solidFill>
                  <a:srgbClr val="0033CC"/>
                </a:solidFill>
                <a:latin typeface="Times New Roman" pitchFamily="18" charset="0"/>
                <a:cs typeface="Times New Roman" pitchFamily="18" charset="0"/>
              </a:rPr>
              <a:t>&gt;&gt; </a:t>
            </a:r>
            <a:r>
              <a:rPr lang="en-US" sz="2000" b="1" dirty="0" err="1" smtClean="0">
                <a:solidFill>
                  <a:srgbClr val="0033CC"/>
                </a:solidFill>
                <a:latin typeface="Times New Roman" pitchFamily="18" charset="0"/>
                <a:cs typeface="Times New Roman" pitchFamily="18" charset="0"/>
              </a:rPr>
              <a:t>inval</a:t>
            </a:r>
            <a:r>
              <a:rPr lang="en-US" sz="2000" b="1" dirty="0" smtClean="0">
                <a:solidFill>
                  <a:srgbClr val="0033CC"/>
                </a:solidFill>
                <a:latin typeface="Times New Roman" pitchFamily="18" charset="0"/>
                <a:cs typeface="Times New Roman" pitchFamily="18" charset="0"/>
              </a:rPr>
              <a:t> ;</a:t>
            </a:r>
          </a:p>
          <a:p>
            <a:pPr lvl="1">
              <a:buNone/>
            </a:pPr>
            <a:r>
              <a:rPr lang="en-US" sz="2000" b="1" dirty="0" smtClean="0">
                <a:solidFill>
                  <a:srgbClr val="0033CC"/>
                </a:solidFill>
                <a:latin typeface="Times New Roman" pitchFamily="18" charset="0"/>
                <a:cs typeface="Times New Roman" pitchFamily="18" charset="0"/>
              </a:rPr>
              <a:t>        </a:t>
            </a:r>
          </a:p>
          <a:p>
            <a:pPr lvl="1">
              <a:buNone/>
            </a:pPr>
            <a:r>
              <a:rPr lang="en-US" sz="2000" b="1" dirty="0" smtClean="0">
                <a:solidFill>
                  <a:srgbClr val="0033CC"/>
                </a:solidFill>
                <a:latin typeface="Times New Roman" pitchFamily="18" charset="0"/>
                <a:cs typeface="Times New Roman" pitchFamily="18" charset="0"/>
              </a:rPr>
              <a:t>        if (</a:t>
            </a:r>
            <a:r>
              <a:rPr lang="en-US" sz="2000" b="1" dirty="0" err="1" smtClean="0">
                <a:solidFill>
                  <a:srgbClr val="0033CC"/>
                </a:solidFill>
                <a:latin typeface="Times New Roman" pitchFamily="18" charset="0"/>
                <a:cs typeface="Times New Roman" pitchFamily="18" charset="0"/>
              </a:rPr>
              <a:t>inval</a:t>
            </a:r>
            <a:r>
              <a:rPr lang="en-US" sz="2000" b="1" dirty="0" smtClean="0">
                <a:solidFill>
                  <a:srgbClr val="0033CC"/>
                </a:solidFill>
                <a:latin typeface="Times New Roman" pitchFamily="18" charset="0"/>
                <a:cs typeface="Times New Roman" pitchFamily="18" charset="0"/>
              </a:rPr>
              <a:t>  &lt; </a:t>
            </a:r>
            <a:r>
              <a:rPr lang="en-US" sz="2000" b="1" dirty="0" err="1" smtClean="0">
                <a:solidFill>
                  <a:srgbClr val="0033CC"/>
                </a:solidFill>
                <a:latin typeface="Times New Roman" pitchFamily="18" charset="0"/>
                <a:cs typeface="Times New Roman" pitchFamily="18" charset="0"/>
              </a:rPr>
              <a:t>n_min</a:t>
            </a:r>
            <a:r>
              <a:rPr lang="en-US" sz="2000" b="1" dirty="0" smtClean="0">
                <a:solidFill>
                  <a:srgbClr val="0033CC"/>
                </a:solidFill>
                <a:latin typeface="Times New Roman" pitchFamily="18" charset="0"/>
                <a:cs typeface="Times New Roman" pitchFamily="18" charset="0"/>
              </a:rPr>
              <a:t> || </a:t>
            </a:r>
            <a:r>
              <a:rPr lang="en-US" sz="2000" b="1" dirty="0" err="1" smtClean="0">
                <a:solidFill>
                  <a:srgbClr val="0033CC"/>
                </a:solidFill>
                <a:latin typeface="Times New Roman" pitchFamily="18" charset="0"/>
                <a:cs typeface="Times New Roman" pitchFamily="18" charset="0"/>
              </a:rPr>
              <a:t>inval</a:t>
            </a:r>
            <a:r>
              <a:rPr lang="en-US" sz="2000" b="1" dirty="0" smtClean="0">
                <a:solidFill>
                  <a:srgbClr val="0033CC"/>
                </a:solidFill>
                <a:latin typeface="Times New Roman" pitchFamily="18" charset="0"/>
                <a:cs typeface="Times New Roman" pitchFamily="18" charset="0"/>
              </a:rPr>
              <a:t> &gt; </a:t>
            </a:r>
            <a:r>
              <a:rPr lang="en-US" sz="2000" b="1" dirty="0" err="1" smtClean="0">
                <a:solidFill>
                  <a:srgbClr val="0033CC"/>
                </a:solidFill>
                <a:latin typeface="Times New Roman" pitchFamily="18" charset="0"/>
                <a:cs typeface="Times New Roman" pitchFamily="18" charset="0"/>
              </a:rPr>
              <a:t>n_max</a:t>
            </a:r>
            <a:r>
              <a:rPr lang="en-US" sz="2000" b="1" dirty="0" smtClean="0">
                <a:solidFill>
                  <a:srgbClr val="0033CC"/>
                </a:solidFill>
                <a:latin typeface="Times New Roman" pitchFamily="18" charset="0"/>
                <a:cs typeface="Times New Roman" pitchFamily="18" charset="0"/>
              </a:rPr>
              <a:t>)</a:t>
            </a:r>
          </a:p>
          <a:p>
            <a:pPr lvl="1">
              <a:buNone/>
            </a:pP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cout</a:t>
            </a:r>
            <a:r>
              <a:rPr lang="en-US" sz="2000" b="1" dirty="0" smtClean="0">
                <a:solidFill>
                  <a:srgbClr val="0033CC"/>
                </a:solidFill>
                <a:latin typeface="Times New Roman" pitchFamily="18" charset="0"/>
                <a:cs typeface="Times New Roman" pitchFamily="18" charset="0"/>
              </a:rPr>
              <a:t> &lt;&lt; "Sorry wrong input, try </a:t>
            </a:r>
            <a:r>
              <a:rPr lang="en-US" sz="2000" b="1" dirty="0" err="1" smtClean="0">
                <a:solidFill>
                  <a:srgbClr val="0033CC"/>
                </a:solidFill>
                <a:latin typeface="Times New Roman" pitchFamily="18" charset="0"/>
                <a:cs typeface="Times New Roman" pitchFamily="18" charset="0"/>
              </a:rPr>
              <a:t>agin</a:t>
            </a:r>
            <a:r>
              <a:rPr lang="en-US" sz="2000" b="1" dirty="0" smtClean="0">
                <a:solidFill>
                  <a:srgbClr val="0033CC"/>
                </a:solidFill>
                <a:latin typeface="Times New Roman" pitchFamily="18" charset="0"/>
                <a:cs typeface="Times New Roman" pitchFamily="18" charset="0"/>
              </a:rPr>
              <a:t>\n”;</a:t>
            </a:r>
          </a:p>
          <a:p>
            <a:pPr lvl="1">
              <a:buNone/>
            </a:pPr>
            <a:r>
              <a:rPr lang="en-US" sz="2000" b="1" dirty="0" smtClean="0">
                <a:solidFill>
                  <a:srgbClr val="0033CC"/>
                </a:solidFill>
                <a:latin typeface="Times New Roman" pitchFamily="18" charset="0"/>
                <a:cs typeface="Times New Roman" pitchFamily="18" charset="0"/>
              </a:rPr>
              <a:t>  </a:t>
            </a:r>
          </a:p>
          <a:p>
            <a:pPr lvl="1">
              <a:buNone/>
            </a:pPr>
            <a:r>
              <a:rPr lang="en-US" sz="2000" b="1" dirty="0" smtClean="0">
                <a:solidFill>
                  <a:srgbClr val="FF3300"/>
                </a:solidFill>
                <a:latin typeface="Times New Roman" pitchFamily="18" charset="0"/>
                <a:cs typeface="Times New Roman" pitchFamily="18" charset="0"/>
              </a:rPr>
              <a:t>}</a:t>
            </a:r>
            <a:r>
              <a:rPr lang="en-US" sz="2000" b="1" dirty="0" smtClean="0">
                <a:solidFill>
                  <a:srgbClr val="0033CC"/>
                </a:solidFill>
                <a:latin typeface="Times New Roman" pitchFamily="18" charset="0"/>
                <a:cs typeface="Times New Roman" pitchFamily="18" charset="0"/>
              </a:rPr>
              <a:t>  </a:t>
            </a:r>
            <a:r>
              <a:rPr lang="en-US" sz="2000" b="1" dirty="0" smtClean="0">
                <a:solidFill>
                  <a:srgbClr val="FF3300"/>
                </a:solidFill>
                <a:latin typeface="Times New Roman" pitchFamily="18" charset="0"/>
                <a:cs typeface="Times New Roman" pitchFamily="18" charset="0"/>
              </a:rPr>
              <a:t>while</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inval</a:t>
            </a:r>
            <a:r>
              <a:rPr lang="en-US" sz="2000" b="1" dirty="0" smtClean="0">
                <a:solidFill>
                  <a:srgbClr val="0033CC"/>
                </a:solidFill>
                <a:latin typeface="Times New Roman" pitchFamily="18" charset="0"/>
                <a:cs typeface="Times New Roman" pitchFamily="18" charset="0"/>
              </a:rPr>
              <a:t> &lt; </a:t>
            </a:r>
            <a:r>
              <a:rPr lang="en-US" sz="2000" b="1" dirty="0" err="1" smtClean="0">
                <a:solidFill>
                  <a:srgbClr val="0033CC"/>
                </a:solidFill>
                <a:latin typeface="Times New Roman" pitchFamily="18" charset="0"/>
                <a:cs typeface="Times New Roman" pitchFamily="18" charset="0"/>
              </a:rPr>
              <a:t>n_min</a:t>
            </a:r>
            <a:r>
              <a:rPr lang="en-US" sz="2000" b="1" dirty="0" smtClean="0">
                <a:solidFill>
                  <a:srgbClr val="0033CC"/>
                </a:solidFill>
                <a:latin typeface="Times New Roman" pitchFamily="18" charset="0"/>
                <a:cs typeface="Times New Roman" pitchFamily="18" charset="0"/>
              </a:rPr>
              <a:t> || </a:t>
            </a:r>
            <a:r>
              <a:rPr lang="en-US" sz="2000" b="1" dirty="0" err="1" smtClean="0">
                <a:solidFill>
                  <a:srgbClr val="0033CC"/>
                </a:solidFill>
                <a:latin typeface="Times New Roman" pitchFamily="18" charset="0"/>
                <a:cs typeface="Times New Roman" pitchFamily="18" charset="0"/>
              </a:rPr>
              <a:t>inval</a:t>
            </a:r>
            <a:r>
              <a:rPr lang="en-US" sz="2000" b="1" dirty="0" smtClean="0">
                <a:solidFill>
                  <a:srgbClr val="0033CC"/>
                </a:solidFill>
                <a:latin typeface="Times New Roman" pitchFamily="18" charset="0"/>
                <a:cs typeface="Times New Roman" pitchFamily="18" charset="0"/>
              </a:rPr>
              <a:t> &gt; </a:t>
            </a:r>
            <a:r>
              <a:rPr lang="en-US" sz="2000" b="1" dirty="0" err="1" smtClean="0">
                <a:solidFill>
                  <a:srgbClr val="0033CC"/>
                </a:solidFill>
                <a:latin typeface="Times New Roman" pitchFamily="18" charset="0"/>
                <a:cs typeface="Times New Roman" pitchFamily="18" charset="0"/>
              </a:rPr>
              <a:t>n_max</a:t>
            </a:r>
            <a:r>
              <a:rPr lang="en-US" sz="2000" b="1" dirty="0" smtClean="0">
                <a:solidFill>
                  <a:srgbClr val="0033CC"/>
                </a:solidFill>
                <a:latin typeface="Times New Roman" pitchFamily="18" charset="0"/>
                <a:cs typeface="Times New Roman" pitchFamily="18" charset="0"/>
              </a:rPr>
              <a:t>) ;</a:t>
            </a:r>
          </a:p>
          <a:p>
            <a:pPr lvl="1">
              <a:buNone/>
            </a:pPr>
            <a:r>
              <a:rPr lang="en-US" sz="2000" b="1" dirty="0" smtClean="0">
                <a:solidFill>
                  <a:srgbClr val="0033CC"/>
                </a:solidFill>
                <a:latin typeface="Times New Roman" pitchFamily="18" charset="0"/>
                <a:cs typeface="Times New Roman" pitchFamily="18" charset="0"/>
              </a:rPr>
              <a:t>  </a:t>
            </a:r>
          </a:p>
          <a:p>
            <a:pPr lvl="1">
              <a:buNone/>
            </a:pPr>
            <a:r>
              <a:rPr lang="en-US" sz="2000" b="1" dirty="0" err="1" smtClean="0">
                <a:solidFill>
                  <a:srgbClr val="0033CC"/>
                </a:solidFill>
                <a:latin typeface="Times New Roman" pitchFamily="18" charset="0"/>
                <a:cs typeface="Times New Roman" pitchFamily="18" charset="0"/>
              </a:rPr>
              <a:t>cout</a:t>
            </a:r>
            <a:r>
              <a:rPr lang="en-US" sz="2000" b="1" dirty="0" smtClean="0">
                <a:solidFill>
                  <a:srgbClr val="0033CC"/>
                </a:solidFill>
                <a:latin typeface="Times New Roman" pitchFamily="18" charset="0"/>
                <a:cs typeface="Times New Roman" pitchFamily="18" charset="0"/>
              </a:rPr>
              <a:t> &lt;&lt; "input checked successfully”;</a:t>
            </a:r>
          </a:p>
          <a:p>
            <a:pPr lvl="1">
              <a:buNone/>
            </a:pPr>
            <a:r>
              <a:rPr lang="en-US" sz="2000" b="1" dirty="0" smtClean="0">
                <a:solidFill>
                  <a:srgbClr val="0033CC"/>
                </a:solidFill>
                <a:latin typeface="Times New Roman" pitchFamily="18" charset="0"/>
                <a:cs typeface="Times New Roman" pitchFamily="18" charset="0"/>
              </a:rPr>
              <a:t>  return 0;</a:t>
            </a:r>
          </a:p>
          <a:p>
            <a:pPr lvl="1">
              <a:buNone/>
            </a:pPr>
            <a:r>
              <a:rPr lang="en-US" sz="2000" b="1" dirty="0" smtClean="0">
                <a:solidFill>
                  <a:srgbClr val="0033CC"/>
                </a:solidFill>
                <a:latin typeface="Times New Roman" pitchFamily="18" charset="0"/>
                <a:cs typeface="Times New Roman" pitchFamily="18" charset="0"/>
              </a:rPr>
              <a:t>  }</a:t>
            </a:r>
            <a:endParaRPr lang="en-US" sz="2000" dirty="0" smtClean="0">
              <a:solidFill>
                <a:srgbClr val="0033CC"/>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981313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smtClean="0">
                <a:solidFill>
                  <a:schemeClr val="accent2"/>
                </a:solidFill>
                <a:latin typeface="Courier New" pitchFamily="49" charset="0"/>
                <a:cs typeface="Times New Roman" pitchFamily="18" charset="0"/>
              </a:rPr>
              <a:t>break</a:t>
            </a:r>
            <a:r>
              <a:rPr lang="en-US" smtClean="0"/>
              <a:t> Statements</a:t>
            </a:r>
          </a:p>
        </p:txBody>
      </p:sp>
      <p:sp>
        <p:nvSpPr>
          <p:cNvPr id="34818" name="Slide Number Placeholder 3"/>
          <p:cNvSpPr>
            <a:spLocks noGrp="1"/>
          </p:cNvSpPr>
          <p:nvPr>
            <p:ph type="sldNum" sz="quarter" idx="12"/>
          </p:nvPr>
        </p:nvSpPr>
        <p:spPr>
          <a:noFill/>
        </p:spPr>
        <p:txBody>
          <a:bodyPr>
            <a:normAutofit fontScale="85000" lnSpcReduction="20000"/>
          </a:bodyPr>
          <a:lstStyle/>
          <a:p>
            <a:fld id="{A3EC0566-D510-4082-931A-4A4A3AED955A}" type="slidenum">
              <a:rPr lang="en-US" smtClean="0"/>
              <a:pPr/>
              <a:t>38</a:t>
            </a:fld>
            <a:endParaRPr lang="en-US" smtClean="0"/>
          </a:p>
        </p:txBody>
      </p:sp>
      <p:sp>
        <p:nvSpPr>
          <p:cNvPr id="34820" name="Rectangle 3"/>
          <p:cNvSpPr>
            <a:spLocks noGrp="1" noChangeArrowheads="1"/>
          </p:cNvSpPr>
          <p:nvPr>
            <p:ph sz="quarter" idx="1"/>
          </p:nvPr>
        </p:nvSpPr>
        <p:spPr/>
        <p:txBody>
          <a:bodyPr/>
          <a:lstStyle/>
          <a:p>
            <a:pPr eaLnBrk="1" hangingPunct="1"/>
            <a:r>
              <a:rPr lang="en-US" sz="2800" dirty="0" smtClean="0"/>
              <a:t>Used to </a:t>
            </a:r>
          </a:p>
          <a:p>
            <a:pPr lvl="1" eaLnBrk="1" hangingPunct="1"/>
            <a:r>
              <a:rPr lang="en-US" sz="2400" dirty="0" smtClean="0">
                <a:cs typeface="Times New Roman" pitchFamily="18" charset="0"/>
              </a:rPr>
              <a:t>exit early from a loop.</a:t>
            </a:r>
            <a:r>
              <a:rPr lang="en-US" sz="2400" dirty="0" smtClean="0"/>
              <a:t> (</a:t>
            </a:r>
            <a:r>
              <a:rPr lang="en-US" sz="2400" dirty="0" smtClean="0">
                <a:solidFill>
                  <a:schemeClr val="accent2"/>
                </a:solidFill>
                <a:latin typeface="Courier New" pitchFamily="49" charset="0"/>
                <a:cs typeface="Times New Roman" pitchFamily="18" charset="0"/>
              </a:rPr>
              <a:t>while</a:t>
            </a:r>
            <a:r>
              <a:rPr lang="en-US" sz="2400" dirty="0" smtClean="0">
                <a:cs typeface="Times New Roman" pitchFamily="18" charset="0"/>
              </a:rPr>
              <a:t>, </a:t>
            </a:r>
            <a:r>
              <a:rPr lang="en-US" sz="2400" dirty="0" smtClean="0">
                <a:solidFill>
                  <a:schemeClr val="accent2"/>
                </a:solidFill>
                <a:latin typeface="Courier New" pitchFamily="49" charset="0"/>
                <a:cs typeface="Times New Roman" pitchFamily="18" charset="0"/>
              </a:rPr>
              <a:t>for</a:t>
            </a:r>
            <a:r>
              <a:rPr lang="en-US" sz="2400" dirty="0" smtClean="0">
                <a:cs typeface="Times New Roman" pitchFamily="18" charset="0"/>
              </a:rPr>
              <a:t>, and </a:t>
            </a:r>
            <a:r>
              <a:rPr lang="en-US" sz="2400" dirty="0" smtClean="0">
                <a:solidFill>
                  <a:schemeClr val="accent2"/>
                </a:solidFill>
                <a:latin typeface="Courier New" pitchFamily="49" charset="0"/>
                <a:cs typeface="Times New Roman" pitchFamily="18" charset="0"/>
              </a:rPr>
              <a:t>do</a:t>
            </a:r>
            <a:r>
              <a:rPr lang="en-US" sz="2400" dirty="0" smtClean="0">
                <a:cs typeface="Times New Roman" pitchFamily="18" charset="0"/>
              </a:rPr>
              <a:t>...</a:t>
            </a:r>
            <a:r>
              <a:rPr lang="en-US" sz="2400" dirty="0" smtClean="0">
                <a:solidFill>
                  <a:schemeClr val="accent2"/>
                </a:solidFill>
                <a:latin typeface="Courier New" pitchFamily="49" charset="0"/>
                <a:cs typeface="Times New Roman" pitchFamily="18" charset="0"/>
              </a:rPr>
              <a:t>while)</a:t>
            </a:r>
            <a:endParaRPr lang="en-US" sz="2400" dirty="0" smtClean="0"/>
          </a:p>
          <a:p>
            <a:pPr lvl="1" eaLnBrk="1" hangingPunct="1"/>
            <a:r>
              <a:rPr lang="en-US" sz="2400" dirty="0" smtClean="0">
                <a:cs typeface="Times New Roman" pitchFamily="18" charset="0"/>
              </a:rPr>
              <a:t>skip remainder of </a:t>
            </a:r>
            <a:r>
              <a:rPr lang="en-US" sz="2400" dirty="0" smtClean="0">
                <a:solidFill>
                  <a:schemeClr val="accent2"/>
                </a:solidFill>
                <a:latin typeface="Courier New" pitchFamily="49" charset="0"/>
                <a:cs typeface="Times New Roman" pitchFamily="18" charset="0"/>
              </a:rPr>
              <a:t>switch</a:t>
            </a:r>
            <a:r>
              <a:rPr lang="en-US" sz="2400" dirty="0" smtClean="0">
                <a:cs typeface="Times New Roman" pitchFamily="18" charset="0"/>
              </a:rPr>
              <a:t> structure.</a:t>
            </a:r>
          </a:p>
          <a:p>
            <a:pPr eaLnBrk="1" hangingPunct="1"/>
            <a:r>
              <a:rPr lang="en-US" sz="2800" dirty="0" smtClean="0">
                <a:solidFill>
                  <a:srgbClr val="000000"/>
                </a:solidFill>
                <a:cs typeface="Times New Roman" pitchFamily="18" charset="0"/>
              </a:rPr>
              <a:t>Can be placed within if statement of a loop.</a:t>
            </a:r>
          </a:p>
          <a:p>
            <a:pPr lvl="1" eaLnBrk="1" hangingPunct="1"/>
            <a:r>
              <a:rPr lang="en-US" sz="2600" dirty="0" smtClean="0">
                <a:solidFill>
                  <a:srgbClr val="000000"/>
                </a:solidFill>
                <a:cs typeface="Times New Roman" pitchFamily="18" charset="0"/>
              </a:rPr>
              <a:t>If condition is met, loop is exited immediately.</a:t>
            </a:r>
            <a:r>
              <a:rPr lang="en-US" dirty="0" smtClean="0"/>
              <a:t> </a:t>
            </a:r>
          </a:p>
          <a:p>
            <a:pPr eaLnBrk="1" hangingPunct="1"/>
            <a:r>
              <a:rPr lang="en-US" sz="2800" dirty="0" smtClean="0">
                <a:solidFill>
                  <a:srgbClr val="000000"/>
                </a:solidFill>
                <a:cs typeface="Times New Roman" pitchFamily="18" charset="0"/>
              </a:rPr>
              <a:t>After the break statement executes, the program continues to execute with the first statement after the structure</a:t>
            </a:r>
            <a:r>
              <a:rPr lang="en-US" dirty="0" smtClean="0"/>
              <a:t> </a:t>
            </a:r>
          </a:p>
        </p:txBody>
      </p:sp>
    </p:spTree>
    <p:extLst>
      <p:ext uri="{BB962C8B-B14F-4D97-AF65-F5344CB8AC3E}">
        <p14:creationId xmlns:p14="http://schemas.microsoft.com/office/powerpoint/2010/main" val="5814624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smtClean="0">
                <a:solidFill>
                  <a:schemeClr val="accent2"/>
                </a:solidFill>
                <a:latin typeface="Courier New" pitchFamily="49" charset="0"/>
                <a:cs typeface="Times New Roman" pitchFamily="18" charset="0"/>
              </a:rPr>
              <a:t>break</a:t>
            </a:r>
            <a:r>
              <a:rPr lang="en-US" smtClean="0"/>
              <a:t> Statements</a:t>
            </a:r>
          </a:p>
        </p:txBody>
      </p:sp>
      <p:sp>
        <p:nvSpPr>
          <p:cNvPr id="35842" name="Slide Number Placeholder 3"/>
          <p:cNvSpPr>
            <a:spLocks noGrp="1"/>
          </p:cNvSpPr>
          <p:nvPr>
            <p:ph type="sldNum" sz="quarter" idx="12"/>
          </p:nvPr>
        </p:nvSpPr>
        <p:spPr>
          <a:noFill/>
        </p:spPr>
        <p:txBody>
          <a:bodyPr>
            <a:normAutofit fontScale="85000" lnSpcReduction="20000"/>
          </a:bodyPr>
          <a:lstStyle/>
          <a:p>
            <a:fld id="{3449A9D1-D028-410F-B221-36FF58B0ED5F}" type="slidenum">
              <a:rPr lang="en-US" smtClean="0"/>
              <a:pPr/>
              <a:t>39</a:t>
            </a:fld>
            <a:endParaRPr lang="en-US" smtClean="0"/>
          </a:p>
        </p:txBody>
      </p:sp>
      <p:sp>
        <p:nvSpPr>
          <p:cNvPr id="35844" name="Rectangle 3"/>
          <p:cNvSpPr>
            <a:spLocks noGrp="1" noChangeArrowheads="1"/>
          </p:cNvSpPr>
          <p:nvPr>
            <p:ph sz="quarter" idx="1"/>
          </p:nvPr>
        </p:nvSpPr>
        <p:spPr/>
        <p:txBody>
          <a:bodyPr/>
          <a:lstStyle/>
          <a:p>
            <a:pPr eaLnBrk="1" hangingPunct="1">
              <a:buFontTx/>
              <a:buNone/>
            </a:pPr>
            <a:r>
              <a:rPr lang="en-US" sz="2400" dirty="0" smtClean="0"/>
              <a:t>Example :</a:t>
            </a:r>
          </a:p>
          <a:p>
            <a:pPr eaLnBrk="1" hangingPunct="1">
              <a:buFontTx/>
              <a:buNone/>
            </a:pPr>
            <a:r>
              <a:rPr lang="en-US" sz="2400" dirty="0" err="1" smtClean="0"/>
              <a:t>int</a:t>
            </a:r>
            <a:r>
              <a:rPr lang="en-US" sz="2400" dirty="0" smtClean="0"/>
              <a:t> count ;</a:t>
            </a:r>
          </a:p>
          <a:p>
            <a:pPr eaLnBrk="1" hangingPunct="1">
              <a:buFontTx/>
              <a:buNone/>
            </a:pPr>
            <a:r>
              <a:rPr lang="en-US" sz="2400" dirty="0" smtClean="0"/>
              <a:t>for ( count = 1 ; count &lt;= 10 ; count ++ )</a:t>
            </a:r>
          </a:p>
          <a:p>
            <a:pPr eaLnBrk="1" hangingPunct="1">
              <a:buFontTx/>
              <a:buNone/>
            </a:pPr>
            <a:r>
              <a:rPr lang="en-US" sz="2400" dirty="0" smtClean="0"/>
              <a:t>	{	if ( count == 5) </a:t>
            </a:r>
          </a:p>
          <a:p>
            <a:pPr eaLnBrk="1" hangingPunct="1">
              <a:buFontTx/>
              <a:buNone/>
            </a:pPr>
            <a:r>
              <a:rPr lang="en-US" sz="2400" dirty="0" smtClean="0"/>
              <a:t>			break ;</a:t>
            </a:r>
          </a:p>
          <a:p>
            <a:pPr eaLnBrk="1" hangingPunct="1">
              <a:buFontTx/>
              <a:buNone/>
            </a:pPr>
            <a:r>
              <a:rPr lang="en-US" sz="2400" dirty="0" smtClean="0"/>
              <a:t> </a:t>
            </a:r>
            <a:r>
              <a:rPr lang="ar-SA" sz="2400" dirty="0" smtClean="0">
                <a:cs typeface="Times New Roman" pitchFamily="18" charset="0"/>
              </a:rPr>
              <a:t>    	</a:t>
            </a:r>
            <a:r>
              <a:rPr lang="en-US" sz="2400" dirty="0" err="1" smtClean="0">
                <a:cs typeface="Times New Roman" pitchFamily="18" charset="0"/>
              </a:rPr>
              <a:t>cout</a:t>
            </a:r>
            <a:r>
              <a:rPr lang="en-US" sz="2400" dirty="0" smtClean="0">
                <a:cs typeface="Times New Roman" pitchFamily="18" charset="0"/>
              </a:rPr>
              <a:t> &lt;&lt;  count </a:t>
            </a:r>
          </a:p>
          <a:p>
            <a:pPr eaLnBrk="1" hangingPunct="1">
              <a:buFontTx/>
              <a:buNone/>
            </a:pPr>
            <a:r>
              <a:rPr lang="en-US" sz="2400" dirty="0" smtClean="0">
                <a:cs typeface="Times New Roman" pitchFamily="18" charset="0"/>
              </a:rPr>
              <a:t>    }</a:t>
            </a:r>
          </a:p>
          <a:p>
            <a:pPr eaLnBrk="1" hangingPunct="1">
              <a:buFontTx/>
              <a:buNone/>
            </a:pPr>
            <a:endParaRPr lang="en-US" sz="2400" dirty="0" smtClean="0">
              <a:cs typeface="Times New Roman" pitchFamily="18" charset="0"/>
            </a:endParaRPr>
          </a:p>
        </p:txBody>
      </p:sp>
      <p:sp>
        <p:nvSpPr>
          <p:cNvPr id="35845" name="Text Box 5"/>
          <p:cNvSpPr txBox="1">
            <a:spLocks noChangeArrowheads="1"/>
          </p:cNvSpPr>
          <p:nvPr/>
        </p:nvSpPr>
        <p:spPr bwMode="auto">
          <a:xfrm>
            <a:off x="611188" y="4772496"/>
            <a:ext cx="4392612" cy="1320800"/>
          </a:xfrm>
          <a:prstGeom prst="rect">
            <a:avLst/>
          </a:prstGeom>
          <a:noFill/>
          <a:ln w="9525">
            <a:solidFill>
              <a:schemeClr val="tx1"/>
            </a:solidFill>
            <a:miter lim="800000"/>
            <a:headEnd/>
            <a:tailEnd/>
          </a:ln>
        </p:spPr>
        <p:txBody>
          <a:bodyPr>
            <a:spAutoFit/>
          </a:bodyPr>
          <a:lstStyle/>
          <a:p>
            <a:pPr>
              <a:spcBef>
                <a:spcPct val="50000"/>
              </a:spcBef>
            </a:pPr>
            <a:r>
              <a:rPr lang="en-US" sz="3200"/>
              <a:t>Output</a:t>
            </a:r>
          </a:p>
          <a:p>
            <a:pPr>
              <a:spcBef>
                <a:spcPct val="50000"/>
              </a:spcBef>
            </a:pPr>
            <a:r>
              <a:rPr lang="en-US" sz="3200"/>
              <a:t>1 2 3 4 </a:t>
            </a:r>
          </a:p>
        </p:txBody>
      </p:sp>
    </p:spTree>
    <p:extLst>
      <p:ext uri="{BB962C8B-B14F-4D97-AF65-F5344CB8AC3E}">
        <p14:creationId xmlns:p14="http://schemas.microsoft.com/office/powerpoint/2010/main" val="258486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mtClean="0"/>
              <a:t>Loop Statements</a:t>
            </a:r>
          </a:p>
        </p:txBody>
      </p:sp>
      <p:sp>
        <p:nvSpPr>
          <p:cNvPr id="191" name="Footer Placeholder 190"/>
          <p:cNvSpPr>
            <a:spLocks noGrp="1"/>
          </p:cNvSpPr>
          <p:nvPr>
            <p:ph type="ftr" sz="quarter" idx="11"/>
          </p:nvPr>
        </p:nvSpPr>
        <p:spPr/>
        <p:txBody>
          <a:bodyPr/>
          <a:lstStyle/>
          <a:p>
            <a:r>
              <a:rPr lang="en-US" dirty="0" err="1" smtClean="0"/>
              <a:t>A.AlOsaimi</a:t>
            </a:r>
            <a:endParaRPr lang="en-US" dirty="0"/>
          </a:p>
        </p:txBody>
      </p:sp>
      <p:sp>
        <p:nvSpPr>
          <p:cNvPr id="18434" name="Slide Number Placeholder 2"/>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normAutofit fontScale="85000" lnSpcReduction="20000"/>
          </a:bodyPr>
          <a:lstStyle/>
          <a:p>
            <a:pPr algn="l"/>
            <a:fld id="{7CD5ED8D-0824-46E0-A87E-15F2CDC77703}" type="slidenum">
              <a:rPr lang="en-US" b="0">
                <a:solidFill>
                  <a:schemeClr val="tx2"/>
                </a:solidFill>
              </a:rPr>
              <a:pPr algn="l"/>
              <a:t>4</a:t>
            </a:fld>
            <a:endParaRPr lang="en-US" b="0">
              <a:solidFill>
                <a:schemeClr val="tx2"/>
              </a:solidFill>
            </a:endParaRPr>
          </a:p>
        </p:txBody>
      </p:sp>
      <p:sp>
        <p:nvSpPr>
          <p:cNvPr id="18437" name="Rectangle 56"/>
          <p:cNvSpPr>
            <a:spLocks noChangeArrowheads="1"/>
          </p:cNvSpPr>
          <p:nvPr/>
        </p:nvSpPr>
        <p:spPr bwMode="auto">
          <a:xfrm>
            <a:off x="3789363" y="3225800"/>
            <a:ext cx="525462" cy="13335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38" name="Rectangle 57"/>
          <p:cNvSpPr>
            <a:spLocks noChangeArrowheads="1"/>
          </p:cNvSpPr>
          <p:nvPr/>
        </p:nvSpPr>
        <p:spPr bwMode="auto">
          <a:xfrm>
            <a:off x="3789363" y="3225800"/>
            <a:ext cx="547687" cy="22225"/>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39" name="Rectangle 58"/>
          <p:cNvSpPr>
            <a:spLocks noChangeArrowheads="1"/>
          </p:cNvSpPr>
          <p:nvPr/>
        </p:nvSpPr>
        <p:spPr bwMode="auto">
          <a:xfrm>
            <a:off x="4314825" y="3225800"/>
            <a:ext cx="22225" cy="155575"/>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40" name="Rectangle 59"/>
          <p:cNvSpPr>
            <a:spLocks noChangeArrowheads="1"/>
          </p:cNvSpPr>
          <p:nvPr/>
        </p:nvSpPr>
        <p:spPr bwMode="auto">
          <a:xfrm>
            <a:off x="3789363" y="3359150"/>
            <a:ext cx="525462" cy="22225"/>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41" name="Rectangle 60"/>
          <p:cNvSpPr>
            <a:spLocks noChangeArrowheads="1"/>
          </p:cNvSpPr>
          <p:nvPr/>
        </p:nvSpPr>
        <p:spPr bwMode="auto">
          <a:xfrm>
            <a:off x="3789363" y="3225800"/>
            <a:ext cx="22225" cy="13335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42" name="Freeform 61"/>
          <p:cNvSpPr>
            <a:spLocks/>
          </p:cNvSpPr>
          <p:nvPr/>
        </p:nvSpPr>
        <p:spPr bwMode="auto">
          <a:xfrm>
            <a:off x="3986213" y="3116263"/>
            <a:ext cx="66675" cy="88900"/>
          </a:xfrm>
          <a:custGeom>
            <a:avLst/>
            <a:gdLst>
              <a:gd name="T0" fmla="*/ 28 w 42"/>
              <a:gd name="T1" fmla="*/ 0 h 56"/>
              <a:gd name="T2" fmla="*/ 42 w 42"/>
              <a:gd name="T3" fmla="*/ 0 h 56"/>
              <a:gd name="T4" fmla="*/ 42 w 42"/>
              <a:gd name="T5" fmla="*/ 0 h 56"/>
              <a:gd name="T6" fmla="*/ 42 w 42"/>
              <a:gd name="T7" fmla="*/ 0 h 56"/>
              <a:gd name="T8" fmla="*/ 28 w 42"/>
              <a:gd name="T9" fmla="*/ 56 h 56"/>
              <a:gd name="T10" fmla="*/ 14 w 42"/>
              <a:gd name="T11" fmla="*/ 56 h 56"/>
              <a:gd name="T12" fmla="*/ 14 w 42"/>
              <a:gd name="T13" fmla="*/ 56 h 56"/>
              <a:gd name="T14" fmla="*/ 0 w 42"/>
              <a:gd name="T15" fmla="*/ 0 h 56"/>
              <a:gd name="T16" fmla="*/ 0 w 42"/>
              <a:gd name="T17" fmla="*/ 0 h 56"/>
              <a:gd name="T18" fmla="*/ 14 w 42"/>
              <a:gd name="T19" fmla="*/ 0 h 56"/>
              <a:gd name="T20" fmla="*/ 14 w 42"/>
              <a:gd name="T21" fmla="*/ 0 h 56"/>
              <a:gd name="T22" fmla="*/ 28 w 42"/>
              <a:gd name="T23" fmla="*/ 56 h 56"/>
              <a:gd name="T24" fmla="*/ 28 w 42"/>
              <a:gd name="T25" fmla="*/ 56 h 56"/>
              <a:gd name="T26" fmla="*/ 14 w 42"/>
              <a:gd name="T27" fmla="*/ 56 h 56"/>
              <a:gd name="T28" fmla="*/ 28 w 42"/>
              <a:gd name="T29" fmla="*/ 0 h 56"/>
              <a:gd name="T30" fmla="*/ 42 w 42"/>
              <a:gd name="T31" fmla="*/ 0 h 56"/>
              <a:gd name="T32" fmla="*/ 42 w 42"/>
              <a:gd name="T33" fmla="*/ 14 h 56"/>
              <a:gd name="T34" fmla="*/ 28 w 42"/>
              <a:gd name="T35" fmla="*/ 14 h 56"/>
              <a:gd name="T36" fmla="*/ 28 w 42"/>
              <a:gd name="T37" fmla="*/ 0 h 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56"/>
              <a:gd name="T59" fmla="*/ 42 w 42"/>
              <a:gd name="T60" fmla="*/ 56 h 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56">
                <a:moveTo>
                  <a:pt x="28" y="0"/>
                </a:moveTo>
                <a:lnTo>
                  <a:pt x="42" y="0"/>
                </a:lnTo>
                <a:lnTo>
                  <a:pt x="28" y="56"/>
                </a:lnTo>
                <a:lnTo>
                  <a:pt x="14" y="56"/>
                </a:lnTo>
                <a:lnTo>
                  <a:pt x="0" y="0"/>
                </a:lnTo>
                <a:lnTo>
                  <a:pt x="14" y="0"/>
                </a:lnTo>
                <a:lnTo>
                  <a:pt x="28" y="56"/>
                </a:lnTo>
                <a:lnTo>
                  <a:pt x="14" y="56"/>
                </a:lnTo>
                <a:lnTo>
                  <a:pt x="28" y="0"/>
                </a:lnTo>
                <a:lnTo>
                  <a:pt x="42" y="0"/>
                </a:lnTo>
                <a:lnTo>
                  <a:pt x="42" y="14"/>
                </a:lnTo>
                <a:lnTo>
                  <a:pt x="28" y="14"/>
                </a:lnTo>
                <a:lnTo>
                  <a:pt x="28"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43" name="Freeform 62"/>
          <p:cNvSpPr>
            <a:spLocks/>
          </p:cNvSpPr>
          <p:nvPr/>
        </p:nvSpPr>
        <p:spPr bwMode="auto">
          <a:xfrm>
            <a:off x="4008438" y="3116263"/>
            <a:ext cx="22225" cy="22225"/>
          </a:xfrm>
          <a:custGeom>
            <a:avLst/>
            <a:gdLst>
              <a:gd name="T0" fmla="*/ 0 w 14"/>
              <a:gd name="T1" fmla="*/ 0 h 14"/>
              <a:gd name="T2" fmla="*/ 14 w 14"/>
              <a:gd name="T3" fmla="*/ 0 h 14"/>
              <a:gd name="T4" fmla="*/ 14 w 14"/>
              <a:gd name="T5" fmla="*/ 14 h 14"/>
              <a:gd name="T6" fmla="*/ 14 w 14"/>
              <a:gd name="T7" fmla="*/ 14 h 14"/>
              <a:gd name="T8" fmla="*/ 14 w 14"/>
              <a:gd name="T9" fmla="*/ 14 h 14"/>
              <a:gd name="T10" fmla="*/ 0 w 14"/>
              <a:gd name="T11" fmla="*/ 14 h 14"/>
              <a:gd name="T12" fmla="*/ 0 w 14"/>
              <a:gd name="T13" fmla="*/ 0 h 14"/>
              <a:gd name="T14" fmla="*/ 0 60000 65536"/>
              <a:gd name="T15" fmla="*/ 0 60000 65536"/>
              <a:gd name="T16" fmla="*/ 0 60000 65536"/>
              <a:gd name="T17" fmla="*/ 0 60000 65536"/>
              <a:gd name="T18" fmla="*/ 0 60000 65536"/>
              <a:gd name="T19" fmla="*/ 0 60000 65536"/>
              <a:gd name="T20" fmla="*/ 0 60000 65536"/>
              <a:gd name="T21" fmla="*/ 0 w 14"/>
              <a:gd name="T22" fmla="*/ 0 h 14"/>
              <a:gd name="T23" fmla="*/ 14 w 1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4">
                <a:moveTo>
                  <a:pt x="0" y="0"/>
                </a:moveTo>
                <a:lnTo>
                  <a:pt x="14" y="0"/>
                </a:lnTo>
                <a:lnTo>
                  <a:pt x="14" y="14"/>
                </a:lnTo>
                <a:lnTo>
                  <a:pt x="0" y="1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44" name="Freeform 63"/>
          <p:cNvSpPr>
            <a:spLocks/>
          </p:cNvSpPr>
          <p:nvPr/>
        </p:nvSpPr>
        <p:spPr bwMode="auto">
          <a:xfrm>
            <a:off x="4008438" y="3116263"/>
            <a:ext cx="44450" cy="88900"/>
          </a:xfrm>
          <a:custGeom>
            <a:avLst/>
            <a:gdLst>
              <a:gd name="T0" fmla="*/ 14 w 28"/>
              <a:gd name="T1" fmla="*/ 0 h 56"/>
              <a:gd name="T2" fmla="*/ 28 w 28"/>
              <a:gd name="T3" fmla="*/ 0 h 56"/>
              <a:gd name="T4" fmla="*/ 14 w 28"/>
              <a:gd name="T5" fmla="*/ 56 h 56"/>
              <a:gd name="T6" fmla="*/ 0 w 28"/>
              <a:gd name="T7" fmla="*/ 0 h 56"/>
              <a:gd name="T8" fmla="*/ 14 w 28"/>
              <a:gd name="T9" fmla="*/ 0 h 56"/>
              <a:gd name="T10" fmla="*/ 0 60000 65536"/>
              <a:gd name="T11" fmla="*/ 0 60000 65536"/>
              <a:gd name="T12" fmla="*/ 0 60000 65536"/>
              <a:gd name="T13" fmla="*/ 0 60000 65536"/>
              <a:gd name="T14" fmla="*/ 0 60000 65536"/>
              <a:gd name="T15" fmla="*/ 0 w 28"/>
              <a:gd name="T16" fmla="*/ 0 h 56"/>
              <a:gd name="T17" fmla="*/ 28 w 28"/>
              <a:gd name="T18" fmla="*/ 56 h 56"/>
            </a:gdLst>
            <a:ahLst/>
            <a:cxnLst>
              <a:cxn ang="T10">
                <a:pos x="T0" y="T1"/>
              </a:cxn>
              <a:cxn ang="T11">
                <a:pos x="T2" y="T3"/>
              </a:cxn>
              <a:cxn ang="T12">
                <a:pos x="T4" y="T5"/>
              </a:cxn>
              <a:cxn ang="T13">
                <a:pos x="T6" y="T7"/>
              </a:cxn>
              <a:cxn ang="T14">
                <a:pos x="T8" y="T9"/>
              </a:cxn>
            </a:cxnLst>
            <a:rect l="T15" t="T16" r="T17" b="T18"/>
            <a:pathLst>
              <a:path w="28" h="56">
                <a:moveTo>
                  <a:pt x="14" y="0"/>
                </a:moveTo>
                <a:lnTo>
                  <a:pt x="28" y="0"/>
                </a:lnTo>
                <a:lnTo>
                  <a:pt x="14" y="56"/>
                </a:lnTo>
                <a:lnTo>
                  <a:pt x="0" y="0"/>
                </a:lnTo>
                <a:lnTo>
                  <a:pt x="1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45" name="Rectangle 64"/>
          <p:cNvSpPr>
            <a:spLocks noChangeArrowheads="1"/>
          </p:cNvSpPr>
          <p:nvPr/>
        </p:nvSpPr>
        <p:spPr bwMode="auto">
          <a:xfrm>
            <a:off x="4030663" y="2828925"/>
            <a:ext cx="22225"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46" name="Rectangle 65"/>
          <p:cNvSpPr>
            <a:spLocks noChangeArrowheads="1"/>
          </p:cNvSpPr>
          <p:nvPr/>
        </p:nvSpPr>
        <p:spPr bwMode="auto">
          <a:xfrm>
            <a:off x="4030663" y="3116263"/>
            <a:ext cx="22225"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47" name="Rectangle 66"/>
          <p:cNvSpPr>
            <a:spLocks noChangeArrowheads="1"/>
          </p:cNvSpPr>
          <p:nvPr/>
        </p:nvSpPr>
        <p:spPr bwMode="auto">
          <a:xfrm>
            <a:off x="4030663" y="2828925"/>
            <a:ext cx="22225" cy="2873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48" name="Freeform 67"/>
          <p:cNvSpPr>
            <a:spLocks/>
          </p:cNvSpPr>
          <p:nvPr/>
        </p:nvSpPr>
        <p:spPr bwMode="auto">
          <a:xfrm>
            <a:off x="3965575" y="2697163"/>
            <a:ext cx="152400" cy="153987"/>
          </a:xfrm>
          <a:custGeom>
            <a:avLst/>
            <a:gdLst>
              <a:gd name="T0" fmla="*/ 13 w 96"/>
              <a:gd name="T1" fmla="*/ 28 h 97"/>
              <a:gd name="T2" fmla="*/ 27 w 96"/>
              <a:gd name="T3" fmla="*/ 14 h 97"/>
              <a:gd name="T4" fmla="*/ 13 w 96"/>
              <a:gd name="T5" fmla="*/ 42 h 97"/>
              <a:gd name="T6" fmla="*/ 13 w 96"/>
              <a:gd name="T7" fmla="*/ 42 h 97"/>
              <a:gd name="T8" fmla="*/ 13 w 96"/>
              <a:gd name="T9" fmla="*/ 42 h 97"/>
              <a:gd name="T10" fmla="*/ 13 w 96"/>
              <a:gd name="T11" fmla="*/ 42 h 97"/>
              <a:gd name="T12" fmla="*/ 27 w 96"/>
              <a:gd name="T13" fmla="*/ 69 h 97"/>
              <a:gd name="T14" fmla="*/ 13 w 96"/>
              <a:gd name="T15" fmla="*/ 69 h 97"/>
              <a:gd name="T16" fmla="*/ 41 w 96"/>
              <a:gd name="T17" fmla="*/ 83 h 97"/>
              <a:gd name="T18" fmla="*/ 41 w 96"/>
              <a:gd name="T19" fmla="*/ 83 h 97"/>
              <a:gd name="T20" fmla="*/ 41 w 96"/>
              <a:gd name="T21" fmla="*/ 83 h 97"/>
              <a:gd name="T22" fmla="*/ 41 w 96"/>
              <a:gd name="T23" fmla="*/ 83 h 97"/>
              <a:gd name="T24" fmla="*/ 69 w 96"/>
              <a:gd name="T25" fmla="*/ 69 h 97"/>
              <a:gd name="T26" fmla="*/ 69 w 96"/>
              <a:gd name="T27" fmla="*/ 69 h 97"/>
              <a:gd name="T28" fmla="*/ 82 w 96"/>
              <a:gd name="T29" fmla="*/ 42 h 97"/>
              <a:gd name="T30" fmla="*/ 82 w 96"/>
              <a:gd name="T31" fmla="*/ 42 h 97"/>
              <a:gd name="T32" fmla="*/ 82 w 96"/>
              <a:gd name="T33" fmla="*/ 42 h 97"/>
              <a:gd name="T34" fmla="*/ 82 w 96"/>
              <a:gd name="T35" fmla="*/ 42 h 97"/>
              <a:gd name="T36" fmla="*/ 69 w 96"/>
              <a:gd name="T37" fmla="*/ 14 h 97"/>
              <a:gd name="T38" fmla="*/ 69 w 96"/>
              <a:gd name="T39" fmla="*/ 28 h 97"/>
              <a:gd name="T40" fmla="*/ 41 w 96"/>
              <a:gd name="T41" fmla="*/ 14 h 97"/>
              <a:gd name="T42" fmla="*/ 41 w 96"/>
              <a:gd name="T43" fmla="*/ 14 h 97"/>
              <a:gd name="T44" fmla="*/ 41 w 96"/>
              <a:gd name="T45" fmla="*/ 14 h 97"/>
              <a:gd name="T46" fmla="*/ 41 w 96"/>
              <a:gd name="T47" fmla="*/ 14 h 97"/>
              <a:gd name="T48" fmla="*/ 41 w 96"/>
              <a:gd name="T49" fmla="*/ 0 h 97"/>
              <a:gd name="T50" fmla="*/ 41 w 96"/>
              <a:gd name="T51" fmla="*/ 0 h 97"/>
              <a:gd name="T52" fmla="*/ 41 w 96"/>
              <a:gd name="T53" fmla="*/ 0 h 97"/>
              <a:gd name="T54" fmla="*/ 41 w 96"/>
              <a:gd name="T55" fmla="*/ 0 h 97"/>
              <a:gd name="T56" fmla="*/ 69 w 96"/>
              <a:gd name="T57" fmla="*/ 14 h 97"/>
              <a:gd name="T58" fmla="*/ 96 w 96"/>
              <a:gd name="T59" fmla="*/ 42 h 97"/>
              <a:gd name="T60" fmla="*/ 96 w 96"/>
              <a:gd name="T61" fmla="*/ 42 h 97"/>
              <a:gd name="T62" fmla="*/ 96 w 96"/>
              <a:gd name="T63" fmla="*/ 42 h 97"/>
              <a:gd name="T64" fmla="*/ 96 w 96"/>
              <a:gd name="T65" fmla="*/ 42 h 97"/>
              <a:gd name="T66" fmla="*/ 96 w 96"/>
              <a:gd name="T67" fmla="*/ 42 h 97"/>
              <a:gd name="T68" fmla="*/ 82 w 96"/>
              <a:gd name="T69" fmla="*/ 69 h 97"/>
              <a:gd name="T70" fmla="*/ 41 w 96"/>
              <a:gd name="T71" fmla="*/ 97 h 97"/>
              <a:gd name="T72" fmla="*/ 41 w 96"/>
              <a:gd name="T73" fmla="*/ 97 h 97"/>
              <a:gd name="T74" fmla="*/ 41 w 96"/>
              <a:gd name="T75" fmla="*/ 97 h 97"/>
              <a:gd name="T76" fmla="*/ 41 w 96"/>
              <a:gd name="T77" fmla="*/ 97 h 97"/>
              <a:gd name="T78" fmla="*/ 41 w 96"/>
              <a:gd name="T79" fmla="*/ 97 h 97"/>
              <a:gd name="T80" fmla="*/ 13 w 96"/>
              <a:gd name="T81" fmla="*/ 83 h 97"/>
              <a:gd name="T82" fmla="*/ 0 w 96"/>
              <a:gd name="T83" fmla="*/ 42 h 97"/>
              <a:gd name="T84" fmla="*/ 0 w 96"/>
              <a:gd name="T85" fmla="*/ 42 h 97"/>
              <a:gd name="T86" fmla="*/ 0 w 96"/>
              <a:gd name="T87" fmla="*/ 42 h 97"/>
              <a:gd name="T88" fmla="*/ 0 w 96"/>
              <a:gd name="T89" fmla="*/ 42 h 97"/>
              <a:gd name="T90" fmla="*/ 0 w 96"/>
              <a:gd name="T91" fmla="*/ 42 h 97"/>
              <a:gd name="T92" fmla="*/ 13 w 96"/>
              <a:gd name="T93" fmla="*/ 14 h 97"/>
              <a:gd name="T94" fmla="*/ 41 w 96"/>
              <a:gd name="T95" fmla="*/ 0 h 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6"/>
              <a:gd name="T145" fmla="*/ 0 h 97"/>
              <a:gd name="T146" fmla="*/ 96 w 96"/>
              <a:gd name="T147" fmla="*/ 97 h 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6" h="97">
                <a:moveTo>
                  <a:pt x="41" y="14"/>
                </a:moveTo>
                <a:lnTo>
                  <a:pt x="13" y="28"/>
                </a:lnTo>
                <a:lnTo>
                  <a:pt x="27" y="14"/>
                </a:lnTo>
                <a:lnTo>
                  <a:pt x="13" y="42"/>
                </a:lnTo>
                <a:lnTo>
                  <a:pt x="27" y="69"/>
                </a:lnTo>
                <a:lnTo>
                  <a:pt x="13" y="69"/>
                </a:lnTo>
                <a:lnTo>
                  <a:pt x="41" y="83"/>
                </a:lnTo>
                <a:lnTo>
                  <a:pt x="69" y="69"/>
                </a:lnTo>
                <a:lnTo>
                  <a:pt x="82" y="42"/>
                </a:lnTo>
                <a:lnTo>
                  <a:pt x="69" y="14"/>
                </a:lnTo>
                <a:lnTo>
                  <a:pt x="69" y="28"/>
                </a:lnTo>
                <a:lnTo>
                  <a:pt x="41" y="14"/>
                </a:lnTo>
                <a:lnTo>
                  <a:pt x="41" y="0"/>
                </a:lnTo>
                <a:lnTo>
                  <a:pt x="69" y="14"/>
                </a:lnTo>
                <a:lnTo>
                  <a:pt x="82" y="14"/>
                </a:lnTo>
                <a:lnTo>
                  <a:pt x="96" y="42"/>
                </a:lnTo>
                <a:lnTo>
                  <a:pt x="82" y="69"/>
                </a:lnTo>
                <a:lnTo>
                  <a:pt x="69" y="83"/>
                </a:lnTo>
                <a:lnTo>
                  <a:pt x="41" y="97"/>
                </a:lnTo>
                <a:lnTo>
                  <a:pt x="13" y="83"/>
                </a:lnTo>
                <a:lnTo>
                  <a:pt x="13" y="69"/>
                </a:lnTo>
                <a:lnTo>
                  <a:pt x="0" y="42"/>
                </a:lnTo>
                <a:lnTo>
                  <a:pt x="13" y="14"/>
                </a:lnTo>
                <a:lnTo>
                  <a:pt x="41" y="0"/>
                </a:lnTo>
                <a:lnTo>
                  <a:pt x="41"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49" name="Freeform 68"/>
          <p:cNvSpPr>
            <a:spLocks/>
          </p:cNvSpPr>
          <p:nvPr/>
        </p:nvSpPr>
        <p:spPr bwMode="auto">
          <a:xfrm>
            <a:off x="4030663" y="2697163"/>
            <a:ext cx="1587" cy="22225"/>
          </a:xfrm>
          <a:custGeom>
            <a:avLst/>
            <a:gdLst>
              <a:gd name="T0" fmla="*/ 0 w 1587"/>
              <a:gd name="T1" fmla="*/ 14 h 14"/>
              <a:gd name="T2" fmla="*/ 0 w 1587"/>
              <a:gd name="T3" fmla="*/ 14 h 14"/>
              <a:gd name="T4" fmla="*/ 0 w 1587"/>
              <a:gd name="T5" fmla="*/ 14 h 14"/>
              <a:gd name="T6" fmla="*/ 0 w 1587"/>
              <a:gd name="T7" fmla="*/ 0 h 14"/>
              <a:gd name="T8" fmla="*/ 0 w 1587"/>
              <a:gd name="T9" fmla="*/ 0 h 14"/>
              <a:gd name="T10" fmla="*/ 0 w 1587"/>
              <a:gd name="T11" fmla="*/ 0 h 14"/>
              <a:gd name="T12" fmla="*/ 0 w 1587"/>
              <a:gd name="T13" fmla="*/ 14 h 14"/>
              <a:gd name="T14" fmla="*/ 0 60000 65536"/>
              <a:gd name="T15" fmla="*/ 0 60000 65536"/>
              <a:gd name="T16" fmla="*/ 0 60000 65536"/>
              <a:gd name="T17" fmla="*/ 0 60000 65536"/>
              <a:gd name="T18" fmla="*/ 0 60000 65536"/>
              <a:gd name="T19" fmla="*/ 0 60000 65536"/>
              <a:gd name="T20" fmla="*/ 0 60000 65536"/>
              <a:gd name="T21" fmla="*/ 0 w 1587"/>
              <a:gd name="T22" fmla="*/ 0 h 14"/>
              <a:gd name="T23" fmla="*/ 1587 w 1587"/>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7" h="14">
                <a:moveTo>
                  <a:pt x="0" y="14"/>
                </a:moveTo>
                <a:lnTo>
                  <a:pt x="0" y="14"/>
                </a:lnTo>
                <a:lnTo>
                  <a:pt x="0" y="0"/>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50" name="Freeform 69"/>
          <p:cNvSpPr>
            <a:spLocks/>
          </p:cNvSpPr>
          <p:nvPr/>
        </p:nvSpPr>
        <p:spPr bwMode="auto">
          <a:xfrm>
            <a:off x="3986213" y="4306888"/>
            <a:ext cx="66675" cy="133350"/>
          </a:xfrm>
          <a:custGeom>
            <a:avLst/>
            <a:gdLst>
              <a:gd name="T0" fmla="*/ 28 w 42"/>
              <a:gd name="T1" fmla="*/ 0 h 84"/>
              <a:gd name="T2" fmla="*/ 42 w 42"/>
              <a:gd name="T3" fmla="*/ 0 h 84"/>
              <a:gd name="T4" fmla="*/ 42 w 42"/>
              <a:gd name="T5" fmla="*/ 0 h 84"/>
              <a:gd name="T6" fmla="*/ 42 w 42"/>
              <a:gd name="T7" fmla="*/ 0 h 84"/>
              <a:gd name="T8" fmla="*/ 28 w 42"/>
              <a:gd name="T9" fmla="*/ 42 h 84"/>
              <a:gd name="T10" fmla="*/ 28 w 42"/>
              <a:gd name="T11" fmla="*/ 84 h 84"/>
              <a:gd name="T12" fmla="*/ 14 w 42"/>
              <a:gd name="T13" fmla="*/ 42 h 84"/>
              <a:gd name="T14" fmla="*/ 0 w 42"/>
              <a:gd name="T15" fmla="*/ 0 h 84"/>
              <a:gd name="T16" fmla="*/ 0 w 42"/>
              <a:gd name="T17" fmla="*/ 0 h 84"/>
              <a:gd name="T18" fmla="*/ 14 w 42"/>
              <a:gd name="T19" fmla="*/ 0 h 84"/>
              <a:gd name="T20" fmla="*/ 14 w 42"/>
              <a:gd name="T21" fmla="*/ 0 h 84"/>
              <a:gd name="T22" fmla="*/ 28 w 42"/>
              <a:gd name="T23" fmla="*/ 42 h 84"/>
              <a:gd name="T24" fmla="*/ 14 w 42"/>
              <a:gd name="T25" fmla="*/ 42 h 84"/>
              <a:gd name="T26" fmla="*/ 14 w 42"/>
              <a:gd name="T27" fmla="*/ 42 h 84"/>
              <a:gd name="T28" fmla="*/ 28 w 42"/>
              <a:gd name="T29" fmla="*/ 0 h 84"/>
              <a:gd name="T30" fmla="*/ 42 w 42"/>
              <a:gd name="T31" fmla="*/ 0 h 84"/>
              <a:gd name="T32" fmla="*/ 42 w 42"/>
              <a:gd name="T33" fmla="*/ 14 h 84"/>
              <a:gd name="T34" fmla="*/ 28 w 42"/>
              <a:gd name="T35" fmla="*/ 14 h 84"/>
              <a:gd name="T36" fmla="*/ 28 w 42"/>
              <a:gd name="T37" fmla="*/ 0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84"/>
              <a:gd name="T59" fmla="*/ 42 w 42"/>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84">
                <a:moveTo>
                  <a:pt x="28" y="0"/>
                </a:moveTo>
                <a:lnTo>
                  <a:pt x="42" y="0"/>
                </a:lnTo>
                <a:lnTo>
                  <a:pt x="28" y="42"/>
                </a:lnTo>
                <a:lnTo>
                  <a:pt x="28" y="84"/>
                </a:lnTo>
                <a:lnTo>
                  <a:pt x="14" y="42"/>
                </a:lnTo>
                <a:lnTo>
                  <a:pt x="0" y="0"/>
                </a:lnTo>
                <a:lnTo>
                  <a:pt x="14" y="0"/>
                </a:lnTo>
                <a:lnTo>
                  <a:pt x="28" y="42"/>
                </a:lnTo>
                <a:lnTo>
                  <a:pt x="14" y="42"/>
                </a:lnTo>
                <a:lnTo>
                  <a:pt x="28" y="0"/>
                </a:lnTo>
                <a:lnTo>
                  <a:pt x="42" y="0"/>
                </a:lnTo>
                <a:lnTo>
                  <a:pt x="42" y="14"/>
                </a:lnTo>
                <a:lnTo>
                  <a:pt x="28" y="14"/>
                </a:lnTo>
                <a:lnTo>
                  <a:pt x="28"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51" name="Freeform 70"/>
          <p:cNvSpPr>
            <a:spLocks/>
          </p:cNvSpPr>
          <p:nvPr/>
        </p:nvSpPr>
        <p:spPr bwMode="auto">
          <a:xfrm>
            <a:off x="4008438" y="4306888"/>
            <a:ext cx="22225" cy="22225"/>
          </a:xfrm>
          <a:custGeom>
            <a:avLst/>
            <a:gdLst>
              <a:gd name="T0" fmla="*/ 0 w 14"/>
              <a:gd name="T1" fmla="*/ 0 h 14"/>
              <a:gd name="T2" fmla="*/ 14 w 14"/>
              <a:gd name="T3" fmla="*/ 0 h 14"/>
              <a:gd name="T4" fmla="*/ 14 w 14"/>
              <a:gd name="T5" fmla="*/ 14 h 14"/>
              <a:gd name="T6" fmla="*/ 14 w 14"/>
              <a:gd name="T7" fmla="*/ 14 h 14"/>
              <a:gd name="T8" fmla="*/ 14 w 14"/>
              <a:gd name="T9" fmla="*/ 14 h 14"/>
              <a:gd name="T10" fmla="*/ 0 w 14"/>
              <a:gd name="T11" fmla="*/ 14 h 14"/>
              <a:gd name="T12" fmla="*/ 0 w 14"/>
              <a:gd name="T13" fmla="*/ 0 h 14"/>
              <a:gd name="T14" fmla="*/ 0 60000 65536"/>
              <a:gd name="T15" fmla="*/ 0 60000 65536"/>
              <a:gd name="T16" fmla="*/ 0 60000 65536"/>
              <a:gd name="T17" fmla="*/ 0 60000 65536"/>
              <a:gd name="T18" fmla="*/ 0 60000 65536"/>
              <a:gd name="T19" fmla="*/ 0 60000 65536"/>
              <a:gd name="T20" fmla="*/ 0 60000 65536"/>
              <a:gd name="T21" fmla="*/ 0 w 14"/>
              <a:gd name="T22" fmla="*/ 0 h 14"/>
              <a:gd name="T23" fmla="*/ 14 w 1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4">
                <a:moveTo>
                  <a:pt x="0" y="0"/>
                </a:moveTo>
                <a:lnTo>
                  <a:pt x="14" y="0"/>
                </a:lnTo>
                <a:lnTo>
                  <a:pt x="14" y="14"/>
                </a:lnTo>
                <a:lnTo>
                  <a:pt x="0" y="1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52" name="Freeform 71"/>
          <p:cNvSpPr>
            <a:spLocks/>
          </p:cNvSpPr>
          <p:nvPr/>
        </p:nvSpPr>
        <p:spPr bwMode="auto">
          <a:xfrm>
            <a:off x="4008438" y="4306888"/>
            <a:ext cx="44450" cy="66675"/>
          </a:xfrm>
          <a:custGeom>
            <a:avLst/>
            <a:gdLst>
              <a:gd name="T0" fmla="*/ 14 w 28"/>
              <a:gd name="T1" fmla="*/ 0 h 42"/>
              <a:gd name="T2" fmla="*/ 28 w 28"/>
              <a:gd name="T3" fmla="*/ 0 h 42"/>
              <a:gd name="T4" fmla="*/ 14 w 28"/>
              <a:gd name="T5" fmla="*/ 42 h 42"/>
              <a:gd name="T6" fmla="*/ 0 w 28"/>
              <a:gd name="T7" fmla="*/ 0 h 42"/>
              <a:gd name="T8" fmla="*/ 14 w 28"/>
              <a:gd name="T9" fmla="*/ 0 h 42"/>
              <a:gd name="T10" fmla="*/ 0 60000 65536"/>
              <a:gd name="T11" fmla="*/ 0 60000 65536"/>
              <a:gd name="T12" fmla="*/ 0 60000 65536"/>
              <a:gd name="T13" fmla="*/ 0 60000 65536"/>
              <a:gd name="T14" fmla="*/ 0 60000 65536"/>
              <a:gd name="T15" fmla="*/ 0 w 28"/>
              <a:gd name="T16" fmla="*/ 0 h 42"/>
              <a:gd name="T17" fmla="*/ 28 w 28"/>
              <a:gd name="T18" fmla="*/ 42 h 42"/>
            </a:gdLst>
            <a:ahLst/>
            <a:cxnLst>
              <a:cxn ang="T10">
                <a:pos x="T0" y="T1"/>
              </a:cxn>
              <a:cxn ang="T11">
                <a:pos x="T2" y="T3"/>
              </a:cxn>
              <a:cxn ang="T12">
                <a:pos x="T4" y="T5"/>
              </a:cxn>
              <a:cxn ang="T13">
                <a:pos x="T6" y="T7"/>
              </a:cxn>
              <a:cxn ang="T14">
                <a:pos x="T8" y="T9"/>
              </a:cxn>
            </a:cxnLst>
            <a:rect l="T15" t="T16" r="T17" b="T18"/>
            <a:pathLst>
              <a:path w="28" h="42">
                <a:moveTo>
                  <a:pt x="14" y="0"/>
                </a:moveTo>
                <a:lnTo>
                  <a:pt x="28" y="0"/>
                </a:lnTo>
                <a:lnTo>
                  <a:pt x="14" y="42"/>
                </a:lnTo>
                <a:lnTo>
                  <a:pt x="0" y="0"/>
                </a:lnTo>
                <a:lnTo>
                  <a:pt x="1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53" name="Rectangle 72"/>
          <p:cNvSpPr>
            <a:spLocks noChangeArrowheads="1"/>
          </p:cNvSpPr>
          <p:nvPr/>
        </p:nvSpPr>
        <p:spPr bwMode="auto">
          <a:xfrm>
            <a:off x="4030663" y="4021138"/>
            <a:ext cx="22225"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54" name="Rectangle 73"/>
          <p:cNvSpPr>
            <a:spLocks noChangeArrowheads="1"/>
          </p:cNvSpPr>
          <p:nvPr/>
        </p:nvSpPr>
        <p:spPr bwMode="auto">
          <a:xfrm>
            <a:off x="4030663" y="4284663"/>
            <a:ext cx="22225"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55" name="Rectangle 74"/>
          <p:cNvSpPr>
            <a:spLocks noChangeArrowheads="1"/>
          </p:cNvSpPr>
          <p:nvPr/>
        </p:nvSpPr>
        <p:spPr bwMode="auto">
          <a:xfrm>
            <a:off x="4030663" y="4021138"/>
            <a:ext cx="22225" cy="2635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56" name="Rectangle 75"/>
          <p:cNvSpPr>
            <a:spLocks noChangeArrowheads="1"/>
          </p:cNvSpPr>
          <p:nvPr/>
        </p:nvSpPr>
        <p:spPr bwMode="auto">
          <a:xfrm>
            <a:off x="4402138" y="3887788"/>
            <a:ext cx="1587"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57" name="Rectangle 76"/>
          <p:cNvSpPr>
            <a:spLocks noChangeArrowheads="1"/>
          </p:cNvSpPr>
          <p:nvPr/>
        </p:nvSpPr>
        <p:spPr bwMode="auto">
          <a:xfrm>
            <a:off x="4730750" y="3887788"/>
            <a:ext cx="1588"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58" name="Rectangle 77"/>
          <p:cNvSpPr>
            <a:spLocks noChangeArrowheads="1"/>
          </p:cNvSpPr>
          <p:nvPr/>
        </p:nvSpPr>
        <p:spPr bwMode="auto">
          <a:xfrm>
            <a:off x="4402138" y="3887788"/>
            <a:ext cx="328612"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59" name="Rectangle 78"/>
          <p:cNvSpPr>
            <a:spLocks noChangeArrowheads="1"/>
          </p:cNvSpPr>
          <p:nvPr/>
        </p:nvSpPr>
        <p:spPr bwMode="auto">
          <a:xfrm>
            <a:off x="4511675" y="3689350"/>
            <a:ext cx="174625" cy="242888"/>
          </a:xfrm>
          <a:prstGeom prst="rect">
            <a:avLst/>
          </a:prstGeom>
          <a:noFill/>
          <a:ln w="9525">
            <a:noFill/>
            <a:miter lim="800000"/>
            <a:headEnd/>
            <a:tailEnd/>
          </a:ln>
        </p:spPr>
        <p:txBody>
          <a:bodyPr wrap="none" lIns="0" tIns="0" rIns="0" bIns="0">
            <a:spAutoFit/>
          </a:bodyPr>
          <a:lstStyle/>
          <a:p>
            <a:r>
              <a:rPr lang="en-US" sz="1400">
                <a:latin typeface="Arial" charset="0"/>
              </a:rPr>
              <a:t>T</a:t>
            </a:r>
            <a:endParaRPr lang="en-US"/>
          </a:p>
        </p:txBody>
      </p:sp>
      <p:sp>
        <p:nvSpPr>
          <p:cNvPr id="18460" name="Freeform 79"/>
          <p:cNvSpPr>
            <a:spLocks/>
          </p:cNvSpPr>
          <p:nvPr/>
        </p:nvSpPr>
        <p:spPr bwMode="auto">
          <a:xfrm>
            <a:off x="3965575" y="4418013"/>
            <a:ext cx="152400" cy="153987"/>
          </a:xfrm>
          <a:custGeom>
            <a:avLst/>
            <a:gdLst>
              <a:gd name="T0" fmla="*/ 13 w 96"/>
              <a:gd name="T1" fmla="*/ 28 h 97"/>
              <a:gd name="T2" fmla="*/ 27 w 96"/>
              <a:gd name="T3" fmla="*/ 14 h 97"/>
              <a:gd name="T4" fmla="*/ 13 w 96"/>
              <a:gd name="T5" fmla="*/ 41 h 97"/>
              <a:gd name="T6" fmla="*/ 13 w 96"/>
              <a:gd name="T7" fmla="*/ 41 h 97"/>
              <a:gd name="T8" fmla="*/ 13 w 96"/>
              <a:gd name="T9" fmla="*/ 41 h 97"/>
              <a:gd name="T10" fmla="*/ 13 w 96"/>
              <a:gd name="T11" fmla="*/ 41 h 97"/>
              <a:gd name="T12" fmla="*/ 27 w 96"/>
              <a:gd name="T13" fmla="*/ 69 h 97"/>
              <a:gd name="T14" fmla="*/ 13 w 96"/>
              <a:gd name="T15" fmla="*/ 69 h 97"/>
              <a:gd name="T16" fmla="*/ 41 w 96"/>
              <a:gd name="T17" fmla="*/ 83 h 97"/>
              <a:gd name="T18" fmla="*/ 41 w 96"/>
              <a:gd name="T19" fmla="*/ 83 h 97"/>
              <a:gd name="T20" fmla="*/ 41 w 96"/>
              <a:gd name="T21" fmla="*/ 83 h 97"/>
              <a:gd name="T22" fmla="*/ 41 w 96"/>
              <a:gd name="T23" fmla="*/ 83 h 97"/>
              <a:gd name="T24" fmla="*/ 69 w 96"/>
              <a:gd name="T25" fmla="*/ 69 h 97"/>
              <a:gd name="T26" fmla="*/ 69 w 96"/>
              <a:gd name="T27" fmla="*/ 69 h 97"/>
              <a:gd name="T28" fmla="*/ 82 w 96"/>
              <a:gd name="T29" fmla="*/ 41 h 97"/>
              <a:gd name="T30" fmla="*/ 82 w 96"/>
              <a:gd name="T31" fmla="*/ 41 h 97"/>
              <a:gd name="T32" fmla="*/ 82 w 96"/>
              <a:gd name="T33" fmla="*/ 41 h 97"/>
              <a:gd name="T34" fmla="*/ 82 w 96"/>
              <a:gd name="T35" fmla="*/ 41 h 97"/>
              <a:gd name="T36" fmla="*/ 69 w 96"/>
              <a:gd name="T37" fmla="*/ 14 h 97"/>
              <a:gd name="T38" fmla="*/ 69 w 96"/>
              <a:gd name="T39" fmla="*/ 28 h 97"/>
              <a:gd name="T40" fmla="*/ 41 w 96"/>
              <a:gd name="T41" fmla="*/ 14 h 97"/>
              <a:gd name="T42" fmla="*/ 41 w 96"/>
              <a:gd name="T43" fmla="*/ 14 h 97"/>
              <a:gd name="T44" fmla="*/ 41 w 96"/>
              <a:gd name="T45" fmla="*/ 14 h 97"/>
              <a:gd name="T46" fmla="*/ 41 w 96"/>
              <a:gd name="T47" fmla="*/ 14 h 97"/>
              <a:gd name="T48" fmla="*/ 41 w 96"/>
              <a:gd name="T49" fmla="*/ 0 h 97"/>
              <a:gd name="T50" fmla="*/ 41 w 96"/>
              <a:gd name="T51" fmla="*/ 0 h 97"/>
              <a:gd name="T52" fmla="*/ 41 w 96"/>
              <a:gd name="T53" fmla="*/ 0 h 97"/>
              <a:gd name="T54" fmla="*/ 41 w 96"/>
              <a:gd name="T55" fmla="*/ 0 h 97"/>
              <a:gd name="T56" fmla="*/ 69 w 96"/>
              <a:gd name="T57" fmla="*/ 14 h 97"/>
              <a:gd name="T58" fmla="*/ 96 w 96"/>
              <a:gd name="T59" fmla="*/ 41 h 97"/>
              <a:gd name="T60" fmla="*/ 96 w 96"/>
              <a:gd name="T61" fmla="*/ 41 h 97"/>
              <a:gd name="T62" fmla="*/ 96 w 96"/>
              <a:gd name="T63" fmla="*/ 41 h 97"/>
              <a:gd name="T64" fmla="*/ 96 w 96"/>
              <a:gd name="T65" fmla="*/ 41 h 97"/>
              <a:gd name="T66" fmla="*/ 96 w 96"/>
              <a:gd name="T67" fmla="*/ 41 h 97"/>
              <a:gd name="T68" fmla="*/ 82 w 96"/>
              <a:gd name="T69" fmla="*/ 69 h 97"/>
              <a:gd name="T70" fmla="*/ 41 w 96"/>
              <a:gd name="T71" fmla="*/ 97 h 97"/>
              <a:gd name="T72" fmla="*/ 41 w 96"/>
              <a:gd name="T73" fmla="*/ 97 h 97"/>
              <a:gd name="T74" fmla="*/ 41 w 96"/>
              <a:gd name="T75" fmla="*/ 97 h 97"/>
              <a:gd name="T76" fmla="*/ 41 w 96"/>
              <a:gd name="T77" fmla="*/ 97 h 97"/>
              <a:gd name="T78" fmla="*/ 41 w 96"/>
              <a:gd name="T79" fmla="*/ 97 h 97"/>
              <a:gd name="T80" fmla="*/ 13 w 96"/>
              <a:gd name="T81" fmla="*/ 83 h 97"/>
              <a:gd name="T82" fmla="*/ 0 w 96"/>
              <a:gd name="T83" fmla="*/ 41 h 97"/>
              <a:gd name="T84" fmla="*/ 0 w 96"/>
              <a:gd name="T85" fmla="*/ 41 h 97"/>
              <a:gd name="T86" fmla="*/ 0 w 96"/>
              <a:gd name="T87" fmla="*/ 41 h 97"/>
              <a:gd name="T88" fmla="*/ 0 w 96"/>
              <a:gd name="T89" fmla="*/ 41 h 97"/>
              <a:gd name="T90" fmla="*/ 0 w 96"/>
              <a:gd name="T91" fmla="*/ 41 h 97"/>
              <a:gd name="T92" fmla="*/ 13 w 96"/>
              <a:gd name="T93" fmla="*/ 14 h 97"/>
              <a:gd name="T94" fmla="*/ 41 w 96"/>
              <a:gd name="T95" fmla="*/ 0 h 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6"/>
              <a:gd name="T145" fmla="*/ 0 h 97"/>
              <a:gd name="T146" fmla="*/ 96 w 96"/>
              <a:gd name="T147" fmla="*/ 97 h 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6" h="97">
                <a:moveTo>
                  <a:pt x="41" y="14"/>
                </a:moveTo>
                <a:lnTo>
                  <a:pt x="13" y="28"/>
                </a:lnTo>
                <a:lnTo>
                  <a:pt x="27" y="14"/>
                </a:lnTo>
                <a:lnTo>
                  <a:pt x="13" y="41"/>
                </a:lnTo>
                <a:lnTo>
                  <a:pt x="27" y="69"/>
                </a:lnTo>
                <a:lnTo>
                  <a:pt x="13" y="69"/>
                </a:lnTo>
                <a:lnTo>
                  <a:pt x="41" y="83"/>
                </a:lnTo>
                <a:lnTo>
                  <a:pt x="69" y="69"/>
                </a:lnTo>
                <a:lnTo>
                  <a:pt x="82" y="41"/>
                </a:lnTo>
                <a:lnTo>
                  <a:pt x="69" y="14"/>
                </a:lnTo>
                <a:lnTo>
                  <a:pt x="69" y="28"/>
                </a:lnTo>
                <a:lnTo>
                  <a:pt x="41" y="14"/>
                </a:lnTo>
                <a:lnTo>
                  <a:pt x="41" y="0"/>
                </a:lnTo>
                <a:lnTo>
                  <a:pt x="69" y="14"/>
                </a:lnTo>
                <a:lnTo>
                  <a:pt x="82" y="14"/>
                </a:lnTo>
                <a:lnTo>
                  <a:pt x="96" y="41"/>
                </a:lnTo>
                <a:lnTo>
                  <a:pt x="82" y="69"/>
                </a:lnTo>
                <a:lnTo>
                  <a:pt x="69" y="83"/>
                </a:lnTo>
                <a:lnTo>
                  <a:pt x="41" y="97"/>
                </a:lnTo>
                <a:lnTo>
                  <a:pt x="13" y="83"/>
                </a:lnTo>
                <a:lnTo>
                  <a:pt x="13" y="69"/>
                </a:lnTo>
                <a:lnTo>
                  <a:pt x="0" y="41"/>
                </a:lnTo>
                <a:lnTo>
                  <a:pt x="13" y="14"/>
                </a:lnTo>
                <a:lnTo>
                  <a:pt x="41" y="0"/>
                </a:lnTo>
                <a:lnTo>
                  <a:pt x="41"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61" name="Freeform 80"/>
          <p:cNvSpPr>
            <a:spLocks/>
          </p:cNvSpPr>
          <p:nvPr/>
        </p:nvSpPr>
        <p:spPr bwMode="auto">
          <a:xfrm>
            <a:off x="4030663" y="4418013"/>
            <a:ext cx="1587" cy="22225"/>
          </a:xfrm>
          <a:custGeom>
            <a:avLst/>
            <a:gdLst>
              <a:gd name="T0" fmla="*/ 0 w 1587"/>
              <a:gd name="T1" fmla="*/ 14 h 14"/>
              <a:gd name="T2" fmla="*/ 0 w 1587"/>
              <a:gd name="T3" fmla="*/ 14 h 14"/>
              <a:gd name="T4" fmla="*/ 0 w 1587"/>
              <a:gd name="T5" fmla="*/ 14 h 14"/>
              <a:gd name="T6" fmla="*/ 0 w 1587"/>
              <a:gd name="T7" fmla="*/ 0 h 14"/>
              <a:gd name="T8" fmla="*/ 0 w 1587"/>
              <a:gd name="T9" fmla="*/ 0 h 14"/>
              <a:gd name="T10" fmla="*/ 0 w 1587"/>
              <a:gd name="T11" fmla="*/ 0 h 14"/>
              <a:gd name="T12" fmla="*/ 0 w 1587"/>
              <a:gd name="T13" fmla="*/ 14 h 14"/>
              <a:gd name="T14" fmla="*/ 0 60000 65536"/>
              <a:gd name="T15" fmla="*/ 0 60000 65536"/>
              <a:gd name="T16" fmla="*/ 0 60000 65536"/>
              <a:gd name="T17" fmla="*/ 0 60000 65536"/>
              <a:gd name="T18" fmla="*/ 0 60000 65536"/>
              <a:gd name="T19" fmla="*/ 0 60000 65536"/>
              <a:gd name="T20" fmla="*/ 0 60000 65536"/>
              <a:gd name="T21" fmla="*/ 0 w 1587"/>
              <a:gd name="T22" fmla="*/ 0 h 14"/>
              <a:gd name="T23" fmla="*/ 1587 w 1587"/>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7" h="14">
                <a:moveTo>
                  <a:pt x="0" y="14"/>
                </a:moveTo>
                <a:lnTo>
                  <a:pt x="0" y="14"/>
                </a:lnTo>
                <a:lnTo>
                  <a:pt x="0" y="0"/>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62" name="Rectangle 81"/>
          <p:cNvSpPr>
            <a:spLocks noChangeArrowheads="1"/>
          </p:cNvSpPr>
          <p:nvPr/>
        </p:nvSpPr>
        <p:spPr bwMode="auto">
          <a:xfrm>
            <a:off x="4140200" y="4086225"/>
            <a:ext cx="196850" cy="242888"/>
          </a:xfrm>
          <a:prstGeom prst="rect">
            <a:avLst/>
          </a:prstGeom>
          <a:noFill/>
          <a:ln w="9525">
            <a:noFill/>
            <a:miter lim="800000"/>
            <a:headEnd/>
            <a:tailEnd/>
          </a:ln>
        </p:spPr>
        <p:txBody>
          <a:bodyPr wrap="none" lIns="0" tIns="0" rIns="0" bIns="0">
            <a:spAutoFit/>
          </a:bodyPr>
          <a:lstStyle/>
          <a:p>
            <a:r>
              <a:rPr lang="en-US" sz="1400">
                <a:latin typeface="Arial" charset="0"/>
              </a:rPr>
              <a:t>F</a:t>
            </a:r>
            <a:endParaRPr lang="en-US"/>
          </a:p>
        </p:txBody>
      </p:sp>
      <p:sp>
        <p:nvSpPr>
          <p:cNvPr id="18463" name="Rectangle 82"/>
          <p:cNvSpPr>
            <a:spLocks noChangeArrowheads="1"/>
          </p:cNvSpPr>
          <p:nvPr/>
        </p:nvSpPr>
        <p:spPr bwMode="auto">
          <a:xfrm>
            <a:off x="3549650" y="2476500"/>
            <a:ext cx="328613" cy="220663"/>
          </a:xfrm>
          <a:prstGeom prst="rect">
            <a:avLst/>
          </a:prstGeom>
          <a:noFill/>
          <a:ln w="9525">
            <a:noFill/>
            <a:miter lim="800000"/>
            <a:headEnd/>
            <a:tailEnd/>
          </a:ln>
        </p:spPr>
        <p:txBody>
          <a:bodyPr wrap="none" lIns="0" tIns="0" rIns="0" bIns="0">
            <a:spAutoFit/>
          </a:bodyPr>
          <a:lstStyle/>
          <a:p>
            <a:r>
              <a:rPr lang="en-US" sz="1400">
                <a:latin typeface="Lucida Sans Typewriter" pitchFamily="49" charset="0"/>
              </a:rPr>
              <a:t>do</a:t>
            </a:r>
            <a:endParaRPr lang="en-US"/>
          </a:p>
        </p:txBody>
      </p:sp>
      <p:sp>
        <p:nvSpPr>
          <p:cNvPr id="18464" name="Rectangle 83"/>
          <p:cNvSpPr>
            <a:spLocks noChangeArrowheads="1"/>
          </p:cNvSpPr>
          <p:nvPr/>
        </p:nvSpPr>
        <p:spPr bwMode="auto">
          <a:xfrm>
            <a:off x="3746500" y="2454275"/>
            <a:ext cx="219075" cy="330200"/>
          </a:xfrm>
          <a:prstGeom prst="rect">
            <a:avLst/>
          </a:prstGeom>
          <a:noFill/>
          <a:ln w="9525">
            <a:noFill/>
            <a:miter lim="800000"/>
            <a:headEnd/>
            <a:tailEnd/>
          </a:ln>
        </p:spPr>
        <p:txBody>
          <a:bodyPr wrap="none" lIns="0" tIns="0" rIns="0" bIns="0">
            <a:spAutoFit/>
          </a:bodyPr>
          <a:lstStyle/>
          <a:p>
            <a:r>
              <a:rPr lang="en-US" sz="1600">
                <a:latin typeface="Times New Roman" pitchFamily="18" charset="0"/>
              </a:rPr>
              <a:t>…</a:t>
            </a:r>
            <a:endParaRPr lang="en-US"/>
          </a:p>
        </p:txBody>
      </p:sp>
      <p:sp>
        <p:nvSpPr>
          <p:cNvPr id="18465" name="Rectangle 84"/>
          <p:cNvSpPr>
            <a:spLocks noChangeArrowheads="1"/>
          </p:cNvSpPr>
          <p:nvPr/>
        </p:nvSpPr>
        <p:spPr bwMode="auto">
          <a:xfrm>
            <a:off x="3876675" y="2476500"/>
            <a:ext cx="657225" cy="220663"/>
          </a:xfrm>
          <a:prstGeom prst="rect">
            <a:avLst/>
          </a:prstGeom>
          <a:noFill/>
          <a:ln w="9525">
            <a:noFill/>
            <a:miter lim="800000"/>
            <a:headEnd/>
            <a:tailEnd/>
          </a:ln>
        </p:spPr>
        <p:txBody>
          <a:bodyPr wrap="none" lIns="0" tIns="0" rIns="0" bIns="0">
            <a:spAutoFit/>
          </a:bodyPr>
          <a:lstStyle/>
          <a:p>
            <a:r>
              <a:rPr lang="en-US" sz="1400">
                <a:latin typeface="Lucida Sans Typewriter" pitchFamily="49" charset="0"/>
              </a:rPr>
              <a:t>while</a:t>
            </a:r>
            <a:endParaRPr lang="en-US"/>
          </a:p>
        </p:txBody>
      </p:sp>
      <p:sp>
        <p:nvSpPr>
          <p:cNvPr id="18466" name="Rectangle 85"/>
          <p:cNvSpPr>
            <a:spLocks noChangeArrowheads="1"/>
          </p:cNvSpPr>
          <p:nvPr/>
        </p:nvSpPr>
        <p:spPr bwMode="auto">
          <a:xfrm>
            <a:off x="4402138" y="2476500"/>
            <a:ext cx="925512" cy="212725"/>
          </a:xfrm>
          <a:prstGeom prst="rect">
            <a:avLst/>
          </a:prstGeom>
          <a:noFill/>
          <a:ln w="9525">
            <a:noFill/>
            <a:miter lim="800000"/>
            <a:headEnd/>
            <a:tailEnd/>
          </a:ln>
        </p:spPr>
        <p:txBody>
          <a:bodyPr wrap="none" lIns="0" tIns="0" rIns="0" bIns="0">
            <a:spAutoFit/>
          </a:bodyPr>
          <a:lstStyle/>
          <a:p>
            <a:r>
              <a:rPr lang="en-US" sz="1400">
                <a:latin typeface="Arial" charset="0"/>
              </a:rPr>
              <a:t> statement</a:t>
            </a:r>
            <a:endParaRPr lang="en-US"/>
          </a:p>
        </p:txBody>
      </p:sp>
      <p:sp>
        <p:nvSpPr>
          <p:cNvPr id="18467" name="Rectangle 86"/>
          <p:cNvSpPr>
            <a:spLocks noChangeArrowheads="1"/>
          </p:cNvSpPr>
          <p:nvPr/>
        </p:nvSpPr>
        <p:spPr bwMode="auto">
          <a:xfrm>
            <a:off x="3789363" y="3225800"/>
            <a:ext cx="547687"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68" name="Rectangle 87"/>
          <p:cNvSpPr>
            <a:spLocks noChangeArrowheads="1"/>
          </p:cNvSpPr>
          <p:nvPr/>
        </p:nvSpPr>
        <p:spPr bwMode="auto">
          <a:xfrm>
            <a:off x="4314825" y="3225800"/>
            <a:ext cx="22225" cy="15557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69" name="Rectangle 88"/>
          <p:cNvSpPr>
            <a:spLocks noChangeArrowheads="1"/>
          </p:cNvSpPr>
          <p:nvPr/>
        </p:nvSpPr>
        <p:spPr bwMode="auto">
          <a:xfrm>
            <a:off x="3789363" y="3359150"/>
            <a:ext cx="525462"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0" name="Rectangle 89"/>
          <p:cNvSpPr>
            <a:spLocks noChangeArrowheads="1"/>
          </p:cNvSpPr>
          <p:nvPr/>
        </p:nvSpPr>
        <p:spPr bwMode="auto">
          <a:xfrm>
            <a:off x="3789363" y="3225800"/>
            <a:ext cx="22225" cy="133350"/>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1" name="Freeform 90"/>
          <p:cNvSpPr>
            <a:spLocks/>
          </p:cNvSpPr>
          <p:nvPr/>
        </p:nvSpPr>
        <p:spPr bwMode="auto">
          <a:xfrm>
            <a:off x="3986213" y="3644900"/>
            <a:ext cx="66675" cy="133350"/>
          </a:xfrm>
          <a:custGeom>
            <a:avLst/>
            <a:gdLst>
              <a:gd name="T0" fmla="*/ 28 w 42"/>
              <a:gd name="T1" fmla="*/ 0 h 84"/>
              <a:gd name="T2" fmla="*/ 42 w 42"/>
              <a:gd name="T3" fmla="*/ 0 h 84"/>
              <a:gd name="T4" fmla="*/ 42 w 42"/>
              <a:gd name="T5" fmla="*/ 0 h 84"/>
              <a:gd name="T6" fmla="*/ 42 w 42"/>
              <a:gd name="T7" fmla="*/ 0 h 84"/>
              <a:gd name="T8" fmla="*/ 28 w 42"/>
              <a:gd name="T9" fmla="*/ 42 h 84"/>
              <a:gd name="T10" fmla="*/ 28 w 42"/>
              <a:gd name="T11" fmla="*/ 84 h 84"/>
              <a:gd name="T12" fmla="*/ 14 w 42"/>
              <a:gd name="T13" fmla="*/ 42 h 84"/>
              <a:gd name="T14" fmla="*/ 0 w 42"/>
              <a:gd name="T15" fmla="*/ 0 h 84"/>
              <a:gd name="T16" fmla="*/ 0 w 42"/>
              <a:gd name="T17" fmla="*/ 0 h 84"/>
              <a:gd name="T18" fmla="*/ 14 w 42"/>
              <a:gd name="T19" fmla="*/ 0 h 84"/>
              <a:gd name="T20" fmla="*/ 14 w 42"/>
              <a:gd name="T21" fmla="*/ 0 h 84"/>
              <a:gd name="T22" fmla="*/ 28 w 42"/>
              <a:gd name="T23" fmla="*/ 42 h 84"/>
              <a:gd name="T24" fmla="*/ 14 w 42"/>
              <a:gd name="T25" fmla="*/ 42 h 84"/>
              <a:gd name="T26" fmla="*/ 14 w 42"/>
              <a:gd name="T27" fmla="*/ 42 h 84"/>
              <a:gd name="T28" fmla="*/ 28 w 42"/>
              <a:gd name="T29" fmla="*/ 0 h 84"/>
              <a:gd name="T30" fmla="*/ 42 w 42"/>
              <a:gd name="T31" fmla="*/ 0 h 84"/>
              <a:gd name="T32" fmla="*/ 42 w 42"/>
              <a:gd name="T33" fmla="*/ 14 h 84"/>
              <a:gd name="T34" fmla="*/ 28 w 42"/>
              <a:gd name="T35" fmla="*/ 14 h 84"/>
              <a:gd name="T36" fmla="*/ 28 w 42"/>
              <a:gd name="T37" fmla="*/ 0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84"/>
              <a:gd name="T59" fmla="*/ 42 w 42"/>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84">
                <a:moveTo>
                  <a:pt x="28" y="0"/>
                </a:moveTo>
                <a:lnTo>
                  <a:pt x="42" y="0"/>
                </a:lnTo>
                <a:lnTo>
                  <a:pt x="28" y="42"/>
                </a:lnTo>
                <a:lnTo>
                  <a:pt x="28" y="84"/>
                </a:lnTo>
                <a:lnTo>
                  <a:pt x="14" y="42"/>
                </a:lnTo>
                <a:lnTo>
                  <a:pt x="0" y="0"/>
                </a:lnTo>
                <a:lnTo>
                  <a:pt x="14" y="0"/>
                </a:lnTo>
                <a:lnTo>
                  <a:pt x="28" y="42"/>
                </a:lnTo>
                <a:lnTo>
                  <a:pt x="14" y="42"/>
                </a:lnTo>
                <a:lnTo>
                  <a:pt x="28" y="0"/>
                </a:lnTo>
                <a:lnTo>
                  <a:pt x="42" y="0"/>
                </a:lnTo>
                <a:lnTo>
                  <a:pt x="42" y="14"/>
                </a:lnTo>
                <a:lnTo>
                  <a:pt x="28" y="14"/>
                </a:lnTo>
                <a:lnTo>
                  <a:pt x="28"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72" name="Freeform 91"/>
          <p:cNvSpPr>
            <a:spLocks/>
          </p:cNvSpPr>
          <p:nvPr/>
        </p:nvSpPr>
        <p:spPr bwMode="auto">
          <a:xfrm>
            <a:off x="4008438" y="3644900"/>
            <a:ext cx="22225" cy="22225"/>
          </a:xfrm>
          <a:custGeom>
            <a:avLst/>
            <a:gdLst>
              <a:gd name="T0" fmla="*/ 0 w 14"/>
              <a:gd name="T1" fmla="*/ 0 h 14"/>
              <a:gd name="T2" fmla="*/ 14 w 14"/>
              <a:gd name="T3" fmla="*/ 0 h 14"/>
              <a:gd name="T4" fmla="*/ 14 w 14"/>
              <a:gd name="T5" fmla="*/ 14 h 14"/>
              <a:gd name="T6" fmla="*/ 14 w 14"/>
              <a:gd name="T7" fmla="*/ 14 h 14"/>
              <a:gd name="T8" fmla="*/ 14 w 14"/>
              <a:gd name="T9" fmla="*/ 14 h 14"/>
              <a:gd name="T10" fmla="*/ 0 w 14"/>
              <a:gd name="T11" fmla="*/ 14 h 14"/>
              <a:gd name="T12" fmla="*/ 0 w 14"/>
              <a:gd name="T13" fmla="*/ 0 h 14"/>
              <a:gd name="T14" fmla="*/ 0 60000 65536"/>
              <a:gd name="T15" fmla="*/ 0 60000 65536"/>
              <a:gd name="T16" fmla="*/ 0 60000 65536"/>
              <a:gd name="T17" fmla="*/ 0 60000 65536"/>
              <a:gd name="T18" fmla="*/ 0 60000 65536"/>
              <a:gd name="T19" fmla="*/ 0 60000 65536"/>
              <a:gd name="T20" fmla="*/ 0 60000 65536"/>
              <a:gd name="T21" fmla="*/ 0 w 14"/>
              <a:gd name="T22" fmla="*/ 0 h 14"/>
              <a:gd name="T23" fmla="*/ 14 w 1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4">
                <a:moveTo>
                  <a:pt x="0" y="0"/>
                </a:moveTo>
                <a:lnTo>
                  <a:pt x="14" y="0"/>
                </a:lnTo>
                <a:lnTo>
                  <a:pt x="14" y="14"/>
                </a:lnTo>
                <a:lnTo>
                  <a:pt x="0" y="1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73" name="Freeform 92"/>
          <p:cNvSpPr>
            <a:spLocks/>
          </p:cNvSpPr>
          <p:nvPr/>
        </p:nvSpPr>
        <p:spPr bwMode="auto">
          <a:xfrm>
            <a:off x="4008438" y="3644900"/>
            <a:ext cx="44450" cy="66675"/>
          </a:xfrm>
          <a:custGeom>
            <a:avLst/>
            <a:gdLst>
              <a:gd name="T0" fmla="*/ 14 w 28"/>
              <a:gd name="T1" fmla="*/ 0 h 42"/>
              <a:gd name="T2" fmla="*/ 28 w 28"/>
              <a:gd name="T3" fmla="*/ 0 h 42"/>
              <a:gd name="T4" fmla="*/ 14 w 28"/>
              <a:gd name="T5" fmla="*/ 42 h 42"/>
              <a:gd name="T6" fmla="*/ 0 w 28"/>
              <a:gd name="T7" fmla="*/ 0 h 42"/>
              <a:gd name="T8" fmla="*/ 14 w 28"/>
              <a:gd name="T9" fmla="*/ 0 h 42"/>
              <a:gd name="T10" fmla="*/ 0 60000 65536"/>
              <a:gd name="T11" fmla="*/ 0 60000 65536"/>
              <a:gd name="T12" fmla="*/ 0 60000 65536"/>
              <a:gd name="T13" fmla="*/ 0 60000 65536"/>
              <a:gd name="T14" fmla="*/ 0 60000 65536"/>
              <a:gd name="T15" fmla="*/ 0 w 28"/>
              <a:gd name="T16" fmla="*/ 0 h 42"/>
              <a:gd name="T17" fmla="*/ 28 w 28"/>
              <a:gd name="T18" fmla="*/ 42 h 42"/>
            </a:gdLst>
            <a:ahLst/>
            <a:cxnLst>
              <a:cxn ang="T10">
                <a:pos x="T0" y="T1"/>
              </a:cxn>
              <a:cxn ang="T11">
                <a:pos x="T2" y="T3"/>
              </a:cxn>
              <a:cxn ang="T12">
                <a:pos x="T4" y="T5"/>
              </a:cxn>
              <a:cxn ang="T13">
                <a:pos x="T6" y="T7"/>
              </a:cxn>
              <a:cxn ang="T14">
                <a:pos x="T8" y="T9"/>
              </a:cxn>
            </a:cxnLst>
            <a:rect l="T15" t="T16" r="T17" b="T18"/>
            <a:pathLst>
              <a:path w="28" h="42">
                <a:moveTo>
                  <a:pt x="14" y="0"/>
                </a:moveTo>
                <a:lnTo>
                  <a:pt x="28" y="0"/>
                </a:lnTo>
                <a:lnTo>
                  <a:pt x="14" y="42"/>
                </a:lnTo>
                <a:lnTo>
                  <a:pt x="0" y="0"/>
                </a:lnTo>
                <a:lnTo>
                  <a:pt x="1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74" name="Rectangle 93"/>
          <p:cNvSpPr>
            <a:spLocks noChangeArrowheads="1"/>
          </p:cNvSpPr>
          <p:nvPr/>
        </p:nvSpPr>
        <p:spPr bwMode="auto">
          <a:xfrm>
            <a:off x="4030663" y="3359150"/>
            <a:ext cx="22225"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5" name="Rectangle 94"/>
          <p:cNvSpPr>
            <a:spLocks noChangeArrowheads="1"/>
          </p:cNvSpPr>
          <p:nvPr/>
        </p:nvSpPr>
        <p:spPr bwMode="auto">
          <a:xfrm>
            <a:off x="4030663" y="3624263"/>
            <a:ext cx="22225"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6" name="Rectangle 95"/>
          <p:cNvSpPr>
            <a:spLocks noChangeArrowheads="1"/>
          </p:cNvSpPr>
          <p:nvPr/>
        </p:nvSpPr>
        <p:spPr bwMode="auto">
          <a:xfrm>
            <a:off x="4030663" y="3359150"/>
            <a:ext cx="22225" cy="2651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7" name="Rectangle 96"/>
          <p:cNvSpPr>
            <a:spLocks noChangeArrowheads="1"/>
          </p:cNvSpPr>
          <p:nvPr/>
        </p:nvSpPr>
        <p:spPr bwMode="auto">
          <a:xfrm>
            <a:off x="4730750" y="3887788"/>
            <a:ext cx="22225"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8" name="Rectangle 97"/>
          <p:cNvSpPr>
            <a:spLocks noChangeArrowheads="1"/>
          </p:cNvSpPr>
          <p:nvPr/>
        </p:nvSpPr>
        <p:spPr bwMode="auto">
          <a:xfrm>
            <a:off x="4730750" y="2895600"/>
            <a:ext cx="22225"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79" name="Rectangle 98"/>
          <p:cNvSpPr>
            <a:spLocks noChangeArrowheads="1"/>
          </p:cNvSpPr>
          <p:nvPr/>
        </p:nvSpPr>
        <p:spPr bwMode="auto">
          <a:xfrm>
            <a:off x="4730750" y="2895600"/>
            <a:ext cx="22225" cy="9921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80" name="Freeform 99"/>
          <p:cNvSpPr>
            <a:spLocks/>
          </p:cNvSpPr>
          <p:nvPr/>
        </p:nvSpPr>
        <p:spPr bwMode="auto">
          <a:xfrm>
            <a:off x="4008438" y="2851150"/>
            <a:ext cx="131762" cy="66675"/>
          </a:xfrm>
          <a:custGeom>
            <a:avLst/>
            <a:gdLst>
              <a:gd name="T0" fmla="*/ 83 w 83"/>
              <a:gd name="T1" fmla="*/ 28 h 42"/>
              <a:gd name="T2" fmla="*/ 83 w 83"/>
              <a:gd name="T3" fmla="*/ 42 h 42"/>
              <a:gd name="T4" fmla="*/ 83 w 83"/>
              <a:gd name="T5" fmla="*/ 42 h 42"/>
              <a:gd name="T6" fmla="*/ 83 w 83"/>
              <a:gd name="T7" fmla="*/ 42 h 42"/>
              <a:gd name="T8" fmla="*/ 42 w 83"/>
              <a:gd name="T9" fmla="*/ 28 h 42"/>
              <a:gd name="T10" fmla="*/ 0 w 83"/>
              <a:gd name="T11" fmla="*/ 28 h 42"/>
              <a:gd name="T12" fmla="*/ 42 w 83"/>
              <a:gd name="T13" fmla="*/ 14 h 42"/>
              <a:gd name="T14" fmla="*/ 83 w 83"/>
              <a:gd name="T15" fmla="*/ 0 h 42"/>
              <a:gd name="T16" fmla="*/ 83 w 83"/>
              <a:gd name="T17" fmla="*/ 0 h 42"/>
              <a:gd name="T18" fmla="*/ 83 w 83"/>
              <a:gd name="T19" fmla="*/ 14 h 42"/>
              <a:gd name="T20" fmla="*/ 83 w 83"/>
              <a:gd name="T21" fmla="*/ 14 h 42"/>
              <a:gd name="T22" fmla="*/ 42 w 83"/>
              <a:gd name="T23" fmla="*/ 28 h 42"/>
              <a:gd name="T24" fmla="*/ 42 w 83"/>
              <a:gd name="T25" fmla="*/ 14 h 42"/>
              <a:gd name="T26" fmla="*/ 42 w 83"/>
              <a:gd name="T27" fmla="*/ 14 h 42"/>
              <a:gd name="T28" fmla="*/ 83 w 83"/>
              <a:gd name="T29" fmla="*/ 28 h 42"/>
              <a:gd name="T30" fmla="*/ 83 w 83"/>
              <a:gd name="T31" fmla="*/ 42 h 42"/>
              <a:gd name="T32" fmla="*/ 69 w 83"/>
              <a:gd name="T33" fmla="*/ 42 h 42"/>
              <a:gd name="T34" fmla="*/ 69 w 83"/>
              <a:gd name="T35" fmla="*/ 28 h 42"/>
              <a:gd name="T36" fmla="*/ 83 w 83"/>
              <a:gd name="T37" fmla="*/ 28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42"/>
              <a:gd name="T59" fmla="*/ 83 w 8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42">
                <a:moveTo>
                  <a:pt x="83" y="28"/>
                </a:moveTo>
                <a:lnTo>
                  <a:pt x="83" y="42"/>
                </a:lnTo>
                <a:lnTo>
                  <a:pt x="42" y="28"/>
                </a:lnTo>
                <a:lnTo>
                  <a:pt x="0" y="28"/>
                </a:lnTo>
                <a:lnTo>
                  <a:pt x="42" y="14"/>
                </a:lnTo>
                <a:lnTo>
                  <a:pt x="83" y="0"/>
                </a:lnTo>
                <a:lnTo>
                  <a:pt x="83" y="14"/>
                </a:lnTo>
                <a:lnTo>
                  <a:pt x="42" y="28"/>
                </a:lnTo>
                <a:lnTo>
                  <a:pt x="42" y="14"/>
                </a:lnTo>
                <a:lnTo>
                  <a:pt x="83" y="28"/>
                </a:lnTo>
                <a:lnTo>
                  <a:pt x="83" y="42"/>
                </a:lnTo>
                <a:lnTo>
                  <a:pt x="69" y="42"/>
                </a:lnTo>
                <a:lnTo>
                  <a:pt x="69" y="28"/>
                </a:lnTo>
                <a:lnTo>
                  <a:pt x="83" y="2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81" name="Freeform 100"/>
          <p:cNvSpPr>
            <a:spLocks/>
          </p:cNvSpPr>
          <p:nvPr/>
        </p:nvSpPr>
        <p:spPr bwMode="auto">
          <a:xfrm>
            <a:off x="4117975" y="2873375"/>
            <a:ext cx="22225" cy="22225"/>
          </a:xfrm>
          <a:custGeom>
            <a:avLst/>
            <a:gdLst>
              <a:gd name="T0" fmla="*/ 14 w 14"/>
              <a:gd name="T1" fmla="*/ 0 h 14"/>
              <a:gd name="T2" fmla="*/ 14 w 14"/>
              <a:gd name="T3" fmla="*/ 14 h 14"/>
              <a:gd name="T4" fmla="*/ 0 w 14"/>
              <a:gd name="T5" fmla="*/ 14 h 14"/>
              <a:gd name="T6" fmla="*/ 0 w 14"/>
              <a:gd name="T7" fmla="*/ 14 h 14"/>
              <a:gd name="T8" fmla="*/ 0 w 14"/>
              <a:gd name="T9" fmla="*/ 14 h 14"/>
              <a:gd name="T10" fmla="*/ 0 w 14"/>
              <a:gd name="T11" fmla="*/ 0 h 14"/>
              <a:gd name="T12" fmla="*/ 14 w 14"/>
              <a:gd name="T13" fmla="*/ 0 h 14"/>
              <a:gd name="T14" fmla="*/ 0 60000 65536"/>
              <a:gd name="T15" fmla="*/ 0 60000 65536"/>
              <a:gd name="T16" fmla="*/ 0 60000 65536"/>
              <a:gd name="T17" fmla="*/ 0 60000 65536"/>
              <a:gd name="T18" fmla="*/ 0 60000 65536"/>
              <a:gd name="T19" fmla="*/ 0 60000 65536"/>
              <a:gd name="T20" fmla="*/ 0 60000 65536"/>
              <a:gd name="T21" fmla="*/ 0 w 14"/>
              <a:gd name="T22" fmla="*/ 0 h 14"/>
              <a:gd name="T23" fmla="*/ 14 w 1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4">
                <a:moveTo>
                  <a:pt x="14" y="0"/>
                </a:moveTo>
                <a:lnTo>
                  <a:pt x="14" y="14"/>
                </a:lnTo>
                <a:lnTo>
                  <a:pt x="0" y="14"/>
                </a:lnTo>
                <a:lnTo>
                  <a:pt x="0" y="0"/>
                </a:lnTo>
                <a:lnTo>
                  <a:pt x="1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82" name="Freeform 101"/>
          <p:cNvSpPr>
            <a:spLocks/>
          </p:cNvSpPr>
          <p:nvPr/>
        </p:nvSpPr>
        <p:spPr bwMode="auto">
          <a:xfrm>
            <a:off x="4075113" y="2873375"/>
            <a:ext cx="65087" cy="44450"/>
          </a:xfrm>
          <a:custGeom>
            <a:avLst/>
            <a:gdLst>
              <a:gd name="T0" fmla="*/ 41 w 41"/>
              <a:gd name="T1" fmla="*/ 14 h 28"/>
              <a:gd name="T2" fmla="*/ 41 w 41"/>
              <a:gd name="T3" fmla="*/ 28 h 28"/>
              <a:gd name="T4" fmla="*/ 0 w 41"/>
              <a:gd name="T5" fmla="*/ 14 h 28"/>
              <a:gd name="T6" fmla="*/ 41 w 41"/>
              <a:gd name="T7" fmla="*/ 0 h 28"/>
              <a:gd name="T8" fmla="*/ 41 w 41"/>
              <a:gd name="T9" fmla="*/ 14 h 28"/>
              <a:gd name="T10" fmla="*/ 0 60000 65536"/>
              <a:gd name="T11" fmla="*/ 0 60000 65536"/>
              <a:gd name="T12" fmla="*/ 0 60000 65536"/>
              <a:gd name="T13" fmla="*/ 0 60000 65536"/>
              <a:gd name="T14" fmla="*/ 0 60000 65536"/>
              <a:gd name="T15" fmla="*/ 0 w 41"/>
              <a:gd name="T16" fmla="*/ 0 h 28"/>
              <a:gd name="T17" fmla="*/ 41 w 41"/>
              <a:gd name="T18" fmla="*/ 28 h 28"/>
            </a:gdLst>
            <a:ahLst/>
            <a:cxnLst>
              <a:cxn ang="T10">
                <a:pos x="T0" y="T1"/>
              </a:cxn>
              <a:cxn ang="T11">
                <a:pos x="T2" y="T3"/>
              </a:cxn>
              <a:cxn ang="T12">
                <a:pos x="T4" y="T5"/>
              </a:cxn>
              <a:cxn ang="T13">
                <a:pos x="T6" y="T7"/>
              </a:cxn>
              <a:cxn ang="T14">
                <a:pos x="T8" y="T9"/>
              </a:cxn>
            </a:cxnLst>
            <a:rect l="T15" t="T16" r="T17" b="T18"/>
            <a:pathLst>
              <a:path w="41" h="28">
                <a:moveTo>
                  <a:pt x="41" y="14"/>
                </a:moveTo>
                <a:lnTo>
                  <a:pt x="41" y="28"/>
                </a:lnTo>
                <a:lnTo>
                  <a:pt x="0" y="14"/>
                </a:lnTo>
                <a:lnTo>
                  <a:pt x="41" y="0"/>
                </a:lnTo>
                <a:lnTo>
                  <a:pt x="41"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83" name="Rectangle 102"/>
          <p:cNvSpPr>
            <a:spLocks noChangeArrowheads="1"/>
          </p:cNvSpPr>
          <p:nvPr/>
        </p:nvSpPr>
        <p:spPr bwMode="auto">
          <a:xfrm>
            <a:off x="4730750" y="2895600"/>
            <a:ext cx="1588"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84" name="Rectangle 103"/>
          <p:cNvSpPr>
            <a:spLocks noChangeArrowheads="1"/>
          </p:cNvSpPr>
          <p:nvPr/>
        </p:nvSpPr>
        <p:spPr bwMode="auto">
          <a:xfrm>
            <a:off x="4162425" y="2895600"/>
            <a:ext cx="1588"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85" name="Rectangle 104"/>
          <p:cNvSpPr>
            <a:spLocks noChangeArrowheads="1"/>
          </p:cNvSpPr>
          <p:nvPr/>
        </p:nvSpPr>
        <p:spPr bwMode="auto">
          <a:xfrm>
            <a:off x="4162425" y="2895600"/>
            <a:ext cx="568325" cy="222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486" name="Freeform 105"/>
          <p:cNvSpPr>
            <a:spLocks/>
          </p:cNvSpPr>
          <p:nvPr/>
        </p:nvSpPr>
        <p:spPr bwMode="auto">
          <a:xfrm>
            <a:off x="3636963" y="3756025"/>
            <a:ext cx="787400" cy="265113"/>
          </a:xfrm>
          <a:custGeom>
            <a:avLst/>
            <a:gdLst>
              <a:gd name="T0" fmla="*/ 248 w 496"/>
              <a:gd name="T1" fmla="*/ 0 h 167"/>
              <a:gd name="T2" fmla="*/ 0 w 496"/>
              <a:gd name="T3" fmla="*/ 83 h 167"/>
              <a:gd name="T4" fmla="*/ 248 w 496"/>
              <a:gd name="T5" fmla="*/ 167 h 167"/>
              <a:gd name="T6" fmla="*/ 496 w 496"/>
              <a:gd name="T7" fmla="*/ 83 h 167"/>
              <a:gd name="T8" fmla="*/ 248 w 496"/>
              <a:gd name="T9" fmla="*/ 0 h 167"/>
              <a:gd name="T10" fmla="*/ 0 60000 65536"/>
              <a:gd name="T11" fmla="*/ 0 60000 65536"/>
              <a:gd name="T12" fmla="*/ 0 60000 65536"/>
              <a:gd name="T13" fmla="*/ 0 60000 65536"/>
              <a:gd name="T14" fmla="*/ 0 60000 65536"/>
              <a:gd name="T15" fmla="*/ 0 w 496"/>
              <a:gd name="T16" fmla="*/ 0 h 167"/>
              <a:gd name="T17" fmla="*/ 496 w 496"/>
              <a:gd name="T18" fmla="*/ 167 h 167"/>
            </a:gdLst>
            <a:ahLst/>
            <a:cxnLst>
              <a:cxn ang="T10">
                <a:pos x="T0" y="T1"/>
              </a:cxn>
              <a:cxn ang="T11">
                <a:pos x="T2" y="T3"/>
              </a:cxn>
              <a:cxn ang="T12">
                <a:pos x="T4" y="T5"/>
              </a:cxn>
              <a:cxn ang="T13">
                <a:pos x="T6" y="T7"/>
              </a:cxn>
              <a:cxn ang="T14">
                <a:pos x="T8" y="T9"/>
              </a:cxn>
            </a:cxnLst>
            <a:rect l="T15" t="T16" r="T17" b="T18"/>
            <a:pathLst>
              <a:path w="496" h="167">
                <a:moveTo>
                  <a:pt x="248" y="0"/>
                </a:moveTo>
                <a:lnTo>
                  <a:pt x="0" y="83"/>
                </a:lnTo>
                <a:lnTo>
                  <a:pt x="248" y="167"/>
                </a:lnTo>
                <a:lnTo>
                  <a:pt x="496" y="83"/>
                </a:lnTo>
                <a:lnTo>
                  <a:pt x="248" y="0"/>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487" name="Freeform 106"/>
          <p:cNvSpPr>
            <a:spLocks/>
          </p:cNvSpPr>
          <p:nvPr/>
        </p:nvSpPr>
        <p:spPr bwMode="auto">
          <a:xfrm>
            <a:off x="3570288" y="3756025"/>
            <a:ext cx="920750" cy="287338"/>
          </a:xfrm>
          <a:custGeom>
            <a:avLst/>
            <a:gdLst>
              <a:gd name="T0" fmla="*/ 290 w 580"/>
              <a:gd name="T1" fmla="*/ 14 h 181"/>
              <a:gd name="T2" fmla="*/ 42 w 580"/>
              <a:gd name="T3" fmla="*/ 97 h 181"/>
              <a:gd name="T4" fmla="*/ 42 w 580"/>
              <a:gd name="T5" fmla="*/ 97 h 181"/>
              <a:gd name="T6" fmla="*/ 42 w 580"/>
              <a:gd name="T7" fmla="*/ 83 h 181"/>
              <a:gd name="T8" fmla="*/ 290 w 580"/>
              <a:gd name="T9" fmla="*/ 167 h 181"/>
              <a:gd name="T10" fmla="*/ 290 w 580"/>
              <a:gd name="T11" fmla="*/ 181 h 181"/>
              <a:gd name="T12" fmla="*/ 290 w 580"/>
              <a:gd name="T13" fmla="*/ 167 h 181"/>
              <a:gd name="T14" fmla="*/ 538 w 580"/>
              <a:gd name="T15" fmla="*/ 83 h 181"/>
              <a:gd name="T16" fmla="*/ 538 w 580"/>
              <a:gd name="T17" fmla="*/ 83 h 181"/>
              <a:gd name="T18" fmla="*/ 580 w 580"/>
              <a:gd name="T19" fmla="*/ 97 h 181"/>
              <a:gd name="T20" fmla="*/ 538 w 580"/>
              <a:gd name="T21" fmla="*/ 97 h 181"/>
              <a:gd name="T22" fmla="*/ 290 w 580"/>
              <a:gd name="T23" fmla="*/ 181 h 181"/>
              <a:gd name="T24" fmla="*/ 290 w 580"/>
              <a:gd name="T25" fmla="*/ 181 h 181"/>
              <a:gd name="T26" fmla="*/ 290 w 580"/>
              <a:gd name="T27" fmla="*/ 181 h 181"/>
              <a:gd name="T28" fmla="*/ 42 w 580"/>
              <a:gd name="T29" fmla="*/ 97 h 181"/>
              <a:gd name="T30" fmla="*/ 0 w 580"/>
              <a:gd name="T31" fmla="*/ 83 h 181"/>
              <a:gd name="T32" fmla="*/ 42 w 580"/>
              <a:gd name="T33" fmla="*/ 83 h 181"/>
              <a:gd name="T34" fmla="*/ 290 w 580"/>
              <a:gd name="T35" fmla="*/ 0 h 181"/>
              <a:gd name="T36" fmla="*/ 290 w 580"/>
              <a:gd name="T37" fmla="*/ 14 h 1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0"/>
              <a:gd name="T58" fmla="*/ 0 h 181"/>
              <a:gd name="T59" fmla="*/ 580 w 580"/>
              <a:gd name="T60" fmla="*/ 181 h 1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0" h="181">
                <a:moveTo>
                  <a:pt x="290" y="14"/>
                </a:moveTo>
                <a:lnTo>
                  <a:pt x="42" y="97"/>
                </a:lnTo>
                <a:lnTo>
                  <a:pt x="42" y="83"/>
                </a:lnTo>
                <a:lnTo>
                  <a:pt x="290" y="167"/>
                </a:lnTo>
                <a:lnTo>
                  <a:pt x="290" y="181"/>
                </a:lnTo>
                <a:lnTo>
                  <a:pt x="290" y="167"/>
                </a:lnTo>
                <a:lnTo>
                  <a:pt x="538" y="83"/>
                </a:lnTo>
                <a:lnTo>
                  <a:pt x="580" y="97"/>
                </a:lnTo>
                <a:lnTo>
                  <a:pt x="538" y="97"/>
                </a:lnTo>
                <a:lnTo>
                  <a:pt x="290" y="181"/>
                </a:lnTo>
                <a:lnTo>
                  <a:pt x="42" y="97"/>
                </a:lnTo>
                <a:lnTo>
                  <a:pt x="0" y="83"/>
                </a:lnTo>
                <a:lnTo>
                  <a:pt x="42" y="83"/>
                </a:lnTo>
                <a:lnTo>
                  <a:pt x="290" y="0"/>
                </a:lnTo>
                <a:lnTo>
                  <a:pt x="290" y="14"/>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488" name="Freeform 107"/>
          <p:cNvSpPr>
            <a:spLocks/>
          </p:cNvSpPr>
          <p:nvPr/>
        </p:nvSpPr>
        <p:spPr bwMode="auto">
          <a:xfrm>
            <a:off x="4030663" y="3756025"/>
            <a:ext cx="393700" cy="153988"/>
          </a:xfrm>
          <a:custGeom>
            <a:avLst/>
            <a:gdLst>
              <a:gd name="T0" fmla="*/ 248 w 248"/>
              <a:gd name="T1" fmla="*/ 97 h 97"/>
              <a:gd name="T2" fmla="*/ 0 w 248"/>
              <a:gd name="T3" fmla="*/ 14 h 97"/>
              <a:gd name="T4" fmla="*/ 0 w 248"/>
              <a:gd name="T5" fmla="*/ 0 h 97"/>
              <a:gd name="T6" fmla="*/ 0 w 248"/>
              <a:gd name="T7" fmla="*/ 0 h 97"/>
              <a:gd name="T8" fmla="*/ 0 w 248"/>
              <a:gd name="T9" fmla="*/ 0 h 97"/>
              <a:gd name="T10" fmla="*/ 248 w 248"/>
              <a:gd name="T11" fmla="*/ 83 h 97"/>
              <a:gd name="T12" fmla="*/ 248 w 248"/>
              <a:gd name="T13" fmla="*/ 97 h 97"/>
              <a:gd name="T14" fmla="*/ 0 60000 65536"/>
              <a:gd name="T15" fmla="*/ 0 60000 65536"/>
              <a:gd name="T16" fmla="*/ 0 60000 65536"/>
              <a:gd name="T17" fmla="*/ 0 60000 65536"/>
              <a:gd name="T18" fmla="*/ 0 60000 65536"/>
              <a:gd name="T19" fmla="*/ 0 60000 65536"/>
              <a:gd name="T20" fmla="*/ 0 60000 65536"/>
              <a:gd name="T21" fmla="*/ 0 w 248"/>
              <a:gd name="T22" fmla="*/ 0 h 97"/>
              <a:gd name="T23" fmla="*/ 248 w 248"/>
              <a:gd name="T24" fmla="*/ 97 h 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8" h="97">
                <a:moveTo>
                  <a:pt x="248" y="97"/>
                </a:moveTo>
                <a:lnTo>
                  <a:pt x="0" y="14"/>
                </a:lnTo>
                <a:lnTo>
                  <a:pt x="0" y="0"/>
                </a:lnTo>
                <a:lnTo>
                  <a:pt x="248" y="83"/>
                </a:lnTo>
                <a:lnTo>
                  <a:pt x="248" y="97"/>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489" name="Freeform 108"/>
          <p:cNvSpPr>
            <a:spLocks/>
          </p:cNvSpPr>
          <p:nvPr/>
        </p:nvSpPr>
        <p:spPr bwMode="auto">
          <a:xfrm>
            <a:off x="3570288" y="3756025"/>
            <a:ext cx="920750" cy="287338"/>
          </a:xfrm>
          <a:custGeom>
            <a:avLst/>
            <a:gdLst>
              <a:gd name="T0" fmla="*/ 290 w 580"/>
              <a:gd name="T1" fmla="*/ 14 h 181"/>
              <a:gd name="T2" fmla="*/ 42 w 580"/>
              <a:gd name="T3" fmla="*/ 97 h 181"/>
              <a:gd name="T4" fmla="*/ 42 w 580"/>
              <a:gd name="T5" fmla="*/ 97 h 181"/>
              <a:gd name="T6" fmla="*/ 42 w 580"/>
              <a:gd name="T7" fmla="*/ 83 h 181"/>
              <a:gd name="T8" fmla="*/ 290 w 580"/>
              <a:gd name="T9" fmla="*/ 167 h 181"/>
              <a:gd name="T10" fmla="*/ 290 w 580"/>
              <a:gd name="T11" fmla="*/ 181 h 181"/>
              <a:gd name="T12" fmla="*/ 290 w 580"/>
              <a:gd name="T13" fmla="*/ 167 h 181"/>
              <a:gd name="T14" fmla="*/ 538 w 580"/>
              <a:gd name="T15" fmla="*/ 83 h 181"/>
              <a:gd name="T16" fmla="*/ 538 w 580"/>
              <a:gd name="T17" fmla="*/ 83 h 181"/>
              <a:gd name="T18" fmla="*/ 580 w 580"/>
              <a:gd name="T19" fmla="*/ 97 h 181"/>
              <a:gd name="T20" fmla="*/ 538 w 580"/>
              <a:gd name="T21" fmla="*/ 97 h 181"/>
              <a:gd name="T22" fmla="*/ 290 w 580"/>
              <a:gd name="T23" fmla="*/ 181 h 181"/>
              <a:gd name="T24" fmla="*/ 290 w 580"/>
              <a:gd name="T25" fmla="*/ 181 h 181"/>
              <a:gd name="T26" fmla="*/ 290 w 580"/>
              <a:gd name="T27" fmla="*/ 181 h 181"/>
              <a:gd name="T28" fmla="*/ 42 w 580"/>
              <a:gd name="T29" fmla="*/ 97 h 181"/>
              <a:gd name="T30" fmla="*/ 0 w 580"/>
              <a:gd name="T31" fmla="*/ 83 h 181"/>
              <a:gd name="T32" fmla="*/ 42 w 580"/>
              <a:gd name="T33" fmla="*/ 83 h 181"/>
              <a:gd name="T34" fmla="*/ 290 w 580"/>
              <a:gd name="T35" fmla="*/ 0 h 181"/>
              <a:gd name="T36" fmla="*/ 290 w 580"/>
              <a:gd name="T37" fmla="*/ 14 h 1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0"/>
              <a:gd name="T58" fmla="*/ 0 h 181"/>
              <a:gd name="T59" fmla="*/ 580 w 580"/>
              <a:gd name="T60" fmla="*/ 181 h 1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0" h="181">
                <a:moveTo>
                  <a:pt x="290" y="14"/>
                </a:moveTo>
                <a:lnTo>
                  <a:pt x="42" y="97"/>
                </a:lnTo>
                <a:lnTo>
                  <a:pt x="42" y="83"/>
                </a:lnTo>
                <a:lnTo>
                  <a:pt x="290" y="167"/>
                </a:lnTo>
                <a:lnTo>
                  <a:pt x="290" y="181"/>
                </a:lnTo>
                <a:lnTo>
                  <a:pt x="290" y="167"/>
                </a:lnTo>
                <a:lnTo>
                  <a:pt x="538" y="83"/>
                </a:lnTo>
                <a:lnTo>
                  <a:pt x="580" y="97"/>
                </a:lnTo>
                <a:lnTo>
                  <a:pt x="538" y="97"/>
                </a:lnTo>
                <a:lnTo>
                  <a:pt x="290" y="181"/>
                </a:lnTo>
                <a:lnTo>
                  <a:pt x="42" y="97"/>
                </a:lnTo>
                <a:lnTo>
                  <a:pt x="0" y="83"/>
                </a:lnTo>
                <a:lnTo>
                  <a:pt x="42" y="83"/>
                </a:lnTo>
                <a:lnTo>
                  <a:pt x="290" y="0"/>
                </a:lnTo>
                <a:lnTo>
                  <a:pt x="29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90" name="Freeform 109"/>
          <p:cNvSpPr>
            <a:spLocks/>
          </p:cNvSpPr>
          <p:nvPr/>
        </p:nvSpPr>
        <p:spPr bwMode="auto">
          <a:xfrm>
            <a:off x="4030663" y="3756025"/>
            <a:ext cx="393700" cy="153988"/>
          </a:xfrm>
          <a:custGeom>
            <a:avLst/>
            <a:gdLst>
              <a:gd name="T0" fmla="*/ 248 w 248"/>
              <a:gd name="T1" fmla="*/ 97 h 97"/>
              <a:gd name="T2" fmla="*/ 0 w 248"/>
              <a:gd name="T3" fmla="*/ 14 h 97"/>
              <a:gd name="T4" fmla="*/ 0 w 248"/>
              <a:gd name="T5" fmla="*/ 0 h 97"/>
              <a:gd name="T6" fmla="*/ 0 w 248"/>
              <a:gd name="T7" fmla="*/ 0 h 97"/>
              <a:gd name="T8" fmla="*/ 0 w 248"/>
              <a:gd name="T9" fmla="*/ 0 h 97"/>
              <a:gd name="T10" fmla="*/ 248 w 248"/>
              <a:gd name="T11" fmla="*/ 83 h 97"/>
              <a:gd name="T12" fmla="*/ 248 w 248"/>
              <a:gd name="T13" fmla="*/ 97 h 97"/>
              <a:gd name="T14" fmla="*/ 0 60000 65536"/>
              <a:gd name="T15" fmla="*/ 0 60000 65536"/>
              <a:gd name="T16" fmla="*/ 0 60000 65536"/>
              <a:gd name="T17" fmla="*/ 0 60000 65536"/>
              <a:gd name="T18" fmla="*/ 0 60000 65536"/>
              <a:gd name="T19" fmla="*/ 0 60000 65536"/>
              <a:gd name="T20" fmla="*/ 0 60000 65536"/>
              <a:gd name="T21" fmla="*/ 0 w 248"/>
              <a:gd name="T22" fmla="*/ 0 h 97"/>
              <a:gd name="T23" fmla="*/ 248 w 248"/>
              <a:gd name="T24" fmla="*/ 97 h 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8" h="97">
                <a:moveTo>
                  <a:pt x="248" y="97"/>
                </a:moveTo>
                <a:lnTo>
                  <a:pt x="0" y="14"/>
                </a:lnTo>
                <a:lnTo>
                  <a:pt x="0" y="0"/>
                </a:lnTo>
                <a:lnTo>
                  <a:pt x="248" y="83"/>
                </a:lnTo>
                <a:lnTo>
                  <a:pt x="248" y="97"/>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491" name="Rectangle 6"/>
          <p:cNvSpPr>
            <a:spLocks noChangeArrowheads="1"/>
          </p:cNvSpPr>
          <p:nvPr/>
        </p:nvSpPr>
        <p:spPr bwMode="auto">
          <a:xfrm>
            <a:off x="2235200" y="3355975"/>
            <a:ext cx="560388" cy="13970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92" name="Rectangle 7"/>
          <p:cNvSpPr>
            <a:spLocks noChangeArrowheads="1"/>
          </p:cNvSpPr>
          <p:nvPr/>
        </p:nvSpPr>
        <p:spPr bwMode="auto">
          <a:xfrm>
            <a:off x="2235200" y="3355975"/>
            <a:ext cx="584200" cy="23813"/>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93" name="Rectangle 8"/>
          <p:cNvSpPr>
            <a:spLocks noChangeArrowheads="1"/>
          </p:cNvSpPr>
          <p:nvPr/>
        </p:nvSpPr>
        <p:spPr bwMode="auto">
          <a:xfrm>
            <a:off x="2795588" y="3355975"/>
            <a:ext cx="23812" cy="163513"/>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94" name="Rectangle 9"/>
          <p:cNvSpPr>
            <a:spLocks noChangeArrowheads="1"/>
          </p:cNvSpPr>
          <p:nvPr/>
        </p:nvSpPr>
        <p:spPr bwMode="auto">
          <a:xfrm>
            <a:off x="2235200" y="3495675"/>
            <a:ext cx="560388" cy="23813"/>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95" name="Rectangle 10"/>
          <p:cNvSpPr>
            <a:spLocks noChangeArrowheads="1"/>
          </p:cNvSpPr>
          <p:nvPr/>
        </p:nvSpPr>
        <p:spPr bwMode="auto">
          <a:xfrm>
            <a:off x="2235200" y="3355975"/>
            <a:ext cx="23813" cy="13970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496" name="Freeform 11"/>
          <p:cNvSpPr>
            <a:spLocks/>
          </p:cNvSpPr>
          <p:nvPr/>
        </p:nvSpPr>
        <p:spPr bwMode="auto">
          <a:xfrm>
            <a:off x="949325" y="3262313"/>
            <a:ext cx="841375" cy="280987"/>
          </a:xfrm>
          <a:custGeom>
            <a:avLst/>
            <a:gdLst>
              <a:gd name="T0" fmla="*/ 265 w 530"/>
              <a:gd name="T1" fmla="*/ 0 h 177"/>
              <a:gd name="T2" fmla="*/ 0 w 530"/>
              <a:gd name="T3" fmla="*/ 88 h 177"/>
              <a:gd name="T4" fmla="*/ 265 w 530"/>
              <a:gd name="T5" fmla="*/ 177 h 177"/>
              <a:gd name="T6" fmla="*/ 530 w 530"/>
              <a:gd name="T7" fmla="*/ 88 h 177"/>
              <a:gd name="T8" fmla="*/ 265 w 530"/>
              <a:gd name="T9" fmla="*/ 0 h 177"/>
              <a:gd name="T10" fmla="*/ 0 60000 65536"/>
              <a:gd name="T11" fmla="*/ 0 60000 65536"/>
              <a:gd name="T12" fmla="*/ 0 60000 65536"/>
              <a:gd name="T13" fmla="*/ 0 60000 65536"/>
              <a:gd name="T14" fmla="*/ 0 60000 65536"/>
              <a:gd name="T15" fmla="*/ 0 w 530"/>
              <a:gd name="T16" fmla="*/ 0 h 177"/>
              <a:gd name="T17" fmla="*/ 530 w 530"/>
              <a:gd name="T18" fmla="*/ 177 h 177"/>
            </a:gdLst>
            <a:ahLst/>
            <a:cxnLst>
              <a:cxn ang="T10">
                <a:pos x="T0" y="T1"/>
              </a:cxn>
              <a:cxn ang="T11">
                <a:pos x="T2" y="T3"/>
              </a:cxn>
              <a:cxn ang="T12">
                <a:pos x="T4" y="T5"/>
              </a:cxn>
              <a:cxn ang="T13">
                <a:pos x="T6" y="T7"/>
              </a:cxn>
              <a:cxn ang="T14">
                <a:pos x="T8" y="T9"/>
              </a:cxn>
            </a:cxnLst>
            <a:rect l="T15" t="T16" r="T17" b="T18"/>
            <a:pathLst>
              <a:path w="530" h="177">
                <a:moveTo>
                  <a:pt x="265" y="0"/>
                </a:moveTo>
                <a:lnTo>
                  <a:pt x="0" y="88"/>
                </a:lnTo>
                <a:lnTo>
                  <a:pt x="265" y="177"/>
                </a:lnTo>
                <a:lnTo>
                  <a:pt x="530" y="88"/>
                </a:lnTo>
                <a:lnTo>
                  <a:pt x="265" y="0"/>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497" name="Freeform 12"/>
          <p:cNvSpPr>
            <a:spLocks/>
          </p:cNvSpPr>
          <p:nvPr/>
        </p:nvSpPr>
        <p:spPr bwMode="auto">
          <a:xfrm>
            <a:off x="879475" y="3262313"/>
            <a:ext cx="981075" cy="304800"/>
          </a:xfrm>
          <a:custGeom>
            <a:avLst/>
            <a:gdLst>
              <a:gd name="T0" fmla="*/ 309 w 618"/>
              <a:gd name="T1" fmla="*/ 15 h 192"/>
              <a:gd name="T2" fmla="*/ 44 w 618"/>
              <a:gd name="T3" fmla="*/ 103 h 192"/>
              <a:gd name="T4" fmla="*/ 44 w 618"/>
              <a:gd name="T5" fmla="*/ 103 h 192"/>
              <a:gd name="T6" fmla="*/ 44 w 618"/>
              <a:gd name="T7" fmla="*/ 88 h 192"/>
              <a:gd name="T8" fmla="*/ 309 w 618"/>
              <a:gd name="T9" fmla="*/ 177 h 192"/>
              <a:gd name="T10" fmla="*/ 309 w 618"/>
              <a:gd name="T11" fmla="*/ 192 h 192"/>
              <a:gd name="T12" fmla="*/ 309 w 618"/>
              <a:gd name="T13" fmla="*/ 177 h 192"/>
              <a:gd name="T14" fmla="*/ 574 w 618"/>
              <a:gd name="T15" fmla="*/ 88 h 192"/>
              <a:gd name="T16" fmla="*/ 574 w 618"/>
              <a:gd name="T17" fmla="*/ 88 h 192"/>
              <a:gd name="T18" fmla="*/ 618 w 618"/>
              <a:gd name="T19" fmla="*/ 103 h 192"/>
              <a:gd name="T20" fmla="*/ 574 w 618"/>
              <a:gd name="T21" fmla="*/ 103 h 192"/>
              <a:gd name="T22" fmla="*/ 309 w 618"/>
              <a:gd name="T23" fmla="*/ 192 h 192"/>
              <a:gd name="T24" fmla="*/ 309 w 618"/>
              <a:gd name="T25" fmla="*/ 192 h 192"/>
              <a:gd name="T26" fmla="*/ 309 w 618"/>
              <a:gd name="T27" fmla="*/ 192 h 192"/>
              <a:gd name="T28" fmla="*/ 44 w 618"/>
              <a:gd name="T29" fmla="*/ 103 h 192"/>
              <a:gd name="T30" fmla="*/ 0 w 618"/>
              <a:gd name="T31" fmla="*/ 88 h 192"/>
              <a:gd name="T32" fmla="*/ 44 w 618"/>
              <a:gd name="T33" fmla="*/ 88 h 192"/>
              <a:gd name="T34" fmla="*/ 309 w 618"/>
              <a:gd name="T35" fmla="*/ 0 h 192"/>
              <a:gd name="T36" fmla="*/ 309 w 618"/>
              <a:gd name="T37" fmla="*/ 15 h 1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18"/>
              <a:gd name="T58" fmla="*/ 0 h 192"/>
              <a:gd name="T59" fmla="*/ 618 w 618"/>
              <a:gd name="T60" fmla="*/ 192 h 1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18" h="192">
                <a:moveTo>
                  <a:pt x="309" y="15"/>
                </a:moveTo>
                <a:lnTo>
                  <a:pt x="44" y="103"/>
                </a:lnTo>
                <a:lnTo>
                  <a:pt x="44" y="88"/>
                </a:lnTo>
                <a:lnTo>
                  <a:pt x="309" y="177"/>
                </a:lnTo>
                <a:lnTo>
                  <a:pt x="309" y="192"/>
                </a:lnTo>
                <a:lnTo>
                  <a:pt x="309" y="177"/>
                </a:lnTo>
                <a:lnTo>
                  <a:pt x="574" y="88"/>
                </a:lnTo>
                <a:lnTo>
                  <a:pt x="618" y="103"/>
                </a:lnTo>
                <a:lnTo>
                  <a:pt x="574" y="103"/>
                </a:lnTo>
                <a:lnTo>
                  <a:pt x="309" y="192"/>
                </a:lnTo>
                <a:lnTo>
                  <a:pt x="44" y="103"/>
                </a:lnTo>
                <a:lnTo>
                  <a:pt x="0" y="88"/>
                </a:lnTo>
                <a:lnTo>
                  <a:pt x="44" y="88"/>
                </a:lnTo>
                <a:lnTo>
                  <a:pt x="309" y="0"/>
                </a:lnTo>
                <a:lnTo>
                  <a:pt x="309" y="15"/>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498" name="Freeform 13"/>
          <p:cNvSpPr>
            <a:spLocks/>
          </p:cNvSpPr>
          <p:nvPr/>
        </p:nvSpPr>
        <p:spPr bwMode="auto">
          <a:xfrm>
            <a:off x="1370013" y="3262313"/>
            <a:ext cx="420687" cy="163512"/>
          </a:xfrm>
          <a:custGeom>
            <a:avLst/>
            <a:gdLst>
              <a:gd name="T0" fmla="*/ 265 w 265"/>
              <a:gd name="T1" fmla="*/ 103 h 103"/>
              <a:gd name="T2" fmla="*/ 0 w 265"/>
              <a:gd name="T3" fmla="*/ 15 h 103"/>
              <a:gd name="T4" fmla="*/ 0 w 265"/>
              <a:gd name="T5" fmla="*/ 0 h 103"/>
              <a:gd name="T6" fmla="*/ 0 w 265"/>
              <a:gd name="T7" fmla="*/ 0 h 103"/>
              <a:gd name="T8" fmla="*/ 0 w 265"/>
              <a:gd name="T9" fmla="*/ 0 h 103"/>
              <a:gd name="T10" fmla="*/ 265 w 265"/>
              <a:gd name="T11" fmla="*/ 88 h 103"/>
              <a:gd name="T12" fmla="*/ 265 w 265"/>
              <a:gd name="T13" fmla="*/ 103 h 103"/>
              <a:gd name="T14" fmla="*/ 0 60000 65536"/>
              <a:gd name="T15" fmla="*/ 0 60000 65536"/>
              <a:gd name="T16" fmla="*/ 0 60000 65536"/>
              <a:gd name="T17" fmla="*/ 0 60000 65536"/>
              <a:gd name="T18" fmla="*/ 0 60000 65536"/>
              <a:gd name="T19" fmla="*/ 0 60000 65536"/>
              <a:gd name="T20" fmla="*/ 0 60000 65536"/>
              <a:gd name="T21" fmla="*/ 0 w 265"/>
              <a:gd name="T22" fmla="*/ 0 h 103"/>
              <a:gd name="T23" fmla="*/ 265 w 265"/>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5" h="103">
                <a:moveTo>
                  <a:pt x="265" y="103"/>
                </a:moveTo>
                <a:lnTo>
                  <a:pt x="0" y="15"/>
                </a:lnTo>
                <a:lnTo>
                  <a:pt x="0" y="0"/>
                </a:lnTo>
                <a:lnTo>
                  <a:pt x="265" y="88"/>
                </a:lnTo>
                <a:lnTo>
                  <a:pt x="265" y="103"/>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499" name="Freeform 14"/>
          <p:cNvSpPr>
            <a:spLocks/>
          </p:cNvSpPr>
          <p:nvPr/>
        </p:nvSpPr>
        <p:spPr bwMode="auto">
          <a:xfrm>
            <a:off x="1322388" y="3144838"/>
            <a:ext cx="71437" cy="93662"/>
          </a:xfrm>
          <a:custGeom>
            <a:avLst/>
            <a:gdLst>
              <a:gd name="T0" fmla="*/ 30 w 45"/>
              <a:gd name="T1" fmla="*/ 0 h 59"/>
              <a:gd name="T2" fmla="*/ 45 w 45"/>
              <a:gd name="T3" fmla="*/ 0 h 59"/>
              <a:gd name="T4" fmla="*/ 45 w 45"/>
              <a:gd name="T5" fmla="*/ 0 h 59"/>
              <a:gd name="T6" fmla="*/ 45 w 45"/>
              <a:gd name="T7" fmla="*/ 0 h 59"/>
              <a:gd name="T8" fmla="*/ 30 w 45"/>
              <a:gd name="T9" fmla="*/ 59 h 59"/>
              <a:gd name="T10" fmla="*/ 15 w 45"/>
              <a:gd name="T11" fmla="*/ 59 h 59"/>
              <a:gd name="T12" fmla="*/ 15 w 45"/>
              <a:gd name="T13" fmla="*/ 59 h 59"/>
              <a:gd name="T14" fmla="*/ 0 w 45"/>
              <a:gd name="T15" fmla="*/ 0 h 59"/>
              <a:gd name="T16" fmla="*/ 0 w 45"/>
              <a:gd name="T17" fmla="*/ 0 h 59"/>
              <a:gd name="T18" fmla="*/ 15 w 45"/>
              <a:gd name="T19" fmla="*/ 0 h 59"/>
              <a:gd name="T20" fmla="*/ 15 w 45"/>
              <a:gd name="T21" fmla="*/ 0 h 59"/>
              <a:gd name="T22" fmla="*/ 30 w 45"/>
              <a:gd name="T23" fmla="*/ 59 h 59"/>
              <a:gd name="T24" fmla="*/ 30 w 45"/>
              <a:gd name="T25" fmla="*/ 59 h 59"/>
              <a:gd name="T26" fmla="*/ 15 w 45"/>
              <a:gd name="T27" fmla="*/ 59 h 59"/>
              <a:gd name="T28" fmla="*/ 30 w 45"/>
              <a:gd name="T29" fmla="*/ 0 h 59"/>
              <a:gd name="T30" fmla="*/ 45 w 45"/>
              <a:gd name="T31" fmla="*/ 0 h 59"/>
              <a:gd name="T32" fmla="*/ 45 w 45"/>
              <a:gd name="T33" fmla="*/ 15 h 59"/>
              <a:gd name="T34" fmla="*/ 30 w 45"/>
              <a:gd name="T35" fmla="*/ 15 h 59"/>
              <a:gd name="T36" fmla="*/ 30 w 45"/>
              <a:gd name="T37" fmla="*/ 0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59"/>
              <a:gd name="T59" fmla="*/ 45 w 45"/>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59">
                <a:moveTo>
                  <a:pt x="30" y="0"/>
                </a:moveTo>
                <a:lnTo>
                  <a:pt x="45" y="0"/>
                </a:lnTo>
                <a:lnTo>
                  <a:pt x="30" y="59"/>
                </a:lnTo>
                <a:lnTo>
                  <a:pt x="15" y="59"/>
                </a:lnTo>
                <a:lnTo>
                  <a:pt x="0" y="0"/>
                </a:lnTo>
                <a:lnTo>
                  <a:pt x="15" y="0"/>
                </a:lnTo>
                <a:lnTo>
                  <a:pt x="30" y="59"/>
                </a:lnTo>
                <a:lnTo>
                  <a:pt x="15" y="59"/>
                </a:lnTo>
                <a:lnTo>
                  <a:pt x="30" y="0"/>
                </a:lnTo>
                <a:lnTo>
                  <a:pt x="45" y="0"/>
                </a:lnTo>
                <a:lnTo>
                  <a:pt x="45" y="15"/>
                </a:lnTo>
                <a:lnTo>
                  <a:pt x="30" y="15"/>
                </a:lnTo>
                <a:lnTo>
                  <a:pt x="3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00" name="Freeform 15"/>
          <p:cNvSpPr>
            <a:spLocks/>
          </p:cNvSpPr>
          <p:nvPr/>
        </p:nvSpPr>
        <p:spPr bwMode="auto">
          <a:xfrm>
            <a:off x="1346200" y="3144838"/>
            <a:ext cx="23813" cy="23812"/>
          </a:xfrm>
          <a:custGeom>
            <a:avLst/>
            <a:gdLst>
              <a:gd name="T0" fmla="*/ 0 w 15"/>
              <a:gd name="T1" fmla="*/ 0 h 15"/>
              <a:gd name="T2" fmla="*/ 15 w 15"/>
              <a:gd name="T3" fmla="*/ 0 h 15"/>
              <a:gd name="T4" fmla="*/ 15 w 15"/>
              <a:gd name="T5" fmla="*/ 15 h 15"/>
              <a:gd name="T6" fmla="*/ 15 w 15"/>
              <a:gd name="T7" fmla="*/ 15 h 15"/>
              <a:gd name="T8" fmla="*/ 15 w 15"/>
              <a:gd name="T9" fmla="*/ 15 h 15"/>
              <a:gd name="T10" fmla="*/ 0 w 15"/>
              <a:gd name="T11" fmla="*/ 15 h 15"/>
              <a:gd name="T12" fmla="*/ 0 w 15"/>
              <a:gd name="T13" fmla="*/ 0 h 15"/>
              <a:gd name="T14" fmla="*/ 0 60000 65536"/>
              <a:gd name="T15" fmla="*/ 0 60000 65536"/>
              <a:gd name="T16" fmla="*/ 0 60000 65536"/>
              <a:gd name="T17" fmla="*/ 0 60000 65536"/>
              <a:gd name="T18" fmla="*/ 0 60000 65536"/>
              <a:gd name="T19" fmla="*/ 0 60000 65536"/>
              <a:gd name="T20" fmla="*/ 0 60000 65536"/>
              <a:gd name="T21" fmla="*/ 0 w 15"/>
              <a:gd name="T22" fmla="*/ 0 h 15"/>
              <a:gd name="T23" fmla="*/ 15 w 1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15">
                <a:moveTo>
                  <a:pt x="0" y="0"/>
                </a:moveTo>
                <a:lnTo>
                  <a:pt x="15" y="0"/>
                </a:lnTo>
                <a:lnTo>
                  <a:pt x="15" y="15"/>
                </a:lnTo>
                <a:lnTo>
                  <a:pt x="0" y="1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01" name="Freeform 16"/>
          <p:cNvSpPr>
            <a:spLocks/>
          </p:cNvSpPr>
          <p:nvPr/>
        </p:nvSpPr>
        <p:spPr bwMode="auto">
          <a:xfrm>
            <a:off x="1346200" y="3144838"/>
            <a:ext cx="47625" cy="93662"/>
          </a:xfrm>
          <a:custGeom>
            <a:avLst/>
            <a:gdLst>
              <a:gd name="T0" fmla="*/ 15 w 30"/>
              <a:gd name="T1" fmla="*/ 0 h 59"/>
              <a:gd name="T2" fmla="*/ 30 w 30"/>
              <a:gd name="T3" fmla="*/ 0 h 59"/>
              <a:gd name="T4" fmla="*/ 15 w 30"/>
              <a:gd name="T5" fmla="*/ 59 h 59"/>
              <a:gd name="T6" fmla="*/ 0 w 30"/>
              <a:gd name="T7" fmla="*/ 0 h 59"/>
              <a:gd name="T8" fmla="*/ 15 w 30"/>
              <a:gd name="T9" fmla="*/ 0 h 59"/>
              <a:gd name="T10" fmla="*/ 0 60000 65536"/>
              <a:gd name="T11" fmla="*/ 0 60000 65536"/>
              <a:gd name="T12" fmla="*/ 0 60000 65536"/>
              <a:gd name="T13" fmla="*/ 0 60000 65536"/>
              <a:gd name="T14" fmla="*/ 0 60000 65536"/>
              <a:gd name="T15" fmla="*/ 0 w 30"/>
              <a:gd name="T16" fmla="*/ 0 h 59"/>
              <a:gd name="T17" fmla="*/ 30 w 30"/>
              <a:gd name="T18" fmla="*/ 59 h 59"/>
            </a:gdLst>
            <a:ahLst/>
            <a:cxnLst>
              <a:cxn ang="T10">
                <a:pos x="T0" y="T1"/>
              </a:cxn>
              <a:cxn ang="T11">
                <a:pos x="T2" y="T3"/>
              </a:cxn>
              <a:cxn ang="T12">
                <a:pos x="T4" y="T5"/>
              </a:cxn>
              <a:cxn ang="T13">
                <a:pos x="T6" y="T7"/>
              </a:cxn>
              <a:cxn ang="T14">
                <a:pos x="T8" y="T9"/>
              </a:cxn>
            </a:cxnLst>
            <a:rect l="T15" t="T16" r="T17" b="T18"/>
            <a:pathLst>
              <a:path w="30" h="59">
                <a:moveTo>
                  <a:pt x="15" y="0"/>
                </a:moveTo>
                <a:lnTo>
                  <a:pt x="30" y="0"/>
                </a:lnTo>
                <a:lnTo>
                  <a:pt x="15" y="59"/>
                </a:lnTo>
                <a:lnTo>
                  <a:pt x="0" y="0"/>
                </a:lnTo>
                <a:lnTo>
                  <a:pt x="1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02" name="Rectangle 17"/>
          <p:cNvSpPr>
            <a:spLocks noChangeArrowheads="1"/>
          </p:cNvSpPr>
          <p:nvPr/>
        </p:nvSpPr>
        <p:spPr bwMode="auto">
          <a:xfrm>
            <a:off x="1370013" y="2841625"/>
            <a:ext cx="23812"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3" name="Rectangle 18"/>
          <p:cNvSpPr>
            <a:spLocks noChangeArrowheads="1"/>
          </p:cNvSpPr>
          <p:nvPr/>
        </p:nvSpPr>
        <p:spPr bwMode="auto">
          <a:xfrm>
            <a:off x="1370013" y="3144838"/>
            <a:ext cx="23812"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4" name="Rectangle 19"/>
          <p:cNvSpPr>
            <a:spLocks noChangeArrowheads="1"/>
          </p:cNvSpPr>
          <p:nvPr/>
        </p:nvSpPr>
        <p:spPr bwMode="auto">
          <a:xfrm>
            <a:off x="1370013" y="2841625"/>
            <a:ext cx="23812" cy="3032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5" name="Rectangle 20"/>
          <p:cNvSpPr>
            <a:spLocks noChangeArrowheads="1"/>
          </p:cNvSpPr>
          <p:nvPr/>
        </p:nvSpPr>
        <p:spPr bwMode="auto">
          <a:xfrm>
            <a:off x="2235200" y="3355975"/>
            <a:ext cx="584200" cy="238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6" name="Rectangle 21"/>
          <p:cNvSpPr>
            <a:spLocks noChangeArrowheads="1"/>
          </p:cNvSpPr>
          <p:nvPr/>
        </p:nvSpPr>
        <p:spPr bwMode="auto">
          <a:xfrm>
            <a:off x="2795588" y="3355975"/>
            <a:ext cx="23812" cy="1635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7" name="Rectangle 22"/>
          <p:cNvSpPr>
            <a:spLocks noChangeArrowheads="1"/>
          </p:cNvSpPr>
          <p:nvPr/>
        </p:nvSpPr>
        <p:spPr bwMode="auto">
          <a:xfrm>
            <a:off x="2235200" y="3495675"/>
            <a:ext cx="560388" cy="238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8" name="Rectangle 23"/>
          <p:cNvSpPr>
            <a:spLocks noChangeArrowheads="1"/>
          </p:cNvSpPr>
          <p:nvPr/>
        </p:nvSpPr>
        <p:spPr bwMode="auto">
          <a:xfrm>
            <a:off x="2235200" y="3355975"/>
            <a:ext cx="23813" cy="139700"/>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09" name="Freeform 24"/>
          <p:cNvSpPr>
            <a:spLocks/>
          </p:cNvSpPr>
          <p:nvPr/>
        </p:nvSpPr>
        <p:spPr bwMode="auto">
          <a:xfrm>
            <a:off x="1300163" y="2700338"/>
            <a:ext cx="163512" cy="165100"/>
          </a:xfrm>
          <a:custGeom>
            <a:avLst/>
            <a:gdLst>
              <a:gd name="T0" fmla="*/ 14 w 103"/>
              <a:gd name="T1" fmla="*/ 30 h 104"/>
              <a:gd name="T2" fmla="*/ 29 w 103"/>
              <a:gd name="T3" fmla="*/ 15 h 104"/>
              <a:gd name="T4" fmla="*/ 14 w 103"/>
              <a:gd name="T5" fmla="*/ 45 h 104"/>
              <a:gd name="T6" fmla="*/ 14 w 103"/>
              <a:gd name="T7" fmla="*/ 45 h 104"/>
              <a:gd name="T8" fmla="*/ 14 w 103"/>
              <a:gd name="T9" fmla="*/ 45 h 104"/>
              <a:gd name="T10" fmla="*/ 14 w 103"/>
              <a:gd name="T11" fmla="*/ 45 h 104"/>
              <a:gd name="T12" fmla="*/ 29 w 103"/>
              <a:gd name="T13" fmla="*/ 74 h 104"/>
              <a:gd name="T14" fmla="*/ 14 w 103"/>
              <a:gd name="T15" fmla="*/ 74 h 104"/>
              <a:gd name="T16" fmla="*/ 44 w 103"/>
              <a:gd name="T17" fmla="*/ 89 h 104"/>
              <a:gd name="T18" fmla="*/ 44 w 103"/>
              <a:gd name="T19" fmla="*/ 89 h 104"/>
              <a:gd name="T20" fmla="*/ 44 w 103"/>
              <a:gd name="T21" fmla="*/ 89 h 104"/>
              <a:gd name="T22" fmla="*/ 44 w 103"/>
              <a:gd name="T23" fmla="*/ 89 h 104"/>
              <a:gd name="T24" fmla="*/ 73 w 103"/>
              <a:gd name="T25" fmla="*/ 74 h 104"/>
              <a:gd name="T26" fmla="*/ 73 w 103"/>
              <a:gd name="T27" fmla="*/ 74 h 104"/>
              <a:gd name="T28" fmla="*/ 88 w 103"/>
              <a:gd name="T29" fmla="*/ 45 h 104"/>
              <a:gd name="T30" fmla="*/ 88 w 103"/>
              <a:gd name="T31" fmla="*/ 45 h 104"/>
              <a:gd name="T32" fmla="*/ 88 w 103"/>
              <a:gd name="T33" fmla="*/ 45 h 104"/>
              <a:gd name="T34" fmla="*/ 88 w 103"/>
              <a:gd name="T35" fmla="*/ 45 h 104"/>
              <a:gd name="T36" fmla="*/ 73 w 103"/>
              <a:gd name="T37" fmla="*/ 15 h 104"/>
              <a:gd name="T38" fmla="*/ 73 w 103"/>
              <a:gd name="T39" fmla="*/ 30 h 104"/>
              <a:gd name="T40" fmla="*/ 44 w 103"/>
              <a:gd name="T41" fmla="*/ 15 h 104"/>
              <a:gd name="T42" fmla="*/ 44 w 103"/>
              <a:gd name="T43" fmla="*/ 15 h 104"/>
              <a:gd name="T44" fmla="*/ 44 w 103"/>
              <a:gd name="T45" fmla="*/ 15 h 104"/>
              <a:gd name="T46" fmla="*/ 44 w 103"/>
              <a:gd name="T47" fmla="*/ 15 h 104"/>
              <a:gd name="T48" fmla="*/ 44 w 103"/>
              <a:gd name="T49" fmla="*/ 0 h 104"/>
              <a:gd name="T50" fmla="*/ 44 w 103"/>
              <a:gd name="T51" fmla="*/ 0 h 104"/>
              <a:gd name="T52" fmla="*/ 44 w 103"/>
              <a:gd name="T53" fmla="*/ 0 h 104"/>
              <a:gd name="T54" fmla="*/ 44 w 103"/>
              <a:gd name="T55" fmla="*/ 0 h 104"/>
              <a:gd name="T56" fmla="*/ 73 w 103"/>
              <a:gd name="T57" fmla="*/ 15 h 104"/>
              <a:gd name="T58" fmla="*/ 103 w 103"/>
              <a:gd name="T59" fmla="*/ 45 h 104"/>
              <a:gd name="T60" fmla="*/ 103 w 103"/>
              <a:gd name="T61" fmla="*/ 45 h 104"/>
              <a:gd name="T62" fmla="*/ 103 w 103"/>
              <a:gd name="T63" fmla="*/ 45 h 104"/>
              <a:gd name="T64" fmla="*/ 103 w 103"/>
              <a:gd name="T65" fmla="*/ 45 h 104"/>
              <a:gd name="T66" fmla="*/ 103 w 103"/>
              <a:gd name="T67" fmla="*/ 45 h 104"/>
              <a:gd name="T68" fmla="*/ 88 w 103"/>
              <a:gd name="T69" fmla="*/ 74 h 104"/>
              <a:gd name="T70" fmla="*/ 44 w 103"/>
              <a:gd name="T71" fmla="*/ 104 h 104"/>
              <a:gd name="T72" fmla="*/ 44 w 103"/>
              <a:gd name="T73" fmla="*/ 104 h 104"/>
              <a:gd name="T74" fmla="*/ 44 w 103"/>
              <a:gd name="T75" fmla="*/ 104 h 104"/>
              <a:gd name="T76" fmla="*/ 44 w 103"/>
              <a:gd name="T77" fmla="*/ 104 h 104"/>
              <a:gd name="T78" fmla="*/ 44 w 103"/>
              <a:gd name="T79" fmla="*/ 104 h 104"/>
              <a:gd name="T80" fmla="*/ 14 w 103"/>
              <a:gd name="T81" fmla="*/ 89 h 104"/>
              <a:gd name="T82" fmla="*/ 0 w 103"/>
              <a:gd name="T83" fmla="*/ 45 h 104"/>
              <a:gd name="T84" fmla="*/ 0 w 103"/>
              <a:gd name="T85" fmla="*/ 45 h 104"/>
              <a:gd name="T86" fmla="*/ 0 w 103"/>
              <a:gd name="T87" fmla="*/ 45 h 104"/>
              <a:gd name="T88" fmla="*/ 0 w 103"/>
              <a:gd name="T89" fmla="*/ 45 h 104"/>
              <a:gd name="T90" fmla="*/ 0 w 103"/>
              <a:gd name="T91" fmla="*/ 45 h 104"/>
              <a:gd name="T92" fmla="*/ 14 w 103"/>
              <a:gd name="T93" fmla="*/ 15 h 104"/>
              <a:gd name="T94" fmla="*/ 44 w 103"/>
              <a:gd name="T95" fmla="*/ 0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3"/>
              <a:gd name="T145" fmla="*/ 0 h 104"/>
              <a:gd name="T146" fmla="*/ 103 w 103"/>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3" h="104">
                <a:moveTo>
                  <a:pt x="44" y="15"/>
                </a:moveTo>
                <a:lnTo>
                  <a:pt x="14" y="30"/>
                </a:lnTo>
                <a:lnTo>
                  <a:pt x="29" y="15"/>
                </a:lnTo>
                <a:lnTo>
                  <a:pt x="14" y="45"/>
                </a:lnTo>
                <a:lnTo>
                  <a:pt x="29" y="74"/>
                </a:lnTo>
                <a:lnTo>
                  <a:pt x="14" y="74"/>
                </a:lnTo>
                <a:lnTo>
                  <a:pt x="44" y="89"/>
                </a:lnTo>
                <a:lnTo>
                  <a:pt x="73" y="74"/>
                </a:lnTo>
                <a:lnTo>
                  <a:pt x="88" y="45"/>
                </a:lnTo>
                <a:lnTo>
                  <a:pt x="73" y="15"/>
                </a:lnTo>
                <a:lnTo>
                  <a:pt x="73" y="30"/>
                </a:lnTo>
                <a:lnTo>
                  <a:pt x="44" y="15"/>
                </a:lnTo>
                <a:lnTo>
                  <a:pt x="44" y="0"/>
                </a:lnTo>
                <a:lnTo>
                  <a:pt x="73" y="15"/>
                </a:lnTo>
                <a:lnTo>
                  <a:pt x="88" y="15"/>
                </a:lnTo>
                <a:lnTo>
                  <a:pt x="103" y="45"/>
                </a:lnTo>
                <a:lnTo>
                  <a:pt x="88" y="74"/>
                </a:lnTo>
                <a:lnTo>
                  <a:pt x="73" y="89"/>
                </a:lnTo>
                <a:lnTo>
                  <a:pt x="44" y="104"/>
                </a:lnTo>
                <a:lnTo>
                  <a:pt x="14" y="89"/>
                </a:lnTo>
                <a:lnTo>
                  <a:pt x="14" y="74"/>
                </a:lnTo>
                <a:lnTo>
                  <a:pt x="0" y="45"/>
                </a:lnTo>
                <a:lnTo>
                  <a:pt x="14" y="15"/>
                </a:lnTo>
                <a:lnTo>
                  <a:pt x="44" y="0"/>
                </a:lnTo>
                <a:lnTo>
                  <a:pt x="44"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0" name="Freeform 25"/>
          <p:cNvSpPr>
            <a:spLocks/>
          </p:cNvSpPr>
          <p:nvPr/>
        </p:nvSpPr>
        <p:spPr bwMode="auto">
          <a:xfrm>
            <a:off x="1370013" y="2700338"/>
            <a:ext cx="1587" cy="23812"/>
          </a:xfrm>
          <a:custGeom>
            <a:avLst/>
            <a:gdLst>
              <a:gd name="T0" fmla="*/ 0 w 1587"/>
              <a:gd name="T1" fmla="*/ 15 h 15"/>
              <a:gd name="T2" fmla="*/ 0 w 1587"/>
              <a:gd name="T3" fmla="*/ 15 h 15"/>
              <a:gd name="T4" fmla="*/ 0 w 1587"/>
              <a:gd name="T5" fmla="*/ 15 h 15"/>
              <a:gd name="T6" fmla="*/ 0 w 1587"/>
              <a:gd name="T7" fmla="*/ 0 h 15"/>
              <a:gd name="T8" fmla="*/ 0 w 1587"/>
              <a:gd name="T9" fmla="*/ 0 h 15"/>
              <a:gd name="T10" fmla="*/ 0 w 1587"/>
              <a:gd name="T11" fmla="*/ 0 h 15"/>
              <a:gd name="T12" fmla="*/ 0 w 1587"/>
              <a:gd name="T13" fmla="*/ 15 h 15"/>
              <a:gd name="T14" fmla="*/ 0 60000 65536"/>
              <a:gd name="T15" fmla="*/ 0 60000 65536"/>
              <a:gd name="T16" fmla="*/ 0 60000 65536"/>
              <a:gd name="T17" fmla="*/ 0 60000 65536"/>
              <a:gd name="T18" fmla="*/ 0 60000 65536"/>
              <a:gd name="T19" fmla="*/ 0 60000 65536"/>
              <a:gd name="T20" fmla="*/ 0 60000 65536"/>
              <a:gd name="T21" fmla="*/ 0 w 1587"/>
              <a:gd name="T22" fmla="*/ 0 h 15"/>
              <a:gd name="T23" fmla="*/ 1587 w 1587"/>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7" h="15">
                <a:moveTo>
                  <a:pt x="0" y="15"/>
                </a:moveTo>
                <a:lnTo>
                  <a:pt x="0" y="15"/>
                </a:lnTo>
                <a:lnTo>
                  <a:pt x="0" y="0"/>
                </a:lnTo>
                <a:lnTo>
                  <a:pt x="0"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1" name="Freeform 26"/>
          <p:cNvSpPr>
            <a:spLocks/>
          </p:cNvSpPr>
          <p:nvPr/>
        </p:nvSpPr>
        <p:spPr bwMode="auto">
          <a:xfrm>
            <a:off x="879475" y="3262313"/>
            <a:ext cx="981075" cy="304800"/>
          </a:xfrm>
          <a:custGeom>
            <a:avLst/>
            <a:gdLst>
              <a:gd name="T0" fmla="*/ 309 w 618"/>
              <a:gd name="T1" fmla="*/ 15 h 192"/>
              <a:gd name="T2" fmla="*/ 44 w 618"/>
              <a:gd name="T3" fmla="*/ 103 h 192"/>
              <a:gd name="T4" fmla="*/ 44 w 618"/>
              <a:gd name="T5" fmla="*/ 103 h 192"/>
              <a:gd name="T6" fmla="*/ 44 w 618"/>
              <a:gd name="T7" fmla="*/ 88 h 192"/>
              <a:gd name="T8" fmla="*/ 309 w 618"/>
              <a:gd name="T9" fmla="*/ 177 h 192"/>
              <a:gd name="T10" fmla="*/ 309 w 618"/>
              <a:gd name="T11" fmla="*/ 192 h 192"/>
              <a:gd name="T12" fmla="*/ 309 w 618"/>
              <a:gd name="T13" fmla="*/ 177 h 192"/>
              <a:gd name="T14" fmla="*/ 574 w 618"/>
              <a:gd name="T15" fmla="*/ 88 h 192"/>
              <a:gd name="T16" fmla="*/ 574 w 618"/>
              <a:gd name="T17" fmla="*/ 88 h 192"/>
              <a:gd name="T18" fmla="*/ 618 w 618"/>
              <a:gd name="T19" fmla="*/ 103 h 192"/>
              <a:gd name="T20" fmla="*/ 574 w 618"/>
              <a:gd name="T21" fmla="*/ 103 h 192"/>
              <a:gd name="T22" fmla="*/ 309 w 618"/>
              <a:gd name="T23" fmla="*/ 192 h 192"/>
              <a:gd name="T24" fmla="*/ 309 w 618"/>
              <a:gd name="T25" fmla="*/ 192 h 192"/>
              <a:gd name="T26" fmla="*/ 309 w 618"/>
              <a:gd name="T27" fmla="*/ 192 h 192"/>
              <a:gd name="T28" fmla="*/ 44 w 618"/>
              <a:gd name="T29" fmla="*/ 103 h 192"/>
              <a:gd name="T30" fmla="*/ 0 w 618"/>
              <a:gd name="T31" fmla="*/ 88 h 192"/>
              <a:gd name="T32" fmla="*/ 44 w 618"/>
              <a:gd name="T33" fmla="*/ 88 h 192"/>
              <a:gd name="T34" fmla="*/ 309 w 618"/>
              <a:gd name="T35" fmla="*/ 0 h 192"/>
              <a:gd name="T36" fmla="*/ 309 w 618"/>
              <a:gd name="T37" fmla="*/ 15 h 1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18"/>
              <a:gd name="T58" fmla="*/ 0 h 192"/>
              <a:gd name="T59" fmla="*/ 618 w 618"/>
              <a:gd name="T60" fmla="*/ 192 h 1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18" h="192">
                <a:moveTo>
                  <a:pt x="309" y="15"/>
                </a:moveTo>
                <a:lnTo>
                  <a:pt x="44" y="103"/>
                </a:lnTo>
                <a:lnTo>
                  <a:pt x="44" y="88"/>
                </a:lnTo>
                <a:lnTo>
                  <a:pt x="309" y="177"/>
                </a:lnTo>
                <a:lnTo>
                  <a:pt x="309" y="192"/>
                </a:lnTo>
                <a:lnTo>
                  <a:pt x="309" y="177"/>
                </a:lnTo>
                <a:lnTo>
                  <a:pt x="574" y="88"/>
                </a:lnTo>
                <a:lnTo>
                  <a:pt x="618" y="103"/>
                </a:lnTo>
                <a:lnTo>
                  <a:pt x="574" y="103"/>
                </a:lnTo>
                <a:lnTo>
                  <a:pt x="309" y="192"/>
                </a:lnTo>
                <a:lnTo>
                  <a:pt x="44" y="103"/>
                </a:lnTo>
                <a:lnTo>
                  <a:pt x="0" y="88"/>
                </a:lnTo>
                <a:lnTo>
                  <a:pt x="44" y="88"/>
                </a:lnTo>
                <a:lnTo>
                  <a:pt x="309" y="0"/>
                </a:lnTo>
                <a:lnTo>
                  <a:pt x="309"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2" name="Freeform 27"/>
          <p:cNvSpPr>
            <a:spLocks/>
          </p:cNvSpPr>
          <p:nvPr/>
        </p:nvSpPr>
        <p:spPr bwMode="auto">
          <a:xfrm>
            <a:off x="1370013" y="3262313"/>
            <a:ext cx="420687" cy="163512"/>
          </a:xfrm>
          <a:custGeom>
            <a:avLst/>
            <a:gdLst>
              <a:gd name="T0" fmla="*/ 265 w 265"/>
              <a:gd name="T1" fmla="*/ 103 h 103"/>
              <a:gd name="T2" fmla="*/ 0 w 265"/>
              <a:gd name="T3" fmla="*/ 15 h 103"/>
              <a:gd name="T4" fmla="*/ 0 w 265"/>
              <a:gd name="T5" fmla="*/ 0 h 103"/>
              <a:gd name="T6" fmla="*/ 0 w 265"/>
              <a:gd name="T7" fmla="*/ 0 h 103"/>
              <a:gd name="T8" fmla="*/ 0 w 265"/>
              <a:gd name="T9" fmla="*/ 0 h 103"/>
              <a:gd name="T10" fmla="*/ 265 w 265"/>
              <a:gd name="T11" fmla="*/ 88 h 103"/>
              <a:gd name="T12" fmla="*/ 265 w 265"/>
              <a:gd name="T13" fmla="*/ 103 h 103"/>
              <a:gd name="T14" fmla="*/ 0 60000 65536"/>
              <a:gd name="T15" fmla="*/ 0 60000 65536"/>
              <a:gd name="T16" fmla="*/ 0 60000 65536"/>
              <a:gd name="T17" fmla="*/ 0 60000 65536"/>
              <a:gd name="T18" fmla="*/ 0 60000 65536"/>
              <a:gd name="T19" fmla="*/ 0 60000 65536"/>
              <a:gd name="T20" fmla="*/ 0 60000 65536"/>
              <a:gd name="T21" fmla="*/ 0 w 265"/>
              <a:gd name="T22" fmla="*/ 0 h 103"/>
              <a:gd name="T23" fmla="*/ 265 w 265"/>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5" h="103">
                <a:moveTo>
                  <a:pt x="265" y="103"/>
                </a:moveTo>
                <a:lnTo>
                  <a:pt x="0" y="15"/>
                </a:lnTo>
                <a:lnTo>
                  <a:pt x="0" y="0"/>
                </a:lnTo>
                <a:lnTo>
                  <a:pt x="265" y="88"/>
                </a:lnTo>
                <a:lnTo>
                  <a:pt x="265" y="10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3" name="Freeform 28"/>
          <p:cNvSpPr>
            <a:spLocks/>
          </p:cNvSpPr>
          <p:nvPr/>
        </p:nvSpPr>
        <p:spPr bwMode="auto">
          <a:xfrm>
            <a:off x="1322388" y="3846513"/>
            <a:ext cx="71437" cy="93662"/>
          </a:xfrm>
          <a:custGeom>
            <a:avLst/>
            <a:gdLst>
              <a:gd name="T0" fmla="*/ 30 w 45"/>
              <a:gd name="T1" fmla="*/ 0 h 59"/>
              <a:gd name="T2" fmla="*/ 45 w 45"/>
              <a:gd name="T3" fmla="*/ 0 h 59"/>
              <a:gd name="T4" fmla="*/ 45 w 45"/>
              <a:gd name="T5" fmla="*/ 0 h 59"/>
              <a:gd name="T6" fmla="*/ 45 w 45"/>
              <a:gd name="T7" fmla="*/ 0 h 59"/>
              <a:gd name="T8" fmla="*/ 30 w 45"/>
              <a:gd name="T9" fmla="*/ 59 h 59"/>
              <a:gd name="T10" fmla="*/ 15 w 45"/>
              <a:gd name="T11" fmla="*/ 59 h 59"/>
              <a:gd name="T12" fmla="*/ 15 w 45"/>
              <a:gd name="T13" fmla="*/ 59 h 59"/>
              <a:gd name="T14" fmla="*/ 0 w 45"/>
              <a:gd name="T15" fmla="*/ 0 h 59"/>
              <a:gd name="T16" fmla="*/ 0 w 45"/>
              <a:gd name="T17" fmla="*/ 0 h 59"/>
              <a:gd name="T18" fmla="*/ 15 w 45"/>
              <a:gd name="T19" fmla="*/ 0 h 59"/>
              <a:gd name="T20" fmla="*/ 15 w 45"/>
              <a:gd name="T21" fmla="*/ 0 h 59"/>
              <a:gd name="T22" fmla="*/ 30 w 45"/>
              <a:gd name="T23" fmla="*/ 59 h 59"/>
              <a:gd name="T24" fmla="*/ 30 w 45"/>
              <a:gd name="T25" fmla="*/ 59 h 59"/>
              <a:gd name="T26" fmla="*/ 15 w 45"/>
              <a:gd name="T27" fmla="*/ 59 h 59"/>
              <a:gd name="T28" fmla="*/ 30 w 45"/>
              <a:gd name="T29" fmla="*/ 0 h 59"/>
              <a:gd name="T30" fmla="*/ 45 w 45"/>
              <a:gd name="T31" fmla="*/ 0 h 59"/>
              <a:gd name="T32" fmla="*/ 45 w 45"/>
              <a:gd name="T33" fmla="*/ 15 h 59"/>
              <a:gd name="T34" fmla="*/ 30 w 45"/>
              <a:gd name="T35" fmla="*/ 15 h 59"/>
              <a:gd name="T36" fmla="*/ 30 w 45"/>
              <a:gd name="T37" fmla="*/ 0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59"/>
              <a:gd name="T59" fmla="*/ 45 w 45"/>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59">
                <a:moveTo>
                  <a:pt x="30" y="0"/>
                </a:moveTo>
                <a:lnTo>
                  <a:pt x="45" y="0"/>
                </a:lnTo>
                <a:lnTo>
                  <a:pt x="30" y="59"/>
                </a:lnTo>
                <a:lnTo>
                  <a:pt x="15" y="59"/>
                </a:lnTo>
                <a:lnTo>
                  <a:pt x="0" y="0"/>
                </a:lnTo>
                <a:lnTo>
                  <a:pt x="15" y="0"/>
                </a:lnTo>
                <a:lnTo>
                  <a:pt x="30" y="59"/>
                </a:lnTo>
                <a:lnTo>
                  <a:pt x="15" y="59"/>
                </a:lnTo>
                <a:lnTo>
                  <a:pt x="30" y="0"/>
                </a:lnTo>
                <a:lnTo>
                  <a:pt x="45" y="0"/>
                </a:lnTo>
                <a:lnTo>
                  <a:pt x="45" y="15"/>
                </a:lnTo>
                <a:lnTo>
                  <a:pt x="30" y="15"/>
                </a:lnTo>
                <a:lnTo>
                  <a:pt x="3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4" name="Freeform 29"/>
          <p:cNvSpPr>
            <a:spLocks/>
          </p:cNvSpPr>
          <p:nvPr/>
        </p:nvSpPr>
        <p:spPr bwMode="auto">
          <a:xfrm>
            <a:off x="1346200" y="3846513"/>
            <a:ext cx="23813" cy="23812"/>
          </a:xfrm>
          <a:custGeom>
            <a:avLst/>
            <a:gdLst>
              <a:gd name="T0" fmla="*/ 0 w 15"/>
              <a:gd name="T1" fmla="*/ 0 h 15"/>
              <a:gd name="T2" fmla="*/ 15 w 15"/>
              <a:gd name="T3" fmla="*/ 0 h 15"/>
              <a:gd name="T4" fmla="*/ 15 w 15"/>
              <a:gd name="T5" fmla="*/ 15 h 15"/>
              <a:gd name="T6" fmla="*/ 15 w 15"/>
              <a:gd name="T7" fmla="*/ 15 h 15"/>
              <a:gd name="T8" fmla="*/ 15 w 15"/>
              <a:gd name="T9" fmla="*/ 15 h 15"/>
              <a:gd name="T10" fmla="*/ 0 w 15"/>
              <a:gd name="T11" fmla="*/ 15 h 15"/>
              <a:gd name="T12" fmla="*/ 0 w 15"/>
              <a:gd name="T13" fmla="*/ 0 h 15"/>
              <a:gd name="T14" fmla="*/ 0 60000 65536"/>
              <a:gd name="T15" fmla="*/ 0 60000 65536"/>
              <a:gd name="T16" fmla="*/ 0 60000 65536"/>
              <a:gd name="T17" fmla="*/ 0 60000 65536"/>
              <a:gd name="T18" fmla="*/ 0 60000 65536"/>
              <a:gd name="T19" fmla="*/ 0 60000 65536"/>
              <a:gd name="T20" fmla="*/ 0 60000 65536"/>
              <a:gd name="T21" fmla="*/ 0 w 15"/>
              <a:gd name="T22" fmla="*/ 0 h 15"/>
              <a:gd name="T23" fmla="*/ 15 w 1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15">
                <a:moveTo>
                  <a:pt x="0" y="0"/>
                </a:moveTo>
                <a:lnTo>
                  <a:pt x="15" y="0"/>
                </a:lnTo>
                <a:lnTo>
                  <a:pt x="15" y="15"/>
                </a:lnTo>
                <a:lnTo>
                  <a:pt x="0" y="1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5" name="Freeform 30"/>
          <p:cNvSpPr>
            <a:spLocks/>
          </p:cNvSpPr>
          <p:nvPr/>
        </p:nvSpPr>
        <p:spPr bwMode="auto">
          <a:xfrm>
            <a:off x="1346200" y="3846513"/>
            <a:ext cx="47625" cy="93662"/>
          </a:xfrm>
          <a:custGeom>
            <a:avLst/>
            <a:gdLst>
              <a:gd name="T0" fmla="*/ 15 w 30"/>
              <a:gd name="T1" fmla="*/ 0 h 59"/>
              <a:gd name="T2" fmla="*/ 30 w 30"/>
              <a:gd name="T3" fmla="*/ 0 h 59"/>
              <a:gd name="T4" fmla="*/ 15 w 30"/>
              <a:gd name="T5" fmla="*/ 59 h 59"/>
              <a:gd name="T6" fmla="*/ 0 w 30"/>
              <a:gd name="T7" fmla="*/ 0 h 59"/>
              <a:gd name="T8" fmla="*/ 15 w 30"/>
              <a:gd name="T9" fmla="*/ 0 h 59"/>
              <a:gd name="T10" fmla="*/ 0 60000 65536"/>
              <a:gd name="T11" fmla="*/ 0 60000 65536"/>
              <a:gd name="T12" fmla="*/ 0 60000 65536"/>
              <a:gd name="T13" fmla="*/ 0 60000 65536"/>
              <a:gd name="T14" fmla="*/ 0 60000 65536"/>
              <a:gd name="T15" fmla="*/ 0 w 30"/>
              <a:gd name="T16" fmla="*/ 0 h 59"/>
              <a:gd name="T17" fmla="*/ 30 w 30"/>
              <a:gd name="T18" fmla="*/ 59 h 59"/>
            </a:gdLst>
            <a:ahLst/>
            <a:cxnLst>
              <a:cxn ang="T10">
                <a:pos x="T0" y="T1"/>
              </a:cxn>
              <a:cxn ang="T11">
                <a:pos x="T2" y="T3"/>
              </a:cxn>
              <a:cxn ang="T12">
                <a:pos x="T4" y="T5"/>
              </a:cxn>
              <a:cxn ang="T13">
                <a:pos x="T6" y="T7"/>
              </a:cxn>
              <a:cxn ang="T14">
                <a:pos x="T8" y="T9"/>
              </a:cxn>
            </a:cxnLst>
            <a:rect l="T15" t="T16" r="T17" b="T18"/>
            <a:pathLst>
              <a:path w="30" h="59">
                <a:moveTo>
                  <a:pt x="15" y="0"/>
                </a:moveTo>
                <a:lnTo>
                  <a:pt x="30" y="0"/>
                </a:lnTo>
                <a:lnTo>
                  <a:pt x="15" y="59"/>
                </a:lnTo>
                <a:lnTo>
                  <a:pt x="0" y="0"/>
                </a:lnTo>
                <a:lnTo>
                  <a:pt x="1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16" name="Rectangle 31"/>
          <p:cNvSpPr>
            <a:spLocks noChangeArrowheads="1"/>
          </p:cNvSpPr>
          <p:nvPr/>
        </p:nvSpPr>
        <p:spPr bwMode="auto">
          <a:xfrm>
            <a:off x="1370013" y="3543300"/>
            <a:ext cx="23812"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17" name="Rectangle 32"/>
          <p:cNvSpPr>
            <a:spLocks noChangeArrowheads="1"/>
          </p:cNvSpPr>
          <p:nvPr/>
        </p:nvSpPr>
        <p:spPr bwMode="auto">
          <a:xfrm>
            <a:off x="1370013" y="3846513"/>
            <a:ext cx="23812"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18" name="Rectangle 33"/>
          <p:cNvSpPr>
            <a:spLocks noChangeArrowheads="1"/>
          </p:cNvSpPr>
          <p:nvPr/>
        </p:nvSpPr>
        <p:spPr bwMode="auto">
          <a:xfrm>
            <a:off x="1370013" y="3543300"/>
            <a:ext cx="23812" cy="3032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19" name="Freeform 34"/>
          <p:cNvSpPr>
            <a:spLocks/>
          </p:cNvSpPr>
          <p:nvPr/>
        </p:nvSpPr>
        <p:spPr bwMode="auto">
          <a:xfrm>
            <a:off x="2093913" y="3379788"/>
            <a:ext cx="141287" cy="69850"/>
          </a:xfrm>
          <a:custGeom>
            <a:avLst/>
            <a:gdLst>
              <a:gd name="T0" fmla="*/ 0 w 89"/>
              <a:gd name="T1" fmla="*/ 14 h 44"/>
              <a:gd name="T2" fmla="*/ 0 w 89"/>
              <a:gd name="T3" fmla="*/ 0 h 44"/>
              <a:gd name="T4" fmla="*/ 0 w 89"/>
              <a:gd name="T5" fmla="*/ 0 h 44"/>
              <a:gd name="T6" fmla="*/ 0 w 89"/>
              <a:gd name="T7" fmla="*/ 0 h 44"/>
              <a:gd name="T8" fmla="*/ 45 w 89"/>
              <a:gd name="T9" fmla="*/ 14 h 44"/>
              <a:gd name="T10" fmla="*/ 89 w 89"/>
              <a:gd name="T11" fmla="*/ 14 h 44"/>
              <a:gd name="T12" fmla="*/ 45 w 89"/>
              <a:gd name="T13" fmla="*/ 29 h 44"/>
              <a:gd name="T14" fmla="*/ 0 w 89"/>
              <a:gd name="T15" fmla="*/ 44 h 44"/>
              <a:gd name="T16" fmla="*/ 0 w 89"/>
              <a:gd name="T17" fmla="*/ 44 h 44"/>
              <a:gd name="T18" fmla="*/ 0 w 89"/>
              <a:gd name="T19" fmla="*/ 29 h 44"/>
              <a:gd name="T20" fmla="*/ 0 w 89"/>
              <a:gd name="T21" fmla="*/ 29 h 44"/>
              <a:gd name="T22" fmla="*/ 45 w 89"/>
              <a:gd name="T23" fmla="*/ 14 h 44"/>
              <a:gd name="T24" fmla="*/ 45 w 89"/>
              <a:gd name="T25" fmla="*/ 29 h 44"/>
              <a:gd name="T26" fmla="*/ 45 w 89"/>
              <a:gd name="T27" fmla="*/ 29 h 44"/>
              <a:gd name="T28" fmla="*/ 0 w 89"/>
              <a:gd name="T29" fmla="*/ 14 h 44"/>
              <a:gd name="T30" fmla="*/ 0 w 89"/>
              <a:gd name="T31" fmla="*/ 0 h 44"/>
              <a:gd name="T32" fmla="*/ 15 w 89"/>
              <a:gd name="T33" fmla="*/ 0 h 44"/>
              <a:gd name="T34" fmla="*/ 15 w 89"/>
              <a:gd name="T35" fmla="*/ 14 h 44"/>
              <a:gd name="T36" fmla="*/ 0 w 89"/>
              <a:gd name="T37" fmla="*/ 1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9"/>
              <a:gd name="T58" fmla="*/ 0 h 44"/>
              <a:gd name="T59" fmla="*/ 89 w 89"/>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9" h="44">
                <a:moveTo>
                  <a:pt x="0" y="14"/>
                </a:moveTo>
                <a:lnTo>
                  <a:pt x="0" y="0"/>
                </a:lnTo>
                <a:lnTo>
                  <a:pt x="45" y="14"/>
                </a:lnTo>
                <a:lnTo>
                  <a:pt x="89" y="14"/>
                </a:lnTo>
                <a:lnTo>
                  <a:pt x="45" y="29"/>
                </a:lnTo>
                <a:lnTo>
                  <a:pt x="0" y="44"/>
                </a:lnTo>
                <a:lnTo>
                  <a:pt x="0" y="29"/>
                </a:lnTo>
                <a:lnTo>
                  <a:pt x="45" y="14"/>
                </a:lnTo>
                <a:lnTo>
                  <a:pt x="45" y="29"/>
                </a:lnTo>
                <a:lnTo>
                  <a:pt x="0" y="14"/>
                </a:lnTo>
                <a:lnTo>
                  <a:pt x="0" y="0"/>
                </a:lnTo>
                <a:lnTo>
                  <a:pt x="15" y="0"/>
                </a:lnTo>
                <a:lnTo>
                  <a:pt x="15" y="14"/>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20" name="Freeform 35"/>
          <p:cNvSpPr>
            <a:spLocks/>
          </p:cNvSpPr>
          <p:nvPr/>
        </p:nvSpPr>
        <p:spPr bwMode="auto">
          <a:xfrm>
            <a:off x="2093913" y="3402013"/>
            <a:ext cx="23812" cy="23812"/>
          </a:xfrm>
          <a:custGeom>
            <a:avLst/>
            <a:gdLst>
              <a:gd name="T0" fmla="*/ 0 w 15"/>
              <a:gd name="T1" fmla="*/ 15 h 15"/>
              <a:gd name="T2" fmla="*/ 0 w 15"/>
              <a:gd name="T3" fmla="*/ 0 h 15"/>
              <a:gd name="T4" fmla="*/ 15 w 15"/>
              <a:gd name="T5" fmla="*/ 0 h 15"/>
              <a:gd name="T6" fmla="*/ 15 w 15"/>
              <a:gd name="T7" fmla="*/ 0 h 15"/>
              <a:gd name="T8" fmla="*/ 15 w 15"/>
              <a:gd name="T9" fmla="*/ 0 h 15"/>
              <a:gd name="T10" fmla="*/ 15 w 15"/>
              <a:gd name="T11" fmla="*/ 15 h 15"/>
              <a:gd name="T12" fmla="*/ 0 w 15"/>
              <a:gd name="T13" fmla="*/ 15 h 15"/>
              <a:gd name="T14" fmla="*/ 0 60000 65536"/>
              <a:gd name="T15" fmla="*/ 0 60000 65536"/>
              <a:gd name="T16" fmla="*/ 0 60000 65536"/>
              <a:gd name="T17" fmla="*/ 0 60000 65536"/>
              <a:gd name="T18" fmla="*/ 0 60000 65536"/>
              <a:gd name="T19" fmla="*/ 0 60000 65536"/>
              <a:gd name="T20" fmla="*/ 0 60000 65536"/>
              <a:gd name="T21" fmla="*/ 0 w 15"/>
              <a:gd name="T22" fmla="*/ 0 h 15"/>
              <a:gd name="T23" fmla="*/ 15 w 1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15">
                <a:moveTo>
                  <a:pt x="0" y="15"/>
                </a:moveTo>
                <a:lnTo>
                  <a:pt x="0" y="0"/>
                </a:lnTo>
                <a:lnTo>
                  <a:pt x="15" y="0"/>
                </a:lnTo>
                <a:lnTo>
                  <a:pt x="15" y="15"/>
                </a:lnTo>
                <a:lnTo>
                  <a:pt x="0"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21" name="Freeform 36"/>
          <p:cNvSpPr>
            <a:spLocks/>
          </p:cNvSpPr>
          <p:nvPr/>
        </p:nvSpPr>
        <p:spPr bwMode="auto">
          <a:xfrm>
            <a:off x="2093913" y="3379788"/>
            <a:ext cx="71437" cy="46037"/>
          </a:xfrm>
          <a:custGeom>
            <a:avLst/>
            <a:gdLst>
              <a:gd name="T0" fmla="*/ 0 w 45"/>
              <a:gd name="T1" fmla="*/ 14 h 29"/>
              <a:gd name="T2" fmla="*/ 0 w 45"/>
              <a:gd name="T3" fmla="*/ 0 h 29"/>
              <a:gd name="T4" fmla="*/ 45 w 45"/>
              <a:gd name="T5" fmla="*/ 14 h 29"/>
              <a:gd name="T6" fmla="*/ 0 w 45"/>
              <a:gd name="T7" fmla="*/ 29 h 29"/>
              <a:gd name="T8" fmla="*/ 0 w 45"/>
              <a:gd name="T9" fmla="*/ 14 h 29"/>
              <a:gd name="T10" fmla="*/ 0 60000 65536"/>
              <a:gd name="T11" fmla="*/ 0 60000 65536"/>
              <a:gd name="T12" fmla="*/ 0 60000 65536"/>
              <a:gd name="T13" fmla="*/ 0 60000 65536"/>
              <a:gd name="T14" fmla="*/ 0 60000 65536"/>
              <a:gd name="T15" fmla="*/ 0 w 45"/>
              <a:gd name="T16" fmla="*/ 0 h 29"/>
              <a:gd name="T17" fmla="*/ 45 w 45"/>
              <a:gd name="T18" fmla="*/ 29 h 29"/>
            </a:gdLst>
            <a:ahLst/>
            <a:cxnLst>
              <a:cxn ang="T10">
                <a:pos x="T0" y="T1"/>
              </a:cxn>
              <a:cxn ang="T11">
                <a:pos x="T2" y="T3"/>
              </a:cxn>
              <a:cxn ang="T12">
                <a:pos x="T4" y="T5"/>
              </a:cxn>
              <a:cxn ang="T13">
                <a:pos x="T6" y="T7"/>
              </a:cxn>
              <a:cxn ang="T14">
                <a:pos x="T8" y="T9"/>
              </a:cxn>
            </a:cxnLst>
            <a:rect l="T15" t="T16" r="T17" b="T18"/>
            <a:pathLst>
              <a:path w="45" h="29">
                <a:moveTo>
                  <a:pt x="0" y="14"/>
                </a:moveTo>
                <a:lnTo>
                  <a:pt x="0" y="0"/>
                </a:lnTo>
                <a:lnTo>
                  <a:pt x="45" y="14"/>
                </a:lnTo>
                <a:lnTo>
                  <a:pt x="0" y="29"/>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22" name="Rectangle 37"/>
          <p:cNvSpPr>
            <a:spLocks noChangeArrowheads="1"/>
          </p:cNvSpPr>
          <p:nvPr/>
        </p:nvSpPr>
        <p:spPr bwMode="auto">
          <a:xfrm>
            <a:off x="1790700" y="3402013"/>
            <a:ext cx="1588" cy="2381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23" name="Rectangle 38"/>
          <p:cNvSpPr>
            <a:spLocks noChangeArrowheads="1"/>
          </p:cNvSpPr>
          <p:nvPr/>
        </p:nvSpPr>
        <p:spPr bwMode="auto">
          <a:xfrm>
            <a:off x="2071688" y="3402013"/>
            <a:ext cx="1587" cy="2381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24" name="Rectangle 39"/>
          <p:cNvSpPr>
            <a:spLocks noChangeArrowheads="1"/>
          </p:cNvSpPr>
          <p:nvPr/>
        </p:nvSpPr>
        <p:spPr bwMode="auto">
          <a:xfrm>
            <a:off x="1790700" y="3402013"/>
            <a:ext cx="280988" cy="2381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25" name="Freeform 40"/>
          <p:cNvSpPr>
            <a:spLocks/>
          </p:cNvSpPr>
          <p:nvPr/>
        </p:nvSpPr>
        <p:spPr bwMode="auto">
          <a:xfrm>
            <a:off x="1346200" y="2935288"/>
            <a:ext cx="141288" cy="69850"/>
          </a:xfrm>
          <a:custGeom>
            <a:avLst/>
            <a:gdLst>
              <a:gd name="T0" fmla="*/ 89 w 89"/>
              <a:gd name="T1" fmla="*/ 29 h 44"/>
              <a:gd name="T2" fmla="*/ 89 w 89"/>
              <a:gd name="T3" fmla="*/ 44 h 44"/>
              <a:gd name="T4" fmla="*/ 89 w 89"/>
              <a:gd name="T5" fmla="*/ 44 h 44"/>
              <a:gd name="T6" fmla="*/ 89 w 89"/>
              <a:gd name="T7" fmla="*/ 44 h 44"/>
              <a:gd name="T8" fmla="*/ 44 w 89"/>
              <a:gd name="T9" fmla="*/ 29 h 44"/>
              <a:gd name="T10" fmla="*/ 0 w 89"/>
              <a:gd name="T11" fmla="*/ 29 h 44"/>
              <a:gd name="T12" fmla="*/ 44 w 89"/>
              <a:gd name="T13" fmla="*/ 14 h 44"/>
              <a:gd name="T14" fmla="*/ 89 w 89"/>
              <a:gd name="T15" fmla="*/ 0 h 44"/>
              <a:gd name="T16" fmla="*/ 89 w 89"/>
              <a:gd name="T17" fmla="*/ 0 h 44"/>
              <a:gd name="T18" fmla="*/ 89 w 89"/>
              <a:gd name="T19" fmla="*/ 14 h 44"/>
              <a:gd name="T20" fmla="*/ 89 w 89"/>
              <a:gd name="T21" fmla="*/ 14 h 44"/>
              <a:gd name="T22" fmla="*/ 44 w 89"/>
              <a:gd name="T23" fmla="*/ 29 h 44"/>
              <a:gd name="T24" fmla="*/ 44 w 89"/>
              <a:gd name="T25" fmla="*/ 14 h 44"/>
              <a:gd name="T26" fmla="*/ 44 w 89"/>
              <a:gd name="T27" fmla="*/ 14 h 44"/>
              <a:gd name="T28" fmla="*/ 89 w 89"/>
              <a:gd name="T29" fmla="*/ 29 h 44"/>
              <a:gd name="T30" fmla="*/ 89 w 89"/>
              <a:gd name="T31" fmla="*/ 44 h 44"/>
              <a:gd name="T32" fmla="*/ 74 w 89"/>
              <a:gd name="T33" fmla="*/ 44 h 44"/>
              <a:gd name="T34" fmla="*/ 74 w 89"/>
              <a:gd name="T35" fmla="*/ 29 h 44"/>
              <a:gd name="T36" fmla="*/ 89 w 89"/>
              <a:gd name="T37" fmla="*/ 29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9"/>
              <a:gd name="T58" fmla="*/ 0 h 44"/>
              <a:gd name="T59" fmla="*/ 89 w 89"/>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9" h="44">
                <a:moveTo>
                  <a:pt x="89" y="29"/>
                </a:moveTo>
                <a:lnTo>
                  <a:pt x="89" y="44"/>
                </a:lnTo>
                <a:lnTo>
                  <a:pt x="44" y="29"/>
                </a:lnTo>
                <a:lnTo>
                  <a:pt x="0" y="29"/>
                </a:lnTo>
                <a:lnTo>
                  <a:pt x="44" y="14"/>
                </a:lnTo>
                <a:lnTo>
                  <a:pt x="89" y="0"/>
                </a:lnTo>
                <a:lnTo>
                  <a:pt x="89" y="14"/>
                </a:lnTo>
                <a:lnTo>
                  <a:pt x="44" y="29"/>
                </a:lnTo>
                <a:lnTo>
                  <a:pt x="44" y="14"/>
                </a:lnTo>
                <a:lnTo>
                  <a:pt x="89" y="29"/>
                </a:lnTo>
                <a:lnTo>
                  <a:pt x="89" y="44"/>
                </a:lnTo>
                <a:lnTo>
                  <a:pt x="74" y="44"/>
                </a:lnTo>
                <a:lnTo>
                  <a:pt x="74" y="29"/>
                </a:lnTo>
                <a:lnTo>
                  <a:pt x="89" y="2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26" name="Freeform 41"/>
          <p:cNvSpPr>
            <a:spLocks/>
          </p:cNvSpPr>
          <p:nvPr/>
        </p:nvSpPr>
        <p:spPr bwMode="auto">
          <a:xfrm>
            <a:off x="1463675" y="2957513"/>
            <a:ext cx="23813" cy="23812"/>
          </a:xfrm>
          <a:custGeom>
            <a:avLst/>
            <a:gdLst>
              <a:gd name="T0" fmla="*/ 15 w 15"/>
              <a:gd name="T1" fmla="*/ 0 h 15"/>
              <a:gd name="T2" fmla="*/ 15 w 15"/>
              <a:gd name="T3" fmla="*/ 15 h 15"/>
              <a:gd name="T4" fmla="*/ 0 w 15"/>
              <a:gd name="T5" fmla="*/ 15 h 15"/>
              <a:gd name="T6" fmla="*/ 0 w 15"/>
              <a:gd name="T7" fmla="*/ 15 h 15"/>
              <a:gd name="T8" fmla="*/ 0 w 15"/>
              <a:gd name="T9" fmla="*/ 15 h 15"/>
              <a:gd name="T10" fmla="*/ 0 w 15"/>
              <a:gd name="T11" fmla="*/ 0 h 15"/>
              <a:gd name="T12" fmla="*/ 15 w 15"/>
              <a:gd name="T13" fmla="*/ 0 h 15"/>
              <a:gd name="T14" fmla="*/ 0 60000 65536"/>
              <a:gd name="T15" fmla="*/ 0 60000 65536"/>
              <a:gd name="T16" fmla="*/ 0 60000 65536"/>
              <a:gd name="T17" fmla="*/ 0 60000 65536"/>
              <a:gd name="T18" fmla="*/ 0 60000 65536"/>
              <a:gd name="T19" fmla="*/ 0 60000 65536"/>
              <a:gd name="T20" fmla="*/ 0 60000 65536"/>
              <a:gd name="T21" fmla="*/ 0 w 15"/>
              <a:gd name="T22" fmla="*/ 0 h 15"/>
              <a:gd name="T23" fmla="*/ 15 w 1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15">
                <a:moveTo>
                  <a:pt x="15" y="0"/>
                </a:moveTo>
                <a:lnTo>
                  <a:pt x="15" y="15"/>
                </a:lnTo>
                <a:lnTo>
                  <a:pt x="0" y="15"/>
                </a:lnTo>
                <a:lnTo>
                  <a:pt x="0" y="0"/>
                </a:lnTo>
                <a:lnTo>
                  <a:pt x="1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27" name="Freeform 42"/>
          <p:cNvSpPr>
            <a:spLocks/>
          </p:cNvSpPr>
          <p:nvPr/>
        </p:nvSpPr>
        <p:spPr bwMode="auto">
          <a:xfrm>
            <a:off x="1416050" y="2957513"/>
            <a:ext cx="71438" cy="47625"/>
          </a:xfrm>
          <a:custGeom>
            <a:avLst/>
            <a:gdLst>
              <a:gd name="T0" fmla="*/ 45 w 45"/>
              <a:gd name="T1" fmla="*/ 15 h 30"/>
              <a:gd name="T2" fmla="*/ 45 w 45"/>
              <a:gd name="T3" fmla="*/ 30 h 30"/>
              <a:gd name="T4" fmla="*/ 0 w 45"/>
              <a:gd name="T5" fmla="*/ 15 h 30"/>
              <a:gd name="T6" fmla="*/ 45 w 45"/>
              <a:gd name="T7" fmla="*/ 0 h 30"/>
              <a:gd name="T8" fmla="*/ 45 w 45"/>
              <a:gd name="T9" fmla="*/ 15 h 30"/>
              <a:gd name="T10" fmla="*/ 0 60000 65536"/>
              <a:gd name="T11" fmla="*/ 0 60000 65536"/>
              <a:gd name="T12" fmla="*/ 0 60000 65536"/>
              <a:gd name="T13" fmla="*/ 0 60000 65536"/>
              <a:gd name="T14" fmla="*/ 0 60000 65536"/>
              <a:gd name="T15" fmla="*/ 0 w 45"/>
              <a:gd name="T16" fmla="*/ 0 h 30"/>
              <a:gd name="T17" fmla="*/ 45 w 45"/>
              <a:gd name="T18" fmla="*/ 30 h 30"/>
            </a:gdLst>
            <a:ahLst/>
            <a:cxnLst>
              <a:cxn ang="T10">
                <a:pos x="T0" y="T1"/>
              </a:cxn>
              <a:cxn ang="T11">
                <a:pos x="T2" y="T3"/>
              </a:cxn>
              <a:cxn ang="T12">
                <a:pos x="T4" y="T5"/>
              </a:cxn>
              <a:cxn ang="T13">
                <a:pos x="T6" y="T7"/>
              </a:cxn>
              <a:cxn ang="T14">
                <a:pos x="T8" y="T9"/>
              </a:cxn>
            </a:cxnLst>
            <a:rect l="T15" t="T16" r="T17" b="T18"/>
            <a:pathLst>
              <a:path w="45" h="30">
                <a:moveTo>
                  <a:pt x="45" y="15"/>
                </a:moveTo>
                <a:lnTo>
                  <a:pt x="45" y="30"/>
                </a:lnTo>
                <a:lnTo>
                  <a:pt x="0" y="15"/>
                </a:lnTo>
                <a:lnTo>
                  <a:pt x="45" y="0"/>
                </a:lnTo>
                <a:lnTo>
                  <a:pt x="45"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28" name="Rectangle 43"/>
          <p:cNvSpPr>
            <a:spLocks noChangeArrowheads="1"/>
          </p:cNvSpPr>
          <p:nvPr/>
        </p:nvSpPr>
        <p:spPr bwMode="auto">
          <a:xfrm>
            <a:off x="1509713" y="2981325"/>
            <a:ext cx="1587" cy="238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29" name="Rectangle 44"/>
          <p:cNvSpPr>
            <a:spLocks noChangeArrowheads="1"/>
          </p:cNvSpPr>
          <p:nvPr/>
        </p:nvSpPr>
        <p:spPr bwMode="auto">
          <a:xfrm>
            <a:off x="2492375" y="2981325"/>
            <a:ext cx="1588" cy="238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30" name="Rectangle 45"/>
          <p:cNvSpPr>
            <a:spLocks noChangeArrowheads="1"/>
          </p:cNvSpPr>
          <p:nvPr/>
        </p:nvSpPr>
        <p:spPr bwMode="auto">
          <a:xfrm>
            <a:off x="1509713" y="2981325"/>
            <a:ext cx="982662" cy="238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31" name="Rectangle 46"/>
          <p:cNvSpPr>
            <a:spLocks noChangeArrowheads="1"/>
          </p:cNvSpPr>
          <p:nvPr/>
        </p:nvSpPr>
        <p:spPr bwMode="auto">
          <a:xfrm>
            <a:off x="2492375" y="3332163"/>
            <a:ext cx="23813"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32" name="Rectangle 47"/>
          <p:cNvSpPr>
            <a:spLocks noChangeArrowheads="1"/>
          </p:cNvSpPr>
          <p:nvPr/>
        </p:nvSpPr>
        <p:spPr bwMode="auto">
          <a:xfrm>
            <a:off x="2492375" y="2981325"/>
            <a:ext cx="23813"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33" name="Rectangle 48"/>
          <p:cNvSpPr>
            <a:spLocks noChangeArrowheads="1"/>
          </p:cNvSpPr>
          <p:nvPr/>
        </p:nvSpPr>
        <p:spPr bwMode="auto">
          <a:xfrm>
            <a:off x="2492375" y="2981325"/>
            <a:ext cx="23813" cy="3508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34" name="Rectangle 49"/>
          <p:cNvSpPr>
            <a:spLocks noChangeArrowheads="1"/>
          </p:cNvSpPr>
          <p:nvPr/>
        </p:nvSpPr>
        <p:spPr bwMode="auto">
          <a:xfrm>
            <a:off x="1790700" y="3192463"/>
            <a:ext cx="187325" cy="257175"/>
          </a:xfrm>
          <a:prstGeom prst="rect">
            <a:avLst/>
          </a:prstGeom>
          <a:noFill/>
          <a:ln w="9525">
            <a:noFill/>
            <a:miter lim="800000"/>
            <a:headEnd/>
            <a:tailEnd/>
          </a:ln>
        </p:spPr>
        <p:txBody>
          <a:bodyPr wrap="none" lIns="0" tIns="0" rIns="0" bIns="0">
            <a:spAutoFit/>
          </a:bodyPr>
          <a:lstStyle/>
          <a:p>
            <a:r>
              <a:rPr lang="en-US" sz="1500">
                <a:latin typeface="Arial" charset="0"/>
              </a:rPr>
              <a:t>T</a:t>
            </a:r>
            <a:endParaRPr lang="en-US"/>
          </a:p>
        </p:txBody>
      </p:sp>
      <p:sp>
        <p:nvSpPr>
          <p:cNvPr id="18535" name="Freeform 50"/>
          <p:cNvSpPr>
            <a:spLocks/>
          </p:cNvSpPr>
          <p:nvPr/>
        </p:nvSpPr>
        <p:spPr bwMode="auto">
          <a:xfrm>
            <a:off x="1300163" y="3963988"/>
            <a:ext cx="163512" cy="163512"/>
          </a:xfrm>
          <a:custGeom>
            <a:avLst/>
            <a:gdLst>
              <a:gd name="T0" fmla="*/ 14 w 103"/>
              <a:gd name="T1" fmla="*/ 30 h 103"/>
              <a:gd name="T2" fmla="*/ 29 w 103"/>
              <a:gd name="T3" fmla="*/ 15 h 103"/>
              <a:gd name="T4" fmla="*/ 14 w 103"/>
              <a:gd name="T5" fmla="*/ 44 h 103"/>
              <a:gd name="T6" fmla="*/ 14 w 103"/>
              <a:gd name="T7" fmla="*/ 44 h 103"/>
              <a:gd name="T8" fmla="*/ 14 w 103"/>
              <a:gd name="T9" fmla="*/ 44 h 103"/>
              <a:gd name="T10" fmla="*/ 14 w 103"/>
              <a:gd name="T11" fmla="*/ 44 h 103"/>
              <a:gd name="T12" fmla="*/ 29 w 103"/>
              <a:gd name="T13" fmla="*/ 74 h 103"/>
              <a:gd name="T14" fmla="*/ 14 w 103"/>
              <a:gd name="T15" fmla="*/ 74 h 103"/>
              <a:gd name="T16" fmla="*/ 44 w 103"/>
              <a:gd name="T17" fmla="*/ 89 h 103"/>
              <a:gd name="T18" fmla="*/ 44 w 103"/>
              <a:gd name="T19" fmla="*/ 89 h 103"/>
              <a:gd name="T20" fmla="*/ 44 w 103"/>
              <a:gd name="T21" fmla="*/ 89 h 103"/>
              <a:gd name="T22" fmla="*/ 44 w 103"/>
              <a:gd name="T23" fmla="*/ 89 h 103"/>
              <a:gd name="T24" fmla="*/ 73 w 103"/>
              <a:gd name="T25" fmla="*/ 74 h 103"/>
              <a:gd name="T26" fmla="*/ 73 w 103"/>
              <a:gd name="T27" fmla="*/ 74 h 103"/>
              <a:gd name="T28" fmla="*/ 88 w 103"/>
              <a:gd name="T29" fmla="*/ 44 h 103"/>
              <a:gd name="T30" fmla="*/ 88 w 103"/>
              <a:gd name="T31" fmla="*/ 44 h 103"/>
              <a:gd name="T32" fmla="*/ 88 w 103"/>
              <a:gd name="T33" fmla="*/ 44 h 103"/>
              <a:gd name="T34" fmla="*/ 88 w 103"/>
              <a:gd name="T35" fmla="*/ 44 h 103"/>
              <a:gd name="T36" fmla="*/ 73 w 103"/>
              <a:gd name="T37" fmla="*/ 15 h 103"/>
              <a:gd name="T38" fmla="*/ 73 w 103"/>
              <a:gd name="T39" fmla="*/ 30 h 103"/>
              <a:gd name="T40" fmla="*/ 44 w 103"/>
              <a:gd name="T41" fmla="*/ 15 h 103"/>
              <a:gd name="T42" fmla="*/ 44 w 103"/>
              <a:gd name="T43" fmla="*/ 15 h 103"/>
              <a:gd name="T44" fmla="*/ 44 w 103"/>
              <a:gd name="T45" fmla="*/ 15 h 103"/>
              <a:gd name="T46" fmla="*/ 44 w 103"/>
              <a:gd name="T47" fmla="*/ 15 h 103"/>
              <a:gd name="T48" fmla="*/ 44 w 103"/>
              <a:gd name="T49" fmla="*/ 0 h 103"/>
              <a:gd name="T50" fmla="*/ 44 w 103"/>
              <a:gd name="T51" fmla="*/ 0 h 103"/>
              <a:gd name="T52" fmla="*/ 44 w 103"/>
              <a:gd name="T53" fmla="*/ 0 h 103"/>
              <a:gd name="T54" fmla="*/ 44 w 103"/>
              <a:gd name="T55" fmla="*/ 0 h 103"/>
              <a:gd name="T56" fmla="*/ 73 w 103"/>
              <a:gd name="T57" fmla="*/ 15 h 103"/>
              <a:gd name="T58" fmla="*/ 103 w 103"/>
              <a:gd name="T59" fmla="*/ 44 h 103"/>
              <a:gd name="T60" fmla="*/ 103 w 103"/>
              <a:gd name="T61" fmla="*/ 44 h 103"/>
              <a:gd name="T62" fmla="*/ 103 w 103"/>
              <a:gd name="T63" fmla="*/ 44 h 103"/>
              <a:gd name="T64" fmla="*/ 103 w 103"/>
              <a:gd name="T65" fmla="*/ 44 h 103"/>
              <a:gd name="T66" fmla="*/ 103 w 103"/>
              <a:gd name="T67" fmla="*/ 44 h 103"/>
              <a:gd name="T68" fmla="*/ 88 w 103"/>
              <a:gd name="T69" fmla="*/ 74 h 103"/>
              <a:gd name="T70" fmla="*/ 44 w 103"/>
              <a:gd name="T71" fmla="*/ 103 h 103"/>
              <a:gd name="T72" fmla="*/ 44 w 103"/>
              <a:gd name="T73" fmla="*/ 103 h 103"/>
              <a:gd name="T74" fmla="*/ 44 w 103"/>
              <a:gd name="T75" fmla="*/ 103 h 103"/>
              <a:gd name="T76" fmla="*/ 44 w 103"/>
              <a:gd name="T77" fmla="*/ 103 h 103"/>
              <a:gd name="T78" fmla="*/ 44 w 103"/>
              <a:gd name="T79" fmla="*/ 103 h 103"/>
              <a:gd name="T80" fmla="*/ 14 w 103"/>
              <a:gd name="T81" fmla="*/ 89 h 103"/>
              <a:gd name="T82" fmla="*/ 0 w 103"/>
              <a:gd name="T83" fmla="*/ 44 h 103"/>
              <a:gd name="T84" fmla="*/ 0 w 103"/>
              <a:gd name="T85" fmla="*/ 44 h 103"/>
              <a:gd name="T86" fmla="*/ 0 w 103"/>
              <a:gd name="T87" fmla="*/ 44 h 103"/>
              <a:gd name="T88" fmla="*/ 0 w 103"/>
              <a:gd name="T89" fmla="*/ 44 h 103"/>
              <a:gd name="T90" fmla="*/ 0 w 103"/>
              <a:gd name="T91" fmla="*/ 44 h 103"/>
              <a:gd name="T92" fmla="*/ 14 w 103"/>
              <a:gd name="T93" fmla="*/ 15 h 103"/>
              <a:gd name="T94" fmla="*/ 44 w 103"/>
              <a:gd name="T95" fmla="*/ 0 h 1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3"/>
              <a:gd name="T145" fmla="*/ 0 h 103"/>
              <a:gd name="T146" fmla="*/ 103 w 103"/>
              <a:gd name="T147" fmla="*/ 103 h 1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3" h="103">
                <a:moveTo>
                  <a:pt x="44" y="15"/>
                </a:moveTo>
                <a:lnTo>
                  <a:pt x="14" y="30"/>
                </a:lnTo>
                <a:lnTo>
                  <a:pt x="29" y="15"/>
                </a:lnTo>
                <a:lnTo>
                  <a:pt x="14" y="44"/>
                </a:lnTo>
                <a:lnTo>
                  <a:pt x="29" y="74"/>
                </a:lnTo>
                <a:lnTo>
                  <a:pt x="14" y="74"/>
                </a:lnTo>
                <a:lnTo>
                  <a:pt x="44" y="89"/>
                </a:lnTo>
                <a:lnTo>
                  <a:pt x="73" y="74"/>
                </a:lnTo>
                <a:lnTo>
                  <a:pt x="88" y="44"/>
                </a:lnTo>
                <a:lnTo>
                  <a:pt x="73" y="15"/>
                </a:lnTo>
                <a:lnTo>
                  <a:pt x="73" y="30"/>
                </a:lnTo>
                <a:lnTo>
                  <a:pt x="44" y="15"/>
                </a:lnTo>
                <a:lnTo>
                  <a:pt x="44" y="0"/>
                </a:lnTo>
                <a:lnTo>
                  <a:pt x="73" y="15"/>
                </a:lnTo>
                <a:lnTo>
                  <a:pt x="88" y="15"/>
                </a:lnTo>
                <a:lnTo>
                  <a:pt x="103" y="44"/>
                </a:lnTo>
                <a:lnTo>
                  <a:pt x="88" y="74"/>
                </a:lnTo>
                <a:lnTo>
                  <a:pt x="73" y="89"/>
                </a:lnTo>
                <a:lnTo>
                  <a:pt x="44" y="103"/>
                </a:lnTo>
                <a:lnTo>
                  <a:pt x="14" y="89"/>
                </a:lnTo>
                <a:lnTo>
                  <a:pt x="14" y="74"/>
                </a:lnTo>
                <a:lnTo>
                  <a:pt x="0" y="44"/>
                </a:lnTo>
                <a:lnTo>
                  <a:pt x="14" y="15"/>
                </a:lnTo>
                <a:lnTo>
                  <a:pt x="44" y="0"/>
                </a:lnTo>
                <a:lnTo>
                  <a:pt x="44"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36" name="Freeform 51"/>
          <p:cNvSpPr>
            <a:spLocks/>
          </p:cNvSpPr>
          <p:nvPr/>
        </p:nvSpPr>
        <p:spPr bwMode="auto">
          <a:xfrm>
            <a:off x="1370013" y="3963988"/>
            <a:ext cx="1587" cy="23812"/>
          </a:xfrm>
          <a:custGeom>
            <a:avLst/>
            <a:gdLst>
              <a:gd name="T0" fmla="*/ 0 w 1587"/>
              <a:gd name="T1" fmla="*/ 15 h 15"/>
              <a:gd name="T2" fmla="*/ 0 w 1587"/>
              <a:gd name="T3" fmla="*/ 15 h 15"/>
              <a:gd name="T4" fmla="*/ 0 w 1587"/>
              <a:gd name="T5" fmla="*/ 15 h 15"/>
              <a:gd name="T6" fmla="*/ 0 w 1587"/>
              <a:gd name="T7" fmla="*/ 0 h 15"/>
              <a:gd name="T8" fmla="*/ 0 w 1587"/>
              <a:gd name="T9" fmla="*/ 0 h 15"/>
              <a:gd name="T10" fmla="*/ 0 w 1587"/>
              <a:gd name="T11" fmla="*/ 0 h 15"/>
              <a:gd name="T12" fmla="*/ 0 w 1587"/>
              <a:gd name="T13" fmla="*/ 15 h 15"/>
              <a:gd name="T14" fmla="*/ 0 60000 65536"/>
              <a:gd name="T15" fmla="*/ 0 60000 65536"/>
              <a:gd name="T16" fmla="*/ 0 60000 65536"/>
              <a:gd name="T17" fmla="*/ 0 60000 65536"/>
              <a:gd name="T18" fmla="*/ 0 60000 65536"/>
              <a:gd name="T19" fmla="*/ 0 60000 65536"/>
              <a:gd name="T20" fmla="*/ 0 60000 65536"/>
              <a:gd name="T21" fmla="*/ 0 w 1587"/>
              <a:gd name="T22" fmla="*/ 0 h 15"/>
              <a:gd name="T23" fmla="*/ 1587 w 1587"/>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7" h="15">
                <a:moveTo>
                  <a:pt x="0" y="15"/>
                </a:moveTo>
                <a:lnTo>
                  <a:pt x="0" y="15"/>
                </a:lnTo>
                <a:lnTo>
                  <a:pt x="0" y="0"/>
                </a:lnTo>
                <a:lnTo>
                  <a:pt x="0" y="1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37" name="Rectangle 52"/>
          <p:cNvSpPr>
            <a:spLocks noChangeArrowheads="1"/>
          </p:cNvSpPr>
          <p:nvPr/>
        </p:nvSpPr>
        <p:spPr bwMode="auto">
          <a:xfrm>
            <a:off x="1416050" y="3567113"/>
            <a:ext cx="211138" cy="257175"/>
          </a:xfrm>
          <a:prstGeom prst="rect">
            <a:avLst/>
          </a:prstGeom>
          <a:noFill/>
          <a:ln w="9525">
            <a:noFill/>
            <a:miter lim="800000"/>
            <a:headEnd/>
            <a:tailEnd/>
          </a:ln>
        </p:spPr>
        <p:txBody>
          <a:bodyPr wrap="none" lIns="0" tIns="0" rIns="0" bIns="0">
            <a:spAutoFit/>
          </a:bodyPr>
          <a:lstStyle/>
          <a:p>
            <a:r>
              <a:rPr lang="en-US" sz="1500">
                <a:latin typeface="Arial" charset="0"/>
              </a:rPr>
              <a:t>F</a:t>
            </a:r>
            <a:endParaRPr lang="en-US"/>
          </a:p>
        </p:txBody>
      </p:sp>
      <p:sp>
        <p:nvSpPr>
          <p:cNvPr id="18538" name="Rectangle 53"/>
          <p:cNvSpPr>
            <a:spLocks noChangeArrowheads="1"/>
          </p:cNvSpPr>
          <p:nvPr/>
        </p:nvSpPr>
        <p:spPr bwMode="auto">
          <a:xfrm>
            <a:off x="808038" y="2466975"/>
            <a:ext cx="701675" cy="233363"/>
          </a:xfrm>
          <a:prstGeom prst="rect">
            <a:avLst/>
          </a:prstGeom>
          <a:noFill/>
          <a:ln w="9525">
            <a:noFill/>
            <a:miter lim="800000"/>
            <a:headEnd/>
            <a:tailEnd/>
          </a:ln>
        </p:spPr>
        <p:txBody>
          <a:bodyPr wrap="none" lIns="0" tIns="0" rIns="0" bIns="0">
            <a:spAutoFit/>
          </a:bodyPr>
          <a:lstStyle/>
          <a:p>
            <a:r>
              <a:rPr lang="en-US" sz="1500">
                <a:latin typeface="Lucida Sans Typewriter" pitchFamily="49" charset="0"/>
              </a:rPr>
              <a:t>while</a:t>
            </a:r>
            <a:endParaRPr lang="en-US"/>
          </a:p>
        </p:txBody>
      </p:sp>
      <p:sp>
        <p:nvSpPr>
          <p:cNvPr id="18539" name="Rectangle 54"/>
          <p:cNvSpPr>
            <a:spLocks noChangeArrowheads="1"/>
          </p:cNvSpPr>
          <p:nvPr/>
        </p:nvSpPr>
        <p:spPr bwMode="auto">
          <a:xfrm>
            <a:off x="1393825" y="2466975"/>
            <a:ext cx="995363" cy="228600"/>
          </a:xfrm>
          <a:prstGeom prst="rect">
            <a:avLst/>
          </a:prstGeom>
          <a:noFill/>
          <a:ln w="9525">
            <a:noFill/>
            <a:miter lim="800000"/>
            <a:headEnd/>
            <a:tailEnd/>
          </a:ln>
        </p:spPr>
        <p:txBody>
          <a:bodyPr wrap="none" lIns="0" tIns="0" rIns="0" bIns="0">
            <a:spAutoFit/>
          </a:bodyPr>
          <a:lstStyle/>
          <a:p>
            <a:r>
              <a:rPr lang="en-US" sz="1500" dirty="0">
                <a:latin typeface="Arial" charset="0"/>
              </a:rPr>
              <a:t> statement</a:t>
            </a:r>
            <a:endParaRPr lang="en-US" dirty="0"/>
          </a:p>
        </p:txBody>
      </p:sp>
      <p:sp>
        <p:nvSpPr>
          <p:cNvPr id="18540" name="Rectangle 110"/>
          <p:cNvSpPr>
            <a:spLocks noChangeArrowheads="1"/>
          </p:cNvSpPr>
          <p:nvPr/>
        </p:nvSpPr>
        <p:spPr bwMode="auto">
          <a:xfrm>
            <a:off x="6262688" y="3206750"/>
            <a:ext cx="501650" cy="125413"/>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1" name="Rectangle 111"/>
          <p:cNvSpPr>
            <a:spLocks noChangeArrowheads="1"/>
          </p:cNvSpPr>
          <p:nvPr/>
        </p:nvSpPr>
        <p:spPr bwMode="auto">
          <a:xfrm>
            <a:off x="6262688" y="3206750"/>
            <a:ext cx="522287" cy="20638"/>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2" name="Rectangle 112"/>
          <p:cNvSpPr>
            <a:spLocks noChangeArrowheads="1"/>
          </p:cNvSpPr>
          <p:nvPr/>
        </p:nvSpPr>
        <p:spPr bwMode="auto">
          <a:xfrm>
            <a:off x="6764338" y="3206750"/>
            <a:ext cx="20637" cy="14605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3" name="Rectangle 113"/>
          <p:cNvSpPr>
            <a:spLocks noChangeArrowheads="1"/>
          </p:cNvSpPr>
          <p:nvPr/>
        </p:nvSpPr>
        <p:spPr bwMode="auto">
          <a:xfrm>
            <a:off x="6262688" y="3332163"/>
            <a:ext cx="501650" cy="20637"/>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4" name="Rectangle 114"/>
          <p:cNvSpPr>
            <a:spLocks noChangeArrowheads="1"/>
          </p:cNvSpPr>
          <p:nvPr/>
        </p:nvSpPr>
        <p:spPr bwMode="auto">
          <a:xfrm>
            <a:off x="6262688" y="3206750"/>
            <a:ext cx="20637" cy="125413"/>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5" name="Rectangle 115"/>
          <p:cNvSpPr>
            <a:spLocks noChangeArrowheads="1"/>
          </p:cNvSpPr>
          <p:nvPr/>
        </p:nvSpPr>
        <p:spPr bwMode="auto">
          <a:xfrm>
            <a:off x="7265988" y="3792538"/>
            <a:ext cx="501650" cy="125412"/>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6" name="Rectangle 116"/>
          <p:cNvSpPr>
            <a:spLocks noChangeArrowheads="1"/>
          </p:cNvSpPr>
          <p:nvPr/>
        </p:nvSpPr>
        <p:spPr bwMode="auto">
          <a:xfrm>
            <a:off x="7265988" y="3792538"/>
            <a:ext cx="522287" cy="20637"/>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7" name="Rectangle 117"/>
          <p:cNvSpPr>
            <a:spLocks noChangeArrowheads="1"/>
          </p:cNvSpPr>
          <p:nvPr/>
        </p:nvSpPr>
        <p:spPr bwMode="auto">
          <a:xfrm>
            <a:off x="7767638" y="3792538"/>
            <a:ext cx="20637" cy="14605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8" name="Rectangle 118"/>
          <p:cNvSpPr>
            <a:spLocks noChangeArrowheads="1"/>
          </p:cNvSpPr>
          <p:nvPr/>
        </p:nvSpPr>
        <p:spPr bwMode="auto">
          <a:xfrm>
            <a:off x="7265988" y="3917950"/>
            <a:ext cx="501650" cy="20638"/>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49" name="Rectangle 119"/>
          <p:cNvSpPr>
            <a:spLocks noChangeArrowheads="1"/>
          </p:cNvSpPr>
          <p:nvPr/>
        </p:nvSpPr>
        <p:spPr bwMode="auto">
          <a:xfrm>
            <a:off x="7265988" y="3792538"/>
            <a:ext cx="20637" cy="125412"/>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50" name="Rectangle 120"/>
          <p:cNvSpPr>
            <a:spLocks noChangeArrowheads="1"/>
          </p:cNvSpPr>
          <p:nvPr/>
        </p:nvSpPr>
        <p:spPr bwMode="auto">
          <a:xfrm>
            <a:off x="8143875" y="3792538"/>
            <a:ext cx="501650" cy="125412"/>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51" name="Rectangle 121"/>
          <p:cNvSpPr>
            <a:spLocks noChangeArrowheads="1"/>
          </p:cNvSpPr>
          <p:nvPr/>
        </p:nvSpPr>
        <p:spPr bwMode="auto">
          <a:xfrm>
            <a:off x="8143875" y="3792538"/>
            <a:ext cx="522288" cy="20637"/>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52" name="Rectangle 122"/>
          <p:cNvSpPr>
            <a:spLocks noChangeArrowheads="1"/>
          </p:cNvSpPr>
          <p:nvPr/>
        </p:nvSpPr>
        <p:spPr bwMode="auto">
          <a:xfrm>
            <a:off x="8645525" y="3792538"/>
            <a:ext cx="20638" cy="146050"/>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53" name="Rectangle 123"/>
          <p:cNvSpPr>
            <a:spLocks noChangeArrowheads="1"/>
          </p:cNvSpPr>
          <p:nvPr/>
        </p:nvSpPr>
        <p:spPr bwMode="auto">
          <a:xfrm>
            <a:off x="8143875" y="3917950"/>
            <a:ext cx="501650" cy="20638"/>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54" name="Rectangle 124"/>
          <p:cNvSpPr>
            <a:spLocks noChangeArrowheads="1"/>
          </p:cNvSpPr>
          <p:nvPr/>
        </p:nvSpPr>
        <p:spPr bwMode="auto">
          <a:xfrm>
            <a:off x="8143875" y="3792538"/>
            <a:ext cx="20638" cy="125412"/>
          </a:xfrm>
          <a:prstGeom prst="rect">
            <a:avLst/>
          </a:prstGeom>
          <a:blipFill dpi="0" rotWithShape="0">
            <a:blip r:embed="rId3" cstate="print"/>
            <a:srcRect/>
            <a:tile tx="0" ty="0" sx="100000" sy="100000" flip="none" algn="tl"/>
          </a:blipFill>
          <a:ln w="9525">
            <a:noFill/>
            <a:miter lim="800000"/>
            <a:headEnd/>
            <a:tailEnd/>
          </a:ln>
        </p:spPr>
        <p:txBody>
          <a:bodyPr/>
          <a:lstStyle/>
          <a:p>
            <a:endParaRPr lang="ar-SA"/>
          </a:p>
        </p:txBody>
      </p:sp>
      <p:sp>
        <p:nvSpPr>
          <p:cNvPr id="18555" name="Freeform 125"/>
          <p:cNvSpPr>
            <a:spLocks/>
          </p:cNvSpPr>
          <p:nvPr/>
        </p:nvSpPr>
        <p:spPr bwMode="auto">
          <a:xfrm>
            <a:off x="6137275" y="3708400"/>
            <a:ext cx="752475" cy="250825"/>
          </a:xfrm>
          <a:custGeom>
            <a:avLst/>
            <a:gdLst>
              <a:gd name="T0" fmla="*/ 237 w 474"/>
              <a:gd name="T1" fmla="*/ 0 h 158"/>
              <a:gd name="T2" fmla="*/ 0 w 474"/>
              <a:gd name="T3" fmla="*/ 79 h 158"/>
              <a:gd name="T4" fmla="*/ 237 w 474"/>
              <a:gd name="T5" fmla="*/ 158 h 158"/>
              <a:gd name="T6" fmla="*/ 474 w 474"/>
              <a:gd name="T7" fmla="*/ 79 h 158"/>
              <a:gd name="T8" fmla="*/ 237 w 474"/>
              <a:gd name="T9" fmla="*/ 0 h 158"/>
              <a:gd name="T10" fmla="*/ 0 60000 65536"/>
              <a:gd name="T11" fmla="*/ 0 60000 65536"/>
              <a:gd name="T12" fmla="*/ 0 60000 65536"/>
              <a:gd name="T13" fmla="*/ 0 60000 65536"/>
              <a:gd name="T14" fmla="*/ 0 60000 65536"/>
              <a:gd name="T15" fmla="*/ 0 w 474"/>
              <a:gd name="T16" fmla="*/ 0 h 158"/>
              <a:gd name="T17" fmla="*/ 474 w 474"/>
              <a:gd name="T18" fmla="*/ 158 h 158"/>
            </a:gdLst>
            <a:ahLst/>
            <a:cxnLst>
              <a:cxn ang="T10">
                <a:pos x="T0" y="T1"/>
              </a:cxn>
              <a:cxn ang="T11">
                <a:pos x="T2" y="T3"/>
              </a:cxn>
              <a:cxn ang="T12">
                <a:pos x="T4" y="T5"/>
              </a:cxn>
              <a:cxn ang="T13">
                <a:pos x="T6" y="T7"/>
              </a:cxn>
              <a:cxn ang="T14">
                <a:pos x="T8" y="T9"/>
              </a:cxn>
            </a:cxnLst>
            <a:rect l="T15" t="T16" r="T17" b="T18"/>
            <a:pathLst>
              <a:path w="474" h="158">
                <a:moveTo>
                  <a:pt x="237" y="0"/>
                </a:moveTo>
                <a:lnTo>
                  <a:pt x="0" y="79"/>
                </a:lnTo>
                <a:lnTo>
                  <a:pt x="237" y="158"/>
                </a:lnTo>
                <a:lnTo>
                  <a:pt x="474" y="79"/>
                </a:lnTo>
                <a:lnTo>
                  <a:pt x="237" y="0"/>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556" name="Freeform 126"/>
          <p:cNvSpPr>
            <a:spLocks/>
          </p:cNvSpPr>
          <p:nvPr/>
        </p:nvSpPr>
        <p:spPr bwMode="auto">
          <a:xfrm>
            <a:off x="6075363" y="3708400"/>
            <a:ext cx="877887" cy="273050"/>
          </a:xfrm>
          <a:custGeom>
            <a:avLst/>
            <a:gdLst>
              <a:gd name="T0" fmla="*/ 276 w 553"/>
              <a:gd name="T1" fmla="*/ 13 h 172"/>
              <a:gd name="T2" fmla="*/ 39 w 553"/>
              <a:gd name="T3" fmla="*/ 93 h 172"/>
              <a:gd name="T4" fmla="*/ 39 w 553"/>
              <a:gd name="T5" fmla="*/ 93 h 172"/>
              <a:gd name="T6" fmla="*/ 39 w 553"/>
              <a:gd name="T7" fmla="*/ 79 h 172"/>
              <a:gd name="T8" fmla="*/ 276 w 553"/>
              <a:gd name="T9" fmla="*/ 158 h 172"/>
              <a:gd name="T10" fmla="*/ 276 w 553"/>
              <a:gd name="T11" fmla="*/ 172 h 172"/>
              <a:gd name="T12" fmla="*/ 276 w 553"/>
              <a:gd name="T13" fmla="*/ 158 h 172"/>
              <a:gd name="T14" fmla="*/ 513 w 553"/>
              <a:gd name="T15" fmla="*/ 79 h 172"/>
              <a:gd name="T16" fmla="*/ 513 w 553"/>
              <a:gd name="T17" fmla="*/ 79 h 172"/>
              <a:gd name="T18" fmla="*/ 553 w 553"/>
              <a:gd name="T19" fmla="*/ 93 h 172"/>
              <a:gd name="T20" fmla="*/ 513 w 553"/>
              <a:gd name="T21" fmla="*/ 93 h 172"/>
              <a:gd name="T22" fmla="*/ 276 w 553"/>
              <a:gd name="T23" fmla="*/ 172 h 172"/>
              <a:gd name="T24" fmla="*/ 276 w 553"/>
              <a:gd name="T25" fmla="*/ 172 h 172"/>
              <a:gd name="T26" fmla="*/ 276 w 553"/>
              <a:gd name="T27" fmla="*/ 172 h 172"/>
              <a:gd name="T28" fmla="*/ 39 w 553"/>
              <a:gd name="T29" fmla="*/ 93 h 172"/>
              <a:gd name="T30" fmla="*/ 0 w 553"/>
              <a:gd name="T31" fmla="*/ 79 h 172"/>
              <a:gd name="T32" fmla="*/ 39 w 553"/>
              <a:gd name="T33" fmla="*/ 79 h 172"/>
              <a:gd name="T34" fmla="*/ 276 w 553"/>
              <a:gd name="T35" fmla="*/ 0 h 172"/>
              <a:gd name="T36" fmla="*/ 276 w 553"/>
              <a:gd name="T37" fmla="*/ 13 h 1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3"/>
              <a:gd name="T58" fmla="*/ 0 h 172"/>
              <a:gd name="T59" fmla="*/ 553 w 553"/>
              <a:gd name="T60" fmla="*/ 172 h 1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3" h="172">
                <a:moveTo>
                  <a:pt x="276" y="13"/>
                </a:moveTo>
                <a:lnTo>
                  <a:pt x="39" y="93"/>
                </a:lnTo>
                <a:lnTo>
                  <a:pt x="39" y="79"/>
                </a:lnTo>
                <a:lnTo>
                  <a:pt x="276" y="158"/>
                </a:lnTo>
                <a:lnTo>
                  <a:pt x="276" y="172"/>
                </a:lnTo>
                <a:lnTo>
                  <a:pt x="276" y="158"/>
                </a:lnTo>
                <a:lnTo>
                  <a:pt x="513" y="79"/>
                </a:lnTo>
                <a:lnTo>
                  <a:pt x="553" y="93"/>
                </a:lnTo>
                <a:lnTo>
                  <a:pt x="513" y="93"/>
                </a:lnTo>
                <a:lnTo>
                  <a:pt x="276" y="172"/>
                </a:lnTo>
                <a:lnTo>
                  <a:pt x="39" y="93"/>
                </a:lnTo>
                <a:lnTo>
                  <a:pt x="0" y="79"/>
                </a:lnTo>
                <a:lnTo>
                  <a:pt x="39" y="79"/>
                </a:lnTo>
                <a:lnTo>
                  <a:pt x="276" y="0"/>
                </a:lnTo>
                <a:lnTo>
                  <a:pt x="276" y="13"/>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557" name="Freeform 127"/>
          <p:cNvSpPr>
            <a:spLocks/>
          </p:cNvSpPr>
          <p:nvPr/>
        </p:nvSpPr>
        <p:spPr bwMode="auto">
          <a:xfrm>
            <a:off x="6513513" y="3708400"/>
            <a:ext cx="376237" cy="147638"/>
          </a:xfrm>
          <a:custGeom>
            <a:avLst/>
            <a:gdLst>
              <a:gd name="T0" fmla="*/ 237 w 237"/>
              <a:gd name="T1" fmla="*/ 93 h 93"/>
              <a:gd name="T2" fmla="*/ 0 w 237"/>
              <a:gd name="T3" fmla="*/ 13 h 93"/>
              <a:gd name="T4" fmla="*/ 0 w 237"/>
              <a:gd name="T5" fmla="*/ 0 h 93"/>
              <a:gd name="T6" fmla="*/ 0 w 237"/>
              <a:gd name="T7" fmla="*/ 0 h 93"/>
              <a:gd name="T8" fmla="*/ 0 w 237"/>
              <a:gd name="T9" fmla="*/ 0 h 93"/>
              <a:gd name="T10" fmla="*/ 237 w 237"/>
              <a:gd name="T11" fmla="*/ 79 h 93"/>
              <a:gd name="T12" fmla="*/ 237 w 237"/>
              <a:gd name="T13" fmla="*/ 93 h 93"/>
              <a:gd name="T14" fmla="*/ 0 60000 65536"/>
              <a:gd name="T15" fmla="*/ 0 60000 65536"/>
              <a:gd name="T16" fmla="*/ 0 60000 65536"/>
              <a:gd name="T17" fmla="*/ 0 60000 65536"/>
              <a:gd name="T18" fmla="*/ 0 60000 65536"/>
              <a:gd name="T19" fmla="*/ 0 60000 65536"/>
              <a:gd name="T20" fmla="*/ 0 60000 65536"/>
              <a:gd name="T21" fmla="*/ 0 w 237"/>
              <a:gd name="T22" fmla="*/ 0 h 93"/>
              <a:gd name="T23" fmla="*/ 237 w 237"/>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7" h="93">
                <a:moveTo>
                  <a:pt x="237" y="93"/>
                </a:moveTo>
                <a:lnTo>
                  <a:pt x="0" y="13"/>
                </a:lnTo>
                <a:lnTo>
                  <a:pt x="0" y="0"/>
                </a:lnTo>
                <a:lnTo>
                  <a:pt x="237" y="79"/>
                </a:lnTo>
                <a:lnTo>
                  <a:pt x="237" y="93"/>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18558" name="Freeform 128"/>
          <p:cNvSpPr>
            <a:spLocks/>
          </p:cNvSpPr>
          <p:nvPr/>
        </p:nvSpPr>
        <p:spPr bwMode="auto">
          <a:xfrm>
            <a:off x="6472238" y="3101975"/>
            <a:ext cx="61912" cy="84138"/>
          </a:xfrm>
          <a:custGeom>
            <a:avLst/>
            <a:gdLst>
              <a:gd name="T0" fmla="*/ 26 w 39"/>
              <a:gd name="T1" fmla="*/ 0 h 53"/>
              <a:gd name="T2" fmla="*/ 39 w 39"/>
              <a:gd name="T3" fmla="*/ 0 h 53"/>
              <a:gd name="T4" fmla="*/ 39 w 39"/>
              <a:gd name="T5" fmla="*/ 0 h 53"/>
              <a:gd name="T6" fmla="*/ 39 w 39"/>
              <a:gd name="T7" fmla="*/ 0 h 53"/>
              <a:gd name="T8" fmla="*/ 26 w 39"/>
              <a:gd name="T9" fmla="*/ 53 h 53"/>
              <a:gd name="T10" fmla="*/ 13 w 39"/>
              <a:gd name="T11" fmla="*/ 53 h 53"/>
              <a:gd name="T12" fmla="*/ 13 w 39"/>
              <a:gd name="T13" fmla="*/ 53 h 53"/>
              <a:gd name="T14" fmla="*/ 0 w 39"/>
              <a:gd name="T15" fmla="*/ 0 h 53"/>
              <a:gd name="T16" fmla="*/ 0 w 39"/>
              <a:gd name="T17" fmla="*/ 0 h 53"/>
              <a:gd name="T18" fmla="*/ 13 w 39"/>
              <a:gd name="T19" fmla="*/ 0 h 53"/>
              <a:gd name="T20" fmla="*/ 13 w 39"/>
              <a:gd name="T21" fmla="*/ 0 h 53"/>
              <a:gd name="T22" fmla="*/ 26 w 39"/>
              <a:gd name="T23" fmla="*/ 53 h 53"/>
              <a:gd name="T24" fmla="*/ 26 w 39"/>
              <a:gd name="T25" fmla="*/ 53 h 53"/>
              <a:gd name="T26" fmla="*/ 13 w 39"/>
              <a:gd name="T27" fmla="*/ 53 h 53"/>
              <a:gd name="T28" fmla="*/ 26 w 39"/>
              <a:gd name="T29" fmla="*/ 0 h 53"/>
              <a:gd name="T30" fmla="*/ 39 w 39"/>
              <a:gd name="T31" fmla="*/ 0 h 53"/>
              <a:gd name="T32" fmla="*/ 39 w 39"/>
              <a:gd name="T33" fmla="*/ 13 h 53"/>
              <a:gd name="T34" fmla="*/ 26 w 39"/>
              <a:gd name="T35" fmla="*/ 13 h 53"/>
              <a:gd name="T36" fmla="*/ 26 w 39"/>
              <a:gd name="T37" fmla="*/ 0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
              <a:gd name="T58" fmla="*/ 0 h 53"/>
              <a:gd name="T59" fmla="*/ 39 w 39"/>
              <a:gd name="T60" fmla="*/ 53 h 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 h="53">
                <a:moveTo>
                  <a:pt x="26" y="0"/>
                </a:moveTo>
                <a:lnTo>
                  <a:pt x="39" y="0"/>
                </a:lnTo>
                <a:lnTo>
                  <a:pt x="26" y="53"/>
                </a:lnTo>
                <a:lnTo>
                  <a:pt x="13" y="53"/>
                </a:lnTo>
                <a:lnTo>
                  <a:pt x="0" y="0"/>
                </a:lnTo>
                <a:lnTo>
                  <a:pt x="13" y="0"/>
                </a:lnTo>
                <a:lnTo>
                  <a:pt x="26" y="53"/>
                </a:lnTo>
                <a:lnTo>
                  <a:pt x="13" y="53"/>
                </a:lnTo>
                <a:lnTo>
                  <a:pt x="26" y="0"/>
                </a:lnTo>
                <a:lnTo>
                  <a:pt x="39" y="0"/>
                </a:lnTo>
                <a:lnTo>
                  <a:pt x="39" y="13"/>
                </a:lnTo>
                <a:lnTo>
                  <a:pt x="26" y="13"/>
                </a:lnTo>
                <a:lnTo>
                  <a:pt x="26"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59" name="Freeform 129"/>
          <p:cNvSpPr>
            <a:spLocks/>
          </p:cNvSpPr>
          <p:nvPr/>
        </p:nvSpPr>
        <p:spPr bwMode="auto">
          <a:xfrm>
            <a:off x="6492875" y="3101975"/>
            <a:ext cx="20638" cy="20638"/>
          </a:xfrm>
          <a:custGeom>
            <a:avLst/>
            <a:gdLst>
              <a:gd name="T0" fmla="*/ 0 w 13"/>
              <a:gd name="T1" fmla="*/ 0 h 13"/>
              <a:gd name="T2" fmla="*/ 13 w 13"/>
              <a:gd name="T3" fmla="*/ 0 h 13"/>
              <a:gd name="T4" fmla="*/ 13 w 13"/>
              <a:gd name="T5" fmla="*/ 13 h 13"/>
              <a:gd name="T6" fmla="*/ 13 w 13"/>
              <a:gd name="T7" fmla="*/ 13 h 13"/>
              <a:gd name="T8" fmla="*/ 13 w 13"/>
              <a:gd name="T9" fmla="*/ 13 h 13"/>
              <a:gd name="T10" fmla="*/ 0 w 13"/>
              <a:gd name="T11" fmla="*/ 13 h 13"/>
              <a:gd name="T12" fmla="*/ 0 w 13"/>
              <a:gd name="T13" fmla="*/ 0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0" y="0"/>
                </a:moveTo>
                <a:lnTo>
                  <a:pt x="13" y="0"/>
                </a:lnTo>
                <a:lnTo>
                  <a:pt x="13" y="13"/>
                </a:lnTo>
                <a:lnTo>
                  <a:pt x="0" y="1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60" name="Freeform 130"/>
          <p:cNvSpPr>
            <a:spLocks/>
          </p:cNvSpPr>
          <p:nvPr/>
        </p:nvSpPr>
        <p:spPr bwMode="auto">
          <a:xfrm>
            <a:off x="6492875" y="3101975"/>
            <a:ext cx="41275" cy="84138"/>
          </a:xfrm>
          <a:custGeom>
            <a:avLst/>
            <a:gdLst>
              <a:gd name="T0" fmla="*/ 13 w 26"/>
              <a:gd name="T1" fmla="*/ 0 h 53"/>
              <a:gd name="T2" fmla="*/ 26 w 26"/>
              <a:gd name="T3" fmla="*/ 0 h 53"/>
              <a:gd name="T4" fmla="*/ 13 w 26"/>
              <a:gd name="T5" fmla="*/ 53 h 53"/>
              <a:gd name="T6" fmla="*/ 0 w 26"/>
              <a:gd name="T7" fmla="*/ 0 h 53"/>
              <a:gd name="T8" fmla="*/ 13 w 26"/>
              <a:gd name="T9" fmla="*/ 0 h 53"/>
              <a:gd name="T10" fmla="*/ 0 60000 65536"/>
              <a:gd name="T11" fmla="*/ 0 60000 65536"/>
              <a:gd name="T12" fmla="*/ 0 60000 65536"/>
              <a:gd name="T13" fmla="*/ 0 60000 65536"/>
              <a:gd name="T14" fmla="*/ 0 60000 65536"/>
              <a:gd name="T15" fmla="*/ 0 w 26"/>
              <a:gd name="T16" fmla="*/ 0 h 53"/>
              <a:gd name="T17" fmla="*/ 26 w 26"/>
              <a:gd name="T18" fmla="*/ 53 h 53"/>
            </a:gdLst>
            <a:ahLst/>
            <a:cxnLst>
              <a:cxn ang="T10">
                <a:pos x="T0" y="T1"/>
              </a:cxn>
              <a:cxn ang="T11">
                <a:pos x="T2" y="T3"/>
              </a:cxn>
              <a:cxn ang="T12">
                <a:pos x="T4" y="T5"/>
              </a:cxn>
              <a:cxn ang="T13">
                <a:pos x="T6" y="T7"/>
              </a:cxn>
              <a:cxn ang="T14">
                <a:pos x="T8" y="T9"/>
              </a:cxn>
            </a:cxnLst>
            <a:rect l="T15" t="T16" r="T17" b="T18"/>
            <a:pathLst>
              <a:path w="26" h="53">
                <a:moveTo>
                  <a:pt x="13" y="0"/>
                </a:moveTo>
                <a:lnTo>
                  <a:pt x="26" y="0"/>
                </a:lnTo>
                <a:lnTo>
                  <a:pt x="13" y="53"/>
                </a:lnTo>
                <a:lnTo>
                  <a:pt x="0" y="0"/>
                </a:lnTo>
                <a:lnTo>
                  <a:pt x="1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61" name="Rectangle 131"/>
          <p:cNvSpPr>
            <a:spLocks noChangeArrowheads="1"/>
          </p:cNvSpPr>
          <p:nvPr/>
        </p:nvSpPr>
        <p:spPr bwMode="auto">
          <a:xfrm>
            <a:off x="6513513" y="2830513"/>
            <a:ext cx="20637"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2" name="Rectangle 132"/>
          <p:cNvSpPr>
            <a:spLocks noChangeArrowheads="1"/>
          </p:cNvSpPr>
          <p:nvPr/>
        </p:nvSpPr>
        <p:spPr bwMode="auto">
          <a:xfrm>
            <a:off x="6513513" y="3101975"/>
            <a:ext cx="20637"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3" name="Rectangle 133"/>
          <p:cNvSpPr>
            <a:spLocks noChangeArrowheads="1"/>
          </p:cNvSpPr>
          <p:nvPr/>
        </p:nvSpPr>
        <p:spPr bwMode="auto">
          <a:xfrm>
            <a:off x="6513513" y="2830513"/>
            <a:ext cx="20637" cy="27146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4" name="Rectangle 134"/>
          <p:cNvSpPr>
            <a:spLocks noChangeArrowheads="1"/>
          </p:cNvSpPr>
          <p:nvPr/>
        </p:nvSpPr>
        <p:spPr bwMode="auto">
          <a:xfrm>
            <a:off x="7265988" y="3792538"/>
            <a:ext cx="522287"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5" name="Rectangle 135"/>
          <p:cNvSpPr>
            <a:spLocks noChangeArrowheads="1"/>
          </p:cNvSpPr>
          <p:nvPr/>
        </p:nvSpPr>
        <p:spPr bwMode="auto">
          <a:xfrm>
            <a:off x="7767638" y="3792538"/>
            <a:ext cx="20637" cy="146050"/>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6" name="Rectangle 136"/>
          <p:cNvSpPr>
            <a:spLocks noChangeArrowheads="1"/>
          </p:cNvSpPr>
          <p:nvPr/>
        </p:nvSpPr>
        <p:spPr bwMode="auto">
          <a:xfrm>
            <a:off x="7265988" y="3917950"/>
            <a:ext cx="501650" cy="206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7" name="Rectangle 137"/>
          <p:cNvSpPr>
            <a:spLocks noChangeArrowheads="1"/>
          </p:cNvSpPr>
          <p:nvPr/>
        </p:nvSpPr>
        <p:spPr bwMode="auto">
          <a:xfrm>
            <a:off x="7265988" y="3792538"/>
            <a:ext cx="20637" cy="12541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68" name="Freeform 138"/>
          <p:cNvSpPr>
            <a:spLocks/>
          </p:cNvSpPr>
          <p:nvPr/>
        </p:nvSpPr>
        <p:spPr bwMode="auto">
          <a:xfrm>
            <a:off x="6451600" y="2705100"/>
            <a:ext cx="146050" cy="146050"/>
          </a:xfrm>
          <a:custGeom>
            <a:avLst/>
            <a:gdLst>
              <a:gd name="T0" fmla="*/ 13 w 92"/>
              <a:gd name="T1" fmla="*/ 26 h 92"/>
              <a:gd name="T2" fmla="*/ 26 w 92"/>
              <a:gd name="T3" fmla="*/ 13 h 92"/>
              <a:gd name="T4" fmla="*/ 13 w 92"/>
              <a:gd name="T5" fmla="*/ 39 h 92"/>
              <a:gd name="T6" fmla="*/ 13 w 92"/>
              <a:gd name="T7" fmla="*/ 39 h 92"/>
              <a:gd name="T8" fmla="*/ 13 w 92"/>
              <a:gd name="T9" fmla="*/ 39 h 92"/>
              <a:gd name="T10" fmla="*/ 13 w 92"/>
              <a:gd name="T11" fmla="*/ 39 h 92"/>
              <a:gd name="T12" fmla="*/ 26 w 92"/>
              <a:gd name="T13" fmla="*/ 66 h 92"/>
              <a:gd name="T14" fmla="*/ 13 w 92"/>
              <a:gd name="T15" fmla="*/ 66 h 92"/>
              <a:gd name="T16" fmla="*/ 39 w 92"/>
              <a:gd name="T17" fmla="*/ 79 h 92"/>
              <a:gd name="T18" fmla="*/ 39 w 92"/>
              <a:gd name="T19" fmla="*/ 79 h 92"/>
              <a:gd name="T20" fmla="*/ 39 w 92"/>
              <a:gd name="T21" fmla="*/ 79 h 92"/>
              <a:gd name="T22" fmla="*/ 39 w 92"/>
              <a:gd name="T23" fmla="*/ 79 h 92"/>
              <a:gd name="T24" fmla="*/ 66 w 92"/>
              <a:gd name="T25" fmla="*/ 66 h 92"/>
              <a:gd name="T26" fmla="*/ 66 w 92"/>
              <a:gd name="T27" fmla="*/ 66 h 92"/>
              <a:gd name="T28" fmla="*/ 79 w 92"/>
              <a:gd name="T29" fmla="*/ 39 h 92"/>
              <a:gd name="T30" fmla="*/ 79 w 92"/>
              <a:gd name="T31" fmla="*/ 39 h 92"/>
              <a:gd name="T32" fmla="*/ 79 w 92"/>
              <a:gd name="T33" fmla="*/ 39 h 92"/>
              <a:gd name="T34" fmla="*/ 79 w 92"/>
              <a:gd name="T35" fmla="*/ 39 h 92"/>
              <a:gd name="T36" fmla="*/ 66 w 92"/>
              <a:gd name="T37" fmla="*/ 13 h 92"/>
              <a:gd name="T38" fmla="*/ 66 w 92"/>
              <a:gd name="T39" fmla="*/ 26 h 92"/>
              <a:gd name="T40" fmla="*/ 39 w 92"/>
              <a:gd name="T41" fmla="*/ 13 h 92"/>
              <a:gd name="T42" fmla="*/ 39 w 92"/>
              <a:gd name="T43" fmla="*/ 13 h 92"/>
              <a:gd name="T44" fmla="*/ 39 w 92"/>
              <a:gd name="T45" fmla="*/ 13 h 92"/>
              <a:gd name="T46" fmla="*/ 39 w 92"/>
              <a:gd name="T47" fmla="*/ 13 h 92"/>
              <a:gd name="T48" fmla="*/ 39 w 92"/>
              <a:gd name="T49" fmla="*/ 0 h 92"/>
              <a:gd name="T50" fmla="*/ 39 w 92"/>
              <a:gd name="T51" fmla="*/ 0 h 92"/>
              <a:gd name="T52" fmla="*/ 39 w 92"/>
              <a:gd name="T53" fmla="*/ 0 h 92"/>
              <a:gd name="T54" fmla="*/ 39 w 92"/>
              <a:gd name="T55" fmla="*/ 0 h 92"/>
              <a:gd name="T56" fmla="*/ 66 w 92"/>
              <a:gd name="T57" fmla="*/ 13 h 92"/>
              <a:gd name="T58" fmla="*/ 92 w 92"/>
              <a:gd name="T59" fmla="*/ 39 h 92"/>
              <a:gd name="T60" fmla="*/ 92 w 92"/>
              <a:gd name="T61" fmla="*/ 39 h 92"/>
              <a:gd name="T62" fmla="*/ 92 w 92"/>
              <a:gd name="T63" fmla="*/ 39 h 92"/>
              <a:gd name="T64" fmla="*/ 92 w 92"/>
              <a:gd name="T65" fmla="*/ 39 h 92"/>
              <a:gd name="T66" fmla="*/ 92 w 92"/>
              <a:gd name="T67" fmla="*/ 39 h 92"/>
              <a:gd name="T68" fmla="*/ 79 w 92"/>
              <a:gd name="T69" fmla="*/ 66 h 92"/>
              <a:gd name="T70" fmla="*/ 39 w 92"/>
              <a:gd name="T71" fmla="*/ 92 h 92"/>
              <a:gd name="T72" fmla="*/ 39 w 92"/>
              <a:gd name="T73" fmla="*/ 92 h 92"/>
              <a:gd name="T74" fmla="*/ 39 w 92"/>
              <a:gd name="T75" fmla="*/ 92 h 92"/>
              <a:gd name="T76" fmla="*/ 39 w 92"/>
              <a:gd name="T77" fmla="*/ 92 h 92"/>
              <a:gd name="T78" fmla="*/ 39 w 92"/>
              <a:gd name="T79" fmla="*/ 92 h 92"/>
              <a:gd name="T80" fmla="*/ 13 w 92"/>
              <a:gd name="T81" fmla="*/ 79 h 92"/>
              <a:gd name="T82" fmla="*/ 0 w 92"/>
              <a:gd name="T83" fmla="*/ 39 h 92"/>
              <a:gd name="T84" fmla="*/ 0 w 92"/>
              <a:gd name="T85" fmla="*/ 39 h 92"/>
              <a:gd name="T86" fmla="*/ 0 w 92"/>
              <a:gd name="T87" fmla="*/ 39 h 92"/>
              <a:gd name="T88" fmla="*/ 0 w 92"/>
              <a:gd name="T89" fmla="*/ 39 h 92"/>
              <a:gd name="T90" fmla="*/ 0 w 92"/>
              <a:gd name="T91" fmla="*/ 39 h 92"/>
              <a:gd name="T92" fmla="*/ 13 w 92"/>
              <a:gd name="T93" fmla="*/ 13 h 92"/>
              <a:gd name="T94" fmla="*/ 39 w 92"/>
              <a:gd name="T95" fmla="*/ 0 h 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2"/>
              <a:gd name="T145" fmla="*/ 0 h 92"/>
              <a:gd name="T146" fmla="*/ 92 w 92"/>
              <a:gd name="T147" fmla="*/ 92 h 9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2" h="92">
                <a:moveTo>
                  <a:pt x="39" y="13"/>
                </a:moveTo>
                <a:lnTo>
                  <a:pt x="13" y="26"/>
                </a:lnTo>
                <a:lnTo>
                  <a:pt x="26" y="13"/>
                </a:lnTo>
                <a:lnTo>
                  <a:pt x="13" y="39"/>
                </a:lnTo>
                <a:lnTo>
                  <a:pt x="26" y="66"/>
                </a:lnTo>
                <a:lnTo>
                  <a:pt x="13" y="66"/>
                </a:lnTo>
                <a:lnTo>
                  <a:pt x="39" y="79"/>
                </a:lnTo>
                <a:lnTo>
                  <a:pt x="66" y="66"/>
                </a:lnTo>
                <a:lnTo>
                  <a:pt x="79" y="39"/>
                </a:lnTo>
                <a:lnTo>
                  <a:pt x="66" y="13"/>
                </a:lnTo>
                <a:lnTo>
                  <a:pt x="66" y="26"/>
                </a:lnTo>
                <a:lnTo>
                  <a:pt x="39" y="13"/>
                </a:lnTo>
                <a:lnTo>
                  <a:pt x="39" y="0"/>
                </a:lnTo>
                <a:lnTo>
                  <a:pt x="66" y="13"/>
                </a:lnTo>
                <a:lnTo>
                  <a:pt x="79" y="13"/>
                </a:lnTo>
                <a:lnTo>
                  <a:pt x="92" y="39"/>
                </a:lnTo>
                <a:lnTo>
                  <a:pt x="79" y="66"/>
                </a:lnTo>
                <a:lnTo>
                  <a:pt x="66" y="79"/>
                </a:lnTo>
                <a:lnTo>
                  <a:pt x="39" y="92"/>
                </a:lnTo>
                <a:lnTo>
                  <a:pt x="13" y="79"/>
                </a:lnTo>
                <a:lnTo>
                  <a:pt x="13" y="66"/>
                </a:lnTo>
                <a:lnTo>
                  <a:pt x="0" y="39"/>
                </a:lnTo>
                <a:lnTo>
                  <a:pt x="13" y="13"/>
                </a:lnTo>
                <a:lnTo>
                  <a:pt x="39" y="0"/>
                </a:lnTo>
                <a:lnTo>
                  <a:pt x="39"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69" name="Freeform 139"/>
          <p:cNvSpPr>
            <a:spLocks/>
          </p:cNvSpPr>
          <p:nvPr/>
        </p:nvSpPr>
        <p:spPr bwMode="auto">
          <a:xfrm>
            <a:off x="6513513" y="2705100"/>
            <a:ext cx="1587" cy="20638"/>
          </a:xfrm>
          <a:custGeom>
            <a:avLst/>
            <a:gdLst>
              <a:gd name="T0" fmla="*/ 0 w 1587"/>
              <a:gd name="T1" fmla="*/ 13 h 13"/>
              <a:gd name="T2" fmla="*/ 0 w 1587"/>
              <a:gd name="T3" fmla="*/ 13 h 13"/>
              <a:gd name="T4" fmla="*/ 0 w 1587"/>
              <a:gd name="T5" fmla="*/ 13 h 13"/>
              <a:gd name="T6" fmla="*/ 0 w 1587"/>
              <a:gd name="T7" fmla="*/ 0 h 13"/>
              <a:gd name="T8" fmla="*/ 0 w 1587"/>
              <a:gd name="T9" fmla="*/ 0 h 13"/>
              <a:gd name="T10" fmla="*/ 0 w 1587"/>
              <a:gd name="T11" fmla="*/ 0 h 13"/>
              <a:gd name="T12" fmla="*/ 0 w 1587"/>
              <a:gd name="T13" fmla="*/ 13 h 13"/>
              <a:gd name="T14" fmla="*/ 0 60000 65536"/>
              <a:gd name="T15" fmla="*/ 0 60000 65536"/>
              <a:gd name="T16" fmla="*/ 0 60000 65536"/>
              <a:gd name="T17" fmla="*/ 0 60000 65536"/>
              <a:gd name="T18" fmla="*/ 0 60000 65536"/>
              <a:gd name="T19" fmla="*/ 0 60000 65536"/>
              <a:gd name="T20" fmla="*/ 0 60000 65536"/>
              <a:gd name="T21" fmla="*/ 0 w 1587"/>
              <a:gd name="T22" fmla="*/ 0 h 13"/>
              <a:gd name="T23" fmla="*/ 1587 w 1587"/>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7" h="13">
                <a:moveTo>
                  <a:pt x="0" y="13"/>
                </a:moveTo>
                <a:lnTo>
                  <a:pt x="0" y="13"/>
                </a:lnTo>
                <a:lnTo>
                  <a:pt x="0" y="0"/>
                </a:lnTo>
                <a:lnTo>
                  <a:pt x="0"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0" name="Freeform 140"/>
          <p:cNvSpPr>
            <a:spLocks/>
          </p:cNvSpPr>
          <p:nvPr/>
        </p:nvSpPr>
        <p:spPr bwMode="auto">
          <a:xfrm>
            <a:off x="6075363" y="3708400"/>
            <a:ext cx="877887" cy="273050"/>
          </a:xfrm>
          <a:custGeom>
            <a:avLst/>
            <a:gdLst>
              <a:gd name="T0" fmla="*/ 276 w 553"/>
              <a:gd name="T1" fmla="*/ 13 h 172"/>
              <a:gd name="T2" fmla="*/ 39 w 553"/>
              <a:gd name="T3" fmla="*/ 93 h 172"/>
              <a:gd name="T4" fmla="*/ 39 w 553"/>
              <a:gd name="T5" fmla="*/ 93 h 172"/>
              <a:gd name="T6" fmla="*/ 39 w 553"/>
              <a:gd name="T7" fmla="*/ 79 h 172"/>
              <a:gd name="T8" fmla="*/ 276 w 553"/>
              <a:gd name="T9" fmla="*/ 158 h 172"/>
              <a:gd name="T10" fmla="*/ 276 w 553"/>
              <a:gd name="T11" fmla="*/ 172 h 172"/>
              <a:gd name="T12" fmla="*/ 276 w 553"/>
              <a:gd name="T13" fmla="*/ 158 h 172"/>
              <a:gd name="T14" fmla="*/ 513 w 553"/>
              <a:gd name="T15" fmla="*/ 79 h 172"/>
              <a:gd name="T16" fmla="*/ 513 w 553"/>
              <a:gd name="T17" fmla="*/ 79 h 172"/>
              <a:gd name="T18" fmla="*/ 553 w 553"/>
              <a:gd name="T19" fmla="*/ 93 h 172"/>
              <a:gd name="T20" fmla="*/ 513 w 553"/>
              <a:gd name="T21" fmla="*/ 93 h 172"/>
              <a:gd name="T22" fmla="*/ 276 w 553"/>
              <a:gd name="T23" fmla="*/ 172 h 172"/>
              <a:gd name="T24" fmla="*/ 276 w 553"/>
              <a:gd name="T25" fmla="*/ 172 h 172"/>
              <a:gd name="T26" fmla="*/ 276 w 553"/>
              <a:gd name="T27" fmla="*/ 172 h 172"/>
              <a:gd name="T28" fmla="*/ 39 w 553"/>
              <a:gd name="T29" fmla="*/ 93 h 172"/>
              <a:gd name="T30" fmla="*/ 0 w 553"/>
              <a:gd name="T31" fmla="*/ 79 h 172"/>
              <a:gd name="T32" fmla="*/ 39 w 553"/>
              <a:gd name="T33" fmla="*/ 79 h 172"/>
              <a:gd name="T34" fmla="*/ 276 w 553"/>
              <a:gd name="T35" fmla="*/ 0 h 172"/>
              <a:gd name="T36" fmla="*/ 276 w 553"/>
              <a:gd name="T37" fmla="*/ 13 h 1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3"/>
              <a:gd name="T58" fmla="*/ 0 h 172"/>
              <a:gd name="T59" fmla="*/ 553 w 553"/>
              <a:gd name="T60" fmla="*/ 172 h 1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3" h="172">
                <a:moveTo>
                  <a:pt x="276" y="13"/>
                </a:moveTo>
                <a:lnTo>
                  <a:pt x="39" y="93"/>
                </a:lnTo>
                <a:lnTo>
                  <a:pt x="39" y="79"/>
                </a:lnTo>
                <a:lnTo>
                  <a:pt x="276" y="158"/>
                </a:lnTo>
                <a:lnTo>
                  <a:pt x="276" y="172"/>
                </a:lnTo>
                <a:lnTo>
                  <a:pt x="276" y="158"/>
                </a:lnTo>
                <a:lnTo>
                  <a:pt x="513" y="79"/>
                </a:lnTo>
                <a:lnTo>
                  <a:pt x="553" y="93"/>
                </a:lnTo>
                <a:lnTo>
                  <a:pt x="513" y="93"/>
                </a:lnTo>
                <a:lnTo>
                  <a:pt x="276" y="172"/>
                </a:lnTo>
                <a:lnTo>
                  <a:pt x="39" y="93"/>
                </a:lnTo>
                <a:lnTo>
                  <a:pt x="0" y="79"/>
                </a:lnTo>
                <a:lnTo>
                  <a:pt x="39" y="79"/>
                </a:lnTo>
                <a:lnTo>
                  <a:pt x="276" y="0"/>
                </a:lnTo>
                <a:lnTo>
                  <a:pt x="276"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1" name="Freeform 141"/>
          <p:cNvSpPr>
            <a:spLocks/>
          </p:cNvSpPr>
          <p:nvPr/>
        </p:nvSpPr>
        <p:spPr bwMode="auto">
          <a:xfrm>
            <a:off x="6513513" y="3708400"/>
            <a:ext cx="376237" cy="147638"/>
          </a:xfrm>
          <a:custGeom>
            <a:avLst/>
            <a:gdLst>
              <a:gd name="T0" fmla="*/ 237 w 237"/>
              <a:gd name="T1" fmla="*/ 93 h 93"/>
              <a:gd name="T2" fmla="*/ 0 w 237"/>
              <a:gd name="T3" fmla="*/ 13 h 93"/>
              <a:gd name="T4" fmla="*/ 0 w 237"/>
              <a:gd name="T5" fmla="*/ 0 h 93"/>
              <a:gd name="T6" fmla="*/ 0 w 237"/>
              <a:gd name="T7" fmla="*/ 0 h 93"/>
              <a:gd name="T8" fmla="*/ 0 w 237"/>
              <a:gd name="T9" fmla="*/ 0 h 93"/>
              <a:gd name="T10" fmla="*/ 237 w 237"/>
              <a:gd name="T11" fmla="*/ 79 h 93"/>
              <a:gd name="T12" fmla="*/ 237 w 237"/>
              <a:gd name="T13" fmla="*/ 93 h 93"/>
              <a:gd name="T14" fmla="*/ 0 60000 65536"/>
              <a:gd name="T15" fmla="*/ 0 60000 65536"/>
              <a:gd name="T16" fmla="*/ 0 60000 65536"/>
              <a:gd name="T17" fmla="*/ 0 60000 65536"/>
              <a:gd name="T18" fmla="*/ 0 60000 65536"/>
              <a:gd name="T19" fmla="*/ 0 60000 65536"/>
              <a:gd name="T20" fmla="*/ 0 60000 65536"/>
              <a:gd name="T21" fmla="*/ 0 w 237"/>
              <a:gd name="T22" fmla="*/ 0 h 93"/>
              <a:gd name="T23" fmla="*/ 237 w 237"/>
              <a:gd name="T24" fmla="*/ 93 h 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7" h="93">
                <a:moveTo>
                  <a:pt x="237" y="93"/>
                </a:moveTo>
                <a:lnTo>
                  <a:pt x="0" y="13"/>
                </a:lnTo>
                <a:lnTo>
                  <a:pt x="0" y="0"/>
                </a:lnTo>
                <a:lnTo>
                  <a:pt x="237" y="79"/>
                </a:lnTo>
                <a:lnTo>
                  <a:pt x="237" y="9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2" name="Freeform 142"/>
          <p:cNvSpPr>
            <a:spLocks/>
          </p:cNvSpPr>
          <p:nvPr/>
        </p:nvSpPr>
        <p:spPr bwMode="auto">
          <a:xfrm>
            <a:off x="6472238" y="4232275"/>
            <a:ext cx="61912" cy="82550"/>
          </a:xfrm>
          <a:custGeom>
            <a:avLst/>
            <a:gdLst>
              <a:gd name="T0" fmla="*/ 26 w 39"/>
              <a:gd name="T1" fmla="*/ 0 h 52"/>
              <a:gd name="T2" fmla="*/ 39 w 39"/>
              <a:gd name="T3" fmla="*/ 0 h 52"/>
              <a:gd name="T4" fmla="*/ 39 w 39"/>
              <a:gd name="T5" fmla="*/ 0 h 52"/>
              <a:gd name="T6" fmla="*/ 39 w 39"/>
              <a:gd name="T7" fmla="*/ 0 h 52"/>
              <a:gd name="T8" fmla="*/ 26 w 39"/>
              <a:gd name="T9" fmla="*/ 52 h 52"/>
              <a:gd name="T10" fmla="*/ 13 w 39"/>
              <a:gd name="T11" fmla="*/ 52 h 52"/>
              <a:gd name="T12" fmla="*/ 13 w 39"/>
              <a:gd name="T13" fmla="*/ 52 h 52"/>
              <a:gd name="T14" fmla="*/ 0 w 39"/>
              <a:gd name="T15" fmla="*/ 0 h 52"/>
              <a:gd name="T16" fmla="*/ 0 w 39"/>
              <a:gd name="T17" fmla="*/ 0 h 52"/>
              <a:gd name="T18" fmla="*/ 13 w 39"/>
              <a:gd name="T19" fmla="*/ 0 h 52"/>
              <a:gd name="T20" fmla="*/ 13 w 39"/>
              <a:gd name="T21" fmla="*/ 0 h 52"/>
              <a:gd name="T22" fmla="*/ 26 w 39"/>
              <a:gd name="T23" fmla="*/ 52 h 52"/>
              <a:gd name="T24" fmla="*/ 26 w 39"/>
              <a:gd name="T25" fmla="*/ 52 h 52"/>
              <a:gd name="T26" fmla="*/ 13 w 39"/>
              <a:gd name="T27" fmla="*/ 52 h 52"/>
              <a:gd name="T28" fmla="*/ 26 w 39"/>
              <a:gd name="T29" fmla="*/ 0 h 52"/>
              <a:gd name="T30" fmla="*/ 39 w 39"/>
              <a:gd name="T31" fmla="*/ 0 h 52"/>
              <a:gd name="T32" fmla="*/ 39 w 39"/>
              <a:gd name="T33" fmla="*/ 13 h 52"/>
              <a:gd name="T34" fmla="*/ 26 w 39"/>
              <a:gd name="T35" fmla="*/ 13 h 52"/>
              <a:gd name="T36" fmla="*/ 26 w 39"/>
              <a:gd name="T37" fmla="*/ 0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
              <a:gd name="T58" fmla="*/ 0 h 52"/>
              <a:gd name="T59" fmla="*/ 39 w 39"/>
              <a:gd name="T60" fmla="*/ 52 h 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 h="52">
                <a:moveTo>
                  <a:pt x="26" y="0"/>
                </a:moveTo>
                <a:lnTo>
                  <a:pt x="39" y="0"/>
                </a:lnTo>
                <a:lnTo>
                  <a:pt x="26" y="52"/>
                </a:lnTo>
                <a:lnTo>
                  <a:pt x="13" y="52"/>
                </a:lnTo>
                <a:lnTo>
                  <a:pt x="0" y="0"/>
                </a:lnTo>
                <a:lnTo>
                  <a:pt x="13" y="0"/>
                </a:lnTo>
                <a:lnTo>
                  <a:pt x="26" y="52"/>
                </a:lnTo>
                <a:lnTo>
                  <a:pt x="13" y="52"/>
                </a:lnTo>
                <a:lnTo>
                  <a:pt x="26" y="0"/>
                </a:lnTo>
                <a:lnTo>
                  <a:pt x="39" y="0"/>
                </a:lnTo>
                <a:lnTo>
                  <a:pt x="39" y="13"/>
                </a:lnTo>
                <a:lnTo>
                  <a:pt x="26" y="13"/>
                </a:lnTo>
                <a:lnTo>
                  <a:pt x="26"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3" name="Freeform 143"/>
          <p:cNvSpPr>
            <a:spLocks/>
          </p:cNvSpPr>
          <p:nvPr/>
        </p:nvSpPr>
        <p:spPr bwMode="auto">
          <a:xfrm>
            <a:off x="6492875" y="4232275"/>
            <a:ext cx="20638" cy="20638"/>
          </a:xfrm>
          <a:custGeom>
            <a:avLst/>
            <a:gdLst>
              <a:gd name="T0" fmla="*/ 0 w 13"/>
              <a:gd name="T1" fmla="*/ 0 h 13"/>
              <a:gd name="T2" fmla="*/ 13 w 13"/>
              <a:gd name="T3" fmla="*/ 0 h 13"/>
              <a:gd name="T4" fmla="*/ 13 w 13"/>
              <a:gd name="T5" fmla="*/ 13 h 13"/>
              <a:gd name="T6" fmla="*/ 13 w 13"/>
              <a:gd name="T7" fmla="*/ 13 h 13"/>
              <a:gd name="T8" fmla="*/ 13 w 13"/>
              <a:gd name="T9" fmla="*/ 13 h 13"/>
              <a:gd name="T10" fmla="*/ 0 w 13"/>
              <a:gd name="T11" fmla="*/ 13 h 13"/>
              <a:gd name="T12" fmla="*/ 0 w 13"/>
              <a:gd name="T13" fmla="*/ 0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0" y="0"/>
                </a:moveTo>
                <a:lnTo>
                  <a:pt x="13" y="0"/>
                </a:lnTo>
                <a:lnTo>
                  <a:pt x="13" y="13"/>
                </a:lnTo>
                <a:lnTo>
                  <a:pt x="0" y="1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4" name="Freeform 144"/>
          <p:cNvSpPr>
            <a:spLocks/>
          </p:cNvSpPr>
          <p:nvPr/>
        </p:nvSpPr>
        <p:spPr bwMode="auto">
          <a:xfrm>
            <a:off x="6492875" y="4232275"/>
            <a:ext cx="41275" cy="82550"/>
          </a:xfrm>
          <a:custGeom>
            <a:avLst/>
            <a:gdLst>
              <a:gd name="T0" fmla="*/ 13 w 26"/>
              <a:gd name="T1" fmla="*/ 0 h 52"/>
              <a:gd name="T2" fmla="*/ 26 w 26"/>
              <a:gd name="T3" fmla="*/ 0 h 52"/>
              <a:gd name="T4" fmla="*/ 13 w 26"/>
              <a:gd name="T5" fmla="*/ 52 h 52"/>
              <a:gd name="T6" fmla="*/ 0 w 26"/>
              <a:gd name="T7" fmla="*/ 0 h 52"/>
              <a:gd name="T8" fmla="*/ 13 w 26"/>
              <a:gd name="T9" fmla="*/ 0 h 52"/>
              <a:gd name="T10" fmla="*/ 0 60000 65536"/>
              <a:gd name="T11" fmla="*/ 0 60000 65536"/>
              <a:gd name="T12" fmla="*/ 0 60000 65536"/>
              <a:gd name="T13" fmla="*/ 0 60000 65536"/>
              <a:gd name="T14" fmla="*/ 0 60000 65536"/>
              <a:gd name="T15" fmla="*/ 0 w 26"/>
              <a:gd name="T16" fmla="*/ 0 h 52"/>
              <a:gd name="T17" fmla="*/ 26 w 26"/>
              <a:gd name="T18" fmla="*/ 52 h 52"/>
            </a:gdLst>
            <a:ahLst/>
            <a:cxnLst>
              <a:cxn ang="T10">
                <a:pos x="T0" y="T1"/>
              </a:cxn>
              <a:cxn ang="T11">
                <a:pos x="T2" y="T3"/>
              </a:cxn>
              <a:cxn ang="T12">
                <a:pos x="T4" y="T5"/>
              </a:cxn>
              <a:cxn ang="T13">
                <a:pos x="T6" y="T7"/>
              </a:cxn>
              <a:cxn ang="T14">
                <a:pos x="T8" y="T9"/>
              </a:cxn>
            </a:cxnLst>
            <a:rect l="T15" t="T16" r="T17" b="T18"/>
            <a:pathLst>
              <a:path w="26" h="52">
                <a:moveTo>
                  <a:pt x="13" y="0"/>
                </a:moveTo>
                <a:lnTo>
                  <a:pt x="26" y="0"/>
                </a:lnTo>
                <a:lnTo>
                  <a:pt x="13" y="52"/>
                </a:lnTo>
                <a:lnTo>
                  <a:pt x="0" y="0"/>
                </a:lnTo>
                <a:lnTo>
                  <a:pt x="1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5" name="Rectangle 145"/>
          <p:cNvSpPr>
            <a:spLocks noChangeArrowheads="1"/>
          </p:cNvSpPr>
          <p:nvPr/>
        </p:nvSpPr>
        <p:spPr bwMode="auto">
          <a:xfrm>
            <a:off x="6513513" y="3959225"/>
            <a:ext cx="20637"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76" name="Rectangle 146"/>
          <p:cNvSpPr>
            <a:spLocks noChangeArrowheads="1"/>
          </p:cNvSpPr>
          <p:nvPr/>
        </p:nvSpPr>
        <p:spPr bwMode="auto">
          <a:xfrm>
            <a:off x="6513513" y="4232275"/>
            <a:ext cx="20637"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77" name="Rectangle 147"/>
          <p:cNvSpPr>
            <a:spLocks noChangeArrowheads="1"/>
          </p:cNvSpPr>
          <p:nvPr/>
        </p:nvSpPr>
        <p:spPr bwMode="auto">
          <a:xfrm>
            <a:off x="6513513" y="3959225"/>
            <a:ext cx="20637" cy="273050"/>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78" name="Freeform 148"/>
          <p:cNvSpPr>
            <a:spLocks/>
          </p:cNvSpPr>
          <p:nvPr/>
        </p:nvSpPr>
        <p:spPr bwMode="auto">
          <a:xfrm>
            <a:off x="7161213" y="3833813"/>
            <a:ext cx="125412" cy="63500"/>
          </a:xfrm>
          <a:custGeom>
            <a:avLst/>
            <a:gdLst>
              <a:gd name="T0" fmla="*/ 0 w 79"/>
              <a:gd name="T1" fmla="*/ 14 h 40"/>
              <a:gd name="T2" fmla="*/ 0 w 79"/>
              <a:gd name="T3" fmla="*/ 0 h 40"/>
              <a:gd name="T4" fmla="*/ 0 w 79"/>
              <a:gd name="T5" fmla="*/ 0 h 40"/>
              <a:gd name="T6" fmla="*/ 0 w 79"/>
              <a:gd name="T7" fmla="*/ 0 h 40"/>
              <a:gd name="T8" fmla="*/ 40 w 79"/>
              <a:gd name="T9" fmla="*/ 14 h 40"/>
              <a:gd name="T10" fmla="*/ 79 w 79"/>
              <a:gd name="T11" fmla="*/ 14 h 40"/>
              <a:gd name="T12" fmla="*/ 40 w 79"/>
              <a:gd name="T13" fmla="*/ 27 h 40"/>
              <a:gd name="T14" fmla="*/ 0 w 79"/>
              <a:gd name="T15" fmla="*/ 40 h 40"/>
              <a:gd name="T16" fmla="*/ 0 w 79"/>
              <a:gd name="T17" fmla="*/ 40 h 40"/>
              <a:gd name="T18" fmla="*/ 0 w 79"/>
              <a:gd name="T19" fmla="*/ 27 h 40"/>
              <a:gd name="T20" fmla="*/ 0 w 79"/>
              <a:gd name="T21" fmla="*/ 27 h 40"/>
              <a:gd name="T22" fmla="*/ 40 w 79"/>
              <a:gd name="T23" fmla="*/ 14 h 40"/>
              <a:gd name="T24" fmla="*/ 40 w 79"/>
              <a:gd name="T25" fmla="*/ 27 h 40"/>
              <a:gd name="T26" fmla="*/ 40 w 79"/>
              <a:gd name="T27" fmla="*/ 27 h 40"/>
              <a:gd name="T28" fmla="*/ 0 w 79"/>
              <a:gd name="T29" fmla="*/ 14 h 40"/>
              <a:gd name="T30" fmla="*/ 0 w 79"/>
              <a:gd name="T31" fmla="*/ 0 h 40"/>
              <a:gd name="T32" fmla="*/ 13 w 79"/>
              <a:gd name="T33" fmla="*/ 0 h 40"/>
              <a:gd name="T34" fmla="*/ 13 w 79"/>
              <a:gd name="T35" fmla="*/ 14 h 40"/>
              <a:gd name="T36" fmla="*/ 0 w 79"/>
              <a:gd name="T37" fmla="*/ 14 h 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9"/>
              <a:gd name="T58" fmla="*/ 0 h 40"/>
              <a:gd name="T59" fmla="*/ 79 w 79"/>
              <a:gd name="T60" fmla="*/ 40 h 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9" h="40">
                <a:moveTo>
                  <a:pt x="0" y="14"/>
                </a:moveTo>
                <a:lnTo>
                  <a:pt x="0" y="0"/>
                </a:lnTo>
                <a:lnTo>
                  <a:pt x="40" y="14"/>
                </a:lnTo>
                <a:lnTo>
                  <a:pt x="79" y="14"/>
                </a:lnTo>
                <a:lnTo>
                  <a:pt x="40" y="27"/>
                </a:lnTo>
                <a:lnTo>
                  <a:pt x="0" y="40"/>
                </a:lnTo>
                <a:lnTo>
                  <a:pt x="0" y="27"/>
                </a:lnTo>
                <a:lnTo>
                  <a:pt x="40" y="14"/>
                </a:lnTo>
                <a:lnTo>
                  <a:pt x="40" y="27"/>
                </a:lnTo>
                <a:lnTo>
                  <a:pt x="0" y="14"/>
                </a:lnTo>
                <a:lnTo>
                  <a:pt x="0" y="0"/>
                </a:lnTo>
                <a:lnTo>
                  <a:pt x="13" y="0"/>
                </a:lnTo>
                <a:lnTo>
                  <a:pt x="13" y="14"/>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79" name="Freeform 149"/>
          <p:cNvSpPr>
            <a:spLocks/>
          </p:cNvSpPr>
          <p:nvPr/>
        </p:nvSpPr>
        <p:spPr bwMode="auto">
          <a:xfrm>
            <a:off x="7161213" y="3856038"/>
            <a:ext cx="20637" cy="20637"/>
          </a:xfrm>
          <a:custGeom>
            <a:avLst/>
            <a:gdLst>
              <a:gd name="T0" fmla="*/ 0 w 13"/>
              <a:gd name="T1" fmla="*/ 13 h 13"/>
              <a:gd name="T2" fmla="*/ 0 w 13"/>
              <a:gd name="T3" fmla="*/ 0 h 13"/>
              <a:gd name="T4" fmla="*/ 13 w 13"/>
              <a:gd name="T5" fmla="*/ 0 h 13"/>
              <a:gd name="T6" fmla="*/ 13 w 13"/>
              <a:gd name="T7" fmla="*/ 0 h 13"/>
              <a:gd name="T8" fmla="*/ 13 w 13"/>
              <a:gd name="T9" fmla="*/ 0 h 13"/>
              <a:gd name="T10" fmla="*/ 13 w 13"/>
              <a:gd name="T11" fmla="*/ 13 h 13"/>
              <a:gd name="T12" fmla="*/ 0 w 13"/>
              <a:gd name="T13" fmla="*/ 13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0" y="13"/>
                </a:moveTo>
                <a:lnTo>
                  <a:pt x="0" y="0"/>
                </a:lnTo>
                <a:lnTo>
                  <a:pt x="13" y="0"/>
                </a:lnTo>
                <a:lnTo>
                  <a:pt x="13" y="13"/>
                </a:lnTo>
                <a:lnTo>
                  <a:pt x="0"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80" name="Freeform 150"/>
          <p:cNvSpPr>
            <a:spLocks/>
          </p:cNvSpPr>
          <p:nvPr/>
        </p:nvSpPr>
        <p:spPr bwMode="auto">
          <a:xfrm>
            <a:off x="7161213" y="3833813"/>
            <a:ext cx="63500" cy="42862"/>
          </a:xfrm>
          <a:custGeom>
            <a:avLst/>
            <a:gdLst>
              <a:gd name="T0" fmla="*/ 0 w 40"/>
              <a:gd name="T1" fmla="*/ 14 h 27"/>
              <a:gd name="T2" fmla="*/ 0 w 40"/>
              <a:gd name="T3" fmla="*/ 0 h 27"/>
              <a:gd name="T4" fmla="*/ 40 w 40"/>
              <a:gd name="T5" fmla="*/ 14 h 27"/>
              <a:gd name="T6" fmla="*/ 0 w 40"/>
              <a:gd name="T7" fmla="*/ 27 h 27"/>
              <a:gd name="T8" fmla="*/ 0 w 40"/>
              <a:gd name="T9" fmla="*/ 14 h 27"/>
              <a:gd name="T10" fmla="*/ 0 60000 65536"/>
              <a:gd name="T11" fmla="*/ 0 60000 65536"/>
              <a:gd name="T12" fmla="*/ 0 60000 65536"/>
              <a:gd name="T13" fmla="*/ 0 60000 65536"/>
              <a:gd name="T14" fmla="*/ 0 60000 65536"/>
              <a:gd name="T15" fmla="*/ 0 w 40"/>
              <a:gd name="T16" fmla="*/ 0 h 27"/>
              <a:gd name="T17" fmla="*/ 40 w 40"/>
              <a:gd name="T18" fmla="*/ 27 h 27"/>
            </a:gdLst>
            <a:ahLst/>
            <a:cxnLst>
              <a:cxn ang="T10">
                <a:pos x="T0" y="T1"/>
              </a:cxn>
              <a:cxn ang="T11">
                <a:pos x="T2" y="T3"/>
              </a:cxn>
              <a:cxn ang="T12">
                <a:pos x="T4" y="T5"/>
              </a:cxn>
              <a:cxn ang="T13">
                <a:pos x="T6" y="T7"/>
              </a:cxn>
              <a:cxn ang="T14">
                <a:pos x="T8" y="T9"/>
              </a:cxn>
            </a:cxnLst>
            <a:rect l="T15" t="T16" r="T17" b="T18"/>
            <a:pathLst>
              <a:path w="40" h="27">
                <a:moveTo>
                  <a:pt x="0" y="14"/>
                </a:moveTo>
                <a:lnTo>
                  <a:pt x="0" y="0"/>
                </a:lnTo>
                <a:lnTo>
                  <a:pt x="40" y="14"/>
                </a:lnTo>
                <a:lnTo>
                  <a:pt x="0" y="27"/>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81" name="Rectangle 151"/>
          <p:cNvSpPr>
            <a:spLocks noChangeArrowheads="1"/>
          </p:cNvSpPr>
          <p:nvPr/>
        </p:nvSpPr>
        <p:spPr bwMode="auto">
          <a:xfrm>
            <a:off x="6889750" y="3856038"/>
            <a:ext cx="1588"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82" name="Rectangle 152"/>
          <p:cNvSpPr>
            <a:spLocks noChangeArrowheads="1"/>
          </p:cNvSpPr>
          <p:nvPr/>
        </p:nvSpPr>
        <p:spPr bwMode="auto">
          <a:xfrm>
            <a:off x="7140575" y="3856038"/>
            <a:ext cx="1588"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83" name="Rectangle 153"/>
          <p:cNvSpPr>
            <a:spLocks noChangeArrowheads="1"/>
          </p:cNvSpPr>
          <p:nvPr/>
        </p:nvSpPr>
        <p:spPr bwMode="auto">
          <a:xfrm>
            <a:off x="6889750" y="3856038"/>
            <a:ext cx="250825"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84" name="Freeform 154"/>
          <p:cNvSpPr>
            <a:spLocks/>
          </p:cNvSpPr>
          <p:nvPr/>
        </p:nvSpPr>
        <p:spPr bwMode="auto">
          <a:xfrm>
            <a:off x="6556375" y="3416300"/>
            <a:ext cx="82550" cy="61913"/>
          </a:xfrm>
          <a:custGeom>
            <a:avLst/>
            <a:gdLst>
              <a:gd name="T0" fmla="*/ 52 w 52"/>
              <a:gd name="T1" fmla="*/ 26 h 39"/>
              <a:gd name="T2" fmla="*/ 52 w 52"/>
              <a:gd name="T3" fmla="*/ 39 h 39"/>
              <a:gd name="T4" fmla="*/ 52 w 52"/>
              <a:gd name="T5" fmla="*/ 39 h 39"/>
              <a:gd name="T6" fmla="*/ 52 w 52"/>
              <a:gd name="T7" fmla="*/ 39 h 39"/>
              <a:gd name="T8" fmla="*/ 0 w 52"/>
              <a:gd name="T9" fmla="*/ 26 h 39"/>
              <a:gd name="T10" fmla="*/ 0 w 52"/>
              <a:gd name="T11" fmla="*/ 13 h 39"/>
              <a:gd name="T12" fmla="*/ 0 w 52"/>
              <a:gd name="T13" fmla="*/ 13 h 39"/>
              <a:gd name="T14" fmla="*/ 52 w 52"/>
              <a:gd name="T15" fmla="*/ 0 h 39"/>
              <a:gd name="T16" fmla="*/ 52 w 52"/>
              <a:gd name="T17" fmla="*/ 0 h 39"/>
              <a:gd name="T18" fmla="*/ 52 w 52"/>
              <a:gd name="T19" fmla="*/ 13 h 39"/>
              <a:gd name="T20" fmla="*/ 52 w 52"/>
              <a:gd name="T21" fmla="*/ 13 h 39"/>
              <a:gd name="T22" fmla="*/ 0 w 52"/>
              <a:gd name="T23" fmla="*/ 26 h 39"/>
              <a:gd name="T24" fmla="*/ 0 w 52"/>
              <a:gd name="T25" fmla="*/ 26 h 39"/>
              <a:gd name="T26" fmla="*/ 0 w 52"/>
              <a:gd name="T27" fmla="*/ 13 h 39"/>
              <a:gd name="T28" fmla="*/ 52 w 52"/>
              <a:gd name="T29" fmla="*/ 26 h 39"/>
              <a:gd name="T30" fmla="*/ 52 w 52"/>
              <a:gd name="T31" fmla="*/ 39 h 39"/>
              <a:gd name="T32" fmla="*/ 39 w 52"/>
              <a:gd name="T33" fmla="*/ 39 h 39"/>
              <a:gd name="T34" fmla="*/ 39 w 52"/>
              <a:gd name="T35" fmla="*/ 26 h 39"/>
              <a:gd name="T36" fmla="*/ 52 w 52"/>
              <a:gd name="T37" fmla="*/ 26 h 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
              <a:gd name="T58" fmla="*/ 0 h 39"/>
              <a:gd name="T59" fmla="*/ 52 w 52"/>
              <a:gd name="T60" fmla="*/ 39 h 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2" h="39">
                <a:moveTo>
                  <a:pt x="52" y="26"/>
                </a:moveTo>
                <a:lnTo>
                  <a:pt x="52" y="39"/>
                </a:lnTo>
                <a:lnTo>
                  <a:pt x="0" y="26"/>
                </a:lnTo>
                <a:lnTo>
                  <a:pt x="0" y="13"/>
                </a:lnTo>
                <a:lnTo>
                  <a:pt x="52" y="0"/>
                </a:lnTo>
                <a:lnTo>
                  <a:pt x="52" y="13"/>
                </a:lnTo>
                <a:lnTo>
                  <a:pt x="0" y="26"/>
                </a:lnTo>
                <a:lnTo>
                  <a:pt x="0" y="13"/>
                </a:lnTo>
                <a:lnTo>
                  <a:pt x="52" y="26"/>
                </a:lnTo>
                <a:lnTo>
                  <a:pt x="52" y="39"/>
                </a:lnTo>
                <a:lnTo>
                  <a:pt x="39" y="39"/>
                </a:lnTo>
                <a:lnTo>
                  <a:pt x="39" y="26"/>
                </a:lnTo>
                <a:lnTo>
                  <a:pt x="52" y="26"/>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85" name="Freeform 155"/>
          <p:cNvSpPr>
            <a:spLocks/>
          </p:cNvSpPr>
          <p:nvPr/>
        </p:nvSpPr>
        <p:spPr bwMode="auto">
          <a:xfrm>
            <a:off x="6618288" y="3436938"/>
            <a:ext cx="20637" cy="20637"/>
          </a:xfrm>
          <a:custGeom>
            <a:avLst/>
            <a:gdLst>
              <a:gd name="T0" fmla="*/ 13 w 13"/>
              <a:gd name="T1" fmla="*/ 0 h 13"/>
              <a:gd name="T2" fmla="*/ 13 w 13"/>
              <a:gd name="T3" fmla="*/ 13 h 13"/>
              <a:gd name="T4" fmla="*/ 0 w 13"/>
              <a:gd name="T5" fmla="*/ 13 h 13"/>
              <a:gd name="T6" fmla="*/ 0 w 13"/>
              <a:gd name="T7" fmla="*/ 13 h 13"/>
              <a:gd name="T8" fmla="*/ 0 w 13"/>
              <a:gd name="T9" fmla="*/ 13 h 13"/>
              <a:gd name="T10" fmla="*/ 0 w 13"/>
              <a:gd name="T11" fmla="*/ 0 h 13"/>
              <a:gd name="T12" fmla="*/ 13 w 13"/>
              <a:gd name="T13" fmla="*/ 0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13" y="0"/>
                </a:moveTo>
                <a:lnTo>
                  <a:pt x="13" y="13"/>
                </a:lnTo>
                <a:lnTo>
                  <a:pt x="0" y="13"/>
                </a:lnTo>
                <a:lnTo>
                  <a:pt x="0" y="0"/>
                </a:lnTo>
                <a:lnTo>
                  <a:pt x="1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86" name="Freeform 156"/>
          <p:cNvSpPr>
            <a:spLocks/>
          </p:cNvSpPr>
          <p:nvPr/>
        </p:nvSpPr>
        <p:spPr bwMode="auto">
          <a:xfrm>
            <a:off x="6556375" y="3436938"/>
            <a:ext cx="82550" cy="41275"/>
          </a:xfrm>
          <a:custGeom>
            <a:avLst/>
            <a:gdLst>
              <a:gd name="T0" fmla="*/ 52 w 52"/>
              <a:gd name="T1" fmla="*/ 13 h 26"/>
              <a:gd name="T2" fmla="*/ 52 w 52"/>
              <a:gd name="T3" fmla="*/ 26 h 26"/>
              <a:gd name="T4" fmla="*/ 0 w 52"/>
              <a:gd name="T5" fmla="*/ 13 h 26"/>
              <a:gd name="T6" fmla="*/ 52 w 52"/>
              <a:gd name="T7" fmla="*/ 0 h 26"/>
              <a:gd name="T8" fmla="*/ 52 w 52"/>
              <a:gd name="T9" fmla="*/ 13 h 26"/>
              <a:gd name="T10" fmla="*/ 0 60000 65536"/>
              <a:gd name="T11" fmla="*/ 0 60000 65536"/>
              <a:gd name="T12" fmla="*/ 0 60000 65536"/>
              <a:gd name="T13" fmla="*/ 0 60000 65536"/>
              <a:gd name="T14" fmla="*/ 0 60000 65536"/>
              <a:gd name="T15" fmla="*/ 0 w 52"/>
              <a:gd name="T16" fmla="*/ 0 h 26"/>
              <a:gd name="T17" fmla="*/ 52 w 52"/>
              <a:gd name="T18" fmla="*/ 26 h 26"/>
            </a:gdLst>
            <a:ahLst/>
            <a:cxnLst>
              <a:cxn ang="T10">
                <a:pos x="T0" y="T1"/>
              </a:cxn>
              <a:cxn ang="T11">
                <a:pos x="T2" y="T3"/>
              </a:cxn>
              <a:cxn ang="T12">
                <a:pos x="T4" y="T5"/>
              </a:cxn>
              <a:cxn ang="T13">
                <a:pos x="T6" y="T7"/>
              </a:cxn>
              <a:cxn ang="T14">
                <a:pos x="T8" y="T9"/>
              </a:cxn>
            </a:cxnLst>
            <a:rect l="T15" t="T16" r="T17" b="T18"/>
            <a:pathLst>
              <a:path w="52" h="26">
                <a:moveTo>
                  <a:pt x="52" y="13"/>
                </a:moveTo>
                <a:lnTo>
                  <a:pt x="52" y="26"/>
                </a:lnTo>
                <a:lnTo>
                  <a:pt x="0" y="13"/>
                </a:lnTo>
                <a:lnTo>
                  <a:pt x="52" y="0"/>
                </a:lnTo>
                <a:lnTo>
                  <a:pt x="52"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87" name="Rectangle 157"/>
          <p:cNvSpPr>
            <a:spLocks noChangeArrowheads="1"/>
          </p:cNvSpPr>
          <p:nvPr/>
        </p:nvSpPr>
        <p:spPr bwMode="auto">
          <a:xfrm>
            <a:off x="6638925" y="3457575"/>
            <a:ext cx="1588" cy="206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88" name="Rectangle 158"/>
          <p:cNvSpPr>
            <a:spLocks noChangeArrowheads="1"/>
          </p:cNvSpPr>
          <p:nvPr/>
        </p:nvSpPr>
        <p:spPr bwMode="auto">
          <a:xfrm>
            <a:off x="8394700" y="3457575"/>
            <a:ext cx="1588" cy="206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89" name="Rectangle 159"/>
          <p:cNvSpPr>
            <a:spLocks noChangeArrowheads="1"/>
          </p:cNvSpPr>
          <p:nvPr/>
        </p:nvSpPr>
        <p:spPr bwMode="auto">
          <a:xfrm>
            <a:off x="6638925" y="3457575"/>
            <a:ext cx="1755775" cy="206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90" name="Rectangle 160"/>
          <p:cNvSpPr>
            <a:spLocks noChangeArrowheads="1"/>
          </p:cNvSpPr>
          <p:nvPr/>
        </p:nvSpPr>
        <p:spPr bwMode="auto">
          <a:xfrm>
            <a:off x="8394700" y="3771900"/>
            <a:ext cx="20638"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91" name="Rectangle 161"/>
          <p:cNvSpPr>
            <a:spLocks noChangeArrowheads="1"/>
          </p:cNvSpPr>
          <p:nvPr/>
        </p:nvSpPr>
        <p:spPr bwMode="auto">
          <a:xfrm>
            <a:off x="8394700" y="3457575"/>
            <a:ext cx="20638"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92" name="Rectangle 162"/>
          <p:cNvSpPr>
            <a:spLocks noChangeArrowheads="1"/>
          </p:cNvSpPr>
          <p:nvPr/>
        </p:nvSpPr>
        <p:spPr bwMode="auto">
          <a:xfrm>
            <a:off x="8394700" y="3457575"/>
            <a:ext cx="20638" cy="314325"/>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593" name="Rectangle 163"/>
          <p:cNvSpPr>
            <a:spLocks noChangeArrowheads="1"/>
          </p:cNvSpPr>
          <p:nvPr/>
        </p:nvSpPr>
        <p:spPr bwMode="auto">
          <a:xfrm>
            <a:off x="6953250" y="3646488"/>
            <a:ext cx="166688" cy="230187"/>
          </a:xfrm>
          <a:prstGeom prst="rect">
            <a:avLst/>
          </a:prstGeom>
          <a:noFill/>
          <a:ln w="9525">
            <a:noFill/>
            <a:miter lim="800000"/>
            <a:headEnd/>
            <a:tailEnd/>
          </a:ln>
        </p:spPr>
        <p:txBody>
          <a:bodyPr wrap="none" lIns="0" tIns="0" rIns="0" bIns="0">
            <a:spAutoFit/>
          </a:bodyPr>
          <a:lstStyle/>
          <a:p>
            <a:r>
              <a:rPr lang="en-US" sz="1300">
                <a:latin typeface="Arial" charset="0"/>
              </a:rPr>
              <a:t>T</a:t>
            </a:r>
            <a:endParaRPr lang="en-US"/>
          </a:p>
        </p:txBody>
      </p:sp>
      <p:sp>
        <p:nvSpPr>
          <p:cNvPr id="18594" name="Freeform 164"/>
          <p:cNvSpPr>
            <a:spLocks/>
          </p:cNvSpPr>
          <p:nvPr/>
        </p:nvSpPr>
        <p:spPr bwMode="auto">
          <a:xfrm>
            <a:off x="6451600" y="4337050"/>
            <a:ext cx="146050" cy="146050"/>
          </a:xfrm>
          <a:custGeom>
            <a:avLst/>
            <a:gdLst>
              <a:gd name="T0" fmla="*/ 13 w 92"/>
              <a:gd name="T1" fmla="*/ 26 h 92"/>
              <a:gd name="T2" fmla="*/ 26 w 92"/>
              <a:gd name="T3" fmla="*/ 13 h 92"/>
              <a:gd name="T4" fmla="*/ 13 w 92"/>
              <a:gd name="T5" fmla="*/ 39 h 92"/>
              <a:gd name="T6" fmla="*/ 13 w 92"/>
              <a:gd name="T7" fmla="*/ 39 h 92"/>
              <a:gd name="T8" fmla="*/ 13 w 92"/>
              <a:gd name="T9" fmla="*/ 39 h 92"/>
              <a:gd name="T10" fmla="*/ 13 w 92"/>
              <a:gd name="T11" fmla="*/ 39 h 92"/>
              <a:gd name="T12" fmla="*/ 26 w 92"/>
              <a:gd name="T13" fmla="*/ 65 h 92"/>
              <a:gd name="T14" fmla="*/ 13 w 92"/>
              <a:gd name="T15" fmla="*/ 65 h 92"/>
              <a:gd name="T16" fmla="*/ 39 w 92"/>
              <a:gd name="T17" fmla="*/ 79 h 92"/>
              <a:gd name="T18" fmla="*/ 39 w 92"/>
              <a:gd name="T19" fmla="*/ 79 h 92"/>
              <a:gd name="T20" fmla="*/ 39 w 92"/>
              <a:gd name="T21" fmla="*/ 79 h 92"/>
              <a:gd name="T22" fmla="*/ 39 w 92"/>
              <a:gd name="T23" fmla="*/ 79 h 92"/>
              <a:gd name="T24" fmla="*/ 66 w 92"/>
              <a:gd name="T25" fmla="*/ 65 h 92"/>
              <a:gd name="T26" fmla="*/ 66 w 92"/>
              <a:gd name="T27" fmla="*/ 65 h 92"/>
              <a:gd name="T28" fmla="*/ 79 w 92"/>
              <a:gd name="T29" fmla="*/ 39 h 92"/>
              <a:gd name="T30" fmla="*/ 79 w 92"/>
              <a:gd name="T31" fmla="*/ 39 h 92"/>
              <a:gd name="T32" fmla="*/ 79 w 92"/>
              <a:gd name="T33" fmla="*/ 39 h 92"/>
              <a:gd name="T34" fmla="*/ 79 w 92"/>
              <a:gd name="T35" fmla="*/ 39 h 92"/>
              <a:gd name="T36" fmla="*/ 66 w 92"/>
              <a:gd name="T37" fmla="*/ 13 h 92"/>
              <a:gd name="T38" fmla="*/ 66 w 92"/>
              <a:gd name="T39" fmla="*/ 26 h 92"/>
              <a:gd name="T40" fmla="*/ 39 w 92"/>
              <a:gd name="T41" fmla="*/ 13 h 92"/>
              <a:gd name="T42" fmla="*/ 39 w 92"/>
              <a:gd name="T43" fmla="*/ 13 h 92"/>
              <a:gd name="T44" fmla="*/ 39 w 92"/>
              <a:gd name="T45" fmla="*/ 13 h 92"/>
              <a:gd name="T46" fmla="*/ 39 w 92"/>
              <a:gd name="T47" fmla="*/ 13 h 92"/>
              <a:gd name="T48" fmla="*/ 39 w 92"/>
              <a:gd name="T49" fmla="*/ 0 h 92"/>
              <a:gd name="T50" fmla="*/ 39 w 92"/>
              <a:gd name="T51" fmla="*/ 0 h 92"/>
              <a:gd name="T52" fmla="*/ 39 w 92"/>
              <a:gd name="T53" fmla="*/ 0 h 92"/>
              <a:gd name="T54" fmla="*/ 39 w 92"/>
              <a:gd name="T55" fmla="*/ 0 h 92"/>
              <a:gd name="T56" fmla="*/ 66 w 92"/>
              <a:gd name="T57" fmla="*/ 13 h 92"/>
              <a:gd name="T58" fmla="*/ 92 w 92"/>
              <a:gd name="T59" fmla="*/ 39 h 92"/>
              <a:gd name="T60" fmla="*/ 92 w 92"/>
              <a:gd name="T61" fmla="*/ 39 h 92"/>
              <a:gd name="T62" fmla="*/ 92 w 92"/>
              <a:gd name="T63" fmla="*/ 39 h 92"/>
              <a:gd name="T64" fmla="*/ 92 w 92"/>
              <a:gd name="T65" fmla="*/ 39 h 92"/>
              <a:gd name="T66" fmla="*/ 92 w 92"/>
              <a:gd name="T67" fmla="*/ 39 h 92"/>
              <a:gd name="T68" fmla="*/ 79 w 92"/>
              <a:gd name="T69" fmla="*/ 65 h 92"/>
              <a:gd name="T70" fmla="*/ 39 w 92"/>
              <a:gd name="T71" fmla="*/ 92 h 92"/>
              <a:gd name="T72" fmla="*/ 39 w 92"/>
              <a:gd name="T73" fmla="*/ 92 h 92"/>
              <a:gd name="T74" fmla="*/ 39 w 92"/>
              <a:gd name="T75" fmla="*/ 92 h 92"/>
              <a:gd name="T76" fmla="*/ 39 w 92"/>
              <a:gd name="T77" fmla="*/ 92 h 92"/>
              <a:gd name="T78" fmla="*/ 39 w 92"/>
              <a:gd name="T79" fmla="*/ 92 h 92"/>
              <a:gd name="T80" fmla="*/ 13 w 92"/>
              <a:gd name="T81" fmla="*/ 79 h 92"/>
              <a:gd name="T82" fmla="*/ 0 w 92"/>
              <a:gd name="T83" fmla="*/ 39 h 92"/>
              <a:gd name="T84" fmla="*/ 0 w 92"/>
              <a:gd name="T85" fmla="*/ 39 h 92"/>
              <a:gd name="T86" fmla="*/ 0 w 92"/>
              <a:gd name="T87" fmla="*/ 39 h 92"/>
              <a:gd name="T88" fmla="*/ 0 w 92"/>
              <a:gd name="T89" fmla="*/ 39 h 92"/>
              <a:gd name="T90" fmla="*/ 0 w 92"/>
              <a:gd name="T91" fmla="*/ 39 h 92"/>
              <a:gd name="T92" fmla="*/ 13 w 92"/>
              <a:gd name="T93" fmla="*/ 13 h 92"/>
              <a:gd name="T94" fmla="*/ 39 w 92"/>
              <a:gd name="T95" fmla="*/ 0 h 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2"/>
              <a:gd name="T145" fmla="*/ 0 h 92"/>
              <a:gd name="T146" fmla="*/ 92 w 92"/>
              <a:gd name="T147" fmla="*/ 92 h 9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2" h="92">
                <a:moveTo>
                  <a:pt x="39" y="13"/>
                </a:moveTo>
                <a:lnTo>
                  <a:pt x="13" y="26"/>
                </a:lnTo>
                <a:lnTo>
                  <a:pt x="26" y="13"/>
                </a:lnTo>
                <a:lnTo>
                  <a:pt x="13" y="39"/>
                </a:lnTo>
                <a:lnTo>
                  <a:pt x="26" y="65"/>
                </a:lnTo>
                <a:lnTo>
                  <a:pt x="13" y="65"/>
                </a:lnTo>
                <a:lnTo>
                  <a:pt x="39" y="79"/>
                </a:lnTo>
                <a:lnTo>
                  <a:pt x="66" y="65"/>
                </a:lnTo>
                <a:lnTo>
                  <a:pt x="79" y="39"/>
                </a:lnTo>
                <a:lnTo>
                  <a:pt x="66" y="13"/>
                </a:lnTo>
                <a:lnTo>
                  <a:pt x="66" y="26"/>
                </a:lnTo>
                <a:lnTo>
                  <a:pt x="39" y="13"/>
                </a:lnTo>
                <a:lnTo>
                  <a:pt x="39" y="0"/>
                </a:lnTo>
                <a:lnTo>
                  <a:pt x="66" y="13"/>
                </a:lnTo>
                <a:lnTo>
                  <a:pt x="79" y="13"/>
                </a:lnTo>
                <a:lnTo>
                  <a:pt x="92" y="39"/>
                </a:lnTo>
                <a:lnTo>
                  <a:pt x="79" y="65"/>
                </a:lnTo>
                <a:lnTo>
                  <a:pt x="66" y="79"/>
                </a:lnTo>
                <a:lnTo>
                  <a:pt x="39" y="92"/>
                </a:lnTo>
                <a:lnTo>
                  <a:pt x="13" y="79"/>
                </a:lnTo>
                <a:lnTo>
                  <a:pt x="13" y="65"/>
                </a:lnTo>
                <a:lnTo>
                  <a:pt x="0" y="39"/>
                </a:lnTo>
                <a:lnTo>
                  <a:pt x="13" y="13"/>
                </a:lnTo>
                <a:lnTo>
                  <a:pt x="39" y="0"/>
                </a:lnTo>
                <a:lnTo>
                  <a:pt x="39"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95" name="Freeform 165"/>
          <p:cNvSpPr>
            <a:spLocks/>
          </p:cNvSpPr>
          <p:nvPr/>
        </p:nvSpPr>
        <p:spPr bwMode="auto">
          <a:xfrm>
            <a:off x="6513513" y="4337050"/>
            <a:ext cx="1587" cy="20638"/>
          </a:xfrm>
          <a:custGeom>
            <a:avLst/>
            <a:gdLst>
              <a:gd name="T0" fmla="*/ 0 w 1587"/>
              <a:gd name="T1" fmla="*/ 13 h 13"/>
              <a:gd name="T2" fmla="*/ 0 w 1587"/>
              <a:gd name="T3" fmla="*/ 13 h 13"/>
              <a:gd name="T4" fmla="*/ 0 w 1587"/>
              <a:gd name="T5" fmla="*/ 13 h 13"/>
              <a:gd name="T6" fmla="*/ 0 w 1587"/>
              <a:gd name="T7" fmla="*/ 0 h 13"/>
              <a:gd name="T8" fmla="*/ 0 w 1587"/>
              <a:gd name="T9" fmla="*/ 0 h 13"/>
              <a:gd name="T10" fmla="*/ 0 w 1587"/>
              <a:gd name="T11" fmla="*/ 0 h 13"/>
              <a:gd name="T12" fmla="*/ 0 w 1587"/>
              <a:gd name="T13" fmla="*/ 13 h 13"/>
              <a:gd name="T14" fmla="*/ 0 60000 65536"/>
              <a:gd name="T15" fmla="*/ 0 60000 65536"/>
              <a:gd name="T16" fmla="*/ 0 60000 65536"/>
              <a:gd name="T17" fmla="*/ 0 60000 65536"/>
              <a:gd name="T18" fmla="*/ 0 60000 65536"/>
              <a:gd name="T19" fmla="*/ 0 60000 65536"/>
              <a:gd name="T20" fmla="*/ 0 60000 65536"/>
              <a:gd name="T21" fmla="*/ 0 w 1587"/>
              <a:gd name="T22" fmla="*/ 0 h 13"/>
              <a:gd name="T23" fmla="*/ 1587 w 1587"/>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7" h="13">
                <a:moveTo>
                  <a:pt x="0" y="13"/>
                </a:moveTo>
                <a:lnTo>
                  <a:pt x="0" y="13"/>
                </a:lnTo>
                <a:lnTo>
                  <a:pt x="0" y="0"/>
                </a:lnTo>
                <a:lnTo>
                  <a:pt x="0"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596" name="Rectangle 166"/>
          <p:cNvSpPr>
            <a:spLocks noChangeArrowheads="1"/>
          </p:cNvSpPr>
          <p:nvPr/>
        </p:nvSpPr>
        <p:spPr bwMode="auto">
          <a:xfrm>
            <a:off x="6556375" y="3981450"/>
            <a:ext cx="187325" cy="230188"/>
          </a:xfrm>
          <a:prstGeom prst="rect">
            <a:avLst/>
          </a:prstGeom>
          <a:noFill/>
          <a:ln w="9525">
            <a:noFill/>
            <a:miter lim="800000"/>
            <a:headEnd/>
            <a:tailEnd/>
          </a:ln>
        </p:spPr>
        <p:txBody>
          <a:bodyPr wrap="none" lIns="0" tIns="0" rIns="0" bIns="0">
            <a:spAutoFit/>
          </a:bodyPr>
          <a:lstStyle/>
          <a:p>
            <a:r>
              <a:rPr lang="en-US" sz="1300">
                <a:latin typeface="Arial" charset="0"/>
              </a:rPr>
              <a:t>F</a:t>
            </a:r>
            <a:endParaRPr lang="en-US"/>
          </a:p>
        </p:txBody>
      </p:sp>
      <p:sp>
        <p:nvSpPr>
          <p:cNvPr id="18597" name="Rectangle 167"/>
          <p:cNvSpPr>
            <a:spLocks noChangeArrowheads="1"/>
          </p:cNvSpPr>
          <p:nvPr/>
        </p:nvSpPr>
        <p:spPr bwMode="auto">
          <a:xfrm>
            <a:off x="6137275" y="2495550"/>
            <a:ext cx="417513" cy="209550"/>
          </a:xfrm>
          <a:prstGeom prst="rect">
            <a:avLst/>
          </a:prstGeom>
          <a:noFill/>
          <a:ln w="9525">
            <a:noFill/>
            <a:miter lim="800000"/>
            <a:headEnd/>
            <a:tailEnd/>
          </a:ln>
        </p:spPr>
        <p:txBody>
          <a:bodyPr wrap="none" lIns="0" tIns="0" rIns="0" bIns="0">
            <a:spAutoFit/>
          </a:bodyPr>
          <a:lstStyle/>
          <a:p>
            <a:r>
              <a:rPr lang="en-US" sz="1300">
                <a:latin typeface="Lucida Sans Typewriter" pitchFamily="49" charset="0"/>
              </a:rPr>
              <a:t>for</a:t>
            </a:r>
            <a:endParaRPr lang="en-US"/>
          </a:p>
        </p:txBody>
      </p:sp>
      <p:sp>
        <p:nvSpPr>
          <p:cNvPr id="18598" name="Rectangle 168"/>
          <p:cNvSpPr>
            <a:spLocks noChangeArrowheads="1"/>
          </p:cNvSpPr>
          <p:nvPr/>
        </p:nvSpPr>
        <p:spPr bwMode="auto">
          <a:xfrm>
            <a:off x="6451600" y="2495550"/>
            <a:ext cx="860425" cy="198438"/>
          </a:xfrm>
          <a:prstGeom prst="rect">
            <a:avLst/>
          </a:prstGeom>
          <a:noFill/>
          <a:ln w="9525">
            <a:noFill/>
            <a:miter lim="800000"/>
            <a:headEnd/>
            <a:tailEnd/>
          </a:ln>
        </p:spPr>
        <p:txBody>
          <a:bodyPr wrap="none" lIns="0" tIns="0" rIns="0" bIns="0">
            <a:spAutoFit/>
          </a:bodyPr>
          <a:lstStyle/>
          <a:p>
            <a:r>
              <a:rPr lang="en-US" sz="1300">
                <a:latin typeface="Arial" charset="0"/>
              </a:rPr>
              <a:t> statement</a:t>
            </a:r>
            <a:endParaRPr lang="en-US"/>
          </a:p>
        </p:txBody>
      </p:sp>
      <p:sp>
        <p:nvSpPr>
          <p:cNvPr id="18599" name="Rectangle 169"/>
          <p:cNvSpPr>
            <a:spLocks noChangeArrowheads="1"/>
          </p:cNvSpPr>
          <p:nvPr/>
        </p:nvSpPr>
        <p:spPr bwMode="auto">
          <a:xfrm>
            <a:off x="8143875" y="3792538"/>
            <a:ext cx="522288"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0" name="Rectangle 170"/>
          <p:cNvSpPr>
            <a:spLocks noChangeArrowheads="1"/>
          </p:cNvSpPr>
          <p:nvPr/>
        </p:nvSpPr>
        <p:spPr bwMode="auto">
          <a:xfrm>
            <a:off x="8645525" y="3792538"/>
            <a:ext cx="20638" cy="146050"/>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1" name="Rectangle 171"/>
          <p:cNvSpPr>
            <a:spLocks noChangeArrowheads="1"/>
          </p:cNvSpPr>
          <p:nvPr/>
        </p:nvSpPr>
        <p:spPr bwMode="auto">
          <a:xfrm>
            <a:off x="8143875" y="3917950"/>
            <a:ext cx="501650" cy="206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2" name="Rectangle 172"/>
          <p:cNvSpPr>
            <a:spLocks noChangeArrowheads="1"/>
          </p:cNvSpPr>
          <p:nvPr/>
        </p:nvSpPr>
        <p:spPr bwMode="auto">
          <a:xfrm>
            <a:off x="8143875" y="3792538"/>
            <a:ext cx="20638" cy="12541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3" name="Freeform 173"/>
          <p:cNvSpPr>
            <a:spLocks/>
          </p:cNvSpPr>
          <p:nvPr/>
        </p:nvSpPr>
        <p:spPr bwMode="auto">
          <a:xfrm>
            <a:off x="8039100" y="3833813"/>
            <a:ext cx="125413" cy="63500"/>
          </a:xfrm>
          <a:custGeom>
            <a:avLst/>
            <a:gdLst>
              <a:gd name="T0" fmla="*/ 0 w 79"/>
              <a:gd name="T1" fmla="*/ 14 h 40"/>
              <a:gd name="T2" fmla="*/ 0 w 79"/>
              <a:gd name="T3" fmla="*/ 0 h 40"/>
              <a:gd name="T4" fmla="*/ 0 w 79"/>
              <a:gd name="T5" fmla="*/ 0 h 40"/>
              <a:gd name="T6" fmla="*/ 0 w 79"/>
              <a:gd name="T7" fmla="*/ 0 h 40"/>
              <a:gd name="T8" fmla="*/ 39 w 79"/>
              <a:gd name="T9" fmla="*/ 14 h 40"/>
              <a:gd name="T10" fmla="*/ 79 w 79"/>
              <a:gd name="T11" fmla="*/ 14 h 40"/>
              <a:gd name="T12" fmla="*/ 39 w 79"/>
              <a:gd name="T13" fmla="*/ 27 h 40"/>
              <a:gd name="T14" fmla="*/ 0 w 79"/>
              <a:gd name="T15" fmla="*/ 40 h 40"/>
              <a:gd name="T16" fmla="*/ 0 w 79"/>
              <a:gd name="T17" fmla="*/ 40 h 40"/>
              <a:gd name="T18" fmla="*/ 0 w 79"/>
              <a:gd name="T19" fmla="*/ 27 h 40"/>
              <a:gd name="T20" fmla="*/ 0 w 79"/>
              <a:gd name="T21" fmla="*/ 27 h 40"/>
              <a:gd name="T22" fmla="*/ 39 w 79"/>
              <a:gd name="T23" fmla="*/ 14 h 40"/>
              <a:gd name="T24" fmla="*/ 39 w 79"/>
              <a:gd name="T25" fmla="*/ 27 h 40"/>
              <a:gd name="T26" fmla="*/ 39 w 79"/>
              <a:gd name="T27" fmla="*/ 27 h 40"/>
              <a:gd name="T28" fmla="*/ 0 w 79"/>
              <a:gd name="T29" fmla="*/ 14 h 40"/>
              <a:gd name="T30" fmla="*/ 0 w 79"/>
              <a:gd name="T31" fmla="*/ 0 h 40"/>
              <a:gd name="T32" fmla="*/ 13 w 79"/>
              <a:gd name="T33" fmla="*/ 0 h 40"/>
              <a:gd name="T34" fmla="*/ 13 w 79"/>
              <a:gd name="T35" fmla="*/ 14 h 40"/>
              <a:gd name="T36" fmla="*/ 0 w 79"/>
              <a:gd name="T37" fmla="*/ 14 h 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9"/>
              <a:gd name="T58" fmla="*/ 0 h 40"/>
              <a:gd name="T59" fmla="*/ 79 w 79"/>
              <a:gd name="T60" fmla="*/ 40 h 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9" h="40">
                <a:moveTo>
                  <a:pt x="0" y="14"/>
                </a:moveTo>
                <a:lnTo>
                  <a:pt x="0" y="0"/>
                </a:lnTo>
                <a:lnTo>
                  <a:pt x="39" y="14"/>
                </a:lnTo>
                <a:lnTo>
                  <a:pt x="79" y="14"/>
                </a:lnTo>
                <a:lnTo>
                  <a:pt x="39" y="27"/>
                </a:lnTo>
                <a:lnTo>
                  <a:pt x="0" y="40"/>
                </a:lnTo>
                <a:lnTo>
                  <a:pt x="0" y="27"/>
                </a:lnTo>
                <a:lnTo>
                  <a:pt x="39" y="14"/>
                </a:lnTo>
                <a:lnTo>
                  <a:pt x="39" y="27"/>
                </a:lnTo>
                <a:lnTo>
                  <a:pt x="0" y="14"/>
                </a:lnTo>
                <a:lnTo>
                  <a:pt x="0" y="0"/>
                </a:lnTo>
                <a:lnTo>
                  <a:pt x="13" y="0"/>
                </a:lnTo>
                <a:lnTo>
                  <a:pt x="13" y="14"/>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604" name="Freeform 174"/>
          <p:cNvSpPr>
            <a:spLocks/>
          </p:cNvSpPr>
          <p:nvPr/>
        </p:nvSpPr>
        <p:spPr bwMode="auto">
          <a:xfrm>
            <a:off x="8039100" y="3856038"/>
            <a:ext cx="20638" cy="20637"/>
          </a:xfrm>
          <a:custGeom>
            <a:avLst/>
            <a:gdLst>
              <a:gd name="T0" fmla="*/ 0 w 13"/>
              <a:gd name="T1" fmla="*/ 13 h 13"/>
              <a:gd name="T2" fmla="*/ 0 w 13"/>
              <a:gd name="T3" fmla="*/ 0 h 13"/>
              <a:gd name="T4" fmla="*/ 13 w 13"/>
              <a:gd name="T5" fmla="*/ 0 h 13"/>
              <a:gd name="T6" fmla="*/ 13 w 13"/>
              <a:gd name="T7" fmla="*/ 0 h 13"/>
              <a:gd name="T8" fmla="*/ 13 w 13"/>
              <a:gd name="T9" fmla="*/ 0 h 13"/>
              <a:gd name="T10" fmla="*/ 13 w 13"/>
              <a:gd name="T11" fmla="*/ 13 h 13"/>
              <a:gd name="T12" fmla="*/ 0 w 13"/>
              <a:gd name="T13" fmla="*/ 13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0" y="13"/>
                </a:moveTo>
                <a:lnTo>
                  <a:pt x="0" y="0"/>
                </a:lnTo>
                <a:lnTo>
                  <a:pt x="13" y="0"/>
                </a:lnTo>
                <a:lnTo>
                  <a:pt x="13" y="13"/>
                </a:lnTo>
                <a:lnTo>
                  <a:pt x="0" y="1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605" name="Freeform 175"/>
          <p:cNvSpPr>
            <a:spLocks/>
          </p:cNvSpPr>
          <p:nvPr/>
        </p:nvSpPr>
        <p:spPr bwMode="auto">
          <a:xfrm>
            <a:off x="8039100" y="3833813"/>
            <a:ext cx="61913" cy="42862"/>
          </a:xfrm>
          <a:custGeom>
            <a:avLst/>
            <a:gdLst>
              <a:gd name="T0" fmla="*/ 0 w 39"/>
              <a:gd name="T1" fmla="*/ 14 h 27"/>
              <a:gd name="T2" fmla="*/ 0 w 39"/>
              <a:gd name="T3" fmla="*/ 0 h 27"/>
              <a:gd name="T4" fmla="*/ 39 w 39"/>
              <a:gd name="T5" fmla="*/ 14 h 27"/>
              <a:gd name="T6" fmla="*/ 0 w 39"/>
              <a:gd name="T7" fmla="*/ 27 h 27"/>
              <a:gd name="T8" fmla="*/ 0 w 39"/>
              <a:gd name="T9" fmla="*/ 14 h 27"/>
              <a:gd name="T10" fmla="*/ 0 60000 65536"/>
              <a:gd name="T11" fmla="*/ 0 60000 65536"/>
              <a:gd name="T12" fmla="*/ 0 60000 65536"/>
              <a:gd name="T13" fmla="*/ 0 60000 65536"/>
              <a:gd name="T14" fmla="*/ 0 60000 65536"/>
              <a:gd name="T15" fmla="*/ 0 w 39"/>
              <a:gd name="T16" fmla="*/ 0 h 27"/>
              <a:gd name="T17" fmla="*/ 39 w 39"/>
              <a:gd name="T18" fmla="*/ 27 h 27"/>
            </a:gdLst>
            <a:ahLst/>
            <a:cxnLst>
              <a:cxn ang="T10">
                <a:pos x="T0" y="T1"/>
              </a:cxn>
              <a:cxn ang="T11">
                <a:pos x="T2" y="T3"/>
              </a:cxn>
              <a:cxn ang="T12">
                <a:pos x="T4" y="T5"/>
              </a:cxn>
              <a:cxn ang="T13">
                <a:pos x="T6" y="T7"/>
              </a:cxn>
              <a:cxn ang="T14">
                <a:pos x="T8" y="T9"/>
              </a:cxn>
            </a:cxnLst>
            <a:rect l="T15" t="T16" r="T17" b="T18"/>
            <a:pathLst>
              <a:path w="39" h="27">
                <a:moveTo>
                  <a:pt x="0" y="14"/>
                </a:moveTo>
                <a:lnTo>
                  <a:pt x="0" y="0"/>
                </a:lnTo>
                <a:lnTo>
                  <a:pt x="39" y="14"/>
                </a:lnTo>
                <a:lnTo>
                  <a:pt x="0" y="27"/>
                </a:lnTo>
                <a:lnTo>
                  <a:pt x="0" y="14"/>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606" name="Rectangle 176"/>
          <p:cNvSpPr>
            <a:spLocks noChangeArrowheads="1"/>
          </p:cNvSpPr>
          <p:nvPr/>
        </p:nvSpPr>
        <p:spPr bwMode="auto">
          <a:xfrm>
            <a:off x="7767638" y="3856038"/>
            <a:ext cx="1587"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7" name="Rectangle 177"/>
          <p:cNvSpPr>
            <a:spLocks noChangeArrowheads="1"/>
          </p:cNvSpPr>
          <p:nvPr/>
        </p:nvSpPr>
        <p:spPr bwMode="auto">
          <a:xfrm>
            <a:off x="8018463" y="3856038"/>
            <a:ext cx="1587"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8" name="Rectangle 178"/>
          <p:cNvSpPr>
            <a:spLocks noChangeArrowheads="1"/>
          </p:cNvSpPr>
          <p:nvPr/>
        </p:nvSpPr>
        <p:spPr bwMode="auto">
          <a:xfrm>
            <a:off x="7767638" y="3856038"/>
            <a:ext cx="250825"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09" name="Rectangle 179"/>
          <p:cNvSpPr>
            <a:spLocks noChangeArrowheads="1"/>
          </p:cNvSpPr>
          <p:nvPr/>
        </p:nvSpPr>
        <p:spPr bwMode="auto">
          <a:xfrm>
            <a:off x="6262688" y="3206750"/>
            <a:ext cx="522287" cy="2063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0" name="Rectangle 180"/>
          <p:cNvSpPr>
            <a:spLocks noChangeArrowheads="1"/>
          </p:cNvSpPr>
          <p:nvPr/>
        </p:nvSpPr>
        <p:spPr bwMode="auto">
          <a:xfrm>
            <a:off x="6764338" y="3206750"/>
            <a:ext cx="20637" cy="146050"/>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1" name="Rectangle 181"/>
          <p:cNvSpPr>
            <a:spLocks noChangeArrowheads="1"/>
          </p:cNvSpPr>
          <p:nvPr/>
        </p:nvSpPr>
        <p:spPr bwMode="auto">
          <a:xfrm>
            <a:off x="6262688" y="3332163"/>
            <a:ext cx="501650" cy="2063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2" name="Rectangle 182"/>
          <p:cNvSpPr>
            <a:spLocks noChangeArrowheads="1"/>
          </p:cNvSpPr>
          <p:nvPr/>
        </p:nvSpPr>
        <p:spPr bwMode="auto">
          <a:xfrm>
            <a:off x="6262688" y="3206750"/>
            <a:ext cx="20637" cy="125413"/>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3" name="Freeform 183"/>
          <p:cNvSpPr>
            <a:spLocks/>
          </p:cNvSpPr>
          <p:nvPr/>
        </p:nvSpPr>
        <p:spPr bwMode="auto">
          <a:xfrm>
            <a:off x="6472238" y="3603625"/>
            <a:ext cx="61912" cy="84138"/>
          </a:xfrm>
          <a:custGeom>
            <a:avLst/>
            <a:gdLst>
              <a:gd name="T0" fmla="*/ 26 w 39"/>
              <a:gd name="T1" fmla="*/ 0 h 53"/>
              <a:gd name="T2" fmla="*/ 39 w 39"/>
              <a:gd name="T3" fmla="*/ 0 h 53"/>
              <a:gd name="T4" fmla="*/ 39 w 39"/>
              <a:gd name="T5" fmla="*/ 0 h 53"/>
              <a:gd name="T6" fmla="*/ 39 w 39"/>
              <a:gd name="T7" fmla="*/ 0 h 53"/>
              <a:gd name="T8" fmla="*/ 26 w 39"/>
              <a:gd name="T9" fmla="*/ 53 h 53"/>
              <a:gd name="T10" fmla="*/ 13 w 39"/>
              <a:gd name="T11" fmla="*/ 53 h 53"/>
              <a:gd name="T12" fmla="*/ 13 w 39"/>
              <a:gd name="T13" fmla="*/ 53 h 53"/>
              <a:gd name="T14" fmla="*/ 0 w 39"/>
              <a:gd name="T15" fmla="*/ 0 h 53"/>
              <a:gd name="T16" fmla="*/ 0 w 39"/>
              <a:gd name="T17" fmla="*/ 0 h 53"/>
              <a:gd name="T18" fmla="*/ 13 w 39"/>
              <a:gd name="T19" fmla="*/ 0 h 53"/>
              <a:gd name="T20" fmla="*/ 13 w 39"/>
              <a:gd name="T21" fmla="*/ 0 h 53"/>
              <a:gd name="T22" fmla="*/ 26 w 39"/>
              <a:gd name="T23" fmla="*/ 53 h 53"/>
              <a:gd name="T24" fmla="*/ 26 w 39"/>
              <a:gd name="T25" fmla="*/ 53 h 53"/>
              <a:gd name="T26" fmla="*/ 13 w 39"/>
              <a:gd name="T27" fmla="*/ 53 h 53"/>
              <a:gd name="T28" fmla="*/ 26 w 39"/>
              <a:gd name="T29" fmla="*/ 0 h 53"/>
              <a:gd name="T30" fmla="*/ 39 w 39"/>
              <a:gd name="T31" fmla="*/ 0 h 53"/>
              <a:gd name="T32" fmla="*/ 39 w 39"/>
              <a:gd name="T33" fmla="*/ 14 h 53"/>
              <a:gd name="T34" fmla="*/ 26 w 39"/>
              <a:gd name="T35" fmla="*/ 14 h 53"/>
              <a:gd name="T36" fmla="*/ 26 w 39"/>
              <a:gd name="T37" fmla="*/ 0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
              <a:gd name="T58" fmla="*/ 0 h 53"/>
              <a:gd name="T59" fmla="*/ 39 w 39"/>
              <a:gd name="T60" fmla="*/ 53 h 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 h="53">
                <a:moveTo>
                  <a:pt x="26" y="0"/>
                </a:moveTo>
                <a:lnTo>
                  <a:pt x="39" y="0"/>
                </a:lnTo>
                <a:lnTo>
                  <a:pt x="26" y="53"/>
                </a:lnTo>
                <a:lnTo>
                  <a:pt x="13" y="53"/>
                </a:lnTo>
                <a:lnTo>
                  <a:pt x="0" y="0"/>
                </a:lnTo>
                <a:lnTo>
                  <a:pt x="13" y="0"/>
                </a:lnTo>
                <a:lnTo>
                  <a:pt x="26" y="53"/>
                </a:lnTo>
                <a:lnTo>
                  <a:pt x="13" y="53"/>
                </a:lnTo>
                <a:lnTo>
                  <a:pt x="26" y="0"/>
                </a:lnTo>
                <a:lnTo>
                  <a:pt x="39" y="0"/>
                </a:lnTo>
                <a:lnTo>
                  <a:pt x="39" y="14"/>
                </a:lnTo>
                <a:lnTo>
                  <a:pt x="26" y="14"/>
                </a:lnTo>
                <a:lnTo>
                  <a:pt x="26"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614" name="Freeform 184"/>
          <p:cNvSpPr>
            <a:spLocks/>
          </p:cNvSpPr>
          <p:nvPr/>
        </p:nvSpPr>
        <p:spPr bwMode="auto">
          <a:xfrm>
            <a:off x="6492875" y="3603625"/>
            <a:ext cx="20638" cy="22225"/>
          </a:xfrm>
          <a:custGeom>
            <a:avLst/>
            <a:gdLst>
              <a:gd name="T0" fmla="*/ 0 w 13"/>
              <a:gd name="T1" fmla="*/ 0 h 14"/>
              <a:gd name="T2" fmla="*/ 13 w 13"/>
              <a:gd name="T3" fmla="*/ 0 h 14"/>
              <a:gd name="T4" fmla="*/ 13 w 13"/>
              <a:gd name="T5" fmla="*/ 14 h 14"/>
              <a:gd name="T6" fmla="*/ 13 w 13"/>
              <a:gd name="T7" fmla="*/ 14 h 14"/>
              <a:gd name="T8" fmla="*/ 13 w 13"/>
              <a:gd name="T9" fmla="*/ 14 h 14"/>
              <a:gd name="T10" fmla="*/ 0 w 13"/>
              <a:gd name="T11" fmla="*/ 14 h 14"/>
              <a:gd name="T12" fmla="*/ 0 w 13"/>
              <a:gd name="T13" fmla="*/ 0 h 14"/>
              <a:gd name="T14" fmla="*/ 0 60000 65536"/>
              <a:gd name="T15" fmla="*/ 0 60000 65536"/>
              <a:gd name="T16" fmla="*/ 0 60000 65536"/>
              <a:gd name="T17" fmla="*/ 0 60000 65536"/>
              <a:gd name="T18" fmla="*/ 0 60000 65536"/>
              <a:gd name="T19" fmla="*/ 0 60000 65536"/>
              <a:gd name="T20" fmla="*/ 0 60000 65536"/>
              <a:gd name="T21" fmla="*/ 0 w 13"/>
              <a:gd name="T22" fmla="*/ 0 h 14"/>
              <a:gd name="T23" fmla="*/ 13 w 13"/>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4">
                <a:moveTo>
                  <a:pt x="0" y="0"/>
                </a:moveTo>
                <a:lnTo>
                  <a:pt x="13" y="0"/>
                </a:lnTo>
                <a:lnTo>
                  <a:pt x="13" y="14"/>
                </a:lnTo>
                <a:lnTo>
                  <a:pt x="0" y="1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615" name="Freeform 185"/>
          <p:cNvSpPr>
            <a:spLocks/>
          </p:cNvSpPr>
          <p:nvPr/>
        </p:nvSpPr>
        <p:spPr bwMode="auto">
          <a:xfrm>
            <a:off x="6492875" y="3603625"/>
            <a:ext cx="41275" cy="84138"/>
          </a:xfrm>
          <a:custGeom>
            <a:avLst/>
            <a:gdLst>
              <a:gd name="T0" fmla="*/ 13 w 26"/>
              <a:gd name="T1" fmla="*/ 0 h 53"/>
              <a:gd name="T2" fmla="*/ 26 w 26"/>
              <a:gd name="T3" fmla="*/ 0 h 53"/>
              <a:gd name="T4" fmla="*/ 13 w 26"/>
              <a:gd name="T5" fmla="*/ 53 h 53"/>
              <a:gd name="T6" fmla="*/ 0 w 26"/>
              <a:gd name="T7" fmla="*/ 0 h 53"/>
              <a:gd name="T8" fmla="*/ 13 w 26"/>
              <a:gd name="T9" fmla="*/ 0 h 53"/>
              <a:gd name="T10" fmla="*/ 0 60000 65536"/>
              <a:gd name="T11" fmla="*/ 0 60000 65536"/>
              <a:gd name="T12" fmla="*/ 0 60000 65536"/>
              <a:gd name="T13" fmla="*/ 0 60000 65536"/>
              <a:gd name="T14" fmla="*/ 0 60000 65536"/>
              <a:gd name="T15" fmla="*/ 0 w 26"/>
              <a:gd name="T16" fmla="*/ 0 h 53"/>
              <a:gd name="T17" fmla="*/ 26 w 26"/>
              <a:gd name="T18" fmla="*/ 53 h 53"/>
            </a:gdLst>
            <a:ahLst/>
            <a:cxnLst>
              <a:cxn ang="T10">
                <a:pos x="T0" y="T1"/>
              </a:cxn>
              <a:cxn ang="T11">
                <a:pos x="T2" y="T3"/>
              </a:cxn>
              <a:cxn ang="T12">
                <a:pos x="T4" y="T5"/>
              </a:cxn>
              <a:cxn ang="T13">
                <a:pos x="T6" y="T7"/>
              </a:cxn>
              <a:cxn ang="T14">
                <a:pos x="T8" y="T9"/>
              </a:cxn>
            </a:cxnLst>
            <a:rect l="T15" t="T16" r="T17" b="T18"/>
            <a:pathLst>
              <a:path w="26" h="53">
                <a:moveTo>
                  <a:pt x="13" y="0"/>
                </a:moveTo>
                <a:lnTo>
                  <a:pt x="26" y="0"/>
                </a:lnTo>
                <a:lnTo>
                  <a:pt x="13" y="53"/>
                </a:lnTo>
                <a:lnTo>
                  <a:pt x="0" y="0"/>
                </a:lnTo>
                <a:lnTo>
                  <a:pt x="1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8616" name="Rectangle 186"/>
          <p:cNvSpPr>
            <a:spLocks noChangeArrowheads="1"/>
          </p:cNvSpPr>
          <p:nvPr/>
        </p:nvSpPr>
        <p:spPr bwMode="auto">
          <a:xfrm>
            <a:off x="6513513" y="3332163"/>
            <a:ext cx="20637" cy="1587"/>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7" name="Rectangle 187"/>
          <p:cNvSpPr>
            <a:spLocks noChangeArrowheads="1"/>
          </p:cNvSpPr>
          <p:nvPr/>
        </p:nvSpPr>
        <p:spPr bwMode="auto">
          <a:xfrm>
            <a:off x="6513513" y="3603625"/>
            <a:ext cx="20637" cy="1588"/>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8" name="Rectangle 188"/>
          <p:cNvSpPr>
            <a:spLocks noChangeArrowheads="1"/>
          </p:cNvSpPr>
          <p:nvPr/>
        </p:nvSpPr>
        <p:spPr bwMode="auto">
          <a:xfrm>
            <a:off x="6513513" y="3332163"/>
            <a:ext cx="20637" cy="271462"/>
          </a:xfrm>
          <a:prstGeom prst="rect">
            <a:avLst/>
          </a:prstGeom>
          <a:blipFill dpi="0" rotWithShape="0">
            <a:blip r:embed="rId4" cstate="print"/>
            <a:srcRect/>
            <a:tile tx="0" ty="0" sx="100000" sy="100000" flip="none" algn="tl"/>
          </a:blipFill>
          <a:ln w="9525">
            <a:noFill/>
            <a:miter lim="800000"/>
            <a:headEnd/>
            <a:tailEnd/>
          </a:ln>
        </p:spPr>
        <p:txBody>
          <a:bodyPr/>
          <a:lstStyle/>
          <a:p>
            <a:endParaRPr lang="ar-SA"/>
          </a:p>
        </p:txBody>
      </p:sp>
      <p:sp>
        <p:nvSpPr>
          <p:cNvPr id="18619" name="Rectangle 187"/>
          <p:cNvSpPr>
            <a:spLocks noChangeArrowheads="1"/>
          </p:cNvSpPr>
          <p:nvPr/>
        </p:nvSpPr>
        <p:spPr bwMode="auto">
          <a:xfrm>
            <a:off x="469776" y="4648200"/>
            <a:ext cx="2158008" cy="8679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90000"/>
              </a:lnSpc>
            </a:pPr>
            <a:r>
              <a:rPr lang="en-US" sz="1400" dirty="0">
                <a:solidFill>
                  <a:srgbClr val="FF3300"/>
                </a:solidFill>
                <a:latin typeface="Courier New" pitchFamily="49" charset="0"/>
              </a:rPr>
              <a:t>while</a:t>
            </a:r>
            <a:r>
              <a:rPr lang="en-US" sz="1400" dirty="0">
                <a:latin typeface="Courier New" pitchFamily="49" charset="0"/>
              </a:rPr>
              <a:t> </a:t>
            </a:r>
            <a:r>
              <a:rPr lang="en-US" sz="1400" dirty="0" smtClean="0">
                <a:latin typeface="Courier New" pitchFamily="49" charset="0"/>
              </a:rPr>
              <a:t>(</a:t>
            </a:r>
            <a:r>
              <a:rPr lang="en-US" sz="1400" dirty="0" smtClean="0">
                <a:solidFill>
                  <a:srgbClr val="0033CC"/>
                </a:solidFill>
                <a:latin typeface="Courier New" pitchFamily="49" charset="0"/>
              </a:rPr>
              <a:t>condition</a:t>
            </a:r>
            <a:r>
              <a:rPr lang="en-US" sz="1400" dirty="0">
                <a:latin typeface="Courier New" pitchFamily="49" charset="0"/>
              </a:rPr>
              <a:t>)</a:t>
            </a:r>
          </a:p>
          <a:p>
            <a:pPr>
              <a:lnSpc>
                <a:spcPct val="90000"/>
              </a:lnSpc>
            </a:pPr>
            <a:r>
              <a:rPr lang="en-US" sz="1400" dirty="0">
                <a:solidFill>
                  <a:srgbClr val="FF3300"/>
                </a:solidFill>
                <a:latin typeface="Courier New" pitchFamily="49" charset="0"/>
              </a:rPr>
              <a:t>{</a:t>
            </a:r>
          </a:p>
          <a:p>
            <a:pPr lvl="1">
              <a:lnSpc>
                <a:spcPct val="90000"/>
              </a:lnSpc>
            </a:pPr>
            <a:r>
              <a:rPr lang="en-US" sz="1400" dirty="0" smtClean="0">
                <a:latin typeface="Courier New" pitchFamily="49" charset="0"/>
              </a:rPr>
              <a:t>…</a:t>
            </a:r>
            <a:endParaRPr lang="en-US" sz="1400" dirty="0">
              <a:latin typeface="Courier New" pitchFamily="49" charset="0"/>
            </a:endParaRPr>
          </a:p>
          <a:p>
            <a:pPr>
              <a:lnSpc>
                <a:spcPct val="90000"/>
              </a:lnSpc>
            </a:pPr>
            <a:r>
              <a:rPr lang="en-US" sz="1400" dirty="0">
                <a:solidFill>
                  <a:srgbClr val="FF3300"/>
                </a:solidFill>
                <a:latin typeface="Courier New" pitchFamily="49" charset="0"/>
              </a:rPr>
              <a:t>}</a:t>
            </a:r>
          </a:p>
        </p:txBody>
      </p:sp>
      <p:sp>
        <p:nvSpPr>
          <p:cNvPr id="18620" name="Rectangle 188"/>
          <p:cNvSpPr>
            <a:spLocks noChangeArrowheads="1"/>
          </p:cNvSpPr>
          <p:nvPr/>
        </p:nvSpPr>
        <p:spPr bwMode="auto">
          <a:xfrm>
            <a:off x="5220072" y="4653136"/>
            <a:ext cx="3733800" cy="10618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0" rIns="0">
            <a:spAutoFit/>
          </a:bodyPr>
          <a:lstStyle/>
          <a:p>
            <a:pPr>
              <a:lnSpc>
                <a:spcPct val="90000"/>
              </a:lnSpc>
            </a:pPr>
            <a:r>
              <a:rPr lang="en-US" sz="1400" dirty="0">
                <a:solidFill>
                  <a:srgbClr val="FF3300"/>
                </a:solidFill>
                <a:latin typeface="Courier New" pitchFamily="49" charset="0"/>
              </a:rPr>
              <a:t>for</a:t>
            </a:r>
            <a:r>
              <a:rPr lang="en-US" sz="1400" dirty="0">
                <a:latin typeface="Courier New" pitchFamily="49" charset="0"/>
              </a:rPr>
              <a:t> (</a:t>
            </a:r>
            <a:r>
              <a:rPr lang="en-US" sz="1400" dirty="0">
                <a:solidFill>
                  <a:srgbClr val="0033CC"/>
                </a:solidFill>
                <a:latin typeface="Courier New" pitchFamily="49" charset="0"/>
              </a:rPr>
              <a:t>initialize</a:t>
            </a:r>
            <a:r>
              <a:rPr lang="en-US" sz="1400" dirty="0">
                <a:latin typeface="Courier New" pitchFamily="49" charset="0"/>
              </a:rPr>
              <a:t>; </a:t>
            </a:r>
            <a:r>
              <a:rPr lang="en-US" sz="1400" dirty="0" smtClean="0">
                <a:solidFill>
                  <a:srgbClr val="0033CC"/>
                </a:solidFill>
                <a:latin typeface="Courier New" pitchFamily="49" charset="0"/>
              </a:rPr>
              <a:t>condition</a:t>
            </a:r>
            <a:r>
              <a:rPr lang="en-US" sz="1400" dirty="0" smtClean="0">
                <a:latin typeface="Courier New" pitchFamily="49" charset="0"/>
              </a:rPr>
              <a:t>; </a:t>
            </a:r>
            <a:r>
              <a:rPr lang="en-US" sz="1400" dirty="0">
                <a:solidFill>
                  <a:srgbClr val="0033CC"/>
                </a:solidFill>
                <a:latin typeface="Courier New" pitchFamily="49" charset="0"/>
              </a:rPr>
              <a:t>update</a:t>
            </a:r>
            <a:r>
              <a:rPr lang="en-US" sz="1400" dirty="0">
                <a:latin typeface="Courier New" pitchFamily="49" charset="0"/>
              </a:rPr>
              <a:t>)</a:t>
            </a:r>
          </a:p>
          <a:p>
            <a:pPr>
              <a:lnSpc>
                <a:spcPct val="90000"/>
              </a:lnSpc>
            </a:pPr>
            <a:r>
              <a:rPr lang="en-US" sz="1400" dirty="0">
                <a:solidFill>
                  <a:srgbClr val="FF3300"/>
                </a:solidFill>
                <a:latin typeface="Courier New" pitchFamily="49" charset="0"/>
              </a:rPr>
              <a:t>{</a:t>
            </a:r>
          </a:p>
          <a:p>
            <a:pPr>
              <a:lnSpc>
                <a:spcPct val="90000"/>
              </a:lnSpc>
            </a:pPr>
            <a:r>
              <a:rPr lang="en-US" sz="1400" dirty="0" smtClean="0">
                <a:latin typeface="Courier New" pitchFamily="49" charset="0"/>
              </a:rPr>
              <a:t>..</a:t>
            </a:r>
          </a:p>
          <a:p>
            <a:pPr>
              <a:lnSpc>
                <a:spcPct val="90000"/>
              </a:lnSpc>
            </a:pPr>
            <a:endParaRPr lang="en-US" sz="1400" dirty="0">
              <a:latin typeface="Courier New" pitchFamily="49" charset="0"/>
            </a:endParaRPr>
          </a:p>
          <a:p>
            <a:pPr>
              <a:lnSpc>
                <a:spcPct val="90000"/>
              </a:lnSpc>
            </a:pPr>
            <a:r>
              <a:rPr lang="en-US" sz="1400" dirty="0">
                <a:solidFill>
                  <a:srgbClr val="FF3300"/>
                </a:solidFill>
                <a:latin typeface="Courier New" pitchFamily="49" charset="0"/>
              </a:rPr>
              <a:t>}</a:t>
            </a:r>
          </a:p>
        </p:txBody>
      </p:sp>
      <p:sp>
        <p:nvSpPr>
          <p:cNvPr id="190" name="Rectangle 189"/>
          <p:cNvSpPr/>
          <p:nvPr/>
        </p:nvSpPr>
        <p:spPr>
          <a:xfrm>
            <a:off x="2743200" y="4653136"/>
            <a:ext cx="2362200" cy="104644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0" lvl="3">
              <a:defRPr/>
            </a:pPr>
            <a:r>
              <a:rPr lang="en-US" sz="1400" dirty="0">
                <a:solidFill>
                  <a:srgbClr val="FF3300"/>
                </a:solidFill>
                <a:latin typeface="Courier New" pitchFamily="49" charset="0"/>
              </a:rPr>
              <a:t>do {</a:t>
            </a:r>
          </a:p>
          <a:p>
            <a:pPr marL="0" lvl="3">
              <a:defRPr/>
            </a:pPr>
            <a:r>
              <a:rPr lang="en-US" sz="2000" b="1" dirty="0" smtClean="0">
                <a:latin typeface="+mn-lt"/>
                <a:cs typeface="+mn-cs"/>
              </a:rPr>
              <a:t>..</a:t>
            </a:r>
            <a:endParaRPr lang="en-US" sz="1400" dirty="0">
              <a:latin typeface="Courier New" pitchFamily="49" charset="0"/>
            </a:endParaRPr>
          </a:p>
          <a:p>
            <a:pPr marL="0" lvl="3">
              <a:defRPr/>
            </a:pPr>
            <a:r>
              <a:rPr lang="en-US" sz="1400" dirty="0" smtClean="0">
                <a:latin typeface="Courier New" pitchFamily="49" charset="0"/>
              </a:rPr>
              <a:t>}</a:t>
            </a:r>
          </a:p>
          <a:p>
            <a:pPr marL="0" lvl="3">
              <a:defRPr/>
            </a:pPr>
            <a:r>
              <a:rPr lang="en-US" sz="1400" dirty="0" smtClean="0">
                <a:solidFill>
                  <a:srgbClr val="FF3300"/>
                </a:solidFill>
                <a:latin typeface="Courier New" pitchFamily="49" charset="0"/>
              </a:rPr>
              <a:t> </a:t>
            </a:r>
            <a:r>
              <a:rPr lang="en-US" sz="1400" dirty="0">
                <a:solidFill>
                  <a:srgbClr val="FF3300"/>
                </a:solidFill>
                <a:latin typeface="Courier New" pitchFamily="49" charset="0"/>
              </a:rPr>
              <a:t>while </a:t>
            </a:r>
            <a:r>
              <a:rPr lang="en-US" sz="1400" dirty="0">
                <a:latin typeface="Courier New" pitchFamily="49" charset="0"/>
              </a:rPr>
              <a:t>( </a:t>
            </a:r>
            <a:r>
              <a:rPr lang="en-US" sz="1400" dirty="0" smtClean="0">
                <a:solidFill>
                  <a:srgbClr val="000099"/>
                </a:solidFill>
                <a:latin typeface="Courier New" pitchFamily="49" charset="0"/>
              </a:rPr>
              <a:t>condition</a:t>
            </a:r>
            <a:r>
              <a:rPr lang="en-US" sz="1400" dirty="0" smtClean="0">
                <a:latin typeface="Courier New" pitchFamily="49" charset="0"/>
              </a:rPr>
              <a:t>);</a:t>
            </a:r>
            <a:endParaRPr lang="en-US" sz="1400" dirty="0">
              <a:latin typeface="Courier New" pitchFamily="49"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en-US" smtClean="0">
                <a:solidFill>
                  <a:schemeClr val="accent2"/>
                </a:solidFill>
                <a:latin typeface="Courier New" pitchFamily="49" charset="0"/>
                <a:cs typeface="Times New Roman" pitchFamily="18" charset="0"/>
              </a:rPr>
              <a:t>continue</a:t>
            </a:r>
            <a:r>
              <a:rPr lang="en-US" smtClean="0"/>
              <a:t> Statements</a:t>
            </a:r>
          </a:p>
        </p:txBody>
      </p:sp>
      <p:sp>
        <p:nvSpPr>
          <p:cNvPr id="36866" name="Slide Number Placeholder 3"/>
          <p:cNvSpPr>
            <a:spLocks noGrp="1"/>
          </p:cNvSpPr>
          <p:nvPr>
            <p:ph type="sldNum" sz="quarter" idx="12"/>
          </p:nvPr>
        </p:nvSpPr>
        <p:spPr>
          <a:noFill/>
        </p:spPr>
        <p:txBody>
          <a:bodyPr>
            <a:normAutofit fontScale="85000" lnSpcReduction="20000"/>
          </a:bodyPr>
          <a:lstStyle/>
          <a:p>
            <a:fld id="{F1E66D5B-8431-42B1-9A0C-2B2CEB714F34}" type="slidenum">
              <a:rPr lang="en-US" smtClean="0"/>
              <a:pPr/>
              <a:t>40</a:t>
            </a:fld>
            <a:endParaRPr lang="en-US" smtClean="0"/>
          </a:p>
        </p:txBody>
      </p:sp>
      <p:sp>
        <p:nvSpPr>
          <p:cNvPr id="36868" name="Rectangle 3"/>
          <p:cNvSpPr>
            <a:spLocks noGrp="1" noChangeArrowheads="1"/>
          </p:cNvSpPr>
          <p:nvPr>
            <p:ph sz="quarter" idx="1"/>
          </p:nvPr>
        </p:nvSpPr>
        <p:spPr/>
        <p:txBody>
          <a:bodyPr>
            <a:normAutofit lnSpcReduction="10000"/>
          </a:bodyPr>
          <a:lstStyle/>
          <a:p>
            <a:pPr eaLnBrk="1" hangingPunct="1"/>
            <a:r>
              <a:rPr lang="en-US" sz="2800" smtClean="0">
                <a:cs typeface="Times New Roman" pitchFamily="18" charset="0"/>
              </a:rPr>
              <a:t>Used in </a:t>
            </a:r>
            <a:r>
              <a:rPr lang="en-US" sz="2800" smtClean="0">
                <a:solidFill>
                  <a:schemeClr val="accent2"/>
                </a:solidFill>
                <a:latin typeface="Courier New" pitchFamily="49" charset="0"/>
                <a:cs typeface="Times New Roman" pitchFamily="18" charset="0"/>
              </a:rPr>
              <a:t>while</a:t>
            </a:r>
            <a:r>
              <a:rPr lang="en-US" sz="2800" smtClean="0">
                <a:cs typeface="Times New Roman" pitchFamily="18" charset="0"/>
              </a:rPr>
              <a:t>, </a:t>
            </a:r>
            <a:r>
              <a:rPr lang="en-US" sz="2800" smtClean="0">
                <a:solidFill>
                  <a:schemeClr val="accent2"/>
                </a:solidFill>
                <a:latin typeface="Courier New" pitchFamily="49" charset="0"/>
                <a:cs typeface="Times New Roman" pitchFamily="18" charset="0"/>
              </a:rPr>
              <a:t>for</a:t>
            </a:r>
            <a:r>
              <a:rPr lang="en-US" sz="2800" smtClean="0">
                <a:cs typeface="Times New Roman" pitchFamily="18" charset="0"/>
              </a:rPr>
              <a:t>, and </a:t>
            </a:r>
            <a:r>
              <a:rPr lang="en-US" sz="2800" smtClean="0">
                <a:solidFill>
                  <a:schemeClr val="accent2"/>
                </a:solidFill>
                <a:latin typeface="Courier New" pitchFamily="49" charset="0"/>
                <a:cs typeface="Times New Roman" pitchFamily="18" charset="0"/>
              </a:rPr>
              <a:t>do</a:t>
            </a:r>
            <a:r>
              <a:rPr lang="en-US" sz="2800" smtClean="0">
                <a:cs typeface="Times New Roman" pitchFamily="18" charset="0"/>
              </a:rPr>
              <a:t>...</a:t>
            </a:r>
            <a:r>
              <a:rPr lang="en-US" sz="2800" smtClean="0">
                <a:solidFill>
                  <a:schemeClr val="accent2"/>
                </a:solidFill>
                <a:latin typeface="Courier New" pitchFamily="49" charset="0"/>
                <a:cs typeface="Times New Roman" pitchFamily="18" charset="0"/>
              </a:rPr>
              <a:t>while</a:t>
            </a:r>
            <a:r>
              <a:rPr lang="en-US" sz="2800" smtClean="0">
                <a:cs typeface="Times New Roman" pitchFamily="18" charset="0"/>
              </a:rPr>
              <a:t> structures.</a:t>
            </a:r>
          </a:p>
          <a:p>
            <a:pPr eaLnBrk="1" hangingPunct="1"/>
            <a:r>
              <a:rPr lang="en-US" sz="2800" smtClean="0">
                <a:cs typeface="Times New Roman" pitchFamily="18" charset="0"/>
              </a:rPr>
              <a:t>When executed in a loop, the remaining statements in the loop are skipped; proceeds with the next iteration of the loop. </a:t>
            </a:r>
          </a:p>
          <a:p>
            <a:pPr eaLnBrk="1" hangingPunct="1"/>
            <a:r>
              <a:rPr lang="en-US" sz="2800" smtClean="0">
                <a:cs typeface="Times New Roman" pitchFamily="18" charset="0"/>
              </a:rPr>
              <a:t>When executed in a </a:t>
            </a:r>
            <a:r>
              <a:rPr lang="en-US" sz="2800" smtClean="0">
                <a:solidFill>
                  <a:schemeClr val="accent2"/>
                </a:solidFill>
                <a:latin typeface="Courier New" pitchFamily="49" charset="0"/>
                <a:cs typeface="Times New Roman" pitchFamily="18" charset="0"/>
              </a:rPr>
              <a:t>while</a:t>
            </a:r>
            <a:r>
              <a:rPr lang="en-US" sz="2800" smtClean="0">
                <a:cs typeface="Times New Roman" pitchFamily="18" charset="0"/>
              </a:rPr>
              <a:t>/</a:t>
            </a:r>
            <a:r>
              <a:rPr lang="en-US" sz="2800" smtClean="0">
                <a:solidFill>
                  <a:schemeClr val="accent2"/>
                </a:solidFill>
                <a:latin typeface="Courier New" pitchFamily="49" charset="0"/>
                <a:cs typeface="Times New Roman" pitchFamily="18" charset="0"/>
              </a:rPr>
              <a:t>do</a:t>
            </a:r>
            <a:r>
              <a:rPr lang="en-US" sz="2800" smtClean="0">
                <a:cs typeface="Times New Roman" pitchFamily="18" charset="0"/>
              </a:rPr>
              <a:t>…</a:t>
            </a:r>
            <a:r>
              <a:rPr lang="en-US" sz="2800" smtClean="0">
                <a:solidFill>
                  <a:schemeClr val="accent2"/>
                </a:solidFill>
                <a:latin typeface="Courier New" pitchFamily="49" charset="0"/>
                <a:cs typeface="Times New Roman" pitchFamily="18" charset="0"/>
              </a:rPr>
              <a:t>while</a:t>
            </a:r>
            <a:r>
              <a:rPr lang="en-US" sz="2800" smtClean="0">
                <a:cs typeface="Times New Roman" pitchFamily="18" charset="0"/>
              </a:rPr>
              <a:t> structure, expression is evaluated immediately after continue statement. </a:t>
            </a:r>
          </a:p>
          <a:p>
            <a:pPr eaLnBrk="1" hangingPunct="1"/>
            <a:r>
              <a:rPr lang="en-US" sz="2800" smtClean="0">
                <a:cs typeface="Times New Roman" pitchFamily="18" charset="0"/>
              </a:rPr>
              <a:t>In a </a:t>
            </a:r>
            <a:r>
              <a:rPr lang="en-US" sz="2800" smtClean="0">
                <a:solidFill>
                  <a:schemeClr val="accent2"/>
                </a:solidFill>
                <a:latin typeface="Courier New" pitchFamily="49" charset="0"/>
                <a:cs typeface="Times New Roman" pitchFamily="18" charset="0"/>
              </a:rPr>
              <a:t>for</a:t>
            </a:r>
            <a:r>
              <a:rPr lang="en-US" sz="2800" smtClean="0">
                <a:cs typeface="Times New Roman" pitchFamily="18" charset="0"/>
              </a:rPr>
              <a:t> structure, the update statement is executed after the </a:t>
            </a:r>
            <a:r>
              <a:rPr lang="en-US" sz="2800" smtClean="0">
                <a:solidFill>
                  <a:schemeClr val="accent2"/>
                </a:solidFill>
                <a:latin typeface="Courier New" pitchFamily="49" charset="0"/>
                <a:cs typeface="Times New Roman" pitchFamily="18" charset="0"/>
              </a:rPr>
              <a:t>continue</a:t>
            </a:r>
            <a:r>
              <a:rPr lang="en-US" sz="2800" smtClean="0">
                <a:cs typeface="Times New Roman" pitchFamily="18" charset="0"/>
              </a:rPr>
              <a:t> statement; the loop condition then executes. </a:t>
            </a:r>
          </a:p>
        </p:txBody>
      </p:sp>
    </p:spTree>
    <p:extLst>
      <p:ext uri="{BB962C8B-B14F-4D97-AF65-F5344CB8AC3E}">
        <p14:creationId xmlns:p14="http://schemas.microsoft.com/office/powerpoint/2010/main" val="37372477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smtClean="0">
                <a:solidFill>
                  <a:schemeClr val="accent2"/>
                </a:solidFill>
                <a:latin typeface="Courier New" pitchFamily="49" charset="0"/>
                <a:cs typeface="Times New Roman" pitchFamily="18" charset="0"/>
              </a:rPr>
              <a:t>continue</a:t>
            </a:r>
            <a:r>
              <a:rPr lang="en-US" smtClean="0"/>
              <a:t> Statements</a:t>
            </a:r>
          </a:p>
        </p:txBody>
      </p:sp>
      <p:sp>
        <p:nvSpPr>
          <p:cNvPr id="37890" name="Slide Number Placeholder 3"/>
          <p:cNvSpPr>
            <a:spLocks noGrp="1"/>
          </p:cNvSpPr>
          <p:nvPr>
            <p:ph type="sldNum" sz="quarter" idx="12"/>
          </p:nvPr>
        </p:nvSpPr>
        <p:spPr>
          <a:noFill/>
        </p:spPr>
        <p:txBody>
          <a:bodyPr>
            <a:normAutofit fontScale="85000" lnSpcReduction="20000"/>
          </a:bodyPr>
          <a:lstStyle/>
          <a:p>
            <a:fld id="{05B9868B-24E7-4A8D-A4EA-44E27458EF5C}" type="slidenum">
              <a:rPr lang="en-US" smtClean="0"/>
              <a:pPr/>
              <a:t>41</a:t>
            </a:fld>
            <a:endParaRPr lang="en-US" smtClean="0"/>
          </a:p>
        </p:txBody>
      </p:sp>
      <p:sp>
        <p:nvSpPr>
          <p:cNvPr id="37892" name="Rectangle 3"/>
          <p:cNvSpPr>
            <a:spLocks noGrp="1" noChangeArrowheads="1"/>
          </p:cNvSpPr>
          <p:nvPr>
            <p:ph sz="quarter" idx="1"/>
          </p:nvPr>
        </p:nvSpPr>
        <p:spPr/>
        <p:txBody>
          <a:bodyPr/>
          <a:lstStyle/>
          <a:p>
            <a:pPr eaLnBrk="1" hangingPunct="1">
              <a:buFontTx/>
              <a:buNone/>
            </a:pPr>
            <a:r>
              <a:rPr lang="en-US" sz="2400" dirty="0" smtClean="0"/>
              <a:t>Example :</a:t>
            </a:r>
          </a:p>
          <a:p>
            <a:pPr eaLnBrk="1" hangingPunct="1">
              <a:buFontTx/>
              <a:buNone/>
            </a:pPr>
            <a:r>
              <a:rPr lang="en-US" sz="2400" dirty="0" err="1" smtClean="0"/>
              <a:t>int</a:t>
            </a:r>
            <a:r>
              <a:rPr lang="en-US" sz="2400" dirty="0" smtClean="0"/>
              <a:t> count ;</a:t>
            </a:r>
          </a:p>
          <a:p>
            <a:pPr eaLnBrk="1" hangingPunct="1">
              <a:buFontTx/>
              <a:buNone/>
            </a:pPr>
            <a:r>
              <a:rPr lang="en-US" sz="2400" dirty="0" smtClean="0"/>
              <a:t>for ( count = 1; count &lt;= 10 ; count ++ )</a:t>
            </a:r>
          </a:p>
          <a:p>
            <a:pPr eaLnBrk="1" hangingPunct="1">
              <a:buFontTx/>
              <a:buNone/>
            </a:pPr>
            <a:r>
              <a:rPr lang="en-US" sz="2400" dirty="0" smtClean="0"/>
              <a:t>	{	if ( count == 5) </a:t>
            </a:r>
          </a:p>
          <a:p>
            <a:pPr eaLnBrk="1" hangingPunct="1">
              <a:buFontTx/>
              <a:buNone/>
            </a:pPr>
            <a:r>
              <a:rPr lang="en-US" sz="2400" dirty="0" smtClean="0"/>
              <a:t>			continue;</a:t>
            </a:r>
          </a:p>
          <a:p>
            <a:pPr eaLnBrk="1" hangingPunct="1">
              <a:buFontTx/>
              <a:buNone/>
            </a:pPr>
            <a:r>
              <a:rPr lang="en-US" sz="2400" dirty="0" smtClean="0"/>
              <a:t> </a:t>
            </a:r>
            <a:r>
              <a:rPr lang="ar-SA" sz="2400" dirty="0" smtClean="0">
                <a:cs typeface="Times New Roman" pitchFamily="18" charset="0"/>
              </a:rPr>
              <a:t>    	</a:t>
            </a:r>
            <a:r>
              <a:rPr lang="en-US" sz="2400" dirty="0" err="1" smtClean="0">
                <a:cs typeface="Times New Roman" pitchFamily="18" charset="0"/>
              </a:rPr>
              <a:t>cout</a:t>
            </a:r>
            <a:r>
              <a:rPr lang="en-US" sz="2400" dirty="0" smtClean="0">
                <a:cs typeface="Times New Roman" pitchFamily="18" charset="0"/>
              </a:rPr>
              <a:t> &lt;&lt;  count ;</a:t>
            </a:r>
          </a:p>
          <a:p>
            <a:pPr eaLnBrk="1" hangingPunct="1">
              <a:buFontTx/>
              <a:buNone/>
            </a:pPr>
            <a:r>
              <a:rPr lang="en-US" sz="2400" dirty="0" smtClean="0">
                <a:cs typeface="Times New Roman" pitchFamily="18" charset="0"/>
              </a:rPr>
              <a:t>    }</a:t>
            </a:r>
          </a:p>
          <a:p>
            <a:pPr eaLnBrk="1" hangingPunct="1">
              <a:buFontTx/>
              <a:buNone/>
            </a:pPr>
            <a:endParaRPr lang="en-US" sz="2400" dirty="0" smtClean="0"/>
          </a:p>
        </p:txBody>
      </p:sp>
      <p:sp>
        <p:nvSpPr>
          <p:cNvPr id="37893" name="Rectangle 4"/>
          <p:cNvSpPr>
            <a:spLocks noChangeArrowheads="1"/>
          </p:cNvSpPr>
          <p:nvPr/>
        </p:nvSpPr>
        <p:spPr bwMode="auto">
          <a:xfrm>
            <a:off x="684213" y="4941888"/>
            <a:ext cx="5111750" cy="1076325"/>
          </a:xfrm>
          <a:prstGeom prst="rect">
            <a:avLst/>
          </a:prstGeom>
          <a:noFill/>
          <a:ln w="9525">
            <a:solidFill>
              <a:schemeClr val="tx1"/>
            </a:solidFill>
            <a:miter lim="800000"/>
            <a:headEnd/>
            <a:tailEnd/>
          </a:ln>
        </p:spPr>
        <p:txBody>
          <a:bodyPr>
            <a:spAutoFit/>
          </a:bodyPr>
          <a:lstStyle/>
          <a:p>
            <a:r>
              <a:rPr lang="en-US" sz="3200"/>
              <a:t>Output</a:t>
            </a:r>
            <a:endParaRPr lang="en-US" sz="3200">
              <a:hlinkClick r:id="rId3" action="ppaction://hlinkfile"/>
            </a:endParaRPr>
          </a:p>
          <a:p>
            <a:r>
              <a:rPr lang="en-US" sz="3200"/>
              <a:t>1 2 3 4 6 7 8 9 10</a:t>
            </a:r>
          </a:p>
        </p:txBody>
      </p:sp>
    </p:spTree>
    <p:extLst>
      <p:ext uri="{BB962C8B-B14F-4D97-AF65-F5344CB8AC3E}">
        <p14:creationId xmlns:p14="http://schemas.microsoft.com/office/powerpoint/2010/main" val="3192821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9"/>
          <p:cNvSpPr>
            <a:spLocks noGrp="1" noChangeArrowheads="1"/>
          </p:cNvSpPr>
          <p:nvPr>
            <p:ph type="title"/>
          </p:nvPr>
        </p:nvSpPr>
        <p:spPr/>
        <p:txBody>
          <a:bodyPr/>
          <a:lstStyle/>
          <a:p>
            <a:r>
              <a:rPr lang="en-US" noProof="1" smtClean="0"/>
              <a:t>Counting Loop</a:t>
            </a:r>
            <a:endParaRPr lang="en-US" smtClean="0"/>
          </a:p>
        </p:txBody>
      </p:sp>
      <p:sp>
        <p:nvSpPr>
          <p:cNvPr id="5" name="Footer Placeholder 4"/>
          <p:cNvSpPr>
            <a:spLocks noGrp="1"/>
          </p:cNvSpPr>
          <p:nvPr>
            <p:ph type="ftr" sz="quarter" idx="11"/>
          </p:nvPr>
        </p:nvSpPr>
        <p:spPr/>
        <p:txBody>
          <a:bodyPr/>
          <a:lstStyle/>
          <a:p>
            <a:r>
              <a:rPr lang="en-US" smtClean="0"/>
              <a:t>A.AlOsaimi</a:t>
            </a:r>
            <a:endParaRPr lang="en-US"/>
          </a:p>
        </p:txBody>
      </p:sp>
      <p:sp>
        <p:nvSpPr>
          <p:cNvPr id="19458"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normAutofit fontScale="85000" lnSpcReduction="20000"/>
          </a:bodyPr>
          <a:lstStyle/>
          <a:p>
            <a:pPr algn="l"/>
            <a:fld id="{F81242A8-19EB-40FE-8EC6-1CABA10B135A}" type="slidenum">
              <a:rPr lang="en-US" b="0">
                <a:solidFill>
                  <a:schemeClr val="tx2"/>
                </a:solidFill>
              </a:rPr>
              <a:pPr algn="l"/>
              <a:t>5</a:t>
            </a:fld>
            <a:endParaRPr lang="en-US" b="0">
              <a:solidFill>
                <a:schemeClr val="tx2"/>
              </a:solidFill>
            </a:endParaRPr>
          </a:p>
        </p:txBody>
      </p:sp>
      <p:sp>
        <p:nvSpPr>
          <p:cNvPr id="23582" name="Rectangle 30"/>
          <p:cNvSpPr>
            <a:spLocks noGrp="1" noChangeArrowheads="1"/>
          </p:cNvSpPr>
          <p:nvPr>
            <p:ph sz="quarter" idx="1"/>
          </p:nvPr>
        </p:nvSpPr>
        <p:spPr/>
        <p:txBody>
          <a:bodyPr>
            <a:normAutofit/>
          </a:bodyPr>
          <a:lstStyle/>
          <a:p>
            <a:pPr marL="320040" indent="-320040" fontAlgn="auto">
              <a:lnSpc>
                <a:spcPct val="80000"/>
              </a:lnSpc>
              <a:spcAft>
                <a:spcPts val="0"/>
              </a:spcAft>
              <a:buFont typeface="Wingdings"/>
              <a:buNone/>
              <a:defRPr/>
            </a:pPr>
            <a:endParaRPr lang="en-US" sz="2000" dirty="0" smtClean="0">
              <a:latin typeface="Courier New" pitchFamily="49" charset="0"/>
            </a:endParaRPr>
          </a:p>
          <a:p>
            <a:pPr marL="640080" lvl="1" indent="-274320" fontAlgn="auto">
              <a:spcAft>
                <a:spcPts val="0"/>
              </a:spcAft>
              <a:buFont typeface="Wingdings 2"/>
              <a:buChar char=""/>
              <a:defRPr/>
            </a:pPr>
            <a:r>
              <a:rPr lang="en-US" dirty="0" smtClean="0"/>
              <a:t>Definite repetition: know </a:t>
            </a:r>
            <a:r>
              <a:rPr lang="en-US" dirty="0" smtClean="0">
                <a:solidFill>
                  <a:srgbClr val="0070C0"/>
                </a:solidFill>
              </a:rPr>
              <a:t>how many times </a:t>
            </a:r>
            <a:r>
              <a:rPr lang="en-US" dirty="0" smtClean="0"/>
              <a:t>the loop will execute</a:t>
            </a:r>
          </a:p>
          <a:p>
            <a:pPr marL="640080" lvl="1" indent="-274320" fontAlgn="auto">
              <a:spcAft>
                <a:spcPts val="0"/>
              </a:spcAft>
              <a:buFont typeface="Wingdings 2"/>
              <a:buChar char=""/>
              <a:defRPr/>
            </a:pPr>
            <a:r>
              <a:rPr lang="en-US" dirty="0" smtClean="0"/>
              <a:t>Control variable used to count repetitions</a:t>
            </a:r>
          </a:p>
          <a:p>
            <a:pPr marL="639763" lvl="1" indent="-639763" fontAlgn="auto">
              <a:spcAft>
                <a:spcPts val="0"/>
              </a:spcAft>
              <a:buNone/>
              <a:defRPr/>
            </a:pPr>
            <a:r>
              <a:rPr lang="en-US" b="1" dirty="0" smtClean="0"/>
              <a:t>Two types of Counting loop:</a:t>
            </a:r>
          </a:p>
          <a:p>
            <a:pPr marL="640080" lvl="1" indent="-274320" fontAlgn="auto">
              <a:spcAft>
                <a:spcPts val="0"/>
              </a:spcAft>
              <a:buFont typeface="Wingdings 2"/>
              <a:buChar char=""/>
              <a:defRPr/>
            </a:pPr>
            <a:r>
              <a:rPr lang="en-US" dirty="0" smtClean="0"/>
              <a:t>Counter-Controlled  while loop</a:t>
            </a:r>
          </a:p>
          <a:p>
            <a:pPr marL="640080" lvl="1" indent="-274320" fontAlgn="auto">
              <a:spcAft>
                <a:spcPts val="0"/>
              </a:spcAft>
              <a:buFont typeface="Wingdings 2"/>
              <a:buChar char=""/>
              <a:defRPr/>
            </a:pPr>
            <a:r>
              <a:rPr lang="en-US" dirty="0" smtClean="0"/>
              <a:t>For loop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12775" y="228600"/>
            <a:ext cx="8153400" cy="990600"/>
          </a:xfrm>
        </p:spPr>
        <p:txBody>
          <a:bodyPr>
            <a:normAutofit/>
          </a:bodyPr>
          <a:lstStyle/>
          <a:p>
            <a:pPr fontAlgn="auto">
              <a:spcAft>
                <a:spcPts val="0"/>
              </a:spcAft>
              <a:defRPr/>
            </a:pPr>
            <a:r>
              <a:rPr lang="en-US" dirty="0" smtClean="0">
                <a:solidFill>
                  <a:schemeClr val="bg1">
                    <a:lumMod val="50000"/>
                  </a:schemeClr>
                </a:solidFill>
                <a:ea typeface="+mn-ea"/>
                <a:cs typeface="Arial" pitchFamily="34" charset="0"/>
              </a:rPr>
              <a:t>Counter–controlled </a:t>
            </a:r>
            <a:r>
              <a:rPr lang="en-US" dirty="0" smtClean="0">
                <a:solidFill>
                  <a:srgbClr val="FF0000"/>
                </a:solidFill>
                <a:ea typeface="+mn-ea"/>
                <a:cs typeface="Arial" pitchFamily="34" charset="0"/>
              </a:rPr>
              <a:t>while</a:t>
            </a:r>
            <a:r>
              <a:rPr lang="en-US" dirty="0" smtClean="0">
                <a:solidFill>
                  <a:schemeClr val="bg1">
                    <a:lumMod val="50000"/>
                  </a:schemeClr>
                </a:solidFill>
                <a:ea typeface="+mn-ea"/>
                <a:cs typeface="Arial" pitchFamily="34" charset="0"/>
              </a:rPr>
              <a:t> loop</a:t>
            </a:r>
          </a:p>
        </p:txBody>
      </p:sp>
      <p:sp>
        <p:nvSpPr>
          <p:cNvPr id="7170" name="Slide Number Placeholder 4"/>
          <p:cNvSpPr>
            <a:spLocks noGrp="1"/>
          </p:cNvSpPr>
          <p:nvPr>
            <p:ph type="sldNum" sz="quarter" idx="12"/>
          </p:nvPr>
        </p:nvSpPr>
        <p:spPr/>
        <p:txBody>
          <a:bodyPr>
            <a:normAutofit fontScale="85000" lnSpcReduction="20000"/>
          </a:bodyPr>
          <a:lstStyle/>
          <a:p>
            <a:pPr>
              <a:defRPr/>
            </a:pPr>
            <a:fld id="{387B06C1-FA5E-48AA-9337-244850BE6DEC}" type="slidenum">
              <a:rPr lang="en-US"/>
              <a:pPr>
                <a:defRPr/>
              </a:pPr>
              <a:t>6</a:t>
            </a:fld>
            <a:endParaRPr lang="en-US"/>
          </a:p>
        </p:txBody>
      </p:sp>
      <p:sp>
        <p:nvSpPr>
          <p:cNvPr id="20484" name="Rectangle 3"/>
          <p:cNvSpPr>
            <a:spLocks noGrp="1" noChangeArrowheads="1"/>
          </p:cNvSpPr>
          <p:nvPr>
            <p:ph sz="quarter" idx="1"/>
          </p:nvPr>
        </p:nvSpPr>
        <p:spPr>
          <a:xfrm>
            <a:off x="612774" y="1600200"/>
            <a:ext cx="8531226" cy="4495800"/>
          </a:xfrm>
        </p:spPr>
        <p:txBody>
          <a:bodyPr/>
          <a:lstStyle/>
          <a:p>
            <a:pPr>
              <a:lnSpc>
                <a:spcPct val="80000"/>
              </a:lnSpc>
            </a:pPr>
            <a:r>
              <a:rPr lang="en-US" sz="2400" dirty="0" smtClean="0"/>
              <a:t>The loop shown below in pseudo code is called a </a:t>
            </a:r>
            <a:r>
              <a:rPr lang="en-US" sz="2400" dirty="0" smtClean="0">
                <a:solidFill>
                  <a:srgbClr val="0033CC"/>
                </a:solidFill>
              </a:rPr>
              <a:t>counter-controlled while loop </a:t>
            </a:r>
            <a:r>
              <a:rPr lang="en-US" sz="2400" dirty="0" smtClean="0"/>
              <a:t>because its repetition is managed by a loop control variable whose value represents a count.</a:t>
            </a:r>
          </a:p>
          <a:p>
            <a:pPr>
              <a:lnSpc>
                <a:spcPct val="80000"/>
              </a:lnSpc>
              <a:buFontTx/>
              <a:buNone/>
            </a:pPr>
            <a:endParaRPr lang="en-US" sz="2400" dirty="0" smtClean="0"/>
          </a:p>
          <a:p>
            <a:pPr>
              <a:lnSpc>
                <a:spcPct val="80000"/>
              </a:lnSpc>
              <a:buFontTx/>
              <a:buNone/>
            </a:pPr>
            <a:r>
              <a:rPr lang="en-US" sz="2000" dirty="0" smtClean="0">
                <a:latin typeface="Courier New" pitchFamily="49" charset="0"/>
              </a:rPr>
              <a:t>Set loop </a:t>
            </a:r>
            <a:r>
              <a:rPr lang="en-US" sz="2000" b="1" dirty="0" smtClean="0">
                <a:solidFill>
                  <a:srgbClr val="FF3300"/>
                </a:solidFill>
                <a:latin typeface="Courier New" pitchFamily="49" charset="0"/>
              </a:rPr>
              <a:t>control variable </a:t>
            </a:r>
            <a:r>
              <a:rPr lang="en-US" sz="2000" dirty="0" smtClean="0">
                <a:latin typeface="Courier New" pitchFamily="49" charset="0"/>
              </a:rPr>
              <a:t>to an </a:t>
            </a:r>
            <a:r>
              <a:rPr lang="en-US" sz="2000" dirty="0" smtClean="0">
                <a:solidFill>
                  <a:srgbClr val="0070C0"/>
                </a:solidFill>
                <a:latin typeface="Courier New" pitchFamily="49" charset="0"/>
              </a:rPr>
              <a:t>initial value</a:t>
            </a:r>
          </a:p>
          <a:p>
            <a:pPr>
              <a:lnSpc>
                <a:spcPct val="80000"/>
              </a:lnSpc>
              <a:buFontTx/>
              <a:buNone/>
            </a:pPr>
            <a:r>
              <a:rPr lang="en-US" sz="2000" dirty="0" smtClean="0">
                <a:latin typeface="Courier New" pitchFamily="49" charset="0"/>
              </a:rPr>
              <a:t>While loop </a:t>
            </a:r>
            <a:r>
              <a:rPr lang="en-US" sz="2000" b="1" dirty="0" smtClean="0">
                <a:solidFill>
                  <a:srgbClr val="FF3300"/>
                </a:solidFill>
                <a:latin typeface="Courier New" pitchFamily="49" charset="0"/>
              </a:rPr>
              <a:t>control variable </a:t>
            </a:r>
            <a:r>
              <a:rPr lang="en-US" sz="2000" dirty="0" smtClean="0">
                <a:latin typeface="Courier New" pitchFamily="49" charset="0"/>
              </a:rPr>
              <a:t>&lt; </a:t>
            </a:r>
            <a:r>
              <a:rPr lang="en-US" sz="2000" dirty="0" smtClean="0">
                <a:solidFill>
                  <a:srgbClr val="0070C0"/>
                </a:solidFill>
                <a:latin typeface="Courier New" pitchFamily="49" charset="0"/>
              </a:rPr>
              <a:t>final value</a:t>
            </a:r>
          </a:p>
          <a:p>
            <a:pPr>
              <a:lnSpc>
                <a:spcPct val="80000"/>
              </a:lnSpc>
              <a:buFontTx/>
              <a:buNone/>
            </a:pPr>
            <a:r>
              <a:rPr lang="en-US" sz="2000" dirty="0" smtClean="0">
                <a:latin typeface="Courier New" pitchFamily="49" charset="0"/>
              </a:rPr>
              <a:t>	... //Do something multiple times</a:t>
            </a:r>
          </a:p>
          <a:p>
            <a:pPr>
              <a:lnSpc>
                <a:spcPct val="80000"/>
              </a:lnSpc>
              <a:buFontTx/>
              <a:buNone/>
            </a:pPr>
            <a:r>
              <a:rPr lang="en-US" sz="2000" dirty="0" smtClean="0">
                <a:latin typeface="Courier New" pitchFamily="49" charset="0"/>
              </a:rPr>
              <a:t>	Increase loop </a:t>
            </a:r>
            <a:r>
              <a:rPr lang="en-US" sz="2000" b="1" dirty="0" smtClean="0">
                <a:solidFill>
                  <a:srgbClr val="FF3300"/>
                </a:solidFill>
                <a:latin typeface="Courier New" pitchFamily="49" charset="0"/>
              </a:rPr>
              <a:t>control variable </a:t>
            </a:r>
            <a:r>
              <a:rPr lang="en-US" sz="2000" dirty="0" smtClean="0">
                <a:latin typeface="Courier New" pitchFamily="49" charset="0"/>
              </a:rPr>
              <a:t>by 1 (or step size).</a:t>
            </a:r>
          </a:p>
        </p:txBody>
      </p:sp>
      <p:sp>
        <p:nvSpPr>
          <p:cNvPr id="5" name="Footer Placeholder 4"/>
          <p:cNvSpPr>
            <a:spLocks noGrp="1"/>
          </p:cNvSpPr>
          <p:nvPr>
            <p:ph type="ftr" sz="quarter" idx="11"/>
          </p:nvPr>
        </p:nvSpPr>
        <p:spPr/>
        <p:txBody>
          <a:bodyPr/>
          <a:lstStyle/>
          <a:p>
            <a:r>
              <a:rPr lang="en-US" smtClean="0"/>
              <a:t>A.AlOsaimi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Autofit/>
          </a:bodyPr>
          <a:lstStyle/>
          <a:p>
            <a:pPr>
              <a:defRPr/>
            </a:pPr>
            <a:r>
              <a:rPr lang="en-US" sz="2400" b="1" dirty="0" smtClean="0">
                <a:solidFill>
                  <a:schemeClr val="bg1">
                    <a:lumMod val="50000"/>
                  </a:schemeClr>
                </a:solidFill>
                <a:cs typeface="Arial" pitchFamily="34" charset="0"/>
              </a:rPr>
              <a:t>Counter–controlled </a:t>
            </a:r>
            <a:r>
              <a:rPr lang="en-US" sz="2400" b="1" dirty="0" smtClean="0">
                <a:solidFill>
                  <a:srgbClr val="FF0000"/>
                </a:solidFill>
                <a:cs typeface="Arial" pitchFamily="34" charset="0"/>
              </a:rPr>
              <a:t>while</a:t>
            </a:r>
            <a:r>
              <a:rPr lang="en-US" sz="2400" b="1" dirty="0" smtClean="0">
                <a:solidFill>
                  <a:schemeClr val="bg1">
                    <a:lumMod val="50000"/>
                  </a:schemeClr>
                </a:solidFill>
                <a:cs typeface="Arial" pitchFamily="34" charset="0"/>
              </a:rPr>
              <a:t> loop  </a:t>
            </a:r>
            <a:r>
              <a:rPr lang="en-US" sz="2400" b="1" dirty="0" smtClean="0">
                <a:solidFill>
                  <a:schemeClr val="bg1">
                    <a:lumMod val="50000"/>
                  </a:schemeClr>
                </a:solidFill>
                <a:latin typeface="Times New Roman" pitchFamily="18" charset="0"/>
                <a:cs typeface="Times New Roman" pitchFamily="18" charset="0"/>
              </a:rPr>
              <a:t>Example 1</a:t>
            </a:r>
            <a:r>
              <a:rPr lang="en-US" sz="2000" dirty="0" smtClean="0">
                <a:solidFill>
                  <a:schemeClr val="bg1">
                    <a:lumMod val="50000"/>
                  </a:schemeClr>
                </a:solidFill>
                <a:cs typeface="Arial" pitchFamily="34" charset="0"/>
              </a:rPr>
              <a:t/>
            </a:r>
            <a:br>
              <a:rPr lang="en-US" sz="2000" dirty="0" smtClean="0">
                <a:solidFill>
                  <a:schemeClr val="bg1">
                    <a:lumMod val="50000"/>
                  </a:schemeClr>
                </a:solidFill>
                <a:cs typeface="Arial" pitchFamily="34" charset="0"/>
              </a:rPr>
            </a:br>
            <a:r>
              <a:rPr lang="en-US" sz="2000" dirty="0" smtClean="0"/>
              <a:t>This slide shows a program fragment that computes and displays the gross pay for </a:t>
            </a:r>
            <a:r>
              <a:rPr lang="en-US" sz="2000" dirty="0" smtClean="0">
                <a:solidFill>
                  <a:srgbClr val="FF0000"/>
                </a:solidFill>
              </a:rPr>
              <a:t>seven</a:t>
            </a:r>
            <a:r>
              <a:rPr lang="en-US" sz="2000" dirty="0" smtClean="0"/>
              <a:t> employees. The loop body is the compound statements (those between { and })		</a:t>
            </a:r>
            <a:endParaRPr lang="en-US" sz="2000" dirty="0" smtClean="0">
              <a:solidFill>
                <a:schemeClr val="bg1">
                  <a:lumMod val="50000"/>
                </a:schemeClr>
              </a:solidFill>
              <a:ea typeface="+mn-ea"/>
              <a:cs typeface="Arial" pitchFamily="34" charset="0"/>
            </a:endParaRPr>
          </a:p>
        </p:txBody>
      </p:sp>
      <p:sp>
        <p:nvSpPr>
          <p:cNvPr id="8" name="Footer Placeholder 7"/>
          <p:cNvSpPr>
            <a:spLocks noGrp="1"/>
          </p:cNvSpPr>
          <p:nvPr>
            <p:ph type="ftr" sz="quarter" idx="11"/>
          </p:nvPr>
        </p:nvSpPr>
        <p:spPr/>
        <p:txBody>
          <a:bodyPr/>
          <a:lstStyle/>
          <a:p>
            <a:r>
              <a:rPr lang="en-US" smtClean="0"/>
              <a:t>A.AlOsaimi</a:t>
            </a:r>
            <a:endParaRPr lang="en-US"/>
          </a:p>
        </p:txBody>
      </p:sp>
      <p:sp>
        <p:nvSpPr>
          <p:cNvPr id="8194" name="Slide Number Placeholder 4"/>
          <p:cNvSpPr>
            <a:spLocks noGrp="1"/>
          </p:cNvSpPr>
          <p:nvPr>
            <p:ph type="sldNum" sz="quarter" idx="12"/>
          </p:nvPr>
        </p:nvSpPr>
        <p:spPr/>
        <p:txBody>
          <a:bodyPr>
            <a:normAutofit fontScale="85000" lnSpcReduction="20000"/>
          </a:bodyPr>
          <a:lstStyle/>
          <a:p>
            <a:pPr>
              <a:defRPr/>
            </a:pPr>
            <a:fld id="{320B4CC4-FA14-4136-921A-4192719F5F4C}" type="slidenum">
              <a:rPr lang="en-US"/>
              <a:pPr>
                <a:defRPr/>
              </a:pPr>
              <a:t>7</a:t>
            </a:fld>
            <a:endParaRPr lang="en-US"/>
          </a:p>
        </p:txBody>
      </p:sp>
      <p:sp>
        <p:nvSpPr>
          <p:cNvPr id="8196" name="Rectangle 3"/>
          <p:cNvSpPr>
            <a:spLocks noGrp="1" noChangeArrowheads="1"/>
          </p:cNvSpPr>
          <p:nvPr>
            <p:ph sz="quarter" idx="1"/>
          </p:nvPr>
        </p:nvSpPr>
        <p:spPr>
          <a:xfrm>
            <a:off x="612648" y="1600200"/>
            <a:ext cx="8531352" cy="5257800"/>
          </a:xfrm>
        </p:spPr>
        <p:txBody>
          <a:bodyPr>
            <a:normAutofit fontScale="70000" lnSpcReduction="20000"/>
          </a:bodyPr>
          <a:lstStyle/>
          <a:p>
            <a:pPr marL="320040" indent="-320040" fontAlgn="auto">
              <a:lnSpc>
                <a:spcPct val="80000"/>
              </a:lnSpc>
              <a:spcAft>
                <a:spcPts val="0"/>
              </a:spcAft>
              <a:buFont typeface="Wingdings"/>
              <a:buChar char=""/>
              <a:defRPr/>
            </a:pPr>
            <a:endParaRPr lang="en-US" sz="2000" dirty="0" smtClean="0"/>
          </a:p>
          <a:p>
            <a:pPr marL="320040" indent="-320040" fontAlgn="auto">
              <a:lnSpc>
                <a:spcPct val="80000"/>
              </a:lnSpc>
              <a:spcAft>
                <a:spcPts val="0"/>
              </a:spcAft>
              <a:buFont typeface="Wingdings"/>
              <a:buChar char=""/>
              <a:defRPr/>
            </a:pPr>
            <a:r>
              <a:rPr lang="en-US" sz="3800" dirty="0" smtClean="0"/>
              <a:t>The </a:t>
            </a:r>
            <a:r>
              <a:rPr lang="en-US" sz="3800" b="1" dirty="0" smtClean="0">
                <a:solidFill>
                  <a:srgbClr val="0033CC"/>
                </a:solidFill>
              </a:rPr>
              <a:t>loop repetition condition</a:t>
            </a:r>
            <a:r>
              <a:rPr lang="en-US" sz="3800" dirty="0" smtClean="0">
                <a:solidFill>
                  <a:srgbClr val="0033CC"/>
                </a:solidFill>
              </a:rPr>
              <a:t> </a:t>
            </a:r>
            <a:r>
              <a:rPr lang="en-US" sz="3800" dirty="0" smtClean="0"/>
              <a:t>controls the while loop.</a:t>
            </a:r>
          </a:p>
          <a:p>
            <a:pPr marL="320040" indent="-320040" fontAlgn="auto">
              <a:lnSpc>
                <a:spcPct val="80000"/>
              </a:lnSpc>
              <a:spcAft>
                <a:spcPts val="0"/>
              </a:spcAft>
              <a:buFontTx/>
              <a:buNone/>
              <a:defRPr/>
            </a:pPr>
            <a:endParaRPr lang="en-US" sz="700" dirty="0" smtClean="0">
              <a:latin typeface="Courier New" pitchFamily="49" charset="0"/>
            </a:endParaRPr>
          </a:p>
          <a:p>
            <a:pPr marL="320040" indent="-320040" fontAlgn="auto">
              <a:lnSpc>
                <a:spcPct val="80000"/>
              </a:lnSpc>
              <a:spcAft>
                <a:spcPts val="0"/>
              </a:spcAft>
              <a:buFontTx/>
              <a:buNone/>
              <a:defRPr/>
            </a:pPr>
            <a:r>
              <a:rPr lang="en-US" sz="3600" dirty="0" err="1" smtClean="0">
                <a:solidFill>
                  <a:srgbClr val="0070C0"/>
                </a:solidFill>
                <a:latin typeface="Courier New" pitchFamily="49" charset="0"/>
              </a:rPr>
              <a:t>count_emp</a:t>
            </a:r>
            <a:r>
              <a:rPr lang="en-US" sz="3600" dirty="0" smtClean="0">
                <a:solidFill>
                  <a:srgbClr val="0070C0"/>
                </a:solidFill>
                <a:latin typeface="Courier New" pitchFamily="49" charset="0"/>
              </a:rPr>
              <a:t> = 0;</a:t>
            </a:r>
          </a:p>
          <a:p>
            <a:pPr marL="320040" indent="-320040" fontAlgn="auto">
              <a:lnSpc>
                <a:spcPct val="80000"/>
              </a:lnSpc>
              <a:spcAft>
                <a:spcPts val="0"/>
              </a:spcAft>
              <a:buFontTx/>
              <a:buNone/>
              <a:defRPr/>
            </a:pPr>
            <a:r>
              <a:rPr lang="en-US" sz="3600" b="1" dirty="0" smtClean="0">
                <a:solidFill>
                  <a:srgbClr val="FF0000"/>
                </a:solidFill>
                <a:latin typeface="Courier New" pitchFamily="49" charset="0"/>
              </a:rPr>
              <a:t>while (</a:t>
            </a:r>
            <a:r>
              <a:rPr lang="en-US" sz="3600" b="1" dirty="0" err="1" smtClean="0">
                <a:solidFill>
                  <a:srgbClr val="FF0000"/>
                </a:solidFill>
                <a:latin typeface="Courier New" pitchFamily="49" charset="0"/>
              </a:rPr>
              <a:t>count_emp</a:t>
            </a:r>
            <a:r>
              <a:rPr lang="en-US" sz="3600" b="1" dirty="0" smtClean="0">
                <a:solidFill>
                  <a:srgbClr val="FF0000"/>
                </a:solidFill>
                <a:latin typeface="Courier New" pitchFamily="49" charset="0"/>
              </a:rPr>
              <a:t> &lt; 7)</a:t>
            </a:r>
          </a:p>
          <a:p>
            <a:pPr marL="320040" indent="-320040" fontAlgn="auto">
              <a:lnSpc>
                <a:spcPct val="80000"/>
              </a:lnSpc>
              <a:spcAft>
                <a:spcPts val="0"/>
              </a:spcAft>
              <a:buFontTx/>
              <a:buNone/>
              <a:defRPr/>
            </a:pPr>
            <a:r>
              <a:rPr lang="en-US" sz="3600" dirty="0" smtClean="0">
                <a:solidFill>
                  <a:srgbClr val="FF3300"/>
                </a:solidFill>
                <a:latin typeface="Courier New" pitchFamily="49" charset="0"/>
              </a:rPr>
              <a:t>{</a:t>
            </a:r>
          </a:p>
          <a:p>
            <a:pPr marL="320040" indent="-320040" fontAlgn="auto">
              <a:lnSpc>
                <a:spcPct val="80000"/>
              </a:lnSpc>
              <a:spcAft>
                <a:spcPts val="0"/>
              </a:spcAft>
              <a:buFontTx/>
              <a:buNone/>
              <a:defRPr/>
            </a:pPr>
            <a:r>
              <a:rPr lang="en-US" sz="3600" dirty="0" smtClean="0">
                <a:latin typeface="Courier New" pitchFamily="49" charset="0"/>
              </a:rPr>
              <a:t>	</a:t>
            </a:r>
            <a:r>
              <a:rPr lang="en-US" sz="3600" dirty="0" err="1" smtClean="0">
                <a:latin typeface="Courier New" pitchFamily="49" charset="0"/>
              </a:rPr>
              <a:t>cout</a:t>
            </a:r>
            <a:r>
              <a:rPr lang="en-US" sz="3600" dirty="0" smtClean="0">
                <a:latin typeface="Courier New" pitchFamily="49" charset="0"/>
              </a:rPr>
              <a:t>&lt;&lt;"Hours:";</a:t>
            </a:r>
          </a:p>
          <a:p>
            <a:pPr marL="320040" indent="-320040" fontAlgn="auto">
              <a:lnSpc>
                <a:spcPct val="80000"/>
              </a:lnSpc>
              <a:spcAft>
                <a:spcPts val="0"/>
              </a:spcAft>
              <a:buFontTx/>
              <a:buNone/>
              <a:defRPr/>
            </a:pPr>
            <a:r>
              <a:rPr lang="en-US" sz="3600" dirty="0" smtClean="0">
                <a:latin typeface="Courier New" pitchFamily="49" charset="0"/>
              </a:rPr>
              <a:t>	</a:t>
            </a:r>
            <a:r>
              <a:rPr lang="en-US" sz="3600" dirty="0" err="1" smtClean="0">
                <a:latin typeface="Courier New" pitchFamily="49" charset="0"/>
              </a:rPr>
              <a:t>cin</a:t>
            </a:r>
            <a:r>
              <a:rPr lang="en-US" sz="3600" dirty="0" smtClean="0">
                <a:latin typeface="Courier New" pitchFamily="49" charset="0"/>
              </a:rPr>
              <a:t>&gt;&gt;hours;</a:t>
            </a:r>
          </a:p>
          <a:p>
            <a:pPr marL="320040" indent="-320040" fontAlgn="auto">
              <a:lnSpc>
                <a:spcPct val="80000"/>
              </a:lnSpc>
              <a:spcAft>
                <a:spcPts val="0"/>
              </a:spcAft>
              <a:buFontTx/>
              <a:buNone/>
              <a:defRPr/>
            </a:pPr>
            <a:r>
              <a:rPr lang="en-US" sz="3600" dirty="0" smtClean="0">
                <a:latin typeface="Courier New" pitchFamily="49" charset="0"/>
              </a:rPr>
              <a:t>	</a:t>
            </a:r>
            <a:r>
              <a:rPr lang="en-US" sz="3600" dirty="0" err="1" smtClean="0">
                <a:latin typeface="Courier New" pitchFamily="49" charset="0"/>
              </a:rPr>
              <a:t>cout</a:t>
            </a:r>
            <a:r>
              <a:rPr lang="en-US" sz="3600" dirty="0" smtClean="0">
                <a:latin typeface="Courier New" pitchFamily="49" charset="0"/>
              </a:rPr>
              <a:t>&lt;&lt;"Rate:";</a:t>
            </a:r>
          </a:p>
          <a:p>
            <a:pPr marL="320040" indent="-320040" fontAlgn="auto">
              <a:lnSpc>
                <a:spcPct val="80000"/>
              </a:lnSpc>
              <a:spcAft>
                <a:spcPts val="0"/>
              </a:spcAft>
              <a:buFontTx/>
              <a:buNone/>
              <a:defRPr/>
            </a:pPr>
            <a:r>
              <a:rPr lang="en-US" sz="3600" dirty="0" smtClean="0">
                <a:latin typeface="Courier New" pitchFamily="49" charset="0"/>
              </a:rPr>
              <a:t>	</a:t>
            </a:r>
            <a:r>
              <a:rPr lang="en-US" sz="3600" dirty="0" err="1" smtClean="0">
                <a:latin typeface="Courier New" pitchFamily="49" charset="0"/>
              </a:rPr>
              <a:t>cin</a:t>
            </a:r>
            <a:r>
              <a:rPr lang="en-US" sz="3600" dirty="0" smtClean="0">
                <a:latin typeface="Courier New" pitchFamily="49" charset="0"/>
              </a:rPr>
              <a:t>&gt;&gt;rate;</a:t>
            </a:r>
          </a:p>
          <a:p>
            <a:pPr marL="320040" indent="-320040" fontAlgn="auto">
              <a:lnSpc>
                <a:spcPct val="80000"/>
              </a:lnSpc>
              <a:spcAft>
                <a:spcPts val="0"/>
              </a:spcAft>
              <a:buFontTx/>
              <a:buNone/>
              <a:defRPr/>
            </a:pPr>
            <a:r>
              <a:rPr lang="en-US" sz="3600" dirty="0" smtClean="0">
                <a:latin typeface="Courier New" pitchFamily="49" charset="0"/>
              </a:rPr>
              <a:t>	pay = hours * rate;</a:t>
            </a:r>
          </a:p>
          <a:p>
            <a:pPr marL="320040" indent="-320040" fontAlgn="auto">
              <a:lnSpc>
                <a:spcPct val="80000"/>
              </a:lnSpc>
              <a:spcAft>
                <a:spcPts val="0"/>
              </a:spcAft>
              <a:buFontTx/>
              <a:buNone/>
              <a:defRPr/>
            </a:pPr>
            <a:r>
              <a:rPr lang="en-US" sz="3600" dirty="0" smtClean="0">
                <a:latin typeface="Courier New" pitchFamily="49" charset="0"/>
              </a:rPr>
              <a:t>	</a:t>
            </a:r>
            <a:r>
              <a:rPr lang="en-US" sz="3600" dirty="0" err="1" smtClean="0">
                <a:latin typeface="Courier New" pitchFamily="49" charset="0"/>
              </a:rPr>
              <a:t>cout</a:t>
            </a:r>
            <a:r>
              <a:rPr lang="en-US" sz="3600" dirty="0" smtClean="0">
                <a:latin typeface="Courier New" pitchFamily="49" charset="0"/>
              </a:rPr>
              <a:t>&lt;&lt;"Pay is:”&lt;&lt; pay;</a:t>
            </a:r>
          </a:p>
          <a:p>
            <a:pPr>
              <a:lnSpc>
                <a:spcPct val="80000"/>
              </a:lnSpc>
              <a:buNone/>
              <a:defRPr/>
            </a:pPr>
            <a:r>
              <a:rPr lang="en-US" sz="3600" dirty="0" smtClean="0">
                <a:latin typeface="Courier New" pitchFamily="49" charset="0"/>
              </a:rPr>
              <a:t>	</a:t>
            </a:r>
            <a:r>
              <a:rPr lang="en-US" sz="3600" b="1" dirty="0" err="1" smtClean="0">
                <a:solidFill>
                  <a:srgbClr val="0070C0"/>
                </a:solidFill>
                <a:latin typeface="Courier New" pitchFamily="49" charset="0"/>
              </a:rPr>
              <a:t>count_emp</a:t>
            </a:r>
            <a:r>
              <a:rPr lang="en-US" sz="3600" b="1" dirty="0" smtClean="0">
                <a:solidFill>
                  <a:srgbClr val="0070C0"/>
                </a:solidFill>
                <a:latin typeface="Courier New" pitchFamily="49" charset="0"/>
              </a:rPr>
              <a:t> = </a:t>
            </a:r>
            <a:r>
              <a:rPr lang="en-US" sz="3600" b="1" dirty="0" err="1" smtClean="0">
                <a:solidFill>
                  <a:srgbClr val="0070C0"/>
                </a:solidFill>
                <a:latin typeface="Courier New" pitchFamily="49" charset="0"/>
              </a:rPr>
              <a:t>count_emp</a:t>
            </a:r>
            <a:r>
              <a:rPr lang="en-US" sz="3600" b="1" dirty="0" smtClean="0">
                <a:solidFill>
                  <a:srgbClr val="0070C0"/>
                </a:solidFill>
                <a:latin typeface="Courier New" pitchFamily="49" charset="0"/>
              </a:rPr>
              <a:t> + 1</a:t>
            </a:r>
            <a:r>
              <a:rPr lang="en-US" sz="3600" dirty="0" smtClean="0">
                <a:latin typeface="Courier New" pitchFamily="49" charset="0"/>
              </a:rPr>
              <a:t>; </a:t>
            </a:r>
            <a:r>
              <a:rPr lang="en-US" sz="2600" dirty="0" smtClean="0">
                <a:solidFill>
                  <a:srgbClr val="00B050"/>
                </a:solidFill>
                <a:latin typeface="Courier New" pitchFamily="49" charset="0"/>
              </a:rPr>
              <a:t>//or </a:t>
            </a:r>
            <a:r>
              <a:rPr lang="en-US" sz="2600" dirty="0" err="1" smtClean="0">
                <a:solidFill>
                  <a:srgbClr val="00B050"/>
                </a:solidFill>
                <a:latin typeface="Courier New" pitchFamily="49" charset="0"/>
              </a:rPr>
              <a:t>count_emp</a:t>
            </a:r>
            <a:r>
              <a:rPr lang="en-US" sz="2600" dirty="0" smtClean="0">
                <a:solidFill>
                  <a:srgbClr val="00B050"/>
                </a:solidFill>
                <a:latin typeface="Courier New" pitchFamily="49" charset="0"/>
              </a:rPr>
              <a:t>++;</a:t>
            </a:r>
            <a:endParaRPr lang="en-US" sz="3600" dirty="0" smtClean="0">
              <a:solidFill>
                <a:srgbClr val="00B050"/>
              </a:solidFill>
              <a:latin typeface="Courier New" pitchFamily="49" charset="0"/>
            </a:endParaRPr>
          </a:p>
          <a:p>
            <a:pPr marL="320040" indent="-320040" fontAlgn="auto">
              <a:lnSpc>
                <a:spcPct val="80000"/>
              </a:lnSpc>
              <a:spcAft>
                <a:spcPts val="0"/>
              </a:spcAft>
              <a:buFontTx/>
              <a:buNone/>
              <a:defRPr/>
            </a:pPr>
            <a:r>
              <a:rPr lang="en-US" sz="3600" dirty="0" smtClean="0">
                <a:solidFill>
                  <a:srgbClr val="FF3300"/>
                </a:solidFill>
                <a:latin typeface="Courier New" pitchFamily="49" charset="0"/>
              </a:rPr>
              <a:t>}</a:t>
            </a:r>
          </a:p>
          <a:p>
            <a:pPr marL="320040" indent="-320040" fontAlgn="auto">
              <a:lnSpc>
                <a:spcPct val="80000"/>
              </a:lnSpc>
              <a:spcAft>
                <a:spcPts val="0"/>
              </a:spcAft>
              <a:buFontTx/>
              <a:buNone/>
              <a:defRPr/>
            </a:pPr>
            <a:endParaRPr lang="en-US" sz="3600" dirty="0" smtClean="0">
              <a:solidFill>
                <a:srgbClr val="FF3300"/>
              </a:solidFill>
              <a:latin typeface="Courier New" pitchFamily="49" charset="0"/>
            </a:endParaRPr>
          </a:p>
          <a:p>
            <a:pPr marL="320040" indent="-320040" fontAlgn="auto">
              <a:lnSpc>
                <a:spcPct val="80000"/>
              </a:lnSpc>
              <a:spcAft>
                <a:spcPts val="0"/>
              </a:spcAft>
              <a:buFontTx/>
              <a:buNone/>
              <a:defRPr/>
            </a:pPr>
            <a:r>
              <a:rPr lang="en-US" sz="3600" dirty="0" err="1" smtClean="0">
                <a:latin typeface="Courier New" pitchFamily="49" charset="0"/>
              </a:rPr>
              <a:t>Cout</a:t>
            </a:r>
            <a:r>
              <a:rPr lang="en-US" sz="3600" dirty="0" smtClean="0">
                <a:latin typeface="Courier New" pitchFamily="49" charset="0"/>
              </a:rPr>
              <a:t>&lt;&lt;"\</a:t>
            </a:r>
            <a:r>
              <a:rPr lang="en-US" sz="3600" dirty="0" err="1" smtClean="0">
                <a:latin typeface="Courier New" pitchFamily="49" charset="0"/>
              </a:rPr>
              <a:t>nAll</a:t>
            </a:r>
            <a:r>
              <a:rPr lang="en-US" sz="3600" dirty="0" smtClean="0">
                <a:latin typeface="Courier New" pitchFamily="49" charset="0"/>
              </a:rPr>
              <a:t> employees processed\n";</a:t>
            </a:r>
            <a:endParaRPr lang="en-US" sz="3600" dirty="0" smtClean="0"/>
          </a:p>
        </p:txBody>
      </p:sp>
      <p:cxnSp>
        <p:nvCxnSpPr>
          <p:cNvPr id="21509" name="AutoShape 4"/>
          <p:cNvCxnSpPr>
            <a:cxnSpLocks noChangeShapeType="1"/>
            <a:stCxn id="8196" idx="0"/>
            <a:endCxn id="8196" idx="0"/>
          </p:cNvCxnSpPr>
          <p:nvPr/>
        </p:nvCxnSpPr>
        <p:spPr bwMode="auto">
          <a:xfrm>
            <a:off x="4878324" y="1600200"/>
            <a:ext cx="0" cy="0"/>
          </a:xfrm>
          <a:prstGeom prst="straightConnector1">
            <a:avLst/>
          </a:prstGeom>
          <a:noFill/>
          <a:ln w="9525">
            <a:solidFill>
              <a:schemeClr val="tx1"/>
            </a:solidFill>
            <a:round/>
            <a:headEnd/>
            <a:tailEnd type="triangle" w="med" len="med"/>
          </a:ln>
        </p:spPr>
      </p:cxnSp>
      <p:sp>
        <p:nvSpPr>
          <p:cNvPr id="21510" name="AutoShape 5"/>
          <p:cNvSpPr>
            <a:spLocks noChangeArrowheads="1"/>
          </p:cNvSpPr>
          <p:nvPr/>
        </p:nvSpPr>
        <p:spPr bwMode="auto">
          <a:xfrm flipV="1">
            <a:off x="4716016" y="2564904"/>
            <a:ext cx="648072" cy="216024"/>
          </a:xfrm>
          <a:prstGeom prst="leftArrow">
            <a:avLst>
              <a:gd name="adj1" fmla="val 50000"/>
              <a:gd name="adj2" fmla="val 200000"/>
            </a:avLst>
          </a:prstGeom>
          <a:solidFill>
            <a:schemeClr val="tx1"/>
          </a:solidFill>
          <a:ln w="9525">
            <a:solidFill>
              <a:schemeClr val="tx1"/>
            </a:solidFill>
            <a:miter lim="800000"/>
            <a:headEnd/>
            <a:tailEnd/>
          </a:ln>
        </p:spPr>
        <p:txBody>
          <a:bodyPr wrap="none" anchor="ctr"/>
          <a:lstStyle/>
          <a:p>
            <a:endParaRPr lang="en-US"/>
          </a:p>
        </p:txBody>
      </p:sp>
      <p:sp>
        <p:nvSpPr>
          <p:cNvPr id="21511" name="Text Box 6"/>
          <p:cNvSpPr txBox="1">
            <a:spLocks noChangeArrowheads="1"/>
          </p:cNvSpPr>
          <p:nvPr/>
        </p:nvSpPr>
        <p:spPr bwMode="auto">
          <a:xfrm>
            <a:off x="5364088" y="2492896"/>
            <a:ext cx="3505200" cy="366713"/>
          </a:xfrm>
          <a:prstGeom prst="rect">
            <a:avLst/>
          </a:prstGeom>
          <a:noFill/>
          <a:ln w="9525">
            <a:noFill/>
            <a:miter lim="800000"/>
            <a:headEnd/>
            <a:tailEnd/>
          </a:ln>
        </p:spPr>
        <p:txBody>
          <a:bodyPr>
            <a:spAutoFit/>
          </a:bodyPr>
          <a:lstStyle/>
          <a:p>
            <a:pPr>
              <a:spcBef>
                <a:spcPct val="50000"/>
              </a:spcBef>
            </a:pPr>
            <a:r>
              <a:rPr lang="en-US" b="1" dirty="0">
                <a:solidFill>
                  <a:srgbClr val="0033CC"/>
                </a:solidFill>
              </a:rPr>
              <a:t>loop repetition condition</a:t>
            </a:r>
          </a:p>
        </p:txBody>
      </p:sp>
      <p:sp>
        <p:nvSpPr>
          <p:cNvPr id="9" name="Rectangle 8"/>
          <p:cNvSpPr/>
          <p:nvPr/>
        </p:nvSpPr>
        <p:spPr>
          <a:xfrm>
            <a:off x="4572000" y="3717032"/>
            <a:ext cx="3672408" cy="549381"/>
          </a:xfrm>
          <a:prstGeom prst="rect">
            <a:avLst/>
          </a:prstGeom>
          <a:ln>
            <a:solidFill>
              <a:schemeClr val="tx1"/>
            </a:solidFill>
          </a:ln>
        </p:spPr>
        <p:txBody>
          <a:bodyPr wrap="square">
            <a:spAutoFit/>
          </a:bodyPr>
          <a:lstStyle/>
          <a:p>
            <a:pPr marL="320040" indent="-320040" fontAlgn="auto">
              <a:lnSpc>
                <a:spcPct val="80000"/>
              </a:lnSpc>
              <a:spcAft>
                <a:spcPts val="0"/>
              </a:spcAft>
              <a:buFontTx/>
              <a:buNone/>
              <a:defRPr/>
            </a:pPr>
            <a:r>
              <a:rPr lang="en-US" dirty="0" err="1" smtClean="0">
                <a:latin typeface="Courier New" pitchFamily="49" charset="0"/>
              </a:rPr>
              <a:t>count_emp</a:t>
            </a:r>
            <a:r>
              <a:rPr lang="en-US" dirty="0" smtClean="0">
                <a:latin typeface="Courier New" pitchFamily="49" charset="0"/>
              </a:rPr>
              <a:t> = 1;</a:t>
            </a:r>
          </a:p>
          <a:p>
            <a:pPr marL="320040" indent="-320040" fontAlgn="auto">
              <a:lnSpc>
                <a:spcPct val="80000"/>
              </a:lnSpc>
              <a:spcAft>
                <a:spcPts val="0"/>
              </a:spcAft>
              <a:buFontTx/>
              <a:buNone/>
              <a:defRPr/>
            </a:pPr>
            <a:r>
              <a:rPr lang="en-US" dirty="0" smtClean="0">
                <a:solidFill>
                  <a:srgbClr val="FF3300"/>
                </a:solidFill>
                <a:latin typeface="Courier New" pitchFamily="49" charset="0"/>
              </a:rPr>
              <a:t>while</a:t>
            </a:r>
            <a:r>
              <a:rPr lang="en-US" dirty="0" smtClean="0">
                <a:latin typeface="Courier New" pitchFamily="49" charset="0"/>
              </a:rPr>
              <a:t> (</a:t>
            </a:r>
            <a:r>
              <a:rPr lang="en-US" dirty="0" err="1" smtClean="0">
                <a:latin typeface="Courier New" pitchFamily="49" charset="0"/>
              </a:rPr>
              <a:t>count_emp</a:t>
            </a:r>
            <a:r>
              <a:rPr lang="en-US" dirty="0" smtClean="0">
                <a:latin typeface="Courier New" pitchFamily="49" charset="0"/>
              </a:rPr>
              <a:t> &lt;= 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bg1">
                    <a:lumMod val="50000"/>
                  </a:schemeClr>
                </a:solidFill>
                <a:cs typeface="Arial" pitchFamily="34" charset="0"/>
              </a:rPr>
              <a:t>Counter–controlled </a:t>
            </a:r>
            <a:r>
              <a:rPr lang="en-US" dirty="0" smtClean="0">
                <a:solidFill>
                  <a:srgbClr val="FF0000"/>
                </a:solidFill>
                <a:cs typeface="Arial" pitchFamily="34" charset="0"/>
              </a:rPr>
              <a:t>while</a:t>
            </a:r>
            <a:r>
              <a:rPr lang="en-US" dirty="0" smtClean="0">
                <a:solidFill>
                  <a:schemeClr val="bg1">
                    <a:lumMod val="50000"/>
                  </a:schemeClr>
                </a:solidFill>
                <a:cs typeface="Arial" pitchFamily="34" charset="0"/>
              </a:rPr>
              <a:t> loop</a:t>
            </a:r>
            <a:br>
              <a:rPr lang="en-US" dirty="0" smtClean="0">
                <a:solidFill>
                  <a:schemeClr val="bg1">
                    <a:lumMod val="50000"/>
                  </a:schemeClr>
                </a:solidFill>
                <a:cs typeface="Arial" pitchFamily="34" charset="0"/>
              </a:rPr>
            </a:br>
            <a:r>
              <a:rPr lang="en-US" dirty="0" smtClean="0">
                <a:solidFill>
                  <a:schemeClr val="bg1">
                    <a:lumMod val="50000"/>
                  </a:schemeClr>
                </a:solidFill>
                <a:ea typeface="+mn-ea"/>
                <a:cs typeface="Arial" pitchFamily="34" charset="0"/>
              </a:rPr>
              <a:t>while Statement</a:t>
            </a:r>
          </a:p>
        </p:txBody>
      </p:sp>
      <p:sp>
        <p:nvSpPr>
          <p:cNvPr id="5" name="Footer Placeholder 4"/>
          <p:cNvSpPr>
            <a:spLocks noGrp="1"/>
          </p:cNvSpPr>
          <p:nvPr>
            <p:ph type="ftr" sz="quarter" idx="11"/>
          </p:nvPr>
        </p:nvSpPr>
        <p:spPr/>
        <p:txBody>
          <a:bodyPr/>
          <a:lstStyle/>
          <a:p>
            <a:r>
              <a:rPr lang="en-US" smtClean="0"/>
              <a:t>A.AlOsaimi</a:t>
            </a:r>
            <a:endParaRPr lang="en-US"/>
          </a:p>
        </p:txBody>
      </p:sp>
      <p:sp>
        <p:nvSpPr>
          <p:cNvPr id="9218" name="Slide Number Placeholder 4"/>
          <p:cNvSpPr>
            <a:spLocks noGrp="1"/>
          </p:cNvSpPr>
          <p:nvPr>
            <p:ph type="sldNum" sz="quarter" idx="12"/>
          </p:nvPr>
        </p:nvSpPr>
        <p:spPr/>
        <p:txBody>
          <a:bodyPr>
            <a:normAutofit fontScale="85000" lnSpcReduction="20000"/>
          </a:bodyPr>
          <a:lstStyle/>
          <a:p>
            <a:pPr>
              <a:defRPr/>
            </a:pPr>
            <a:fld id="{F92F910E-1CF8-412F-8862-B3538602DC29}" type="slidenum">
              <a:rPr lang="en-US"/>
              <a:pPr>
                <a:defRPr/>
              </a:pPr>
              <a:t>8</a:t>
            </a:fld>
            <a:endParaRPr lang="en-US"/>
          </a:p>
        </p:txBody>
      </p:sp>
      <p:sp>
        <p:nvSpPr>
          <p:cNvPr id="22532" name="Rectangle 3"/>
          <p:cNvSpPr>
            <a:spLocks noGrp="1" noChangeArrowheads="1"/>
          </p:cNvSpPr>
          <p:nvPr>
            <p:ph sz="quarter" idx="1"/>
          </p:nvPr>
        </p:nvSpPr>
        <p:spPr/>
        <p:txBody>
          <a:bodyPr/>
          <a:lstStyle/>
          <a:p>
            <a:pPr>
              <a:lnSpc>
                <a:spcPct val="90000"/>
              </a:lnSpc>
            </a:pPr>
            <a:r>
              <a:rPr lang="en-US" sz="2400" dirty="0" smtClean="0"/>
              <a:t>Syntax of the while Statement:</a:t>
            </a:r>
          </a:p>
          <a:p>
            <a:pPr lvl="1">
              <a:lnSpc>
                <a:spcPct val="90000"/>
              </a:lnSpc>
            </a:pPr>
            <a:r>
              <a:rPr lang="en-US" sz="2400" dirty="0" smtClean="0">
                <a:solidFill>
                  <a:srgbClr val="0033CC"/>
                </a:solidFill>
              </a:rPr>
              <a:t>Initialization</a:t>
            </a:r>
            <a:r>
              <a:rPr lang="en-US" sz="2400" dirty="0" smtClean="0"/>
              <a:t>. i.e. </a:t>
            </a:r>
            <a:r>
              <a:rPr lang="en-US" sz="2000" dirty="0" err="1" smtClean="0">
                <a:latin typeface="Courier New" pitchFamily="49" charset="0"/>
              </a:rPr>
              <a:t>count_emp</a:t>
            </a:r>
            <a:r>
              <a:rPr lang="en-US" sz="2000" dirty="0" smtClean="0">
                <a:latin typeface="Courier New" pitchFamily="49" charset="0"/>
              </a:rPr>
              <a:t> = 0;</a:t>
            </a:r>
            <a:endParaRPr lang="en-US" sz="2400" dirty="0" smtClean="0"/>
          </a:p>
          <a:p>
            <a:pPr lvl="1">
              <a:lnSpc>
                <a:spcPct val="90000"/>
              </a:lnSpc>
            </a:pPr>
            <a:r>
              <a:rPr lang="en-US" sz="2400" dirty="0" smtClean="0">
                <a:solidFill>
                  <a:srgbClr val="0033CC"/>
                </a:solidFill>
              </a:rPr>
              <a:t>Testing(condition)</a:t>
            </a:r>
            <a:r>
              <a:rPr lang="en-US" sz="2400" dirty="0" smtClean="0"/>
              <a:t>. i.e. </a:t>
            </a:r>
            <a:r>
              <a:rPr lang="en-US" sz="2000" dirty="0" err="1" smtClean="0">
                <a:latin typeface="Courier New" pitchFamily="49" charset="0"/>
              </a:rPr>
              <a:t>count_emp</a:t>
            </a:r>
            <a:r>
              <a:rPr lang="en-US" sz="2000" dirty="0" smtClean="0">
                <a:latin typeface="Courier New" pitchFamily="49" charset="0"/>
              </a:rPr>
              <a:t> &lt; 7</a:t>
            </a:r>
            <a:endParaRPr lang="en-US" sz="2400" dirty="0" smtClean="0"/>
          </a:p>
          <a:p>
            <a:pPr lvl="1">
              <a:lnSpc>
                <a:spcPct val="90000"/>
              </a:lnSpc>
            </a:pPr>
            <a:r>
              <a:rPr lang="en-US" sz="2400" dirty="0" smtClean="0">
                <a:solidFill>
                  <a:srgbClr val="0033CC"/>
                </a:solidFill>
              </a:rPr>
              <a:t>Updating</a:t>
            </a:r>
            <a:r>
              <a:rPr lang="en-US" sz="2400" dirty="0" smtClean="0"/>
              <a:t> i.e. </a:t>
            </a:r>
            <a:r>
              <a:rPr lang="en-US" sz="2000" dirty="0" err="1" smtClean="0">
                <a:latin typeface="Courier New" pitchFamily="49" charset="0"/>
              </a:rPr>
              <a:t>count_emp</a:t>
            </a:r>
            <a:r>
              <a:rPr lang="en-US" sz="2000" dirty="0" smtClean="0">
                <a:latin typeface="Courier New" pitchFamily="49" charset="0"/>
              </a:rPr>
              <a:t> = </a:t>
            </a:r>
            <a:r>
              <a:rPr lang="en-US" sz="2000" dirty="0" err="1" smtClean="0">
                <a:latin typeface="Courier New" pitchFamily="49" charset="0"/>
              </a:rPr>
              <a:t>count_emp</a:t>
            </a:r>
            <a:r>
              <a:rPr lang="en-US" sz="2000" dirty="0" smtClean="0">
                <a:latin typeface="Courier New" pitchFamily="49" charset="0"/>
              </a:rPr>
              <a:t> + 1;</a:t>
            </a:r>
            <a:endParaRPr lang="en-US" sz="2400" dirty="0" smtClean="0"/>
          </a:p>
          <a:p>
            <a:pPr>
              <a:lnSpc>
                <a:spcPct val="90000"/>
              </a:lnSpc>
            </a:pPr>
            <a:r>
              <a:rPr lang="en-US" sz="2400" dirty="0" smtClean="0"/>
              <a:t>The above steps must be followed for every while loop.</a:t>
            </a:r>
          </a:p>
          <a:p>
            <a:pPr>
              <a:lnSpc>
                <a:spcPct val="90000"/>
              </a:lnSpc>
            </a:pPr>
            <a:r>
              <a:rPr lang="en-US" sz="2400" dirty="0" smtClean="0"/>
              <a:t>If updating is skipped, it produce an </a:t>
            </a:r>
            <a:r>
              <a:rPr lang="en-US" sz="2400" b="1" dirty="0" smtClean="0">
                <a:solidFill>
                  <a:srgbClr val="0033CC"/>
                </a:solidFill>
              </a:rPr>
              <a:t>infinite loop</a:t>
            </a:r>
          </a:p>
        </p:txBody>
      </p:sp>
      <p:pic>
        <p:nvPicPr>
          <p:cNvPr id="40961" name="Picture 1"/>
          <p:cNvPicPr>
            <a:picLocks noChangeAspect="1" noChangeArrowheads="1"/>
          </p:cNvPicPr>
          <p:nvPr/>
        </p:nvPicPr>
        <p:blipFill>
          <a:blip r:embed="rId3" cstate="print"/>
          <a:srcRect/>
          <a:stretch>
            <a:fillRect/>
          </a:stretch>
        </p:blipFill>
        <p:spPr bwMode="auto">
          <a:xfrm>
            <a:off x="0" y="4221088"/>
            <a:ext cx="9079270"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457200" y="274638"/>
            <a:ext cx="8229600" cy="487362"/>
          </a:xfrm>
        </p:spPr>
        <p:txBody>
          <a:bodyPr>
            <a:normAutofit fontScale="90000"/>
          </a:bodyPr>
          <a:lstStyle/>
          <a:p>
            <a:pPr fontAlgn="auto">
              <a:spcAft>
                <a:spcPts val="0"/>
              </a:spcAft>
              <a:defRPr/>
            </a:pPr>
            <a:r>
              <a:rPr lang="en-US" dirty="0" smtClean="0">
                <a:solidFill>
                  <a:schemeClr val="bg1">
                    <a:lumMod val="50000"/>
                  </a:schemeClr>
                </a:solidFill>
                <a:cs typeface="Arial" pitchFamily="34" charset="0"/>
              </a:rPr>
              <a:t>Counter–controlled </a:t>
            </a:r>
            <a:r>
              <a:rPr lang="en-US" dirty="0" smtClean="0">
                <a:solidFill>
                  <a:srgbClr val="FF0000"/>
                </a:solidFill>
                <a:cs typeface="Arial" pitchFamily="34" charset="0"/>
              </a:rPr>
              <a:t>while</a:t>
            </a:r>
            <a:r>
              <a:rPr lang="en-US" dirty="0" smtClean="0">
                <a:solidFill>
                  <a:schemeClr val="bg1">
                    <a:lumMod val="50000"/>
                  </a:schemeClr>
                </a:solidFill>
                <a:cs typeface="Arial" pitchFamily="34" charset="0"/>
              </a:rPr>
              <a:t> loop</a:t>
            </a:r>
            <a:br>
              <a:rPr lang="en-US" dirty="0" smtClean="0">
                <a:solidFill>
                  <a:schemeClr val="bg1">
                    <a:lumMod val="50000"/>
                  </a:schemeClr>
                </a:solidFill>
                <a:cs typeface="Arial" pitchFamily="34" charset="0"/>
              </a:rPr>
            </a:br>
            <a:r>
              <a:rPr lang="en-US" dirty="0" smtClean="0">
                <a:solidFill>
                  <a:schemeClr val="bg1">
                    <a:lumMod val="50000"/>
                  </a:schemeClr>
                </a:solidFill>
                <a:ea typeface="+mn-ea"/>
                <a:cs typeface="Arial" pitchFamily="34" charset="0"/>
              </a:rPr>
              <a:t>Example 2: Computing Sum</a:t>
            </a:r>
          </a:p>
        </p:txBody>
      </p:sp>
      <p:sp>
        <p:nvSpPr>
          <p:cNvPr id="1029" name="Rectangle 3"/>
          <p:cNvSpPr>
            <a:spLocks noGrp="1" noChangeArrowheads="1"/>
          </p:cNvSpPr>
          <p:nvPr>
            <p:ph type="body" sz="half" idx="1"/>
          </p:nvPr>
        </p:nvSpPr>
        <p:spPr>
          <a:xfrm>
            <a:off x="304800" y="1600200"/>
            <a:ext cx="8534400" cy="5257800"/>
          </a:xfrm>
        </p:spPr>
        <p:txBody>
          <a:bodyPr>
            <a:normAutofit lnSpcReduction="10000"/>
          </a:bodyPr>
          <a:lstStyle/>
          <a:p>
            <a:pPr marL="320040" indent="-320040" fontAlgn="auto">
              <a:spcAft>
                <a:spcPts val="0"/>
              </a:spcAft>
              <a:buFont typeface="Wingdings"/>
              <a:buChar char=""/>
              <a:defRPr/>
            </a:pPr>
            <a:r>
              <a:rPr lang="en-US" sz="2800" dirty="0" smtClean="0"/>
              <a:t>If we want to compute          , we need to do 1+2+3+...+100</a:t>
            </a:r>
          </a:p>
          <a:p>
            <a:pPr lvl="2" fontAlgn="auto">
              <a:spcAft>
                <a:spcPts val="0"/>
              </a:spcAft>
              <a:buFont typeface="Times New Roman" pitchFamily="18" charset="0"/>
              <a:buNone/>
              <a:defRPr/>
            </a:pPr>
            <a:r>
              <a:rPr lang="en-US" sz="2400" dirty="0" smtClean="0">
                <a:solidFill>
                  <a:srgbClr val="0033CC"/>
                </a:solidFill>
              </a:rPr>
              <a:t>#include &lt;</a:t>
            </a:r>
            <a:r>
              <a:rPr lang="en-US" sz="2400" dirty="0" err="1" smtClean="0">
                <a:solidFill>
                  <a:srgbClr val="0033CC"/>
                </a:solidFill>
              </a:rPr>
              <a:t>iostream</a:t>
            </a:r>
            <a:r>
              <a:rPr lang="en-US" sz="2400" dirty="0" smtClean="0">
                <a:solidFill>
                  <a:srgbClr val="0033CC"/>
                </a:solidFill>
              </a:rPr>
              <a:t>&gt;</a:t>
            </a:r>
          </a:p>
          <a:p>
            <a:pPr lvl="2" fontAlgn="auto">
              <a:spcAft>
                <a:spcPts val="0"/>
              </a:spcAft>
              <a:buFont typeface="Times New Roman" pitchFamily="18" charset="0"/>
              <a:buNone/>
              <a:defRPr/>
            </a:pPr>
            <a:r>
              <a:rPr lang="en-US" sz="2400" dirty="0" smtClean="0">
                <a:solidFill>
                  <a:srgbClr val="0033CC"/>
                </a:solidFill>
              </a:rPr>
              <a:t>using namespace std;</a:t>
            </a:r>
          </a:p>
          <a:p>
            <a:pPr lvl="2" fontAlgn="auto">
              <a:spcAft>
                <a:spcPts val="0"/>
              </a:spcAft>
              <a:buFont typeface="Times New Roman" pitchFamily="18" charset="0"/>
              <a:buNone/>
              <a:defRPr/>
            </a:pPr>
            <a:r>
              <a:rPr lang="en-US" sz="2400" dirty="0" err="1" smtClean="0">
                <a:solidFill>
                  <a:srgbClr val="0033CC"/>
                </a:solidFill>
              </a:rPr>
              <a:t>int</a:t>
            </a:r>
            <a:r>
              <a:rPr lang="en-US" sz="2400" dirty="0" smtClean="0">
                <a:solidFill>
                  <a:srgbClr val="0033CC"/>
                </a:solidFill>
              </a:rPr>
              <a:t> main() {</a:t>
            </a:r>
          </a:p>
          <a:p>
            <a:pPr lvl="2" fontAlgn="auto">
              <a:spcAft>
                <a:spcPts val="0"/>
              </a:spcAft>
              <a:buFont typeface="Times New Roman" pitchFamily="18" charset="0"/>
              <a:buNone/>
              <a:defRPr/>
            </a:pPr>
            <a:r>
              <a:rPr lang="en-US" sz="2400" dirty="0" smtClean="0">
                <a:solidFill>
                  <a:srgbClr val="00B0F0"/>
                </a:solidFill>
              </a:rPr>
              <a:t>     int sum =0, </a:t>
            </a:r>
            <a:r>
              <a:rPr lang="en-US" sz="2400" dirty="0" err="1" smtClean="0">
                <a:solidFill>
                  <a:srgbClr val="00B0F0"/>
                </a:solidFill>
              </a:rPr>
              <a:t>i</a:t>
            </a:r>
            <a:r>
              <a:rPr lang="en-US" sz="2400" dirty="0" smtClean="0">
                <a:solidFill>
                  <a:srgbClr val="00B0F0"/>
                </a:solidFill>
              </a:rPr>
              <a:t> = 1;</a:t>
            </a:r>
          </a:p>
          <a:p>
            <a:pPr lvl="2" fontAlgn="auto">
              <a:spcAft>
                <a:spcPts val="0"/>
              </a:spcAft>
              <a:buFont typeface="Times New Roman" pitchFamily="18" charset="0"/>
              <a:buNone/>
              <a:defRPr/>
            </a:pPr>
            <a:r>
              <a:rPr lang="en-US" sz="2400" dirty="0" smtClean="0">
                <a:solidFill>
                  <a:srgbClr val="FF3300"/>
                </a:solidFill>
              </a:rPr>
              <a:t>     while (</a:t>
            </a:r>
            <a:r>
              <a:rPr lang="en-US" sz="2400" dirty="0" err="1" smtClean="0">
                <a:solidFill>
                  <a:srgbClr val="FF3300"/>
                </a:solidFill>
              </a:rPr>
              <a:t>i</a:t>
            </a:r>
            <a:r>
              <a:rPr lang="en-US" sz="2400" dirty="0" smtClean="0">
                <a:solidFill>
                  <a:srgbClr val="FF3300"/>
                </a:solidFill>
              </a:rPr>
              <a:t> &lt;= 100) {</a:t>
            </a:r>
          </a:p>
          <a:p>
            <a:pPr lvl="2" fontAlgn="auto">
              <a:spcAft>
                <a:spcPts val="0"/>
              </a:spcAft>
              <a:buFont typeface="Times New Roman" pitchFamily="18" charset="0"/>
              <a:buNone/>
              <a:defRPr/>
            </a:pPr>
            <a:r>
              <a:rPr lang="en-US" sz="3000" dirty="0" smtClean="0"/>
              <a:t>           sum = sum + </a:t>
            </a:r>
            <a:r>
              <a:rPr lang="en-US" sz="3000" dirty="0" err="1" smtClean="0"/>
              <a:t>i</a:t>
            </a:r>
            <a:r>
              <a:rPr lang="en-US" sz="3000" dirty="0" smtClean="0"/>
              <a:t>;   </a:t>
            </a:r>
            <a:r>
              <a:rPr lang="en-US" sz="3000" dirty="0" smtClean="0">
                <a:solidFill>
                  <a:srgbClr val="00B050"/>
                </a:solidFill>
              </a:rPr>
              <a:t>//or sum+=</a:t>
            </a:r>
            <a:r>
              <a:rPr lang="en-US" sz="3000" dirty="0" err="1" smtClean="0">
                <a:solidFill>
                  <a:srgbClr val="00B050"/>
                </a:solidFill>
              </a:rPr>
              <a:t>i</a:t>
            </a:r>
            <a:r>
              <a:rPr lang="en-US" sz="3000" dirty="0" smtClean="0">
                <a:solidFill>
                  <a:srgbClr val="00B050"/>
                </a:solidFill>
              </a:rPr>
              <a:t>;</a:t>
            </a:r>
          </a:p>
          <a:p>
            <a:pPr lvl="2" fontAlgn="auto">
              <a:spcAft>
                <a:spcPts val="0"/>
              </a:spcAft>
              <a:buFont typeface="Times New Roman" pitchFamily="18" charset="0"/>
              <a:buNone/>
              <a:defRPr/>
            </a:pPr>
            <a:r>
              <a:rPr lang="en-US" sz="3000" dirty="0" smtClean="0">
                <a:solidFill>
                  <a:srgbClr val="00B0F0"/>
                </a:solidFill>
              </a:rPr>
              <a:t>           </a:t>
            </a:r>
            <a:r>
              <a:rPr lang="en-US" sz="3000" dirty="0" err="1" smtClean="0">
                <a:solidFill>
                  <a:srgbClr val="00B0F0"/>
                </a:solidFill>
              </a:rPr>
              <a:t>i</a:t>
            </a:r>
            <a:r>
              <a:rPr lang="en-US" sz="3000" dirty="0" smtClean="0">
                <a:solidFill>
                  <a:srgbClr val="00B0F0"/>
                </a:solidFill>
              </a:rPr>
              <a:t> = </a:t>
            </a:r>
            <a:r>
              <a:rPr lang="en-US" sz="3000" dirty="0" err="1" smtClean="0">
                <a:solidFill>
                  <a:srgbClr val="00B0F0"/>
                </a:solidFill>
              </a:rPr>
              <a:t>i</a:t>
            </a:r>
            <a:r>
              <a:rPr lang="en-US" sz="3000" dirty="0" smtClean="0">
                <a:solidFill>
                  <a:srgbClr val="00B0F0"/>
                </a:solidFill>
              </a:rPr>
              <a:t> + 1;   </a:t>
            </a:r>
            <a:r>
              <a:rPr lang="en-US" sz="3000" dirty="0" smtClean="0">
                <a:solidFill>
                  <a:srgbClr val="00B050"/>
                </a:solidFill>
              </a:rPr>
              <a:t>//or </a:t>
            </a:r>
            <a:r>
              <a:rPr lang="en-US" sz="3000" dirty="0" err="1" smtClean="0">
                <a:solidFill>
                  <a:srgbClr val="00B050"/>
                </a:solidFill>
              </a:rPr>
              <a:t>i</a:t>
            </a:r>
            <a:r>
              <a:rPr lang="en-US" sz="3000" dirty="0" smtClean="0">
                <a:solidFill>
                  <a:srgbClr val="00B050"/>
                </a:solidFill>
              </a:rPr>
              <a:t>++;   ++</a:t>
            </a:r>
            <a:r>
              <a:rPr lang="en-US" sz="3000" dirty="0" err="1" smtClean="0">
                <a:solidFill>
                  <a:srgbClr val="00B050"/>
                </a:solidFill>
              </a:rPr>
              <a:t>i</a:t>
            </a:r>
            <a:r>
              <a:rPr lang="en-US" sz="3000" dirty="0" smtClean="0">
                <a:solidFill>
                  <a:srgbClr val="00B050"/>
                </a:solidFill>
              </a:rPr>
              <a:t>;   </a:t>
            </a:r>
            <a:r>
              <a:rPr lang="en-US" sz="3000" dirty="0" err="1" smtClean="0">
                <a:solidFill>
                  <a:srgbClr val="00B050"/>
                </a:solidFill>
              </a:rPr>
              <a:t>i</a:t>
            </a:r>
            <a:r>
              <a:rPr lang="en-US" sz="3000" dirty="0" smtClean="0">
                <a:solidFill>
                  <a:srgbClr val="00B050"/>
                </a:solidFill>
              </a:rPr>
              <a:t>+=1</a:t>
            </a:r>
            <a:r>
              <a:rPr lang="en-US" sz="2400" dirty="0" smtClean="0">
                <a:solidFill>
                  <a:srgbClr val="00B050"/>
                </a:solidFill>
              </a:rPr>
              <a:t>;</a:t>
            </a:r>
          </a:p>
          <a:p>
            <a:pPr lvl="2" fontAlgn="auto">
              <a:spcAft>
                <a:spcPts val="0"/>
              </a:spcAft>
              <a:buFont typeface="Times New Roman" pitchFamily="18" charset="0"/>
              <a:buNone/>
              <a:defRPr/>
            </a:pPr>
            <a:r>
              <a:rPr lang="en-US" sz="2400" dirty="0" smtClean="0">
                <a:solidFill>
                  <a:srgbClr val="FF3300"/>
                </a:solidFill>
              </a:rPr>
              <a:t>     }</a:t>
            </a:r>
          </a:p>
          <a:p>
            <a:pPr lvl="2" fontAlgn="auto">
              <a:spcAft>
                <a:spcPts val="0"/>
              </a:spcAft>
              <a:buFont typeface="Times New Roman" pitchFamily="18" charset="0"/>
              <a:buNone/>
              <a:defRPr/>
            </a:pPr>
            <a:r>
              <a:rPr lang="en-US" sz="2400" dirty="0" smtClean="0">
                <a:solidFill>
                  <a:srgbClr val="0033CC"/>
                </a:solidFill>
              </a:rPr>
              <a:t>     </a:t>
            </a:r>
            <a:r>
              <a:rPr lang="en-US" sz="2400" dirty="0" err="1" smtClean="0">
                <a:solidFill>
                  <a:srgbClr val="0033CC"/>
                </a:solidFill>
              </a:rPr>
              <a:t>cout</a:t>
            </a:r>
            <a:r>
              <a:rPr lang="en-US" sz="2400" dirty="0" smtClean="0">
                <a:solidFill>
                  <a:srgbClr val="0033CC"/>
                </a:solidFill>
              </a:rPr>
              <a:t>&lt;&lt;"Sum is :"&lt;&lt;sum &lt;&lt;</a:t>
            </a:r>
            <a:r>
              <a:rPr lang="en-US" sz="2400" dirty="0" err="1" smtClean="0">
                <a:solidFill>
                  <a:srgbClr val="0033CC"/>
                </a:solidFill>
              </a:rPr>
              <a:t>endl</a:t>
            </a:r>
            <a:r>
              <a:rPr lang="en-US" sz="2400" dirty="0" smtClean="0">
                <a:solidFill>
                  <a:srgbClr val="0033CC"/>
                </a:solidFill>
              </a:rPr>
              <a:t>;</a:t>
            </a:r>
          </a:p>
          <a:p>
            <a:pPr lvl="2" fontAlgn="auto">
              <a:spcAft>
                <a:spcPts val="0"/>
              </a:spcAft>
              <a:buFont typeface="Times New Roman" pitchFamily="18" charset="0"/>
              <a:buNone/>
              <a:defRPr/>
            </a:pPr>
            <a:r>
              <a:rPr lang="en-US" sz="2400" dirty="0" smtClean="0">
                <a:solidFill>
                  <a:srgbClr val="0033CC"/>
                </a:solidFill>
              </a:rPr>
              <a:t>     return 0;}</a:t>
            </a:r>
          </a:p>
        </p:txBody>
      </p:sp>
      <p:graphicFrame>
        <p:nvGraphicFramePr>
          <p:cNvPr id="1026" name="Object 4"/>
          <p:cNvGraphicFramePr>
            <a:graphicFrameLocks noGrp="1" noChangeAspect="1"/>
          </p:cNvGraphicFramePr>
          <p:nvPr>
            <p:ph sz="half" idx="2"/>
          </p:nvPr>
        </p:nvGraphicFramePr>
        <p:xfrm>
          <a:off x="3657600" y="1219200"/>
          <a:ext cx="658813" cy="1066800"/>
        </p:xfrm>
        <a:graphic>
          <a:graphicData uri="http://schemas.openxmlformats.org/presentationml/2006/ole">
            <mc:AlternateContent xmlns:mc="http://schemas.openxmlformats.org/markup-compatibility/2006">
              <mc:Choice xmlns:v="urn:schemas-microsoft-com:vml" Requires="v">
                <p:oleObj spid="_x0000_s1029" name="Equation" r:id="rId4" imgW="266400" imgH="431640" progId="Equation.3">
                  <p:embed/>
                </p:oleObj>
              </mc:Choice>
              <mc:Fallback>
                <p:oleObj name="Equation" r:id="rId4" imgW="266400" imgH="431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219200"/>
                        <a:ext cx="65881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Slide Number Placeholder 5"/>
          <p:cNvSpPr>
            <a:spLocks noGrp="1"/>
          </p:cNvSpPr>
          <p:nvPr>
            <p:ph type="sldNum" sz="quarter" idx="11"/>
          </p:nvPr>
        </p:nvSpPr>
        <p:spPr/>
        <p:txBody>
          <a:bodyPr>
            <a:normAutofit fontScale="85000" lnSpcReduction="20000"/>
          </a:bodyPr>
          <a:lstStyle/>
          <a:p>
            <a:pPr>
              <a:defRPr/>
            </a:pPr>
            <a:fld id="{C5C49F2D-2290-4363-85D9-E9A651A6C4E8}" type="slidenum">
              <a:rPr lang="en-US" smtClean="0"/>
              <a:pPr>
                <a:defRPr/>
              </a:pPr>
              <a:t>9</a:t>
            </a:fld>
            <a:endParaRPr lang="en-US" smtClean="0"/>
          </a:p>
        </p:txBody>
      </p:sp>
      <p:sp>
        <p:nvSpPr>
          <p:cNvPr id="6" name="Footer Placeholder 5"/>
          <p:cNvSpPr>
            <a:spLocks noGrp="1"/>
          </p:cNvSpPr>
          <p:nvPr>
            <p:ph type="ftr" sz="quarter" idx="10"/>
          </p:nvPr>
        </p:nvSpPr>
        <p:spPr/>
        <p:txBody>
          <a:bodyPr/>
          <a:lstStyle/>
          <a:p>
            <a:pPr>
              <a:defRPr/>
            </a:pPr>
            <a:r>
              <a:rPr lang="en-US" smtClean="0"/>
              <a:t>A.AlOsaimi</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36D3F0254A364FA5233E32238759C0" ma:contentTypeVersion="0" ma:contentTypeDescription="Create a new document." ma:contentTypeScope="" ma:versionID="bf3d6544d6646c1c63426f080d38fc8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768051-DFEF-494E-BB5D-A41492B139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AFE24D5-A68E-4AC2-8E93-D19CAD2DED97}">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436086EB-21C0-498B-86E7-A222C72C2B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2284</TotalTime>
  <Words>2111</Words>
  <Application>Microsoft Office PowerPoint</Application>
  <PresentationFormat>عرض على الشاشة (3:4)‏</PresentationFormat>
  <Paragraphs>526</Paragraphs>
  <Slides>41</Slides>
  <Notes>38</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41</vt:i4>
      </vt:variant>
    </vt:vector>
  </HeadingPairs>
  <TitlesOfParts>
    <vt:vector size="43" baseType="lpstr">
      <vt:lpstr>Median</vt:lpstr>
      <vt:lpstr>Equation</vt:lpstr>
      <vt:lpstr>Chapter 4  Repetition Structures  </vt:lpstr>
      <vt:lpstr>Types of Control Structures</vt:lpstr>
      <vt:lpstr>Loop Statementes</vt:lpstr>
      <vt:lpstr>Loop Statements</vt:lpstr>
      <vt:lpstr>Counting Loop</vt:lpstr>
      <vt:lpstr>Counter–controlled while loop</vt:lpstr>
      <vt:lpstr>Counter–controlled while loop  Example 1 This slide shows a program fragment that computes and displays the gross pay for seven employees. The loop body is the compound statements (those between { and })  </vt:lpstr>
      <vt:lpstr>Counter–controlled while loop while Statement</vt:lpstr>
      <vt:lpstr>Counter–controlled while loop Example 2: Computing Sum</vt:lpstr>
      <vt:lpstr>The for loop</vt:lpstr>
      <vt:lpstr>General Form of for statement</vt:lpstr>
      <vt:lpstr> The for Repetition Statement</vt:lpstr>
      <vt:lpstr>for - Example 1</vt:lpstr>
      <vt:lpstr>for - Syntaxes</vt:lpstr>
      <vt:lpstr> for and while</vt:lpstr>
      <vt:lpstr>Example 2 – Print the number from 1 to 10 using while loop </vt:lpstr>
      <vt:lpstr>using for</vt:lpstr>
      <vt:lpstr> for statement </vt:lpstr>
      <vt:lpstr>for - Example 4</vt:lpstr>
      <vt:lpstr>Conditional Loops</vt:lpstr>
      <vt:lpstr>Sentinel-Controlled while Loop</vt:lpstr>
      <vt:lpstr>Sentinel-Controlled while Loop example1</vt:lpstr>
      <vt:lpstr>Sentinel-Controlled while Loop example2</vt:lpstr>
      <vt:lpstr>عرض تقديمي في PowerPoint</vt:lpstr>
      <vt:lpstr>Convert Sentinel Controlled while loop  for loop</vt:lpstr>
      <vt:lpstr>Flag-Controlled while Loop</vt:lpstr>
      <vt:lpstr>Example</vt:lpstr>
      <vt:lpstr>Flag-Controlled while Loop- Example 1(Guessing the number game)</vt:lpstr>
      <vt:lpstr>Nested Loops</vt:lpstr>
      <vt:lpstr>Example: Sum of Scores of 3 sections calculate the total scores in each section for 3 sections. Each section's  * scores are terminated by the sentinel -99. */ </vt:lpstr>
      <vt:lpstr>عرض تقديمي في PowerPoint</vt:lpstr>
      <vt:lpstr>What is the Output?</vt:lpstr>
      <vt:lpstr>عرض تقديمي في PowerPoint</vt:lpstr>
      <vt:lpstr>do while statement</vt:lpstr>
      <vt:lpstr>do while Example1</vt:lpstr>
      <vt:lpstr>do while Example2</vt:lpstr>
      <vt:lpstr>do while Example3</vt:lpstr>
      <vt:lpstr>break Statements</vt:lpstr>
      <vt:lpstr>break Statements</vt:lpstr>
      <vt:lpstr>continue Statements</vt:lpstr>
      <vt:lpstr>continue Statements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Repetition Structures</dc:title>
  <dc:creator>user</dc:creator>
  <cp:lastModifiedBy>user-8</cp:lastModifiedBy>
  <cp:revision>121</cp:revision>
  <dcterms:created xsi:type="dcterms:W3CDTF">2011-11-12T10:23:49Z</dcterms:created>
  <dcterms:modified xsi:type="dcterms:W3CDTF">2019-09-05T06:22:06Z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0x0101002236D3F0254A364FA5233E32238759C0</vt:lpwstr>
  </property>
</Properties>
</file>