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9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21BEE-2890-44BE-9141-770769B7AB7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49A9E77-6438-4E75-85C0-07CDBDA41D25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اختلف العلماء في نظرتهم للتعليم وأهدافه:</a:t>
          </a:r>
          <a:endParaRPr lang="ar-SA" dirty="0"/>
        </a:p>
      </dgm:t>
    </dgm:pt>
    <dgm:pt modelId="{485CC275-9B25-4E20-8438-96EAFF8574BD}" type="parTrans" cxnId="{3106844B-F87B-42B8-89B2-5FE83C6DF00B}">
      <dgm:prSet/>
      <dgm:spPr/>
      <dgm:t>
        <a:bodyPr/>
        <a:lstStyle/>
        <a:p>
          <a:pPr rtl="1"/>
          <a:endParaRPr lang="ar-SA"/>
        </a:p>
      </dgm:t>
    </dgm:pt>
    <dgm:pt modelId="{252C1443-2307-418A-8B56-CA72AD5A9AB0}" type="sibTrans" cxnId="{3106844B-F87B-42B8-89B2-5FE83C6DF00B}">
      <dgm:prSet/>
      <dgm:spPr/>
      <dgm:t>
        <a:bodyPr/>
        <a:lstStyle/>
        <a:p>
          <a:pPr rtl="1"/>
          <a:endParaRPr lang="ar-SA"/>
        </a:p>
      </dgm:t>
    </dgm:pt>
    <dgm:pt modelId="{38E848DE-B519-4924-A6BC-B4343A379A1F}">
      <dgm:prSet phldrT="[Text]" custT="1"/>
      <dgm:spPr/>
      <dgm:t>
        <a:bodyPr/>
        <a:lstStyle/>
        <a:p>
          <a:pPr rtl="1"/>
          <a:r>
            <a:rPr lang="ar-SA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الفريق الثاني:</a:t>
          </a:r>
        </a:p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يؤمن أنصار هذا الفريق أنه لابد من وجود من قيم ومعايير معينة يسعى النظام التعليمي إلى غرسها في الطالب.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B7562BE1-3DEF-48BE-8771-C330A7F976DC}" type="parTrans" cxnId="{F3BE447B-4ED9-4717-9B46-C77E3B154FD8}">
      <dgm:prSet/>
      <dgm:spPr/>
      <dgm:t>
        <a:bodyPr/>
        <a:lstStyle/>
        <a:p>
          <a:pPr rtl="1"/>
          <a:endParaRPr lang="ar-SA"/>
        </a:p>
      </dgm:t>
    </dgm:pt>
    <dgm:pt modelId="{3C5C0933-DCA1-49F4-A931-748891B4C7B8}" type="sibTrans" cxnId="{F3BE447B-4ED9-4717-9B46-C77E3B154FD8}">
      <dgm:prSet/>
      <dgm:spPr/>
      <dgm:t>
        <a:bodyPr/>
        <a:lstStyle/>
        <a:p>
          <a:pPr rtl="1"/>
          <a:endParaRPr lang="ar-SA"/>
        </a:p>
      </dgm:t>
    </dgm:pt>
    <dgm:pt modelId="{98D2039B-6801-4BCB-8D8A-00FB6D571D9A}">
      <dgm:prSet phldrT="[Text]" custT="1"/>
      <dgm:spPr/>
      <dgm:t>
        <a:bodyPr/>
        <a:lstStyle/>
        <a:p>
          <a:pPr rtl="1"/>
          <a:r>
            <a:rPr lang="ar-SA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الفريق الأول:</a:t>
          </a:r>
        </a:p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وظيفة التعليم خلق الفكر التطوري التقدمي.</a:t>
          </a:r>
        </a:p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التعليم يجب أن يبحث ويدرس جميع الأفكار والمعتقدات و يؤمن بحرية الطالب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4FFDF56A-A106-4535-A545-F9998AFEFB42}" type="parTrans" cxnId="{F07C9841-5747-419B-AF59-D445CBEFB520}">
      <dgm:prSet/>
      <dgm:spPr/>
      <dgm:t>
        <a:bodyPr/>
        <a:lstStyle/>
        <a:p>
          <a:pPr rtl="1"/>
          <a:endParaRPr lang="ar-SA"/>
        </a:p>
      </dgm:t>
    </dgm:pt>
    <dgm:pt modelId="{0831F0E8-C6D6-4F40-87EE-0CAFE3F375FD}" type="sibTrans" cxnId="{F07C9841-5747-419B-AF59-D445CBEFB520}">
      <dgm:prSet/>
      <dgm:spPr/>
      <dgm:t>
        <a:bodyPr/>
        <a:lstStyle/>
        <a:p>
          <a:pPr rtl="1"/>
          <a:endParaRPr lang="ar-SA"/>
        </a:p>
      </dgm:t>
    </dgm:pt>
    <dgm:pt modelId="{8FDCCBC2-E4CE-4ECF-9498-0189D5A0FB59}" type="pres">
      <dgm:prSet presAssocID="{3EC21BEE-2890-44BE-9141-770769B7AB7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769DB0B-8F4E-45CD-99BC-37717994C185}" type="pres">
      <dgm:prSet presAssocID="{949A9E77-6438-4E75-85C0-07CDBDA41D25}" presName="hierRoot1" presStyleCnt="0">
        <dgm:presLayoutVars>
          <dgm:hierBranch val="init"/>
        </dgm:presLayoutVars>
      </dgm:prSet>
      <dgm:spPr/>
    </dgm:pt>
    <dgm:pt modelId="{E92B1C44-0853-4387-BBF7-178345C7CC8E}" type="pres">
      <dgm:prSet presAssocID="{949A9E77-6438-4E75-85C0-07CDBDA41D25}" presName="rootComposite1" presStyleCnt="0"/>
      <dgm:spPr/>
    </dgm:pt>
    <dgm:pt modelId="{C89BF06F-3FDF-436D-8B76-EA80F4C72ECE}" type="pres">
      <dgm:prSet presAssocID="{949A9E77-6438-4E75-85C0-07CDBDA41D2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40F80F7-8B1A-40B7-AB62-2F084438C7B1}" type="pres">
      <dgm:prSet presAssocID="{949A9E77-6438-4E75-85C0-07CDBDA41D25}" presName="topArc1" presStyleLbl="parChTrans1D1" presStyleIdx="0" presStyleCnt="6"/>
      <dgm:spPr/>
    </dgm:pt>
    <dgm:pt modelId="{1AEC9EDC-271D-491D-A03E-1EFD7A1A19A2}" type="pres">
      <dgm:prSet presAssocID="{949A9E77-6438-4E75-85C0-07CDBDA41D25}" presName="bottomArc1" presStyleLbl="parChTrans1D1" presStyleIdx="1" presStyleCnt="6"/>
      <dgm:spPr/>
    </dgm:pt>
    <dgm:pt modelId="{A47C3185-7063-4318-B236-20DD88C44C0E}" type="pres">
      <dgm:prSet presAssocID="{949A9E77-6438-4E75-85C0-07CDBDA41D25}" presName="topConnNode1" presStyleLbl="node1" presStyleIdx="0" presStyleCnt="0"/>
      <dgm:spPr/>
    </dgm:pt>
    <dgm:pt modelId="{5EB4BAAF-C288-443D-B89B-17822F011EE4}" type="pres">
      <dgm:prSet presAssocID="{949A9E77-6438-4E75-85C0-07CDBDA41D25}" presName="hierChild2" presStyleCnt="0"/>
      <dgm:spPr/>
    </dgm:pt>
    <dgm:pt modelId="{88E665A3-7DE9-40D7-9932-2F8EBF10C644}" type="pres">
      <dgm:prSet presAssocID="{B7562BE1-3DEF-48BE-8771-C330A7F976DC}" presName="Name28" presStyleLbl="parChTrans1D2" presStyleIdx="0" presStyleCnt="2"/>
      <dgm:spPr/>
    </dgm:pt>
    <dgm:pt modelId="{90AEC7DB-0F36-44DE-BAA4-0E5E356FE33A}" type="pres">
      <dgm:prSet presAssocID="{38E848DE-B519-4924-A6BC-B4343A379A1F}" presName="hierRoot2" presStyleCnt="0">
        <dgm:presLayoutVars>
          <dgm:hierBranch val="init"/>
        </dgm:presLayoutVars>
      </dgm:prSet>
      <dgm:spPr/>
    </dgm:pt>
    <dgm:pt modelId="{41EFC2E9-36E1-46B6-9B21-5AEB356C2EF1}" type="pres">
      <dgm:prSet presAssocID="{38E848DE-B519-4924-A6BC-B4343A379A1F}" presName="rootComposite2" presStyleCnt="0"/>
      <dgm:spPr/>
    </dgm:pt>
    <dgm:pt modelId="{B1DC47B7-821C-4E8D-B0AF-8F785FD66A87}" type="pres">
      <dgm:prSet presAssocID="{38E848DE-B519-4924-A6BC-B4343A379A1F}" presName="rootText2" presStyleLbl="alignAcc1" presStyleIdx="0" presStyleCnt="0" custScaleX="114618" custScaleY="1709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A329F00-628C-489C-B7CF-B8A83B0FAF73}" type="pres">
      <dgm:prSet presAssocID="{38E848DE-B519-4924-A6BC-B4343A379A1F}" presName="topArc2" presStyleLbl="parChTrans1D1" presStyleIdx="2" presStyleCnt="6"/>
      <dgm:spPr/>
    </dgm:pt>
    <dgm:pt modelId="{FD2E65BB-0C0F-49A9-9C19-E02CE9B27EAA}" type="pres">
      <dgm:prSet presAssocID="{38E848DE-B519-4924-A6BC-B4343A379A1F}" presName="bottomArc2" presStyleLbl="parChTrans1D1" presStyleIdx="3" presStyleCnt="6"/>
      <dgm:spPr/>
    </dgm:pt>
    <dgm:pt modelId="{B670EB67-681F-4BCC-99AA-334D49FC8AD9}" type="pres">
      <dgm:prSet presAssocID="{38E848DE-B519-4924-A6BC-B4343A379A1F}" presName="topConnNode2" presStyleLbl="node2" presStyleIdx="0" presStyleCnt="0"/>
      <dgm:spPr/>
    </dgm:pt>
    <dgm:pt modelId="{962AD03B-7905-4A47-945C-C0103B825F54}" type="pres">
      <dgm:prSet presAssocID="{38E848DE-B519-4924-A6BC-B4343A379A1F}" presName="hierChild4" presStyleCnt="0"/>
      <dgm:spPr/>
    </dgm:pt>
    <dgm:pt modelId="{DB29C320-F14A-4128-91AC-DAEB58F27C35}" type="pres">
      <dgm:prSet presAssocID="{38E848DE-B519-4924-A6BC-B4343A379A1F}" presName="hierChild5" presStyleCnt="0"/>
      <dgm:spPr/>
    </dgm:pt>
    <dgm:pt modelId="{0CC5B3E0-1CEE-4BEC-B54A-5F88424BEC63}" type="pres">
      <dgm:prSet presAssocID="{4FFDF56A-A106-4535-A545-F9998AFEFB42}" presName="Name28" presStyleLbl="parChTrans1D2" presStyleIdx="1" presStyleCnt="2"/>
      <dgm:spPr/>
    </dgm:pt>
    <dgm:pt modelId="{402BD268-87E7-450A-8C46-CE320795BB43}" type="pres">
      <dgm:prSet presAssocID="{98D2039B-6801-4BCB-8D8A-00FB6D571D9A}" presName="hierRoot2" presStyleCnt="0">
        <dgm:presLayoutVars>
          <dgm:hierBranch val="init"/>
        </dgm:presLayoutVars>
      </dgm:prSet>
      <dgm:spPr/>
    </dgm:pt>
    <dgm:pt modelId="{320919E5-DC5D-44C2-8B35-F06F48320992}" type="pres">
      <dgm:prSet presAssocID="{98D2039B-6801-4BCB-8D8A-00FB6D571D9A}" presName="rootComposite2" presStyleCnt="0"/>
      <dgm:spPr/>
    </dgm:pt>
    <dgm:pt modelId="{088EC2A2-26D4-418B-8960-5D3FA81171F5}" type="pres">
      <dgm:prSet presAssocID="{98D2039B-6801-4BCB-8D8A-00FB6D571D9A}" presName="rootText2" presStyleLbl="alignAcc1" presStyleIdx="0" presStyleCnt="0" custScaleX="125636" custScaleY="15095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9ACF97-D8C2-498D-8714-E7113729257C}" type="pres">
      <dgm:prSet presAssocID="{98D2039B-6801-4BCB-8D8A-00FB6D571D9A}" presName="topArc2" presStyleLbl="parChTrans1D1" presStyleIdx="4" presStyleCnt="6"/>
      <dgm:spPr/>
    </dgm:pt>
    <dgm:pt modelId="{41C9ED95-B58C-4C5C-B4ED-1651AD60C956}" type="pres">
      <dgm:prSet presAssocID="{98D2039B-6801-4BCB-8D8A-00FB6D571D9A}" presName="bottomArc2" presStyleLbl="parChTrans1D1" presStyleIdx="5" presStyleCnt="6"/>
      <dgm:spPr/>
    </dgm:pt>
    <dgm:pt modelId="{062D4425-D5E3-4367-8E4E-D8E4365F727C}" type="pres">
      <dgm:prSet presAssocID="{98D2039B-6801-4BCB-8D8A-00FB6D571D9A}" presName="topConnNode2" presStyleLbl="node2" presStyleIdx="0" presStyleCnt="0"/>
      <dgm:spPr/>
    </dgm:pt>
    <dgm:pt modelId="{A349AFAD-BCE4-4AAC-825F-26EFC8D06B8D}" type="pres">
      <dgm:prSet presAssocID="{98D2039B-6801-4BCB-8D8A-00FB6D571D9A}" presName="hierChild4" presStyleCnt="0"/>
      <dgm:spPr/>
    </dgm:pt>
    <dgm:pt modelId="{28C9F039-693E-4F6E-8950-46F9BCFFB6AD}" type="pres">
      <dgm:prSet presAssocID="{98D2039B-6801-4BCB-8D8A-00FB6D571D9A}" presName="hierChild5" presStyleCnt="0"/>
      <dgm:spPr/>
    </dgm:pt>
    <dgm:pt modelId="{EC6A88B1-1591-46FD-AA07-9105EDF9517B}" type="pres">
      <dgm:prSet presAssocID="{949A9E77-6438-4E75-85C0-07CDBDA41D25}" presName="hierChild3" presStyleCnt="0"/>
      <dgm:spPr/>
    </dgm:pt>
  </dgm:ptLst>
  <dgm:cxnLst>
    <dgm:cxn modelId="{8BF4034F-DBFC-4AA9-B887-A7AAAC57B6E3}" type="presOf" srcId="{3EC21BEE-2890-44BE-9141-770769B7AB74}" destId="{8FDCCBC2-E4CE-4ECF-9498-0189D5A0FB59}" srcOrd="0" destOrd="0" presId="urn:microsoft.com/office/officeart/2008/layout/HalfCircleOrganizationChart"/>
    <dgm:cxn modelId="{7A55E478-0E2E-459F-9C60-87330DA94E54}" type="presOf" srcId="{4FFDF56A-A106-4535-A545-F9998AFEFB42}" destId="{0CC5B3E0-1CEE-4BEC-B54A-5F88424BEC63}" srcOrd="0" destOrd="0" presId="urn:microsoft.com/office/officeart/2008/layout/HalfCircleOrganizationChart"/>
    <dgm:cxn modelId="{7EFA909C-0587-45BB-9131-7EB1D18D3636}" type="presOf" srcId="{38E848DE-B519-4924-A6BC-B4343A379A1F}" destId="{B670EB67-681F-4BCC-99AA-334D49FC8AD9}" srcOrd="1" destOrd="0" presId="urn:microsoft.com/office/officeart/2008/layout/HalfCircleOrganizationChart"/>
    <dgm:cxn modelId="{F07C9841-5747-419B-AF59-D445CBEFB520}" srcId="{949A9E77-6438-4E75-85C0-07CDBDA41D25}" destId="{98D2039B-6801-4BCB-8D8A-00FB6D571D9A}" srcOrd="1" destOrd="0" parTransId="{4FFDF56A-A106-4535-A545-F9998AFEFB42}" sibTransId="{0831F0E8-C6D6-4F40-87EE-0CAFE3F375FD}"/>
    <dgm:cxn modelId="{417390AE-3010-402A-849B-9AF5C8B3E659}" type="presOf" srcId="{949A9E77-6438-4E75-85C0-07CDBDA41D25}" destId="{A47C3185-7063-4318-B236-20DD88C44C0E}" srcOrd="1" destOrd="0" presId="urn:microsoft.com/office/officeart/2008/layout/HalfCircleOrganizationChart"/>
    <dgm:cxn modelId="{66DADB82-4820-4049-883E-1C6C009A9B10}" type="presOf" srcId="{38E848DE-B519-4924-A6BC-B4343A379A1F}" destId="{B1DC47B7-821C-4E8D-B0AF-8F785FD66A87}" srcOrd="0" destOrd="0" presId="urn:microsoft.com/office/officeart/2008/layout/HalfCircleOrganizationChart"/>
    <dgm:cxn modelId="{3106844B-F87B-42B8-89B2-5FE83C6DF00B}" srcId="{3EC21BEE-2890-44BE-9141-770769B7AB74}" destId="{949A9E77-6438-4E75-85C0-07CDBDA41D25}" srcOrd="0" destOrd="0" parTransId="{485CC275-9B25-4E20-8438-96EAFF8574BD}" sibTransId="{252C1443-2307-418A-8B56-CA72AD5A9AB0}"/>
    <dgm:cxn modelId="{F3BE447B-4ED9-4717-9B46-C77E3B154FD8}" srcId="{949A9E77-6438-4E75-85C0-07CDBDA41D25}" destId="{38E848DE-B519-4924-A6BC-B4343A379A1F}" srcOrd="0" destOrd="0" parTransId="{B7562BE1-3DEF-48BE-8771-C330A7F976DC}" sibTransId="{3C5C0933-DCA1-49F4-A931-748891B4C7B8}"/>
    <dgm:cxn modelId="{6785B9AC-35FA-424E-96DD-C1403AD44090}" type="presOf" srcId="{949A9E77-6438-4E75-85C0-07CDBDA41D25}" destId="{C89BF06F-3FDF-436D-8B76-EA80F4C72ECE}" srcOrd="0" destOrd="0" presId="urn:microsoft.com/office/officeart/2008/layout/HalfCircleOrganizationChart"/>
    <dgm:cxn modelId="{07AA37C2-E147-4902-A907-D10E210ACEB1}" type="presOf" srcId="{98D2039B-6801-4BCB-8D8A-00FB6D571D9A}" destId="{088EC2A2-26D4-418B-8960-5D3FA81171F5}" srcOrd="0" destOrd="0" presId="urn:microsoft.com/office/officeart/2008/layout/HalfCircleOrganizationChart"/>
    <dgm:cxn modelId="{EF052325-7111-4ED6-B03A-CB50691939DF}" type="presOf" srcId="{B7562BE1-3DEF-48BE-8771-C330A7F976DC}" destId="{88E665A3-7DE9-40D7-9932-2F8EBF10C644}" srcOrd="0" destOrd="0" presId="urn:microsoft.com/office/officeart/2008/layout/HalfCircleOrganizationChart"/>
    <dgm:cxn modelId="{AAB58F04-689B-420A-96D4-D496C7AA8C4B}" type="presOf" srcId="{98D2039B-6801-4BCB-8D8A-00FB6D571D9A}" destId="{062D4425-D5E3-4367-8E4E-D8E4365F727C}" srcOrd="1" destOrd="0" presId="urn:microsoft.com/office/officeart/2008/layout/HalfCircleOrganizationChart"/>
    <dgm:cxn modelId="{C1680524-E9BA-4E3A-B02A-3EB1CF58D82E}" type="presParOf" srcId="{8FDCCBC2-E4CE-4ECF-9498-0189D5A0FB59}" destId="{C769DB0B-8F4E-45CD-99BC-37717994C185}" srcOrd="0" destOrd="0" presId="urn:microsoft.com/office/officeart/2008/layout/HalfCircleOrganizationChart"/>
    <dgm:cxn modelId="{3781109F-E930-4B14-AE64-A4081F72ED9E}" type="presParOf" srcId="{C769DB0B-8F4E-45CD-99BC-37717994C185}" destId="{E92B1C44-0853-4387-BBF7-178345C7CC8E}" srcOrd="0" destOrd="0" presId="urn:microsoft.com/office/officeart/2008/layout/HalfCircleOrganizationChart"/>
    <dgm:cxn modelId="{B51F7A4D-17CD-49FC-A6F2-C5708B5DF2B0}" type="presParOf" srcId="{E92B1C44-0853-4387-BBF7-178345C7CC8E}" destId="{C89BF06F-3FDF-436D-8B76-EA80F4C72ECE}" srcOrd="0" destOrd="0" presId="urn:microsoft.com/office/officeart/2008/layout/HalfCircleOrganizationChart"/>
    <dgm:cxn modelId="{FFE16592-5947-46DA-8DAE-A008C108890A}" type="presParOf" srcId="{E92B1C44-0853-4387-BBF7-178345C7CC8E}" destId="{540F80F7-8B1A-40B7-AB62-2F084438C7B1}" srcOrd="1" destOrd="0" presId="urn:microsoft.com/office/officeart/2008/layout/HalfCircleOrganizationChart"/>
    <dgm:cxn modelId="{6A3A261C-C418-4F90-9385-6A5E9CE2D571}" type="presParOf" srcId="{E92B1C44-0853-4387-BBF7-178345C7CC8E}" destId="{1AEC9EDC-271D-491D-A03E-1EFD7A1A19A2}" srcOrd="2" destOrd="0" presId="urn:microsoft.com/office/officeart/2008/layout/HalfCircleOrganizationChart"/>
    <dgm:cxn modelId="{C95BDC0D-033D-4A28-8D8F-13E449DADD53}" type="presParOf" srcId="{E92B1C44-0853-4387-BBF7-178345C7CC8E}" destId="{A47C3185-7063-4318-B236-20DD88C44C0E}" srcOrd="3" destOrd="0" presId="urn:microsoft.com/office/officeart/2008/layout/HalfCircleOrganizationChart"/>
    <dgm:cxn modelId="{D9468AF5-583F-4117-BAE7-31551E7DEAB4}" type="presParOf" srcId="{C769DB0B-8F4E-45CD-99BC-37717994C185}" destId="{5EB4BAAF-C288-443D-B89B-17822F011EE4}" srcOrd="1" destOrd="0" presId="urn:microsoft.com/office/officeart/2008/layout/HalfCircleOrganizationChart"/>
    <dgm:cxn modelId="{EFE76AF3-CB33-4374-AC94-0B83B62C5AFD}" type="presParOf" srcId="{5EB4BAAF-C288-443D-B89B-17822F011EE4}" destId="{88E665A3-7DE9-40D7-9932-2F8EBF10C644}" srcOrd="0" destOrd="0" presId="urn:microsoft.com/office/officeart/2008/layout/HalfCircleOrganizationChart"/>
    <dgm:cxn modelId="{F003AC10-EDBF-4D1C-BB4A-1C7678063094}" type="presParOf" srcId="{5EB4BAAF-C288-443D-B89B-17822F011EE4}" destId="{90AEC7DB-0F36-44DE-BAA4-0E5E356FE33A}" srcOrd="1" destOrd="0" presId="urn:microsoft.com/office/officeart/2008/layout/HalfCircleOrganizationChart"/>
    <dgm:cxn modelId="{7166D9B3-84BE-40C1-9306-B0E21393DCFC}" type="presParOf" srcId="{90AEC7DB-0F36-44DE-BAA4-0E5E356FE33A}" destId="{41EFC2E9-36E1-46B6-9B21-5AEB356C2EF1}" srcOrd="0" destOrd="0" presId="urn:microsoft.com/office/officeart/2008/layout/HalfCircleOrganizationChart"/>
    <dgm:cxn modelId="{3EE8C8C2-6318-4B3E-A95D-60D2CF37B665}" type="presParOf" srcId="{41EFC2E9-36E1-46B6-9B21-5AEB356C2EF1}" destId="{B1DC47B7-821C-4E8D-B0AF-8F785FD66A87}" srcOrd="0" destOrd="0" presId="urn:microsoft.com/office/officeart/2008/layout/HalfCircleOrganizationChart"/>
    <dgm:cxn modelId="{35FD8B12-2317-4A64-BA02-112F63CD17D0}" type="presParOf" srcId="{41EFC2E9-36E1-46B6-9B21-5AEB356C2EF1}" destId="{0A329F00-628C-489C-B7CF-B8A83B0FAF73}" srcOrd="1" destOrd="0" presId="urn:microsoft.com/office/officeart/2008/layout/HalfCircleOrganizationChart"/>
    <dgm:cxn modelId="{B029F122-B98F-448D-90A9-1EC32E961C7A}" type="presParOf" srcId="{41EFC2E9-36E1-46B6-9B21-5AEB356C2EF1}" destId="{FD2E65BB-0C0F-49A9-9C19-E02CE9B27EAA}" srcOrd="2" destOrd="0" presId="urn:microsoft.com/office/officeart/2008/layout/HalfCircleOrganizationChart"/>
    <dgm:cxn modelId="{75979F54-F1B4-4F30-AF96-9A637DB2DC3A}" type="presParOf" srcId="{41EFC2E9-36E1-46B6-9B21-5AEB356C2EF1}" destId="{B670EB67-681F-4BCC-99AA-334D49FC8AD9}" srcOrd="3" destOrd="0" presId="urn:microsoft.com/office/officeart/2008/layout/HalfCircleOrganizationChart"/>
    <dgm:cxn modelId="{AEED2FB0-2CD7-46F2-B4AA-CEED2EECC7EB}" type="presParOf" srcId="{90AEC7DB-0F36-44DE-BAA4-0E5E356FE33A}" destId="{962AD03B-7905-4A47-945C-C0103B825F54}" srcOrd="1" destOrd="0" presId="urn:microsoft.com/office/officeart/2008/layout/HalfCircleOrganizationChart"/>
    <dgm:cxn modelId="{EC2FF63B-22A3-4E5E-BC3B-9DAF53BBBC65}" type="presParOf" srcId="{90AEC7DB-0F36-44DE-BAA4-0E5E356FE33A}" destId="{DB29C320-F14A-4128-91AC-DAEB58F27C35}" srcOrd="2" destOrd="0" presId="urn:microsoft.com/office/officeart/2008/layout/HalfCircleOrganizationChart"/>
    <dgm:cxn modelId="{4690DBCF-542B-472D-AD27-A66A394492C6}" type="presParOf" srcId="{5EB4BAAF-C288-443D-B89B-17822F011EE4}" destId="{0CC5B3E0-1CEE-4BEC-B54A-5F88424BEC63}" srcOrd="2" destOrd="0" presId="urn:microsoft.com/office/officeart/2008/layout/HalfCircleOrganizationChart"/>
    <dgm:cxn modelId="{C3863BD8-36CB-43F1-A9AD-32B9986F39BD}" type="presParOf" srcId="{5EB4BAAF-C288-443D-B89B-17822F011EE4}" destId="{402BD268-87E7-450A-8C46-CE320795BB43}" srcOrd="3" destOrd="0" presId="urn:microsoft.com/office/officeart/2008/layout/HalfCircleOrganizationChart"/>
    <dgm:cxn modelId="{4E003902-7D86-466A-83A1-E65B0880F456}" type="presParOf" srcId="{402BD268-87E7-450A-8C46-CE320795BB43}" destId="{320919E5-DC5D-44C2-8B35-F06F48320992}" srcOrd="0" destOrd="0" presId="urn:microsoft.com/office/officeart/2008/layout/HalfCircleOrganizationChart"/>
    <dgm:cxn modelId="{207CAC67-244B-4EBC-882D-B49A0707CE75}" type="presParOf" srcId="{320919E5-DC5D-44C2-8B35-F06F48320992}" destId="{088EC2A2-26D4-418B-8960-5D3FA81171F5}" srcOrd="0" destOrd="0" presId="urn:microsoft.com/office/officeart/2008/layout/HalfCircleOrganizationChart"/>
    <dgm:cxn modelId="{8FD3D7FF-FB36-4C4D-8FB8-F3EEEDAB1951}" type="presParOf" srcId="{320919E5-DC5D-44C2-8B35-F06F48320992}" destId="{229ACF97-D8C2-498D-8714-E7113729257C}" srcOrd="1" destOrd="0" presId="urn:microsoft.com/office/officeart/2008/layout/HalfCircleOrganizationChart"/>
    <dgm:cxn modelId="{C556DB76-E746-48B2-AC6F-812D2559757C}" type="presParOf" srcId="{320919E5-DC5D-44C2-8B35-F06F48320992}" destId="{41C9ED95-B58C-4C5C-B4ED-1651AD60C956}" srcOrd="2" destOrd="0" presId="urn:microsoft.com/office/officeart/2008/layout/HalfCircleOrganizationChart"/>
    <dgm:cxn modelId="{B0E0F43A-357D-4E5B-A6E3-559B9FC6CE39}" type="presParOf" srcId="{320919E5-DC5D-44C2-8B35-F06F48320992}" destId="{062D4425-D5E3-4367-8E4E-D8E4365F727C}" srcOrd="3" destOrd="0" presId="urn:microsoft.com/office/officeart/2008/layout/HalfCircleOrganizationChart"/>
    <dgm:cxn modelId="{EE104751-A676-421E-889A-DD7CA41546B0}" type="presParOf" srcId="{402BD268-87E7-450A-8C46-CE320795BB43}" destId="{A349AFAD-BCE4-4AAC-825F-26EFC8D06B8D}" srcOrd="1" destOrd="0" presId="urn:microsoft.com/office/officeart/2008/layout/HalfCircleOrganizationChart"/>
    <dgm:cxn modelId="{8C7217AA-AC77-4202-934B-27F48FB55EDC}" type="presParOf" srcId="{402BD268-87E7-450A-8C46-CE320795BB43}" destId="{28C9F039-693E-4F6E-8950-46F9BCFFB6AD}" srcOrd="2" destOrd="0" presId="urn:microsoft.com/office/officeart/2008/layout/HalfCircleOrganizationChart"/>
    <dgm:cxn modelId="{23E202D9-E7EC-4FF3-9642-187191E53898}" type="presParOf" srcId="{C769DB0B-8F4E-45CD-99BC-37717994C185}" destId="{EC6A88B1-1591-46FD-AA07-9105EDF9517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9836D4-FFDC-4954-9478-11D240E2EA6C}" type="doc">
      <dgm:prSet loTypeId="urn:microsoft.com/office/officeart/2005/8/layout/p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32466977-A7DB-4EF8-AA52-4B9BF0F22758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الطالب</a:t>
          </a:r>
          <a:endParaRPr lang="ar-SA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A55CEF-4066-4AEA-997A-B08E518E9BFC}" type="parTrans" cxnId="{D1894A86-145D-42D9-B5F5-8C6287DE481C}">
      <dgm:prSet/>
      <dgm:spPr/>
      <dgm:t>
        <a:bodyPr/>
        <a:lstStyle/>
        <a:p>
          <a:pPr rtl="1"/>
          <a:endParaRPr lang="ar-SA"/>
        </a:p>
      </dgm:t>
    </dgm:pt>
    <dgm:pt modelId="{FEAE32F3-DEB7-4B8B-A9FB-0AE20A3163CB}" type="sibTrans" cxnId="{D1894A86-145D-42D9-B5F5-8C6287DE481C}">
      <dgm:prSet/>
      <dgm:spPr/>
      <dgm:t>
        <a:bodyPr/>
        <a:lstStyle/>
        <a:p>
          <a:pPr rtl="1"/>
          <a:endParaRPr lang="ar-SA"/>
        </a:p>
      </dgm:t>
    </dgm:pt>
    <dgm:pt modelId="{66BF5B47-96BB-40AB-9FDA-6EA812D46275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المناهج الدراسية</a:t>
          </a:r>
        </a:p>
      </dgm:t>
    </dgm:pt>
    <dgm:pt modelId="{D341F8D5-6050-4D17-A6FD-7E6BF6D64E5C}" type="parTrans" cxnId="{0C75D31F-C6D6-425E-8458-B47260033BAB}">
      <dgm:prSet/>
      <dgm:spPr/>
      <dgm:t>
        <a:bodyPr/>
        <a:lstStyle/>
        <a:p>
          <a:pPr rtl="1"/>
          <a:endParaRPr lang="ar-SA"/>
        </a:p>
      </dgm:t>
    </dgm:pt>
    <dgm:pt modelId="{96BE83DF-5A68-4A12-BB2E-F92CB0B77246}" type="sibTrans" cxnId="{0C75D31F-C6D6-425E-8458-B47260033BAB}">
      <dgm:prSet/>
      <dgm:spPr/>
      <dgm:t>
        <a:bodyPr/>
        <a:lstStyle/>
        <a:p>
          <a:pPr rtl="1"/>
          <a:endParaRPr lang="ar-SA"/>
        </a:p>
      </dgm:t>
    </dgm:pt>
    <dgm:pt modelId="{5AC9F50E-C21B-492B-BF9E-AFCEFD88C7E3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المعلم</a:t>
          </a:r>
        </a:p>
        <a:p>
          <a:pPr rtl="1"/>
          <a:endParaRPr lang="ar-SA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BB5B88-8A1A-4940-9F49-68A193348F83}" type="parTrans" cxnId="{FA840F21-A6EA-4ABF-A704-D59B02A7C413}">
      <dgm:prSet/>
      <dgm:spPr/>
      <dgm:t>
        <a:bodyPr/>
        <a:lstStyle/>
        <a:p>
          <a:pPr rtl="1"/>
          <a:endParaRPr lang="ar-SA"/>
        </a:p>
      </dgm:t>
    </dgm:pt>
    <dgm:pt modelId="{82464CA6-013F-4958-A908-3D169806D2A3}" type="sibTrans" cxnId="{FA840F21-A6EA-4ABF-A704-D59B02A7C413}">
      <dgm:prSet/>
      <dgm:spPr/>
      <dgm:t>
        <a:bodyPr/>
        <a:lstStyle/>
        <a:p>
          <a:pPr rtl="1"/>
          <a:endParaRPr lang="ar-SA"/>
        </a:p>
      </dgm:t>
    </dgm:pt>
    <dgm:pt modelId="{B6AB61E9-FD5D-4539-A2F4-5A263700AE9E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المدرسة</a:t>
          </a:r>
          <a:endParaRPr lang="ar-SA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021D98-47E6-49DD-80B5-1C46F3C35D6D}" type="parTrans" cxnId="{982A9D7B-F82A-48B0-8818-CBBF36521DFC}">
      <dgm:prSet/>
      <dgm:spPr/>
      <dgm:t>
        <a:bodyPr/>
        <a:lstStyle/>
        <a:p>
          <a:pPr rtl="1"/>
          <a:endParaRPr lang="ar-SA"/>
        </a:p>
      </dgm:t>
    </dgm:pt>
    <dgm:pt modelId="{CD35A8BB-5EA8-447A-A1A6-5021EFD94F73}" type="sibTrans" cxnId="{982A9D7B-F82A-48B0-8818-CBBF36521DFC}">
      <dgm:prSet/>
      <dgm:spPr/>
      <dgm:t>
        <a:bodyPr/>
        <a:lstStyle/>
        <a:p>
          <a:pPr rtl="1"/>
          <a:endParaRPr lang="ar-SA"/>
        </a:p>
      </dgm:t>
    </dgm:pt>
    <dgm:pt modelId="{D820559E-3E8E-4267-8DC7-0218BE1C14FE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الدعم المادي </a:t>
          </a:r>
          <a:endParaRPr lang="ar-SA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7E717E-5A21-4A50-8FFD-91AEDB305116}" type="parTrans" cxnId="{C7403550-5C8E-4912-BD0C-48286D1CAAB5}">
      <dgm:prSet/>
      <dgm:spPr/>
      <dgm:t>
        <a:bodyPr/>
        <a:lstStyle/>
        <a:p>
          <a:pPr rtl="1"/>
          <a:endParaRPr lang="ar-SA"/>
        </a:p>
      </dgm:t>
    </dgm:pt>
    <dgm:pt modelId="{2EE84298-351F-4771-B1B5-2CB7F6C7F81E}" type="sibTrans" cxnId="{C7403550-5C8E-4912-BD0C-48286D1CAAB5}">
      <dgm:prSet/>
      <dgm:spPr/>
      <dgm:t>
        <a:bodyPr/>
        <a:lstStyle/>
        <a:p>
          <a:pPr rtl="1"/>
          <a:endParaRPr lang="ar-SA"/>
        </a:p>
      </dgm:t>
    </dgm:pt>
    <dgm:pt modelId="{1D346C98-2C82-4057-A672-6026D97CBD39}" type="pres">
      <dgm:prSet presAssocID="{C59836D4-FFDC-4954-9478-11D240E2EA6C}" presName="Name0" presStyleCnt="0">
        <dgm:presLayoutVars>
          <dgm:dir val="rev"/>
          <dgm:resizeHandles val="exact"/>
        </dgm:presLayoutVars>
      </dgm:prSet>
      <dgm:spPr/>
    </dgm:pt>
    <dgm:pt modelId="{74F3B296-B1FA-4ABB-B86E-9D7A7EB7BF2F}" type="pres">
      <dgm:prSet presAssocID="{32466977-A7DB-4EF8-AA52-4B9BF0F22758}" presName="compNode" presStyleCnt="0"/>
      <dgm:spPr/>
    </dgm:pt>
    <dgm:pt modelId="{1B1879D8-A058-4BFD-AA21-559EABBCCF5C}" type="pres">
      <dgm:prSet presAssocID="{32466977-A7DB-4EF8-AA52-4B9BF0F22758}" presName="pict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CDCB2C8A-61DD-4073-926B-E478E497543E}" type="pres">
      <dgm:prSet presAssocID="{32466977-A7DB-4EF8-AA52-4B9BF0F22758}" presName="textRect" presStyleLbl="revTx" presStyleIdx="0" presStyleCnt="5">
        <dgm:presLayoutVars>
          <dgm:bulletEnabled val="1"/>
        </dgm:presLayoutVars>
      </dgm:prSet>
      <dgm:spPr/>
    </dgm:pt>
    <dgm:pt modelId="{3199418C-0660-42DE-9B2D-71CBF45B17B7}" type="pres">
      <dgm:prSet presAssocID="{FEAE32F3-DEB7-4B8B-A9FB-0AE20A3163CB}" presName="sibTrans" presStyleLbl="sibTrans2D1" presStyleIdx="0" presStyleCnt="0"/>
      <dgm:spPr/>
    </dgm:pt>
    <dgm:pt modelId="{CFFEC15D-7642-471E-9372-AE9A97D7EEE9}" type="pres">
      <dgm:prSet presAssocID="{66BF5B47-96BB-40AB-9FDA-6EA812D46275}" presName="compNode" presStyleCnt="0"/>
      <dgm:spPr/>
    </dgm:pt>
    <dgm:pt modelId="{521CD0CF-6D1A-4171-8861-30F50C02FE19}" type="pres">
      <dgm:prSet presAssocID="{66BF5B47-96BB-40AB-9FDA-6EA812D46275}" presName="pictRect" presStyleLbl="nod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90725AD7-DFA1-4497-A127-1D9C99B8745C}" type="pres">
      <dgm:prSet presAssocID="{66BF5B47-96BB-40AB-9FDA-6EA812D46275}" presName="textRect" presStyleLbl="revTx" presStyleIdx="1" presStyleCnt="5">
        <dgm:presLayoutVars>
          <dgm:bulletEnabled val="1"/>
        </dgm:presLayoutVars>
      </dgm:prSet>
      <dgm:spPr/>
    </dgm:pt>
    <dgm:pt modelId="{F33AF904-689C-4F3A-A723-9DA3AEBF528B}" type="pres">
      <dgm:prSet presAssocID="{96BE83DF-5A68-4A12-BB2E-F92CB0B77246}" presName="sibTrans" presStyleLbl="sibTrans2D1" presStyleIdx="0" presStyleCnt="0"/>
      <dgm:spPr/>
    </dgm:pt>
    <dgm:pt modelId="{B55A48F6-6ADE-4E72-A3DF-3240F5FCFEBE}" type="pres">
      <dgm:prSet presAssocID="{5AC9F50E-C21B-492B-BF9E-AFCEFD88C7E3}" presName="compNode" presStyleCnt="0"/>
      <dgm:spPr/>
    </dgm:pt>
    <dgm:pt modelId="{97A54C5D-295B-4930-A29F-B8F3B0D54E5F}" type="pres">
      <dgm:prSet presAssocID="{5AC9F50E-C21B-492B-BF9E-AFCEFD88C7E3}" presName="pictRect" presStyleLbl="nod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17784C3D-783A-4118-A652-86F41524E6E3}" type="pres">
      <dgm:prSet presAssocID="{5AC9F50E-C21B-492B-BF9E-AFCEFD88C7E3}" presName="textRect" presStyleLbl="revTx" presStyleIdx="2" presStyleCnt="5">
        <dgm:presLayoutVars>
          <dgm:bulletEnabled val="1"/>
        </dgm:presLayoutVars>
      </dgm:prSet>
      <dgm:spPr/>
    </dgm:pt>
    <dgm:pt modelId="{8B39F993-5B50-40D9-849F-B050C54A6F19}" type="pres">
      <dgm:prSet presAssocID="{82464CA6-013F-4958-A908-3D169806D2A3}" presName="sibTrans" presStyleLbl="sibTrans2D1" presStyleIdx="0" presStyleCnt="0"/>
      <dgm:spPr/>
    </dgm:pt>
    <dgm:pt modelId="{598ADB20-5AF1-412A-9C12-C7D8C6C0C216}" type="pres">
      <dgm:prSet presAssocID="{B6AB61E9-FD5D-4539-A2F4-5A263700AE9E}" presName="compNode" presStyleCnt="0"/>
      <dgm:spPr/>
    </dgm:pt>
    <dgm:pt modelId="{3726E987-46F0-4290-BDA3-20C66274424C}" type="pres">
      <dgm:prSet presAssocID="{B6AB61E9-FD5D-4539-A2F4-5A263700AE9E}" presName="pictRect" presStyleLbl="nod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77255519-88D1-4FFB-A16E-A60EB11E75D3}" type="pres">
      <dgm:prSet presAssocID="{B6AB61E9-FD5D-4539-A2F4-5A263700AE9E}" presName="textRect" presStyleLbl="revTx" presStyleIdx="3" presStyleCnt="5">
        <dgm:presLayoutVars>
          <dgm:bulletEnabled val="1"/>
        </dgm:presLayoutVars>
      </dgm:prSet>
      <dgm:spPr/>
    </dgm:pt>
    <dgm:pt modelId="{D9AC1C7E-A884-4545-A392-0D1365111983}" type="pres">
      <dgm:prSet presAssocID="{CD35A8BB-5EA8-447A-A1A6-5021EFD94F73}" presName="sibTrans" presStyleLbl="sibTrans2D1" presStyleIdx="0" presStyleCnt="0"/>
      <dgm:spPr/>
    </dgm:pt>
    <dgm:pt modelId="{282598B4-12E7-42FF-B0D4-AD54A0D6B8A7}" type="pres">
      <dgm:prSet presAssocID="{D820559E-3E8E-4267-8DC7-0218BE1C14FE}" presName="compNode" presStyleCnt="0"/>
      <dgm:spPr/>
    </dgm:pt>
    <dgm:pt modelId="{2C7CDFDA-405D-4E8F-A18A-AA57977A701B}" type="pres">
      <dgm:prSet presAssocID="{D820559E-3E8E-4267-8DC7-0218BE1C14FE}" presName="pictRect" presStyleLbl="nod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249DBA54-F499-47C0-9874-E539113F5742}" type="pres">
      <dgm:prSet presAssocID="{D820559E-3E8E-4267-8DC7-0218BE1C14FE}" presName="textRect" presStyleLbl="revTx" presStyleIdx="4" presStyleCnt="5">
        <dgm:presLayoutVars>
          <dgm:bulletEnabled val="1"/>
        </dgm:presLayoutVars>
      </dgm:prSet>
      <dgm:spPr/>
    </dgm:pt>
  </dgm:ptLst>
  <dgm:cxnLst>
    <dgm:cxn modelId="{BF090452-4532-4B60-B47C-33EB61B387E1}" type="presOf" srcId="{CD35A8BB-5EA8-447A-A1A6-5021EFD94F73}" destId="{D9AC1C7E-A884-4545-A392-0D1365111983}" srcOrd="0" destOrd="0" presId="urn:microsoft.com/office/officeart/2005/8/layout/pList1"/>
    <dgm:cxn modelId="{835C1E0B-D227-478F-9132-C3BE77031C24}" type="presOf" srcId="{C59836D4-FFDC-4954-9478-11D240E2EA6C}" destId="{1D346C98-2C82-4057-A672-6026D97CBD39}" srcOrd="0" destOrd="0" presId="urn:microsoft.com/office/officeart/2005/8/layout/pList1"/>
    <dgm:cxn modelId="{3F36C831-84E3-4D37-BEBB-1A7CF12DF7ED}" type="presOf" srcId="{82464CA6-013F-4958-A908-3D169806D2A3}" destId="{8B39F993-5B50-40D9-849F-B050C54A6F19}" srcOrd="0" destOrd="0" presId="urn:microsoft.com/office/officeart/2005/8/layout/pList1"/>
    <dgm:cxn modelId="{E2937554-1542-4A1F-92C7-0FAB78419D33}" type="presOf" srcId="{66BF5B47-96BB-40AB-9FDA-6EA812D46275}" destId="{90725AD7-DFA1-4497-A127-1D9C99B8745C}" srcOrd="0" destOrd="0" presId="urn:microsoft.com/office/officeart/2005/8/layout/pList1"/>
    <dgm:cxn modelId="{982A9D7B-F82A-48B0-8818-CBBF36521DFC}" srcId="{C59836D4-FFDC-4954-9478-11D240E2EA6C}" destId="{B6AB61E9-FD5D-4539-A2F4-5A263700AE9E}" srcOrd="3" destOrd="0" parTransId="{8F021D98-47E6-49DD-80B5-1C46F3C35D6D}" sibTransId="{CD35A8BB-5EA8-447A-A1A6-5021EFD94F73}"/>
    <dgm:cxn modelId="{C7403550-5C8E-4912-BD0C-48286D1CAAB5}" srcId="{C59836D4-FFDC-4954-9478-11D240E2EA6C}" destId="{D820559E-3E8E-4267-8DC7-0218BE1C14FE}" srcOrd="4" destOrd="0" parTransId="{8F7E717E-5A21-4A50-8FFD-91AEDB305116}" sibTransId="{2EE84298-351F-4771-B1B5-2CB7F6C7F81E}"/>
    <dgm:cxn modelId="{94A3895C-2227-4433-BD07-512FF0CD9A06}" type="presOf" srcId="{B6AB61E9-FD5D-4539-A2F4-5A263700AE9E}" destId="{77255519-88D1-4FFB-A16E-A60EB11E75D3}" srcOrd="0" destOrd="0" presId="urn:microsoft.com/office/officeart/2005/8/layout/pList1"/>
    <dgm:cxn modelId="{D1894A86-145D-42D9-B5F5-8C6287DE481C}" srcId="{C59836D4-FFDC-4954-9478-11D240E2EA6C}" destId="{32466977-A7DB-4EF8-AA52-4B9BF0F22758}" srcOrd="0" destOrd="0" parTransId="{AEA55CEF-4066-4AEA-997A-B08E518E9BFC}" sibTransId="{FEAE32F3-DEB7-4B8B-A9FB-0AE20A3163CB}"/>
    <dgm:cxn modelId="{0C75D31F-C6D6-425E-8458-B47260033BAB}" srcId="{C59836D4-FFDC-4954-9478-11D240E2EA6C}" destId="{66BF5B47-96BB-40AB-9FDA-6EA812D46275}" srcOrd="1" destOrd="0" parTransId="{D341F8D5-6050-4D17-A6FD-7E6BF6D64E5C}" sibTransId="{96BE83DF-5A68-4A12-BB2E-F92CB0B77246}"/>
    <dgm:cxn modelId="{1CAB8485-8F46-4666-99BD-ECFB791CC915}" type="presOf" srcId="{5AC9F50E-C21B-492B-BF9E-AFCEFD88C7E3}" destId="{17784C3D-783A-4118-A652-86F41524E6E3}" srcOrd="0" destOrd="0" presId="urn:microsoft.com/office/officeart/2005/8/layout/pList1"/>
    <dgm:cxn modelId="{F4FB424D-6320-47B1-B4D0-B71719B80B4C}" type="presOf" srcId="{FEAE32F3-DEB7-4B8B-A9FB-0AE20A3163CB}" destId="{3199418C-0660-42DE-9B2D-71CBF45B17B7}" srcOrd="0" destOrd="0" presId="urn:microsoft.com/office/officeart/2005/8/layout/pList1"/>
    <dgm:cxn modelId="{FA840F21-A6EA-4ABF-A704-D59B02A7C413}" srcId="{C59836D4-FFDC-4954-9478-11D240E2EA6C}" destId="{5AC9F50E-C21B-492B-BF9E-AFCEFD88C7E3}" srcOrd="2" destOrd="0" parTransId="{35BB5B88-8A1A-4940-9F49-68A193348F83}" sibTransId="{82464CA6-013F-4958-A908-3D169806D2A3}"/>
    <dgm:cxn modelId="{30BB4340-055A-4C8B-8C0A-7B4EB839C0E0}" type="presOf" srcId="{96BE83DF-5A68-4A12-BB2E-F92CB0B77246}" destId="{F33AF904-689C-4F3A-A723-9DA3AEBF528B}" srcOrd="0" destOrd="0" presId="urn:microsoft.com/office/officeart/2005/8/layout/pList1"/>
    <dgm:cxn modelId="{3749749F-EDEE-4B0A-8E0D-B68F5EE38F20}" type="presOf" srcId="{32466977-A7DB-4EF8-AA52-4B9BF0F22758}" destId="{CDCB2C8A-61DD-4073-926B-E478E497543E}" srcOrd="0" destOrd="0" presId="urn:microsoft.com/office/officeart/2005/8/layout/pList1"/>
    <dgm:cxn modelId="{16CD19D9-89B6-48E6-80FF-4E1136D08447}" type="presOf" srcId="{D820559E-3E8E-4267-8DC7-0218BE1C14FE}" destId="{249DBA54-F499-47C0-9874-E539113F5742}" srcOrd="0" destOrd="0" presId="urn:microsoft.com/office/officeart/2005/8/layout/pList1"/>
    <dgm:cxn modelId="{5DFB18C2-345D-4809-9958-FC961D49652B}" type="presParOf" srcId="{1D346C98-2C82-4057-A672-6026D97CBD39}" destId="{74F3B296-B1FA-4ABB-B86E-9D7A7EB7BF2F}" srcOrd="0" destOrd="0" presId="urn:microsoft.com/office/officeart/2005/8/layout/pList1"/>
    <dgm:cxn modelId="{70FC4248-AFD1-4305-AA78-BA352AAD9377}" type="presParOf" srcId="{74F3B296-B1FA-4ABB-B86E-9D7A7EB7BF2F}" destId="{1B1879D8-A058-4BFD-AA21-559EABBCCF5C}" srcOrd="0" destOrd="0" presId="urn:microsoft.com/office/officeart/2005/8/layout/pList1"/>
    <dgm:cxn modelId="{445888F9-014D-419E-B2F2-57AFED3BDE37}" type="presParOf" srcId="{74F3B296-B1FA-4ABB-B86E-9D7A7EB7BF2F}" destId="{CDCB2C8A-61DD-4073-926B-E478E497543E}" srcOrd="1" destOrd="0" presId="urn:microsoft.com/office/officeart/2005/8/layout/pList1"/>
    <dgm:cxn modelId="{32B47AC7-5A67-45E1-9C9A-4A94E1168951}" type="presParOf" srcId="{1D346C98-2C82-4057-A672-6026D97CBD39}" destId="{3199418C-0660-42DE-9B2D-71CBF45B17B7}" srcOrd="1" destOrd="0" presId="urn:microsoft.com/office/officeart/2005/8/layout/pList1"/>
    <dgm:cxn modelId="{DFD559FF-4698-4786-B16A-44A22F08EC39}" type="presParOf" srcId="{1D346C98-2C82-4057-A672-6026D97CBD39}" destId="{CFFEC15D-7642-471E-9372-AE9A97D7EEE9}" srcOrd="2" destOrd="0" presId="urn:microsoft.com/office/officeart/2005/8/layout/pList1"/>
    <dgm:cxn modelId="{F5474E9D-5945-4B96-9714-7E030BA6D03F}" type="presParOf" srcId="{CFFEC15D-7642-471E-9372-AE9A97D7EEE9}" destId="{521CD0CF-6D1A-4171-8861-30F50C02FE19}" srcOrd="0" destOrd="0" presId="urn:microsoft.com/office/officeart/2005/8/layout/pList1"/>
    <dgm:cxn modelId="{BC77AD61-CA24-46C6-A621-265104832D60}" type="presParOf" srcId="{CFFEC15D-7642-471E-9372-AE9A97D7EEE9}" destId="{90725AD7-DFA1-4497-A127-1D9C99B8745C}" srcOrd="1" destOrd="0" presId="urn:microsoft.com/office/officeart/2005/8/layout/pList1"/>
    <dgm:cxn modelId="{518771D9-4682-4ADC-AB8B-33DFBDC60201}" type="presParOf" srcId="{1D346C98-2C82-4057-A672-6026D97CBD39}" destId="{F33AF904-689C-4F3A-A723-9DA3AEBF528B}" srcOrd="3" destOrd="0" presId="urn:microsoft.com/office/officeart/2005/8/layout/pList1"/>
    <dgm:cxn modelId="{250B86FE-1186-4E4C-AC2F-A3A1B084DBD1}" type="presParOf" srcId="{1D346C98-2C82-4057-A672-6026D97CBD39}" destId="{B55A48F6-6ADE-4E72-A3DF-3240F5FCFEBE}" srcOrd="4" destOrd="0" presId="urn:microsoft.com/office/officeart/2005/8/layout/pList1"/>
    <dgm:cxn modelId="{B0F82D79-D4C3-49E0-A0B3-CB6CE0789184}" type="presParOf" srcId="{B55A48F6-6ADE-4E72-A3DF-3240F5FCFEBE}" destId="{97A54C5D-295B-4930-A29F-B8F3B0D54E5F}" srcOrd="0" destOrd="0" presId="urn:microsoft.com/office/officeart/2005/8/layout/pList1"/>
    <dgm:cxn modelId="{03A14485-36B7-48CC-B608-602056203CBE}" type="presParOf" srcId="{B55A48F6-6ADE-4E72-A3DF-3240F5FCFEBE}" destId="{17784C3D-783A-4118-A652-86F41524E6E3}" srcOrd="1" destOrd="0" presId="urn:microsoft.com/office/officeart/2005/8/layout/pList1"/>
    <dgm:cxn modelId="{D38B9702-9063-4D52-ACE1-93527DC179E9}" type="presParOf" srcId="{1D346C98-2C82-4057-A672-6026D97CBD39}" destId="{8B39F993-5B50-40D9-849F-B050C54A6F19}" srcOrd="5" destOrd="0" presId="urn:microsoft.com/office/officeart/2005/8/layout/pList1"/>
    <dgm:cxn modelId="{27F2C423-0688-4156-B06F-3E60817C965A}" type="presParOf" srcId="{1D346C98-2C82-4057-A672-6026D97CBD39}" destId="{598ADB20-5AF1-412A-9C12-C7D8C6C0C216}" srcOrd="6" destOrd="0" presId="urn:microsoft.com/office/officeart/2005/8/layout/pList1"/>
    <dgm:cxn modelId="{3B261269-E156-46DF-B9F9-A58B855D0DB2}" type="presParOf" srcId="{598ADB20-5AF1-412A-9C12-C7D8C6C0C216}" destId="{3726E987-46F0-4290-BDA3-20C66274424C}" srcOrd="0" destOrd="0" presId="urn:microsoft.com/office/officeart/2005/8/layout/pList1"/>
    <dgm:cxn modelId="{5F5267DE-9FEA-47CD-AB26-68AB9374516C}" type="presParOf" srcId="{598ADB20-5AF1-412A-9C12-C7D8C6C0C216}" destId="{77255519-88D1-4FFB-A16E-A60EB11E75D3}" srcOrd="1" destOrd="0" presId="urn:microsoft.com/office/officeart/2005/8/layout/pList1"/>
    <dgm:cxn modelId="{9038A069-D28A-46CF-A284-3DD0C2A6A3C1}" type="presParOf" srcId="{1D346C98-2C82-4057-A672-6026D97CBD39}" destId="{D9AC1C7E-A884-4545-A392-0D1365111983}" srcOrd="7" destOrd="0" presId="urn:microsoft.com/office/officeart/2005/8/layout/pList1"/>
    <dgm:cxn modelId="{DF1C7B04-DABB-4BCF-8C2D-8F2049A1EC7E}" type="presParOf" srcId="{1D346C98-2C82-4057-A672-6026D97CBD39}" destId="{282598B4-12E7-42FF-B0D4-AD54A0D6B8A7}" srcOrd="8" destOrd="0" presId="urn:microsoft.com/office/officeart/2005/8/layout/pList1"/>
    <dgm:cxn modelId="{15603781-5E92-4B89-B842-92164ABBC064}" type="presParOf" srcId="{282598B4-12E7-42FF-B0D4-AD54A0D6B8A7}" destId="{2C7CDFDA-405D-4E8F-A18A-AA57977A701B}" srcOrd="0" destOrd="0" presId="urn:microsoft.com/office/officeart/2005/8/layout/pList1"/>
    <dgm:cxn modelId="{74AD0F0A-5220-47E1-B896-D098805A0689}" type="presParOf" srcId="{282598B4-12E7-42FF-B0D4-AD54A0D6B8A7}" destId="{249DBA54-F499-47C0-9874-E539113F574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9836D4-FFDC-4954-9478-11D240E2EA6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32466977-A7DB-4EF8-AA52-4B9BF0F22758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مستوى تعليم الآباء</a:t>
          </a:r>
          <a:endParaRPr lang="ar-SA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A55CEF-4066-4AEA-997A-B08E518E9BFC}" type="parTrans" cxnId="{D1894A86-145D-42D9-B5F5-8C6287DE481C}">
      <dgm:prSet/>
      <dgm:spPr/>
      <dgm:t>
        <a:bodyPr/>
        <a:lstStyle/>
        <a:p>
          <a:pPr rtl="1"/>
          <a:endParaRPr lang="ar-SA"/>
        </a:p>
      </dgm:t>
    </dgm:pt>
    <dgm:pt modelId="{FEAE32F3-DEB7-4B8B-A9FB-0AE20A3163CB}" type="sibTrans" cxnId="{D1894A86-145D-42D9-B5F5-8C6287DE481C}">
      <dgm:prSet/>
      <dgm:spPr/>
      <dgm:t>
        <a:bodyPr/>
        <a:lstStyle/>
        <a:p>
          <a:pPr rtl="1"/>
          <a:endParaRPr lang="ar-SA"/>
        </a:p>
      </dgm:t>
    </dgm:pt>
    <dgm:pt modelId="{66BF5B47-96BB-40AB-9FDA-6EA812D46275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اتجاهات الوالدين نحو التعليم</a:t>
          </a:r>
        </a:p>
      </dgm:t>
    </dgm:pt>
    <dgm:pt modelId="{D341F8D5-6050-4D17-A6FD-7E6BF6D64E5C}" type="parTrans" cxnId="{0C75D31F-C6D6-425E-8458-B47260033BAB}">
      <dgm:prSet/>
      <dgm:spPr/>
      <dgm:t>
        <a:bodyPr/>
        <a:lstStyle/>
        <a:p>
          <a:pPr rtl="1"/>
          <a:endParaRPr lang="ar-SA"/>
        </a:p>
      </dgm:t>
    </dgm:pt>
    <dgm:pt modelId="{96BE83DF-5A68-4A12-BB2E-F92CB0B77246}" type="sibTrans" cxnId="{0C75D31F-C6D6-425E-8458-B47260033BAB}">
      <dgm:prSet/>
      <dgm:spPr/>
      <dgm:t>
        <a:bodyPr/>
        <a:lstStyle/>
        <a:p>
          <a:pPr rtl="1"/>
          <a:endParaRPr lang="ar-SA"/>
        </a:p>
      </dgm:t>
    </dgm:pt>
    <dgm:pt modelId="{5AC9F50E-C21B-492B-BF9E-AFCEFD88C7E3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الطبقة الاجتماعية</a:t>
          </a:r>
        </a:p>
        <a:p>
          <a:pPr rtl="1"/>
          <a:endParaRPr lang="ar-SA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BB5B88-8A1A-4940-9F49-68A193348F83}" type="parTrans" cxnId="{FA840F21-A6EA-4ABF-A704-D59B02A7C413}">
      <dgm:prSet/>
      <dgm:spPr/>
      <dgm:t>
        <a:bodyPr/>
        <a:lstStyle/>
        <a:p>
          <a:pPr rtl="1"/>
          <a:endParaRPr lang="ar-SA"/>
        </a:p>
      </dgm:t>
    </dgm:pt>
    <dgm:pt modelId="{82464CA6-013F-4958-A908-3D169806D2A3}" type="sibTrans" cxnId="{FA840F21-A6EA-4ABF-A704-D59B02A7C413}">
      <dgm:prSet/>
      <dgm:spPr/>
      <dgm:t>
        <a:bodyPr/>
        <a:lstStyle/>
        <a:p>
          <a:pPr rtl="1"/>
          <a:endParaRPr lang="ar-SA"/>
        </a:p>
      </dgm:t>
    </dgm:pt>
    <dgm:pt modelId="{D820559E-3E8E-4267-8DC7-0218BE1C14FE}">
      <dgm:prSet phldrT="[Text]" custT="1"/>
      <dgm:spPr/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كفاءة المدرسين</a:t>
          </a:r>
          <a:endParaRPr lang="ar-SA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7E717E-5A21-4A50-8FFD-91AEDB305116}" type="parTrans" cxnId="{C7403550-5C8E-4912-BD0C-48286D1CAAB5}">
      <dgm:prSet/>
      <dgm:spPr/>
      <dgm:t>
        <a:bodyPr/>
        <a:lstStyle/>
        <a:p>
          <a:pPr rtl="1"/>
          <a:endParaRPr lang="ar-SA"/>
        </a:p>
      </dgm:t>
    </dgm:pt>
    <dgm:pt modelId="{2EE84298-351F-4771-B1B5-2CB7F6C7F81E}" type="sibTrans" cxnId="{C7403550-5C8E-4912-BD0C-48286D1CAAB5}">
      <dgm:prSet/>
      <dgm:spPr/>
      <dgm:t>
        <a:bodyPr/>
        <a:lstStyle/>
        <a:p>
          <a:pPr rtl="1"/>
          <a:endParaRPr lang="ar-SA"/>
        </a:p>
      </dgm:t>
    </dgm:pt>
    <dgm:pt modelId="{BDEE1881-70C6-4ABA-93FA-A14BE7BF2273}" type="pres">
      <dgm:prSet presAssocID="{C59836D4-FFDC-4954-9478-11D240E2EA6C}" presName="diagram" presStyleCnt="0">
        <dgm:presLayoutVars>
          <dgm:dir/>
          <dgm:resizeHandles val="exact"/>
        </dgm:presLayoutVars>
      </dgm:prSet>
      <dgm:spPr/>
    </dgm:pt>
    <dgm:pt modelId="{FE932FFF-7D80-4674-8670-17AFA8AB6649}" type="pres">
      <dgm:prSet presAssocID="{32466977-A7DB-4EF8-AA52-4B9BF0F22758}" presName="node" presStyleLbl="node1" presStyleIdx="0" presStyleCnt="4">
        <dgm:presLayoutVars>
          <dgm:bulletEnabled val="1"/>
        </dgm:presLayoutVars>
      </dgm:prSet>
      <dgm:spPr/>
    </dgm:pt>
    <dgm:pt modelId="{15DDC3CE-0FD5-4A17-98C1-32C3FAFC3A43}" type="pres">
      <dgm:prSet presAssocID="{FEAE32F3-DEB7-4B8B-A9FB-0AE20A3163CB}" presName="sibTrans" presStyleCnt="0"/>
      <dgm:spPr/>
    </dgm:pt>
    <dgm:pt modelId="{3EED69EA-1CEF-4066-94C0-020AD691AAC5}" type="pres">
      <dgm:prSet presAssocID="{66BF5B47-96BB-40AB-9FDA-6EA812D4627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B3DBC50-3938-4B30-B06F-5F983FF7CE0E}" type="pres">
      <dgm:prSet presAssocID="{96BE83DF-5A68-4A12-BB2E-F92CB0B77246}" presName="sibTrans" presStyleCnt="0"/>
      <dgm:spPr/>
    </dgm:pt>
    <dgm:pt modelId="{D7AC8F14-C5FE-455E-981C-D407B30758B7}" type="pres">
      <dgm:prSet presAssocID="{5AC9F50E-C21B-492B-BF9E-AFCEFD88C7E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BF7038-D5B1-48D1-AC91-6F50DDCAD1B2}" type="pres">
      <dgm:prSet presAssocID="{82464CA6-013F-4958-A908-3D169806D2A3}" presName="sibTrans" presStyleCnt="0"/>
      <dgm:spPr/>
    </dgm:pt>
    <dgm:pt modelId="{E1622C04-1FDA-4D31-B7AB-5CD6BA52B8F4}" type="pres">
      <dgm:prSet presAssocID="{D820559E-3E8E-4267-8DC7-0218BE1C14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D49F33B-96F6-49B8-B431-E8231AB88A38}" type="presOf" srcId="{66BF5B47-96BB-40AB-9FDA-6EA812D46275}" destId="{3EED69EA-1CEF-4066-94C0-020AD691AAC5}" srcOrd="0" destOrd="0" presId="urn:microsoft.com/office/officeart/2005/8/layout/default"/>
    <dgm:cxn modelId="{C7403550-5C8E-4912-BD0C-48286D1CAAB5}" srcId="{C59836D4-FFDC-4954-9478-11D240E2EA6C}" destId="{D820559E-3E8E-4267-8DC7-0218BE1C14FE}" srcOrd="3" destOrd="0" parTransId="{8F7E717E-5A21-4A50-8FFD-91AEDB305116}" sibTransId="{2EE84298-351F-4771-B1B5-2CB7F6C7F81E}"/>
    <dgm:cxn modelId="{9B15EDAC-1663-4203-BBBD-AFD45161C75C}" type="presOf" srcId="{D820559E-3E8E-4267-8DC7-0218BE1C14FE}" destId="{E1622C04-1FDA-4D31-B7AB-5CD6BA52B8F4}" srcOrd="0" destOrd="0" presId="urn:microsoft.com/office/officeart/2005/8/layout/default"/>
    <dgm:cxn modelId="{D1894A86-145D-42D9-B5F5-8C6287DE481C}" srcId="{C59836D4-FFDC-4954-9478-11D240E2EA6C}" destId="{32466977-A7DB-4EF8-AA52-4B9BF0F22758}" srcOrd="0" destOrd="0" parTransId="{AEA55CEF-4066-4AEA-997A-B08E518E9BFC}" sibTransId="{FEAE32F3-DEB7-4B8B-A9FB-0AE20A3163CB}"/>
    <dgm:cxn modelId="{B3CA3726-722E-4412-98B3-AD9B07023826}" type="presOf" srcId="{5AC9F50E-C21B-492B-BF9E-AFCEFD88C7E3}" destId="{D7AC8F14-C5FE-455E-981C-D407B30758B7}" srcOrd="0" destOrd="0" presId="urn:microsoft.com/office/officeart/2005/8/layout/default"/>
    <dgm:cxn modelId="{6A881F0C-3EBE-42D6-903A-CC85BA783AE8}" type="presOf" srcId="{C59836D4-FFDC-4954-9478-11D240E2EA6C}" destId="{BDEE1881-70C6-4ABA-93FA-A14BE7BF2273}" srcOrd="0" destOrd="0" presId="urn:microsoft.com/office/officeart/2005/8/layout/default"/>
    <dgm:cxn modelId="{FA840F21-A6EA-4ABF-A704-D59B02A7C413}" srcId="{C59836D4-FFDC-4954-9478-11D240E2EA6C}" destId="{5AC9F50E-C21B-492B-BF9E-AFCEFD88C7E3}" srcOrd="2" destOrd="0" parTransId="{35BB5B88-8A1A-4940-9F49-68A193348F83}" sibTransId="{82464CA6-013F-4958-A908-3D169806D2A3}"/>
    <dgm:cxn modelId="{0C75D31F-C6D6-425E-8458-B47260033BAB}" srcId="{C59836D4-FFDC-4954-9478-11D240E2EA6C}" destId="{66BF5B47-96BB-40AB-9FDA-6EA812D46275}" srcOrd="1" destOrd="0" parTransId="{D341F8D5-6050-4D17-A6FD-7E6BF6D64E5C}" sibTransId="{96BE83DF-5A68-4A12-BB2E-F92CB0B77246}"/>
    <dgm:cxn modelId="{4298FE78-9CEE-4D55-8563-02A4E12BDC66}" type="presOf" srcId="{32466977-A7DB-4EF8-AA52-4B9BF0F22758}" destId="{FE932FFF-7D80-4674-8670-17AFA8AB6649}" srcOrd="0" destOrd="0" presId="urn:microsoft.com/office/officeart/2005/8/layout/default"/>
    <dgm:cxn modelId="{50E36863-972A-4CD5-8DB5-820270AF83B2}" type="presParOf" srcId="{BDEE1881-70C6-4ABA-93FA-A14BE7BF2273}" destId="{FE932FFF-7D80-4674-8670-17AFA8AB6649}" srcOrd="0" destOrd="0" presId="urn:microsoft.com/office/officeart/2005/8/layout/default"/>
    <dgm:cxn modelId="{37E518B2-8E7D-4E3C-90D2-B2646682A1BA}" type="presParOf" srcId="{BDEE1881-70C6-4ABA-93FA-A14BE7BF2273}" destId="{15DDC3CE-0FD5-4A17-98C1-32C3FAFC3A43}" srcOrd="1" destOrd="0" presId="urn:microsoft.com/office/officeart/2005/8/layout/default"/>
    <dgm:cxn modelId="{063351B1-EAEA-4AF4-B097-5B510F3374B4}" type="presParOf" srcId="{BDEE1881-70C6-4ABA-93FA-A14BE7BF2273}" destId="{3EED69EA-1CEF-4066-94C0-020AD691AAC5}" srcOrd="2" destOrd="0" presId="urn:microsoft.com/office/officeart/2005/8/layout/default"/>
    <dgm:cxn modelId="{660744D0-A9DE-4BFF-91BB-2FCAA23FB566}" type="presParOf" srcId="{BDEE1881-70C6-4ABA-93FA-A14BE7BF2273}" destId="{EB3DBC50-3938-4B30-B06F-5F983FF7CE0E}" srcOrd="3" destOrd="0" presId="urn:microsoft.com/office/officeart/2005/8/layout/default"/>
    <dgm:cxn modelId="{8A3A2F28-4DCA-461E-90E6-4357AC0B67AD}" type="presParOf" srcId="{BDEE1881-70C6-4ABA-93FA-A14BE7BF2273}" destId="{D7AC8F14-C5FE-455E-981C-D407B30758B7}" srcOrd="4" destOrd="0" presId="urn:microsoft.com/office/officeart/2005/8/layout/default"/>
    <dgm:cxn modelId="{13E62C9D-34C8-4E7D-95ED-3E630372D2A5}" type="presParOf" srcId="{BDEE1881-70C6-4ABA-93FA-A14BE7BF2273}" destId="{41BF7038-D5B1-48D1-AC91-6F50DDCAD1B2}" srcOrd="5" destOrd="0" presId="urn:microsoft.com/office/officeart/2005/8/layout/default"/>
    <dgm:cxn modelId="{D9C0A211-9D3D-47FD-9652-C38D3EFA047A}" type="presParOf" srcId="{BDEE1881-70C6-4ABA-93FA-A14BE7BF2273}" destId="{E1622C04-1FDA-4D31-B7AB-5CD6BA52B8F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5B3E0-1CEE-4BEC-B54A-5F88424BEC63}">
      <dsp:nvSpPr>
        <dsp:cNvPr id="0" name=""/>
        <dsp:cNvSpPr/>
      </dsp:nvSpPr>
      <dsp:spPr>
        <a:xfrm>
          <a:off x="4305300" y="1889306"/>
          <a:ext cx="2234438" cy="691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95"/>
              </a:lnTo>
              <a:lnTo>
                <a:pt x="2234438" y="345995"/>
              </a:lnTo>
              <a:lnTo>
                <a:pt x="2234438" y="691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665A3-7DE9-40D7-9932-2F8EBF10C644}">
      <dsp:nvSpPr>
        <dsp:cNvPr id="0" name=""/>
        <dsp:cNvSpPr/>
      </dsp:nvSpPr>
      <dsp:spPr>
        <a:xfrm>
          <a:off x="1889329" y="1889306"/>
          <a:ext cx="2415970" cy="691990"/>
        </a:xfrm>
        <a:custGeom>
          <a:avLst/>
          <a:gdLst/>
          <a:ahLst/>
          <a:cxnLst/>
          <a:rect l="0" t="0" r="0" b="0"/>
          <a:pathLst>
            <a:path>
              <a:moveTo>
                <a:pt x="2415970" y="0"/>
              </a:moveTo>
              <a:lnTo>
                <a:pt x="2415970" y="345995"/>
              </a:lnTo>
              <a:lnTo>
                <a:pt x="0" y="345995"/>
              </a:lnTo>
              <a:lnTo>
                <a:pt x="0" y="691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F80F7-8B1A-40B7-AB62-2F084438C7B1}">
      <dsp:nvSpPr>
        <dsp:cNvPr id="0" name=""/>
        <dsp:cNvSpPr/>
      </dsp:nvSpPr>
      <dsp:spPr>
        <a:xfrm>
          <a:off x="3481501" y="241709"/>
          <a:ext cx="1647597" cy="1647597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C9EDC-271D-491D-A03E-1EFD7A1A19A2}">
      <dsp:nvSpPr>
        <dsp:cNvPr id="0" name=""/>
        <dsp:cNvSpPr/>
      </dsp:nvSpPr>
      <dsp:spPr>
        <a:xfrm>
          <a:off x="3481501" y="241709"/>
          <a:ext cx="1647597" cy="1647597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BF06F-3FDF-436D-8B76-EA80F4C72ECE}">
      <dsp:nvSpPr>
        <dsp:cNvPr id="0" name=""/>
        <dsp:cNvSpPr/>
      </dsp:nvSpPr>
      <dsp:spPr>
        <a:xfrm>
          <a:off x="2657702" y="538277"/>
          <a:ext cx="3295194" cy="10544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اختلف العلماء في نظرتهم للتعليم وأهدافه:</a:t>
          </a:r>
          <a:endParaRPr lang="ar-SA" sz="2400" kern="1200" dirty="0"/>
        </a:p>
      </dsp:txBody>
      <dsp:txXfrm>
        <a:off x="2657702" y="538277"/>
        <a:ext cx="3295194" cy="1054462"/>
      </dsp:txXfrm>
    </dsp:sp>
    <dsp:sp modelId="{0A329F00-628C-489C-B7CF-B8A83B0FAF73}">
      <dsp:nvSpPr>
        <dsp:cNvPr id="0" name=""/>
        <dsp:cNvSpPr/>
      </dsp:nvSpPr>
      <dsp:spPr>
        <a:xfrm>
          <a:off x="945108" y="2581297"/>
          <a:ext cx="1888442" cy="281579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E65BB-0C0F-49A9-9C19-E02CE9B27EAA}">
      <dsp:nvSpPr>
        <dsp:cNvPr id="0" name=""/>
        <dsp:cNvSpPr/>
      </dsp:nvSpPr>
      <dsp:spPr>
        <a:xfrm>
          <a:off x="945108" y="2581297"/>
          <a:ext cx="1888442" cy="281579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C47B7-821C-4E8D-B0AF-8F785FD66A87}">
      <dsp:nvSpPr>
        <dsp:cNvPr id="0" name=""/>
        <dsp:cNvSpPr/>
      </dsp:nvSpPr>
      <dsp:spPr>
        <a:xfrm>
          <a:off x="886" y="3088140"/>
          <a:ext cx="3776885" cy="180210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الفريق الثاني: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يؤمن أنصار هذا الفريق أنه لابد من وجود من قيم ومعايير معينة يسعى النظام التعليمي إلى غرسها في الطالب.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886" y="3088140"/>
        <a:ext cx="3776885" cy="1802107"/>
      </dsp:txXfrm>
    </dsp:sp>
    <dsp:sp modelId="{229ACF97-D8C2-498D-8714-E7113729257C}">
      <dsp:nvSpPr>
        <dsp:cNvPr id="0" name=""/>
        <dsp:cNvSpPr/>
      </dsp:nvSpPr>
      <dsp:spPr>
        <a:xfrm>
          <a:off x="5504750" y="2581297"/>
          <a:ext cx="2069975" cy="24870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9ED95-B58C-4C5C-B4ED-1651AD60C956}">
      <dsp:nvSpPr>
        <dsp:cNvPr id="0" name=""/>
        <dsp:cNvSpPr/>
      </dsp:nvSpPr>
      <dsp:spPr>
        <a:xfrm>
          <a:off x="5504750" y="2581297"/>
          <a:ext cx="2069975" cy="24870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EC2A2-26D4-418B-8960-5D3FA81171F5}">
      <dsp:nvSpPr>
        <dsp:cNvPr id="0" name=""/>
        <dsp:cNvSpPr/>
      </dsp:nvSpPr>
      <dsp:spPr>
        <a:xfrm>
          <a:off x="4469763" y="3028972"/>
          <a:ext cx="4139950" cy="15917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الفريق الأول: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وظيفة التعليم خلق الفكر التطوري التقدمي.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rPr>
            <a:t>التعليم يجب أن يبحث ويدرس جميع الأفكار والمعتقدات و يؤمن بحرية الطالب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4469763" y="3028972"/>
        <a:ext cx="4139950" cy="1591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879D8-A058-4BFD-AA21-559EABBCCF5C}">
      <dsp:nvSpPr>
        <dsp:cNvPr id="0" name=""/>
        <dsp:cNvSpPr/>
      </dsp:nvSpPr>
      <dsp:spPr>
        <a:xfrm>
          <a:off x="5158642" y="2625"/>
          <a:ext cx="2057093" cy="1417337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B2C8A-61DD-4073-926B-E478E497543E}">
      <dsp:nvSpPr>
        <dsp:cNvPr id="0" name=""/>
        <dsp:cNvSpPr/>
      </dsp:nvSpPr>
      <dsp:spPr>
        <a:xfrm>
          <a:off x="5158642" y="1419963"/>
          <a:ext cx="2057093" cy="763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الطالب</a:t>
          </a:r>
          <a:endParaRPr lang="ar-SA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58642" y="1419963"/>
        <a:ext cx="2057093" cy="763181"/>
      </dsp:txXfrm>
    </dsp:sp>
    <dsp:sp modelId="{521CD0CF-6D1A-4171-8861-30F50C02FE19}">
      <dsp:nvSpPr>
        <dsp:cNvPr id="0" name=""/>
        <dsp:cNvSpPr/>
      </dsp:nvSpPr>
      <dsp:spPr>
        <a:xfrm>
          <a:off x="2895753" y="2625"/>
          <a:ext cx="2057093" cy="1417337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25AD7-DFA1-4497-A127-1D9C99B8745C}">
      <dsp:nvSpPr>
        <dsp:cNvPr id="0" name=""/>
        <dsp:cNvSpPr/>
      </dsp:nvSpPr>
      <dsp:spPr>
        <a:xfrm>
          <a:off x="2895753" y="1419963"/>
          <a:ext cx="2057093" cy="763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المناهج الدراسية</a:t>
          </a:r>
        </a:p>
      </dsp:txBody>
      <dsp:txXfrm>
        <a:off x="2895753" y="1419963"/>
        <a:ext cx="2057093" cy="763181"/>
      </dsp:txXfrm>
    </dsp:sp>
    <dsp:sp modelId="{97A54C5D-295B-4930-A29F-B8F3B0D54E5F}">
      <dsp:nvSpPr>
        <dsp:cNvPr id="0" name=""/>
        <dsp:cNvSpPr/>
      </dsp:nvSpPr>
      <dsp:spPr>
        <a:xfrm>
          <a:off x="632863" y="2625"/>
          <a:ext cx="2057093" cy="1417337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84C3D-783A-4118-A652-86F41524E6E3}">
      <dsp:nvSpPr>
        <dsp:cNvPr id="0" name=""/>
        <dsp:cNvSpPr/>
      </dsp:nvSpPr>
      <dsp:spPr>
        <a:xfrm>
          <a:off x="632863" y="1419963"/>
          <a:ext cx="2057093" cy="763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المعلم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2863" y="1419963"/>
        <a:ext cx="2057093" cy="763181"/>
      </dsp:txXfrm>
    </dsp:sp>
    <dsp:sp modelId="{3726E987-46F0-4290-BDA3-20C66274424C}">
      <dsp:nvSpPr>
        <dsp:cNvPr id="0" name=""/>
        <dsp:cNvSpPr/>
      </dsp:nvSpPr>
      <dsp:spPr>
        <a:xfrm>
          <a:off x="4027197" y="2388854"/>
          <a:ext cx="2057093" cy="1417337"/>
        </a:xfrm>
        <a:prstGeom prst="round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55519-88D1-4FFB-A16E-A60EB11E75D3}">
      <dsp:nvSpPr>
        <dsp:cNvPr id="0" name=""/>
        <dsp:cNvSpPr/>
      </dsp:nvSpPr>
      <dsp:spPr>
        <a:xfrm>
          <a:off x="4027197" y="3806192"/>
          <a:ext cx="2057093" cy="763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المدرسة</a:t>
          </a:r>
          <a:endParaRPr lang="ar-SA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27197" y="3806192"/>
        <a:ext cx="2057093" cy="763181"/>
      </dsp:txXfrm>
    </dsp:sp>
    <dsp:sp modelId="{2C7CDFDA-405D-4E8F-A18A-AA57977A701B}">
      <dsp:nvSpPr>
        <dsp:cNvPr id="0" name=""/>
        <dsp:cNvSpPr/>
      </dsp:nvSpPr>
      <dsp:spPr>
        <a:xfrm>
          <a:off x="1764308" y="2388854"/>
          <a:ext cx="2057093" cy="1417337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DBA54-F499-47C0-9874-E539113F5742}">
      <dsp:nvSpPr>
        <dsp:cNvPr id="0" name=""/>
        <dsp:cNvSpPr/>
      </dsp:nvSpPr>
      <dsp:spPr>
        <a:xfrm>
          <a:off x="1764308" y="3806192"/>
          <a:ext cx="2057093" cy="763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الدعم المادي </a:t>
          </a:r>
          <a:endParaRPr lang="ar-SA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308" y="3806192"/>
        <a:ext cx="2057093" cy="763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32FFF-7D80-4674-8670-17AFA8AB6649}">
      <dsp:nvSpPr>
        <dsp:cNvPr id="0" name=""/>
        <dsp:cNvSpPr/>
      </dsp:nvSpPr>
      <dsp:spPr>
        <a:xfrm>
          <a:off x="1304002" y="1696"/>
          <a:ext cx="2459235" cy="14755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مستوى تعليم الآباء</a:t>
          </a:r>
          <a:endParaRPr lang="ar-SA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4002" y="1696"/>
        <a:ext cx="2459235" cy="1475541"/>
      </dsp:txXfrm>
    </dsp:sp>
    <dsp:sp modelId="{3EED69EA-1CEF-4066-94C0-020AD691AAC5}">
      <dsp:nvSpPr>
        <dsp:cNvPr id="0" name=""/>
        <dsp:cNvSpPr/>
      </dsp:nvSpPr>
      <dsp:spPr>
        <a:xfrm>
          <a:off x="4009161" y="1696"/>
          <a:ext cx="2459235" cy="14755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اتجاهات الوالدين نحو التعليم</a:t>
          </a:r>
        </a:p>
      </dsp:txBody>
      <dsp:txXfrm>
        <a:off x="4009161" y="1696"/>
        <a:ext cx="2459235" cy="1475541"/>
      </dsp:txXfrm>
    </dsp:sp>
    <dsp:sp modelId="{D7AC8F14-C5FE-455E-981C-D407B30758B7}">
      <dsp:nvSpPr>
        <dsp:cNvPr id="0" name=""/>
        <dsp:cNvSpPr/>
      </dsp:nvSpPr>
      <dsp:spPr>
        <a:xfrm>
          <a:off x="1304002" y="1723161"/>
          <a:ext cx="2459235" cy="14755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الطبقة الاجتماعية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4002" y="1723161"/>
        <a:ext cx="2459235" cy="1475541"/>
      </dsp:txXfrm>
    </dsp:sp>
    <dsp:sp modelId="{E1622C04-1FDA-4D31-B7AB-5CD6BA52B8F4}">
      <dsp:nvSpPr>
        <dsp:cNvPr id="0" name=""/>
        <dsp:cNvSpPr/>
      </dsp:nvSpPr>
      <dsp:spPr>
        <a:xfrm>
          <a:off x="4009161" y="1723161"/>
          <a:ext cx="2459235" cy="14755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كفاءة المدرسين</a:t>
          </a:r>
          <a:endParaRPr lang="ar-SA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09161" y="1723161"/>
        <a:ext cx="2459235" cy="1475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النظام التعليمي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14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المحاضرة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6962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 rtl="1">
              <a:buFont typeface="+mj-lt"/>
              <a:buAutoNum type="arabicPeriod"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معنى «التعليم»، والفرق بينه وبين «التعلم».</a:t>
            </a:r>
          </a:p>
          <a:p>
            <a:pPr marL="342900" indent="-342900" algn="just" rtl="1">
              <a:buFont typeface="+mj-lt"/>
              <a:buAutoNum type="arabicPeriod"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أهداف التعليم.</a:t>
            </a:r>
          </a:p>
          <a:p>
            <a:pPr marL="342900" indent="-342900" algn="just" rtl="1">
              <a:buFont typeface="+mj-lt"/>
              <a:buAutoNum type="arabicPeriod"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مقومات النظام التعليمي.</a:t>
            </a:r>
          </a:p>
          <a:p>
            <a:pPr marL="342900" indent="-342900" algn="just" rtl="1">
              <a:buFont typeface="+mj-lt"/>
              <a:buAutoNum type="arabicPeriod"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العوامل الاجتماعية المؤثرة في عملية التعليم.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1828800" cy="12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722" y="1219200"/>
            <a:ext cx="81534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التعليم هو </a:t>
            </a:r>
            <a:r>
              <a:rPr lang="ar-S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انتقال المعرفة والقيم والقيم والمعتقدات والأفكار في المجتمع من جيل إلى آخر بشكل منظم.</a:t>
            </a:r>
          </a:p>
          <a:p>
            <a:pPr algn="r"/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هناك فرق بين التعلم والتعليم...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SA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383" y="3536301"/>
            <a:ext cx="3200400" cy="28012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544481"/>
            <a:ext cx="4323702" cy="27931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886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التعليم:</a:t>
            </a:r>
            <a:endParaRPr lang="ar-SA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6268083"/>
              </p:ext>
            </p:extLst>
          </p:nvPr>
        </p:nvGraphicFramePr>
        <p:xfrm>
          <a:off x="353008" y="1219200"/>
          <a:ext cx="861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971675" cy="1162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36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مقومات النظام التعليمي: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37235406"/>
              </p:ext>
            </p:extLst>
          </p:nvPr>
        </p:nvGraphicFramePr>
        <p:xfrm>
          <a:off x="685800" y="1981200"/>
          <a:ext cx="7848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8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العوامل الاجتماعية المؤثرة في عملية التعليم:</a:t>
            </a:r>
            <a:endParaRPr lang="ar-SA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30442468"/>
              </p:ext>
            </p:extLst>
          </p:nvPr>
        </p:nvGraphicFramePr>
        <p:xfrm>
          <a:off x="838200" y="2133600"/>
          <a:ext cx="7772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8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التعليم والفروق بين الجنسين:</a:t>
            </a:r>
            <a:endParaRPr lang="ar-SA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71395"/>
            <a:ext cx="25146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3110204" cy="206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564224"/>
            <a:ext cx="3077409" cy="204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61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184</TotalTime>
  <Words>147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النظام التعليمي</vt:lpstr>
      <vt:lpstr>أهداف المحاضرة</vt:lpstr>
      <vt:lpstr>PowerPoint Presentation</vt:lpstr>
      <vt:lpstr>أهداف التعليم:</vt:lpstr>
      <vt:lpstr>مقومات النظام التعليمي:</vt:lpstr>
      <vt:lpstr>العوامل الاجتماعية المؤثرة في عملية التعليم:</vt:lpstr>
      <vt:lpstr>التعليم والفروق بين الجنسين: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د سحر</dc:creator>
  <cp:lastModifiedBy>د سحر</cp:lastModifiedBy>
  <cp:revision>10</cp:revision>
  <dcterms:created xsi:type="dcterms:W3CDTF">2006-08-16T00:00:00Z</dcterms:created>
  <dcterms:modified xsi:type="dcterms:W3CDTF">2015-11-03T08:21:49Z</dcterms:modified>
</cp:coreProperties>
</file>