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59" r:id="rId7"/>
    <p:sldId id="263" r:id="rId8"/>
    <p:sldId id="264" r:id="rId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02C15-14DD-4F7E-9784-506CF38E499E}" type="datetimeFigureOut">
              <a:rPr lang="ar-SA" smtClean="0"/>
              <a:t>18/05/1436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03C9-0414-4C1B-AF05-B2E13307A21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2051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02C15-14DD-4F7E-9784-506CF38E499E}" type="datetimeFigureOut">
              <a:rPr lang="ar-SA" smtClean="0"/>
              <a:t>18/05/1436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03C9-0414-4C1B-AF05-B2E13307A21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5778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02C15-14DD-4F7E-9784-506CF38E499E}" type="datetimeFigureOut">
              <a:rPr lang="ar-SA" smtClean="0"/>
              <a:t>18/05/1436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03C9-0414-4C1B-AF05-B2E13307A21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86647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02C15-14DD-4F7E-9784-506CF38E499E}" type="datetimeFigureOut">
              <a:rPr lang="ar-SA" smtClean="0"/>
              <a:t>18/05/1436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03C9-0414-4C1B-AF05-B2E13307A21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27377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02C15-14DD-4F7E-9784-506CF38E499E}" type="datetimeFigureOut">
              <a:rPr lang="ar-SA" smtClean="0"/>
              <a:t>18/05/1436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03C9-0414-4C1B-AF05-B2E13307A21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06517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02C15-14DD-4F7E-9784-506CF38E499E}" type="datetimeFigureOut">
              <a:rPr lang="ar-SA" smtClean="0"/>
              <a:t>18/05/1436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03C9-0414-4C1B-AF05-B2E13307A21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4818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02C15-14DD-4F7E-9784-506CF38E499E}" type="datetimeFigureOut">
              <a:rPr lang="ar-SA" smtClean="0"/>
              <a:t>18/05/1436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03C9-0414-4C1B-AF05-B2E13307A21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29017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02C15-14DD-4F7E-9784-506CF38E499E}" type="datetimeFigureOut">
              <a:rPr lang="ar-SA" smtClean="0"/>
              <a:t>18/05/1436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03C9-0414-4C1B-AF05-B2E13307A21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64309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02C15-14DD-4F7E-9784-506CF38E499E}" type="datetimeFigureOut">
              <a:rPr lang="ar-SA" smtClean="0"/>
              <a:t>18/05/1436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03C9-0414-4C1B-AF05-B2E13307A21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8167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02C15-14DD-4F7E-9784-506CF38E499E}" type="datetimeFigureOut">
              <a:rPr lang="ar-SA" smtClean="0"/>
              <a:t>18/05/1436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03C9-0414-4C1B-AF05-B2E13307A21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873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02C15-14DD-4F7E-9784-506CF38E499E}" type="datetimeFigureOut">
              <a:rPr lang="ar-SA" smtClean="0"/>
              <a:t>18/05/1436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03C9-0414-4C1B-AF05-B2E13307A21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82726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02C15-14DD-4F7E-9784-506CF38E499E}" type="datetimeFigureOut">
              <a:rPr lang="ar-SA" smtClean="0"/>
              <a:t>18/05/1436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103C9-0414-4C1B-AF05-B2E13307A21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52964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ar-SA" dirty="0" smtClean="0"/>
              <a:t>المعارض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indent="0" algn="ctr">
              <a:buNone/>
            </a:pPr>
            <a:r>
              <a:rPr lang="ar-SA" dirty="0" smtClean="0"/>
              <a:t>عمل الطلاب</a:t>
            </a:r>
          </a:p>
          <a:p>
            <a:pPr marL="0" indent="0" algn="ctr">
              <a:buNone/>
            </a:pPr>
            <a:endParaRPr lang="ar-SA" dirty="0"/>
          </a:p>
          <a:p>
            <a:pPr algn="ctr"/>
            <a:r>
              <a:rPr lang="ar-SA" dirty="0" smtClean="0"/>
              <a:t>عبدالعزيز ال عبدالواحد</a:t>
            </a:r>
          </a:p>
          <a:p>
            <a:pPr algn="ctr"/>
            <a:r>
              <a:rPr lang="ar-SA" dirty="0" smtClean="0"/>
              <a:t>عبدالرحمن ال نصار</a:t>
            </a:r>
          </a:p>
          <a:p>
            <a:pPr algn="ctr"/>
            <a:r>
              <a:rPr lang="ar-SA" dirty="0" smtClean="0"/>
              <a:t>سلطان التميمي</a:t>
            </a:r>
          </a:p>
          <a:p>
            <a:pPr algn="ctr"/>
            <a:r>
              <a:rPr lang="ar-SA" dirty="0" smtClean="0"/>
              <a:t>سلطان  </a:t>
            </a:r>
            <a:r>
              <a:rPr lang="ar-SA" dirty="0" err="1" smtClean="0"/>
              <a:t>المتيعب</a:t>
            </a:r>
            <a:endParaRPr lang="ar-SA" dirty="0" smtClean="0"/>
          </a:p>
        </p:txBody>
      </p:sp>
    </p:spTree>
    <p:extLst>
      <p:ext uri="{BB962C8B-B14F-4D97-AF65-F5344CB8AC3E}">
        <p14:creationId xmlns:p14="http://schemas.microsoft.com/office/powerpoint/2010/main" val="375332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ar-SA" dirty="0" smtClean="0"/>
              <a:t>تعريف المعارض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ar-SA" dirty="0" smtClean="0"/>
              <a:t>اماكن لعرض السلع او تقديم الخدمات او عرض الاعمال </a:t>
            </a:r>
            <a:r>
              <a:rPr lang="ar-SA" dirty="0" err="1" smtClean="0"/>
              <a:t>الفنيه</a:t>
            </a:r>
            <a:r>
              <a:rPr lang="ar-SA" dirty="0" smtClean="0"/>
              <a:t> للجمهور كي يشاهدها ويتلقها ويتفاعل معها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6099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ar-SA" dirty="0" smtClean="0"/>
              <a:t>اقسام المعارض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ar-SA" dirty="0" smtClean="0"/>
              <a:t>المعارض </a:t>
            </a:r>
            <a:r>
              <a:rPr lang="ar-SA" dirty="0" err="1" smtClean="0"/>
              <a:t>العامه</a:t>
            </a:r>
            <a:r>
              <a:rPr lang="ar-SA" dirty="0" smtClean="0"/>
              <a:t> </a:t>
            </a:r>
          </a:p>
          <a:p>
            <a:r>
              <a:rPr lang="ar-SA" dirty="0" smtClean="0"/>
              <a:t>المعارض </a:t>
            </a:r>
            <a:r>
              <a:rPr lang="ar-SA" dirty="0" err="1" smtClean="0"/>
              <a:t>المتخصصه</a:t>
            </a:r>
            <a:endParaRPr lang="ar-SA" dirty="0" smtClean="0"/>
          </a:p>
          <a:p>
            <a:r>
              <a:rPr lang="ar-SA" dirty="0" smtClean="0"/>
              <a:t>المعارض </a:t>
            </a:r>
            <a:r>
              <a:rPr lang="ar-SA" dirty="0" err="1" smtClean="0"/>
              <a:t>الخاصه</a:t>
            </a:r>
            <a:r>
              <a:rPr lang="ar-SA" dirty="0" smtClean="0"/>
              <a:t>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75584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ar-SA" dirty="0" smtClean="0"/>
              <a:t>المعارض </a:t>
            </a:r>
            <a:r>
              <a:rPr lang="ar-SA" dirty="0" err="1" smtClean="0"/>
              <a:t>العامه</a:t>
            </a:r>
            <a:endParaRPr lang="ar-SA" dirty="0"/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ar-SA" dirty="0" smtClean="0"/>
              <a:t>هي التي يمكن عرض جميع انواع السلع والمنتجات بها </a:t>
            </a:r>
          </a:p>
          <a:p>
            <a:pPr marL="0" indent="0">
              <a:buNone/>
            </a:pPr>
            <a:r>
              <a:rPr lang="ar-SA" dirty="0" smtClean="0"/>
              <a:t>ومن ميزات المعارض </a:t>
            </a:r>
            <a:r>
              <a:rPr lang="ar-SA" dirty="0" err="1" smtClean="0"/>
              <a:t>العامه</a:t>
            </a:r>
            <a:r>
              <a:rPr lang="ar-SA" dirty="0" smtClean="0"/>
              <a:t> انها </a:t>
            </a:r>
            <a:r>
              <a:rPr lang="ar-SA" dirty="0" err="1" smtClean="0"/>
              <a:t>لاتحتكر</a:t>
            </a:r>
            <a:r>
              <a:rPr lang="ar-SA" dirty="0" smtClean="0"/>
              <a:t> سلعه معينه وتوفر الوقت والجهد لدى المشتري حيث يمكنه معاينه جميع السلع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422974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ar-SA" dirty="0" smtClean="0"/>
              <a:t>المعارض </a:t>
            </a:r>
            <a:r>
              <a:rPr lang="ar-SA" dirty="0" err="1" smtClean="0"/>
              <a:t>المتخصصه</a:t>
            </a:r>
            <a:endParaRPr lang="ar-SA" dirty="0"/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ar-SA" dirty="0" smtClean="0"/>
              <a:t>هي التي تتخصص لعرض مجموعه سلعيه من المنتجات</a:t>
            </a:r>
          </a:p>
          <a:p>
            <a:pPr marL="0" indent="0">
              <a:buNone/>
            </a:pPr>
            <a:r>
              <a:rPr lang="ar-SA" dirty="0" smtClean="0"/>
              <a:t>مثل..</a:t>
            </a:r>
          </a:p>
          <a:p>
            <a:r>
              <a:rPr lang="ar-SA" dirty="0" smtClean="0"/>
              <a:t>معارض السيارات</a:t>
            </a:r>
          </a:p>
          <a:p>
            <a:r>
              <a:rPr lang="ar-SA" dirty="0" smtClean="0"/>
              <a:t>معارض </a:t>
            </a:r>
            <a:r>
              <a:rPr lang="ar-SA" dirty="0" err="1" smtClean="0"/>
              <a:t>لاثاث</a:t>
            </a:r>
            <a:endParaRPr lang="ar-SA" dirty="0" smtClean="0"/>
          </a:p>
          <a:p>
            <a:r>
              <a:rPr lang="ar-SA" dirty="0" smtClean="0"/>
              <a:t>معرض الرياض الدولي للكتاب</a:t>
            </a:r>
          </a:p>
        </p:txBody>
      </p:sp>
    </p:spTree>
    <p:extLst>
      <p:ext uri="{BB962C8B-B14F-4D97-AF65-F5344CB8AC3E}">
        <p14:creationId xmlns:p14="http://schemas.microsoft.com/office/powerpoint/2010/main" val="2959599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ar-SA" dirty="0" smtClean="0"/>
              <a:t>المعارض </a:t>
            </a:r>
            <a:r>
              <a:rPr lang="ar-SA" dirty="0" err="1" smtClean="0"/>
              <a:t>الخاصه</a:t>
            </a:r>
            <a:endParaRPr lang="ar-SA" dirty="0"/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ar-SA" dirty="0" smtClean="0"/>
              <a:t>وهي التي تنظمها شركات بمفردها في مكان محدد لعرض منتجاتها علي مجموعه من رجال </a:t>
            </a:r>
            <a:r>
              <a:rPr lang="ar-SA" dirty="0" err="1" smtClean="0"/>
              <a:t>لاعمال</a:t>
            </a:r>
            <a:r>
              <a:rPr lang="ar-SA" dirty="0" smtClean="0"/>
              <a:t> </a:t>
            </a:r>
          </a:p>
          <a:p>
            <a:pPr marL="0" indent="0">
              <a:buNone/>
            </a:pPr>
            <a:r>
              <a:rPr lang="ar-SA" dirty="0" smtClean="0"/>
              <a:t>وهي مثل المعارض المتخصصه ولكن في المعارض الخاصه يتم عرضها على رجال </a:t>
            </a:r>
            <a:r>
              <a:rPr lang="ar-SA" dirty="0" smtClean="0"/>
              <a:t>الاعمال </a:t>
            </a:r>
            <a:r>
              <a:rPr lang="ar-SA" dirty="0" smtClean="0"/>
              <a:t>لكي يتبنو المنتج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891691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ar-SA" dirty="0" smtClean="0"/>
              <a:t>مزايا الاشتراك في المعارض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ar-SA" dirty="0" smtClean="0"/>
              <a:t>اتاحه الفرص للمشتري لمعاينه </a:t>
            </a:r>
            <a:r>
              <a:rPr lang="ar-SA" dirty="0" err="1" smtClean="0"/>
              <a:t>السلعه</a:t>
            </a:r>
            <a:r>
              <a:rPr lang="ar-SA" dirty="0" smtClean="0"/>
              <a:t> بشكل مباشر</a:t>
            </a:r>
          </a:p>
          <a:p>
            <a:r>
              <a:rPr lang="ar-SA" dirty="0" smtClean="0"/>
              <a:t>الاتقاء مع ممثلي </a:t>
            </a:r>
            <a:r>
              <a:rPr lang="ar-SA" dirty="0" err="1" smtClean="0"/>
              <a:t>الشركه</a:t>
            </a:r>
            <a:r>
              <a:rPr lang="ar-SA" dirty="0" smtClean="0"/>
              <a:t> والتعرف عليهم </a:t>
            </a:r>
          </a:p>
          <a:p>
            <a:r>
              <a:rPr lang="ar-SA" dirty="0" smtClean="0"/>
              <a:t>الحصول على معلومات عن </a:t>
            </a:r>
            <a:r>
              <a:rPr lang="ar-SA" dirty="0" err="1" smtClean="0"/>
              <a:t>الشركه</a:t>
            </a:r>
            <a:r>
              <a:rPr lang="ar-SA" dirty="0" smtClean="0"/>
              <a:t> ومنتجاتها</a:t>
            </a:r>
          </a:p>
          <a:p>
            <a:r>
              <a:rPr lang="ar-SA" dirty="0" smtClean="0"/>
              <a:t>التعرف على </a:t>
            </a:r>
            <a:r>
              <a:rPr lang="ar-SA" dirty="0" err="1" smtClean="0"/>
              <a:t>المنجات</a:t>
            </a:r>
            <a:r>
              <a:rPr lang="ar-SA" dirty="0" smtClean="0"/>
              <a:t> </a:t>
            </a:r>
            <a:r>
              <a:rPr lang="ar-SA" dirty="0" err="1" smtClean="0"/>
              <a:t>النافسه</a:t>
            </a:r>
            <a:r>
              <a:rPr lang="ar-SA" dirty="0" smtClean="0"/>
              <a:t> في السوق ومواصفاتها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400808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ar-SA" dirty="0" smtClean="0"/>
              <a:t>اهميه المعارض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ar-SA" dirty="0" err="1" smtClean="0"/>
              <a:t>الايجابيه</a:t>
            </a:r>
            <a:r>
              <a:rPr lang="ar-SA" dirty="0" smtClean="0"/>
              <a:t> والتشويق</a:t>
            </a:r>
          </a:p>
          <a:p>
            <a:r>
              <a:rPr lang="ar-SA" dirty="0" smtClean="0"/>
              <a:t>اثراء الجوانب الحسيه</a:t>
            </a:r>
          </a:p>
          <a:p>
            <a:r>
              <a:rPr lang="ar-SA" dirty="0" smtClean="0"/>
              <a:t>توفير الجهد والوقت والمال</a:t>
            </a:r>
          </a:p>
          <a:p>
            <a:r>
              <a:rPr lang="ar-SA" dirty="0" smtClean="0"/>
              <a:t>تعميق الخبرات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60400337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164</Words>
  <Application>Microsoft Office PowerPoint</Application>
  <PresentationFormat>On-screen Show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نسق Office</vt:lpstr>
      <vt:lpstr>المعارض</vt:lpstr>
      <vt:lpstr>تعريف المعارض</vt:lpstr>
      <vt:lpstr>اقسام المعارض</vt:lpstr>
      <vt:lpstr>المعارض العامه</vt:lpstr>
      <vt:lpstr>المعارض المتخصصه</vt:lpstr>
      <vt:lpstr>المعارض الخاصه</vt:lpstr>
      <vt:lpstr>مزايا الاشتراك في المعارض</vt:lpstr>
      <vt:lpstr>اهميه المعارض</vt:lpstr>
    </vt:vector>
  </TitlesOfParts>
  <Company>Wld-Otiba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عزوز</dc:creator>
  <cp:lastModifiedBy>User</cp:lastModifiedBy>
  <cp:revision>13</cp:revision>
  <dcterms:created xsi:type="dcterms:W3CDTF">2015-03-02T14:50:49Z</dcterms:created>
  <dcterms:modified xsi:type="dcterms:W3CDTF">2015-03-08T08:42:09Z</dcterms:modified>
</cp:coreProperties>
</file>