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مقطع افتراضي" id="{BA425771-2359-4F96-8E01-504AC9C6660D}">
          <p14:sldIdLst>
            <p14:sldId id="256"/>
          </p14:sldIdLst>
        </p14:section>
        <p14:section name="مقطع بدون عنوان" id="{0CACF431-51B7-44DA-BDC8-E88EB56CFBB9}">
          <p14:sldIdLst>
            <p14:sldId id="257"/>
            <p14:sldId id="258"/>
            <p14:sldId id="259"/>
            <p14:sldId id="260"/>
            <p14:sldId id="261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CDA0632-E825-4D5B-83C4-C05C963CC766}" type="datetimeFigureOut">
              <a:rPr lang="ar-SA" smtClean="0"/>
              <a:t>17/05/36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B2245CA-438E-4640-BA29-65A067951C05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39552" y="1556792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ar-SA" sz="8000" dirty="0" smtClean="0">
                <a:solidFill>
                  <a:schemeClr val="bg1"/>
                </a:solidFill>
              </a:rPr>
              <a:t>المعارض</a:t>
            </a:r>
            <a:r>
              <a:rPr lang="ar-SA" sz="8000" dirty="0" smtClean="0"/>
              <a:t> </a:t>
            </a:r>
            <a:endParaRPr lang="ar-SA" sz="8000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3933056"/>
            <a:ext cx="7854696" cy="1752600"/>
          </a:xfrm>
        </p:spPr>
        <p:txBody>
          <a:bodyPr>
            <a:normAutofit fontScale="92500" lnSpcReduction="10000"/>
          </a:bodyPr>
          <a:lstStyle/>
          <a:p>
            <a:pPr algn="ctr"/>
            <a:r>
              <a:rPr lang="ar-SA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عمل الطالبان : 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حمد الزعاقي – خالد العماش </a:t>
            </a:r>
          </a:p>
          <a:p>
            <a:pPr algn="ctr"/>
            <a:r>
              <a:rPr lang="ar-SA" sz="3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بأشراف الدكتور:</a:t>
            </a:r>
          </a:p>
          <a:p>
            <a:pPr algn="ctr"/>
            <a:r>
              <a:rPr lang="ar-SA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محمد ابراهيم سليمان الزعبي </a:t>
            </a:r>
            <a:endParaRPr lang="ar-SA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26" name="Picture 2" descr="C:\Users\434190403\Desktop\e7a19612002c61a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4718" y="0"/>
            <a:ext cx="3506883" cy="18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76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5868144" y="1484784"/>
            <a:ext cx="3275856" cy="1108720"/>
          </a:xfrm>
        </p:spPr>
        <p:txBody>
          <a:bodyPr>
            <a:normAutofit/>
          </a:bodyPr>
          <a:lstStyle/>
          <a:p>
            <a:pPr algn="ctr"/>
            <a:r>
              <a:rPr lang="ar-SA" sz="4800" dirty="0" smtClean="0">
                <a:solidFill>
                  <a:schemeClr val="bg1"/>
                </a:solidFill>
              </a:rPr>
              <a:t>تعريف المعارض:</a:t>
            </a:r>
            <a:endParaRPr lang="ar-SA" sz="48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3356992"/>
            <a:ext cx="7854696" cy="1752600"/>
          </a:xfrm>
        </p:spPr>
        <p:txBody>
          <a:bodyPr>
            <a:normAutofit/>
          </a:bodyPr>
          <a:lstStyle/>
          <a:p>
            <a:pPr algn="ctr"/>
            <a:r>
              <a:rPr lang="ar-SA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المعارض التجارية نشاط منظم ذو جوهر أقتصادي مباشر وغير مباشر و بأبعاد غير اقتصادية متعددة الأطراف مختلفة الأهداف يقام في مكان معروف للعامة و الخاصة , في فترة زمنية محددة تعرض من خلالة المنتجات و الخدمات و الأنجازات و المعلومات و الأفكار .</a:t>
            </a:r>
            <a:endParaRPr lang="ar-SA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62617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2051720" y="1268760"/>
            <a:ext cx="7884368" cy="1108720"/>
          </a:xfrm>
        </p:spPr>
        <p:txBody>
          <a:bodyPr>
            <a:normAutofit/>
          </a:bodyPr>
          <a:lstStyle/>
          <a:p>
            <a:pPr algn="ctr"/>
            <a:r>
              <a:rPr lang="ar-SA" sz="3600" dirty="0" smtClean="0">
                <a:solidFill>
                  <a:schemeClr val="bg1"/>
                </a:solidFill>
              </a:rPr>
              <a:t>المعارض ذات جوهر أقتصادي مباشر وغير مباشر.</a:t>
            </a:r>
            <a:endParaRPr lang="ar-SA" sz="36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8460432" cy="3960440"/>
          </a:xfrm>
        </p:spPr>
        <p:txBody>
          <a:bodyPr>
            <a:normAutofit fontScale="85000" lnSpcReduction="20000"/>
          </a:bodyPr>
          <a:lstStyle/>
          <a:p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الجوهر الاقتصادي المباشر:</a:t>
            </a:r>
          </a:p>
          <a:p>
            <a:endParaRPr lang="ar-SA" b="1" dirty="0" smtClean="0">
              <a:solidFill>
                <a:schemeClr val="tx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2300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يمكن الجوهر الاقتصادي للمعارض في جمعها لطرفي المعادله الاقتصادية وهما : </a:t>
            </a:r>
          </a:p>
          <a:p>
            <a:endParaRPr lang="ar-SA" sz="2300" b="1" dirty="0" smtClean="0">
              <a:solidFill>
                <a:schemeClr val="tx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buFont typeface="Wingdings" pitchFamily="2" charset="2"/>
              <a:buChar char="v"/>
            </a:pPr>
            <a:r>
              <a:rPr lang="ar-SA" sz="2300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العرض ممثلاً بالشركات العارضة .</a:t>
            </a:r>
          </a:p>
          <a:p>
            <a:pPr marL="342900" indent="-342900">
              <a:buFont typeface="Wingdings" pitchFamily="2" charset="2"/>
              <a:buChar char="v"/>
            </a:pPr>
            <a:r>
              <a:rPr lang="ar-SA" sz="2300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 الطلب ممثلاً بزوار على اختلاف أهتماماتهم.</a:t>
            </a:r>
          </a:p>
          <a:p>
            <a:endParaRPr lang="ar-SA" b="1" dirty="0" smtClean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b="1" dirty="0" smtClean="0">
                <a:solidFill>
                  <a:schemeClr val="tx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2-الجوهر الأقتصادي غير المابشر:</a:t>
            </a:r>
          </a:p>
          <a:p>
            <a:endParaRPr lang="ar-SA" b="1" dirty="0">
              <a:solidFill>
                <a:schemeClr val="tx1">
                  <a:lumMod val="6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b="1" dirty="0" smtClean="0">
                <a:solidFill>
                  <a:schemeClr val="tx1">
                    <a:lumMod val="6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فهو التأثيرات المصاحبة للمعرض على القطاعات الأقتصادية الاخرى ذات الصلة غير المباشرة مثل تشغيل قطاع الخدمات الفندقية و السياحية وغيرها اللتي تعمل بغير دورتها الأقتصادية الأعتيادية.</a:t>
            </a:r>
          </a:p>
          <a:p>
            <a:endParaRPr lang="ar-SA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475591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flipH="1">
            <a:off x="426418" y="980728"/>
            <a:ext cx="8712968" cy="1152128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:</a:t>
            </a:r>
            <a:r>
              <a:rPr lang="ar-SA" sz="3600" dirty="0" smtClean="0">
                <a:solidFill>
                  <a:schemeClr val="bg1"/>
                </a:solidFill>
              </a:rPr>
              <a:t>أهمية المعارض بالنسبة للغرف الصناعية والتجارية</a:t>
            </a:r>
            <a:endParaRPr lang="ar-SA" sz="36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2636912"/>
            <a:ext cx="8460432" cy="3960440"/>
          </a:xfrm>
        </p:spPr>
        <p:txBody>
          <a:bodyPr>
            <a:normAutofit/>
          </a:bodyPr>
          <a:lstStyle/>
          <a:p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هي التي لها مصلحة مباشرة في دعم المعارض لكونها أداة فاعلة في تنمية القطاعات الصناعية و التجارية .</a:t>
            </a:r>
          </a:p>
          <a:p>
            <a:endParaRPr lang="ar-SA" b="1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3200" b="1" dirty="0" smtClean="0">
                <a:solidFill>
                  <a:schemeClr val="bg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أهمية المعارض بالنسبة للدول: </a:t>
            </a:r>
          </a:p>
          <a:p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وهي بأعتابر المعارض 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مرآة </a:t>
            </a:r>
            <a:r>
              <a:rPr lang="ar-SA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عاكسة لتطور الدول و دورها في تنمية العلاقات السياسة و الأقتصادية  مع الدول الأخرى.</a:t>
            </a:r>
            <a:endParaRPr lang="ar-SA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81530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flipH="1">
            <a:off x="426418" y="980728"/>
            <a:ext cx="8712968" cy="1152128"/>
          </a:xfrm>
        </p:spPr>
        <p:txBody>
          <a:bodyPr>
            <a:normAutofit/>
          </a:bodyPr>
          <a:lstStyle/>
          <a:p>
            <a:r>
              <a:rPr lang="ar-SA" sz="3600" dirty="0" smtClean="0">
                <a:solidFill>
                  <a:schemeClr val="bg1"/>
                </a:solidFill>
              </a:rPr>
              <a:t>خصائص المعارض بشكل عام:</a:t>
            </a:r>
            <a:endParaRPr lang="ar-SA" sz="36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460432" cy="4653136"/>
          </a:xfrm>
        </p:spPr>
        <p:txBody>
          <a:bodyPr>
            <a:normAutofit lnSpcReduction="10000"/>
          </a:bodyPr>
          <a:lstStyle/>
          <a:p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1- الخصوصية و التفرد:</a:t>
            </a:r>
          </a:p>
          <a:p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فالمعارض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توضح وتكشف في أوقات محددة و اماكن محددة خارج الدورة الطبيعية للأقتصاد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الخصوصية والتفرد للمعرض كونه يضم الناحية الأحتفالية والتجارية</a:t>
            </a:r>
            <a:r>
              <a:rPr lang="ar-SA" sz="2400" b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2400" b="1" dirty="0" err="1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معا.ً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  </a:t>
            </a:r>
            <a:endParaRPr lang="ar-SA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2-التبادلية و الأتصالات:</a:t>
            </a:r>
          </a:p>
          <a:p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فالمعارض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تجمع العرض والطلب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معـاً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: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العارضون –المجهزون -يعرضون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سلع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جديدة,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 أبداعاتهم, و الأسعار, ومضاهر أخرى</a:t>
            </a:r>
            <a:r>
              <a:rPr lang="en-US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;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والمشترون يكشفون عن رغباتهم أحتياجاتهم  و أمكانياتهم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فالمعارض هنا تقلل الكلف في البحث عن والحصول على المعلومات.</a:t>
            </a:r>
            <a:endParaRPr lang="ar-SA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ar-SA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3-التركيز:</a:t>
            </a:r>
          </a:p>
          <a:p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المعرض يركز النشاط  الأقتصادية  داخل مساحة محددة وزمن محدد بواسطة المنظمين وصاحبي مراكز </a:t>
            </a:r>
            <a:r>
              <a:rPr lang="ar-SA" sz="24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المعارض الذين يوحدون جهودهم بخدمات متعددة الأشكال من اجل الاستفادة القصوى من الخدمة التي يقدمها المعرض نفسه.</a:t>
            </a:r>
            <a:endParaRPr lang="ar-SA" sz="24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94208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flipH="1">
            <a:off x="426418" y="980728"/>
            <a:ext cx="8712968" cy="1152128"/>
          </a:xfrm>
        </p:spPr>
        <p:txBody>
          <a:bodyPr>
            <a:normAutofit/>
          </a:bodyPr>
          <a:lstStyle/>
          <a:p>
            <a:pPr algn="ctr"/>
            <a:r>
              <a:rPr lang="ar-SA" sz="6600" dirty="0" smtClean="0">
                <a:solidFill>
                  <a:schemeClr val="bg1"/>
                </a:solidFill>
              </a:rPr>
              <a:t>المراجع</a:t>
            </a:r>
            <a:endParaRPr lang="ar-SA" sz="6600" dirty="0">
              <a:solidFill>
                <a:schemeClr val="bg1"/>
              </a:solidFill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683568" y="2204864"/>
            <a:ext cx="8460432" cy="4653136"/>
          </a:xfrm>
        </p:spPr>
        <p:txBody>
          <a:bodyPr>
            <a:normAutofit/>
          </a:bodyPr>
          <a:lstStyle/>
          <a:p>
            <a:pPr marL="457200" indent="-457200">
              <a:buFont typeface="Arial" pitchFamily="34" charset="0"/>
              <a:buChar char="•"/>
            </a:pP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المشاركة في المعارض التجارية : الأسس </a:t>
            </a:r>
            <a:r>
              <a:rPr lang="ar-SA" sz="28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والأستراتيجيات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/ نظام موسى سويدان. _عمان : </a:t>
            </a: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دار الحامد ، 2009.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ar-SA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مكتبة الملك سلمان جامعة الملك سعود . </a:t>
            </a:r>
            <a:endParaRPr lang="ar-SA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5476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100</TotalTime>
  <Words>324</Words>
  <Application>Microsoft Office PowerPoint</Application>
  <PresentationFormat>عرض على الشاشة (3:4)‏</PresentationFormat>
  <Paragraphs>34</Paragraphs>
  <Slides>6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تدفق</vt:lpstr>
      <vt:lpstr>المعارض </vt:lpstr>
      <vt:lpstr>تعريف المعارض:</vt:lpstr>
      <vt:lpstr>المعارض ذات جوهر أقتصادي مباشر وغير مباشر.</vt:lpstr>
      <vt:lpstr>:أهمية المعارض بالنسبة للغرف الصناعية والتجارية</vt:lpstr>
      <vt:lpstr>خصائص المعارض بشكل عام:</vt:lpstr>
      <vt:lpstr>المراجع</vt:lpstr>
    </vt:vector>
  </TitlesOfParts>
  <Company>جامعة الملك سعود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المعارض</dc:title>
  <dc:creator>المستخدم</dc:creator>
  <cp:lastModifiedBy>DELL</cp:lastModifiedBy>
  <cp:revision>12</cp:revision>
  <dcterms:created xsi:type="dcterms:W3CDTF">2015-03-01T09:23:29Z</dcterms:created>
  <dcterms:modified xsi:type="dcterms:W3CDTF">2015-03-07T19:00:12Z</dcterms:modified>
</cp:coreProperties>
</file>