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6" r:id="rId1"/>
    <p:sldMasterId id="2147483728" r:id="rId2"/>
    <p:sldMasterId id="2147483740" r:id="rId3"/>
    <p:sldMasterId id="2147483752" r:id="rId4"/>
  </p:sldMasterIdLst>
  <p:sldIdLst>
    <p:sldId id="263" r:id="rId5"/>
    <p:sldId id="264" r:id="rId6"/>
    <p:sldId id="265" r:id="rId7"/>
    <p:sldId id="257" r:id="rId8"/>
    <p:sldId id="266" r:id="rId9"/>
    <p:sldId id="267" r:id="rId10"/>
    <p:sldId id="268" r:id="rId11"/>
    <p:sldId id="270" r:id="rId12"/>
    <p:sldId id="260" r:id="rId13"/>
    <p:sldId id="261" r:id="rId14"/>
    <p:sldId id="271"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44F190-CF36-4394-88AB-CEB9AC68788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9D2BD7F8-0791-4DAD-B7AC-C19F7E13A2EF}">
      <dgm:prSet phldrT="[نص]" custT="1"/>
      <dgm:spPr/>
      <dgm:t>
        <a:bodyPr/>
        <a:lstStyle/>
        <a:p>
          <a:pPr rtl="1"/>
          <a:r>
            <a:rPr lang="ar-SA" sz="3600" b="1" dirty="0" smtClean="0"/>
            <a:t>المنطوق</a:t>
          </a:r>
          <a:endParaRPr lang="ar-SA" sz="3600" b="1" dirty="0"/>
        </a:p>
      </dgm:t>
    </dgm:pt>
    <dgm:pt modelId="{CCB0AD6C-177C-4E17-931A-247C9F94EFFD}" type="parTrans" cxnId="{F7C87AE9-3CEF-45B0-827E-178C26EC3E46}">
      <dgm:prSet/>
      <dgm:spPr/>
      <dgm:t>
        <a:bodyPr/>
        <a:lstStyle/>
        <a:p>
          <a:pPr rtl="1"/>
          <a:endParaRPr lang="ar-SA"/>
        </a:p>
      </dgm:t>
    </dgm:pt>
    <dgm:pt modelId="{E596A3AD-D202-420D-B737-51D4AAB9B08A}" type="sibTrans" cxnId="{F7C87AE9-3CEF-45B0-827E-178C26EC3E46}">
      <dgm:prSet/>
      <dgm:spPr/>
      <dgm:t>
        <a:bodyPr/>
        <a:lstStyle/>
        <a:p>
          <a:pPr rtl="1"/>
          <a:endParaRPr lang="ar-SA"/>
        </a:p>
      </dgm:t>
    </dgm:pt>
    <dgm:pt modelId="{0A5F6B0F-9816-48DE-9C5B-D4A19245CEE3}">
      <dgm:prSet phldrT="[نص]"/>
      <dgm:spPr/>
      <dgm:t>
        <a:bodyPr/>
        <a:lstStyle/>
        <a:p>
          <a:pPr rtl="1"/>
          <a:r>
            <a:rPr lang="ar-SA" dirty="0" smtClean="0"/>
            <a:t>غير صريح</a:t>
          </a:r>
          <a:endParaRPr lang="ar-SA" dirty="0"/>
        </a:p>
      </dgm:t>
    </dgm:pt>
    <dgm:pt modelId="{692EA221-64F8-44D4-B562-D9BA05586747}" type="parTrans" cxnId="{7EEA7C1E-A908-4941-B4C1-4554BF798C60}">
      <dgm:prSet/>
      <dgm:spPr/>
      <dgm:t>
        <a:bodyPr/>
        <a:lstStyle/>
        <a:p>
          <a:pPr rtl="1"/>
          <a:endParaRPr lang="ar-SA"/>
        </a:p>
      </dgm:t>
    </dgm:pt>
    <dgm:pt modelId="{AAC37C8E-2D88-4D13-9827-48969E0E99BB}" type="sibTrans" cxnId="{7EEA7C1E-A908-4941-B4C1-4554BF798C60}">
      <dgm:prSet/>
      <dgm:spPr/>
      <dgm:t>
        <a:bodyPr/>
        <a:lstStyle/>
        <a:p>
          <a:pPr rtl="1"/>
          <a:endParaRPr lang="ar-SA"/>
        </a:p>
      </dgm:t>
    </dgm:pt>
    <dgm:pt modelId="{9F26BDC0-F539-46B9-A47C-73D7AB29E2E2}">
      <dgm:prSet/>
      <dgm:spPr/>
      <dgm:t>
        <a:bodyPr/>
        <a:lstStyle/>
        <a:p>
          <a:pPr rtl="1"/>
          <a:r>
            <a:rPr lang="ar-SA" dirty="0" smtClean="0"/>
            <a:t>صريح</a:t>
          </a:r>
          <a:endParaRPr lang="ar-SA" dirty="0"/>
        </a:p>
      </dgm:t>
    </dgm:pt>
    <dgm:pt modelId="{066EAA6D-54E5-44E0-8226-A14512A94C70}" type="parTrans" cxnId="{9C7752FF-8272-4F69-A66A-E44EAF6077E6}">
      <dgm:prSet/>
      <dgm:spPr/>
      <dgm:t>
        <a:bodyPr/>
        <a:lstStyle/>
        <a:p>
          <a:pPr rtl="1"/>
          <a:endParaRPr lang="ar-SA"/>
        </a:p>
      </dgm:t>
    </dgm:pt>
    <dgm:pt modelId="{FA8E284C-8E26-41D2-94DD-CC60D6E5BC4F}" type="sibTrans" cxnId="{9C7752FF-8272-4F69-A66A-E44EAF6077E6}">
      <dgm:prSet/>
      <dgm:spPr/>
      <dgm:t>
        <a:bodyPr/>
        <a:lstStyle/>
        <a:p>
          <a:pPr rtl="1"/>
          <a:endParaRPr lang="ar-SA"/>
        </a:p>
      </dgm:t>
    </dgm:pt>
    <dgm:pt modelId="{DAE0292E-2A25-47E0-9B1B-C25DB89CBE2E}">
      <dgm:prSet/>
      <dgm:spPr/>
      <dgm:t>
        <a:bodyPr/>
        <a:lstStyle/>
        <a:p>
          <a:pPr rtl="1"/>
          <a:r>
            <a:rPr lang="ar-SA" dirty="0" smtClean="0"/>
            <a:t> </a:t>
          </a:r>
          <a:r>
            <a:rPr lang="ar-SA" b="1" dirty="0" smtClean="0"/>
            <a:t>المؤول</a:t>
          </a:r>
          <a:endParaRPr lang="ar-SA" b="1" dirty="0"/>
        </a:p>
      </dgm:t>
    </dgm:pt>
    <dgm:pt modelId="{BA4B6F8A-B870-4CE6-8055-5008B860F87D}" type="parTrans" cxnId="{ECF897D4-0206-451C-AA81-3709C0907C8D}">
      <dgm:prSet/>
      <dgm:spPr/>
      <dgm:t>
        <a:bodyPr/>
        <a:lstStyle/>
        <a:p>
          <a:pPr rtl="1"/>
          <a:endParaRPr lang="ar-SA"/>
        </a:p>
      </dgm:t>
    </dgm:pt>
    <dgm:pt modelId="{B25287A4-9A0A-4C44-8EC7-9442BDE699A1}" type="sibTrans" cxnId="{ECF897D4-0206-451C-AA81-3709C0907C8D}">
      <dgm:prSet/>
      <dgm:spPr/>
      <dgm:t>
        <a:bodyPr/>
        <a:lstStyle/>
        <a:p>
          <a:pPr rtl="1"/>
          <a:endParaRPr lang="ar-SA"/>
        </a:p>
      </dgm:t>
    </dgm:pt>
    <dgm:pt modelId="{1E9D3C6F-EC59-4F85-B4EE-B73878389752}">
      <dgm:prSet/>
      <dgm:spPr/>
      <dgm:t>
        <a:bodyPr/>
        <a:lstStyle/>
        <a:p>
          <a:pPr rtl="1"/>
          <a:r>
            <a:rPr lang="ar-SA" b="1" dirty="0" smtClean="0"/>
            <a:t>النص</a:t>
          </a:r>
          <a:endParaRPr lang="ar-SA" b="1" dirty="0"/>
        </a:p>
      </dgm:t>
    </dgm:pt>
    <dgm:pt modelId="{C4036B7A-C8CB-4076-8B76-B9042A914935}" type="parTrans" cxnId="{57BD2ED8-58D4-4221-961B-30C99CF0A75C}">
      <dgm:prSet/>
      <dgm:spPr/>
      <dgm:t>
        <a:bodyPr/>
        <a:lstStyle/>
        <a:p>
          <a:pPr rtl="1"/>
          <a:endParaRPr lang="ar-SA"/>
        </a:p>
      </dgm:t>
    </dgm:pt>
    <dgm:pt modelId="{BB854062-17B6-4A80-97F6-324ED4FA4210}" type="sibTrans" cxnId="{57BD2ED8-58D4-4221-961B-30C99CF0A75C}">
      <dgm:prSet/>
      <dgm:spPr/>
      <dgm:t>
        <a:bodyPr/>
        <a:lstStyle/>
        <a:p>
          <a:pPr rtl="1"/>
          <a:endParaRPr lang="ar-SA"/>
        </a:p>
      </dgm:t>
    </dgm:pt>
    <dgm:pt modelId="{EFBC13A9-0147-4B9C-BCBE-21F9A06C59F1}">
      <dgm:prSet/>
      <dgm:spPr/>
      <dgm:t>
        <a:bodyPr/>
        <a:lstStyle/>
        <a:p>
          <a:pPr rtl="1"/>
          <a:r>
            <a:rPr lang="ar-SA" b="1" dirty="0" smtClean="0"/>
            <a:t>الظاهر</a:t>
          </a:r>
          <a:endParaRPr lang="ar-SA" b="1" dirty="0"/>
        </a:p>
      </dgm:t>
    </dgm:pt>
    <dgm:pt modelId="{BB9CFCDA-1854-4F0A-91A5-B227870323F2}" type="parTrans" cxnId="{5223C05C-6AA6-4A02-BBD9-E4B726CD0883}">
      <dgm:prSet/>
      <dgm:spPr/>
      <dgm:t>
        <a:bodyPr/>
        <a:lstStyle/>
        <a:p>
          <a:pPr rtl="1"/>
          <a:endParaRPr lang="ar-SA"/>
        </a:p>
      </dgm:t>
    </dgm:pt>
    <dgm:pt modelId="{EECFD64D-0354-4C6E-9F47-F95F5F8F5B6D}" type="sibTrans" cxnId="{5223C05C-6AA6-4A02-BBD9-E4B726CD0883}">
      <dgm:prSet/>
      <dgm:spPr/>
      <dgm:t>
        <a:bodyPr/>
        <a:lstStyle/>
        <a:p>
          <a:pPr rtl="1"/>
          <a:endParaRPr lang="ar-SA"/>
        </a:p>
      </dgm:t>
    </dgm:pt>
    <dgm:pt modelId="{EE77D39B-BD1A-4807-B276-B30CC63CADB4}">
      <dgm:prSet/>
      <dgm:spPr/>
      <dgm:t>
        <a:bodyPr/>
        <a:lstStyle/>
        <a:p>
          <a:pPr rtl="1"/>
          <a:r>
            <a:rPr lang="ar-SA" b="1" dirty="0" smtClean="0"/>
            <a:t>دلالة الاقتضاء</a:t>
          </a:r>
          <a:endParaRPr lang="ar-SA" b="1" dirty="0"/>
        </a:p>
      </dgm:t>
    </dgm:pt>
    <dgm:pt modelId="{74B571C1-E1E5-45DC-9107-D2B8ABC3B38E}" type="parTrans" cxnId="{2A53FA22-3ABE-466A-900C-FFD3F5528377}">
      <dgm:prSet/>
      <dgm:spPr/>
      <dgm:t>
        <a:bodyPr/>
        <a:lstStyle/>
        <a:p>
          <a:pPr rtl="1"/>
          <a:endParaRPr lang="ar-SA"/>
        </a:p>
      </dgm:t>
    </dgm:pt>
    <dgm:pt modelId="{84ED526B-B085-455A-A3CC-582FE27B450C}" type="sibTrans" cxnId="{2A53FA22-3ABE-466A-900C-FFD3F5528377}">
      <dgm:prSet/>
      <dgm:spPr/>
      <dgm:t>
        <a:bodyPr/>
        <a:lstStyle/>
        <a:p>
          <a:pPr rtl="1"/>
          <a:endParaRPr lang="ar-SA"/>
        </a:p>
      </dgm:t>
    </dgm:pt>
    <dgm:pt modelId="{CDBA89BC-CD24-4A82-AF7D-41EE9662675C}">
      <dgm:prSet/>
      <dgm:spPr/>
      <dgm:t>
        <a:bodyPr/>
        <a:lstStyle/>
        <a:p>
          <a:pPr rtl="1"/>
          <a:r>
            <a:rPr lang="ar-SA" b="1" dirty="0" smtClean="0"/>
            <a:t>دلالة الإشارة</a:t>
          </a:r>
          <a:endParaRPr lang="ar-SA" b="1" dirty="0"/>
        </a:p>
      </dgm:t>
    </dgm:pt>
    <dgm:pt modelId="{94A206E7-B08A-4916-89E0-E9D8C712AC95}" type="parTrans" cxnId="{7A0117B9-4EE6-4807-BF63-AE84F7419500}">
      <dgm:prSet/>
      <dgm:spPr/>
      <dgm:t>
        <a:bodyPr/>
        <a:lstStyle/>
        <a:p>
          <a:pPr rtl="1"/>
          <a:endParaRPr lang="ar-SA"/>
        </a:p>
      </dgm:t>
    </dgm:pt>
    <dgm:pt modelId="{74F8AFF4-7DD4-4813-A578-F686A846252B}" type="sibTrans" cxnId="{7A0117B9-4EE6-4807-BF63-AE84F7419500}">
      <dgm:prSet/>
      <dgm:spPr/>
      <dgm:t>
        <a:bodyPr/>
        <a:lstStyle/>
        <a:p>
          <a:pPr rtl="1"/>
          <a:endParaRPr lang="ar-SA"/>
        </a:p>
      </dgm:t>
    </dgm:pt>
    <dgm:pt modelId="{BE20E63A-EE38-4B77-B361-FAE33C63DCF1}" type="pres">
      <dgm:prSet presAssocID="{0B44F190-CF36-4394-88AB-CEB9AC68788E}" presName="hierChild1" presStyleCnt="0">
        <dgm:presLayoutVars>
          <dgm:chPref val="1"/>
          <dgm:dir/>
          <dgm:animOne val="branch"/>
          <dgm:animLvl val="lvl"/>
          <dgm:resizeHandles/>
        </dgm:presLayoutVars>
      </dgm:prSet>
      <dgm:spPr/>
      <dgm:t>
        <a:bodyPr/>
        <a:lstStyle/>
        <a:p>
          <a:pPr rtl="1"/>
          <a:endParaRPr lang="ar-SA"/>
        </a:p>
      </dgm:t>
    </dgm:pt>
    <dgm:pt modelId="{2C383AAB-AB02-471B-81CA-A9916CEB1109}" type="pres">
      <dgm:prSet presAssocID="{9D2BD7F8-0791-4DAD-B7AC-C19F7E13A2EF}" presName="hierRoot1" presStyleCnt="0"/>
      <dgm:spPr/>
    </dgm:pt>
    <dgm:pt modelId="{4CE24543-13DF-4AA3-BE20-894B674C766F}" type="pres">
      <dgm:prSet presAssocID="{9D2BD7F8-0791-4DAD-B7AC-C19F7E13A2EF}" presName="composite" presStyleCnt="0"/>
      <dgm:spPr/>
    </dgm:pt>
    <dgm:pt modelId="{70F7B358-0B14-4B69-9FFC-5098A288393F}" type="pres">
      <dgm:prSet presAssocID="{9D2BD7F8-0791-4DAD-B7AC-C19F7E13A2EF}" presName="background" presStyleLbl="node0" presStyleIdx="0" presStyleCnt="1"/>
      <dgm:spPr/>
    </dgm:pt>
    <dgm:pt modelId="{D67FC9B4-0925-4298-AEB5-4C297C925C28}" type="pres">
      <dgm:prSet presAssocID="{9D2BD7F8-0791-4DAD-B7AC-C19F7E13A2EF}" presName="text" presStyleLbl="fgAcc0" presStyleIdx="0" presStyleCnt="1" custScaleX="187800" custScaleY="71914" custLinFactY="-49354" custLinFactNeighborX="8012" custLinFactNeighborY="-100000">
        <dgm:presLayoutVars>
          <dgm:chPref val="3"/>
        </dgm:presLayoutVars>
      </dgm:prSet>
      <dgm:spPr/>
      <dgm:t>
        <a:bodyPr/>
        <a:lstStyle/>
        <a:p>
          <a:pPr rtl="1"/>
          <a:endParaRPr lang="ar-SA"/>
        </a:p>
      </dgm:t>
    </dgm:pt>
    <dgm:pt modelId="{D674A7EB-7B2D-45D8-BC58-7E2335407458}" type="pres">
      <dgm:prSet presAssocID="{9D2BD7F8-0791-4DAD-B7AC-C19F7E13A2EF}" presName="hierChild2" presStyleCnt="0"/>
      <dgm:spPr/>
    </dgm:pt>
    <dgm:pt modelId="{774A5A14-04DA-44C8-B3DB-8C37D932CA50}" type="pres">
      <dgm:prSet presAssocID="{692EA221-64F8-44D4-B562-D9BA05586747}" presName="Name10" presStyleLbl="parChTrans1D2" presStyleIdx="0" presStyleCnt="2"/>
      <dgm:spPr/>
      <dgm:t>
        <a:bodyPr/>
        <a:lstStyle/>
        <a:p>
          <a:pPr rtl="1"/>
          <a:endParaRPr lang="ar-SA"/>
        </a:p>
      </dgm:t>
    </dgm:pt>
    <dgm:pt modelId="{69D25FD3-2A85-4A8B-AAA4-71E10CF8F748}" type="pres">
      <dgm:prSet presAssocID="{0A5F6B0F-9816-48DE-9C5B-D4A19245CEE3}" presName="hierRoot2" presStyleCnt="0"/>
      <dgm:spPr/>
    </dgm:pt>
    <dgm:pt modelId="{4AEB37FC-64AA-448E-BA2C-735D8002916D}" type="pres">
      <dgm:prSet presAssocID="{0A5F6B0F-9816-48DE-9C5B-D4A19245CEE3}" presName="composite2" presStyleCnt="0"/>
      <dgm:spPr/>
    </dgm:pt>
    <dgm:pt modelId="{797A53B1-C9BE-4D00-9A75-8B15E84A8A82}" type="pres">
      <dgm:prSet presAssocID="{0A5F6B0F-9816-48DE-9C5B-D4A19245CEE3}" presName="background2" presStyleLbl="node2" presStyleIdx="0" presStyleCnt="2"/>
      <dgm:spPr>
        <a:solidFill>
          <a:srgbClr val="FFC000"/>
        </a:solidFill>
      </dgm:spPr>
    </dgm:pt>
    <dgm:pt modelId="{115669D7-5C66-4C93-87B6-07A6817DF94F}" type="pres">
      <dgm:prSet presAssocID="{0A5F6B0F-9816-48DE-9C5B-D4A19245CEE3}" presName="text2" presStyleLbl="fgAcc2" presStyleIdx="0" presStyleCnt="2" custScaleX="148103" custLinFactY="-31055" custLinFactNeighborX="6966" custLinFactNeighborY="-100000">
        <dgm:presLayoutVars>
          <dgm:chPref val="3"/>
        </dgm:presLayoutVars>
      </dgm:prSet>
      <dgm:spPr/>
      <dgm:t>
        <a:bodyPr/>
        <a:lstStyle/>
        <a:p>
          <a:pPr rtl="1"/>
          <a:endParaRPr lang="ar-SA"/>
        </a:p>
      </dgm:t>
    </dgm:pt>
    <dgm:pt modelId="{CF518BC8-92E3-433A-A997-5EAEFEF7A0A9}" type="pres">
      <dgm:prSet presAssocID="{0A5F6B0F-9816-48DE-9C5B-D4A19245CEE3}" presName="hierChild3" presStyleCnt="0"/>
      <dgm:spPr/>
    </dgm:pt>
    <dgm:pt modelId="{5ADFDA75-E8A6-4160-B6CF-90D904E8D9CE}" type="pres">
      <dgm:prSet presAssocID="{94A206E7-B08A-4916-89E0-E9D8C712AC95}" presName="Name17" presStyleLbl="parChTrans1D3" presStyleIdx="0" presStyleCnt="5"/>
      <dgm:spPr/>
      <dgm:t>
        <a:bodyPr/>
        <a:lstStyle/>
        <a:p>
          <a:pPr rtl="1"/>
          <a:endParaRPr lang="ar-SA"/>
        </a:p>
      </dgm:t>
    </dgm:pt>
    <dgm:pt modelId="{80B44CA0-EF6C-4C65-8593-52AC5CB02EBD}" type="pres">
      <dgm:prSet presAssocID="{CDBA89BC-CD24-4A82-AF7D-41EE9662675C}" presName="hierRoot3" presStyleCnt="0"/>
      <dgm:spPr/>
    </dgm:pt>
    <dgm:pt modelId="{C93FEF13-843B-4A2B-96D5-D060401FE740}" type="pres">
      <dgm:prSet presAssocID="{CDBA89BC-CD24-4A82-AF7D-41EE9662675C}" presName="composite3" presStyleCnt="0"/>
      <dgm:spPr/>
    </dgm:pt>
    <dgm:pt modelId="{5619F655-81B1-4A0F-ACED-7AA1C052AA94}" type="pres">
      <dgm:prSet presAssocID="{CDBA89BC-CD24-4A82-AF7D-41EE9662675C}" presName="background3" presStyleLbl="node3" presStyleIdx="0" presStyleCnt="5"/>
      <dgm:spPr>
        <a:solidFill>
          <a:srgbClr val="FFC000"/>
        </a:solidFill>
      </dgm:spPr>
    </dgm:pt>
    <dgm:pt modelId="{F5B4DAEA-21AF-4010-BB63-ADC0BEF1ED83}" type="pres">
      <dgm:prSet presAssocID="{CDBA89BC-CD24-4A82-AF7D-41EE9662675C}" presName="text3" presStyleLbl="fgAcc3" presStyleIdx="0" presStyleCnt="5" custScaleX="135580" custLinFactY="-20570" custLinFactNeighborX="3570" custLinFactNeighborY="-100000">
        <dgm:presLayoutVars>
          <dgm:chPref val="3"/>
        </dgm:presLayoutVars>
      </dgm:prSet>
      <dgm:spPr/>
      <dgm:t>
        <a:bodyPr/>
        <a:lstStyle/>
        <a:p>
          <a:pPr rtl="1"/>
          <a:endParaRPr lang="ar-SA"/>
        </a:p>
      </dgm:t>
    </dgm:pt>
    <dgm:pt modelId="{AF5F8B42-5D36-44A3-807B-5218EBCA19C8}" type="pres">
      <dgm:prSet presAssocID="{CDBA89BC-CD24-4A82-AF7D-41EE9662675C}" presName="hierChild4" presStyleCnt="0"/>
      <dgm:spPr/>
    </dgm:pt>
    <dgm:pt modelId="{DFCEFBB6-46D5-4D80-B34C-99DA06043BE9}" type="pres">
      <dgm:prSet presAssocID="{74B571C1-E1E5-45DC-9107-D2B8ABC3B38E}" presName="Name17" presStyleLbl="parChTrans1D3" presStyleIdx="1" presStyleCnt="5"/>
      <dgm:spPr/>
      <dgm:t>
        <a:bodyPr/>
        <a:lstStyle/>
        <a:p>
          <a:pPr rtl="1"/>
          <a:endParaRPr lang="ar-SA"/>
        </a:p>
      </dgm:t>
    </dgm:pt>
    <dgm:pt modelId="{ADEFF132-6F10-4969-8AB9-EDB16498FF1B}" type="pres">
      <dgm:prSet presAssocID="{EE77D39B-BD1A-4807-B276-B30CC63CADB4}" presName="hierRoot3" presStyleCnt="0"/>
      <dgm:spPr/>
    </dgm:pt>
    <dgm:pt modelId="{E402C3F8-0009-45C8-8276-2E738246C3BB}" type="pres">
      <dgm:prSet presAssocID="{EE77D39B-BD1A-4807-B276-B30CC63CADB4}" presName="composite3" presStyleCnt="0"/>
      <dgm:spPr/>
    </dgm:pt>
    <dgm:pt modelId="{5DA5ADF3-4247-409B-8DA3-DF333707735D}" type="pres">
      <dgm:prSet presAssocID="{EE77D39B-BD1A-4807-B276-B30CC63CADB4}" presName="background3" presStyleLbl="node3" presStyleIdx="1" presStyleCnt="5"/>
      <dgm:spPr>
        <a:solidFill>
          <a:srgbClr val="FFC000"/>
        </a:solidFill>
      </dgm:spPr>
    </dgm:pt>
    <dgm:pt modelId="{C698029D-8956-4A7F-94F5-FEE5D999DF17}" type="pres">
      <dgm:prSet presAssocID="{EE77D39B-BD1A-4807-B276-B30CC63CADB4}" presName="text3" presStyleLbl="fgAcc3" presStyleIdx="1" presStyleCnt="5" custScaleX="162575" custLinFactY="-20570" custLinFactNeighborX="55020" custLinFactNeighborY="-100000">
        <dgm:presLayoutVars>
          <dgm:chPref val="3"/>
        </dgm:presLayoutVars>
      </dgm:prSet>
      <dgm:spPr/>
      <dgm:t>
        <a:bodyPr/>
        <a:lstStyle/>
        <a:p>
          <a:pPr rtl="1"/>
          <a:endParaRPr lang="ar-SA"/>
        </a:p>
      </dgm:t>
    </dgm:pt>
    <dgm:pt modelId="{ABAAA86C-735C-412B-827D-DC8C5EBC5F6A}" type="pres">
      <dgm:prSet presAssocID="{EE77D39B-BD1A-4807-B276-B30CC63CADB4}" presName="hierChild4" presStyleCnt="0"/>
      <dgm:spPr/>
    </dgm:pt>
    <dgm:pt modelId="{FDB8A3A1-9E1D-4F25-9828-DAEC7D576A52}" type="pres">
      <dgm:prSet presAssocID="{066EAA6D-54E5-44E0-8226-A14512A94C70}" presName="Name10" presStyleLbl="parChTrans1D2" presStyleIdx="1" presStyleCnt="2"/>
      <dgm:spPr/>
      <dgm:t>
        <a:bodyPr/>
        <a:lstStyle/>
        <a:p>
          <a:pPr rtl="1"/>
          <a:endParaRPr lang="ar-SA"/>
        </a:p>
      </dgm:t>
    </dgm:pt>
    <dgm:pt modelId="{7FB73FDF-55C3-4226-8ACF-3771FC18A1F4}" type="pres">
      <dgm:prSet presAssocID="{9F26BDC0-F539-46B9-A47C-73D7AB29E2E2}" presName="hierRoot2" presStyleCnt="0"/>
      <dgm:spPr/>
    </dgm:pt>
    <dgm:pt modelId="{BDC5A1FF-5D96-4452-8201-4D8C81748515}" type="pres">
      <dgm:prSet presAssocID="{9F26BDC0-F539-46B9-A47C-73D7AB29E2E2}" presName="composite2" presStyleCnt="0"/>
      <dgm:spPr/>
    </dgm:pt>
    <dgm:pt modelId="{89E506AD-5D79-41E9-A50D-AC649C6CA575}" type="pres">
      <dgm:prSet presAssocID="{9F26BDC0-F539-46B9-A47C-73D7AB29E2E2}" presName="background2" presStyleLbl="node2" presStyleIdx="1" presStyleCnt="2"/>
      <dgm:spPr>
        <a:solidFill>
          <a:srgbClr val="FF0000"/>
        </a:solidFill>
      </dgm:spPr>
    </dgm:pt>
    <dgm:pt modelId="{ED5DF278-4D1C-4884-8FE5-B15D90A15D33}" type="pres">
      <dgm:prSet presAssocID="{9F26BDC0-F539-46B9-A47C-73D7AB29E2E2}" presName="text2" presStyleLbl="fgAcc2" presStyleIdx="1" presStyleCnt="2" custScaleX="158029" custLinFactY="-31055" custLinFactNeighborX="9058" custLinFactNeighborY="-100000">
        <dgm:presLayoutVars>
          <dgm:chPref val="3"/>
        </dgm:presLayoutVars>
      </dgm:prSet>
      <dgm:spPr/>
      <dgm:t>
        <a:bodyPr/>
        <a:lstStyle/>
        <a:p>
          <a:pPr rtl="1"/>
          <a:endParaRPr lang="ar-SA"/>
        </a:p>
      </dgm:t>
    </dgm:pt>
    <dgm:pt modelId="{26738EFC-00AF-4DF3-B7BE-CDAD34656D8E}" type="pres">
      <dgm:prSet presAssocID="{9F26BDC0-F539-46B9-A47C-73D7AB29E2E2}" presName="hierChild3" presStyleCnt="0"/>
      <dgm:spPr/>
    </dgm:pt>
    <dgm:pt modelId="{F944EB49-CEAC-4A0C-857D-47965631AA5F}" type="pres">
      <dgm:prSet presAssocID="{BA4B6F8A-B870-4CE6-8055-5008B860F87D}" presName="Name17" presStyleLbl="parChTrans1D3" presStyleIdx="2" presStyleCnt="5"/>
      <dgm:spPr/>
      <dgm:t>
        <a:bodyPr/>
        <a:lstStyle/>
        <a:p>
          <a:pPr rtl="1"/>
          <a:endParaRPr lang="ar-SA"/>
        </a:p>
      </dgm:t>
    </dgm:pt>
    <dgm:pt modelId="{16171431-390E-4B98-89DA-694836A8A8B6}" type="pres">
      <dgm:prSet presAssocID="{DAE0292E-2A25-47E0-9B1B-C25DB89CBE2E}" presName="hierRoot3" presStyleCnt="0"/>
      <dgm:spPr/>
    </dgm:pt>
    <dgm:pt modelId="{633FA73F-B541-4793-86CA-28D9784BDBB5}" type="pres">
      <dgm:prSet presAssocID="{DAE0292E-2A25-47E0-9B1B-C25DB89CBE2E}" presName="composite3" presStyleCnt="0"/>
      <dgm:spPr/>
    </dgm:pt>
    <dgm:pt modelId="{2A8903C0-DF2F-4F3E-B4A1-E82EEC235CF0}" type="pres">
      <dgm:prSet presAssocID="{DAE0292E-2A25-47E0-9B1B-C25DB89CBE2E}" presName="background3" presStyleLbl="node3" presStyleIdx="2" presStyleCnt="5"/>
      <dgm:spPr>
        <a:solidFill>
          <a:srgbClr val="FF0000"/>
        </a:solidFill>
      </dgm:spPr>
    </dgm:pt>
    <dgm:pt modelId="{1AC12841-9ACF-4787-AFEF-75B24F1E890A}" type="pres">
      <dgm:prSet presAssocID="{DAE0292E-2A25-47E0-9B1B-C25DB89CBE2E}" presName="text3" presStyleLbl="fgAcc3" presStyleIdx="2" presStyleCnt="5" custLinFactNeighborX="-87050" custLinFactNeighborY="98230">
        <dgm:presLayoutVars>
          <dgm:chPref val="3"/>
        </dgm:presLayoutVars>
      </dgm:prSet>
      <dgm:spPr/>
      <dgm:t>
        <a:bodyPr/>
        <a:lstStyle/>
        <a:p>
          <a:pPr rtl="1"/>
          <a:endParaRPr lang="ar-SA"/>
        </a:p>
      </dgm:t>
    </dgm:pt>
    <dgm:pt modelId="{F73B5936-37C1-49DC-A40B-2D4BB0950743}" type="pres">
      <dgm:prSet presAssocID="{DAE0292E-2A25-47E0-9B1B-C25DB89CBE2E}" presName="hierChild4" presStyleCnt="0"/>
      <dgm:spPr/>
    </dgm:pt>
    <dgm:pt modelId="{C7B5947B-0FB9-466D-8933-ED43D26ECA4E}" type="pres">
      <dgm:prSet presAssocID="{BB9CFCDA-1854-4F0A-91A5-B227870323F2}" presName="Name17" presStyleLbl="parChTrans1D3" presStyleIdx="3" presStyleCnt="5"/>
      <dgm:spPr/>
      <dgm:t>
        <a:bodyPr/>
        <a:lstStyle/>
        <a:p>
          <a:pPr rtl="1"/>
          <a:endParaRPr lang="ar-SA"/>
        </a:p>
      </dgm:t>
    </dgm:pt>
    <dgm:pt modelId="{539A060E-B639-4D90-A359-6F740543D81D}" type="pres">
      <dgm:prSet presAssocID="{EFBC13A9-0147-4B9C-BCBE-21F9A06C59F1}" presName="hierRoot3" presStyleCnt="0"/>
      <dgm:spPr/>
    </dgm:pt>
    <dgm:pt modelId="{65E14C20-EB19-454E-B3EB-ECE4BEBBC22B}" type="pres">
      <dgm:prSet presAssocID="{EFBC13A9-0147-4B9C-BCBE-21F9A06C59F1}" presName="composite3" presStyleCnt="0"/>
      <dgm:spPr/>
    </dgm:pt>
    <dgm:pt modelId="{BE884C7A-2D45-4468-80A2-E9FF8DE7AAEF}" type="pres">
      <dgm:prSet presAssocID="{EFBC13A9-0147-4B9C-BCBE-21F9A06C59F1}" presName="background3" presStyleLbl="node3" presStyleIdx="3" presStyleCnt="5"/>
      <dgm:spPr>
        <a:solidFill>
          <a:srgbClr val="FF0000"/>
        </a:solidFill>
      </dgm:spPr>
    </dgm:pt>
    <dgm:pt modelId="{16B8F0C2-F5DD-4251-BA66-9F4953828D81}" type="pres">
      <dgm:prSet presAssocID="{EFBC13A9-0147-4B9C-BCBE-21F9A06C59F1}" presName="text3" presStyleLbl="fgAcc3" presStyleIdx="3" presStyleCnt="5" custLinFactNeighborX="-35600" custLinFactNeighborY="98230">
        <dgm:presLayoutVars>
          <dgm:chPref val="3"/>
        </dgm:presLayoutVars>
      </dgm:prSet>
      <dgm:spPr/>
      <dgm:t>
        <a:bodyPr/>
        <a:lstStyle/>
        <a:p>
          <a:pPr rtl="1"/>
          <a:endParaRPr lang="ar-SA"/>
        </a:p>
      </dgm:t>
    </dgm:pt>
    <dgm:pt modelId="{3E85AB73-5CC5-46DA-A23F-46E07881A723}" type="pres">
      <dgm:prSet presAssocID="{EFBC13A9-0147-4B9C-BCBE-21F9A06C59F1}" presName="hierChild4" presStyleCnt="0"/>
      <dgm:spPr/>
    </dgm:pt>
    <dgm:pt modelId="{D0AA9F32-29B8-48C1-ADEE-F197FED50EC8}" type="pres">
      <dgm:prSet presAssocID="{C4036B7A-C8CB-4076-8B76-B9042A914935}" presName="Name17" presStyleLbl="parChTrans1D3" presStyleIdx="4" presStyleCnt="5"/>
      <dgm:spPr/>
      <dgm:t>
        <a:bodyPr/>
        <a:lstStyle/>
        <a:p>
          <a:pPr rtl="1"/>
          <a:endParaRPr lang="ar-SA"/>
        </a:p>
      </dgm:t>
    </dgm:pt>
    <dgm:pt modelId="{2219B408-638D-4E7C-A6BD-4F20D8220045}" type="pres">
      <dgm:prSet presAssocID="{1E9D3C6F-EC59-4F85-B4EE-B73878389752}" presName="hierRoot3" presStyleCnt="0"/>
      <dgm:spPr/>
    </dgm:pt>
    <dgm:pt modelId="{98912D02-361C-4BFA-9A17-BB49636A30A9}" type="pres">
      <dgm:prSet presAssocID="{1E9D3C6F-EC59-4F85-B4EE-B73878389752}" presName="composite3" presStyleCnt="0"/>
      <dgm:spPr/>
    </dgm:pt>
    <dgm:pt modelId="{61C1CC73-A05E-4B47-9430-91C86D03FDC7}" type="pres">
      <dgm:prSet presAssocID="{1E9D3C6F-EC59-4F85-B4EE-B73878389752}" presName="background3" presStyleLbl="node3" presStyleIdx="4" presStyleCnt="5"/>
      <dgm:spPr>
        <a:solidFill>
          <a:srgbClr val="FF0000"/>
        </a:solidFill>
      </dgm:spPr>
    </dgm:pt>
    <dgm:pt modelId="{71B9E1EE-7F83-4960-A534-84B9ED6C6C2E}" type="pres">
      <dgm:prSet presAssocID="{1E9D3C6F-EC59-4F85-B4EE-B73878389752}" presName="text3" presStyleLbl="fgAcc3" presStyleIdx="4" presStyleCnt="5" custLinFactNeighborX="964" custLinFactNeighborY="98230">
        <dgm:presLayoutVars>
          <dgm:chPref val="3"/>
        </dgm:presLayoutVars>
      </dgm:prSet>
      <dgm:spPr/>
      <dgm:t>
        <a:bodyPr/>
        <a:lstStyle/>
        <a:p>
          <a:pPr rtl="1"/>
          <a:endParaRPr lang="ar-SA"/>
        </a:p>
      </dgm:t>
    </dgm:pt>
    <dgm:pt modelId="{C9834A10-7F54-4F8F-AE2C-BD309E1607D7}" type="pres">
      <dgm:prSet presAssocID="{1E9D3C6F-EC59-4F85-B4EE-B73878389752}" presName="hierChild4" presStyleCnt="0"/>
      <dgm:spPr/>
    </dgm:pt>
  </dgm:ptLst>
  <dgm:cxnLst>
    <dgm:cxn modelId="{230ECA3B-4DAE-4466-98CA-BBBFD7099598}" type="presOf" srcId="{1E9D3C6F-EC59-4F85-B4EE-B73878389752}" destId="{71B9E1EE-7F83-4960-A534-84B9ED6C6C2E}" srcOrd="0" destOrd="0" presId="urn:microsoft.com/office/officeart/2005/8/layout/hierarchy1"/>
    <dgm:cxn modelId="{2A53FA22-3ABE-466A-900C-FFD3F5528377}" srcId="{0A5F6B0F-9816-48DE-9C5B-D4A19245CEE3}" destId="{EE77D39B-BD1A-4807-B276-B30CC63CADB4}" srcOrd="1" destOrd="0" parTransId="{74B571C1-E1E5-45DC-9107-D2B8ABC3B38E}" sibTransId="{84ED526B-B085-455A-A3CC-582FE27B450C}"/>
    <dgm:cxn modelId="{AEEFA8AA-9378-4737-A0FE-D549FEA4F73A}" type="presOf" srcId="{BB9CFCDA-1854-4F0A-91A5-B227870323F2}" destId="{C7B5947B-0FB9-466D-8933-ED43D26ECA4E}" srcOrd="0" destOrd="0" presId="urn:microsoft.com/office/officeart/2005/8/layout/hierarchy1"/>
    <dgm:cxn modelId="{41200857-3D14-4369-9D40-37696CDBD167}" type="presOf" srcId="{DAE0292E-2A25-47E0-9B1B-C25DB89CBE2E}" destId="{1AC12841-9ACF-4787-AFEF-75B24F1E890A}" srcOrd="0" destOrd="0" presId="urn:microsoft.com/office/officeart/2005/8/layout/hierarchy1"/>
    <dgm:cxn modelId="{3DC79F74-C4D4-4984-B3D6-7BB4964D3193}" type="presOf" srcId="{BA4B6F8A-B870-4CE6-8055-5008B860F87D}" destId="{F944EB49-CEAC-4A0C-857D-47965631AA5F}" srcOrd="0" destOrd="0" presId="urn:microsoft.com/office/officeart/2005/8/layout/hierarchy1"/>
    <dgm:cxn modelId="{712087F5-A06D-41B8-A237-A05FEEB9271B}" type="presOf" srcId="{EFBC13A9-0147-4B9C-BCBE-21F9A06C59F1}" destId="{16B8F0C2-F5DD-4251-BA66-9F4953828D81}" srcOrd="0" destOrd="0" presId="urn:microsoft.com/office/officeart/2005/8/layout/hierarchy1"/>
    <dgm:cxn modelId="{52D74646-675E-4473-A933-CB5C79383168}" type="presOf" srcId="{CDBA89BC-CD24-4A82-AF7D-41EE9662675C}" destId="{F5B4DAEA-21AF-4010-BB63-ADC0BEF1ED83}" srcOrd="0" destOrd="0" presId="urn:microsoft.com/office/officeart/2005/8/layout/hierarchy1"/>
    <dgm:cxn modelId="{50ABFDDA-58E4-43E8-8635-7FE42719AAE0}" type="presOf" srcId="{C4036B7A-C8CB-4076-8B76-B9042A914935}" destId="{D0AA9F32-29B8-48C1-ADEE-F197FED50EC8}" srcOrd="0" destOrd="0" presId="urn:microsoft.com/office/officeart/2005/8/layout/hierarchy1"/>
    <dgm:cxn modelId="{FAFA9394-C6BD-4F58-B4B9-36F27A8084DD}" type="presOf" srcId="{066EAA6D-54E5-44E0-8226-A14512A94C70}" destId="{FDB8A3A1-9E1D-4F25-9828-DAEC7D576A52}" srcOrd="0" destOrd="0" presId="urn:microsoft.com/office/officeart/2005/8/layout/hierarchy1"/>
    <dgm:cxn modelId="{7A0117B9-4EE6-4807-BF63-AE84F7419500}" srcId="{0A5F6B0F-9816-48DE-9C5B-D4A19245CEE3}" destId="{CDBA89BC-CD24-4A82-AF7D-41EE9662675C}" srcOrd="0" destOrd="0" parTransId="{94A206E7-B08A-4916-89E0-E9D8C712AC95}" sibTransId="{74F8AFF4-7DD4-4813-A578-F686A846252B}"/>
    <dgm:cxn modelId="{F766CD58-F152-433E-A9DD-37DACF526F57}" type="presOf" srcId="{9D2BD7F8-0791-4DAD-B7AC-C19F7E13A2EF}" destId="{D67FC9B4-0925-4298-AEB5-4C297C925C28}" srcOrd="0" destOrd="0" presId="urn:microsoft.com/office/officeart/2005/8/layout/hierarchy1"/>
    <dgm:cxn modelId="{7EEA7C1E-A908-4941-B4C1-4554BF798C60}" srcId="{9D2BD7F8-0791-4DAD-B7AC-C19F7E13A2EF}" destId="{0A5F6B0F-9816-48DE-9C5B-D4A19245CEE3}" srcOrd="0" destOrd="0" parTransId="{692EA221-64F8-44D4-B562-D9BA05586747}" sibTransId="{AAC37C8E-2D88-4D13-9827-48969E0E99BB}"/>
    <dgm:cxn modelId="{BBFE6ED7-412B-4B83-A50B-11AA06DBA236}" type="presOf" srcId="{94A206E7-B08A-4916-89E0-E9D8C712AC95}" destId="{5ADFDA75-E8A6-4160-B6CF-90D904E8D9CE}" srcOrd="0" destOrd="0" presId="urn:microsoft.com/office/officeart/2005/8/layout/hierarchy1"/>
    <dgm:cxn modelId="{9C7752FF-8272-4F69-A66A-E44EAF6077E6}" srcId="{9D2BD7F8-0791-4DAD-B7AC-C19F7E13A2EF}" destId="{9F26BDC0-F539-46B9-A47C-73D7AB29E2E2}" srcOrd="1" destOrd="0" parTransId="{066EAA6D-54E5-44E0-8226-A14512A94C70}" sibTransId="{FA8E284C-8E26-41D2-94DD-CC60D6E5BC4F}"/>
    <dgm:cxn modelId="{E2741860-90BD-4962-909D-8074CE255C89}" type="presOf" srcId="{9F26BDC0-F539-46B9-A47C-73D7AB29E2E2}" destId="{ED5DF278-4D1C-4884-8FE5-B15D90A15D33}" srcOrd="0" destOrd="0" presId="urn:microsoft.com/office/officeart/2005/8/layout/hierarchy1"/>
    <dgm:cxn modelId="{DD179009-7969-4F9D-BB1B-9475CCF8295E}" type="presOf" srcId="{692EA221-64F8-44D4-B562-D9BA05586747}" destId="{774A5A14-04DA-44C8-B3DB-8C37D932CA50}" srcOrd="0" destOrd="0" presId="urn:microsoft.com/office/officeart/2005/8/layout/hierarchy1"/>
    <dgm:cxn modelId="{57BD2ED8-58D4-4221-961B-30C99CF0A75C}" srcId="{9F26BDC0-F539-46B9-A47C-73D7AB29E2E2}" destId="{1E9D3C6F-EC59-4F85-B4EE-B73878389752}" srcOrd="2" destOrd="0" parTransId="{C4036B7A-C8CB-4076-8B76-B9042A914935}" sibTransId="{BB854062-17B6-4A80-97F6-324ED4FA4210}"/>
    <dgm:cxn modelId="{ECF897D4-0206-451C-AA81-3709C0907C8D}" srcId="{9F26BDC0-F539-46B9-A47C-73D7AB29E2E2}" destId="{DAE0292E-2A25-47E0-9B1B-C25DB89CBE2E}" srcOrd="0" destOrd="0" parTransId="{BA4B6F8A-B870-4CE6-8055-5008B860F87D}" sibTransId="{B25287A4-9A0A-4C44-8EC7-9442BDE699A1}"/>
    <dgm:cxn modelId="{F7C87AE9-3CEF-45B0-827E-178C26EC3E46}" srcId="{0B44F190-CF36-4394-88AB-CEB9AC68788E}" destId="{9D2BD7F8-0791-4DAD-B7AC-C19F7E13A2EF}" srcOrd="0" destOrd="0" parTransId="{CCB0AD6C-177C-4E17-931A-247C9F94EFFD}" sibTransId="{E596A3AD-D202-420D-B737-51D4AAB9B08A}"/>
    <dgm:cxn modelId="{89C20370-1654-4D5B-A884-27325335F5DD}" type="presOf" srcId="{EE77D39B-BD1A-4807-B276-B30CC63CADB4}" destId="{C698029D-8956-4A7F-94F5-FEE5D999DF17}" srcOrd="0" destOrd="0" presId="urn:microsoft.com/office/officeart/2005/8/layout/hierarchy1"/>
    <dgm:cxn modelId="{096AECDE-1AF1-4927-A568-729BF6853179}" type="presOf" srcId="{0B44F190-CF36-4394-88AB-CEB9AC68788E}" destId="{BE20E63A-EE38-4B77-B361-FAE33C63DCF1}" srcOrd="0" destOrd="0" presId="urn:microsoft.com/office/officeart/2005/8/layout/hierarchy1"/>
    <dgm:cxn modelId="{B75F115A-D950-4BE6-A94B-CC9532451935}" type="presOf" srcId="{0A5F6B0F-9816-48DE-9C5B-D4A19245CEE3}" destId="{115669D7-5C66-4C93-87B6-07A6817DF94F}" srcOrd="0" destOrd="0" presId="urn:microsoft.com/office/officeart/2005/8/layout/hierarchy1"/>
    <dgm:cxn modelId="{8D547FF4-C5F9-4CD9-848E-90FFE244034F}" type="presOf" srcId="{74B571C1-E1E5-45DC-9107-D2B8ABC3B38E}" destId="{DFCEFBB6-46D5-4D80-B34C-99DA06043BE9}" srcOrd="0" destOrd="0" presId="urn:microsoft.com/office/officeart/2005/8/layout/hierarchy1"/>
    <dgm:cxn modelId="{5223C05C-6AA6-4A02-BBD9-E4B726CD0883}" srcId="{9F26BDC0-F539-46B9-A47C-73D7AB29E2E2}" destId="{EFBC13A9-0147-4B9C-BCBE-21F9A06C59F1}" srcOrd="1" destOrd="0" parTransId="{BB9CFCDA-1854-4F0A-91A5-B227870323F2}" sibTransId="{EECFD64D-0354-4C6E-9F47-F95F5F8F5B6D}"/>
    <dgm:cxn modelId="{C6E8DBF2-8995-48DD-8B81-ABFAF8CF8F83}" type="presParOf" srcId="{BE20E63A-EE38-4B77-B361-FAE33C63DCF1}" destId="{2C383AAB-AB02-471B-81CA-A9916CEB1109}" srcOrd="0" destOrd="0" presId="urn:microsoft.com/office/officeart/2005/8/layout/hierarchy1"/>
    <dgm:cxn modelId="{0BBA3519-C7A4-4231-964F-7EF43A76216D}" type="presParOf" srcId="{2C383AAB-AB02-471B-81CA-A9916CEB1109}" destId="{4CE24543-13DF-4AA3-BE20-894B674C766F}" srcOrd="0" destOrd="0" presId="urn:microsoft.com/office/officeart/2005/8/layout/hierarchy1"/>
    <dgm:cxn modelId="{5CB60427-1A58-435D-A803-08D2D8C6200C}" type="presParOf" srcId="{4CE24543-13DF-4AA3-BE20-894B674C766F}" destId="{70F7B358-0B14-4B69-9FFC-5098A288393F}" srcOrd="0" destOrd="0" presId="urn:microsoft.com/office/officeart/2005/8/layout/hierarchy1"/>
    <dgm:cxn modelId="{51735EC1-EE4D-4DEE-9BF7-4343B12B4B89}" type="presParOf" srcId="{4CE24543-13DF-4AA3-BE20-894B674C766F}" destId="{D67FC9B4-0925-4298-AEB5-4C297C925C28}" srcOrd="1" destOrd="0" presId="urn:microsoft.com/office/officeart/2005/8/layout/hierarchy1"/>
    <dgm:cxn modelId="{5DADC667-737F-4EAB-BDC0-10965CCEB73B}" type="presParOf" srcId="{2C383AAB-AB02-471B-81CA-A9916CEB1109}" destId="{D674A7EB-7B2D-45D8-BC58-7E2335407458}" srcOrd="1" destOrd="0" presId="urn:microsoft.com/office/officeart/2005/8/layout/hierarchy1"/>
    <dgm:cxn modelId="{F1655652-2618-4D1A-8FEB-1833076ADCBE}" type="presParOf" srcId="{D674A7EB-7B2D-45D8-BC58-7E2335407458}" destId="{774A5A14-04DA-44C8-B3DB-8C37D932CA50}" srcOrd="0" destOrd="0" presId="urn:microsoft.com/office/officeart/2005/8/layout/hierarchy1"/>
    <dgm:cxn modelId="{05A6114E-8E4A-4CCF-A33C-B7BC4D9C178C}" type="presParOf" srcId="{D674A7EB-7B2D-45D8-BC58-7E2335407458}" destId="{69D25FD3-2A85-4A8B-AAA4-71E10CF8F748}" srcOrd="1" destOrd="0" presId="urn:microsoft.com/office/officeart/2005/8/layout/hierarchy1"/>
    <dgm:cxn modelId="{B80D7AC6-0D55-4F02-9191-5EB294C321BD}" type="presParOf" srcId="{69D25FD3-2A85-4A8B-AAA4-71E10CF8F748}" destId="{4AEB37FC-64AA-448E-BA2C-735D8002916D}" srcOrd="0" destOrd="0" presId="urn:microsoft.com/office/officeart/2005/8/layout/hierarchy1"/>
    <dgm:cxn modelId="{7ACCF53A-8D93-496A-948A-7E86D538791B}" type="presParOf" srcId="{4AEB37FC-64AA-448E-BA2C-735D8002916D}" destId="{797A53B1-C9BE-4D00-9A75-8B15E84A8A82}" srcOrd="0" destOrd="0" presId="urn:microsoft.com/office/officeart/2005/8/layout/hierarchy1"/>
    <dgm:cxn modelId="{72450325-305D-46A3-82B7-27A13FC3E6FD}" type="presParOf" srcId="{4AEB37FC-64AA-448E-BA2C-735D8002916D}" destId="{115669D7-5C66-4C93-87B6-07A6817DF94F}" srcOrd="1" destOrd="0" presId="urn:microsoft.com/office/officeart/2005/8/layout/hierarchy1"/>
    <dgm:cxn modelId="{2450850C-35D8-4D75-9098-B9D0C77ACC91}" type="presParOf" srcId="{69D25FD3-2A85-4A8B-AAA4-71E10CF8F748}" destId="{CF518BC8-92E3-433A-A997-5EAEFEF7A0A9}" srcOrd="1" destOrd="0" presId="urn:microsoft.com/office/officeart/2005/8/layout/hierarchy1"/>
    <dgm:cxn modelId="{3AE234D7-6301-4D37-B709-020E761C1D5F}" type="presParOf" srcId="{CF518BC8-92E3-433A-A997-5EAEFEF7A0A9}" destId="{5ADFDA75-E8A6-4160-B6CF-90D904E8D9CE}" srcOrd="0" destOrd="0" presId="urn:microsoft.com/office/officeart/2005/8/layout/hierarchy1"/>
    <dgm:cxn modelId="{66D40975-6C96-4B59-828F-49B38C3DCCFA}" type="presParOf" srcId="{CF518BC8-92E3-433A-A997-5EAEFEF7A0A9}" destId="{80B44CA0-EF6C-4C65-8593-52AC5CB02EBD}" srcOrd="1" destOrd="0" presId="urn:microsoft.com/office/officeart/2005/8/layout/hierarchy1"/>
    <dgm:cxn modelId="{175E8EFD-BBA4-449B-94A1-3B62F8A33416}" type="presParOf" srcId="{80B44CA0-EF6C-4C65-8593-52AC5CB02EBD}" destId="{C93FEF13-843B-4A2B-96D5-D060401FE740}" srcOrd="0" destOrd="0" presId="urn:microsoft.com/office/officeart/2005/8/layout/hierarchy1"/>
    <dgm:cxn modelId="{9E8AF7B1-681B-4F0E-8D1C-E5CE10E1CF9F}" type="presParOf" srcId="{C93FEF13-843B-4A2B-96D5-D060401FE740}" destId="{5619F655-81B1-4A0F-ACED-7AA1C052AA94}" srcOrd="0" destOrd="0" presId="urn:microsoft.com/office/officeart/2005/8/layout/hierarchy1"/>
    <dgm:cxn modelId="{AC1EF7A1-A32E-47FE-8E65-84C4B12F46DB}" type="presParOf" srcId="{C93FEF13-843B-4A2B-96D5-D060401FE740}" destId="{F5B4DAEA-21AF-4010-BB63-ADC0BEF1ED83}" srcOrd="1" destOrd="0" presId="urn:microsoft.com/office/officeart/2005/8/layout/hierarchy1"/>
    <dgm:cxn modelId="{A79CC033-0864-4F13-9B32-E06B5A79E5D6}" type="presParOf" srcId="{80B44CA0-EF6C-4C65-8593-52AC5CB02EBD}" destId="{AF5F8B42-5D36-44A3-807B-5218EBCA19C8}" srcOrd="1" destOrd="0" presId="urn:microsoft.com/office/officeart/2005/8/layout/hierarchy1"/>
    <dgm:cxn modelId="{78CA6209-E77B-425D-8756-7E1BCDE911FB}" type="presParOf" srcId="{CF518BC8-92E3-433A-A997-5EAEFEF7A0A9}" destId="{DFCEFBB6-46D5-4D80-B34C-99DA06043BE9}" srcOrd="2" destOrd="0" presId="urn:microsoft.com/office/officeart/2005/8/layout/hierarchy1"/>
    <dgm:cxn modelId="{7C16B743-D465-48C2-8358-D2E5D9160A38}" type="presParOf" srcId="{CF518BC8-92E3-433A-A997-5EAEFEF7A0A9}" destId="{ADEFF132-6F10-4969-8AB9-EDB16498FF1B}" srcOrd="3" destOrd="0" presId="urn:microsoft.com/office/officeart/2005/8/layout/hierarchy1"/>
    <dgm:cxn modelId="{327260B8-F693-4F4B-BA24-1C049A1E2060}" type="presParOf" srcId="{ADEFF132-6F10-4969-8AB9-EDB16498FF1B}" destId="{E402C3F8-0009-45C8-8276-2E738246C3BB}" srcOrd="0" destOrd="0" presId="urn:microsoft.com/office/officeart/2005/8/layout/hierarchy1"/>
    <dgm:cxn modelId="{866FEF1B-6C8A-4CD9-A7B3-05415906C1C9}" type="presParOf" srcId="{E402C3F8-0009-45C8-8276-2E738246C3BB}" destId="{5DA5ADF3-4247-409B-8DA3-DF333707735D}" srcOrd="0" destOrd="0" presId="urn:microsoft.com/office/officeart/2005/8/layout/hierarchy1"/>
    <dgm:cxn modelId="{CE91A407-FA59-452E-A2BE-B43578A3F0EF}" type="presParOf" srcId="{E402C3F8-0009-45C8-8276-2E738246C3BB}" destId="{C698029D-8956-4A7F-94F5-FEE5D999DF17}" srcOrd="1" destOrd="0" presId="urn:microsoft.com/office/officeart/2005/8/layout/hierarchy1"/>
    <dgm:cxn modelId="{60E54B78-4B14-4EAE-AD17-D818E4A5B3D1}" type="presParOf" srcId="{ADEFF132-6F10-4969-8AB9-EDB16498FF1B}" destId="{ABAAA86C-735C-412B-827D-DC8C5EBC5F6A}" srcOrd="1" destOrd="0" presId="urn:microsoft.com/office/officeart/2005/8/layout/hierarchy1"/>
    <dgm:cxn modelId="{102C6E17-929A-4245-BB36-93C4016806DD}" type="presParOf" srcId="{D674A7EB-7B2D-45D8-BC58-7E2335407458}" destId="{FDB8A3A1-9E1D-4F25-9828-DAEC7D576A52}" srcOrd="2" destOrd="0" presId="urn:microsoft.com/office/officeart/2005/8/layout/hierarchy1"/>
    <dgm:cxn modelId="{18B101F2-69D1-409B-A38C-055E6F260BA4}" type="presParOf" srcId="{D674A7EB-7B2D-45D8-BC58-7E2335407458}" destId="{7FB73FDF-55C3-4226-8ACF-3771FC18A1F4}" srcOrd="3" destOrd="0" presId="urn:microsoft.com/office/officeart/2005/8/layout/hierarchy1"/>
    <dgm:cxn modelId="{865C7577-9103-4288-A59C-2EAECCB5337A}" type="presParOf" srcId="{7FB73FDF-55C3-4226-8ACF-3771FC18A1F4}" destId="{BDC5A1FF-5D96-4452-8201-4D8C81748515}" srcOrd="0" destOrd="0" presId="urn:microsoft.com/office/officeart/2005/8/layout/hierarchy1"/>
    <dgm:cxn modelId="{A8E0EDF1-A69B-4884-B3C7-AAFB700EC759}" type="presParOf" srcId="{BDC5A1FF-5D96-4452-8201-4D8C81748515}" destId="{89E506AD-5D79-41E9-A50D-AC649C6CA575}" srcOrd="0" destOrd="0" presId="urn:microsoft.com/office/officeart/2005/8/layout/hierarchy1"/>
    <dgm:cxn modelId="{C206D4D4-38A1-4FEB-ABAA-F18F58C56A02}" type="presParOf" srcId="{BDC5A1FF-5D96-4452-8201-4D8C81748515}" destId="{ED5DF278-4D1C-4884-8FE5-B15D90A15D33}" srcOrd="1" destOrd="0" presId="urn:microsoft.com/office/officeart/2005/8/layout/hierarchy1"/>
    <dgm:cxn modelId="{DDE7D5E6-FC33-4987-A118-596625F9DF97}" type="presParOf" srcId="{7FB73FDF-55C3-4226-8ACF-3771FC18A1F4}" destId="{26738EFC-00AF-4DF3-B7BE-CDAD34656D8E}" srcOrd="1" destOrd="0" presId="urn:microsoft.com/office/officeart/2005/8/layout/hierarchy1"/>
    <dgm:cxn modelId="{78F4E41E-B85A-4BCD-B82A-9C84AF6E74D1}" type="presParOf" srcId="{26738EFC-00AF-4DF3-B7BE-CDAD34656D8E}" destId="{F944EB49-CEAC-4A0C-857D-47965631AA5F}" srcOrd="0" destOrd="0" presId="urn:microsoft.com/office/officeart/2005/8/layout/hierarchy1"/>
    <dgm:cxn modelId="{7440F6B4-011B-4AA2-A602-F737D883D7FE}" type="presParOf" srcId="{26738EFC-00AF-4DF3-B7BE-CDAD34656D8E}" destId="{16171431-390E-4B98-89DA-694836A8A8B6}" srcOrd="1" destOrd="0" presId="urn:microsoft.com/office/officeart/2005/8/layout/hierarchy1"/>
    <dgm:cxn modelId="{FEAF46EE-5613-4A55-8D36-1D88C8BB907D}" type="presParOf" srcId="{16171431-390E-4B98-89DA-694836A8A8B6}" destId="{633FA73F-B541-4793-86CA-28D9784BDBB5}" srcOrd="0" destOrd="0" presId="urn:microsoft.com/office/officeart/2005/8/layout/hierarchy1"/>
    <dgm:cxn modelId="{B0387C46-A6F2-4676-9C62-34E2103DE83A}" type="presParOf" srcId="{633FA73F-B541-4793-86CA-28D9784BDBB5}" destId="{2A8903C0-DF2F-4F3E-B4A1-E82EEC235CF0}" srcOrd="0" destOrd="0" presId="urn:microsoft.com/office/officeart/2005/8/layout/hierarchy1"/>
    <dgm:cxn modelId="{CDA27435-13A6-4A52-AC57-274D3C3DE93F}" type="presParOf" srcId="{633FA73F-B541-4793-86CA-28D9784BDBB5}" destId="{1AC12841-9ACF-4787-AFEF-75B24F1E890A}" srcOrd="1" destOrd="0" presId="urn:microsoft.com/office/officeart/2005/8/layout/hierarchy1"/>
    <dgm:cxn modelId="{EA5A350B-DE1E-488D-8F9E-B52DA3702B0A}" type="presParOf" srcId="{16171431-390E-4B98-89DA-694836A8A8B6}" destId="{F73B5936-37C1-49DC-A40B-2D4BB0950743}" srcOrd="1" destOrd="0" presId="urn:microsoft.com/office/officeart/2005/8/layout/hierarchy1"/>
    <dgm:cxn modelId="{29682D58-A462-4EAE-8038-923C45C06CDA}" type="presParOf" srcId="{26738EFC-00AF-4DF3-B7BE-CDAD34656D8E}" destId="{C7B5947B-0FB9-466D-8933-ED43D26ECA4E}" srcOrd="2" destOrd="0" presId="urn:microsoft.com/office/officeart/2005/8/layout/hierarchy1"/>
    <dgm:cxn modelId="{D7AD31CD-CB5E-48FE-8EEA-F3552E00C759}" type="presParOf" srcId="{26738EFC-00AF-4DF3-B7BE-CDAD34656D8E}" destId="{539A060E-B639-4D90-A359-6F740543D81D}" srcOrd="3" destOrd="0" presId="urn:microsoft.com/office/officeart/2005/8/layout/hierarchy1"/>
    <dgm:cxn modelId="{198FD10A-1A99-4A1A-9B98-3D05CCD51965}" type="presParOf" srcId="{539A060E-B639-4D90-A359-6F740543D81D}" destId="{65E14C20-EB19-454E-B3EB-ECE4BEBBC22B}" srcOrd="0" destOrd="0" presId="urn:microsoft.com/office/officeart/2005/8/layout/hierarchy1"/>
    <dgm:cxn modelId="{C8B6927F-9AC2-42B6-AB70-B5E7C836E078}" type="presParOf" srcId="{65E14C20-EB19-454E-B3EB-ECE4BEBBC22B}" destId="{BE884C7A-2D45-4468-80A2-E9FF8DE7AAEF}" srcOrd="0" destOrd="0" presId="urn:microsoft.com/office/officeart/2005/8/layout/hierarchy1"/>
    <dgm:cxn modelId="{EB0BF181-B6E3-4320-BBB2-B4C22251E0F2}" type="presParOf" srcId="{65E14C20-EB19-454E-B3EB-ECE4BEBBC22B}" destId="{16B8F0C2-F5DD-4251-BA66-9F4953828D81}" srcOrd="1" destOrd="0" presId="urn:microsoft.com/office/officeart/2005/8/layout/hierarchy1"/>
    <dgm:cxn modelId="{7F899902-2B56-4BB9-87CE-6BDB24A58B40}" type="presParOf" srcId="{539A060E-B639-4D90-A359-6F740543D81D}" destId="{3E85AB73-5CC5-46DA-A23F-46E07881A723}" srcOrd="1" destOrd="0" presId="urn:microsoft.com/office/officeart/2005/8/layout/hierarchy1"/>
    <dgm:cxn modelId="{5851D7B3-952C-41D0-AB95-9022B1BD4346}" type="presParOf" srcId="{26738EFC-00AF-4DF3-B7BE-CDAD34656D8E}" destId="{D0AA9F32-29B8-48C1-ADEE-F197FED50EC8}" srcOrd="4" destOrd="0" presId="urn:microsoft.com/office/officeart/2005/8/layout/hierarchy1"/>
    <dgm:cxn modelId="{5307352F-FDC0-4C4E-B0C8-8E9F01DBE488}" type="presParOf" srcId="{26738EFC-00AF-4DF3-B7BE-CDAD34656D8E}" destId="{2219B408-638D-4E7C-A6BD-4F20D8220045}" srcOrd="5" destOrd="0" presId="urn:microsoft.com/office/officeart/2005/8/layout/hierarchy1"/>
    <dgm:cxn modelId="{E59706DA-3AE6-4244-B7B9-B36BE5F19A81}" type="presParOf" srcId="{2219B408-638D-4E7C-A6BD-4F20D8220045}" destId="{98912D02-361C-4BFA-9A17-BB49636A30A9}" srcOrd="0" destOrd="0" presId="urn:microsoft.com/office/officeart/2005/8/layout/hierarchy1"/>
    <dgm:cxn modelId="{F8246580-118B-4D6D-95B3-A7EB7FD0FDAC}" type="presParOf" srcId="{98912D02-361C-4BFA-9A17-BB49636A30A9}" destId="{61C1CC73-A05E-4B47-9430-91C86D03FDC7}" srcOrd="0" destOrd="0" presId="urn:microsoft.com/office/officeart/2005/8/layout/hierarchy1"/>
    <dgm:cxn modelId="{1A33709B-225D-4999-86C8-282F004E9026}" type="presParOf" srcId="{98912D02-361C-4BFA-9A17-BB49636A30A9}" destId="{71B9E1EE-7F83-4960-A534-84B9ED6C6C2E}" srcOrd="1" destOrd="0" presId="urn:microsoft.com/office/officeart/2005/8/layout/hierarchy1"/>
    <dgm:cxn modelId="{E4ED3D50-9579-4B58-817F-F1775A4EDC98}" type="presParOf" srcId="{2219B408-638D-4E7C-A6BD-4F20D8220045}" destId="{C9834A10-7F54-4F8F-AE2C-BD309E1607D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44F190-CF36-4394-88AB-CEB9AC68788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9D2BD7F8-0791-4DAD-B7AC-C19F7E13A2EF}">
      <dgm:prSet phldrT="[نص]" custT="1"/>
      <dgm:spPr/>
      <dgm:t>
        <a:bodyPr/>
        <a:lstStyle/>
        <a:p>
          <a:pPr rtl="1"/>
          <a:r>
            <a:rPr lang="ar-SA" sz="3600" b="1" dirty="0" smtClean="0"/>
            <a:t>المنطوق</a:t>
          </a:r>
          <a:endParaRPr lang="ar-SA" sz="3600" b="1" dirty="0"/>
        </a:p>
      </dgm:t>
    </dgm:pt>
    <dgm:pt modelId="{CCB0AD6C-177C-4E17-931A-247C9F94EFFD}" type="parTrans" cxnId="{F7C87AE9-3CEF-45B0-827E-178C26EC3E46}">
      <dgm:prSet/>
      <dgm:spPr/>
      <dgm:t>
        <a:bodyPr/>
        <a:lstStyle/>
        <a:p>
          <a:pPr rtl="1"/>
          <a:endParaRPr lang="ar-SA"/>
        </a:p>
      </dgm:t>
    </dgm:pt>
    <dgm:pt modelId="{E596A3AD-D202-420D-B737-51D4AAB9B08A}" type="sibTrans" cxnId="{F7C87AE9-3CEF-45B0-827E-178C26EC3E46}">
      <dgm:prSet/>
      <dgm:spPr/>
      <dgm:t>
        <a:bodyPr/>
        <a:lstStyle/>
        <a:p>
          <a:pPr rtl="1"/>
          <a:endParaRPr lang="ar-SA"/>
        </a:p>
      </dgm:t>
    </dgm:pt>
    <dgm:pt modelId="{0A5F6B0F-9816-48DE-9C5B-D4A19245CEE3}">
      <dgm:prSet phldrT="[نص]"/>
      <dgm:spPr/>
      <dgm:t>
        <a:bodyPr/>
        <a:lstStyle/>
        <a:p>
          <a:pPr rtl="1"/>
          <a:r>
            <a:rPr lang="ar-SA" dirty="0" smtClean="0"/>
            <a:t>غير صريح</a:t>
          </a:r>
          <a:endParaRPr lang="ar-SA" dirty="0"/>
        </a:p>
      </dgm:t>
    </dgm:pt>
    <dgm:pt modelId="{692EA221-64F8-44D4-B562-D9BA05586747}" type="parTrans" cxnId="{7EEA7C1E-A908-4941-B4C1-4554BF798C60}">
      <dgm:prSet/>
      <dgm:spPr/>
      <dgm:t>
        <a:bodyPr/>
        <a:lstStyle/>
        <a:p>
          <a:pPr rtl="1"/>
          <a:endParaRPr lang="ar-SA"/>
        </a:p>
      </dgm:t>
    </dgm:pt>
    <dgm:pt modelId="{AAC37C8E-2D88-4D13-9827-48969E0E99BB}" type="sibTrans" cxnId="{7EEA7C1E-A908-4941-B4C1-4554BF798C60}">
      <dgm:prSet/>
      <dgm:spPr/>
      <dgm:t>
        <a:bodyPr/>
        <a:lstStyle/>
        <a:p>
          <a:pPr rtl="1"/>
          <a:endParaRPr lang="ar-SA"/>
        </a:p>
      </dgm:t>
    </dgm:pt>
    <dgm:pt modelId="{9F26BDC0-F539-46B9-A47C-73D7AB29E2E2}">
      <dgm:prSet/>
      <dgm:spPr/>
      <dgm:t>
        <a:bodyPr/>
        <a:lstStyle/>
        <a:p>
          <a:pPr rtl="1"/>
          <a:r>
            <a:rPr lang="ar-SA" dirty="0" smtClean="0"/>
            <a:t>صريح</a:t>
          </a:r>
          <a:endParaRPr lang="ar-SA" dirty="0"/>
        </a:p>
      </dgm:t>
    </dgm:pt>
    <dgm:pt modelId="{066EAA6D-54E5-44E0-8226-A14512A94C70}" type="parTrans" cxnId="{9C7752FF-8272-4F69-A66A-E44EAF6077E6}">
      <dgm:prSet/>
      <dgm:spPr/>
      <dgm:t>
        <a:bodyPr/>
        <a:lstStyle/>
        <a:p>
          <a:pPr rtl="1"/>
          <a:endParaRPr lang="ar-SA"/>
        </a:p>
      </dgm:t>
    </dgm:pt>
    <dgm:pt modelId="{FA8E284C-8E26-41D2-94DD-CC60D6E5BC4F}" type="sibTrans" cxnId="{9C7752FF-8272-4F69-A66A-E44EAF6077E6}">
      <dgm:prSet/>
      <dgm:spPr/>
      <dgm:t>
        <a:bodyPr/>
        <a:lstStyle/>
        <a:p>
          <a:pPr rtl="1"/>
          <a:endParaRPr lang="ar-SA"/>
        </a:p>
      </dgm:t>
    </dgm:pt>
    <dgm:pt modelId="{DAE0292E-2A25-47E0-9B1B-C25DB89CBE2E}">
      <dgm:prSet/>
      <dgm:spPr/>
      <dgm:t>
        <a:bodyPr/>
        <a:lstStyle/>
        <a:p>
          <a:pPr rtl="1"/>
          <a:r>
            <a:rPr lang="ar-SA" dirty="0" smtClean="0"/>
            <a:t> </a:t>
          </a:r>
          <a:r>
            <a:rPr lang="ar-SA" b="1" dirty="0" smtClean="0"/>
            <a:t>المؤول</a:t>
          </a:r>
          <a:endParaRPr lang="ar-SA" b="1" dirty="0"/>
        </a:p>
      </dgm:t>
    </dgm:pt>
    <dgm:pt modelId="{BA4B6F8A-B870-4CE6-8055-5008B860F87D}" type="parTrans" cxnId="{ECF897D4-0206-451C-AA81-3709C0907C8D}">
      <dgm:prSet/>
      <dgm:spPr/>
      <dgm:t>
        <a:bodyPr/>
        <a:lstStyle/>
        <a:p>
          <a:pPr rtl="1"/>
          <a:endParaRPr lang="ar-SA"/>
        </a:p>
      </dgm:t>
    </dgm:pt>
    <dgm:pt modelId="{B25287A4-9A0A-4C44-8EC7-9442BDE699A1}" type="sibTrans" cxnId="{ECF897D4-0206-451C-AA81-3709C0907C8D}">
      <dgm:prSet/>
      <dgm:spPr/>
      <dgm:t>
        <a:bodyPr/>
        <a:lstStyle/>
        <a:p>
          <a:pPr rtl="1"/>
          <a:endParaRPr lang="ar-SA"/>
        </a:p>
      </dgm:t>
    </dgm:pt>
    <dgm:pt modelId="{1E9D3C6F-EC59-4F85-B4EE-B73878389752}">
      <dgm:prSet/>
      <dgm:spPr/>
      <dgm:t>
        <a:bodyPr/>
        <a:lstStyle/>
        <a:p>
          <a:pPr rtl="1"/>
          <a:r>
            <a:rPr lang="ar-SA" b="1" dirty="0" smtClean="0"/>
            <a:t>النص</a:t>
          </a:r>
          <a:endParaRPr lang="ar-SA" b="1" dirty="0"/>
        </a:p>
      </dgm:t>
    </dgm:pt>
    <dgm:pt modelId="{C4036B7A-C8CB-4076-8B76-B9042A914935}" type="parTrans" cxnId="{57BD2ED8-58D4-4221-961B-30C99CF0A75C}">
      <dgm:prSet/>
      <dgm:spPr/>
      <dgm:t>
        <a:bodyPr/>
        <a:lstStyle/>
        <a:p>
          <a:pPr rtl="1"/>
          <a:endParaRPr lang="ar-SA"/>
        </a:p>
      </dgm:t>
    </dgm:pt>
    <dgm:pt modelId="{BB854062-17B6-4A80-97F6-324ED4FA4210}" type="sibTrans" cxnId="{57BD2ED8-58D4-4221-961B-30C99CF0A75C}">
      <dgm:prSet/>
      <dgm:spPr/>
      <dgm:t>
        <a:bodyPr/>
        <a:lstStyle/>
        <a:p>
          <a:pPr rtl="1"/>
          <a:endParaRPr lang="ar-SA"/>
        </a:p>
      </dgm:t>
    </dgm:pt>
    <dgm:pt modelId="{EFBC13A9-0147-4B9C-BCBE-21F9A06C59F1}">
      <dgm:prSet/>
      <dgm:spPr/>
      <dgm:t>
        <a:bodyPr/>
        <a:lstStyle/>
        <a:p>
          <a:pPr rtl="1"/>
          <a:r>
            <a:rPr lang="ar-SA" b="1" dirty="0" smtClean="0"/>
            <a:t>الظاهر</a:t>
          </a:r>
          <a:endParaRPr lang="ar-SA" b="1" dirty="0"/>
        </a:p>
      </dgm:t>
    </dgm:pt>
    <dgm:pt modelId="{BB9CFCDA-1854-4F0A-91A5-B227870323F2}" type="parTrans" cxnId="{5223C05C-6AA6-4A02-BBD9-E4B726CD0883}">
      <dgm:prSet/>
      <dgm:spPr/>
      <dgm:t>
        <a:bodyPr/>
        <a:lstStyle/>
        <a:p>
          <a:pPr rtl="1"/>
          <a:endParaRPr lang="ar-SA"/>
        </a:p>
      </dgm:t>
    </dgm:pt>
    <dgm:pt modelId="{EECFD64D-0354-4C6E-9F47-F95F5F8F5B6D}" type="sibTrans" cxnId="{5223C05C-6AA6-4A02-BBD9-E4B726CD0883}">
      <dgm:prSet/>
      <dgm:spPr/>
      <dgm:t>
        <a:bodyPr/>
        <a:lstStyle/>
        <a:p>
          <a:pPr rtl="1"/>
          <a:endParaRPr lang="ar-SA"/>
        </a:p>
      </dgm:t>
    </dgm:pt>
    <dgm:pt modelId="{EE77D39B-BD1A-4807-B276-B30CC63CADB4}">
      <dgm:prSet/>
      <dgm:spPr/>
      <dgm:t>
        <a:bodyPr/>
        <a:lstStyle/>
        <a:p>
          <a:pPr rtl="1"/>
          <a:r>
            <a:rPr lang="ar-SA" b="1" dirty="0" smtClean="0"/>
            <a:t>دلالة الاقتضاء</a:t>
          </a:r>
          <a:endParaRPr lang="ar-SA" b="1" dirty="0"/>
        </a:p>
      </dgm:t>
    </dgm:pt>
    <dgm:pt modelId="{74B571C1-E1E5-45DC-9107-D2B8ABC3B38E}" type="parTrans" cxnId="{2A53FA22-3ABE-466A-900C-FFD3F5528377}">
      <dgm:prSet/>
      <dgm:spPr/>
      <dgm:t>
        <a:bodyPr/>
        <a:lstStyle/>
        <a:p>
          <a:pPr rtl="1"/>
          <a:endParaRPr lang="ar-SA"/>
        </a:p>
      </dgm:t>
    </dgm:pt>
    <dgm:pt modelId="{84ED526B-B085-455A-A3CC-582FE27B450C}" type="sibTrans" cxnId="{2A53FA22-3ABE-466A-900C-FFD3F5528377}">
      <dgm:prSet/>
      <dgm:spPr/>
      <dgm:t>
        <a:bodyPr/>
        <a:lstStyle/>
        <a:p>
          <a:pPr rtl="1"/>
          <a:endParaRPr lang="ar-SA"/>
        </a:p>
      </dgm:t>
    </dgm:pt>
    <dgm:pt modelId="{CDBA89BC-CD24-4A82-AF7D-41EE9662675C}">
      <dgm:prSet/>
      <dgm:spPr/>
      <dgm:t>
        <a:bodyPr/>
        <a:lstStyle/>
        <a:p>
          <a:pPr rtl="1"/>
          <a:r>
            <a:rPr lang="ar-SA" b="1" dirty="0" smtClean="0"/>
            <a:t>دلالة الإشارة</a:t>
          </a:r>
          <a:endParaRPr lang="ar-SA" b="1" dirty="0"/>
        </a:p>
      </dgm:t>
    </dgm:pt>
    <dgm:pt modelId="{94A206E7-B08A-4916-89E0-E9D8C712AC95}" type="parTrans" cxnId="{7A0117B9-4EE6-4807-BF63-AE84F7419500}">
      <dgm:prSet/>
      <dgm:spPr/>
      <dgm:t>
        <a:bodyPr/>
        <a:lstStyle/>
        <a:p>
          <a:pPr rtl="1"/>
          <a:endParaRPr lang="ar-SA"/>
        </a:p>
      </dgm:t>
    </dgm:pt>
    <dgm:pt modelId="{74F8AFF4-7DD4-4813-A578-F686A846252B}" type="sibTrans" cxnId="{7A0117B9-4EE6-4807-BF63-AE84F7419500}">
      <dgm:prSet/>
      <dgm:spPr/>
      <dgm:t>
        <a:bodyPr/>
        <a:lstStyle/>
        <a:p>
          <a:pPr rtl="1"/>
          <a:endParaRPr lang="ar-SA"/>
        </a:p>
      </dgm:t>
    </dgm:pt>
    <dgm:pt modelId="{BE20E63A-EE38-4B77-B361-FAE33C63DCF1}" type="pres">
      <dgm:prSet presAssocID="{0B44F190-CF36-4394-88AB-CEB9AC68788E}" presName="hierChild1" presStyleCnt="0">
        <dgm:presLayoutVars>
          <dgm:chPref val="1"/>
          <dgm:dir/>
          <dgm:animOne val="branch"/>
          <dgm:animLvl val="lvl"/>
          <dgm:resizeHandles/>
        </dgm:presLayoutVars>
      </dgm:prSet>
      <dgm:spPr/>
      <dgm:t>
        <a:bodyPr/>
        <a:lstStyle/>
        <a:p>
          <a:pPr rtl="1"/>
          <a:endParaRPr lang="ar-SA"/>
        </a:p>
      </dgm:t>
    </dgm:pt>
    <dgm:pt modelId="{2C383AAB-AB02-471B-81CA-A9916CEB1109}" type="pres">
      <dgm:prSet presAssocID="{9D2BD7F8-0791-4DAD-B7AC-C19F7E13A2EF}" presName="hierRoot1" presStyleCnt="0"/>
      <dgm:spPr/>
    </dgm:pt>
    <dgm:pt modelId="{4CE24543-13DF-4AA3-BE20-894B674C766F}" type="pres">
      <dgm:prSet presAssocID="{9D2BD7F8-0791-4DAD-B7AC-C19F7E13A2EF}" presName="composite" presStyleCnt="0"/>
      <dgm:spPr/>
    </dgm:pt>
    <dgm:pt modelId="{70F7B358-0B14-4B69-9FFC-5098A288393F}" type="pres">
      <dgm:prSet presAssocID="{9D2BD7F8-0791-4DAD-B7AC-C19F7E13A2EF}" presName="background" presStyleLbl="node0" presStyleIdx="0" presStyleCnt="1"/>
      <dgm:spPr/>
    </dgm:pt>
    <dgm:pt modelId="{D67FC9B4-0925-4298-AEB5-4C297C925C28}" type="pres">
      <dgm:prSet presAssocID="{9D2BD7F8-0791-4DAD-B7AC-C19F7E13A2EF}" presName="text" presStyleLbl="fgAcc0" presStyleIdx="0" presStyleCnt="1" custScaleX="187800" custScaleY="71914" custLinFactY="-49354" custLinFactNeighborX="8012" custLinFactNeighborY="-100000">
        <dgm:presLayoutVars>
          <dgm:chPref val="3"/>
        </dgm:presLayoutVars>
      </dgm:prSet>
      <dgm:spPr/>
      <dgm:t>
        <a:bodyPr/>
        <a:lstStyle/>
        <a:p>
          <a:pPr rtl="1"/>
          <a:endParaRPr lang="ar-SA"/>
        </a:p>
      </dgm:t>
    </dgm:pt>
    <dgm:pt modelId="{D674A7EB-7B2D-45D8-BC58-7E2335407458}" type="pres">
      <dgm:prSet presAssocID="{9D2BD7F8-0791-4DAD-B7AC-C19F7E13A2EF}" presName="hierChild2" presStyleCnt="0"/>
      <dgm:spPr/>
    </dgm:pt>
    <dgm:pt modelId="{774A5A14-04DA-44C8-B3DB-8C37D932CA50}" type="pres">
      <dgm:prSet presAssocID="{692EA221-64F8-44D4-B562-D9BA05586747}" presName="Name10" presStyleLbl="parChTrans1D2" presStyleIdx="0" presStyleCnt="2"/>
      <dgm:spPr/>
      <dgm:t>
        <a:bodyPr/>
        <a:lstStyle/>
        <a:p>
          <a:pPr rtl="1"/>
          <a:endParaRPr lang="ar-SA"/>
        </a:p>
      </dgm:t>
    </dgm:pt>
    <dgm:pt modelId="{69D25FD3-2A85-4A8B-AAA4-71E10CF8F748}" type="pres">
      <dgm:prSet presAssocID="{0A5F6B0F-9816-48DE-9C5B-D4A19245CEE3}" presName="hierRoot2" presStyleCnt="0"/>
      <dgm:spPr/>
    </dgm:pt>
    <dgm:pt modelId="{4AEB37FC-64AA-448E-BA2C-735D8002916D}" type="pres">
      <dgm:prSet presAssocID="{0A5F6B0F-9816-48DE-9C5B-D4A19245CEE3}" presName="composite2" presStyleCnt="0"/>
      <dgm:spPr/>
    </dgm:pt>
    <dgm:pt modelId="{797A53B1-C9BE-4D00-9A75-8B15E84A8A82}" type="pres">
      <dgm:prSet presAssocID="{0A5F6B0F-9816-48DE-9C5B-D4A19245CEE3}" presName="background2" presStyleLbl="node2" presStyleIdx="0" presStyleCnt="2"/>
      <dgm:spPr>
        <a:solidFill>
          <a:srgbClr val="FFC000"/>
        </a:solidFill>
      </dgm:spPr>
    </dgm:pt>
    <dgm:pt modelId="{115669D7-5C66-4C93-87B6-07A6817DF94F}" type="pres">
      <dgm:prSet presAssocID="{0A5F6B0F-9816-48DE-9C5B-D4A19245CEE3}" presName="text2" presStyleLbl="fgAcc2" presStyleIdx="0" presStyleCnt="2" custScaleX="148103" custLinFactY="-31055" custLinFactNeighborX="6966" custLinFactNeighborY="-100000">
        <dgm:presLayoutVars>
          <dgm:chPref val="3"/>
        </dgm:presLayoutVars>
      </dgm:prSet>
      <dgm:spPr/>
      <dgm:t>
        <a:bodyPr/>
        <a:lstStyle/>
        <a:p>
          <a:pPr rtl="1"/>
          <a:endParaRPr lang="ar-SA"/>
        </a:p>
      </dgm:t>
    </dgm:pt>
    <dgm:pt modelId="{CF518BC8-92E3-433A-A997-5EAEFEF7A0A9}" type="pres">
      <dgm:prSet presAssocID="{0A5F6B0F-9816-48DE-9C5B-D4A19245CEE3}" presName="hierChild3" presStyleCnt="0"/>
      <dgm:spPr/>
    </dgm:pt>
    <dgm:pt modelId="{5ADFDA75-E8A6-4160-B6CF-90D904E8D9CE}" type="pres">
      <dgm:prSet presAssocID="{94A206E7-B08A-4916-89E0-E9D8C712AC95}" presName="Name17" presStyleLbl="parChTrans1D3" presStyleIdx="0" presStyleCnt="5"/>
      <dgm:spPr/>
      <dgm:t>
        <a:bodyPr/>
        <a:lstStyle/>
        <a:p>
          <a:pPr rtl="1"/>
          <a:endParaRPr lang="ar-SA"/>
        </a:p>
      </dgm:t>
    </dgm:pt>
    <dgm:pt modelId="{80B44CA0-EF6C-4C65-8593-52AC5CB02EBD}" type="pres">
      <dgm:prSet presAssocID="{CDBA89BC-CD24-4A82-AF7D-41EE9662675C}" presName="hierRoot3" presStyleCnt="0"/>
      <dgm:spPr/>
    </dgm:pt>
    <dgm:pt modelId="{C93FEF13-843B-4A2B-96D5-D060401FE740}" type="pres">
      <dgm:prSet presAssocID="{CDBA89BC-CD24-4A82-AF7D-41EE9662675C}" presName="composite3" presStyleCnt="0"/>
      <dgm:spPr/>
    </dgm:pt>
    <dgm:pt modelId="{5619F655-81B1-4A0F-ACED-7AA1C052AA94}" type="pres">
      <dgm:prSet presAssocID="{CDBA89BC-CD24-4A82-AF7D-41EE9662675C}" presName="background3" presStyleLbl="node3" presStyleIdx="0" presStyleCnt="5"/>
      <dgm:spPr>
        <a:solidFill>
          <a:srgbClr val="FFC000"/>
        </a:solidFill>
      </dgm:spPr>
    </dgm:pt>
    <dgm:pt modelId="{F5B4DAEA-21AF-4010-BB63-ADC0BEF1ED83}" type="pres">
      <dgm:prSet presAssocID="{CDBA89BC-CD24-4A82-AF7D-41EE9662675C}" presName="text3" presStyleLbl="fgAcc3" presStyleIdx="0" presStyleCnt="5" custScaleX="135580" custLinFactY="-20570" custLinFactNeighborX="3570" custLinFactNeighborY="-100000">
        <dgm:presLayoutVars>
          <dgm:chPref val="3"/>
        </dgm:presLayoutVars>
      </dgm:prSet>
      <dgm:spPr/>
      <dgm:t>
        <a:bodyPr/>
        <a:lstStyle/>
        <a:p>
          <a:pPr rtl="1"/>
          <a:endParaRPr lang="ar-SA"/>
        </a:p>
      </dgm:t>
    </dgm:pt>
    <dgm:pt modelId="{AF5F8B42-5D36-44A3-807B-5218EBCA19C8}" type="pres">
      <dgm:prSet presAssocID="{CDBA89BC-CD24-4A82-AF7D-41EE9662675C}" presName="hierChild4" presStyleCnt="0"/>
      <dgm:spPr/>
    </dgm:pt>
    <dgm:pt modelId="{DFCEFBB6-46D5-4D80-B34C-99DA06043BE9}" type="pres">
      <dgm:prSet presAssocID="{74B571C1-E1E5-45DC-9107-D2B8ABC3B38E}" presName="Name17" presStyleLbl="parChTrans1D3" presStyleIdx="1" presStyleCnt="5"/>
      <dgm:spPr/>
      <dgm:t>
        <a:bodyPr/>
        <a:lstStyle/>
        <a:p>
          <a:pPr rtl="1"/>
          <a:endParaRPr lang="ar-SA"/>
        </a:p>
      </dgm:t>
    </dgm:pt>
    <dgm:pt modelId="{ADEFF132-6F10-4969-8AB9-EDB16498FF1B}" type="pres">
      <dgm:prSet presAssocID="{EE77D39B-BD1A-4807-B276-B30CC63CADB4}" presName="hierRoot3" presStyleCnt="0"/>
      <dgm:spPr/>
    </dgm:pt>
    <dgm:pt modelId="{E402C3F8-0009-45C8-8276-2E738246C3BB}" type="pres">
      <dgm:prSet presAssocID="{EE77D39B-BD1A-4807-B276-B30CC63CADB4}" presName="composite3" presStyleCnt="0"/>
      <dgm:spPr/>
    </dgm:pt>
    <dgm:pt modelId="{5DA5ADF3-4247-409B-8DA3-DF333707735D}" type="pres">
      <dgm:prSet presAssocID="{EE77D39B-BD1A-4807-B276-B30CC63CADB4}" presName="background3" presStyleLbl="node3" presStyleIdx="1" presStyleCnt="5"/>
      <dgm:spPr>
        <a:solidFill>
          <a:srgbClr val="FFC000"/>
        </a:solidFill>
      </dgm:spPr>
    </dgm:pt>
    <dgm:pt modelId="{C698029D-8956-4A7F-94F5-FEE5D999DF17}" type="pres">
      <dgm:prSet presAssocID="{EE77D39B-BD1A-4807-B276-B30CC63CADB4}" presName="text3" presStyleLbl="fgAcc3" presStyleIdx="1" presStyleCnt="5" custScaleX="162575" custLinFactY="-20570" custLinFactNeighborX="55020" custLinFactNeighborY="-100000">
        <dgm:presLayoutVars>
          <dgm:chPref val="3"/>
        </dgm:presLayoutVars>
      </dgm:prSet>
      <dgm:spPr/>
      <dgm:t>
        <a:bodyPr/>
        <a:lstStyle/>
        <a:p>
          <a:pPr rtl="1"/>
          <a:endParaRPr lang="ar-SA"/>
        </a:p>
      </dgm:t>
    </dgm:pt>
    <dgm:pt modelId="{ABAAA86C-735C-412B-827D-DC8C5EBC5F6A}" type="pres">
      <dgm:prSet presAssocID="{EE77D39B-BD1A-4807-B276-B30CC63CADB4}" presName="hierChild4" presStyleCnt="0"/>
      <dgm:spPr/>
    </dgm:pt>
    <dgm:pt modelId="{FDB8A3A1-9E1D-4F25-9828-DAEC7D576A52}" type="pres">
      <dgm:prSet presAssocID="{066EAA6D-54E5-44E0-8226-A14512A94C70}" presName="Name10" presStyleLbl="parChTrans1D2" presStyleIdx="1" presStyleCnt="2"/>
      <dgm:spPr/>
      <dgm:t>
        <a:bodyPr/>
        <a:lstStyle/>
        <a:p>
          <a:pPr rtl="1"/>
          <a:endParaRPr lang="ar-SA"/>
        </a:p>
      </dgm:t>
    </dgm:pt>
    <dgm:pt modelId="{7FB73FDF-55C3-4226-8ACF-3771FC18A1F4}" type="pres">
      <dgm:prSet presAssocID="{9F26BDC0-F539-46B9-A47C-73D7AB29E2E2}" presName="hierRoot2" presStyleCnt="0"/>
      <dgm:spPr/>
    </dgm:pt>
    <dgm:pt modelId="{BDC5A1FF-5D96-4452-8201-4D8C81748515}" type="pres">
      <dgm:prSet presAssocID="{9F26BDC0-F539-46B9-A47C-73D7AB29E2E2}" presName="composite2" presStyleCnt="0"/>
      <dgm:spPr/>
    </dgm:pt>
    <dgm:pt modelId="{89E506AD-5D79-41E9-A50D-AC649C6CA575}" type="pres">
      <dgm:prSet presAssocID="{9F26BDC0-F539-46B9-A47C-73D7AB29E2E2}" presName="background2" presStyleLbl="node2" presStyleIdx="1" presStyleCnt="2"/>
      <dgm:spPr>
        <a:solidFill>
          <a:srgbClr val="FF0000"/>
        </a:solidFill>
      </dgm:spPr>
    </dgm:pt>
    <dgm:pt modelId="{ED5DF278-4D1C-4884-8FE5-B15D90A15D33}" type="pres">
      <dgm:prSet presAssocID="{9F26BDC0-F539-46B9-A47C-73D7AB29E2E2}" presName="text2" presStyleLbl="fgAcc2" presStyleIdx="1" presStyleCnt="2" custScaleX="158029" custLinFactY="-31055" custLinFactNeighborX="9058" custLinFactNeighborY="-100000">
        <dgm:presLayoutVars>
          <dgm:chPref val="3"/>
        </dgm:presLayoutVars>
      </dgm:prSet>
      <dgm:spPr/>
      <dgm:t>
        <a:bodyPr/>
        <a:lstStyle/>
        <a:p>
          <a:pPr rtl="1"/>
          <a:endParaRPr lang="ar-SA"/>
        </a:p>
      </dgm:t>
    </dgm:pt>
    <dgm:pt modelId="{26738EFC-00AF-4DF3-B7BE-CDAD34656D8E}" type="pres">
      <dgm:prSet presAssocID="{9F26BDC0-F539-46B9-A47C-73D7AB29E2E2}" presName="hierChild3" presStyleCnt="0"/>
      <dgm:spPr/>
    </dgm:pt>
    <dgm:pt modelId="{F944EB49-CEAC-4A0C-857D-47965631AA5F}" type="pres">
      <dgm:prSet presAssocID="{BA4B6F8A-B870-4CE6-8055-5008B860F87D}" presName="Name17" presStyleLbl="parChTrans1D3" presStyleIdx="2" presStyleCnt="5"/>
      <dgm:spPr/>
      <dgm:t>
        <a:bodyPr/>
        <a:lstStyle/>
        <a:p>
          <a:pPr rtl="1"/>
          <a:endParaRPr lang="ar-SA"/>
        </a:p>
      </dgm:t>
    </dgm:pt>
    <dgm:pt modelId="{16171431-390E-4B98-89DA-694836A8A8B6}" type="pres">
      <dgm:prSet presAssocID="{DAE0292E-2A25-47E0-9B1B-C25DB89CBE2E}" presName="hierRoot3" presStyleCnt="0"/>
      <dgm:spPr/>
    </dgm:pt>
    <dgm:pt modelId="{633FA73F-B541-4793-86CA-28D9784BDBB5}" type="pres">
      <dgm:prSet presAssocID="{DAE0292E-2A25-47E0-9B1B-C25DB89CBE2E}" presName="composite3" presStyleCnt="0"/>
      <dgm:spPr/>
    </dgm:pt>
    <dgm:pt modelId="{2A8903C0-DF2F-4F3E-B4A1-E82EEC235CF0}" type="pres">
      <dgm:prSet presAssocID="{DAE0292E-2A25-47E0-9B1B-C25DB89CBE2E}" presName="background3" presStyleLbl="node3" presStyleIdx="2" presStyleCnt="5"/>
      <dgm:spPr>
        <a:solidFill>
          <a:srgbClr val="FF0000"/>
        </a:solidFill>
      </dgm:spPr>
    </dgm:pt>
    <dgm:pt modelId="{1AC12841-9ACF-4787-AFEF-75B24F1E890A}" type="pres">
      <dgm:prSet presAssocID="{DAE0292E-2A25-47E0-9B1B-C25DB89CBE2E}" presName="text3" presStyleLbl="fgAcc3" presStyleIdx="2" presStyleCnt="5" custLinFactNeighborX="-87050" custLinFactNeighborY="98230">
        <dgm:presLayoutVars>
          <dgm:chPref val="3"/>
        </dgm:presLayoutVars>
      </dgm:prSet>
      <dgm:spPr/>
      <dgm:t>
        <a:bodyPr/>
        <a:lstStyle/>
        <a:p>
          <a:pPr rtl="1"/>
          <a:endParaRPr lang="ar-SA"/>
        </a:p>
      </dgm:t>
    </dgm:pt>
    <dgm:pt modelId="{F73B5936-37C1-49DC-A40B-2D4BB0950743}" type="pres">
      <dgm:prSet presAssocID="{DAE0292E-2A25-47E0-9B1B-C25DB89CBE2E}" presName="hierChild4" presStyleCnt="0"/>
      <dgm:spPr/>
    </dgm:pt>
    <dgm:pt modelId="{C7B5947B-0FB9-466D-8933-ED43D26ECA4E}" type="pres">
      <dgm:prSet presAssocID="{BB9CFCDA-1854-4F0A-91A5-B227870323F2}" presName="Name17" presStyleLbl="parChTrans1D3" presStyleIdx="3" presStyleCnt="5"/>
      <dgm:spPr/>
      <dgm:t>
        <a:bodyPr/>
        <a:lstStyle/>
        <a:p>
          <a:pPr rtl="1"/>
          <a:endParaRPr lang="ar-SA"/>
        </a:p>
      </dgm:t>
    </dgm:pt>
    <dgm:pt modelId="{539A060E-B639-4D90-A359-6F740543D81D}" type="pres">
      <dgm:prSet presAssocID="{EFBC13A9-0147-4B9C-BCBE-21F9A06C59F1}" presName="hierRoot3" presStyleCnt="0"/>
      <dgm:spPr/>
    </dgm:pt>
    <dgm:pt modelId="{65E14C20-EB19-454E-B3EB-ECE4BEBBC22B}" type="pres">
      <dgm:prSet presAssocID="{EFBC13A9-0147-4B9C-BCBE-21F9A06C59F1}" presName="composite3" presStyleCnt="0"/>
      <dgm:spPr/>
    </dgm:pt>
    <dgm:pt modelId="{BE884C7A-2D45-4468-80A2-E9FF8DE7AAEF}" type="pres">
      <dgm:prSet presAssocID="{EFBC13A9-0147-4B9C-BCBE-21F9A06C59F1}" presName="background3" presStyleLbl="node3" presStyleIdx="3" presStyleCnt="5"/>
      <dgm:spPr>
        <a:solidFill>
          <a:srgbClr val="FF0000"/>
        </a:solidFill>
      </dgm:spPr>
    </dgm:pt>
    <dgm:pt modelId="{16B8F0C2-F5DD-4251-BA66-9F4953828D81}" type="pres">
      <dgm:prSet presAssocID="{EFBC13A9-0147-4B9C-BCBE-21F9A06C59F1}" presName="text3" presStyleLbl="fgAcc3" presStyleIdx="3" presStyleCnt="5" custLinFactNeighborX="-35600" custLinFactNeighborY="98230">
        <dgm:presLayoutVars>
          <dgm:chPref val="3"/>
        </dgm:presLayoutVars>
      </dgm:prSet>
      <dgm:spPr/>
      <dgm:t>
        <a:bodyPr/>
        <a:lstStyle/>
        <a:p>
          <a:pPr rtl="1"/>
          <a:endParaRPr lang="ar-SA"/>
        </a:p>
      </dgm:t>
    </dgm:pt>
    <dgm:pt modelId="{3E85AB73-5CC5-46DA-A23F-46E07881A723}" type="pres">
      <dgm:prSet presAssocID="{EFBC13A9-0147-4B9C-BCBE-21F9A06C59F1}" presName="hierChild4" presStyleCnt="0"/>
      <dgm:spPr/>
    </dgm:pt>
    <dgm:pt modelId="{D0AA9F32-29B8-48C1-ADEE-F197FED50EC8}" type="pres">
      <dgm:prSet presAssocID="{C4036B7A-C8CB-4076-8B76-B9042A914935}" presName="Name17" presStyleLbl="parChTrans1D3" presStyleIdx="4" presStyleCnt="5"/>
      <dgm:spPr/>
      <dgm:t>
        <a:bodyPr/>
        <a:lstStyle/>
        <a:p>
          <a:pPr rtl="1"/>
          <a:endParaRPr lang="ar-SA"/>
        </a:p>
      </dgm:t>
    </dgm:pt>
    <dgm:pt modelId="{2219B408-638D-4E7C-A6BD-4F20D8220045}" type="pres">
      <dgm:prSet presAssocID="{1E9D3C6F-EC59-4F85-B4EE-B73878389752}" presName="hierRoot3" presStyleCnt="0"/>
      <dgm:spPr/>
    </dgm:pt>
    <dgm:pt modelId="{98912D02-361C-4BFA-9A17-BB49636A30A9}" type="pres">
      <dgm:prSet presAssocID="{1E9D3C6F-EC59-4F85-B4EE-B73878389752}" presName="composite3" presStyleCnt="0"/>
      <dgm:spPr/>
    </dgm:pt>
    <dgm:pt modelId="{61C1CC73-A05E-4B47-9430-91C86D03FDC7}" type="pres">
      <dgm:prSet presAssocID="{1E9D3C6F-EC59-4F85-B4EE-B73878389752}" presName="background3" presStyleLbl="node3" presStyleIdx="4" presStyleCnt="5"/>
      <dgm:spPr>
        <a:solidFill>
          <a:srgbClr val="FF0000"/>
        </a:solidFill>
      </dgm:spPr>
    </dgm:pt>
    <dgm:pt modelId="{71B9E1EE-7F83-4960-A534-84B9ED6C6C2E}" type="pres">
      <dgm:prSet presAssocID="{1E9D3C6F-EC59-4F85-B4EE-B73878389752}" presName="text3" presStyleLbl="fgAcc3" presStyleIdx="4" presStyleCnt="5" custLinFactNeighborX="964" custLinFactNeighborY="98230">
        <dgm:presLayoutVars>
          <dgm:chPref val="3"/>
        </dgm:presLayoutVars>
      </dgm:prSet>
      <dgm:spPr/>
      <dgm:t>
        <a:bodyPr/>
        <a:lstStyle/>
        <a:p>
          <a:pPr rtl="1"/>
          <a:endParaRPr lang="ar-SA"/>
        </a:p>
      </dgm:t>
    </dgm:pt>
    <dgm:pt modelId="{C9834A10-7F54-4F8F-AE2C-BD309E1607D7}" type="pres">
      <dgm:prSet presAssocID="{1E9D3C6F-EC59-4F85-B4EE-B73878389752}" presName="hierChild4" presStyleCnt="0"/>
      <dgm:spPr/>
    </dgm:pt>
  </dgm:ptLst>
  <dgm:cxnLst>
    <dgm:cxn modelId="{2A53FA22-3ABE-466A-900C-FFD3F5528377}" srcId="{0A5F6B0F-9816-48DE-9C5B-D4A19245CEE3}" destId="{EE77D39B-BD1A-4807-B276-B30CC63CADB4}" srcOrd="1" destOrd="0" parTransId="{74B571C1-E1E5-45DC-9107-D2B8ABC3B38E}" sibTransId="{84ED526B-B085-455A-A3CC-582FE27B450C}"/>
    <dgm:cxn modelId="{5BB11F38-1243-4A74-80C9-46367D26B813}" type="presOf" srcId="{74B571C1-E1E5-45DC-9107-D2B8ABC3B38E}" destId="{DFCEFBB6-46D5-4D80-B34C-99DA06043BE9}" srcOrd="0" destOrd="0" presId="urn:microsoft.com/office/officeart/2005/8/layout/hierarchy1"/>
    <dgm:cxn modelId="{C49C0DAF-C45D-4F8F-A7EE-4F7C352D0E0E}" type="presOf" srcId="{0A5F6B0F-9816-48DE-9C5B-D4A19245CEE3}" destId="{115669D7-5C66-4C93-87B6-07A6817DF94F}" srcOrd="0" destOrd="0" presId="urn:microsoft.com/office/officeart/2005/8/layout/hierarchy1"/>
    <dgm:cxn modelId="{EE51945C-F7A9-49E3-A0C4-1D7351FBCF8E}" type="presOf" srcId="{C4036B7A-C8CB-4076-8B76-B9042A914935}" destId="{D0AA9F32-29B8-48C1-ADEE-F197FED50EC8}" srcOrd="0" destOrd="0" presId="urn:microsoft.com/office/officeart/2005/8/layout/hierarchy1"/>
    <dgm:cxn modelId="{5D5BAAD5-72A1-42FA-A096-C0176E68ABB6}" type="presOf" srcId="{692EA221-64F8-44D4-B562-D9BA05586747}" destId="{774A5A14-04DA-44C8-B3DB-8C37D932CA50}" srcOrd="0" destOrd="0" presId="urn:microsoft.com/office/officeart/2005/8/layout/hierarchy1"/>
    <dgm:cxn modelId="{0EACE063-7E48-4A94-AB70-3D5BEF76C8B0}" type="presOf" srcId="{DAE0292E-2A25-47E0-9B1B-C25DB89CBE2E}" destId="{1AC12841-9ACF-4787-AFEF-75B24F1E890A}" srcOrd="0" destOrd="0" presId="urn:microsoft.com/office/officeart/2005/8/layout/hierarchy1"/>
    <dgm:cxn modelId="{780B802B-9232-4740-92D6-6B8E4D196201}" type="presOf" srcId="{1E9D3C6F-EC59-4F85-B4EE-B73878389752}" destId="{71B9E1EE-7F83-4960-A534-84B9ED6C6C2E}" srcOrd="0" destOrd="0" presId="urn:microsoft.com/office/officeart/2005/8/layout/hierarchy1"/>
    <dgm:cxn modelId="{85990BD9-7B2C-4D4E-8181-8C04602C18D7}" type="presOf" srcId="{0B44F190-CF36-4394-88AB-CEB9AC68788E}" destId="{BE20E63A-EE38-4B77-B361-FAE33C63DCF1}" srcOrd="0" destOrd="0" presId="urn:microsoft.com/office/officeart/2005/8/layout/hierarchy1"/>
    <dgm:cxn modelId="{7A0117B9-4EE6-4807-BF63-AE84F7419500}" srcId="{0A5F6B0F-9816-48DE-9C5B-D4A19245CEE3}" destId="{CDBA89BC-CD24-4A82-AF7D-41EE9662675C}" srcOrd="0" destOrd="0" parTransId="{94A206E7-B08A-4916-89E0-E9D8C712AC95}" sibTransId="{74F8AFF4-7DD4-4813-A578-F686A846252B}"/>
    <dgm:cxn modelId="{A8191210-14C3-4049-BAAC-81D09AFE5750}" type="presOf" srcId="{94A206E7-B08A-4916-89E0-E9D8C712AC95}" destId="{5ADFDA75-E8A6-4160-B6CF-90D904E8D9CE}" srcOrd="0" destOrd="0" presId="urn:microsoft.com/office/officeart/2005/8/layout/hierarchy1"/>
    <dgm:cxn modelId="{7EEA7C1E-A908-4941-B4C1-4554BF798C60}" srcId="{9D2BD7F8-0791-4DAD-B7AC-C19F7E13A2EF}" destId="{0A5F6B0F-9816-48DE-9C5B-D4A19245CEE3}" srcOrd="0" destOrd="0" parTransId="{692EA221-64F8-44D4-B562-D9BA05586747}" sibTransId="{AAC37C8E-2D88-4D13-9827-48969E0E99BB}"/>
    <dgm:cxn modelId="{B9B75365-BE08-4E4B-BCB0-2786606E2FA7}" type="presOf" srcId="{066EAA6D-54E5-44E0-8226-A14512A94C70}" destId="{FDB8A3A1-9E1D-4F25-9828-DAEC7D576A52}" srcOrd="0" destOrd="0" presId="urn:microsoft.com/office/officeart/2005/8/layout/hierarchy1"/>
    <dgm:cxn modelId="{9C7752FF-8272-4F69-A66A-E44EAF6077E6}" srcId="{9D2BD7F8-0791-4DAD-B7AC-C19F7E13A2EF}" destId="{9F26BDC0-F539-46B9-A47C-73D7AB29E2E2}" srcOrd="1" destOrd="0" parTransId="{066EAA6D-54E5-44E0-8226-A14512A94C70}" sibTransId="{FA8E284C-8E26-41D2-94DD-CC60D6E5BC4F}"/>
    <dgm:cxn modelId="{01FBCD56-1AF6-494D-8949-68CB70BF35B8}" type="presOf" srcId="{BA4B6F8A-B870-4CE6-8055-5008B860F87D}" destId="{F944EB49-CEAC-4A0C-857D-47965631AA5F}" srcOrd="0" destOrd="0" presId="urn:microsoft.com/office/officeart/2005/8/layout/hierarchy1"/>
    <dgm:cxn modelId="{B5B60E8E-0D42-4EE2-83FC-CB013C307352}" type="presOf" srcId="{CDBA89BC-CD24-4A82-AF7D-41EE9662675C}" destId="{F5B4DAEA-21AF-4010-BB63-ADC0BEF1ED83}" srcOrd="0" destOrd="0" presId="urn:microsoft.com/office/officeart/2005/8/layout/hierarchy1"/>
    <dgm:cxn modelId="{57BD2ED8-58D4-4221-961B-30C99CF0A75C}" srcId="{9F26BDC0-F539-46B9-A47C-73D7AB29E2E2}" destId="{1E9D3C6F-EC59-4F85-B4EE-B73878389752}" srcOrd="2" destOrd="0" parTransId="{C4036B7A-C8CB-4076-8B76-B9042A914935}" sibTransId="{BB854062-17B6-4A80-97F6-324ED4FA4210}"/>
    <dgm:cxn modelId="{0A8DC125-4F0A-471E-BD97-E15A83BDF638}" type="presOf" srcId="{EE77D39B-BD1A-4807-B276-B30CC63CADB4}" destId="{C698029D-8956-4A7F-94F5-FEE5D999DF17}" srcOrd="0" destOrd="0" presId="urn:microsoft.com/office/officeart/2005/8/layout/hierarchy1"/>
    <dgm:cxn modelId="{96283201-D825-4411-9DC7-4B4B36ADEDD8}" type="presOf" srcId="{9D2BD7F8-0791-4DAD-B7AC-C19F7E13A2EF}" destId="{D67FC9B4-0925-4298-AEB5-4C297C925C28}" srcOrd="0" destOrd="0" presId="urn:microsoft.com/office/officeart/2005/8/layout/hierarchy1"/>
    <dgm:cxn modelId="{ECF897D4-0206-451C-AA81-3709C0907C8D}" srcId="{9F26BDC0-F539-46B9-A47C-73D7AB29E2E2}" destId="{DAE0292E-2A25-47E0-9B1B-C25DB89CBE2E}" srcOrd="0" destOrd="0" parTransId="{BA4B6F8A-B870-4CE6-8055-5008B860F87D}" sibTransId="{B25287A4-9A0A-4C44-8EC7-9442BDE699A1}"/>
    <dgm:cxn modelId="{F7C87AE9-3CEF-45B0-827E-178C26EC3E46}" srcId="{0B44F190-CF36-4394-88AB-CEB9AC68788E}" destId="{9D2BD7F8-0791-4DAD-B7AC-C19F7E13A2EF}" srcOrd="0" destOrd="0" parTransId="{CCB0AD6C-177C-4E17-931A-247C9F94EFFD}" sibTransId="{E596A3AD-D202-420D-B737-51D4AAB9B08A}"/>
    <dgm:cxn modelId="{18DDD20F-A4DD-4BFF-BCA1-52A3CF846D92}" type="presOf" srcId="{9F26BDC0-F539-46B9-A47C-73D7AB29E2E2}" destId="{ED5DF278-4D1C-4884-8FE5-B15D90A15D33}" srcOrd="0" destOrd="0" presId="urn:microsoft.com/office/officeart/2005/8/layout/hierarchy1"/>
    <dgm:cxn modelId="{5223C05C-6AA6-4A02-BBD9-E4B726CD0883}" srcId="{9F26BDC0-F539-46B9-A47C-73D7AB29E2E2}" destId="{EFBC13A9-0147-4B9C-BCBE-21F9A06C59F1}" srcOrd="1" destOrd="0" parTransId="{BB9CFCDA-1854-4F0A-91A5-B227870323F2}" sibTransId="{EECFD64D-0354-4C6E-9F47-F95F5F8F5B6D}"/>
    <dgm:cxn modelId="{D97A3406-A345-4BA3-9B6D-ADCA3C8EB1C7}" type="presOf" srcId="{BB9CFCDA-1854-4F0A-91A5-B227870323F2}" destId="{C7B5947B-0FB9-466D-8933-ED43D26ECA4E}" srcOrd="0" destOrd="0" presId="urn:microsoft.com/office/officeart/2005/8/layout/hierarchy1"/>
    <dgm:cxn modelId="{9C43F2F5-46C5-493D-BF38-F5F587C8909D}" type="presOf" srcId="{EFBC13A9-0147-4B9C-BCBE-21F9A06C59F1}" destId="{16B8F0C2-F5DD-4251-BA66-9F4953828D81}" srcOrd="0" destOrd="0" presId="urn:microsoft.com/office/officeart/2005/8/layout/hierarchy1"/>
    <dgm:cxn modelId="{63910C63-73F0-47AA-AF63-2A69490492AA}" type="presParOf" srcId="{BE20E63A-EE38-4B77-B361-FAE33C63DCF1}" destId="{2C383AAB-AB02-471B-81CA-A9916CEB1109}" srcOrd="0" destOrd="0" presId="urn:microsoft.com/office/officeart/2005/8/layout/hierarchy1"/>
    <dgm:cxn modelId="{AAC379D6-28AC-4297-BE0B-6FB85894FABF}" type="presParOf" srcId="{2C383AAB-AB02-471B-81CA-A9916CEB1109}" destId="{4CE24543-13DF-4AA3-BE20-894B674C766F}" srcOrd="0" destOrd="0" presId="urn:microsoft.com/office/officeart/2005/8/layout/hierarchy1"/>
    <dgm:cxn modelId="{42004D98-BBA4-4A19-BD0D-D75B1FCF6922}" type="presParOf" srcId="{4CE24543-13DF-4AA3-BE20-894B674C766F}" destId="{70F7B358-0B14-4B69-9FFC-5098A288393F}" srcOrd="0" destOrd="0" presId="urn:microsoft.com/office/officeart/2005/8/layout/hierarchy1"/>
    <dgm:cxn modelId="{C5E9B876-1856-4975-B904-CA78780970ED}" type="presParOf" srcId="{4CE24543-13DF-4AA3-BE20-894B674C766F}" destId="{D67FC9B4-0925-4298-AEB5-4C297C925C28}" srcOrd="1" destOrd="0" presId="urn:microsoft.com/office/officeart/2005/8/layout/hierarchy1"/>
    <dgm:cxn modelId="{B6C0BDFF-D739-4238-9A0D-F3912680D5F1}" type="presParOf" srcId="{2C383AAB-AB02-471B-81CA-A9916CEB1109}" destId="{D674A7EB-7B2D-45D8-BC58-7E2335407458}" srcOrd="1" destOrd="0" presId="urn:microsoft.com/office/officeart/2005/8/layout/hierarchy1"/>
    <dgm:cxn modelId="{072F47BD-5B8B-4D7F-A5E8-02A3E9BCF720}" type="presParOf" srcId="{D674A7EB-7B2D-45D8-BC58-7E2335407458}" destId="{774A5A14-04DA-44C8-B3DB-8C37D932CA50}" srcOrd="0" destOrd="0" presId="urn:microsoft.com/office/officeart/2005/8/layout/hierarchy1"/>
    <dgm:cxn modelId="{B192D3C6-1349-4848-99BC-5CCA53D8B1C4}" type="presParOf" srcId="{D674A7EB-7B2D-45D8-BC58-7E2335407458}" destId="{69D25FD3-2A85-4A8B-AAA4-71E10CF8F748}" srcOrd="1" destOrd="0" presId="urn:microsoft.com/office/officeart/2005/8/layout/hierarchy1"/>
    <dgm:cxn modelId="{D35F9D5D-F38F-4DD3-A732-14DB8613A305}" type="presParOf" srcId="{69D25FD3-2A85-4A8B-AAA4-71E10CF8F748}" destId="{4AEB37FC-64AA-448E-BA2C-735D8002916D}" srcOrd="0" destOrd="0" presId="urn:microsoft.com/office/officeart/2005/8/layout/hierarchy1"/>
    <dgm:cxn modelId="{39C3AF3E-113F-483B-9111-B957248FB566}" type="presParOf" srcId="{4AEB37FC-64AA-448E-BA2C-735D8002916D}" destId="{797A53B1-C9BE-4D00-9A75-8B15E84A8A82}" srcOrd="0" destOrd="0" presId="urn:microsoft.com/office/officeart/2005/8/layout/hierarchy1"/>
    <dgm:cxn modelId="{4042EE1D-EB8C-4180-B728-CD7B573BF673}" type="presParOf" srcId="{4AEB37FC-64AA-448E-BA2C-735D8002916D}" destId="{115669D7-5C66-4C93-87B6-07A6817DF94F}" srcOrd="1" destOrd="0" presId="urn:microsoft.com/office/officeart/2005/8/layout/hierarchy1"/>
    <dgm:cxn modelId="{41A3095F-2E8E-48FE-A3DF-A315B9412F45}" type="presParOf" srcId="{69D25FD3-2A85-4A8B-AAA4-71E10CF8F748}" destId="{CF518BC8-92E3-433A-A997-5EAEFEF7A0A9}" srcOrd="1" destOrd="0" presId="urn:microsoft.com/office/officeart/2005/8/layout/hierarchy1"/>
    <dgm:cxn modelId="{11C0698E-F770-4DE8-AE24-F81536A4055A}" type="presParOf" srcId="{CF518BC8-92E3-433A-A997-5EAEFEF7A0A9}" destId="{5ADFDA75-E8A6-4160-B6CF-90D904E8D9CE}" srcOrd="0" destOrd="0" presId="urn:microsoft.com/office/officeart/2005/8/layout/hierarchy1"/>
    <dgm:cxn modelId="{BC9EDAC6-3692-48B8-AD2B-BDFB4E7F9AFC}" type="presParOf" srcId="{CF518BC8-92E3-433A-A997-5EAEFEF7A0A9}" destId="{80B44CA0-EF6C-4C65-8593-52AC5CB02EBD}" srcOrd="1" destOrd="0" presId="urn:microsoft.com/office/officeart/2005/8/layout/hierarchy1"/>
    <dgm:cxn modelId="{D779101E-46F6-413E-B61A-E80318E58F74}" type="presParOf" srcId="{80B44CA0-EF6C-4C65-8593-52AC5CB02EBD}" destId="{C93FEF13-843B-4A2B-96D5-D060401FE740}" srcOrd="0" destOrd="0" presId="urn:microsoft.com/office/officeart/2005/8/layout/hierarchy1"/>
    <dgm:cxn modelId="{4C678D43-57D8-44AC-BC85-8EAE436B1B6F}" type="presParOf" srcId="{C93FEF13-843B-4A2B-96D5-D060401FE740}" destId="{5619F655-81B1-4A0F-ACED-7AA1C052AA94}" srcOrd="0" destOrd="0" presId="urn:microsoft.com/office/officeart/2005/8/layout/hierarchy1"/>
    <dgm:cxn modelId="{3C930B51-C361-431D-9DD4-E8DB063AEC19}" type="presParOf" srcId="{C93FEF13-843B-4A2B-96D5-D060401FE740}" destId="{F5B4DAEA-21AF-4010-BB63-ADC0BEF1ED83}" srcOrd="1" destOrd="0" presId="urn:microsoft.com/office/officeart/2005/8/layout/hierarchy1"/>
    <dgm:cxn modelId="{F8E57A2E-FCE8-4047-AB35-276523B5BFE0}" type="presParOf" srcId="{80B44CA0-EF6C-4C65-8593-52AC5CB02EBD}" destId="{AF5F8B42-5D36-44A3-807B-5218EBCA19C8}" srcOrd="1" destOrd="0" presId="urn:microsoft.com/office/officeart/2005/8/layout/hierarchy1"/>
    <dgm:cxn modelId="{5CD5476F-7297-4DB9-B516-48225FC99E07}" type="presParOf" srcId="{CF518BC8-92E3-433A-A997-5EAEFEF7A0A9}" destId="{DFCEFBB6-46D5-4D80-B34C-99DA06043BE9}" srcOrd="2" destOrd="0" presId="urn:microsoft.com/office/officeart/2005/8/layout/hierarchy1"/>
    <dgm:cxn modelId="{2D7203E5-9A1D-4838-9B7A-5DDC83554B2B}" type="presParOf" srcId="{CF518BC8-92E3-433A-A997-5EAEFEF7A0A9}" destId="{ADEFF132-6F10-4969-8AB9-EDB16498FF1B}" srcOrd="3" destOrd="0" presId="urn:microsoft.com/office/officeart/2005/8/layout/hierarchy1"/>
    <dgm:cxn modelId="{97655C53-C113-452D-B14C-A4E1EE84C728}" type="presParOf" srcId="{ADEFF132-6F10-4969-8AB9-EDB16498FF1B}" destId="{E402C3F8-0009-45C8-8276-2E738246C3BB}" srcOrd="0" destOrd="0" presId="urn:microsoft.com/office/officeart/2005/8/layout/hierarchy1"/>
    <dgm:cxn modelId="{435F1288-6AE7-43B5-A874-87ED9ABE1C9B}" type="presParOf" srcId="{E402C3F8-0009-45C8-8276-2E738246C3BB}" destId="{5DA5ADF3-4247-409B-8DA3-DF333707735D}" srcOrd="0" destOrd="0" presId="urn:microsoft.com/office/officeart/2005/8/layout/hierarchy1"/>
    <dgm:cxn modelId="{68CDFFB7-C2D9-42EE-9B53-604338ED402F}" type="presParOf" srcId="{E402C3F8-0009-45C8-8276-2E738246C3BB}" destId="{C698029D-8956-4A7F-94F5-FEE5D999DF17}" srcOrd="1" destOrd="0" presId="urn:microsoft.com/office/officeart/2005/8/layout/hierarchy1"/>
    <dgm:cxn modelId="{BF541FF1-167E-4140-A300-64141018C4F2}" type="presParOf" srcId="{ADEFF132-6F10-4969-8AB9-EDB16498FF1B}" destId="{ABAAA86C-735C-412B-827D-DC8C5EBC5F6A}" srcOrd="1" destOrd="0" presId="urn:microsoft.com/office/officeart/2005/8/layout/hierarchy1"/>
    <dgm:cxn modelId="{3F17C43F-CCEF-4642-BC31-AAD7EE19A3AC}" type="presParOf" srcId="{D674A7EB-7B2D-45D8-BC58-7E2335407458}" destId="{FDB8A3A1-9E1D-4F25-9828-DAEC7D576A52}" srcOrd="2" destOrd="0" presId="urn:microsoft.com/office/officeart/2005/8/layout/hierarchy1"/>
    <dgm:cxn modelId="{2A08DCDE-5163-4703-A8E0-7313C6C3883B}" type="presParOf" srcId="{D674A7EB-7B2D-45D8-BC58-7E2335407458}" destId="{7FB73FDF-55C3-4226-8ACF-3771FC18A1F4}" srcOrd="3" destOrd="0" presId="urn:microsoft.com/office/officeart/2005/8/layout/hierarchy1"/>
    <dgm:cxn modelId="{3A2BBC22-E3A5-4D85-A282-08747EDE326A}" type="presParOf" srcId="{7FB73FDF-55C3-4226-8ACF-3771FC18A1F4}" destId="{BDC5A1FF-5D96-4452-8201-4D8C81748515}" srcOrd="0" destOrd="0" presId="urn:microsoft.com/office/officeart/2005/8/layout/hierarchy1"/>
    <dgm:cxn modelId="{1BF4FDDE-BC63-4758-B9AF-00EE7D6B153C}" type="presParOf" srcId="{BDC5A1FF-5D96-4452-8201-4D8C81748515}" destId="{89E506AD-5D79-41E9-A50D-AC649C6CA575}" srcOrd="0" destOrd="0" presId="urn:microsoft.com/office/officeart/2005/8/layout/hierarchy1"/>
    <dgm:cxn modelId="{D0CA61A6-8B7B-49C7-8AA4-0C45223CAE09}" type="presParOf" srcId="{BDC5A1FF-5D96-4452-8201-4D8C81748515}" destId="{ED5DF278-4D1C-4884-8FE5-B15D90A15D33}" srcOrd="1" destOrd="0" presId="urn:microsoft.com/office/officeart/2005/8/layout/hierarchy1"/>
    <dgm:cxn modelId="{325CEDB0-1F2F-4332-A905-238D480D1707}" type="presParOf" srcId="{7FB73FDF-55C3-4226-8ACF-3771FC18A1F4}" destId="{26738EFC-00AF-4DF3-B7BE-CDAD34656D8E}" srcOrd="1" destOrd="0" presId="urn:microsoft.com/office/officeart/2005/8/layout/hierarchy1"/>
    <dgm:cxn modelId="{C74DB5B4-CD48-486E-8D64-BBC7D937C65B}" type="presParOf" srcId="{26738EFC-00AF-4DF3-B7BE-CDAD34656D8E}" destId="{F944EB49-CEAC-4A0C-857D-47965631AA5F}" srcOrd="0" destOrd="0" presId="urn:microsoft.com/office/officeart/2005/8/layout/hierarchy1"/>
    <dgm:cxn modelId="{2115EE4F-98FA-4836-B90C-D764BD1522DC}" type="presParOf" srcId="{26738EFC-00AF-4DF3-B7BE-CDAD34656D8E}" destId="{16171431-390E-4B98-89DA-694836A8A8B6}" srcOrd="1" destOrd="0" presId="urn:microsoft.com/office/officeart/2005/8/layout/hierarchy1"/>
    <dgm:cxn modelId="{0D0C5F48-6FF6-4ED2-AF84-96CC003C86A0}" type="presParOf" srcId="{16171431-390E-4B98-89DA-694836A8A8B6}" destId="{633FA73F-B541-4793-86CA-28D9784BDBB5}" srcOrd="0" destOrd="0" presId="urn:microsoft.com/office/officeart/2005/8/layout/hierarchy1"/>
    <dgm:cxn modelId="{A628125E-74B8-4E39-837D-6E6D17B6AC89}" type="presParOf" srcId="{633FA73F-B541-4793-86CA-28D9784BDBB5}" destId="{2A8903C0-DF2F-4F3E-B4A1-E82EEC235CF0}" srcOrd="0" destOrd="0" presId="urn:microsoft.com/office/officeart/2005/8/layout/hierarchy1"/>
    <dgm:cxn modelId="{50F29C69-8A6A-4FE9-BF1C-89B621830A9D}" type="presParOf" srcId="{633FA73F-B541-4793-86CA-28D9784BDBB5}" destId="{1AC12841-9ACF-4787-AFEF-75B24F1E890A}" srcOrd="1" destOrd="0" presId="urn:microsoft.com/office/officeart/2005/8/layout/hierarchy1"/>
    <dgm:cxn modelId="{0F769B95-429E-4DD2-B376-C003ADFB6EEA}" type="presParOf" srcId="{16171431-390E-4B98-89DA-694836A8A8B6}" destId="{F73B5936-37C1-49DC-A40B-2D4BB0950743}" srcOrd="1" destOrd="0" presId="urn:microsoft.com/office/officeart/2005/8/layout/hierarchy1"/>
    <dgm:cxn modelId="{CA041D39-5C33-4D5B-8BB7-E33A3981270F}" type="presParOf" srcId="{26738EFC-00AF-4DF3-B7BE-CDAD34656D8E}" destId="{C7B5947B-0FB9-466D-8933-ED43D26ECA4E}" srcOrd="2" destOrd="0" presId="urn:microsoft.com/office/officeart/2005/8/layout/hierarchy1"/>
    <dgm:cxn modelId="{10F08340-5B12-4B2B-9E24-277109830C37}" type="presParOf" srcId="{26738EFC-00AF-4DF3-B7BE-CDAD34656D8E}" destId="{539A060E-B639-4D90-A359-6F740543D81D}" srcOrd="3" destOrd="0" presId="urn:microsoft.com/office/officeart/2005/8/layout/hierarchy1"/>
    <dgm:cxn modelId="{F16C4CB1-AE88-42F5-AE31-E5BDA176EFC0}" type="presParOf" srcId="{539A060E-B639-4D90-A359-6F740543D81D}" destId="{65E14C20-EB19-454E-B3EB-ECE4BEBBC22B}" srcOrd="0" destOrd="0" presId="urn:microsoft.com/office/officeart/2005/8/layout/hierarchy1"/>
    <dgm:cxn modelId="{23BE6D66-1B97-4E37-A810-59AFB6AA4E48}" type="presParOf" srcId="{65E14C20-EB19-454E-B3EB-ECE4BEBBC22B}" destId="{BE884C7A-2D45-4468-80A2-E9FF8DE7AAEF}" srcOrd="0" destOrd="0" presId="urn:microsoft.com/office/officeart/2005/8/layout/hierarchy1"/>
    <dgm:cxn modelId="{13CB07A9-DC1D-41D1-8CE7-D983B90FE2E8}" type="presParOf" srcId="{65E14C20-EB19-454E-B3EB-ECE4BEBBC22B}" destId="{16B8F0C2-F5DD-4251-BA66-9F4953828D81}" srcOrd="1" destOrd="0" presId="urn:microsoft.com/office/officeart/2005/8/layout/hierarchy1"/>
    <dgm:cxn modelId="{75B8AFF7-A96B-48CB-B898-094B35AF0240}" type="presParOf" srcId="{539A060E-B639-4D90-A359-6F740543D81D}" destId="{3E85AB73-5CC5-46DA-A23F-46E07881A723}" srcOrd="1" destOrd="0" presId="urn:microsoft.com/office/officeart/2005/8/layout/hierarchy1"/>
    <dgm:cxn modelId="{C128AF10-C877-4BFF-8A7C-5FAC0B685CDB}" type="presParOf" srcId="{26738EFC-00AF-4DF3-B7BE-CDAD34656D8E}" destId="{D0AA9F32-29B8-48C1-ADEE-F197FED50EC8}" srcOrd="4" destOrd="0" presId="urn:microsoft.com/office/officeart/2005/8/layout/hierarchy1"/>
    <dgm:cxn modelId="{08D62058-EC33-4993-A637-E9707A1300FA}" type="presParOf" srcId="{26738EFC-00AF-4DF3-B7BE-CDAD34656D8E}" destId="{2219B408-638D-4E7C-A6BD-4F20D8220045}" srcOrd="5" destOrd="0" presId="urn:microsoft.com/office/officeart/2005/8/layout/hierarchy1"/>
    <dgm:cxn modelId="{FE868477-D71A-4A21-9A3F-0A7B99C3CCBB}" type="presParOf" srcId="{2219B408-638D-4E7C-A6BD-4F20D8220045}" destId="{98912D02-361C-4BFA-9A17-BB49636A30A9}" srcOrd="0" destOrd="0" presId="urn:microsoft.com/office/officeart/2005/8/layout/hierarchy1"/>
    <dgm:cxn modelId="{D48FFB4D-52CC-4617-A8FB-AEC53B0E3130}" type="presParOf" srcId="{98912D02-361C-4BFA-9A17-BB49636A30A9}" destId="{61C1CC73-A05E-4B47-9430-91C86D03FDC7}" srcOrd="0" destOrd="0" presId="urn:microsoft.com/office/officeart/2005/8/layout/hierarchy1"/>
    <dgm:cxn modelId="{5D2FF8C7-9439-4313-A3AB-D3DB9885CCF5}" type="presParOf" srcId="{98912D02-361C-4BFA-9A17-BB49636A30A9}" destId="{71B9E1EE-7F83-4960-A534-84B9ED6C6C2E}" srcOrd="1" destOrd="0" presId="urn:microsoft.com/office/officeart/2005/8/layout/hierarchy1"/>
    <dgm:cxn modelId="{24BF3A6F-FFED-4884-9A43-441C635BB75F}" type="presParOf" srcId="{2219B408-638D-4E7C-A6BD-4F20D8220045}" destId="{C9834A10-7F54-4F8F-AE2C-BD309E1607D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44F190-CF36-4394-88AB-CEB9AC68788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0A5F6B0F-9816-48DE-9C5B-D4A19245CEE3}">
      <dgm:prSet phldrT="[نص]" custT="1"/>
      <dgm:spPr/>
      <dgm:t>
        <a:bodyPr/>
        <a:lstStyle/>
        <a:p>
          <a:pPr rtl="1"/>
          <a:r>
            <a:rPr lang="ar-SA" sz="4000" b="1" dirty="0" smtClean="0">
              <a:solidFill>
                <a:srgbClr val="C00000"/>
              </a:solidFill>
              <a:latin typeface="Traditional Arabic"/>
            </a:rPr>
            <a:t>الثاني: منطوق غير صريح:</a:t>
          </a:r>
          <a:r>
            <a:rPr lang="ar-SA" sz="3300" b="1" dirty="0" smtClean="0">
              <a:solidFill>
                <a:srgbClr val="C00000"/>
              </a:solidFill>
            </a:rPr>
            <a:t/>
          </a:r>
          <a:br>
            <a:rPr lang="ar-SA" sz="3300" b="1" dirty="0" smtClean="0">
              <a:solidFill>
                <a:srgbClr val="C00000"/>
              </a:solidFill>
            </a:rPr>
          </a:br>
          <a:r>
            <a:rPr lang="ar-SA" sz="3300" b="1" dirty="0" smtClean="0">
              <a:solidFill>
                <a:srgbClr val="222222"/>
              </a:solidFill>
              <a:latin typeface="Traditional Arabic"/>
            </a:rPr>
            <a:t>ويراد به دلالة اللفظ على الحكم التزامًا، وهو نوعان:</a:t>
          </a:r>
          <a:endParaRPr lang="ar-SA" sz="3300" dirty="0"/>
        </a:p>
      </dgm:t>
    </dgm:pt>
    <dgm:pt modelId="{692EA221-64F8-44D4-B562-D9BA05586747}" type="parTrans" cxnId="{7EEA7C1E-A908-4941-B4C1-4554BF798C60}">
      <dgm:prSet/>
      <dgm:spPr/>
      <dgm:t>
        <a:bodyPr/>
        <a:lstStyle/>
        <a:p>
          <a:pPr rtl="1"/>
          <a:endParaRPr lang="ar-SA"/>
        </a:p>
      </dgm:t>
    </dgm:pt>
    <dgm:pt modelId="{AAC37C8E-2D88-4D13-9827-48969E0E99BB}" type="sibTrans" cxnId="{7EEA7C1E-A908-4941-B4C1-4554BF798C60}">
      <dgm:prSet/>
      <dgm:spPr/>
      <dgm:t>
        <a:bodyPr/>
        <a:lstStyle/>
        <a:p>
          <a:pPr rtl="1"/>
          <a:endParaRPr lang="ar-SA"/>
        </a:p>
      </dgm:t>
    </dgm:pt>
    <dgm:pt modelId="{EE77D39B-BD1A-4807-B276-B30CC63CADB4}">
      <dgm:prSet/>
      <dgm:spPr/>
      <dgm:t>
        <a:bodyPr/>
        <a:lstStyle/>
        <a:p>
          <a:pPr rtl="1"/>
          <a:r>
            <a:rPr lang="ar-SA" b="1" dirty="0" smtClean="0"/>
            <a:t>دلالة الاقتضاء</a:t>
          </a:r>
          <a:endParaRPr lang="ar-SA" b="1" dirty="0"/>
        </a:p>
      </dgm:t>
    </dgm:pt>
    <dgm:pt modelId="{74B571C1-E1E5-45DC-9107-D2B8ABC3B38E}" type="parTrans" cxnId="{2A53FA22-3ABE-466A-900C-FFD3F5528377}">
      <dgm:prSet/>
      <dgm:spPr/>
      <dgm:t>
        <a:bodyPr/>
        <a:lstStyle/>
        <a:p>
          <a:pPr rtl="1"/>
          <a:endParaRPr lang="ar-SA"/>
        </a:p>
      </dgm:t>
    </dgm:pt>
    <dgm:pt modelId="{84ED526B-B085-455A-A3CC-582FE27B450C}" type="sibTrans" cxnId="{2A53FA22-3ABE-466A-900C-FFD3F5528377}">
      <dgm:prSet/>
      <dgm:spPr/>
      <dgm:t>
        <a:bodyPr/>
        <a:lstStyle/>
        <a:p>
          <a:pPr rtl="1"/>
          <a:endParaRPr lang="ar-SA"/>
        </a:p>
      </dgm:t>
    </dgm:pt>
    <dgm:pt modelId="{CDBA89BC-CD24-4A82-AF7D-41EE9662675C}">
      <dgm:prSet/>
      <dgm:spPr/>
      <dgm:t>
        <a:bodyPr/>
        <a:lstStyle/>
        <a:p>
          <a:pPr rtl="1"/>
          <a:r>
            <a:rPr lang="ar-SA" b="1" dirty="0" smtClean="0"/>
            <a:t>دلالة الإشارة</a:t>
          </a:r>
          <a:endParaRPr lang="ar-SA" b="1" dirty="0"/>
        </a:p>
      </dgm:t>
    </dgm:pt>
    <dgm:pt modelId="{94A206E7-B08A-4916-89E0-E9D8C712AC95}" type="parTrans" cxnId="{7A0117B9-4EE6-4807-BF63-AE84F7419500}">
      <dgm:prSet/>
      <dgm:spPr/>
      <dgm:t>
        <a:bodyPr/>
        <a:lstStyle/>
        <a:p>
          <a:pPr rtl="1"/>
          <a:endParaRPr lang="ar-SA"/>
        </a:p>
      </dgm:t>
    </dgm:pt>
    <dgm:pt modelId="{74F8AFF4-7DD4-4813-A578-F686A846252B}" type="sibTrans" cxnId="{7A0117B9-4EE6-4807-BF63-AE84F7419500}">
      <dgm:prSet/>
      <dgm:spPr/>
      <dgm:t>
        <a:bodyPr/>
        <a:lstStyle/>
        <a:p>
          <a:pPr rtl="1"/>
          <a:endParaRPr lang="ar-SA"/>
        </a:p>
      </dgm:t>
    </dgm:pt>
    <dgm:pt modelId="{BE20E63A-EE38-4B77-B361-FAE33C63DCF1}" type="pres">
      <dgm:prSet presAssocID="{0B44F190-CF36-4394-88AB-CEB9AC68788E}" presName="hierChild1" presStyleCnt="0">
        <dgm:presLayoutVars>
          <dgm:chPref val="1"/>
          <dgm:dir/>
          <dgm:animOne val="branch"/>
          <dgm:animLvl val="lvl"/>
          <dgm:resizeHandles/>
        </dgm:presLayoutVars>
      </dgm:prSet>
      <dgm:spPr/>
      <dgm:t>
        <a:bodyPr/>
        <a:lstStyle/>
        <a:p>
          <a:pPr rtl="1"/>
          <a:endParaRPr lang="ar-SA"/>
        </a:p>
      </dgm:t>
    </dgm:pt>
    <dgm:pt modelId="{4F54B4BE-D0D6-4E82-B834-290727910B66}" type="pres">
      <dgm:prSet presAssocID="{0A5F6B0F-9816-48DE-9C5B-D4A19245CEE3}" presName="hierRoot1" presStyleCnt="0"/>
      <dgm:spPr/>
    </dgm:pt>
    <dgm:pt modelId="{47413344-F68F-49AD-80B3-16DC1EB501DD}" type="pres">
      <dgm:prSet presAssocID="{0A5F6B0F-9816-48DE-9C5B-D4A19245CEE3}" presName="composite" presStyleCnt="0"/>
      <dgm:spPr/>
    </dgm:pt>
    <dgm:pt modelId="{E01C57D1-E7B9-4F33-9456-1E571265C924}" type="pres">
      <dgm:prSet presAssocID="{0A5F6B0F-9816-48DE-9C5B-D4A19245CEE3}" presName="background" presStyleLbl="node0" presStyleIdx="0" presStyleCnt="1"/>
      <dgm:spPr>
        <a:solidFill>
          <a:srgbClr val="FFC000"/>
        </a:solidFill>
      </dgm:spPr>
    </dgm:pt>
    <dgm:pt modelId="{D7BF8C1D-4576-487C-B644-743FDA55EE19}" type="pres">
      <dgm:prSet presAssocID="{0A5F6B0F-9816-48DE-9C5B-D4A19245CEE3}" presName="text" presStyleLbl="fgAcc0" presStyleIdx="0" presStyleCnt="1" custScaleX="214564" custScaleY="51341" custLinFactNeighborX="-1929" custLinFactNeighborY="-39785">
        <dgm:presLayoutVars>
          <dgm:chPref val="3"/>
        </dgm:presLayoutVars>
      </dgm:prSet>
      <dgm:spPr/>
      <dgm:t>
        <a:bodyPr/>
        <a:lstStyle/>
        <a:p>
          <a:pPr rtl="1"/>
          <a:endParaRPr lang="ar-SA"/>
        </a:p>
      </dgm:t>
    </dgm:pt>
    <dgm:pt modelId="{9052AF7C-2C74-4ADB-8153-94614D6AABDE}" type="pres">
      <dgm:prSet presAssocID="{0A5F6B0F-9816-48DE-9C5B-D4A19245CEE3}" presName="hierChild2" presStyleCnt="0"/>
      <dgm:spPr/>
    </dgm:pt>
    <dgm:pt modelId="{DE01A5F3-E4A4-457F-9613-EBC2FD562A37}" type="pres">
      <dgm:prSet presAssocID="{94A206E7-B08A-4916-89E0-E9D8C712AC95}" presName="Name10" presStyleLbl="parChTrans1D2" presStyleIdx="0" presStyleCnt="2"/>
      <dgm:spPr/>
      <dgm:t>
        <a:bodyPr/>
        <a:lstStyle/>
        <a:p>
          <a:pPr rtl="1"/>
          <a:endParaRPr lang="ar-SA"/>
        </a:p>
      </dgm:t>
    </dgm:pt>
    <dgm:pt modelId="{312660DF-338B-4F33-BDDC-E537A79AF204}" type="pres">
      <dgm:prSet presAssocID="{CDBA89BC-CD24-4A82-AF7D-41EE9662675C}" presName="hierRoot2" presStyleCnt="0"/>
      <dgm:spPr/>
    </dgm:pt>
    <dgm:pt modelId="{5BEFF33E-1DFA-4A5E-B79E-2E776DD02A3F}" type="pres">
      <dgm:prSet presAssocID="{CDBA89BC-CD24-4A82-AF7D-41EE9662675C}" presName="composite2" presStyleCnt="0"/>
      <dgm:spPr/>
    </dgm:pt>
    <dgm:pt modelId="{7A0D0CE8-3927-449B-875D-2A87F2EF90D5}" type="pres">
      <dgm:prSet presAssocID="{CDBA89BC-CD24-4A82-AF7D-41EE9662675C}" presName="background2" presStyleLbl="node2" presStyleIdx="0" presStyleCnt="2"/>
      <dgm:spPr>
        <a:solidFill>
          <a:srgbClr val="FFC000"/>
        </a:solidFill>
      </dgm:spPr>
    </dgm:pt>
    <dgm:pt modelId="{1FF35180-5787-41FA-9B38-37660181F652}" type="pres">
      <dgm:prSet presAssocID="{CDBA89BC-CD24-4A82-AF7D-41EE9662675C}" presName="text2" presStyleLbl="fgAcc2" presStyleIdx="0" presStyleCnt="2" custScaleY="77484">
        <dgm:presLayoutVars>
          <dgm:chPref val="3"/>
        </dgm:presLayoutVars>
      </dgm:prSet>
      <dgm:spPr/>
      <dgm:t>
        <a:bodyPr/>
        <a:lstStyle/>
        <a:p>
          <a:pPr rtl="1"/>
          <a:endParaRPr lang="ar-SA"/>
        </a:p>
      </dgm:t>
    </dgm:pt>
    <dgm:pt modelId="{F16D805F-F4D1-42CE-ABD6-30578DD4BB24}" type="pres">
      <dgm:prSet presAssocID="{CDBA89BC-CD24-4A82-AF7D-41EE9662675C}" presName="hierChild3" presStyleCnt="0"/>
      <dgm:spPr/>
    </dgm:pt>
    <dgm:pt modelId="{B14514A0-3162-4CCE-9E05-0404A437979F}" type="pres">
      <dgm:prSet presAssocID="{74B571C1-E1E5-45DC-9107-D2B8ABC3B38E}" presName="Name10" presStyleLbl="parChTrans1D2" presStyleIdx="1" presStyleCnt="2"/>
      <dgm:spPr/>
      <dgm:t>
        <a:bodyPr/>
        <a:lstStyle/>
        <a:p>
          <a:pPr rtl="1"/>
          <a:endParaRPr lang="ar-SA"/>
        </a:p>
      </dgm:t>
    </dgm:pt>
    <dgm:pt modelId="{8F279AF6-CEFB-4777-95F7-72F1F28AFB20}" type="pres">
      <dgm:prSet presAssocID="{EE77D39B-BD1A-4807-B276-B30CC63CADB4}" presName="hierRoot2" presStyleCnt="0"/>
      <dgm:spPr/>
    </dgm:pt>
    <dgm:pt modelId="{AB28649C-0C20-4DE0-B567-23FAAC3269CD}" type="pres">
      <dgm:prSet presAssocID="{EE77D39B-BD1A-4807-B276-B30CC63CADB4}" presName="composite2" presStyleCnt="0"/>
      <dgm:spPr/>
    </dgm:pt>
    <dgm:pt modelId="{34276B58-CAEB-472D-BBCB-83CBE0C5F549}" type="pres">
      <dgm:prSet presAssocID="{EE77D39B-BD1A-4807-B276-B30CC63CADB4}" presName="background2" presStyleLbl="node2" presStyleIdx="1" presStyleCnt="2"/>
      <dgm:spPr>
        <a:solidFill>
          <a:srgbClr val="FFC000"/>
        </a:solidFill>
      </dgm:spPr>
    </dgm:pt>
    <dgm:pt modelId="{032BE5CF-5ADD-4C44-AC56-8F646F306A7D}" type="pres">
      <dgm:prSet presAssocID="{EE77D39B-BD1A-4807-B276-B30CC63CADB4}" presName="text2" presStyleLbl="fgAcc2" presStyleIdx="1" presStyleCnt="2" custScaleY="77484">
        <dgm:presLayoutVars>
          <dgm:chPref val="3"/>
        </dgm:presLayoutVars>
      </dgm:prSet>
      <dgm:spPr/>
      <dgm:t>
        <a:bodyPr/>
        <a:lstStyle/>
        <a:p>
          <a:pPr rtl="1"/>
          <a:endParaRPr lang="ar-SA"/>
        </a:p>
      </dgm:t>
    </dgm:pt>
    <dgm:pt modelId="{8422D594-7848-436A-8713-971CC9161951}" type="pres">
      <dgm:prSet presAssocID="{EE77D39B-BD1A-4807-B276-B30CC63CADB4}" presName="hierChild3" presStyleCnt="0"/>
      <dgm:spPr/>
    </dgm:pt>
  </dgm:ptLst>
  <dgm:cxnLst>
    <dgm:cxn modelId="{2A53FA22-3ABE-466A-900C-FFD3F5528377}" srcId="{0A5F6B0F-9816-48DE-9C5B-D4A19245CEE3}" destId="{EE77D39B-BD1A-4807-B276-B30CC63CADB4}" srcOrd="1" destOrd="0" parTransId="{74B571C1-E1E5-45DC-9107-D2B8ABC3B38E}" sibTransId="{84ED526B-B085-455A-A3CC-582FE27B450C}"/>
    <dgm:cxn modelId="{EA55D84D-A8F1-49BD-B0E1-2A7A4908195D}" type="presOf" srcId="{EE77D39B-BD1A-4807-B276-B30CC63CADB4}" destId="{032BE5CF-5ADD-4C44-AC56-8F646F306A7D}" srcOrd="0" destOrd="0" presId="urn:microsoft.com/office/officeart/2005/8/layout/hierarchy1"/>
    <dgm:cxn modelId="{7EEA7C1E-A908-4941-B4C1-4554BF798C60}" srcId="{0B44F190-CF36-4394-88AB-CEB9AC68788E}" destId="{0A5F6B0F-9816-48DE-9C5B-D4A19245CEE3}" srcOrd="0" destOrd="0" parTransId="{692EA221-64F8-44D4-B562-D9BA05586747}" sibTransId="{AAC37C8E-2D88-4D13-9827-48969E0E99BB}"/>
    <dgm:cxn modelId="{976F160C-051D-43D7-A736-8C555B9DAE5C}" type="presOf" srcId="{0A5F6B0F-9816-48DE-9C5B-D4A19245CEE3}" destId="{D7BF8C1D-4576-487C-B644-743FDA55EE19}" srcOrd="0" destOrd="0" presId="urn:microsoft.com/office/officeart/2005/8/layout/hierarchy1"/>
    <dgm:cxn modelId="{BF30ED72-A42C-4B04-AB41-AA1ECF7988D0}" type="presOf" srcId="{74B571C1-E1E5-45DC-9107-D2B8ABC3B38E}" destId="{B14514A0-3162-4CCE-9E05-0404A437979F}" srcOrd="0" destOrd="0" presId="urn:microsoft.com/office/officeart/2005/8/layout/hierarchy1"/>
    <dgm:cxn modelId="{EF86BDBD-C206-4789-ACAD-9BA6CD57C684}" type="presOf" srcId="{0B44F190-CF36-4394-88AB-CEB9AC68788E}" destId="{BE20E63A-EE38-4B77-B361-FAE33C63DCF1}" srcOrd="0" destOrd="0" presId="urn:microsoft.com/office/officeart/2005/8/layout/hierarchy1"/>
    <dgm:cxn modelId="{7A0117B9-4EE6-4807-BF63-AE84F7419500}" srcId="{0A5F6B0F-9816-48DE-9C5B-D4A19245CEE3}" destId="{CDBA89BC-CD24-4A82-AF7D-41EE9662675C}" srcOrd="0" destOrd="0" parTransId="{94A206E7-B08A-4916-89E0-E9D8C712AC95}" sibTransId="{74F8AFF4-7DD4-4813-A578-F686A846252B}"/>
    <dgm:cxn modelId="{D2800A17-1C99-4F1B-80D5-FFCCDE5F2BFB}" type="presOf" srcId="{CDBA89BC-CD24-4A82-AF7D-41EE9662675C}" destId="{1FF35180-5787-41FA-9B38-37660181F652}" srcOrd="0" destOrd="0" presId="urn:microsoft.com/office/officeart/2005/8/layout/hierarchy1"/>
    <dgm:cxn modelId="{ACC00A41-AD0A-45DE-BC37-277366196AC6}" type="presOf" srcId="{94A206E7-B08A-4916-89E0-E9D8C712AC95}" destId="{DE01A5F3-E4A4-457F-9613-EBC2FD562A37}" srcOrd="0" destOrd="0" presId="urn:microsoft.com/office/officeart/2005/8/layout/hierarchy1"/>
    <dgm:cxn modelId="{4B64ECE6-CCB6-45F6-9395-F27C9804DAB1}" type="presParOf" srcId="{BE20E63A-EE38-4B77-B361-FAE33C63DCF1}" destId="{4F54B4BE-D0D6-4E82-B834-290727910B66}" srcOrd="0" destOrd="0" presId="urn:microsoft.com/office/officeart/2005/8/layout/hierarchy1"/>
    <dgm:cxn modelId="{F8A116B7-144A-4987-8630-C88D3F79C999}" type="presParOf" srcId="{4F54B4BE-D0D6-4E82-B834-290727910B66}" destId="{47413344-F68F-49AD-80B3-16DC1EB501DD}" srcOrd="0" destOrd="0" presId="urn:microsoft.com/office/officeart/2005/8/layout/hierarchy1"/>
    <dgm:cxn modelId="{E723E892-CF75-4B50-88A8-EAA413634064}" type="presParOf" srcId="{47413344-F68F-49AD-80B3-16DC1EB501DD}" destId="{E01C57D1-E7B9-4F33-9456-1E571265C924}" srcOrd="0" destOrd="0" presId="urn:microsoft.com/office/officeart/2005/8/layout/hierarchy1"/>
    <dgm:cxn modelId="{71AD71A1-D848-42DA-AB27-CD0159C9F28C}" type="presParOf" srcId="{47413344-F68F-49AD-80B3-16DC1EB501DD}" destId="{D7BF8C1D-4576-487C-B644-743FDA55EE19}" srcOrd="1" destOrd="0" presId="urn:microsoft.com/office/officeart/2005/8/layout/hierarchy1"/>
    <dgm:cxn modelId="{138AB4AC-CD0C-4367-A8F5-FE17FB512DD7}" type="presParOf" srcId="{4F54B4BE-D0D6-4E82-B834-290727910B66}" destId="{9052AF7C-2C74-4ADB-8153-94614D6AABDE}" srcOrd="1" destOrd="0" presId="urn:microsoft.com/office/officeart/2005/8/layout/hierarchy1"/>
    <dgm:cxn modelId="{579FADFA-93EA-407E-A0FD-2FCA6B592A5D}" type="presParOf" srcId="{9052AF7C-2C74-4ADB-8153-94614D6AABDE}" destId="{DE01A5F3-E4A4-457F-9613-EBC2FD562A37}" srcOrd="0" destOrd="0" presId="urn:microsoft.com/office/officeart/2005/8/layout/hierarchy1"/>
    <dgm:cxn modelId="{FFF6A9E0-A167-460D-9844-59384D0C8E49}" type="presParOf" srcId="{9052AF7C-2C74-4ADB-8153-94614D6AABDE}" destId="{312660DF-338B-4F33-BDDC-E537A79AF204}" srcOrd="1" destOrd="0" presId="urn:microsoft.com/office/officeart/2005/8/layout/hierarchy1"/>
    <dgm:cxn modelId="{526F1995-9F7E-4C28-BF9A-6E01EEE5A892}" type="presParOf" srcId="{312660DF-338B-4F33-BDDC-E537A79AF204}" destId="{5BEFF33E-1DFA-4A5E-B79E-2E776DD02A3F}" srcOrd="0" destOrd="0" presId="urn:microsoft.com/office/officeart/2005/8/layout/hierarchy1"/>
    <dgm:cxn modelId="{D100BD56-9E14-4690-96E4-D7D70884D0BC}" type="presParOf" srcId="{5BEFF33E-1DFA-4A5E-B79E-2E776DD02A3F}" destId="{7A0D0CE8-3927-449B-875D-2A87F2EF90D5}" srcOrd="0" destOrd="0" presId="urn:microsoft.com/office/officeart/2005/8/layout/hierarchy1"/>
    <dgm:cxn modelId="{507CD7A3-85EB-4A1B-9882-74F376B0C02D}" type="presParOf" srcId="{5BEFF33E-1DFA-4A5E-B79E-2E776DD02A3F}" destId="{1FF35180-5787-41FA-9B38-37660181F652}" srcOrd="1" destOrd="0" presId="urn:microsoft.com/office/officeart/2005/8/layout/hierarchy1"/>
    <dgm:cxn modelId="{2141629A-ACD4-45F3-8773-BEEFA0F8B2C1}" type="presParOf" srcId="{312660DF-338B-4F33-BDDC-E537A79AF204}" destId="{F16D805F-F4D1-42CE-ABD6-30578DD4BB24}" srcOrd="1" destOrd="0" presId="urn:microsoft.com/office/officeart/2005/8/layout/hierarchy1"/>
    <dgm:cxn modelId="{C8BB6893-1671-4A90-816E-9C01EE419300}" type="presParOf" srcId="{9052AF7C-2C74-4ADB-8153-94614D6AABDE}" destId="{B14514A0-3162-4CCE-9E05-0404A437979F}" srcOrd="2" destOrd="0" presId="urn:microsoft.com/office/officeart/2005/8/layout/hierarchy1"/>
    <dgm:cxn modelId="{E13BD28C-66C9-492D-934D-BADF5EE7BBF2}" type="presParOf" srcId="{9052AF7C-2C74-4ADB-8153-94614D6AABDE}" destId="{8F279AF6-CEFB-4777-95F7-72F1F28AFB20}" srcOrd="3" destOrd="0" presId="urn:microsoft.com/office/officeart/2005/8/layout/hierarchy1"/>
    <dgm:cxn modelId="{328FCB6F-10D3-47D1-8626-B0D75C9F28CF}" type="presParOf" srcId="{8F279AF6-CEFB-4777-95F7-72F1F28AFB20}" destId="{AB28649C-0C20-4DE0-B567-23FAAC3269CD}" srcOrd="0" destOrd="0" presId="urn:microsoft.com/office/officeart/2005/8/layout/hierarchy1"/>
    <dgm:cxn modelId="{64861D0B-7C1C-4AA7-A55C-9DE7995BB0E2}" type="presParOf" srcId="{AB28649C-0C20-4DE0-B567-23FAAC3269CD}" destId="{34276B58-CAEB-472D-BBCB-83CBE0C5F549}" srcOrd="0" destOrd="0" presId="urn:microsoft.com/office/officeart/2005/8/layout/hierarchy1"/>
    <dgm:cxn modelId="{E4E22B3C-AA5E-40C4-BD3F-455A6208807D}" type="presParOf" srcId="{AB28649C-0C20-4DE0-B567-23FAAC3269CD}" destId="{032BE5CF-5ADD-4C44-AC56-8F646F306A7D}" srcOrd="1" destOrd="0" presId="urn:microsoft.com/office/officeart/2005/8/layout/hierarchy1"/>
    <dgm:cxn modelId="{5EF3FBBE-B109-4315-B28D-31E597876C39}" type="presParOf" srcId="{8F279AF6-CEFB-4777-95F7-72F1F28AFB20}" destId="{8422D594-7848-436A-8713-971CC9161951}" srcOrd="1" destOrd="0" presId="urn:microsoft.com/office/officeart/2005/8/layout/hierarchy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B44F190-CF36-4394-88AB-CEB9AC68788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9D2BD7F8-0791-4DAD-B7AC-C19F7E13A2EF}">
      <dgm:prSet phldrT="[نص]" custT="1"/>
      <dgm:spPr/>
      <dgm:t>
        <a:bodyPr/>
        <a:lstStyle/>
        <a:p>
          <a:pPr rtl="1"/>
          <a:r>
            <a:rPr lang="ar-SA" sz="6600" b="1" dirty="0" smtClean="0">
              <a:solidFill>
                <a:srgbClr val="FF0000"/>
              </a:solidFill>
            </a:rPr>
            <a:t>المفهوم</a:t>
          </a:r>
          <a:endParaRPr lang="ar-SA" sz="6600" b="1" dirty="0">
            <a:solidFill>
              <a:srgbClr val="FF0000"/>
            </a:solidFill>
          </a:endParaRPr>
        </a:p>
      </dgm:t>
    </dgm:pt>
    <dgm:pt modelId="{CCB0AD6C-177C-4E17-931A-247C9F94EFFD}" type="parTrans" cxnId="{F7C87AE9-3CEF-45B0-827E-178C26EC3E46}">
      <dgm:prSet/>
      <dgm:spPr/>
      <dgm:t>
        <a:bodyPr/>
        <a:lstStyle/>
        <a:p>
          <a:pPr rtl="1"/>
          <a:endParaRPr lang="ar-SA"/>
        </a:p>
      </dgm:t>
    </dgm:pt>
    <dgm:pt modelId="{E596A3AD-D202-420D-B737-51D4AAB9B08A}" type="sibTrans" cxnId="{F7C87AE9-3CEF-45B0-827E-178C26EC3E46}">
      <dgm:prSet/>
      <dgm:spPr/>
      <dgm:t>
        <a:bodyPr/>
        <a:lstStyle/>
        <a:p>
          <a:pPr rtl="1"/>
          <a:endParaRPr lang="ar-SA"/>
        </a:p>
      </dgm:t>
    </dgm:pt>
    <dgm:pt modelId="{0A5F6B0F-9816-48DE-9C5B-D4A19245CEE3}">
      <dgm:prSet phldrT="[نص]"/>
      <dgm:spPr/>
      <dgm:t>
        <a:bodyPr/>
        <a:lstStyle/>
        <a:p>
          <a:pPr rtl="1"/>
          <a:r>
            <a:rPr lang="ar-SA" dirty="0" smtClean="0"/>
            <a:t>مخالفة</a:t>
          </a:r>
          <a:endParaRPr lang="ar-SA" dirty="0"/>
        </a:p>
      </dgm:t>
    </dgm:pt>
    <dgm:pt modelId="{692EA221-64F8-44D4-B562-D9BA05586747}" type="parTrans" cxnId="{7EEA7C1E-A908-4941-B4C1-4554BF798C60}">
      <dgm:prSet/>
      <dgm:spPr/>
      <dgm:t>
        <a:bodyPr/>
        <a:lstStyle/>
        <a:p>
          <a:pPr rtl="1"/>
          <a:endParaRPr lang="ar-SA"/>
        </a:p>
      </dgm:t>
    </dgm:pt>
    <dgm:pt modelId="{AAC37C8E-2D88-4D13-9827-48969E0E99BB}" type="sibTrans" cxnId="{7EEA7C1E-A908-4941-B4C1-4554BF798C60}">
      <dgm:prSet/>
      <dgm:spPr/>
      <dgm:t>
        <a:bodyPr/>
        <a:lstStyle/>
        <a:p>
          <a:pPr rtl="1"/>
          <a:endParaRPr lang="ar-SA"/>
        </a:p>
      </dgm:t>
    </dgm:pt>
    <dgm:pt modelId="{9F26BDC0-F539-46B9-A47C-73D7AB29E2E2}">
      <dgm:prSet/>
      <dgm:spPr/>
      <dgm:t>
        <a:bodyPr/>
        <a:lstStyle/>
        <a:p>
          <a:pPr rtl="1"/>
          <a:r>
            <a:rPr lang="ar-SA" dirty="0" smtClean="0"/>
            <a:t>موافقة</a:t>
          </a:r>
          <a:endParaRPr lang="ar-SA" dirty="0"/>
        </a:p>
      </dgm:t>
    </dgm:pt>
    <dgm:pt modelId="{066EAA6D-54E5-44E0-8226-A14512A94C70}" type="parTrans" cxnId="{9C7752FF-8272-4F69-A66A-E44EAF6077E6}">
      <dgm:prSet/>
      <dgm:spPr/>
      <dgm:t>
        <a:bodyPr/>
        <a:lstStyle/>
        <a:p>
          <a:pPr rtl="1"/>
          <a:endParaRPr lang="ar-SA"/>
        </a:p>
      </dgm:t>
    </dgm:pt>
    <dgm:pt modelId="{FA8E284C-8E26-41D2-94DD-CC60D6E5BC4F}" type="sibTrans" cxnId="{9C7752FF-8272-4F69-A66A-E44EAF6077E6}">
      <dgm:prSet/>
      <dgm:spPr/>
      <dgm:t>
        <a:bodyPr/>
        <a:lstStyle/>
        <a:p>
          <a:pPr rtl="1"/>
          <a:endParaRPr lang="ar-SA"/>
        </a:p>
      </dgm:t>
    </dgm:pt>
    <dgm:pt modelId="{BE20E63A-EE38-4B77-B361-FAE33C63DCF1}" type="pres">
      <dgm:prSet presAssocID="{0B44F190-CF36-4394-88AB-CEB9AC68788E}" presName="hierChild1" presStyleCnt="0">
        <dgm:presLayoutVars>
          <dgm:chPref val="1"/>
          <dgm:dir/>
          <dgm:animOne val="branch"/>
          <dgm:animLvl val="lvl"/>
          <dgm:resizeHandles/>
        </dgm:presLayoutVars>
      </dgm:prSet>
      <dgm:spPr/>
      <dgm:t>
        <a:bodyPr/>
        <a:lstStyle/>
        <a:p>
          <a:pPr rtl="1"/>
          <a:endParaRPr lang="ar-SA"/>
        </a:p>
      </dgm:t>
    </dgm:pt>
    <dgm:pt modelId="{2C383AAB-AB02-471B-81CA-A9916CEB1109}" type="pres">
      <dgm:prSet presAssocID="{9D2BD7F8-0791-4DAD-B7AC-C19F7E13A2EF}" presName="hierRoot1" presStyleCnt="0"/>
      <dgm:spPr/>
    </dgm:pt>
    <dgm:pt modelId="{4CE24543-13DF-4AA3-BE20-894B674C766F}" type="pres">
      <dgm:prSet presAssocID="{9D2BD7F8-0791-4DAD-B7AC-C19F7E13A2EF}" presName="composite" presStyleCnt="0"/>
      <dgm:spPr/>
    </dgm:pt>
    <dgm:pt modelId="{70F7B358-0B14-4B69-9FFC-5098A288393F}" type="pres">
      <dgm:prSet presAssocID="{9D2BD7F8-0791-4DAD-B7AC-C19F7E13A2EF}" presName="background" presStyleLbl="node0" presStyleIdx="0" presStyleCnt="1"/>
      <dgm:spPr/>
    </dgm:pt>
    <dgm:pt modelId="{D67FC9B4-0925-4298-AEB5-4C297C925C28}" type="pres">
      <dgm:prSet presAssocID="{9D2BD7F8-0791-4DAD-B7AC-C19F7E13A2EF}" presName="text" presStyleLbl="fgAcc0" presStyleIdx="0" presStyleCnt="1" custScaleX="187800" custScaleY="71914" custLinFactY="-49354" custLinFactNeighborX="8012" custLinFactNeighborY="-100000">
        <dgm:presLayoutVars>
          <dgm:chPref val="3"/>
        </dgm:presLayoutVars>
      </dgm:prSet>
      <dgm:spPr/>
      <dgm:t>
        <a:bodyPr/>
        <a:lstStyle/>
        <a:p>
          <a:pPr rtl="1"/>
          <a:endParaRPr lang="ar-SA"/>
        </a:p>
      </dgm:t>
    </dgm:pt>
    <dgm:pt modelId="{D674A7EB-7B2D-45D8-BC58-7E2335407458}" type="pres">
      <dgm:prSet presAssocID="{9D2BD7F8-0791-4DAD-B7AC-C19F7E13A2EF}" presName="hierChild2" presStyleCnt="0"/>
      <dgm:spPr/>
    </dgm:pt>
    <dgm:pt modelId="{774A5A14-04DA-44C8-B3DB-8C37D932CA50}" type="pres">
      <dgm:prSet presAssocID="{692EA221-64F8-44D4-B562-D9BA05586747}" presName="Name10" presStyleLbl="parChTrans1D2" presStyleIdx="0" presStyleCnt="2"/>
      <dgm:spPr/>
      <dgm:t>
        <a:bodyPr/>
        <a:lstStyle/>
        <a:p>
          <a:pPr rtl="1"/>
          <a:endParaRPr lang="ar-SA"/>
        </a:p>
      </dgm:t>
    </dgm:pt>
    <dgm:pt modelId="{69D25FD3-2A85-4A8B-AAA4-71E10CF8F748}" type="pres">
      <dgm:prSet presAssocID="{0A5F6B0F-9816-48DE-9C5B-D4A19245CEE3}" presName="hierRoot2" presStyleCnt="0"/>
      <dgm:spPr/>
    </dgm:pt>
    <dgm:pt modelId="{4AEB37FC-64AA-448E-BA2C-735D8002916D}" type="pres">
      <dgm:prSet presAssocID="{0A5F6B0F-9816-48DE-9C5B-D4A19245CEE3}" presName="composite2" presStyleCnt="0"/>
      <dgm:spPr/>
    </dgm:pt>
    <dgm:pt modelId="{797A53B1-C9BE-4D00-9A75-8B15E84A8A82}" type="pres">
      <dgm:prSet presAssocID="{0A5F6B0F-9816-48DE-9C5B-D4A19245CEE3}" presName="background2" presStyleLbl="node2" presStyleIdx="0" presStyleCnt="2"/>
      <dgm:spPr>
        <a:solidFill>
          <a:srgbClr val="0070C0"/>
        </a:solidFill>
      </dgm:spPr>
    </dgm:pt>
    <dgm:pt modelId="{115669D7-5C66-4C93-87B6-07A6817DF94F}" type="pres">
      <dgm:prSet presAssocID="{0A5F6B0F-9816-48DE-9C5B-D4A19245CEE3}" presName="text2" presStyleLbl="fgAcc2" presStyleIdx="0" presStyleCnt="2" custScaleX="148103" custLinFactNeighborX="2839" custLinFactNeighborY="-17638">
        <dgm:presLayoutVars>
          <dgm:chPref val="3"/>
        </dgm:presLayoutVars>
      </dgm:prSet>
      <dgm:spPr/>
      <dgm:t>
        <a:bodyPr/>
        <a:lstStyle/>
        <a:p>
          <a:pPr rtl="1"/>
          <a:endParaRPr lang="ar-SA"/>
        </a:p>
      </dgm:t>
    </dgm:pt>
    <dgm:pt modelId="{CF518BC8-92E3-433A-A997-5EAEFEF7A0A9}" type="pres">
      <dgm:prSet presAssocID="{0A5F6B0F-9816-48DE-9C5B-D4A19245CEE3}" presName="hierChild3" presStyleCnt="0"/>
      <dgm:spPr/>
    </dgm:pt>
    <dgm:pt modelId="{FDB8A3A1-9E1D-4F25-9828-DAEC7D576A52}" type="pres">
      <dgm:prSet presAssocID="{066EAA6D-54E5-44E0-8226-A14512A94C70}" presName="Name10" presStyleLbl="parChTrans1D2" presStyleIdx="1" presStyleCnt="2"/>
      <dgm:spPr/>
      <dgm:t>
        <a:bodyPr/>
        <a:lstStyle/>
        <a:p>
          <a:pPr rtl="1"/>
          <a:endParaRPr lang="ar-SA"/>
        </a:p>
      </dgm:t>
    </dgm:pt>
    <dgm:pt modelId="{7FB73FDF-55C3-4226-8ACF-3771FC18A1F4}" type="pres">
      <dgm:prSet presAssocID="{9F26BDC0-F539-46B9-A47C-73D7AB29E2E2}" presName="hierRoot2" presStyleCnt="0"/>
      <dgm:spPr/>
    </dgm:pt>
    <dgm:pt modelId="{BDC5A1FF-5D96-4452-8201-4D8C81748515}" type="pres">
      <dgm:prSet presAssocID="{9F26BDC0-F539-46B9-A47C-73D7AB29E2E2}" presName="composite2" presStyleCnt="0"/>
      <dgm:spPr/>
    </dgm:pt>
    <dgm:pt modelId="{89E506AD-5D79-41E9-A50D-AC649C6CA575}" type="pres">
      <dgm:prSet presAssocID="{9F26BDC0-F539-46B9-A47C-73D7AB29E2E2}" presName="background2" presStyleLbl="node2" presStyleIdx="1" presStyleCnt="2"/>
      <dgm:spPr>
        <a:solidFill>
          <a:srgbClr val="0070C0"/>
        </a:solidFill>
      </dgm:spPr>
    </dgm:pt>
    <dgm:pt modelId="{ED5DF278-4D1C-4884-8FE5-B15D90A15D33}" type="pres">
      <dgm:prSet presAssocID="{9F26BDC0-F539-46B9-A47C-73D7AB29E2E2}" presName="text2" presStyleLbl="fgAcc2" presStyleIdx="1" presStyleCnt="2" custScaleX="158029" custLinFactNeighborX="-1880" custLinFactNeighborY="-17638">
        <dgm:presLayoutVars>
          <dgm:chPref val="3"/>
        </dgm:presLayoutVars>
      </dgm:prSet>
      <dgm:spPr/>
      <dgm:t>
        <a:bodyPr/>
        <a:lstStyle/>
        <a:p>
          <a:pPr rtl="1"/>
          <a:endParaRPr lang="ar-SA"/>
        </a:p>
      </dgm:t>
    </dgm:pt>
    <dgm:pt modelId="{26738EFC-00AF-4DF3-B7BE-CDAD34656D8E}" type="pres">
      <dgm:prSet presAssocID="{9F26BDC0-F539-46B9-A47C-73D7AB29E2E2}" presName="hierChild3" presStyleCnt="0"/>
      <dgm:spPr/>
    </dgm:pt>
  </dgm:ptLst>
  <dgm:cxnLst>
    <dgm:cxn modelId="{7E99902B-664A-4FC5-856B-C935CA839162}" type="presOf" srcId="{692EA221-64F8-44D4-B562-D9BA05586747}" destId="{774A5A14-04DA-44C8-B3DB-8C37D932CA50}" srcOrd="0" destOrd="0" presId="urn:microsoft.com/office/officeart/2005/8/layout/hierarchy1"/>
    <dgm:cxn modelId="{9C7752FF-8272-4F69-A66A-E44EAF6077E6}" srcId="{9D2BD7F8-0791-4DAD-B7AC-C19F7E13A2EF}" destId="{9F26BDC0-F539-46B9-A47C-73D7AB29E2E2}" srcOrd="1" destOrd="0" parTransId="{066EAA6D-54E5-44E0-8226-A14512A94C70}" sibTransId="{FA8E284C-8E26-41D2-94DD-CC60D6E5BC4F}"/>
    <dgm:cxn modelId="{7EEA7C1E-A908-4941-B4C1-4554BF798C60}" srcId="{9D2BD7F8-0791-4DAD-B7AC-C19F7E13A2EF}" destId="{0A5F6B0F-9816-48DE-9C5B-D4A19245CEE3}" srcOrd="0" destOrd="0" parTransId="{692EA221-64F8-44D4-B562-D9BA05586747}" sibTransId="{AAC37C8E-2D88-4D13-9827-48969E0E99BB}"/>
    <dgm:cxn modelId="{C7672974-DDAA-4D93-B69D-EA963C50BC67}" type="presOf" srcId="{9D2BD7F8-0791-4DAD-B7AC-C19F7E13A2EF}" destId="{D67FC9B4-0925-4298-AEB5-4C297C925C28}" srcOrd="0" destOrd="0" presId="urn:microsoft.com/office/officeart/2005/8/layout/hierarchy1"/>
    <dgm:cxn modelId="{F7C87AE9-3CEF-45B0-827E-178C26EC3E46}" srcId="{0B44F190-CF36-4394-88AB-CEB9AC68788E}" destId="{9D2BD7F8-0791-4DAD-B7AC-C19F7E13A2EF}" srcOrd="0" destOrd="0" parTransId="{CCB0AD6C-177C-4E17-931A-247C9F94EFFD}" sibTransId="{E596A3AD-D202-420D-B737-51D4AAB9B08A}"/>
    <dgm:cxn modelId="{2ACE9E67-F5BA-40CE-993F-941F9BFFF3DD}" type="presOf" srcId="{0A5F6B0F-9816-48DE-9C5B-D4A19245CEE3}" destId="{115669D7-5C66-4C93-87B6-07A6817DF94F}" srcOrd="0" destOrd="0" presId="urn:microsoft.com/office/officeart/2005/8/layout/hierarchy1"/>
    <dgm:cxn modelId="{B7FF4608-24F9-4FB6-958D-7F1B4A55FBCE}" type="presOf" srcId="{9F26BDC0-F539-46B9-A47C-73D7AB29E2E2}" destId="{ED5DF278-4D1C-4884-8FE5-B15D90A15D33}" srcOrd="0" destOrd="0" presId="urn:microsoft.com/office/officeart/2005/8/layout/hierarchy1"/>
    <dgm:cxn modelId="{C23AF8D2-676E-470D-AAC2-6AAEF692388F}" type="presOf" srcId="{066EAA6D-54E5-44E0-8226-A14512A94C70}" destId="{FDB8A3A1-9E1D-4F25-9828-DAEC7D576A52}" srcOrd="0" destOrd="0" presId="urn:microsoft.com/office/officeart/2005/8/layout/hierarchy1"/>
    <dgm:cxn modelId="{EEC14A6C-618E-4892-B578-80458C7F72B7}" type="presOf" srcId="{0B44F190-CF36-4394-88AB-CEB9AC68788E}" destId="{BE20E63A-EE38-4B77-B361-FAE33C63DCF1}" srcOrd="0" destOrd="0" presId="urn:microsoft.com/office/officeart/2005/8/layout/hierarchy1"/>
    <dgm:cxn modelId="{F2A36CC2-04D3-4A89-9B65-B8C230A4C3FA}" type="presParOf" srcId="{BE20E63A-EE38-4B77-B361-FAE33C63DCF1}" destId="{2C383AAB-AB02-471B-81CA-A9916CEB1109}" srcOrd="0" destOrd="0" presId="urn:microsoft.com/office/officeart/2005/8/layout/hierarchy1"/>
    <dgm:cxn modelId="{A77B68AF-11D1-4BDB-B817-350EE5CB1BCD}" type="presParOf" srcId="{2C383AAB-AB02-471B-81CA-A9916CEB1109}" destId="{4CE24543-13DF-4AA3-BE20-894B674C766F}" srcOrd="0" destOrd="0" presId="urn:microsoft.com/office/officeart/2005/8/layout/hierarchy1"/>
    <dgm:cxn modelId="{4F7A1FD1-6CA8-48DB-972F-9DA77FFC0931}" type="presParOf" srcId="{4CE24543-13DF-4AA3-BE20-894B674C766F}" destId="{70F7B358-0B14-4B69-9FFC-5098A288393F}" srcOrd="0" destOrd="0" presId="urn:microsoft.com/office/officeart/2005/8/layout/hierarchy1"/>
    <dgm:cxn modelId="{023F42A6-EDAC-43A8-A649-CDFCEE89EB4C}" type="presParOf" srcId="{4CE24543-13DF-4AA3-BE20-894B674C766F}" destId="{D67FC9B4-0925-4298-AEB5-4C297C925C28}" srcOrd="1" destOrd="0" presId="urn:microsoft.com/office/officeart/2005/8/layout/hierarchy1"/>
    <dgm:cxn modelId="{649EC297-34FA-4E12-AA12-0FF6DDB99D5F}" type="presParOf" srcId="{2C383AAB-AB02-471B-81CA-A9916CEB1109}" destId="{D674A7EB-7B2D-45D8-BC58-7E2335407458}" srcOrd="1" destOrd="0" presId="urn:microsoft.com/office/officeart/2005/8/layout/hierarchy1"/>
    <dgm:cxn modelId="{FF4E6E60-A7C0-4783-8B11-1572E4C64870}" type="presParOf" srcId="{D674A7EB-7B2D-45D8-BC58-7E2335407458}" destId="{774A5A14-04DA-44C8-B3DB-8C37D932CA50}" srcOrd="0" destOrd="0" presId="urn:microsoft.com/office/officeart/2005/8/layout/hierarchy1"/>
    <dgm:cxn modelId="{89FBF4C1-E01B-4B3B-9B69-01B21CB21F20}" type="presParOf" srcId="{D674A7EB-7B2D-45D8-BC58-7E2335407458}" destId="{69D25FD3-2A85-4A8B-AAA4-71E10CF8F748}" srcOrd="1" destOrd="0" presId="urn:microsoft.com/office/officeart/2005/8/layout/hierarchy1"/>
    <dgm:cxn modelId="{D845EEAB-A60C-4899-BC2F-EA2E90598BB2}" type="presParOf" srcId="{69D25FD3-2A85-4A8B-AAA4-71E10CF8F748}" destId="{4AEB37FC-64AA-448E-BA2C-735D8002916D}" srcOrd="0" destOrd="0" presId="urn:microsoft.com/office/officeart/2005/8/layout/hierarchy1"/>
    <dgm:cxn modelId="{036617D0-4AB3-4C29-B978-A50B9B788D41}" type="presParOf" srcId="{4AEB37FC-64AA-448E-BA2C-735D8002916D}" destId="{797A53B1-C9BE-4D00-9A75-8B15E84A8A82}" srcOrd="0" destOrd="0" presId="urn:microsoft.com/office/officeart/2005/8/layout/hierarchy1"/>
    <dgm:cxn modelId="{4628C621-25DE-4C1D-8C80-2783F398CF2E}" type="presParOf" srcId="{4AEB37FC-64AA-448E-BA2C-735D8002916D}" destId="{115669D7-5C66-4C93-87B6-07A6817DF94F}" srcOrd="1" destOrd="0" presId="urn:microsoft.com/office/officeart/2005/8/layout/hierarchy1"/>
    <dgm:cxn modelId="{E71DF519-F5C9-4121-A184-7E7D8359F411}" type="presParOf" srcId="{69D25FD3-2A85-4A8B-AAA4-71E10CF8F748}" destId="{CF518BC8-92E3-433A-A997-5EAEFEF7A0A9}" srcOrd="1" destOrd="0" presId="urn:microsoft.com/office/officeart/2005/8/layout/hierarchy1"/>
    <dgm:cxn modelId="{CDA1C82B-5AB8-40C8-93CC-06555B0C3E25}" type="presParOf" srcId="{D674A7EB-7B2D-45D8-BC58-7E2335407458}" destId="{FDB8A3A1-9E1D-4F25-9828-DAEC7D576A52}" srcOrd="2" destOrd="0" presId="urn:microsoft.com/office/officeart/2005/8/layout/hierarchy1"/>
    <dgm:cxn modelId="{559D22CD-DC10-487F-BF54-C4DAA7368E1D}" type="presParOf" srcId="{D674A7EB-7B2D-45D8-BC58-7E2335407458}" destId="{7FB73FDF-55C3-4226-8ACF-3771FC18A1F4}" srcOrd="3" destOrd="0" presId="urn:microsoft.com/office/officeart/2005/8/layout/hierarchy1"/>
    <dgm:cxn modelId="{0412E2F0-175D-4C5E-9B55-94DBE5E43ECE}" type="presParOf" srcId="{7FB73FDF-55C3-4226-8ACF-3771FC18A1F4}" destId="{BDC5A1FF-5D96-4452-8201-4D8C81748515}" srcOrd="0" destOrd="0" presId="urn:microsoft.com/office/officeart/2005/8/layout/hierarchy1"/>
    <dgm:cxn modelId="{619A4845-2153-4A84-AEF6-3987A9B44814}" type="presParOf" srcId="{BDC5A1FF-5D96-4452-8201-4D8C81748515}" destId="{89E506AD-5D79-41E9-A50D-AC649C6CA575}" srcOrd="0" destOrd="0" presId="urn:microsoft.com/office/officeart/2005/8/layout/hierarchy1"/>
    <dgm:cxn modelId="{D7921D0A-6C9B-4F2B-AF6B-201AEF24443E}" type="presParOf" srcId="{BDC5A1FF-5D96-4452-8201-4D8C81748515}" destId="{ED5DF278-4D1C-4884-8FE5-B15D90A15D33}" srcOrd="1" destOrd="0" presId="urn:microsoft.com/office/officeart/2005/8/layout/hierarchy1"/>
    <dgm:cxn modelId="{BD44B7CC-6B45-43F1-A856-18D6376B218B}" type="presParOf" srcId="{7FB73FDF-55C3-4226-8ACF-3771FC18A1F4}" destId="{26738EFC-00AF-4DF3-B7BE-CDAD34656D8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AA9F32-29B8-48C1-ADEE-F197FED50EC8}">
      <dsp:nvSpPr>
        <dsp:cNvPr id="0" name=""/>
        <dsp:cNvSpPr/>
      </dsp:nvSpPr>
      <dsp:spPr>
        <a:xfrm>
          <a:off x="6535078" y="2213579"/>
          <a:ext cx="1416248" cy="2177063"/>
        </a:xfrm>
        <a:custGeom>
          <a:avLst/>
          <a:gdLst/>
          <a:ahLst/>
          <a:cxnLst/>
          <a:rect l="0" t="0" r="0" b="0"/>
          <a:pathLst>
            <a:path>
              <a:moveTo>
                <a:pt x="0" y="0"/>
              </a:moveTo>
              <a:lnTo>
                <a:pt x="0" y="2061605"/>
              </a:lnTo>
              <a:lnTo>
                <a:pt x="1416248" y="2061605"/>
              </a:lnTo>
              <a:lnTo>
                <a:pt x="1416248" y="2177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B5947B-0FB9-466D-8933-ED43D26ECA4E}">
      <dsp:nvSpPr>
        <dsp:cNvPr id="0" name=""/>
        <dsp:cNvSpPr/>
      </dsp:nvSpPr>
      <dsp:spPr>
        <a:xfrm>
          <a:off x="5978497" y="2213579"/>
          <a:ext cx="556581" cy="2177063"/>
        </a:xfrm>
        <a:custGeom>
          <a:avLst/>
          <a:gdLst/>
          <a:ahLst/>
          <a:cxnLst/>
          <a:rect l="0" t="0" r="0" b="0"/>
          <a:pathLst>
            <a:path>
              <a:moveTo>
                <a:pt x="556581" y="0"/>
              </a:moveTo>
              <a:lnTo>
                <a:pt x="556581" y="2061605"/>
              </a:lnTo>
              <a:lnTo>
                <a:pt x="0" y="2061605"/>
              </a:lnTo>
              <a:lnTo>
                <a:pt x="0" y="2177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44EB49-CEAC-4A0C-857D-47965631AA5F}">
      <dsp:nvSpPr>
        <dsp:cNvPr id="0" name=""/>
        <dsp:cNvSpPr/>
      </dsp:nvSpPr>
      <dsp:spPr>
        <a:xfrm>
          <a:off x="3813985" y="2213579"/>
          <a:ext cx="2721093" cy="2177063"/>
        </a:xfrm>
        <a:custGeom>
          <a:avLst/>
          <a:gdLst/>
          <a:ahLst/>
          <a:cxnLst/>
          <a:rect l="0" t="0" r="0" b="0"/>
          <a:pathLst>
            <a:path>
              <a:moveTo>
                <a:pt x="2721093" y="0"/>
              </a:moveTo>
              <a:lnTo>
                <a:pt x="2721093" y="2061605"/>
              </a:lnTo>
              <a:lnTo>
                <a:pt x="0" y="2061605"/>
              </a:lnTo>
              <a:lnTo>
                <a:pt x="0" y="2177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B8A3A1-9E1D-4F25-9828-DAEC7D576A52}">
      <dsp:nvSpPr>
        <dsp:cNvPr id="0" name=""/>
        <dsp:cNvSpPr/>
      </dsp:nvSpPr>
      <dsp:spPr>
        <a:xfrm>
          <a:off x="4343037" y="914874"/>
          <a:ext cx="2192040" cy="507292"/>
        </a:xfrm>
        <a:custGeom>
          <a:avLst/>
          <a:gdLst/>
          <a:ahLst/>
          <a:cxnLst/>
          <a:rect l="0" t="0" r="0" b="0"/>
          <a:pathLst>
            <a:path>
              <a:moveTo>
                <a:pt x="0" y="0"/>
              </a:moveTo>
              <a:lnTo>
                <a:pt x="0" y="391834"/>
              </a:lnTo>
              <a:lnTo>
                <a:pt x="2192040" y="391834"/>
              </a:lnTo>
              <a:lnTo>
                <a:pt x="2192040" y="507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CEFBB6-46D5-4D80-B34C-99DA06043BE9}">
      <dsp:nvSpPr>
        <dsp:cNvPr id="0" name=""/>
        <dsp:cNvSpPr/>
      </dsp:nvSpPr>
      <dsp:spPr>
        <a:xfrm>
          <a:off x="2089142" y="2213579"/>
          <a:ext cx="1582267" cy="445451"/>
        </a:xfrm>
        <a:custGeom>
          <a:avLst/>
          <a:gdLst/>
          <a:ahLst/>
          <a:cxnLst/>
          <a:rect l="0" t="0" r="0" b="0"/>
          <a:pathLst>
            <a:path>
              <a:moveTo>
                <a:pt x="0" y="0"/>
              </a:moveTo>
              <a:lnTo>
                <a:pt x="0" y="329993"/>
              </a:lnTo>
              <a:lnTo>
                <a:pt x="1582267" y="329993"/>
              </a:lnTo>
              <a:lnTo>
                <a:pt x="1582267" y="44545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DFDA75-E8A6-4160-B6CF-90D904E8D9CE}">
      <dsp:nvSpPr>
        <dsp:cNvPr id="0" name=""/>
        <dsp:cNvSpPr/>
      </dsp:nvSpPr>
      <dsp:spPr>
        <a:xfrm>
          <a:off x="895234" y="2213579"/>
          <a:ext cx="1193907" cy="445451"/>
        </a:xfrm>
        <a:custGeom>
          <a:avLst/>
          <a:gdLst/>
          <a:ahLst/>
          <a:cxnLst/>
          <a:rect l="0" t="0" r="0" b="0"/>
          <a:pathLst>
            <a:path>
              <a:moveTo>
                <a:pt x="1193907" y="0"/>
              </a:moveTo>
              <a:lnTo>
                <a:pt x="1193907" y="329993"/>
              </a:lnTo>
              <a:lnTo>
                <a:pt x="0" y="329993"/>
              </a:lnTo>
              <a:lnTo>
                <a:pt x="0" y="44545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4A5A14-04DA-44C8-B3DB-8C37D932CA50}">
      <dsp:nvSpPr>
        <dsp:cNvPr id="0" name=""/>
        <dsp:cNvSpPr/>
      </dsp:nvSpPr>
      <dsp:spPr>
        <a:xfrm>
          <a:off x="2089142" y="914874"/>
          <a:ext cx="2253895" cy="507292"/>
        </a:xfrm>
        <a:custGeom>
          <a:avLst/>
          <a:gdLst/>
          <a:ahLst/>
          <a:cxnLst/>
          <a:rect l="0" t="0" r="0" b="0"/>
          <a:pathLst>
            <a:path>
              <a:moveTo>
                <a:pt x="2253895" y="0"/>
              </a:moveTo>
              <a:lnTo>
                <a:pt x="2253895" y="391834"/>
              </a:lnTo>
              <a:lnTo>
                <a:pt x="0" y="391834"/>
              </a:lnTo>
              <a:lnTo>
                <a:pt x="0" y="507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F7B358-0B14-4B69-9FFC-5098A288393F}">
      <dsp:nvSpPr>
        <dsp:cNvPr id="0" name=""/>
        <dsp:cNvSpPr/>
      </dsp:nvSpPr>
      <dsp:spPr>
        <a:xfrm>
          <a:off x="3172743" y="345737"/>
          <a:ext cx="2340589" cy="5691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7FC9B4-0925-4298-AEB5-4C297C925C28}">
      <dsp:nvSpPr>
        <dsp:cNvPr id="0" name=""/>
        <dsp:cNvSpPr/>
      </dsp:nvSpPr>
      <dsp:spPr>
        <a:xfrm>
          <a:off x="3311223" y="477293"/>
          <a:ext cx="2340589" cy="5691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t>المنطوق</a:t>
          </a:r>
          <a:endParaRPr lang="ar-SA" sz="3600" b="1" kern="1200" dirty="0"/>
        </a:p>
      </dsp:txBody>
      <dsp:txXfrm>
        <a:off x="3327892" y="493962"/>
        <a:ext cx="2307251" cy="535799"/>
      </dsp:txXfrm>
    </dsp:sp>
    <dsp:sp modelId="{797A53B1-C9BE-4D00-9A75-8B15E84A8A82}">
      <dsp:nvSpPr>
        <dsp:cNvPr id="0" name=""/>
        <dsp:cNvSpPr/>
      </dsp:nvSpPr>
      <dsp:spPr>
        <a:xfrm>
          <a:off x="1166223" y="1422166"/>
          <a:ext cx="1845837" cy="791413"/>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5669D7-5C66-4C93-87B6-07A6817DF94F}">
      <dsp:nvSpPr>
        <dsp:cNvPr id="0" name=""/>
        <dsp:cNvSpPr/>
      </dsp:nvSpPr>
      <dsp:spPr>
        <a:xfrm>
          <a:off x="1304703" y="1553722"/>
          <a:ext cx="1845837"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غير صريح</a:t>
          </a:r>
          <a:endParaRPr lang="ar-SA" sz="2700" kern="1200" dirty="0"/>
        </a:p>
      </dsp:txBody>
      <dsp:txXfrm>
        <a:off x="1327883" y="1576902"/>
        <a:ext cx="1799477" cy="745053"/>
      </dsp:txXfrm>
    </dsp:sp>
    <dsp:sp modelId="{5619F655-81B1-4A0F-ACED-7AA1C052AA94}">
      <dsp:nvSpPr>
        <dsp:cNvPr id="0" name=""/>
        <dsp:cNvSpPr/>
      </dsp:nvSpPr>
      <dsp:spPr>
        <a:xfrm>
          <a:off x="50353" y="2659030"/>
          <a:ext cx="1689761" cy="791413"/>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B4DAEA-21AF-4010-BB63-ADC0BEF1ED83}">
      <dsp:nvSpPr>
        <dsp:cNvPr id="0" name=""/>
        <dsp:cNvSpPr/>
      </dsp:nvSpPr>
      <dsp:spPr>
        <a:xfrm>
          <a:off x="188833" y="2790586"/>
          <a:ext cx="1689761"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b="1" kern="1200" dirty="0" smtClean="0"/>
            <a:t>دلالة الإشارة</a:t>
          </a:r>
          <a:endParaRPr lang="ar-SA" sz="2700" b="1" kern="1200" dirty="0"/>
        </a:p>
      </dsp:txBody>
      <dsp:txXfrm>
        <a:off x="212013" y="2813766"/>
        <a:ext cx="1643401" cy="745053"/>
      </dsp:txXfrm>
    </dsp:sp>
    <dsp:sp modelId="{5DA5ADF3-4247-409B-8DA3-DF333707735D}">
      <dsp:nvSpPr>
        <dsp:cNvPr id="0" name=""/>
        <dsp:cNvSpPr/>
      </dsp:nvSpPr>
      <dsp:spPr>
        <a:xfrm>
          <a:off x="2658306" y="2659030"/>
          <a:ext cx="2026205" cy="791413"/>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98029D-8956-4A7F-94F5-FEE5D999DF17}">
      <dsp:nvSpPr>
        <dsp:cNvPr id="0" name=""/>
        <dsp:cNvSpPr/>
      </dsp:nvSpPr>
      <dsp:spPr>
        <a:xfrm>
          <a:off x="2796786" y="2790586"/>
          <a:ext cx="2026205"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b="1" kern="1200" dirty="0" smtClean="0"/>
            <a:t>دلالة الاقتضاء</a:t>
          </a:r>
          <a:endParaRPr lang="ar-SA" sz="2700" b="1" kern="1200" dirty="0"/>
        </a:p>
      </dsp:txBody>
      <dsp:txXfrm>
        <a:off x="2819966" y="2813766"/>
        <a:ext cx="1979845" cy="745053"/>
      </dsp:txXfrm>
    </dsp:sp>
    <dsp:sp modelId="{89E506AD-5D79-41E9-A50D-AC649C6CA575}">
      <dsp:nvSpPr>
        <dsp:cNvPr id="0" name=""/>
        <dsp:cNvSpPr/>
      </dsp:nvSpPr>
      <dsp:spPr>
        <a:xfrm>
          <a:off x="5550305" y="1422166"/>
          <a:ext cx="1969547" cy="791413"/>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5DF278-4D1C-4884-8FE5-B15D90A15D33}">
      <dsp:nvSpPr>
        <dsp:cNvPr id="0" name=""/>
        <dsp:cNvSpPr/>
      </dsp:nvSpPr>
      <dsp:spPr>
        <a:xfrm>
          <a:off x="5688785" y="1553722"/>
          <a:ext cx="1969547"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صريح</a:t>
          </a:r>
          <a:endParaRPr lang="ar-SA" sz="2700" kern="1200" dirty="0"/>
        </a:p>
      </dsp:txBody>
      <dsp:txXfrm>
        <a:off x="5711965" y="1576902"/>
        <a:ext cx="1923187" cy="745053"/>
      </dsp:txXfrm>
    </dsp:sp>
    <dsp:sp modelId="{2A8903C0-DF2F-4F3E-B4A1-E82EEC235CF0}">
      <dsp:nvSpPr>
        <dsp:cNvPr id="0" name=""/>
        <dsp:cNvSpPr/>
      </dsp:nvSpPr>
      <dsp:spPr>
        <a:xfrm>
          <a:off x="3190824" y="4390643"/>
          <a:ext cx="1246320" cy="791413"/>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C12841-9ACF-4787-AFEF-75B24F1E890A}">
      <dsp:nvSpPr>
        <dsp:cNvPr id="0" name=""/>
        <dsp:cNvSpPr/>
      </dsp:nvSpPr>
      <dsp:spPr>
        <a:xfrm>
          <a:off x="3329304" y="4522199"/>
          <a:ext cx="1246320"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 </a:t>
          </a:r>
          <a:r>
            <a:rPr lang="ar-SA" sz="2700" b="1" kern="1200" dirty="0" smtClean="0"/>
            <a:t>المؤول</a:t>
          </a:r>
          <a:endParaRPr lang="ar-SA" sz="2700" b="1" kern="1200" dirty="0"/>
        </a:p>
      </dsp:txBody>
      <dsp:txXfrm>
        <a:off x="3352484" y="4545379"/>
        <a:ext cx="1199960" cy="745053"/>
      </dsp:txXfrm>
    </dsp:sp>
    <dsp:sp modelId="{BE884C7A-2D45-4468-80A2-E9FF8DE7AAEF}">
      <dsp:nvSpPr>
        <dsp:cNvPr id="0" name=""/>
        <dsp:cNvSpPr/>
      </dsp:nvSpPr>
      <dsp:spPr>
        <a:xfrm>
          <a:off x="5355337" y="4390643"/>
          <a:ext cx="1246320" cy="791413"/>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B8F0C2-F5DD-4251-BA66-9F4953828D81}">
      <dsp:nvSpPr>
        <dsp:cNvPr id="0" name=""/>
        <dsp:cNvSpPr/>
      </dsp:nvSpPr>
      <dsp:spPr>
        <a:xfrm>
          <a:off x="5493817" y="4522199"/>
          <a:ext cx="1246320"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b="1" kern="1200" dirty="0" smtClean="0"/>
            <a:t>الظاهر</a:t>
          </a:r>
          <a:endParaRPr lang="ar-SA" sz="2700" b="1" kern="1200" dirty="0"/>
        </a:p>
      </dsp:txBody>
      <dsp:txXfrm>
        <a:off x="5516997" y="4545379"/>
        <a:ext cx="1199960" cy="745053"/>
      </dsp:txXfrm>
    </dsp:sp>
    <dsp:sp modelId="{61C1CC73-A05E-4B47-9430-91C86D03FDC7}">
      <dsp:nvSpPr>
        <dsp:cNvPr id="0" name=""/>
        <dsp:cNvSpPr/>
      </dsp:nvSpPr>
      <dsp:spPr>
        <a:xfrm>
          <a:off x="7328167" y="4390643"/>
          <a:ext cx="1246320" cy="791413"/>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B9E1EE-7F83-4960-A534-84B9ED6C6C2E}">
      <dsp:nvSpPr>
        <dsp:cNvPr id="0" name=""/>
        <dsp:cNvSpPr/>
      </dsp:nvSpPr>
      <dsp:spPr>
        <a:xfrm>
          <a:off x="7466647" y="4522199"/>
          <a:ext cx="1246320"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b="1" kern="1200" dirty="0" smtClean="0"/>
            <a:t>النص</a:t>
          </a:r>
          <a:endParaRPr lang="ar-SA" sz="2700" b="1" kern="1200" dirty="0"/>
        </a:p>
      </dsp:txBody>
      <dsp:txXfrm>
        <a:off x="7489827" y="4545379"/>
        <a:ext cx="1199960" cy="7450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AA9F32-29B8-48C1-ADEE-F197FED50EC8}">
      <dsp:nvSpPr>
        <dsp:cNvPr id="0" name=""/>
        <dsp:cNvSpPr/>
      </dsp:nvSpPr>
      <dsp:spPr>
        <a:xfrm>
          <a:off x="6535078" y="2213579"/>
          <a:ext cx="1416248" cy="2177063"/>
        </a:xfrm>
        <a:custGeom>
          <a:avLst/>
          <a:gdLst/>
          <a:ahLst/>
          <a:cxnLst/>
          <a:rect l="0" t="0" r="0" b="0"/>
          <a:pathLst>
            <a:path>
              <a:moveTo>
                <a:pt x="0" y="0"/>
              </a:moveTo>
              <a:lnTo>
                <a:pt x="0" y="2061605"/>
              </a:lnTo>
              <a:lnTo>
                <a:pt x="1416248" y="2061605"/>
              </a:lnTo>
              <a:lnTo>
                <a:pt x="1416248" y="2177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B5947B-0FB9-466D-8933-ED43D26ECA4E}">
      <dsp:nvSpPr>
        <dsp:cNvPr id="0" name=""/>
        <dsp:cNvSpPr/>
      </dsp:nvSpPr>
      <dsp:spPr>
        <a:xfrm>
          <a:off x="5978497" y="2213579"/>
          <a:ext cx="556581" cy="2177063"/>
        </a:xfrm>
        <a:custGeom>
          <a:avLst/>
          <a:gdLst/>
          <a:ahLst/>
          <a:cxnLst/>
          <a:rect l="0" t="0" r="0" b="0"/>
          <a:pathLst>
            <a:path>
              <a:moveTo>
                <a:pt x="556581" y="0"/>
              </a:moveTo>
              <a:lnTo>
                <a:pt x="556581" y="2061605"/>
              </a:lnTo>
              <a:lnTo>
                <a:pt x="0" y="2061605"/>
              </a:lnTo>
              <a:lnTo>
                <a:pt x="0" y="2177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44EB49-CEAC-4A0C-857D-47965631AA5F}">
      <dsp:nvSpPr>
        <dsp:cNvPr id="0" name=""/>
        <dsp:cNvSpPr/>
      </dsp:nvSpPr>
      <dsp:spPr>
        <a:xfrm>
          <a:off x="3813985" y="2213579"/>
          <a:ext cx="2721093" cy="2177063"/>
        </a:xfrm>
        <a:custGeom>
          <a:avLst/>
          <a:gdLst/>
          <a:ahLst/>
          <a:cxnLst/>
          <a:rect l="0" t="0" r="0" b="0"/>
          <a:pathLst>
            <a:path>
              <a:moveTo>
                <a:pt x="2721093" y="0"/>
              </a:moveTo>
              <a:lnTo>
                <a:pt x="2721093" y="2061605"/>
              </a:lnTo>
              <a:lnTo>
                <a:pt x="0" y="2061605"/>
              </a:lnTo>
              <a:lnTo>
                <a:pt x="0" y="2177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B8A3A1-9E1D-4F25-9828-DAEC7D576A52}">
      <dsp:nvSpPr>
        <dsp:cNvPr id="0" name=""/>
        <dsp:cNvSpPr/>
      </dsp:nvSpPr>
      <dsp:spPr>
        <a:xfrm>
          <a:off x="4343037" y="914874"/>
          <a:ext cx="2192040" cy="507292"/>
        </a:xfrm>
        <a:custGeom>
          <a:avLst/>
          <a:gdLst/>
          <a:ahLst/>
          <a:cxnLst/>
          <a:rect l="0" t="0" r="0" b="0"/>
          <a:pathLst>
            <a:path>
              <a:moveTo>
                <a:pt x="0" y="0"/>
              </a:moveTo>
              <a:lnTo>
                <a:pt x="0" y="391834"/>
              </a:lnTo>
              <a:lnTo>
                <a:pt x="2192040" y="391834"/>
              </a:lnTo>
              <a:lnTo>
                <a:pt x="2192040" y="507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CEFBB6-46D5-4D80-B34C-99DA06043BE9}">
      <dsp:nvSpPr>
        <dsp:cNvPr id="0" name=""/>
        <dsp:cNvSpPr/>
      </dsp:nvSpPr>
      <dsp:spPr>
        <a:xfrm>
          <a:off x="2089142" y="2213579"/>
          <a:ext cx="1582267" cy="445451"/>
        </a:xfrm>
        <a:custGeom>
          <a:avLst/>
          <a:gdLst/>
          <a:ahLst/>
          <a:cxnLst/>
          <a:rect l="0" t="0" r="0" b="0"/>
          <a:pathLst>
            <a:path>
              <a:moveTo>
                <a:pt x="0" y="0"/>
              </a:moveTo>
              <a:lnTo>
                <a:pt x="0" y="329993"/>
              </a:lnTo>
              <a:lnTo>
                <a:pt x="1582267" y="329993"/>
              </a:lnTo>
              <a:lnTo>
                <a:pt x="1582267" y="44545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DFDA75-E8A6-4160-B6CF-90D904E8D9CE}">
      <dsp:nvSpPr>
        <dsp:cNvPr id="0" name=""/>
        <dsp:cNvSpPr/>
      </dsp:nvSpPr>
      <dsp:spPr>
        <a:xfrm>
          <a:off x="895234" y="2213579"/>
          <a:ext cx="1193907" cy="445451"/>
        </a:xfrm>
        <a:custGeom>
          <a:avLst/>
          <a:gdLst/>
          <a:ahLst/>
          <a:cxnLst/>
          <a:rect l="0" t="0" r="0" b="0"/>
          <a:pathLst>
            <a:path>
              <a:moveTo>
                <a:pt x="1193907" y="0"/>
              </a:moveTo>
              <a:lnTo>
                <a:pt x="1193907" y="329993"/>
              </a:lnTo>
              <a:lnTo>
                <a:pt x="0" y="329993"/>
              </a:lnTo>
              <a:lnTo>
                <a:pt x="0" y="44545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4A5A14-04DA-44C8-B3DB-8C37D932CA50}">
      <dsp:nvSpPr>
        <dsp:cNvPr id="0" name=""/>
        <dsp:cNvSpPr/>
      </dsp:nvSpPr>
      <dsp:spPr>
        <a:xfrm>
          <a:off x="2089142" y="914874"/>
          <a:ext cx="2253895" cy="507292"/>
        </a:xfrm>
        <a:custGeom>
          <a:avLst/>
          <a:gdLst/>
          <a:ahLst/>
          <a:cxnLst/>
          <a:rect l="0" t="0" r="0" b="0"/>
          <a:pathLst>
            <a:path>
              <a:moveTo>
                <a:pt x="2253895" y="0"/>
              </a:moveTo>
              <a:lnTo>
                <a:pt x="2253895" y="391834"/>
              </a:lnTo>
              <a:lnTo>
                <a:pt x="0" y="391834"/>
              </a:lnTo>
              <a:lnTo>
                <a:pt x="0" y="507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F7B358-0B14-4B69-9FFC-5098A288393F}">
      <dsp:nvSpPr>
        <dsp:cNvPr id="0" name=""/>
        <dsp:cNvSpPr/>
      </dsp:nvSpPr>
      <dsp:spPr>
        <a:xfrm>
          <a:off x="3172743" y="345737"/>
          <a:ext cx="2340589" cy="5691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7FC9B4-0925-4298-AEB5-4C297C925C28}">
      <dsp:nvSpPr>
        <dsp:cNvPr id="0" name=""/>
        <dsp:cNvSpPr/>
      </dsp:nvSpPr>
      <dsp:spPr>
        <a:xfrm>
          <a:off x="3311223" y="477293"/>
          <a:ext cx="2340589" cy="5691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t>المنطوق</a:t>
          </a:r>
          <a:endParaRPr lang="ar-SA" sz="3600" b="1" kern="1200" dirty="0"/>
        </a:p>
      </dsp:txBody>
      <dsp:txXfrm>
        <a:off x="3327892" y="493962"/>
        <a:ext cx="2307251" cy="535799"/>
      </dsp:txXfrm>
    </dsp:sp>
    <dsp:sp modelId="{797A53B1-C9BE-4D00-9A75-8B15E84A8A82}">
      <dsp:nvSpPr>
        <dsp:cNvPr id="0" name=""/>
        <dsp:cNvSpPr/>
      </dsp:nvSpPr>
      <dsp:spPr>
        <a:xfrm>
          <a:off x="1166223" y="1422166"/>
          <a:ext cx="1845837" cy="791413"/>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5669D7-5C66-4C93-87B6-07A6817DF94F}">
      <dsp:nvSpPr>
        <dsp:cNvPr id="0" name=""/>
        <dsp:cNvSpPr/>
      </dsp:nvSpPr>
      <dsp:spPr>
        <a:xfrm>
          <a:off x="1304703" y="1553722"/>
          <a:ext cx="1845837"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غير صريح</a:t>
          </a:r>
          <a:endParaRPr lang="ar-SA" sz="2700" kern="1200" dirty="0"/>
        </a:p>
      </dsp:txBody>
      <dsp:txXfrm>
        <a:off x="1327883" y="1576902"/>
        <a:ext cx="1799477" cy="745053"/>
      </dsp:txXfrm>
    </dsp:sp>
    <dsp:sp modelId="{5619F655-81B1-4A0F-ACED-7AA1C052AA94}">
      <dsp:nvSpPr>
        <dsp:cNvPr id="0" name=""/>
        <dsp:cNvSpPr/>
      </dsp:nvSpPr>
      <dsp:spPr>
        <a:xfrm>
          <a:off x="50353" y="2659030"/>
          <a:ext cx="1689761" cy="791413"/>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B4DAEA-21AF-4010-BB63-ADC0BEF1ED83}">
      <dsp:nvSpPr>
        <dsp:cNvPr id="0" name=""/>
        <dsp:cNvSpPr/>
      </dsp:nvSpPr>
      <dsp:spPr>
        <a:xfrm>
          <a:off x="188833" y="2790586"/>
          <a:ext cx="1689761"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b="1" kern="1200" dirty="0" smtClean="0"/>
            <a:t>دلالة الإشارة</a:t>
          </a:r>
          <a:endParaRPr lang="ar-SA" sz="2700" b="1" kern="1200" dirty="0"/>
        </a:p>
      </dsp:txBody>
      <dsp:txXfrm>
        <a:off x="212013" y="2813766"/>
        <a:ext cx="1643401" cy="745053"/>
      </dsp:txXfrm>
    </dsp:sp>
    <dsp:sp modelId="{5DA5ADF3-4247-409B-8DA3-DF333707735D}">
      <dsp:nvSpPr>
        <dsp:cNvPr id="0" name=""/>
        <dsp:cNvSpPr/>
      </dsp:nvSpPr>
      <dsp:spPr>
        <a:xfrm>
          <a:off x="2658306" y="2659030"/>
          <a:ext cx="2026205" cy="791413"/>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98029D-8956-4A7F-94F5-FEE5D999DF17}">
      <dsp:nvSpPr>
        <dsp:cNvPr id="0" name=""/>
        <dsp:cNvSpPr/>
      </dsp:nvSpPr>
      <dsp:spPr>
        <a:xfrm>
          <a:off x="2796786" y="2790586"/>
          <a:ext cx="2026205"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b="1" kern="1200" dirty="0" smtClean="0"/>
            <a:t>دلالة الاقتضاء</a:t>
          </a:r>
          <a:endParaRPr lang="ar-SA" sz="2700" b="1" kern="1200" dirty="0"/>
        </a:p>
      </dsp:txBody>
      <dsp:txXfrm>
        <a:off x="2819966" y="2813766"/>
        <a:ext cx="1979845" cy="745053"/>
      </dsp:txXfrm>
    </dsp:sp>
    <dsp:sp modelId="{89E506AD-5D79-41E9-A50D-AC649C6CA575}">
      <dsp:nvSpPr>
        <dsp:cNvPr id="0" name=""/>
        <dsp:cNvSpPr/>
      </dsp:nvSpPr>
      <dsp:spPr>
        <a:xfrm>
          <a:off x="5550305" y="1422166"/>
          <a:ext cx="1969547" cy="791413"/>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5DF278-4D1C-4884-8FE5-B15D90A15D33}">
      <dsp:nvSpPr>
        <dsp:cNvPr id="0" name=""/>
        <dsp:cNvSpPr/>
      </dsp:nvSpPr>
      <dsp:spPr>
        <a:xfrm>
          <a:off x="5688785" y="1553722"/>
          <a:ext cx="1969547"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صريح</a:t>
          </a:r>
          <a:endParaRPr lang="ar-SA" sz="2700" kern="1200" dirty="0"/>
        </a:p>
      </dsp:txBody>
      <dsp:txXfrm>
        <a:off x="5711965" y="1576902"/>
        <a:ext cx="1923187" cy="745053"/>
      </dsp:txXfrm>
    </dsp:sp>
    <dsp:sp modelId="{2A8903C0-DF2F-4F3E-B4A1-E82EEC235CF0}">
      <dsp:nvSpPr>
        <dsp:cNvPr id="0" name=""/>
        <dsp:cNvSpPr/>
      </dsp:nvSpPr>
      <dsp:spPr>
        <a:xfrm>
          <a:off x="3190824" y="4390643"/>
          <a:ext cx="1246320" cy="791413"/>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C12841-9ACF-4787-AFEF-75B24F1E890A}">
      <dsp:nvSpPr>
        <dsp:cNvPr id="0" name=""/>
        <dsp:cNvSpPr/>
      </dsp:nvSpPr>
      <dsp:spPr>
        <a:xfrm>
          <a:off x="3329304" y="4522199"/>
          <a:ext cx="1246320"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 </a:t>
          </a:r>
          <a:r>
            <a:rPr lang="ar-SA" sz="2700" b="1" kern="1200" dirty="0" smtClean="0"/>
            <a:t>المؤول</a:t>
          </a:r>
          <a:endParaRPr lang="ar-SA" sz="2700" b="1" kern="1200" dirty="0"/>
        </a:p>
      </dsp:txBody>
      <dsp:txXfrm>
        <a:off x="3352484" y="4545379"/>
        <a:ext cx="1199960" cy="745053"/>
      </dsp:txXfrm>
    </dsp:sp>
    <dsp:sp modelId="{BE884C7A-2D45-4468-80A2-E9FF8DE7AAEF}">
      <dsp:nvSpPr>
        <dsp:cNvPr id="0" name=""/>
        <dsp:cNvSpPr/>
      </dsp:nvSpPr>
      <dsp:spPr>
        <a:xfrm>
          <a:off x="5355337" y="4390643"/>
          <a:ext cx="1246320" cy="791413"/>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B8F0C2-F5DD-4251-BA66-9F4953828D81}">
      <dsp:nvSpPr>
        <dsp:cNvPr id="0" name=""/>
        <dsp:cNvSpPr/>
      </dsp:nvSpPr>
      <dsp:spPr>
        <a:xfrm>
          <a:off x="5493817" y="4522199"/>
          <a:ext cx="1246320"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b="1" kern="1200" dirty="0" smtClean="0"/>
            <a:t>الظاهر</a:t>
          </a:r>
          <a:endParaRPr lang="ar-SA" sz="2700" b="1" kern="1200" dirty="0"/>
        </a:p>
      </dsp:txBody>
      <dsp:txXfrm>
        <a:off x="5516997" y="4545379"/>
        <a:ext cx="1199960" cy="745053"/>
      </dsp:txXfrm>
    </dsp:sp>
    <dsp:sp modelId="{61C1CC73-A05E-4B47-9430-91C86D03FDC7}">
      <dsp:nvSpPr>
        <dsp:cNvPr id="0" name=""/>
        <dsp:cNvSpPr/>
      </dsp:nvSpPr>
      <dsp:spPr>
        <a:xfrm>
          <a:off x="7328167" y="4390643"/>
          <a:ext cx="1246320" cy="791413"/>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B9E1EE-7F83-4960-A534-84B9ED6C6C2E}">
      <dsp:nvSpPr>
        <dsp:cNvPr id="0" name=""/>
        <dsp:cNvSpPr/>
      </dsp:nvSpPr>
      <dsp:spPr>
        <a:xfrm>
          <a:off x="7466647" y="4522199"/>
          <a:ext cx="1246320" cy="7914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b="1" kern="1200" dirty="0" smtClean="0"/>
            <a:t>النص</a:t>
          </a:r>
          <a:endParaRPr lang="ar-SA" sz="2700" b="1" kern="1200" dirty="0"/>
        </a:p>
      </dsp:txBody>
      <dsp:txXfrm>
        <a:off x="7489827" y="4545379"/>
        <a:ext cx="1199960" cy="7450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4514A0-3162-4CCE-9E05-0404A437979F}">
      <dsp:nvSpPr>
        <dsp:cNvPr id="0" name=""/>
        <dsp:cNvSpPr/>
      </dsp:nvSpPr>
      <dsp:spPr>
        <a:xfrm>
          <a:off x="4077069" y="1039060"/>
          <a:ext cx="2353424" cy="2028884"/>
        </a:xfrm>
        <a:custGeom>
          <a:avLst/>
          <a:gdLst/>
          <a:ahLst/>
          <a:cxnLst/>
          <a:rect l="0" t="0" r="0" b="0"/>
          <a:pathLst>
            <a:path>
              <a:moveTo>
                <a:pt x="0" y="0"/>
              </a:moveTo>
              <a:lnTo>
                <a:pt x="0" y="1683043"/>
              </a:lnTo>
              <a:lnTo>
                <a:pt x="2353424" y="1683043"/>
              </a:lnTo>
              <a:lnTo>
                <a:pt x="2353424" y="20288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01A5F3-E4A4-457F-9613-EBC2FD562A37}">
      <dsp:nvSpPr>
        <dsp:cNvPr id="0" name=""/>
        <dsp:cNvSpPr/>
      </dsp:nvSpPr>
      <dsp:spPr>
        <a:xfrm>
          <a:off x="1867672" y="1039060"/>
          <a:ext cx="2209396" cy="2028884"/>
        </a:xfrm>
        <a:custGeom>
          <a:avLst/>
          <a:gdLst/>
          <a:ahLst/>
          <a:cxnLst/>
          <a:rect l="0" t="0" r="0" b="0"/>
          <a:pathLst>
            <a:path>
              <a:moveTo>
                <a:pt x="2209396" y="0"/>
              </a:moveTo>
              <a:lnTo>
                <a:pt x="2209396" y="1683043"/>
              </a:lnTo>
              <a:lnTo>
                <a:pt x="0" y="1683043"/>
              </a:lnTo>
              <a:lnTo>
                <a:pt x="0" y="20288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1C57D1-E7B9-4F33-9456-1E571265C924}">
      <dsp:nvSpPr>
        <dsp:cNvPr id="0" name=""/>
        <dsp:cNvSpPr/>
      </dsp:nvSpPr>
      <dsp:spPr>
        <a:xfrm>
          <a:off x="71998" y="-178025"/>
          <a:ext cx="8010140" cy="1217086"/>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BF8C1D-4576-487C-B644-743FDA55EE19}">
      <dsp:nvSpPr>
        <dsp:cNvPr id="0" name=""/>
        <dsp:cNvSpPr/>
      </dsp:nvSpPr>
      <dsp:spPr>
        <a:xfrm>
          <a:off x="486800" y="216036"/>
          <a:ext cx="8010140" cy="121708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b="1" kern="1200" dirty="0" smtClean="0">
              <a:solidFill>
                <a:srgbClr val="C00000"/>
              </a:solidFill>
              <a:latin typeface="Traditional Arabic"/>
            </a:rPr>
            <a:t>الثاني: منطوق غير صريح:</a:t>
          </a:r>
          <a:r>
            <a:rPr lang="ar-SA" sz="3300" b="1" kern="1200" dirty="0" smtClean="0">
              <a:solidFill>
                <a:srgbClr val="C00000"/>
              </a:solidFill>
            </a:rPr>
            <a:t/>
          </a:r>
          <a:br>
            <a:rPr lang="ar-SA" sz="3300" b="1" kern="1200" dirty="0" smtClean="0">
              <a:solidFill>
                <a:srgbClr val="C00000"/>
              </a:solidFill>
            </a:rPr>
          </a:br>
          <a:r>
            <a:rPr lang="ar-SA" sz="3300" b="1" kern="1200" dirty="0" smtClean="0">
              <a:solidFill>
                <a:srgbClr val="222222"/>
              </a:solidFill>
              <a:latin typeface="Traditional Arabic"/>
            </a:rPr>
            <a:t>ويراد به دلالة اللفظ على الحكم التزامًا، وهو نوعان:</a:t>
          </a:r>
          <a:endParaRPr lang="ar-SA" sz="3300" kern="1200" dirty="0"/>
        </a:p>
      </dsp:txBody>
      <dsp:txXfrm>
        <a:off x="522447" y="251683"/>
        <a:ext cx="7938846" cy="1145792"/>
      </dsp:txXfrm>
    </dsp:sp>
    <dsp:sp modelId="{7A0D0CE8-3927-449B-875D-2A87F2EF90D5}">
      <dsp:nvSpPr>
        <dsp:cNvPr id="0" name=""/>
        <dsp:cNvSpPr/>
      </dsp:nvSpPr>
      <dsp:spPr>
        <a:xfrm>
          <a:off x="1063" y="3067945"/>
          <a:ext cx="3733217" cy="1836830"/>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F35180-5787-41FA-9B38-37660181F652}">
      <dsp:nvSpPr>
        <dsp:cNvPr id="0" name=""/>
        <dsp:cNvSpPr/>
      </dsp:nvSpPr>
      <dsp:spPr>
        <a:xfrm>
          <a:off x="415865" y="3462006"/>
          <a:ext cx="3733217" cy="18368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ar-SA" sz="5500" b="1" kern="1200" dirty="0" smtClean="0"/>
            <a:t>دلالة الإشارة</a:t>
          </a:r>
          <a:endParaRPr lang="ar-SA" sz="5500" b="1" kern="1200" dirty="0"/>
        </a:p>
      </dsp:txBody>
      <dsp:txXfrm>
        <a:off x="469664" y="3515805"/>
        <a:ext cx="3625619" cy="1729232"/>
      </dsp:txXfrm>
    </dsp:sp>
    <dsp:sp modelId="{34276B58-CAEB-472D-BBCB-83CBE0C5F549}">
      <dsp:nvSpPr>
        <dsp:cNvPr id="0" name=""/>
        <dsp:cNvSpPr/>
      </dsp:nvSpPr>
      <dsp:spPr>
        <a:xfrm>
          <a:off x="4563884" y="3067945"/>
          <a:ext cx="3733217" cy="1836830"/>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2BE5CF-5ADD-4C44-AC56-8F646F306A7D}">
      <dsp:nvSpPr>
        <dsp:cNvPr id="0" name=""/>
        <dsp:cNvSpPr/>
      </dsp:nvSpPr>
      <dsp:spPr>
        <a:xfrm>
          <a:off x="4978686" y="3462006"/>
          <a:ext cx="3733217" cy="18368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ar-SA" sz="5500" b="1" kern="1200" dirty="0" smtClean="0"/>
            <a:t>دلالة الاقتضاء</a:t>
          </a:r>
          <a:endParaRPr lang="ar-SA" sz="5500" b="1" kern="1200" dirty="0"/>
        </a:p>
      </dsp:txBody>
      <dsp:txXfrm>
        <a:off x="5032485" y="3515805"/>
        <a:ext cx="3625619" cy="17292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B8A3A1-9E1D-4F25-9828-DAEC7D576A52}">
      <dsp:nvSpPr>
        <dsp:cNvPr id="0" name=""/>
        <dsp:cNvSpPr/>
      </dsp:nvSpPr>
      <dsp:spPr>
        <a:xfrm>
          <a:off x="4419501" y="900704"/>
          <a:ext cx="1930985" cy="1852835"/>
        </a:xfrm>
        <a:custGeom>
          <a:avLst/>
          <a:gdLst/>
          <a:ahLst/>
          <a:cxnLst/>
          <a:rect l="0" t="0" r="0" b="0"/>
          <a:pathLst>
            <a:path>
              <a:moveTo>
                <a:pt x="0" y="0"/>
              </a:moveTo>
              <a:lnTo>
                <a:pt x="0" y="1615180"/>
              </a:lnTo>
              <a:lnTo>
                <a:pt x="1930985" y="1615180"/>
              </a:lnTo>
              <a:lnTo>
                <a:pt x="1930985" y="18528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4A5A14-04DA-44C8-B3DB-8C37D932CA50}">
      <dsp:nvSpPr>
        <dsp:cNvPr id="0" name=""/>
        <dsp:cNvSpPr/>
      </dsp:nvSpPr>
      <dsp:spPr>
        <a:xfrm>
          <a:off x="1974719" y="900704"/>
          <a:ext cx="2444781" cy="1852835"/>
        </a:xfrm>
        <a:custGeom>
          <a:avLst/>
          <a:gdLst/>
          <a:ahLst/>
          <a:cxnLst/>
          <a:rect l="0" t="0" r="0" b="0"/>
          <a:pathLst>
            <a:path>
              <a:moveTo>
                <a:pt x="2444781" y="0"/>
              </a:moveTo>
              <a:lnTo>
                <a:pt x="2444781" y="1615180"/>
              </a:lnTo>
              <a:lnTo>
                <a:pt x="0" y="1615180"/>
              </a:lnTo>
              <a:lnTo>
                <a:pt x="0" y="18528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F7B358-0B14-4B69-9FFC-5098A288393F}">
      <dsp:nvSpPr>
        <dsp:cNvPr id="0" name=""/>
        <dsp:cNvSpPr/>
      </dsp:nvSpPr>
      <dsp:spPr>
        <a:xfrm>
          <a:off x="2010599" y="-270791"/>
          <a:ext cx="4817803" cy="11714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7FC9B4-0925-4298-AEB5-4C297C925C28}">
      <dsp:nvSpPr>
        <dsp:cNvPr id="0" name=""/>
        <dsp:cNvSpPr/>
      </dsp:nvSpPr>
      <dsp:spPr>
        <a:xfrm>
          <a:off x="2295643" y="0"/>
          <a:ext cx="4817803" cy="11714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1460" tIns="251460" rIns="251460" bIns="251460" numCol="1" spcCol="1270" anchor="ctr" anchorCtr="0">
          <a:noAutofit/>
        </a:bodyPr>
        <a:lstStyle/>
        <a:p>
          <a:pPr lvl="0" algn="ctr" defTabSz="2933700" rtl="1">
            <a:lnSpc>
              <a:spcPct val="90000"/>
            </a:lnSpc>
            <a:spcBef>
              <a:spcPct val="0"/>
            </a:spcBef>
            <a:spcAft>
              <a:spcPct val="35000"/>
            </a:spcAft>
          </a:pPr>
          <a:r>
            <a:rPr lang="ar-SA" sz="6600" b="1" kern="1200" dirty="0" smtClean="0">
              <a:solidFill>
                <a:srgbClr val="FF0000"/>
              </a:solidFill>
            </a:rPr>
            <a:t>المفهوم</a:t>
          </a:r>
          <a:endParaRPr lang="ar-SA" sz="6600" b="1" kern="1200" dirty="0">
            <a:solidFill>
              <a:srgbClr val="FF0000"/>
            </a:solidFill>
          </a:endParaRPr>
        </a:p>
      </dsp:txBody>
      <dsp:txXfrm>
        <a:off x="2329955" y="34312"/>
        <a:ext cx="4749179" cy="1102871"/>
      </dsp:txXfrm>
    </dsp:sp>
    <dsp:sp modelId="{797A53B1-C9BE-4D00-9A75-8B15E84A8A82}">
      <dsp:nvSpPr>
        <dsp:cNvPr id="0" name=""/>
        <dsp:cNvSpPr/>
      </dsp:nvSpPr>
      <dsp:spPr>
        <a:xfrm>
          <a:off x="75009" y="2753540"/>
          <a:ext cx="3799420" cy="1629022"/>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5669D7-5C66-4C93-87B6-07A6817DF94F}">
      <dsp:nvSpPr>
        <dsp:cNvPr id="0" name=""/>
        <dsp:cNvSpPr/>
      </dsp:nvSpPr>
      <dsp:spPr>
        <a:xfrm>
          <a:off x="360053" y="3024331"/>
          <a:ext cx="3799420" cy="16290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ar-SA" sz="6500" kern="1200" dirty="0" smtClean="0"/>
            <a:t>مخالفة</a:t>
          </a:r>
          <a:endParaRPr lang="ar-SA" sz="6500" kern="1200" dirty="0"/>
        </a:p>
      </dsp:txBody>
      <dsp:txXfrm>
        <a:off x="407765" y="3072043"/>
        <a:ext cx="3703996" cy="1533598"/>
      </dsp:txXfrm>
    </dsp:sp>
    <dsp:sp modelId="{89E506AD-5D79-41E9-A50D-AC649C6CA575}">
      <dsp:nvSpPr>
        <dsp:cNvPr id="0" name=""/>
        <dsp:cNvSpPr/>
      </dsp:nvSpPr>
      <dsp:spPr>
        <a:xfrm>
          <a:off x="4323456" y="2753540"/>
          <a:ext cx="4054060" cy="1629022"/>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5DF278-4D1C-4884-8FE5-B15D90A15D33}">
      <dsp:nvSpPr>
        <dsp:cNvPr id="0" name=""/>
        <dsp:cNvSpPr/>
      </dsp:nvSpPr>
      <dsp:spPr>
        <a:xfrm>
          <a:off x="4608499" y="3024331"/>
          <a:ext cx="4054060" cy="16290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ar-SA" sz="6500" kern="1200" dirty="0" smtClean="0"/>
            <a:t>موافقة</a:t>
          </a:r>
          <a:endParaRPr lang="ar-SA" sz="6500" kern="1200" dirty="0"/>
        </a:p>
      </dsp:txBody>
      <dsp:txXfrm>
        <a:off x="4656211" y="3072043"/>
        <a:ext cx="3958636" cy="153359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endParaRPr lang="en-US" altLang="ar-SA">
              <a:solidFill>
                <a:srgbClr val="000000"/>
              </a:solidFill>
            </a:endParaRPr>
          </a:p>
        </p:txBody>
      </p:sp>
      <p:sp>
        <p:nvSpPr>
          <p:cNvPr id="19" name="Footer Placeholder 18"/>
          <p:cNvSpPr>
            <a:spLocks noGrp="1"/>
          </p:cNvSpPr>
          <p:nvPr>
            <p:ph type="ftr" sz="quarter" idx="11"/>
          </p:nvPr>
        </p:nvSpPr>
        <p:spPr/>
        <p:txBody>
          <a:bodyPr/>
          <a:lstStyle/>
          <a:p>
            <a:endParaRPr lang="en-US" altLang="ar-SA">
              <a:solidFill>
                <a:srgbClr val="000000"/>
              </a:solidFill>
            </a:endParaRPr>
          </a:p>
        </p:txBody>
      </p:sp>
      <p:sp>
        <p:nvSpPr>
          <p:cNvPr id="27" name="Slide Number Placeholder 26"/>
          <p:cNvSpPr>
            <a:spLocks noGrp="1"/>
          </p:cNvSpPr>
          <p:nvPr>
            <p:ph type="sldNum" sz="quarter" idx="12"/>
          </p:nvPr>
        </p:nvSpPr>
        <p:spPr/>
        <p:txBody>
          <a:bodyPr/>
          <a:lstStyle/>
          <a:p>
            <a:fld id="{CF1D6A0E-88C1-494C-8307-7ACA86A36028}" type="slidenum">
              <a:rPr lang="ar-SA" altLang="ar-SA" smtClean="0">
                <a:solidFill>
                  <a:srgbClr val="000000"/>
                </a:solidFill>
              </a:rPr>
              <a:pPr/>
              <a:t>‹#›</a:t>
            </a:fld>
            <a:endParaRPr lang="en-US" altLang="ar-SA">
              <a:solidFill>
                <a:srgbClr val="000000"/>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703DFC85-78CE-4E6E-9A79-97A60357FBF6}"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ED4787D7-C7D1-408A-AC15-6A5DFA5E35EC}"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endParaRPr lang="en-US" altLang="ar-SA">
              <a:solidFill>
                <a:srgbClr val="000000"/>
              </a:solidFill>
            </a:endParaRPr>
          </a:p>
        </p:txBody>
      </p:sp>
      <p:sp>
        <p:nvSpPr>
          <p:cNvPr id="19" name="Footer Placeholder 18"/>
          <p:cNvSpPr>
            <a:spLocks noGrp="1"/>
          </p:cNvSpPr>
          <p:nvPr>
            <p:ph type="ftr" sz="quarter" idx="11"/>
          </p:nvPr>
        </p:nvSpPr>
        <p:spPr/>
        <p:txBody>
          <a:bodyPr/>
          <a:lstStyle/>
          <a:p>
            <a:endParaRPr lang="en-US" altLang="ar-SA">
              <a:solidFill>
                <a:srgbClr val="000000"/>
              </a:solidFill>
            </a:endParaRPr>
          </a:p>
        </p:txBody>
      </p:sp>
      <p:sp>
        <p:nvSpPr>
          <p:cNvPr id="27" name="Slide Number Placeholder 26"/>
          <p:cNvSpPr>
            <a:spLocks noGrp="1"/>
          </p:cNvSpPr>
          <p:nvPr>
            <p:ph type="sldNum" sz="quarter" idx="12"/>
          </p:nvPr>
        </p:nvSpPr>
        <p:spPr/>
        <p:txBody>
          <a:bodyPr/>
          <a:lstStyle/>
          <a:p>
            <a:fld id="{CF1D6A0E-88C1-494C-8307-7ACA86A36028}" type="slidenum">
              <a:rPr lang="ar-SA" altLang="ar-SA" smtClean="0">
                <a:solidFill>
                  <a:srgbClr val="000000"/>
                </a:solidFill>
              </a:rPr>
              <a:pPr/>
              <a:t>‹#›</a:t>
            </a:fld>
            <a:endParaRPr lang="en-US" altLang="ar-SA">
              <a:solidFill>
                <a:srgbClr val="000000"/>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65566489-D272-4894-84F7-DD873ABA03CB}"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345CDA6F-0B00-44EC-AEA4-881CA8955703}" type="slidenum">
              <a:rPr lang="ar-SA" altLang="ar-SA" smtClean="0">
                <a:solidFill>
                  <a:srgbClr val="000000"/>
                </a:solidFill>
              </a:rPr>
              <a:pPr/>
              <a:t>‹#›</a:t>
            </a:fld>
            <a:endParaRPr lang="en-US" altLang="ar-SA">
              <a:solidFill>
                <a:srgbClr val="000000"/>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p:txBody>
          <a:bodyPr/>
          <a:lstStyle/>
          <a:p>
            <a:fld id="{8144CB22-17B1-4D32-8610-E012EA572BC1}"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endParaRPr lang="en-US" altLang="ar-SA">
              <a:solidFill>
                <a:srgbClr val="000000"/>
              </a:solidFill>
            </a:endParaRPr>
          </a:p>
        </p:txBody>
      </p:sp>
      <p:sp>
        <p:nvSpPr>
          <p:cNvPr id="8" name="Footer Placeholder 7"/>
          <p:cNvSpPr>
            <a:spLocks noGrp="1"/>
          </p:cNvSpPr>
          <p:nvPr>
            <p:ph type="ftr" sz="quarter" idx="11"/>
          </p:nvPr>
        </p:nvSpPr>
        <p:spPr/>
        <p:txBody>
          <a:bodyPr/>
          <a:lstStyle/>
          <a:p>
            <a:endParaRPr lang="en-US" altLang="ar-SA">
              <a:solidFill>
                <a:srgbClr val="000000"/>
              </a:solidFill>
            </a:endParaRPr>
          </a:p>
        </p:txBody>
      </p:sp>
      <p:sp>
        <p:nvSpPr>
          <p:cNvPr id="9" name="Slide Number Placeholder 8"/>
          <p:cNvSpPr>
            <a:spLocks noGrp="1"/>
          </p:cNvSpPr>
          <p:nvPr>
            <p:ph type="sldNum" sz="quarter" idx="12"/>
          </p:nvPr>
        </p:nvSpPr>
        <p:spPr/>
        <p:txBody>
          <a:bodyPr/>
          <a:lstStyle/>
          <a:p>
            <a:fld id="{BF36790A-9458-43A2-A3D0-09E55E28F841}"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endParaRPr lang="en-US" altLang="ar-SA">
              <a:solidFill>
                <a:srgbClr val="000000"/>
              </a:solidFill>
            </a:endParaRPr>
          </a:p>
        </p:txBody>
      </p:sp>
      <p:sp>
        <p:nvSpPr>
          <p:cNvPr id="4" name="Footer Placeholder 3"/>
          <p:cNvSpPr>
            <a:spLocks noGrp="1"/>
          </p:cNvSpPr>
          <p:nvPr>
            <p:ph type="ftr" sz="quarter" idx="11"/>
          </p:nvPr>
        </p:nvSpPr>
        <p:spPr/>
        <p:txBody>
          <a:bodyPr/>
          <a:lstStyle/>
          <a:p>
            <a:endParaRPr lang="en-US" altLang="ar-SA">
              <a:solidFill>
                <a:srgbClr val="000000"/>
              </a:solidFill>
            </a:endParaRPr>
          </a:p>
        </p:txBody>
      </p:sp>
      <p:sp>
        <p:nvSpPr>
          <p:cNvPr id="5" name="Slide Number Placeholder 4"/>
          <p:cNvSpPr>
            <a:spLocks noGrp="1"/>
          </p:cNvSpPr>
          <p:nvPr>
            <p:ph type="sldNum" sz="quarter" idx="12"/>
          </p:nvPr>
        </p:nvSpPr>
        <p:spPr/>
        <p:txBody>
          <a:bodyPr/>
          <a:lstStyle/>
          <a:p>
            <a:fld id="{6A3BE361-DFDB-41CB-91B5-99C72A112686}"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ar-SA">
              <a:solidFill>
                <a:srgbClr val="000000"/>
              </a:solidFill>
            </a:endParaRPr>
          </a:p>
        </p:txBody>
      </p:sp>
      <p:sp>
        <p:nvSpPr>
          <p:cNvPr id="3" name="Footer Placeholder 2"/>
          <p:cNvSpPr>
            <a:spLocks noGrp="1"/>
          </p:cNvSpPr>
          <p:nvPr>
            <p:ph type="ftr" sz="quarter" idx="11"/>
          </p:nvPr>
        </p:nvSpPr>
        <p:spPr/>
        <p:txBody>
          <a:bodyPr/>
          <a:lstStyle/>
          <a:p>
            <a:endParaRPr lang="en-US" altLang="ar-SA">
              <a:solidFill>
                <a:srgbClr val="000000"/>
              </a:solidFill>
            </a:endParaRPr>
          </a:p>
        </p:txBody>
      </p:sp>
      <p:sp>
        <p:nvSpPr>
          <p:cNvPr id="4" name="Slide Number Placeholder 3"/>
          <p:cNvSpPr>
            <a:spLocks noGrp="1"/>
          </p:cNvSpPr>
          <p:nvPr>
            <p:ph type="sldNum" sz="quarter" idx="12"/>
          </p:nvPr>
        </p:nvSpPr>
        <p:spPr/>
        <p:txBody>
          <a:bodyPr/>
          <a:lstStyle/>
          <a:p>
            <a:fld id="{786056B5-D250-4350-BA71-BAA7DDC73BFC}"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p:txBody>
          <a:bodyPr/>
          <a:lstStyle/>
          <a:p>
            <a:fld id="{5B7EC09B-376C-4D00-838F-917E3EBE4675}"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65566489-D272-4894-84F7-DD873ABA03CB}"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A53127A3-97A9-41BE-B906-4717A5DC9D4F}" type="slidenum">
              <a:rPr lang="ar-SA" altLang="ar-SA" smtClean="0">
                <a:solidFill>
                  <a:srgbClr val="000000"/>
                </a:solidFill>
              </a:rPr>
              <a:pPr/>
              <a:t>‹#›</a:t>
            </a:fld>
            <a:endParaRPr lang="en-US" altLang="ar-SA">
              <a:solidFill>
                <a:srgbClr val="000000"/>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703DFC85-78CE-4E6E-9A79-97A60357FBF6}"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ED4787D7-C7D1-408A-AC15-6A5DFA5E35EC}"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endParaRPr lang="en-US" altLang="ar-SA">
              <a:solidFill>
                <a:srgbClr val="000000"/>
              </a:solidFill>
            </a:endParaRPr>
          </a:p>
        </p:txBody>
      </p:sp>
      <p:sp>
        <p:nvSpPr>
          <p:cNvPr id="19" name="Footer Placeholder 18"/>
          <p:cNvSpPr>
            <a:spLocks noGrp="1"/>
          </p:cNvSpPr>
          <p:nvPr>
            <p:ph type="ftr" sz="quarter" idx="11"/>
          </p:nvPr>
        </p:nvSpPr>
        <p:spPr/>
        <p:txBody>
          <a:bodyPr/>
          <a:lstStyle/>
          <a:p>
            <a:endParaRPr lang="en-US" altLang="ar-SA">
              <a:solidFill>
                <a:srgbClr val="000000"/>
              </a:solidFill>
            </a:endParaRPr>
          </a:p>
        </p:txBody>
      </p:sp>
      <p:sp>
        <p:nvSpPr>
          <p:cNvPr id="27" name="Slide Number Placeholder 26"/>
          <p:cNvSpPr>
            <a:spLocks noGrp="1"/>
          </p:cNvSpPr>
          <p:nvPr>
            <p:ph type="sldNum" sz="quarter" idx="12"/>
          </p:nvPr>
        </p:nvSpPr>
        <p:spPr/>
        <p:txBody>
          <a:bodyPr/>
          <a:lstStyle/>
          <a:p>
            <a:fld id="{CF1D6A0E-88C1-494C-8307-7ACA86A36028}" type="slidenum">
              <a:rPr lang="ar-SA" altLang="ar-SA" smtClean="0">
                <a:solidFill>
                  <a:srgbClr val="000000"/>
                </a:solidFill>
              </a:rPr>
              <a:pPr/>
              <a:t>‹#›</a:t>
            </a:fld>
            <a:endParaRPr lang="en-US" altLang="ar-SA">
              <a:solidFill>
                <a:srgbClr val="000000"/>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65566489-D272-4894-84F7-DD873ABA03CB}"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345CDA6F-0B00-44EC-AEA4-881CA8955703}" type="slidenum">
              <a:rPr lang="ar-SA" altLang="ar-SA" smtClean="0">
                <a:solidFill>
                  <a:srgbClr val="000000"/>
                </a:solidFill>
              </a:rPr>
              <a:pPr/>
              <a:t>‹#›</a:t>
            </a:fld>
            <a:endParaRPr lang="en-US" altLang="ar-SA">
              <a:solidFill>
                <a:srgbClr val="000000"/>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p:txBody>
          <a:bodyPr/>
          <a:lstStyle/>
          <a:p>
            <a:fld id="{8144CB22-17B1-4D32-8610-E012EA572BC1}"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endParaRPr lang="en-US" altLang="ar-SA">
              <a:solidFill>
                <a:srgbClr val="000000"/>
              </a:solidFill>
            </a:endParaRPr>
          </a:p>
        </p:txBody>
      </p:sp>
      <p:sp>
        <p:nvSpPr>
          <p:cNvPr id="8" name="Footer Placeholder 7"/>
          <p:cNvSpPr>
            <a:spLocks noGrp="1"/>
          </p:cNvSpPr>
          <p:nvPr>
            <p:ph type="ftr" sz="quarter" idx="11"/>
          </p:nvPr>
        </p:nvSpPr>
        <p:spPr/>
        <p:txBody>
          <a:bodyPr/>
          <a:lstStyle/>
          <a:p>
            <a:endParaRPr lang="en-US" altLang="ar-SA">
              <a:solidFill>
                <a:srgbClr val="000000"/>
              </a:solidFill>
            </a:endParaRPr>
          </a:p>
        </p:txBody>
      </p:sp>
      <p:sp>
        <p:nvSpPr>
          <p:cNvPr id="9" name="Slide Number Placeholder 8"/>
          <p:cNvSpPr>
            <a:spLocks noGrp="1"/>
          </p:cNvSpPr>
          <p:nvPr>
            <p:ph type="sldNum" sz="quarter" idx="12"/>
          </p:nvPr>
        </p:nvSpPr>
        <p:spPr/>
        <p:txBody>
          <a:bodyPr/>
          <a:lstStyle/>
          <a:p>
            <a:fld id="{BF36790A-9458-43A2-A3D0-09E55E28F841}"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endParaRPr lang="en-US" altLang="ar-SA">
              <a:solidFill>
                <a:srgbClr val="000000"/>
              </a:solidFill>
            </a:endParaRPr>
          </a:p>
        </p:txBody>
      </p:sp>
      <p:sp>
        <p:nvSpPr>
          <p:cNvPr id="4" name="Footer Placeholder 3"/>
          <p:cNvSpPr>
            <a:spLocks noGrp="1"/>
          </p:cNvSpPr>
          <p:nvPr>
            <p:ph type="ftr" sz="quarter" idx="11"/>
          </p:nvPr>
        </p:nvSpPr>
        <p:spPr/>
        <p:txBody>
          <a:bodyPr/>
          <a:lstStyle/>
          <a:p>
            <a:endParaRPr lang="en-US" altLang="ar-SA">
              <a:solidFill>
                <a:srgbClr val="000000"/>
              </a:solidFill>
            </a:endParaRPr>
          </a:p>
        </p:txBody>
      </p:sp>
      <p:sp>
        <p:nvSpPr>
          <p:cNvPr id="5" name="Slide Number Placeholder 4"/>
          <p:cNvSpPr>
            <a:spLocks noGrp="1"/>
          </p:cNvSpPr>
          <p:nvPr>
            <p:ph type="sldNum" sz="quarter" idx="12"/>
          </p:nvPr>
        </p:nvSpPr>
        <p:spPr/>
        <p:txBody>
          <a:bodyPr/>
          <a:lstStyle/>
          <a:p>
            <a:fld id="{6A3BE361-DFDB-41CB-91B5-99C72A112686}"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ar-SA">
              <a:solidFill>
                <a:srgbClr val="000000"/>
              </a:solidFill>
            </a:endParaRPr>
          </a:p>
        </p:txBody>
      </p:sp>
      <p:sp>
        <p:nvSpPr>
          <p:cNvPr id="3" name="Footer Placeholder 2"/>
          <p:cNvSpPr>
            <a:spLocks noGrp="1"/>
          </p:cNvSpPr>
          <p:nvPr>
            <p:ph type="ftr" sz="quarter" idx="11"/>
          </p:nvPr>
        </p:nvSpPr>
        <p:spPr/>
        <p:txBody>
          <a:bodyPr/>
          <a:lstStyle/>
          <a:p>
            <a:endParaRPr lang="en-US" altLang="ar-SA">
              <a:solidFill>
                <a:srgbClr val="000000"/>
              </a:solidFill>
            </a:endParaRPr>
          </a:p>
        </p:txBody>
      </p:sp>
      <p:sp>
        <p:nvSpPr>
          <p:cNvPr id="4" name="Slide Number Placeholder 3"/>
          <p:cNvSpPr>
            <a:spLocks noGrp="1"/>
          </p:cNvSpPr>
          <p:nvPr>
            <p:ph type="sldNum" sz="quarter" idx="12"/>
          </p:nvPr>
        </p:nvSpPr>
        <p:spPr/>
        <p:txBody>
          <a:bodyPr/>
          <a:lstStyle/>
          <a:p>
            <a:fld id="{786056B5-D250-4350-BA71-BAA7DDC73BFC}"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345CDA6F-0B00-44EC-AEA4-881CA8955703}" type="slidenum">
              <a:rPr lang="ar-SA" altLang="ar-SA" smtClean="0">
                <a:solidFill>
                  <a:srgbClr val="000000"/>
                </a:solidFill>
              </a:rPr>
              <a:pPr/>
              <a:t>‹#›</a:t>
            </a:fld>
            <a:endParaRPr lang="en-US" altLang="ar-SA">
              <a:solidFill>
                <a:srgbClr val="000000"/>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p:txBody>
          <a:bodyPr/>
          <a:lstStyle/>
          <a:p>
            <a:fld id="{5B7EC09B-376C-4D00-838F-917E3EBE4675}"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A53127A3-97A9-41BE-B906-4717A5DC9D4F}" type="slidenum">
              <a:rPr lang="ar-SA" altLang="ar-SA" smtClean="0">
                <a:solidFill>
                  <a:srgbClr val="000000"/>
                </a:solidFill>
              </a:rPr>
              <a:pPr/>
              <a:t>‹#›</a:t>
            </a:fld>
            <a:endParaRPr lang="en-US" altLang="ar-SA">
              <a:solidFill>
                <a:srgbClr val="000000"/>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703DFC85-78CE-4E6E-9A79-97A60357FBF6}"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ED4787D7-C7D1-408A-AC15-6A5DFA5E35EC}"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endParaRPr lang="en-US" altLang="ar-SA">
              <a:solidFill>
                <a:srgbClr val="000000"/>
              </a:solidFill>
            </a:endParaRPr>
          </a:p>
        </p:txBody>
      </p:sp>
      <p:sp>
        <p:nvSpPr>
          <p:cNvPr id="19" name="Footer Placeholder 18"/>
          <p:cNvSpPr>
            <a:spLocks noGrp="1"/>
          </p:cNvSpPr>
          <p:nvPr>
            <p:ph type="ftr" sz="quarter" idx="11"/>
          </p:nvPr>
        </p:nvSpPr>
        <p:spPr/>
        <p:txBody>
          <a:bodyPr/>
          <a:lstStyle/>
          <a:p>
            <a:endParaRPr lang="en-US" altLang="ar-SA">
              <a:solidFill>
                <a:srgbClr val="000000"/>
              </a:solidFill>
            </a:endParaRPr>
          </a:p>
        </p:txBody>
      </p:sp>
      <p:sp>
        <p:nvSpPr>
          <p:cNvPr id="27" name="Slide Number Placeholder 26"/>
          <p:cNvSpPr>
            <a:spLocks noGrp="1"/>
          </p:cNvSpPr>
          <p:nvPr>
            <p:ph type="sldNum" sz="quarter" idx="12"/>
          </p:nvPr>
        </p:nvSpPr>
        <p:spPr/>
        <p:txBody>
          <a:bodyPr/>
          <a:lstStyle/>
          <a:p>
            <a:fld id="{CF1D6A0E-88C1-494C-8307-7ACA86A36028}" type="slidenum">
              <a:rPr lang="ar-SA" altLang="ar-SA" smtClean="0">
                <a:solidFill>
                  <a:srgbClr val="000000"/>
                </a:solidFill>
              </a:rPr>
              <a:pPr/>
              <a:t>‹#›</a:t>
            </a:fld>
            <a:endParaRPr lang="en-US" altLang="ar-SA">
              <a:solidFill>
                <a:srgbClr val="000000"/>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65566489-D272-4894-84F7-DD873ABA03CB}"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345CDA6F-0B00-44EC-AEA4-881CA8955703}" type="slidenum">
              <a:rPr lang="ar-SA" altLang="ar-SA" smtClean="0">
                <a:solidFill>
                  <a:srgbClr val="000000"/>
                </a:solidFill>
              </a:rPr>
              <a:pPr/>
              <a:t>‹#›</a:t>
            </a:fld>
            <a:endParaRPr lang="en-US" altLang="ar-SA">
              <a:solidFill>
                <a:srgbClr val="000000"/>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p:txBody>
          <a:bodyPr/>
          <a:lstStyle/>
          <a:p>
            <a:fld id="{8144CB22-17B1-4D32-8610-E012EA572BC1}"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endParaRPr lang="en-US" altLang="ar-SA">
              <a:solidFill>
                <a:srgbClr val="000000"/>
              </a:solidFill>
            </a:endParaRPr>
          </a:p>
        </p:txBody>
      </p:sp>
      <p:sp>
        <p:nvSpPr>
          <p:cNvPr id="8" name="Footer Placeholder 7"/>
          <p:cNvSpPr>
            <a:spLocks noGrp="1"/>
          </p:cNvSpPr>
          <p:nvPr>
            <p:ph type="ftr" sz="quarter" idx="11"/>
          </p:nvPr>
        </p:nvSpPr>
        <p:spPr/>
        <p:txBody>
          <a:bodyPr/>
          <a:lstStyle/>
          <a:p>
            <a:endParaRPr lang="en-US" altLang="ar-SA">
              <a:solidFill>
                <a:srgbClr val="000000"/>
              </a:solidFill>
            </a:endParaRPr>
          </a:p>
        </p:txBody>
      </p:sp>
      <p:sp>
        <p:nvSpPr>
          <p:cNvPr id="9" name="Slide Number Placeholder 8"/>
          <p:cNvSpPr>
            <a:spLocks noGrp="1"/>
          </p:cNvSpPr>
          <p:nvPr>
            <p:ph type="sldNum" sz="quarter" idx="12"/>
          </p:nvPr>
        </p:nvSpPr>
        <p:spPr/>
        <p:txBody>
          <a:bodyPr/>
          <a:lstStyle/>
          <a:p>
            <a:fld id="{BF36790A-9458-43A2-A3D0-09E55E28F841}"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endParaRPr lang="en-US" altLang="ar-SA">
              <a:solidFill>
                <a:srgbClr val="000000"/>
              </a:solidFill>
            </a:endParaRPr>
          </a:p>
        </p:txBody>
      </p:sp>
      <p:sp>
        <p:nvSpPr>
          <p:cNvPr id="4" name="Footer Placeholder 3"/>
          <p:cNvSpPr>
            <a:spLocks noGrp="1"/>
          </p:cNvSpPr>
          <p:nvPr>
            <p:ph type="ftr" sz="quarter" idx="11"/>
          </p:nvPr>
        </p:nvSpPr>
        <p:spPr/>
        <p:txBody>
          <a:bodyPr/>
          <a:lstStyle/>
          <a:p>
            <a:endParaRPr lang="en-US" altLang="ar-SA">
              <a:solidFill>
                <a:srgbClr val="000000"/>
              </a:solidFill>
            </a:endParaRPr>
          </a:p>
        </p:txBody>
      </p:sp>
      <p:sp>
        <p:nvSpPr>
          <p:cNvPr id="5" name="Slide Number Placeholder 4"/>
          <p:cNvSpPr>
            <a:spLocks noGrp="1"/>
          </p:cNvSpPr>
          <p:nvPr>
            <p:ph type="sldNum" sz="quarter" idx="12"/>
          </p:nvPr>
        </p:nvSpPr>
        <p:spPr/>
        <p:txBody>
          <a:bodyPr/>
          <a:lstStyle/>
          <a:p>
            <a:fld id="{6A3BE361-DFDB-41CB-91B5-99C72A112686}"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p:txBody>
          <a:bodyPr/>
          <a:lstStyle/>
          <a:p>
            <a:fld id="{8144CB22-17B1-4D32-8610-E012EA572BC1}"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ar-SA">
              <a:solidFill>
                <a:srgbClr val="000000"/>
              </a:solidFill>
            </a:endParaRPr>
          </a:p>
        </p:txBody>
      </p:sp>
      <p:sp>
        <p:nvSpPr>
          <p:cNvPr id="3" name="Footer Placeholder 2"/>
          <p:cNvSpPr>
            <a:spLocks noGrp="1"/>
          </p:cNvSpPr>
          <p:nvPr>
            <p:ph type="ftr" sz="quarter" idx="11"/>
          </p:nvPr>
        </p:nvSpPr>
        <p:spPr/>
        <p:txBody>
          <a:bodyPr/>
          <a:lstStyle/>
          <a:p>
            <a:endParaRPr lang="en-US" altLang="ar-SA">
              <a:solidFill>
                <a:srgbClr val="000000"/>
              </a:solidFill>
            </a:endParaRPr>
          </a:p>
        </p:txBody>
      </p:sp>
      <p:sp>
        <p:nvSpPr>
          <p:cNvPr id="4" name="Slide Number Placeholder 3"/>
          <p:cNvSpPr>
            <a:spLocks noGrp="1"/>
          </p:cNvSpPr>
          <p:nvPr>
            <p:ph type="sldNum" sz="quarter" idx="12"/>
          </p:nvPr>
        </p:nvSpPr>
        <p:spPr/>
        <p:txBody>
          <a:bodyPr/>
          <a:lstStyle/>
          <a:p>
            <a:fld id="{786056B5-D250-4350-BA71-BAA7DDC73BFC}"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p:txBody>
          <a:bodyPr/>
          <a:lstStyle/>
          <a:p>
            <a:fld id="{5B7EC09B-376C-4D00-838F-917E3EBE4675}"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A53127A3-97A9-41BE-B906-4717A5DC9D4F}" type="slidenum">
              <a:rPr lang="ar-SA" altLang="ar-SA" smtClean="0">
                <a:solidFill>
                  <a:srgbClr val="000000"/>
                </a:solidFill>
              </a:rPr>
              <a:pPr/>
              <a:t>‹#›</a:t>
            </a:fld>
            <a:endParaRPr lang="en-US" altLang="ar-SA">
              <a:solidFill>
                <a:srgbClr val="000000"/>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703DFC85-78CE-4E6E-9A79-97A60357FBF6}"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endParaRPr lang="en-US" altLang="ar-SA">
              <a:solidFill>
                <a:srgbClr val="000000"/>
              </a:solidFill>
            </a:endParaRPr>
          </a:p>
        </p:txBody>
      </p:sp>
      <p:sp>
        <p:nvSpPr>
          <p:cNvPr id="5" name="Footer Placeholder 4"/>
          <p:cNvSpPr>
            <a:spLocks noGrp="1"/>
          </p:cNvSpPr>
          <p:nvPr>
            <p:ph type="ftr" sz="quarter" idx="11"/>
          </p:nvPr>
        </p:nvSpPr>
        <p:spPr/>
        <p:txBody>
          <a:bodyPr/>
          <a:lstStyle/>
          <a:p>
            <a:endParaRPr lang="en-US" altLang="ar-SA">
              <a:solidFill>
                <a:srgbClr val="000000"/>
              </a:solidFill>
            </a:endParaRPr>
          </a:p>
        </p:txBody>
      </p:sp>
      <p:sp>
        <p:nvSpPr>
          <p:cNvPr id="6" name="Slide Number Placeholder 5"/>
          <p:cNvSpPr>
            <a:spLocks noGrp="1"/>
          </p:cNvSpPr>
          <p:nvPr>
            <p:ph type="sldNum" sz="quarter" idx="12"/>
          </p:nvPr>
        </p:nvSpPr>
        <p:spPr/>
        <p:txBody>
          <a:bodyPr/>
          <a:lstStyle/>
          <a:p>
            <a:fld id="{ED4787D7-C7D1-408A-AC15-6A5DFA5E35EC}"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endParaRPr lang="en-US" altLang="ar-SA">
              <a:solidFill>
                <a:srgbClr val="000000"/>
              </a:solidFill>
            </a:endParaRPr>
          </a:p>
        </p:txBody>
      </p:sp>
      <p:sp>
        <p:nvSpPr>
          <p:cNvPr id="8" name="Footer Placeholder 7"/>
          <p:cNvSpPr>
            <a:spLocks noGrp="1"/>
          </p:cNvSpPr>
          <p:nvPr>
            <p:ph type="ftr" sz="quarter" idx="11"/>
          </p:nvPr>
        </p:nvSpPr>
        <p:spPr/>
        <p:txBody>
          <a:bodyPr/>
          <a:lstStyle/>
          <a:p>
            <a:endParaRPr lang="en-US" altLang="ar-SA">
              <a:solidFill>
                <a:srgbClr val="000000"/>
              </a:solidFill>
            </a:endParaRPr>
          </a:p>
        </p:txBody>
      </p:sp>
      <p:sp>
        <p:nvSpPr>
          <p:cNvPr id="9" name="Slide Number Placeholder 8"/>
          <p:cNvSpPr>
            <a:spLocks noGrp="1"/>
          </p:cNvSpPr>
          <p:nvPr>
            <p:ph type="sldNum" sz="quarter" idx="12"/>
          </p:nvPr>
        </p:nvSpPr>
        <p:spPr/>
        <p:txBody>
          <a:bodyPr/>
          <a:lstStyle/>
          <a:p>
            <a:fld id="{BF36790A-9458-43A2-A3D0-09E55E28F841}"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endParaRPr lang="en-US" altLang="ar-SA">
              <a:solidFill>
                <a:srgbClr val="000000"/>
              </a:solidFill>
            </a:endParaRPr>
          </a:p>
        </p:txBody>
      </p:sp>
      <p:sp>
        <p:nvSpPr>
          <p:cNvPr id="4" name="Footer Placeholder 3"/>
          <p:cNvSpPr>
            <a:spLocks noGrp="1"/>
          </p:cNvSpPr>
          <p:nvPr>
            <p:ph type="ftr" sz="quarter" idx="11"/>
          </p:nvPr>
        </p:nvSpPr>
        <p:spPr/>
        <p:txBody>
          <a:bodyPr/>
          <a:lstStyle/>
          <a:p>
            <a:endParaRPr lang="en-US" altLang="ar-SA">
              <a:solidFill>
                <a:srgbClr val="000000"/>
              </a:solidFill>
            </a:endParaRPr>
          </a:p>
        </p:txBody>
      </p:sp>
      <p:sp>
        <p:nvSpPr>
          <p:cNvPr id="5" name="Slide Number Placeholder 4"/>
          <p:cNvSpPr>
            <a:spLocks noGrp="1"/>
          </p:cNvSpPr>
          <p:nvPr>
            <p:ph type="sldNum" sz="quarter" idx="12"/>
          </p:nvPr>
        </p:nvSpPr>
        <p:spPr/>
        <p:txBody>
          <a:bodyPr/>
          <a:lstStyle/>
          <a:p>
            <a:fld id="{6A3BE361-DFDB-41CB-91B5-99C72A112686}"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ar-SA">
              <a:solidFill>
                <a:srgbClr val="000000"/>
              </a:solidFill>
            </a:endParaRPr>
          </a:p>
        </p:txBody>
      </p:sp>
      <p:sp>
        <p:nvSpPr>
          <p:cNvPr id="3" name="Footer Placeholder 2"/>
          <p:cNvSpPr>
            <a:spLocks noGrp="1"/>
          </p:cNvSpPr>
          <p:nvPr>
            <p:ph type="ftr" sz="quarter" idx="11"/>
          </p:nvPr>
        </p:nvSpPr>
        <p:spPr/>
        <p:txBody>
          <a:bodyPr/>
          <a:lstStyle/>
          <a:p>
            <a:endParaRPr lang="en-US" altLang="ar-SA">
              <a:solidFill>
                <a:srgbClr val="000000"/>
              </a:solidFill>
            </a:endParaRPr>
          </a:p>
        </p:txBody>
      </p:sp>
      <p:sp>
        <p:nvSpPr>
          <p:cNvPr id="4" name="Slide Number Placeholder 3"/>
          <p:cNvSpPr>
            <a:spLocks noGrp="1"/>
          </p:cNvSpPr>
          <p:nvPr>
            <p:ph type="sldNum" sz="quarter" idx="12"/>
          </p:nvPr>
        </p:nvSpPr>
        <p:spPr/>
        <p:txBody>
          <a:bodyPr/>
          <a:lstStyle/>
          <a:p>
            <a:fld id="{786056B5-D250-4350-BA71-BAA7DDC73BFC}"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p:txBody>
          <a:bodyPr/>
          <a:lstStyle/>
          <a:p>
            <a:fld id="{5B7EC09B-376C-4D00-838F-917E3EBE4675}" type="slidenum">
              <a:rPr lang="ar-SA" altLang="ar-SA" smtClean="0">
                <a:solidFill>
                  <a:srgbClr val="000000"/>
                </a:solidFill>
              </a:rPr>
              <a:pPr/>
              <a:t>‹#›</a:t>
            </a:fld>
            <a:endParaRPr lang="en-US" altLang="ar-SA">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endParaRPr lang="en-US" altLang="ar-SA">
              <a:solidFill>
                <a:srgbClr val="000000"/>
              </a:solidFill>
            </a:endParaRPr>
          </a:p>
        </p:txBody>
      </p:sp>
      <p:sp>
        <p:nvSpPr>
          <p:cNvPr id="6" name="Footer Placeholder 5"/>
          <p:cNvSpPr>
            <a:spLocks noGrp="1"/>
          </p:cNvSpPr>
          <p:nvPr>
            <p:ph type="ftr" sz="quarter" idx="11"/>
          </p:nvPr>
        </p:nvSpPr>
        <p:spPr/>
        <p:txBody>
          <a:bodyPr/>
          <a:lstStyle/>
          <a:p>
            <a:endParaRPr lang="en-US" altLang="ar-SA">
              <a:solidFill>
                <a:srgbClr val="000000"/>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A53127A3-97A9-41BE-B906-4717A5DC9D4F}" type="slidenum">
              <a:rPr lang="ar-SA" altLang="ar-SA" smtClean="0">
                <a:solidFill>
                  <a:srgbClr val="000000"/>
                </a:solidFill>
              </a:rPr>
              <a:pPr/>
              <a:t>‹#›</a:t>
            </a:fld>
            <a:endParaRPr lang="en-US" altLang="ar-SA">
              <a:solidFill>
                <a:srgbClr val="000000"/>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endParaRPr lang="en-US" altLang="ar-SA">
              <a:solidFill>
                <a:srgbClr val="000000"/>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endParaRPr lang="en-US" altLang="ar-SA">
              <a:solidFill>
                <a:srgbClr val="000000"/>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pPr>
            <a:fld id="{3FAEB4C1-FB2D-4157-8CC2-0BDFEDE975AF}" type="slidenum">
              <a:rPr lang="ar-SA" altLang="ar-SA" smtClean="0">
                <a:solidFill>
                  <a:srgbClr val="000000"/>
                </a:solidFill>
              </a:rPr>
              <a:pPr fontAlgn="base">
                <a:spcBef>
                  <a:spcPct val="0"/>
                </a:spcBef>
                <a:spcAft>
                  <a:spcPct val="0"/>
                </a:spcAft>
              </a:pPr>
              <a:t>‹#›</a:t>
            </a:fld>
            <a:endParaRPr lang="en-US" altLang="ar-SA">
              <a:solidFill>
                <a:srgbClr val="000000"/>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endParaRPr lang="en-US" altLang="ar-SA">
              <a:solidFill>
                <a:srgbClr val="000000"/>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endParaRPr lang="en-US" altLang="ar-SA">
              <a:solidFill>
                <a:srgbClr val="000000"/>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pPr>
            <a:fld id="{3FAEB4C1-FB2D-4157-8CC2-0BDFEDE975AF}" type="slidenum">
              <a:rPr lang="ar-SA" altLang="ar-SA" smtClean="0">
                <a:solidFill>
                  <a:srgbClr val="000000"/>
                </a:solidFill>
              </a:rPr>
              <a:pPr fontAlgn="base">
                <a:spcBef>
                  <a:spcPct val="0"/>
                </a:spcBef>
                <a:spcAft>
                  <a:spcPct val="0"/>
                </a:spcAft>
              </a:pPr>
              <a:t>‹#›</a:t>
            </a:fld>
            <a:endParaRPr lang="en-US" altLang="ar-SA">
              <a:solidFill>
                <a:srgbClr val="000000"/>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endParaRPr lang="en-US" altLang="ar-SA">
              <a:solidFill>
                <a:srgbClr val="000000"/>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endParaRPr lang="en-US" altLang="ar-SA">
              <a:solidFill>
                <a:srgbClr val="000000"/>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pPr>
            <a:fld id="{3FAEB4C1-FB2D-4157-8CC2-0BDFEDE975AF}" type="slidenum">
              <a:rPr lang="ar-SA" altLang="ar-SA" smtClean="0">
                <a:solidFill>
                  <a:srgbClr val="000000"/>
                </a:solidFill>
              </a:rPr>
              <a:pPr fontAlgn="base">
                <a:spcBef>
                  <a:spcPct val="0"/>
                </a:spcBef>
                <a:spcAft>
                  <a:spcPct val="0"/>
                </a:spcAft>
              </a:pPr>
              <a:t>‹#›</a:t>
            </a:fld>
            <a:endParaRPr lang="en-US" altLang="ar-SA">
              <a:solidFill>
                <a:srgbClr val="000000"/>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endParaRPr lang="en-US" altLang="ar-SA">
              <a:solidFill>
                <a:srgbClr val="000000"/>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pPr>
            <a:endParaRPr lang="en-US" altLang="ar-SA">
              <a:solidFill>
                <a:srgbClr val="000000"/>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pPr>
            <a:fld id="{3FAEB4C1-FB2D-4157-8CC2-0BDFEDE975AF}" type="slidenum">
              <a:rPr lang="ar-SA" altLang="ar-SA" smtClean="0">
                <a:solidFill>
                  <a:srgbClr val="000000"/>
                </a:solidFill>
              </a:rPr>
              <a:pPr fontAlgn="base">
                <a:spcBef>
                  <a:spcPct val="0"/>
                </a:spcBef>
                <a:spcAft>
                  <a:spcPct val="0"/>
                </a:spcAft>
              </a:pPr>
              <a:t>‹#›</a:t>
            </a:fld>
            <a:endParaRPr lang="en-US" altLang="ar-SA">
              <a:solidFill>
                <a:srgbClr val="000000"/>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2292864"/>
          </a:xfrm>
        </p:spPr>
        <p:txBody>
          <a:bodyPr>
            <a:normAutofit/>
          </a:bodyPr>
          <a:lstStyle/>
          <a:p>
            <a:pPr algn="ctr"/>
            <a:r>
              <a:rPr lang="ar-SA" sz="7200" b="1" dirty="0">
                <a:solidFill>
                  <a:srgbClr val="FF0000"/>
                </a:solidFill>
              </a:rPr>
              <a:t>المنطوق والمفهوم</a:t>
            </a:r>
            <a:endParaRPr lang="ar-SA" sz="6000" dirty="0"/>
          </a:p>
        </p:txBody>
      </p:sp>
    </p:spTree>
    <p:extLst>
      <p:ext uri="{BB962C8B-B14F-4D97-AF65-F5344CB8AC3E}">
        <p14:creationId xmlns:p14="http://schemas.microsoft.com/office/powerpoint/2010/main" val="71264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idx="1"/>
          </p:nvPr>
        </p:nvSpPr>
        <p:spPr>
          <a:xfrm>
            <a:off x="468313" y="260350"/>
            <a:ext cx="8435975" cy="6264275"/>
          </a:xfrm>
        </p:spPr>
        <p:txBody>
          <a:bodyPr>
            <a:normAutofit/>
          </a:bodyPr>
          <a:lstStyle/>
          <a:p>
            <a:r>
              <a:rPr lang="ar-SA" sz="4000" b="1" dirty="0">
                <a:solidFill>
                  <a:srgbClr val="A52A2A"/>
                </a:solidFill>
                <a:latin typeface="Traditional Arabic"/>
              </a:rPr>
              <a:t>دلالة </a:t>
            </a:r>
            <a:r>
              <a:rPr lang="ar-SA" sz="4000" b="1" dirty="0" smtClean="0">
                <a:solidFill>
                  <a:srgbClr val="A52A2A"/>
                </a:solidFill>
                <a:latin typeface="Traditional Arabic"/>
              </a:rPr>
              <a:t>الإشارة:</a:t>
            </a:r>
            <a:r>
              <a:rPr lang="ar-SA" sz="2800" dirty="0"/>
              <a:t/>
            </a:r>
            <a:br>
              <a:rPr lang="ar-SA" sz="2800" dirty="0"/>
            </a:br>
            <a:r>
              <a:rPr lang="ar-SA" sz="2800" b="1" dirty="0">
                <a:solidFill>
                  <a:srgbClr val="222222"/>
                </a:solidFill>
                <a:latin typeface="Traditional Arabic"/>
              </a:rPr>
              <a:t>وهو: ما دل لفظه على ما لم يقصد به قصدا أوليًّا بل من لازمه.</a:t>
            </a:r>
            <a:r>
              <a:rPr lang="ar-SA" sz="2800" dirty="0"/>
              <a:t/>
            </a:r>
            <a:br>
              <a:rPr lang="ar-SA" sz="2800" dirty="0"/>
            </a:br>
            <a:r>
              <a:rPr lang="ar-SA" sz="2800" b="1" dirty="0">
                <a:solidFill>
                  <a:srgbClr val="222222"/>
                </a:solidFill>
                <a:latin typeface="Traditional Arabic"/>
              </a:rPr>
              <a:t>ومثاله: قوله تعالى: </a:t>
            </a:r>
            <a:r>
              <a:rPr lang="ar-SA" sz="3200" b="1" dirty="0">
                <a:solidFill>
                  <a:srgbClr val="0070C0"/>
                </a:solidFill>
                <a:latin typeface="Traditional Arabic"/>
              </a:rPr>
              <a:t>{أُحِلَّ لَكُمْ لَيْلَةَ الصِّيَامِ الرَّفَثُ إِلَى نِسَائِكُمْ هُنَّ لِبَاسٌ لَكُمْ وَأَنْتُمْ لِبَاسٌ لَهُنَّ عَلِمَ اللَّهُ أَنَّكُمْ كُنْتُمْ تَخْتَانُونَ أَنْفُسَكُمْ فَتَابَ </a:t>
            </a:r>
            <a:r>
              <a:rPr lang="ar-SA" sz="3200" b="1" dirty="0" smtClean="0">
                <a:solidFill>
                  <a:srgbClr val="0070C0"/>
                </a:solidFill>
                <a:latin typeface="Traditional Arabic"/>
              </a:rPr>
              <a:t>عَلَيْكُمْ </a:t>
            </a:r>
            <a:r>
              <a:rPr lang="ar-SA" sz="3200" b="1" dirty="0">
                <a:solidFill>
                  <a:srgbClr val="0070C0"/>
                </a:solidFill>
                <a:latin typeface="Traditional Arabic"/>
              </a:rPr>
              <a:t>وَعَفَا عَنْكُمْ فَالْآنَ بَاشِرُوهُنَّ وَابْتَغُوا مَا كَتَبَ اللَّهُ لَكُمْ وَكُلُوا وَاشْرَبُوا حَتَّى يَتَبَيَّنَ لَكُمُ الْخَيْطُ الْأَبْيَضُ مِنَ الْخَيْطِ الْأَسْوَدِ مِنَ الْفَجْرِ} </a:t>
            </a:r>
            <a:endParaRPr lang="ar-SA" sz="3200" b="1" dirty="0" smtClean="0">
              <a:solidFill>
                <a:srgbClr val="0070C0"/>
              </a:solidFill>
              <a:latin typeface="Traditional Arabic"/>
            </a:endParaRPr>
          </a:p>
          <a:p>
            <a:pPr marL="0" indent="0">
              <a:buNone/>
            </a:pPr>
            <a:r>
              <a:rPr lang="ar-SA" sz="3200" b="1" dirty="0">
                <a:solidFill>
                  <a:srgbClr val="0070C0"/>
                </a:solidFill>
                <a:latin typeface="Traditional Arabic"/>
              </a:rPr>
              <a:t> </a:t>
            </a:r>
            <a:r>
              <a:rPr lang="ar-SA" sz="3200" b="1" dirty="0" smtClean="0">
                <a:solidFill>
                  <a:srgbClr val="0070C0"/>
                </a:solidFill>
                <a:latin typeface="Traditional Arabic"/>
              </a:rPr>
              <a:t>    </a:t>
            </a:r>
            <a:r>
              <a:rPr lang="ar-SA" sz="3200" b="1" dirty="0" smtClean="0">
                <a:solidFill>
                  <a:srgbClr val="222222"/>
                </a:solidFill>
                <a:latin typeface="Traditional Arabic"/>
              </a:rPr>
              <a:t>فإنه </a:t>
            </a:r>
            <a:r>
              <a:rPr lang="ar-SA" sz="3200" b="1" dirty="0">
                <a:solidFill>
                  <a:srgbClr val="222222"/>
                </a:solidFill>
                <a:latin typeface="Traditional Arabic"/>
              </a:rPr>
              <a:t>يلزم من جواز الأكل والشرب والجماع حتى الفجر بحيث لا يتسع الوقت للغسل من الجنابة أن يصبح الصائم على جنابة فتكون دلالة اللفظ أشارت إلى جواز إصباح الصائم على جنابة وهو معنى لم يقصد باللفظ قصدًا أوليًّا بل من لوازمه. </a:t>
            </a:r>
            <a:endParaRPr lang="en-US" altLang="ar-SA" sz="3200" dirty="0"/>
          </a:p>
        </p:txBody>
      </p:sp>
    </p:spTree>
    <p:extLst>
      <p:ext uri="{BB962C8B-B14F-4D97-AF65-F5344CB8AC3E}">
        <p14:creationId xmlns:p14="http://schemas.microsoft.com/office/powerpoint/2010/main" val="860780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عنصر نائب للمحتوى 6"/>
          <p:cNvGraphicFramePr>
            <a:graphicFrameLocks noGrp="1"/>
          </p:cNvGraphicFramePr>
          <p:nvPr>
            <p:ph idx="1"/>
            <p:extLst>
              <p:ext uri="{D42A27DB-BD31-4B8C-83A1-F6EECF244321}">
                <p14:modId xmlns:p14="http://schemas.microsoft.com/office/powerpoint/2010/main" val="2512099206"/>
              </p:ext>
            </p:extLst>
          </p:nvPr>
        </p:nvGraphicFramePr>
        <p:xfrm>
          <a:off x="251520" y="260648"/>
          <a:ext cx="8712968" cy="6063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178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عنصر نائب للمحتوى 6"/>
          <p:cNvGraphicFramePr>
            <a:graphicFrameLocks noGrp="1"/>
          </p:cNvGraphicFramePr>
          <p:nvPr>
            <p:ph idx="1"/>
            <p:extLst>
              <p:ext uri="{D42A27DB-BD31-4B8C-83A1-F6EECF244321}">
                <p14:modId xmlns:p14="http://schemas.microsoft.com/office/powerpoint/2010/main" val="2940186908"/>
              </p:ext>
            </p:extLst>
          </p:nvPr>
        </p:nvGraphicFramePr>
        <p:xfrm>
          <a:off x="251520" y="260648"/>
          <a:ext cx="8712968" cy="6063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0508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txBody>
          <a:bodyPr/>
          <a:lstStyle/>
          <a:p>
            <a:pPr marL="0" indent="0">
              <a:buNone/>
            </a:pPr>
            <a:r>
              <a:rPr lang="ar-SA" sz="4800" b="1" dirty="0" smtClean="0">
                <a:solidFill>
                  <a:srgbClr val="222222"/>
                </a:solidFill>
                <a:latin typeface="Traditional Arabic"/>
              </a:rPr>
              <a:t>1- المنطوق</a:t>
            </a:r>
            <a:r>
              <a:rPr lang="ar-SA" sz="4800" b="1" dirty="0">
                <a:solidFill>
                  <a:srgbClr val="222222"/>
                </a:solidFill>
                <a:latin typeface="Traditional Arabic"/>
              </a:rPr>
              <a:t>:</a:t>
            </a:r>
            <a:endParaRPr lang="ar-SA" sz="4800" b="1" dirty="0">
              <a:solidFill>
                <a:srgbClr val="FF0000"/>
              </a:solidFill>
              <a:latin typeface="Traditional Arabic"/>
            </a:endParaRPr>
          </a:p>
          <a:p>
            <a:pPr marL="0" indent="0">
              <a:buNone/>
            </a:pPr>
            <a:r>
              <a:rPr lang="ar-SA" sz="4000" b="1" dirty="0">
                <a:solidFill>
                  <a:srgbClr val="FF0000"/>
                </a:solidFill>
                <a:latin typeface="Traditional Arabic"/>
              </a:rPr>
              <a:t>وهو ما دل عليه اللفظ في محل </a:t>
            </a:r>
            <a:r>
              <a:rPr lang="ar-SA" sz="4000" b="1" dirty="0" smtClean="0">
                <a:solidFill>
                  <a:srgbClr val="FF0000"/>
                </a:solidFill>
                <a:latin typeface="Traditional Arabic"/>
              </a:rPr>
              <a:t>النطق</a:t>
            </a:r>
            <a:endParaRPr lang="ar-SA" sz="4000" b="1" dirty="0">
              <a:solidFill>
                <a:srgbClr val="222222"/>
              </a:solidFill>
              <a:latin typeface="Traditional Arabic"/>
            </a:endParaRPr>
          </a:p>
          <a:p>
            <a:pPr marL="0" indent="0">
              <a:buNone/>
            </a:pPr>
            <a:r>
              <a:rPr lang="ar-SA" sz="4000" b="1" dirty="0" smtClean="0">
                <a:solidFill>
                  <a:srgbClr val="00B050"/>
                </a:solidFill>
                <a:latin typeface="Traditional Arabic"/>
              </a:rPr>
              <a:t> </a:t>
            </a:r>
            <a:r>
              <a:rPr lang="ar-SA" sz="4000" b="1" dirty="0">
                <a:solidFill>
                  <a:srgbClr val="00B050"/>
                </a:solidFill>
                <a:latin typeface="Traditional Arabic"/>
              </a:rPr>
              <a:t>أو دلالة اللفظ على حكم نطق به مطابقة أو تضمنًا أو </a:t>
            </a:r>
            <a:r>
              <a:rPr lang="ar-SA" sz="4000" b="1" dirty="0" smtClean="0">
                <a:solidFill>
                  <a:srgbClr val="00B050"/>
                </a:solidFill>
                <a:latin typeface="Traditional Arabic"/>
              </a:rPr>
              <a:t>التزامًا.</a:t>
            </a:r>
            <a:endParaRPr lang="ar-SA" sz="4000" b="1" dirty="0">
              <a:solidFill>
                <a:srgbClr val="00B050"/>
              </a:solidFill>
              <a:latin typeface="Traditional Arabic"/>
            </a:endParaRPr>
          </a:p>
          <a:p>
            <a:pPr marL="0" indent="0">
              <a:buNone/>
            </a:pPr>
            <a:r>
              <a:rPr lang="ar-SA" b="1" dirty="0">
                <a:solidFill>
                  <a:srgbClr val="222222"/>
                </a:solidFill>
                <a:latin typeface="Traditional Arabic"/>
              </a:rPr>
              <a:t>وينقسم </a:t>
            </a:r>
            <a:r>
              <a:rPr lang="ar-SA" b="1" dirty="0" smtClean="0">
                <a:solidFill>
                  <a:srgbClr val="222222"/>
                </a:solidFill>
                <a:latin typeface="Traditional Arabic"/>
              </a:rPr>
              <a:t>المنطوق </a:t>
            </a:r>
            <a:r>
              <a:rPr lang="ar-SA" b="1" dirty="0">
                <a:solidFill>
                  <a:srgbClr val="222222"/>
                </a:solidFill>
                <a:latin typeface="Traditional Arabic"/>
              </a:rPr>
              <a:t>إلى قسمين</a:t>
            </a:r>
            <a:r>
              <a:rPr lang="ar-SA" b="1" dirty="0" smtClean="0">
                <a:solidFill>
                  <a:srgbClr val="222222"/>
                </a:solidFill>
                <a:latin typeface="Traditional Arabic"/>
              </a:rPr>
              <a:t>:</a:t>
            </a:r>
          </a:p>
          <a:p>
            <a:pPr marL="0" indent="0">
              <a:buNone/>
            </a:pPr>
            <a:r>
              <a:rPr lang="ar-SA" sz="3600" b="1" dirty="0">
                <a:solidFill>
                  <a:srgbClr val="C00000"/>
                </a:solidFill>
                <a:latin typeface="Traditional Arabic"/>
              </a:rPr>
              <a:t>الأول: </a:t>
            </a:r>
            <a:r>
              <a:rPr lang="ar-SA" sz="3600" b="1" dirty="0" smtClean="0">
                <a:solidFill>
                  <a:srgbClr val="C00000"/>
                </a:solidFill>
                <a:latin typeface="Traditional Arabic"/>
              </a:rPr>
              <a:t>منطوق </a:t>
            </a:r>
            <a:r>
              <a:rPr lang="ar-SA" sz="3600" b="1" dirty="0">
                <a:solidFill>
                  <a:srgbClr val="C00000"/>
                </a:solidFill>
                <a:latin typeface="Traditional Arabic"/>
              </a:rPr>
              <a:t>صريح:</a:t>
            </a:r>
            <a:r>
              <a:rPr lang="ar-SA" dirty="0"/>
              <a:t/>
            </a:r>
            <a:br>
              <a:rPr lang="ar-SA" dirty="0"/>
            </a:br>
            <a:r>
              <a:rPr lang="ar-SA" sz="3200" b="1" dirty="0">
                <a:solidFill>
                  <a:srgbClr val="0070C0"/>
                </a:solidFill>
                <a:latin typeface="Traditional Arabic"/>
              </a:rPr>
              <a:t>ويراد به دلالة </a:t>
            </a:r>
            <a:r>
              <a:rPr lang="ar-SA" sz="3200" b="1" dirty="0" smtClean="0">
                <a:solidFill>
                  <a:srgbClr val="0070C0"/>
                </a:solidFill>
                <a:latin typeface="Traditional Arabic"/>
              </a:rPr>
              <a:t>اللفظ على الحكم </a:t>
            </a:r>
            <a:r>
              <a:rPr lang="ar-SA" sz="3200" b="1" u="sng" dirty="0" smtClean="0">
                <a:solidFill>
                  <a:srgbClr val="0070C0"/>
                </a:solidFill>
                <a:latin typeface="Traditional Arabic"/>
              </a:rPr>
              <a:t>مطابقة</a:t>
            </a:r>
            <a:r>
              <a:rPr lang="ar-SA" sz="3200" b="1" dirty="0" smtClean="0">
                <a:solidFill>
                  <a:srgbClr val="0070C0"/>
                </a:solidFill>
                <a:latin typeface="Traditional Arabic"/>
              </a:rPr>
              <a:t> أو </a:t>
            </a:r>
            <a:r>
              <a:rPr lang="ar-SA" sz="3200" b="1" u="sng" dirty="0" smtClean="0">
                <a:solidFill>
                  <a:srgbClr val="0070C0"/>
                </a:solidFill>
                <a:latin typeface="Traditional Arabic"/>
              </a:rPr>
              <a:t>تضمنًا</a:t>
            </a:r>
            <a:r>
              <a:rPr lang="ar-SA" b="1" dirty="0" smtClean="0">
                <a:solidFill>
                  <a:srgbClr val="222222"/>
                </a:solidFill>
                <a:latin typeface="Traditional Arabic"/>
              </a:rPr>
              <a:t>، </a:t>
            </a:r>
            <a:r>
              <a:rPr lang="ar-SA" b="1" dirty="0">
                <a:solidFill>
                  <a:srgbClr val="222222"/>
                </a:solidFill>
                <a:latin typeface="Traditional Arabic"/>
              </a:rPr>
              <a:t>وقيل: </a:t>
            </a:r>
            <a:r>
              <a:rPr lang="ar-SA" sz="3200" b="1" dirty="0">
                <a:solidFill>
                  <a:srgbClr val="FF0000"/>
                </a:solidFill>
                <a:latin typeface="Traditional Arabic"/>
              </a:rPr>
              <a:t>هو ما وضع له </a:t>
            </a:r>
            <a:r>
              <a:rPr lang="ar-SA" sz="3200" b="1" dirty="0" smtClean="0">
                <a:solidFill>
                  <a:srgbClr val="FF0000"/>
                </a:solidFill>
                <a:latin typeface="Traditional Arabic"/>
              </a:rPr>
              <a:t>اللفظ</a:t>
            </a:r>
            <a:endParaRPr lang="ar-SA" sz="3200" b="1" dirty="0" smtClean="0">
              <a:solidFill>
                <a:srgbClr val="222222"/>
              </a:solidFill>
              <a:latin typeface="Traditional Arabic"/>
            </a:endParaRPr>
          </a:p>
          <a:p>
            <a:pPr marL="0" indent="0">
              <a:buNone/>
            </a:pPr>
            <a:r>
              <a:rPr lang="ar-SA" b="1" dirty="0" smtClean="0">
                <a:solidFill>
                  <a:srgbClr val="222222"/>
                </a:solidFill>
                <a:latin typeface="Traditional Arabic"/>
              </a:rPr>
              <a:t> </a:t>
            </a:r>
            <a:r>
              <a:rPr lang="ar-SA" sz="2800" b="1" dirty="0">
                <a:solidFill>
                  <a:srgbClr val="222222"/>
                </a:solidFill>
                <a:latin typeface="Traditional Arabic"/>
              </a:rPr>
              <a:t>وهو ثلاثة أنواع:</a:t>
            </a:r>
            <a:endParaRPr lang="ar-SA" sz="2800" dirty="0"/>
          </a:p>
        </p:txBody>
      </p:sp>
    </p:spTree>
    <p:extLst>
      <p:ext uri="{BB962C8B-B14F-4D97-AF65-F5344CB8AC3E}">
        <p14:creationId xmlns:p14="http://schemas.microsoft.com/office/powerpoint/2010/main" val="3299077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normAutofit/>
          </a:bodyPr>
          <a:lstStyle/>
          <a:p>
            <a:pPr algn="ctr"/>
            <a:r>
              <a:rPr lang="ar-SA" altLang="ar-SA" sz="7200" b="1" dirty="0" smtClean="0">
                <a:solidFill>
                  <a:srgbClr val="0070C0"/>
                </a:solidFill>
              </a:rPr>
              <a:t>1-النص</a:t>
            </a:r>
            <a:endParaRPr lang="en-US" altLang="ar-SA" sz="7200" b="1" dirty="0">
              <a:solidFill>
                <a:srgbClr val="0070C0"/>
              </a:solidFill>
            </a:endParaRPr>
          </a:p>
        </p:txBody>
      </p:sp>
      <p:sp>
        <p:nvSpPr>
          <p:cNvPr id="132099" name="Rectangle 3"/>
          <p:cNvSpPr>
            <a:spLocks noGrp="1" noChangeArrowheads="1"/>
          </p:cNvSpPr>
          <p:nvPr>
            <p:ph idx="1"/>
          </p:nvPr>
        </p:nvSpPr>
        <p:spPr>
          <a:xfrm>
            <a:off x="457200" y="1700808"/>
            <a:ext cx="8229600" cy="4623792"/>
          </a:xfrm>
        </p:spPr>
        <p:txBody>
          <a:bodyPr/>
          <a:lstStyle/>
          <a:p>
            <a:pPr marL="0" indent="0">
              <a:buNone/>
            </a:pPr>
            <a:r>
              <a:rPr lang="ar-SA" sz="3600" b="1" dirty="0" smtClean="0">
                <a:solidFill>
                  <a:srgbClr val="222222"/>
                </a:solidFill>
                <a:latin typeface="Traditional Arabic"/>
              </a:rPr>
              <a:t>وهو </a:t>
            </a:r>
            <a:r>
              <a:rPr lang="ar-SA" sz="3600" b="1" dirty="0">
                <a:solidFill>
                  <a:srgbClr val="222222"/>
                </a:solidFill>
                <a:latin typeface="Traditional Arabic"/>
              </a:rPr>
              <a:t>ما أفاد بنفسه معنى صريحًا لا يحتمل غيره، وقيل: "ما لا يحتمل التأويل</a:t>
            </a:r>
            <a:r>
              <a:rPr lang="ar-SA" sz="3600" b="1" dirty="0" smtClean="0">
                <a:solidFill>
                  <a:srgbClr val="222222"/>
                </a:solidFill>
                <a:latin typeface="Traditional Arabic"/>
              </a:rPr>
              <a:t>" </a:t>
            </a:r>
            <a:r>
              <a:rPr lang="ar-SA" sz="3600" b="1" dirty="0">
                <a:solidFill>
                  <a:srgbClr val="222222"/>
                </a:solidFill>
                <a:latin typeface="Traditional Arabic"/>
              </a:rPr>
              <a:t>وقيل: ما أفاد معنى لا يحتمل </a:t>
            </a:r>
            <a:r>
              <a:rPr lang="ar-SA" sz="3600" b="1" dirty="0" smtClean="0">
                <a:solidFill>
                  <a:srgbClr val="222222"/>
                </a:solidFill>
                <a:latin typeface="Traditional Arabic"/>
              </a:rPr>
              <a:t>غيره.</a:t>
            </a:r>
          </a:p>
          <a:p>
            <a:pPr marL="0" indent="0">
              <a:buNone/>
            </a:pPr>
            <a:r>
              <a:rPr lang="ar-SA" altLang="ar-SA" sz="3600" b="1" dirty="0"/>
              <a:t>ومثاله قوله تعالى: </a:t>
            </a:r>
            <a:r>
              <a:rPr lang="ar-SA" altLang="ar-SA" sz="3600" b="1" dirty="0">
                <a:solidFill>
                  <a:srgbClr val="0070C0"/>
                </a:solidFill>
              </a:rPr>
              <a:t>{</a:t>
            </a:r>
            <a:r>
              <a:rPr lang="ar-SA" altLang="ar-SA" sz="3600" b="1" dirty="0" smtClean="0">
                <a:solidFill>
                  <a:srgbClr val="0070C0"/>
                </a:solidFill>
              </a:rPr>
              <a:t>فَصِيَامُ ثلاثَةِ </a:t>
            </a:r>
            <a:r>
              <a:rPr lang="ar-SA" altLang="ar-SA" sz="3600" b="1" dirty="0">
                <a:solidFill>
                  <a:srgbClr val="0070C0"/>
                </a:solidFill>
              </a:rPr>
              <a:t>أَيَّامٍ فِي الْحَجِّ وَسَبْعَةٍ إِذَا رَجَعْتُمْ تِلْكَ عَشَرَةٌ كَامِلَة} </a:t>
            </a:r>
            <a:r>
              <a:rPr lang="ar-SA" altLang="ar-SA" sz="3600" b="1" dirty="0" smtClean="0">
                <a:solidFill>
                  <a:srgbClr val="FF0000"/>
                </a:solidFill>
              </a:rPr>
              <a:t>فإن </a:t>
            </a:r>
            <a:r>
              <a:rPr lang="ar-SA" altLang="ar-SA" sz="3600" b="1" dirty="0">
                <a:solidFill>
                  <a:srgbClr val="FF0000"/>
                </a:solidFill>
              </a:rPr>
              <a:t>قوله "عشرة" دفع توهم دخول الثلاثة في السبعة، وقوله "كاملة" تأكيد لهذا المعنى ودفع لأي احتمال آخر غير العشرة.</a:t>
            </a:r>
            <a:endParaRPr lang="ar-SA" altLang="ar-SA" sz="3600" b="1" dirty="0" smtClean="0">
              <a:solidFill>
                <a:srgbClr val="FF0000"/>
              </a:solidFill>
            </a:endParaRPr>
          </a:p>
        </p:txBody>
      </p:sp>
    </p:spTree>
    <p:extLst>
      <p:ext uri="{BB962C8B-B14F-4D97-AF65-F5344CB8AC3E}">
        <p14:creationId xmlns:p14="http://schemas.microsoft.com/office/powerpoint/2010/main" val="1095761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altLang="ar-SA" sz="7200" b="1" dirty="0" smtClean="0">
                <a:solidFill>
                  <a:srgbClr val="0070C0"/>
                </a:solidFill>
              </a:rPr>
              <a:t>2- </a:t>
            </a:r>
            <a:r>
              <a:rPr lang="ar-AE" altLang="ar-SA" sz="7200" b="1" dirty="0" smtClean="0">
                <a:solidFill>
                  <a:srgbClr val="0070C0"/>
                </a:solidFill>
              </a:rPr>
              <a:t>الظاهر</a:t>
            </a:r>
            <a:endParaRPr lang="ar-SA" dirty="0"/>
          </a:p>
        </p:txBody>
      </p:sp>
      <p:sp>
        <p:nvSpPr>
          <p:cNvPr id="3" name="عنصر نائب للمحتوى 2"/>
          <p:cNvSpPr>
            <a:spLocks noGrp="1"/>
          </p:cNvSpPr>
          <p:nvPr>
            <p:ph idx="1"/>
          </p:nvPr>
        </p:nvSpPr>
        <p:spPr/>
        <p:txBody>
          <a:bodyPr>
            <a:normAutofit/>
          </a:bodyPr>
          <a:lstStyle/>
          <a:p>
            <a:pPr marL="0" indent="0">
              <a:buNone/>
            </a:pPr>
            <a:r>
              <a:rPr lang="ar-SA" sz="3600" b="1" dirty="0">
                <a:solidFill>
                  <a:srgbClr val="222222"/>
                </a:solidFill>
                <a:latin typeface="Traditional Arabic"/>
              </a:rPr>
              <a:t>وهو ما أفاد بنفسه معنى صريحًا واحتمل غيره احتمالًا </a:t>
            </a:r>
            <a:r>
              <a:rPr lang="ar-SA" sz="3600" b="1" dirty="0" smtClean="0">
                <a:solidFill>
                  <a:srgbClr val="222222"/>
                </a:solidFill>
                <a:latin typeface="Traditional Arabic"/>
              </a:rPr>
              <a:t>مرجوحًا.</a:t>
            </a:r>
          </a:p>
          <a:p>
            <a:pPr marL="0" indent="0">
              <a:buNone/>
            </a:pPr>
            <a:r>
              <a:rPr lang="ar-SA" sz="3600" b="1" dirty="0" smtClean="0">
                <a:solidFill>
                  <a:srgbClr val="222222"/>
                </a:solidFill>
                <a:latin typeface="Traditional Arabic"/>
              </a:rPr>
              <a:t>وقيل</a:t>
            </a:r>
            <a:r>
              <a:rPr lang="ar-SA" sz="3600" b="1" dirty="0">
                <a:solidFill>
                  <a:srgbClr val="222222"/>
                </a:solidFill>
                <a:latin typeface="Traditional Arabic"/>
              </a:rPr>
              <a:t>: ما يسبق إلى الفهم منه عند الإطلاق معنى مع احتمال غيره احتمالًا </a:t>
            </a:r>
            <a:r>
              <a:rPr lang="ar-SA" sz="3600" b="1" dirty="0" smtClean="0">
                <a:solidFill>
                  <a:srgbClr val="222222"/>
                </a:solidFill>
                <a:latin typeface="Traditional Arabic"/>
              </a:rPr>
              <a:t>مرجوحًا.</a:t>
            </a:r>
            <a:r>
              <a:rPr lang="ar-SA" sz="3600" b="1" dirty="0"/>
              <a:t/>
            </a:r>
            <a:br>
              <a:rPr lang="ar-SA" sz="3600" b="1" dirty="0"/>
            </a:br>
            <a:r>
              <a:rPr lang="ar-SA" sz="3600" b="1" dirty="0" smtClean="0">
                <a:solidFill>
                  <a:srgbClr val="222222"/>
                </a:solidFill>
                <a:latin typeface="Traditional Arabic"/>
              </a:rPr>
              <a:t>ومثاله </a:t>
            </a:r>
            <a:r>
              <a:rPr lang="ar-SA" sz="3600" b="1" dirty="0">
                <a:solidFill>
                  <a:srgbClr val="222222"/>
                </a:solidFill>
                <a:latin typeface="Traditional Arabic"/>
              </a:rPr>
              <a:t>قوله تعالى: </a:t>
            </a:r>
            <a:r>
              <a:rPr lang="ar-SA" sz="3600" b="1" dirty="0">
                <a:solidFill>
                  <a:srgbClr val="0070C0"/>
                </a:solidFill>
                <a:latin typeface="Traditional Arabic"/>
              </a:rPr>
              <a:t>{وَلا تَقْرَبُوهُنَّ حَتَّى يَطْهُرْنَ} </a:t>
            </a:r>
            <a:r>
              <a:rPr lang="ar-SA" sz="3600" b="1" dirty="0" smtClean="0">
                <a:solidFill>
                  <a:srgbClr val="222222"/>
                </a:solidFill>
                <a:latin typeface="Traditional Arabic"/>
              </a:rPr>
              <a:t>فإنه </a:t>
            </a:r>
            <a:r>
              <a:rPr lang="ar-SA" sz="3600" b="1" dirty="0">
                <a:solidFill>
                  <a:srgbClr val="222222"/>
                </a:solidFill>
                <a:latin typeface="Traditional Arabic"/>
              </a:rPr>
              <a:t>يقال لانقطاع الدم </a:t>
            </a:r>
            <a:r>
              <a:rPr lang="ar-SA" sz="4000" b="1" dirty="0">
                <a:solidFill>
                  <a:srgbClr val="FF0000"/>
                </a:solidFill>
                <a:latin typeface="Traditional Arabic"/>
              </a:rPr>
              <a:t>طهر</a:t>
            </a:r>
            <a:r>
              <a:rPr lang="ar-SA" sz="3600" b="1" dirty="0">
                <a:solidFill>
                  <a:srgbClr val="222222"/>
                </a:solidFill>
                <a:latin typeface="Traditional Arabic"/>
              </a:rPr>
              <a:t>، وللاغتسال منه </a:t>
            </a:r>
            <a:r>
              <a:rPr lang="ar-SA" sz="3600" b="1" dirty="0">
                <a:solidFill>
                  <a:srgbClr val="FF0000"/>
                </a:solidFill>
                <a:latin typeface="Traditional Arabic"/>
              </a:rPr>
              <a:t>طهر</a:t>
            </a:r>
            <a:r>
              <a:rPr lang="ar-SA" sz="3600" b="1" dirty="0">
                <a:solidFill>
                  <a:srgbClr val="222222"/>
                </a:solidFill>
                <a:latin typeface="Traditional Arabic"/>
              </a:rPr>
              <a:t>، والثاني أظهر وهو الراجح.</a:t>
            </a:r>
            <a:endParaRPr lang="ar-SA" sz="3600" b="1" dirty="0"/>
          </a:p>
        </p:txBody>
      </p:sp>
    </p:spTree>
    <p:extLst>
      <p:ext uri="{BB962C8B-B14F-4D97-AF65-F5344CB8AC3E}">
        <p14:creationId xmlns:p14="http://schemas.microsoft.com/office/powerpoint/2010/main" val="3140515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altLang="ar-SA" sz="7200" b="1" dirty="0" smtClean="0">
                <a:solidFill>
                  <a:srgbClr val="0070C0"/>
                </a:solidFill>
              </a:rPr>
              <a:t>3- </a:t>
            </a:r>
            <a:r>
              <a:rPr lang="ar-AE" altLang="ar-SA" sz="7200" b="1" dirty="0" smtClean="0">
                <a:solidFill>
                  <a:srgbClr val="0070C0"/>
                </a:solidFill>
              </a:rPr>
              <a:t>المؤول</a:t>
            </a:r>
            <a:endParaRPr lang="ar-SA" dirty="0"/>
          </a:p>
        </p:txBody>
      </p:sp>
      <p:sp>
        <p:nvSpPr>
          <p:cNvPr id="3" name="عنصر نائب للمحتوى 2"/>
          <p:cNvSpPr>
            <a:spLocks noGrp="1"/>
          </p:cNvSpPr>
          <p:nvPr>
            <p:ph idx="1"/>
          </p:nvPr>
        </p:nvSpPr>
        <p:spPr/>
        <p:txBody>
          <a:bodyPr>
            <a:noAutofit/>
          </a:bodyPr>
          <a:lstStyle/>
          <a:p>
            <a:pPr marL="0" indent="0">
              <a:buNone/>
            </a:pPr>
            <a:r>
              <a:rPr lang="ar-SA" sz="3600" b="1" dirty="0" smtClean="0"/>
              <a:t>وهو </a:t>
            </a:r>
            <a:r>
              <a:rPr lang="ar-SA" sz="3600" b="1" dirty="0"/>
              <a:t>ما </a:t>
            </a:r>
            <a:r>
              <a:rPr lang="ar-SA" sz="3600" b="1" dirty="0" smtClean="0"/>
              <a:t>حُمل </a:t>
            </a:r>
            <a:r>
              <a:rPr lang="ar-SA" sz="3600" b="1" dirty="0"/>
              <a:t>لفظه على المعنى المرجوح لدليل.</a:t>
            </a:r>
          </a:p>
          <a:p>
            <a:pPr marL="0" indent="0">
              <a:buNone/>
            </a:pPr>
            <a:r>
              <a:rPr lang="ar-SA" sz="3600" b="1" dirty="0"/>
              <a:t>ومثاله قوله تعالى: </a:t>
            </a:r>
            <a:r>
              <a:rPr lang="ar-SA" sz="4000" b="1" dirty="0">
                <a:solidFill>
                  <a:srgbClr val="0070C0"/>
                </a:solidFill>
              </a:rPr>
              <a:t>{وَاخْفِضْ لَهُمَا جَنَاحَ الذُّلِّ مِنَ الرَّحْمَةِ}</a:t>
            </a:r>
            <a:r>
              <a:rPr lang="ar-SA" sz="3600" b="1" dirty="0">
                <a:solidFill>
                  <a:srgbClr val="0070C0"/>
                </a:solidFill>
              </a:rPr>
              <a:t> </a:t>
            </a:r>
            <a:r>
              <a:rPr lang="ar-SA" sz="3600" b="1" dirty="0" smtClean="0">
                <a:solidFill>
                  <a:srgbClr val="FF0000"/>
                </a:solidFill>
              </a:rPr>
              <a:t>فالظاهر </a:t>
            </a:r>
            <a:r>
              <a:rPr lang="ar-SA" sz="3600" b="1" dirty="0">
                <a:solidFill>
                  <a:srgbClr val="FF0000"/>
                </a:solidFill>
              </a:rPr>
              <a:t>من كلمة جناح هو جناح الريش، ويستحيل حمله على الظاهر لاستحالة أن يكون للإنسان أجنحة فيحمل على الخضوع </a:t>
            </a:r>
            <a:r>
              <a:rPr lang="ar-SA" sz="3600" b="1">
                <a:solidFill>
                  <a:srgbClr val="FF0000"/>
                </a:solidFill>
              </a:rPr>
              <a:t>وحسن </a:t>
            </a:r>
            <a:r>
              <a:rPr lang="ar-SA" sz="3600" b="1" smtClean="0">
                <a:solidFill>
                  <a:srgbClr val="FF0000"/>
                </a:solidFill>
              </a:rPr>
              <a:t>الخلق </a:t>
            </a:r>
            <a:r>
              <a:rPr lang="ar-SA" sz="3600" b="1" dirty="0"/>
              <a:t>وبهذا صرف اللفظ عن المعنى الراجح إلى المعنى المرجوح لدليل وهو هنا </a:t>
            </a:r>
            <a:r>
              <a:rPr lang="ar-SA" sz="3600" b="1" dirty="0" smtClean="0"/>
              <a:t>الاستحالة.</a:t>
            </a:r>
            <a:endParaRPr lang="ar-SA" sz="3600" b="1" dirty="0"/>
          </a:p>
        </p:txBody>
      </p:sp>
    </p:spTree>
    <p:extLst>
      <p:ext uri="{BB962C8B-B14F-4D97-AF65-F5344CB8AC3E}">
        <p14:creationId xmlns:p14="http://schemas.microsoft.com/office/powerpoint/2010/main" val="865681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عنصر نائب للمحتوى 6"/>
          <p:cNvGraphicFramePr>
            <a:graphicFrameLocks noGrp="1"/>
          </p:cNvGraphicFramePr>
          <p:nvPr>
            <p:ph idx="1"/>
            <p:extLst>
              <p:ext uri="{D42A27DB-BD31-4B8C-83A1-F6EECF244321}">
                <p14:modId xmlns:p14="http://schemas.microsoft.com/office/powerpoint/2010/main" val="1776039810"/>
              </p:ext>
            </p:extLst>
          </p:nvPr>
        </p:nvGraphicFramePr>
        <p:xfrm>
          <a:off x="251520" y="260648"/>
          <a:ext cx="8712968" cy="6063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5125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عنصر نائب للمحتوى 6"/>
          <p:cNvGraphicFramePr>
            <a:graphicFrameLocks noGrp="1"/>
          </p:cNvGraphicFramePr>
          <p:nvPr>
            <p:ph idx="1"/>
            <p:extLst>
              <p:ext uri="{D42A27DB-BD31-4B8C-83A1-F6EECF244321}">
                <p14:modId xmlns:p14="http://schemas.microsoft.com/office/powerpoint/2010/main" val="1092708651"/>
              </p:ext>
            </p:extLst>
          </p:nvPr>
        </p:nvGraphicFramePr>
        <p:xfrm>
          <a:off x="251520" y="260648"/>
          <a:ext cx="8712968" cy="6063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4661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idx="1"/>
          </p:nvPr>
        </p:nvSpPr>
        <p:spPr>
          <a:xfrm>
            <a:off x="250825" y="188913"/>
            <a:ext cx="8713788" cy="6669087"/>
          </a:xfrm>
        </p:spPr>
        <p:txBody>
          <a:bodyPr/>
          <a:lstStyle/>
          <a:p>
            <a:pPr lvl="0"/>
            <a:endParaRPr lang="ar-SA" sz="3600" b="1" dirty="0" smtClean="0"/>
          </a:p>
          <a:p>
            <a:pPr lvl="0"/>
            <a:r>
              <a:rPr lang="ar-SA" sz="3600" b="1" dirty="0" smtClean="0"/>
              <a:t>دلالة </a:t>
            </a:r>
            <a:r>
              <a:rPr lang="ar-SA" sz="3600" b="1" dirty="0"/>
              <a:t>الاقتضاء</a:t>
            </a:r>
          </a:p>
          <a:p>
            <a:pPr marL="0" indent="0">
              <a:buNone/>
            </a:pPr>
            <a:r>
              <a:rPr lang="ar-SA" sz="3600" b="1" dirty="0">
                <a:solidFill>
                  <a:srgbClr val="FF0000"/>
                </a:solidFill>
                <a:latin typeface="Traditional Arabic"/>
              </a:rPr>
              <a:t>وهو ما توقفت دلالة اللفظ فيه على إضمار:</a:t>
            </a:r>
            <a:r>
              <a:rPr lang="ar-SA" dirty="0"/>
              <a:t/>
            </a:r>
            <a:br>
              <a:rPr lang="ar-SA" dirty="0"/>
            </a:br>
            <a:r>
              <a:rPr lang="ar-SA" sz="3200" b="1" dirty="0">
                <a:solidFill>
                  <a:srgbClr val="222222"/>
                </a:solidFill>
                <a:latin typeface="Traditional Arabic"/>
              </a:rPr>
              <a:t>ومثاله قوله تعالى: </a:t>
            </a:r>
            <a:endParaRPr lang="ar-SA" sz="3200" b="1" dirty="0" smtClean="0">
              <a:solidFill>
                <a:srgbClr val="222222"/>
              </a:solidFill>
              <a:latin typeface="Traditional Arabic"/>
            </a:endParaRPr>
          </a:p>
          <a:p>
            <a:pPr marL="0" indent="0">
              <a:buNone/>
            </a:pPr>
            <a:r>
              <a:rPr lang="ar-SA" sz="4000" b="1" dirty="0" smtClean="0">
                <a:solidFill>
                  <a:srgbClr val="0070C0"/>
                </a:solidFill>
                <a:latin typeface="Traditional Arabic"/>
              </a:rPr>
              <a:t>{</a:t>
            </a:r>
            <a:r>
              <a:rPr lang="ar-SA" sz="4000" b="1" dirty="0">
                <a:solidFill>
                  <a:srgbClr val="0070C0"/>
                </a:solidFill>
                <a:latin typeface="Traditional Arabic"/>
              </a:rPr>
              <a:t>فَمَنْ كَانَ مِنْكُمْ مَرِيضًا أَوْ عَلَى سَفَرٍ فَعِدَّةٌ مِنْ أَيَّامٍ أُخَرَ} </a:t>
            </a:r>
            <a:endParaRPr lang="ar-SA" sz="4000" b="1" dirty="0" smtClean="0">
              <a:solidFill>
                <a:srgbClr val="0070C0"/>
              </a:solidFill>
              <a:latin typeface="Traditional Arabic"/>
            </a:endParaRPr>
          </a:p>
          <a:p>
            <a:pPr marL="0" indent="0">
              <a:buNone/>
            </a:pPr>
            <a:r>
              <a:rPr lang="ar-SA" sz="3200" b="1" dirty="0" smtClean="0">
                <a:solidFill>
                  <a:srgbClr val="222222"/>
                </a:solidFill>
                <a:latin typeface="Traditional Arabic"/>
              </a:rPr>
              <a:t>فإن </a:t>
            </a:r>
            <a:r>
              <a:rPr lang="ar-SA" sz="3200" b="1" dirty="0">
                <a:solidFill>
                  <a:srgbClr val="222222"/>
                </a:solidFill>
                <a:latin typeface="Traditional Arabic"/>
              </a:rPr>
              <a:t>دلالة اللفظ على المعنى تلزم إضمار كلمة "فأفطر" والمعنى فمن كان منكم مريضًا أو على سفر فأفطر فعدة من أيام أخر لأن قضاء الصوم إنما يجب إذا أفطر وليس لمجرد السفر أو المرض.</a:t>
            </a:r>
            <a:endParaRPr lang="en-US" altLang="ar-SA" sz="3200" b="1" dirty="0"/>
          </a:p>
        </p:txBody>
      </p:sp>
    </p:spTree>
    <p:extLst>
      <p:ext uri="{BB962C8B-B14F-4D97-AF65-F5344CB8AC3E}">
        <p14:creationId xmlns:p14="http://schemas.microsoft.com/office/powerpoint/2010/main" val="8679410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3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247</Words>
  <Application>Microsoft Office PowerPoint</Application>
  <PresentationFormat>عرض على الشاشة (3:4)‏</PresentationFormat>
  <Paragraphs>45</Paragraphs>
  <Slides>11</Slides>
  <Notes>0</Notes>
  <HiddenSlides>0</HiddenSlides>
  <MMClips>0</MMClips>
  <ScaleCrop>false</ScaleCrop>
  <HeadingPairs>
    <vt:vector size="4" baseType="variant">
      <vt:variant>
        <vt:lpstr>نسق</vt:lpstr>
      </vt:variant>
      <vt:variant>
        <vt:i4>4</vt:i4>
      </vt:variant>
      <vt:variant>
        <vt:lpstr>عناوين الشرائح</vt:lpstr>
      </vt:variant>
      <vt:variant>
        <vt:i4>11</vt:i4>
      </vt:variant>
    </vt:vector>
  </HeadingPairs>
  <TitlesOfParts>
    <vt:vector size="15" baseType="lpstr">
      <vt:lpstr>تدفق</vt:lpstr>
      <vt:lpstr>1_تدفق</vt:lpstr>
      <vt:lpstr>2_تدفق</vt:lpstr>
      <vt:lpstr>3_تدفق</vt:lpstr>
      <vt:lpstr>المنطوق والمفهوم</vt:lpstr>
      <vt:lpstr>عرض تقديمي في PowerPoint</vt:lpstr>
      <vt:lpstr>عرض تقديمي في PowerPoint</vt:lpstr>
      <vt:lpstr>1-النص</vt:lpstr>
      <vt:lpstr>2- الظاهر</vt:lpstr>
      <vt:lpstr>3- المؤول</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الظاهر والمؤول</dc:title>
  <dc:creator>USER</dc:creator>
  <cp:lastModifiedBy>USER</cp:lastModifiedBy>
  <cp:revision>13</cp:revision>
  <dcterms:created xsi:type="dcterms:W3CDTF">2017-11-26T17:39:20Z</dcterms:created>
  <dcterms:modified xsi:type="dcterms:W3CDTF">2020-04-18T17:05:50Z</dcterms:modified>
</cp:coreProperties>
</file>