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1D307-2252-447D-B1BA-69DCF23F0E64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B8E7A10-D5FA-4DD2-A8ED-54FCA3945FB6}">
      <dgm:prSet phldrT="[نص]"/>
      <dgm:spPr/>
      <dgm:t>
        <a:bodyPr/>
        <a:lstStyle/>
        <a:p>
          <a:pPr rtl="1"/>
          <a:r>
            <a:rPr lang="ar-SA" dirty="0"/>
            <a:t>اسم ظاهر</a:t>
          </a:r>
        </a:p>
      </dgm:t>
    </dgm:pt>
    <dgm:pt modelId="{C6E432AB-9DB5-4E99-ADFF-D0C2CC3602B0}" type="parTrans" cxnId="{66B49199-10F0-44AC-BE99-DC530F87A117}">
      <dgm:prSet/>
      <dgm:spPr/>
      <dgm:t>
        <a:bodyPr/>
        <a:lstStyle/>
        <a:p>
          <a:pPr rtl="1"/>
          <a:endParaRPr lang="ar-SA"/>
        </a:p>
      </dgm:t>
    </dgm:pt>
    <dgm:pt modelId="{A802A438-20EA-4AB8-86AB-D21D83513033}" type="sibTrans" cxnId="{66B49199-10F0-44AC-BE99-DC530F87A117}">
      <dgm:prSet/>
      <dgm:spPr/>
      <dgm:t>
        <a:bodyPr/>
        <a:lstStyle/>
        <a:p>
          <a:pPr rtl="1"/>
          <a:endParaRPr lang="ar-SA"/>
        </a:p>
      </dgm:t>
    </dgm:pt>
    <dgm:pt modelId="{BA62A163-22B9-4E59-88C0-606A8E444B65}">
      <dgm:prSet phldrT="[نص]"/>
      <dgm:spPr/>
      <dgm:t>
        <a:bodyPr/>
        <a:lstStyle/>
        <a:p>
          <a:pPr rtl="1"/>
          <a:r>
            <a:rPr lang="ar-SA" dirty="0"/>
            <a:t>ضمير</a:t>
          </a:r>
        </a:p>
      </dgm:t>
    </dgm:pt>
    <dgm:pt modelId="{30B55F11-AF71-4F88-B9FC-B98D709D1BE3}" type="parTrans" cxnId="{76E655F9-A2C9-40AC-B98A-BBBDF1BD2254}">
      <dgm:prSet/>
      <dgm:spPr/>
      <dgm:t>
        <a:bodyPr/>
        <a:lstStyle/>
        <a:p>
          <a:pPr rtl="1"/>
          <a:endParaRPr lang="ar-SA"/>
        </a:p>
      </dgm:t>
    </dgm:pt>
    <dgm:pt modelId="{16E0C686-ADA5-46E8-B4D6-4EFD995C6FA7}" type="sibTrans" cxnId="{76E655F9-A2C9-40AC-B98A-BBBDF1BD2254}">
      <dgm:prSet/>
      <dgm:spPr/>
      <dgm:t>
        <a:bodyPr/>
        <a:lstStyle/>
        <a:p>
          <a:pPr rtl="1"/>
          <a:endParaRPr lang="ar-SA"/>
        </a:p>
      </dgm:t>
    </dgm:pt>
    <dgm:pt modelId="{72614D7D-EAE8-4D66-A2AB-910353FC7199}">
      <dgm:prSet phldrT="[نص]"/>
      <dgm:spPr/>
      <dgm:t>
        <a:bodyPr/>
        <a:lstStyle/>
        <a:p>
          <a:pPr rtl="1"/>
          <a:r>
            <a:rPr lang="ar-SA" dirty="0"/>
            <a:t>مصدر مؤول</a:t>
          </a:r>
        </a:p>
      </dgm:t>
    </dgm:pt>
    <dgm:pt modelId="{54314FDF-2282-4818-AC6F-B1B059935A17}" type="parTrans" cxnId="{5B087454-03FA-4004-99CB-180754BB4E5A}">
      <dgm:prSet/>
      <dgm:spPr/>
      <dgm:t>
        <a:bodyPr/>
        <a:lstStyle/>
        <a:p>
          <a:pPr rtl="1"/>
          <a:endParaRPr lang="ar-SA"/>
        </a:p>
      </dgm:t>
    </dgm:pt>
    <dgm:pt modelId="{BBD96B20-95B1-4AD1-8E2F-AD7B77845C3F}" type="sibTrans" cxnId="{5B087454-03FA-4004-99CB-180754BB4E5A}">
      <dgm:prSet/>
      <dgm:spPr/>
      <dgm:t>
        <a:bodyPr/>
        <a:lstStyle/>
        <a:p>
          <a:pPr rtl="1"/>
          <a:endParaRPr lang="ar-SA"/>
        </a:p>
      </dgm:t>
    </dgm:pt>
    <dgm:pt modelId="{CA9B48EB-A4C3-4265-A747-028C3A893961}" type="pres">
      <dgm:prSet presAssocID="{D9C1D307-2252-447D-B1BA-69DCF23F0E6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7E24F76F-9741-4402-81E5-A420C20B959A}" type="pres">
      <dgm:prSet presAssocID="{2B8E7A10-D5FA-4DD2-A8ED-54FCA3945FB6}" presName="Accent1" presStyleCnt="0"/>
      <dgm:spPr/>
    </dgm:pt>
    <dgm:pt modelId="{3B76D287-5341-4F23-B503-A155A2E04C4C}" type="pres">
      <dgm:prSet presAssocID="{2B8E7A10-D5FA-4DD2-A8ED-54FCA3945FB6}" presName="Accent" presStyleLbl="node1" presStyleIdx="0" presStyleCnt="3"/>
      <dgm:spPr/>
    </dgm:pt>
    <dgm:pt modelId="{C9AE50AC-7F6E-462E-A979-F849523C711B}" type="pres">
      <dgm:prSet presAssocID="{2B8E7A10-D5FA-4DD2-A8ED-54FCA3945FB6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94B60A36-BB46-4BBE-9751-45304505EEBA}" type="pres">
      <dgm:prSet presAssocID="{BA62A163-22B9-4E59-88C0-606A8E444B65}" presName="Accent2" presStyleCnt="0"/>
      <dgm:spPr/>
    </dgm:pt>
    <dgm:pt modelId="{A6F9B126-4344-4D96-B33F-253A8F4E8E62}" type="pres">
      <dgm:prSet presAssocID="{BA62A163-22B9-4E59-88C0-606A8E444B65}" presName="Accent" presStyleLbl="node1" presStyleIdx="1" presStyleCnt="3"/>
      <dgm:spPr/>
    </dgm:pt>
    <dgm:pt modelId="{C0362EC6-CBFF-4E09-A1ED-6FDC9E32D679}" type="pres">
      <dgm:prSet presAssocID="{BA62A163-22B9-4E59-88C0-606A8E444B6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D28D6CF0-2A7D-471B-855B-C5FD57ADFEF4}" type="pres">
      <dgm:prSet presAssocID="{72614D7D-EAE8-4D66-A2AB-910353FC7199}" presName="Accent3" presStyleCnt="0"/>
      <dgm:spPr/>
    </dgm:pt>
    <dgm:pt modelId="{3127D885-2588-4AA0-9E79-4B1A71B99EC6}" type="pres">
      <dgm:prSet presAssocID="{72614D7D-EAE8-4D66-A2AB-910353FC7199}" presName="Accent" presStyleLbl="node1" presStyleIdx="2" presStyleCnt="3"/>
      <dgm:spPr/>
    </dgm:pt>
    <dgm:pt modelId="{DD8EC2BF-EA32-4EF1-A93C-6071971E260C}" type="pres">
      <dgm:prSet presAssocID="{72614D7D-EAE8-4D66-A2AB-910353FC7199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6F6153B-F247-4FDB-99B3-49F9D40FB5C3}" type="presOf" srcId="{D9C1D307-2252-447D-B1BA-69DCF23F0E64}" destId="{CA9B48EB-A4C3-4265-A747-028C3A893961}" srcOrd="0" destOrd="0" presId="urn:microsoft.com/office/officeart/2009/layout/CircleArrowProcess"/>
    <dgm:cxn modelId="{D343FA3E-CFB0-46E4-BB91-7390D03237D5}" type="presOf" srcId="{BA62A163-22B9-4E59-88C0-606A8E444B65}" destId="{C0362EC6-CBFF-4E09-A1ED-6FDC9E32D679}" srcOrd="0" destOrd="0" presId="urn:microsoft.com/office/officeart/2009/layout/CircleArrowProcess"/>
    <dgm:cxn modelId="{93695D48-C17B-44E4-9841-85327373299C}" type="presOf" srcId="{72614D7D-EAE8-4D66-A2AB-910353FC7199}" destId="{DD8EC2BF-EA32-4EF1-A93C-6071971E260C}" srcOrd="0" destOrd="0" presId="urn:microsoft.com/office/officeart/2009/layout/CircleArrowProcess"/>
    <dgm:cxn modelId="{5B087454-03FA-4004-99CB-180754BB4E5A}" srcId="{D9C1D307-2252-447D-B1BA-69DCF23F0E64}" destId="{72614D7D-EAE8-4D66-A2AB-910353FC7199}" srcOrd="2" destOrd="0" parTransId="{54314FDF-2282-4818-AC6F-B1B059935A17}" sibTransId="{BBD96B20-95B1-4AD1-8E2F-AD7B77845C3F}"/>
    <dgm:cxn modelId="{66B49199-10F0-44AC-BE99-DC530F87A117}" srcId="{D9C1D307-2252-447D-B1BA-69DCF23F0E64}" destId="{2B8E7A10-D5FA-4DD2-A8ED-54FCA3945FB6}" srcOrd="0" destOrd="0" parTransId="{C6E432AB-9DB5-4E99-ADFF-D0C2CC3602B0}" sibTransId="{A802A438-20EA-4AB8-86AB-D21D83513033}"/>
    <dgm:cxn modelId="{DFBC3EBC-347E-4666-8AAE-196DD0993E1C}" type="presOf" srcId="{2B8E7A10-D5FA-4DD2-A8ED-54FCA3945FB6}" destId="{C9AE50AC-7F6E-462E-A979-F849523C711B}" srcOrd="0" destOrd="0" presId="urn:microsoft.com/office/officeart/2009/layout/CircleArrowProcess"/>
    <dgm:cxn modelId="{76E655F9-A2C9-40AC-B98A-BBBDF1BD2254}" srcId="{D9C1D307-2252-447D-B1BA-69DCF23F0E64}" destId="{BA62A163-22B9-4E59-88C0-606A8E444B65}" srcOrd="1" destOrd="0" parTransId="{30B55F11-AF71-4F88-B9FC-B98D709D1BE3}" sibTransId="{16E0C686-ADA5-46E8-B4D6-4EFD995C6FA7}"/>
    <dgm:cxn modelId="{C86C6FE2-E3A2-4946-9689-BE208A83ED13}" type="presParOf" srcId="{CA9B48EB-A4C3-4265-A747-028C3A893961}" destId="{7E24F76F-9741-4402-81E5-A420C20B959A}" srcOrd="0" destOrd="0" presId="urn:microsoft.com/office/officeart/2009/layout/CircleArrowProcess"/>
    <dgm:cxn modelId="{D20B10A5-FDD1-41DF-BABF-81771B8B9544}" type="presParOf" srcId="{7E24F76F-9741-4402-81E5-A420C20B959A}" destId="{3B76D287-5341-4F23-B503-A155A2E04C4C}" srcOrd="0" destOrd="0" presId="urn:microsoft.com/office/officeart/2009/layout/CircleArrowProcess"/>
    <dgm:cxn modelId="{F729FA54-116D-47BE-878F-96149F0D381D}" type="presParOf" srcId="{CA9B48EB-A4C3-4265-A747-028C3A893961}" destId="{C9AE50AC-7F6E-462E-A979-F849523C711B}" srcOrd="1" destOrd="0" presId="urn:microsoft.com/office/officeart/2009/layout/CircleArrowProcess"/>
    <dgm:cxn modelId="{13752BFF-FF71-496B-837A-D5F1AF097642}" type="presParOf" srcId="{CA9B48EB-A4C3-4265-A747-028C3A893961}" destId="{94B60A36-BB46-4BBE-9751-45304505EEBA}" srcOrd="2" destOrd="0" presId="urn:microsoft.com/office/officeart/2009/layout/CircleArrowProcess"/>
    <dgm:cxn modelId="{998F164C-9DC0-425B-89B1-B5D36B9B249A}" type="presParOf" srcId="{94B60A36-BB46-4BBE-9751-45304505EEBA}" destId="{A6F9B126-4344-4D96-B33F-253A8F4E8E62}" srcOrd="0" destOrd="0" presId="urn:microsoft.com/office/officeart/2009/layout/CircleArrowProcess"/>
    <dgm:cxn modelId="{94AB7544-DD4A-478E-8167-9525619DC146}" type="presParOf" srcId="{CA9B48EB-A4C3-4265-A747-028C3A893961}" destId="{C0362EC6-CBFF-4E09-A1ED-6FDC9E32D679}" srcOrd="3" destOrd="0" presId="urn:microsoft.com/office/officeart/2009/layout/CircleArrowProcess"/>
    <dgm:cxn modelId="{30516D54-9DDA-4517-B1E7-CE30FFA06F82}" type="presParOf" srcId="{CA9B48EB-A4C3-4265-A747-028C3A893961}" destId="{D28D6CF0-2A7D-471B-855B-C5FD57ADFEF4}" srcOrd="4" destOrd="0" presId="urn:microsoft.com/office/officeart/2009/layout/CircleArrowProcess"/>
    <dgm:cxn modelId="{D8D37472-8225-4D26-B3E2-5F4BA434972C}" type="presParOf" srcId="{D28D6CF0-2A7D-471B-855B-C5FD57ADFEF4}" destId="{3127D885-2588-4AA0-9E79-4B1A71B99EC6}" srcOrd="0" destOrd="0" presId="urn:microsoft.com/office/officeart/2009/layout/CircleArrowProcess"/>
    <dgm:cxn modelId="{80E2BB7A-13A3-4842-84A0-6162D38A2CA7}" type="presParOf" srcId="{CA9B48EB-A4C3-4265-A747-028C3A893961}" destId="{DD8EC2BF-EA32-4EF1-A93C-6071971E260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C1D307-2252-447D-B1BA-69DCF23F0E64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B8E7A10-D5FA-4DD2-A8ED-54FCA3945FB6}">
      <dgm:prSet phldrT="[نص]"/>
      <dgm:spPr/>
      <dgm:t>
        <a:bodyPr/>
        <a:lstStyle/>
        <a:p>
          <a:pPr rtl="1"/>
          <a:r>
            <a:rPr lang="ar-SA" dirty="0"/>
            <a:t>كتب محمدٌ القصيدةَ</a:t>
          </a:r>
        </a:p>
      </dgm:t>
    </dgm:pt>
    <dgm:pt modelId="{C6E432AB-9DB5-4E99-ADFF-D0C2CC3602B0}" type="parTrans" cxnId="{66B49199-10F0-44AC-BE99-DC530F87A117}">
      <dgm:prSet/>
      <dgm:spPr/>
      <dgm:t>
        <a:bodyPr/>
        <a:lstStyle/>
        <a:p>
          <a:pPr rtl="1"/>
          <a:endParaRPr lang="ar-SA"/>
        </a:p>
      </dgm:t>
    </dgm:pt>
    <dgm:pt modelId="{A802A438-20EA-4AB8-86AB-D21D83513033}" type="sibTrans" cxnId="{66B49199-10F0-44AC-BE99-DC530F87A117}">
      <dgm:prSet/>
      <dgm:spPr/>
      <dgm:t>
        <a:bodyPr/>
        <a:lstStyle/>
        <a:p>
          <a:pPr rtl="1"/>
          <a:endParaRPr lang="ar-SA"/>
        </a:p>
      </dgm:t>
    </dgm:pt>
    <dgm:pt modelId="{BA62A163-22B9-4E59-88C0-606A8E444B65}">
      <dgm:prSet phldrT="[نص]"/>
      <dgm:spPr/>
      <dgm:t>
        <a:bodyPr/>
        <a:lstStyle/>
        <a:p>
          <a:pPr rtl="1"/>
          <a:r>
            <a:rPr lang="ar-SA" dirty="0"/>
            <a:t>يرحمك الله</a:t>
          </a:r>
        </a:p>
      </dgm:t>
    </dgm:pt>
    <dgm:pt modelId="{30B55F11-AF71-4F88-B9FC-B98D709D1BE3}" type="parTrans" cxnId="{76E655F9-A2C9-40AC-B98A-BBBDF1BD2254}">
      <dgm:prSet/>
      <dgm:spPr/>
      <dgm:t>
        <a:bodyPr/>
        <a:lstStyle/>
        <a:p>
          <a:pPr rtl="1"/>
          <a:endParaRPr lang="ar-SA"/>
        </a:p>
      </dgm:t>
    </dgm:pt>
    <dgm:pt modelId="{16E0C686-ADA5-46E8-B4D6-4EFD995C6FA7}" type="sibTrans" cxnId="{76E655F9-A2C9-40AC-B98A-BBBDF1BD2254}">
      <dgm:prSet/>
      <dgm:spPr/>
      <dgm:t>
        <a:bodyPr/>
        <a:lstStyle/>
        <a:p>
          <a:pPr rtl="1"/>
          <a:endParaRPr lang="ar-SA"/>
        </a:p>
      </dgm:t>
    </dgm:pt>
    <dgm:pt modelId="{72614D7D-EAE8-4D66-A2AB-910353FC7199}">
      <dgm:prSet phldrT="[نص]"/>
      <dgm:spPr/>
      <dgm:t>
        <a:bodyPr/>
        <a:lstStyle/>
        <a:p>
          <a:pPr rtl="1"/>
          <a:r>
            <a:rPr lang="ar-SA" dirty="0"/>
            <a:t>أرجو أن تساعدني</a:t>
          </a:r>
        </a:p>
      </dgm:t>
    </dgm:pt>
    <dgm:pt modelId="{54314FDF-2282-4818-AC6F-B1B059935A17}" type="parTrans" cxnId="{5B087454-03FA-4004-99CB-180754BB4E5A}">
      <dgm:prSet/>
      <dgm:spPr/>
      <dgm:t>
        <a:bodyPr/>
        <a:lstStyle/>
        <a:p>
          <a:pPr rtl="1"/>
          <a:endParaRPr lang="ar-SA"/>
        </a:p>
      </dgm:t>
    </dgm:pt>
    <dgm:pt modelId="{BBD96B20-95B1-4AD1-8E2F-AD7B77845C3F}" type="sibTrans" cxnId="{5B087454-03FA-4004-99CB-180754BB4E5A}">
      <dgm:prSet/>
      <dgm:spPr/>
      <dgm:t>
        <a:bodyPr/>
        <a:lstStyle/>
        <a:p>
          <a:pPr rtl="1"/>
          <a:endParaRPr lang="ar-SA"/>
        </a:p>
      </dgm:t>
    </dgm:pt>
    <dgm:pt modelId="{CA9B48EB-A4C3-4265-A747-028C3A893961}" type="pres">
      <dgm:prSet presAssocID="{D9C1D307-2252-447D-B1BA-69DCF23F0E6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7E24F76F-9741-4402-81E5-A420C20B959A}" type="pres">
      <dgm:prSet presAssocID="{2B8E7A10-D5FA-4DD2-A8ED-54FCA3945FB6}" presName="Accent1" presStyleCnt="0"/>
      <dgm:spPr/>
    </dgm:pt>
    <dgm:pt modelId="{3B76D287-5341-4F23-B503-A155A2E04C4C}" type="pres">
      <dgm:prSet presAssocID="{2B8E7A10-D5FA-4DD2-A8ED-54FCA3945FB6}" presName="Accent" presStyleLbl="node1" presStyleIdx="0" presStyleCnt="3"/>
      <dgm:spPr/>
    </dgm:pt>
    <dgm:pt modelId="{C9AE50AC-7F6E-462E-A979-F849523C711B}" type="pres">
      <dgm:prSet presAssocID="{2B8E7A10-D5FA-4DD2-A8ED-54FCA3945FB6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94B60A36-BB46-4BBE-9751-45304505EEBA}" type="pres">
      <dgm:prSet presAssocID="{BA62A163-22B9-4E59-88C0-606A8E444B65}" presName="Accent2" presStyleCnt="0"/>
      <dgm:spPr/>
    </dgm:pt>
    <dgm:pt modelId="{A6F9B126-4344-4D96-B33F-253A8F4E8E62}" type="pres">
      <dgm:prSet presAssocID="{BA62A163-22B9-4E59-88C0-606A8E444B65}" presName="Accent" presStyleLbl="node1" presStyleIdx="1" presStyleCnt="3"/>
      <dgm:spPr/>
    </dgm:pt>
    <dgm:pt modelId="{C0362EC6-CBFF-4E09-A1ED-6FDC9E32D679}" type="pres">
      <dgm:prSet presAssocID="{BA62A163-22B9-4E59-88C0-606A8E444B6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D28D6CF0-2A7D-471B-855B-C5FD57ADFEF4}" type="pres">
      <dgm:prSet presAssocID="{72614D7D-EAE8-4D66-A2AB-910353FC7199}" presName="Accent3" presStyleCnt="0"/>
      <dgm:spPr/>
    </dgm:pt>
    <dgm:pt modelId="{3127D885-2588-4AA0-9E79-4B1A71B99EC6}" type="pres">
      <dgm:prSet presAssocID="{72614D7D-EAE8-4D66-A2AB-910353FC7199}" presName="Accent" presStyleLbl="node1" presStyleIdx="2" presStyleCnt="3"/>
      <dgm:spPr/>
    </dgm:pt>
    <dgm:pt modelId="{DD8EC2BF-EA32-4EF1-A93C-6071971E260C}" type="pres">
      <dgm:prSet presAssocID="{72614D7D-EAE8-4D66-A2AB-910353FC7199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6F6153B-F247-4FDB-99B3-49F9D40FB5C3}" type="presOf" srcId="{D9C1D307-2252-447D-B1BA-69DCF23F0E64}" destId="{CA9B48EB-A4C3-4265-A747-028C3A893961}" srcOrd="0" destOrd="0" presId="urn:microsoft.com/office/officeart/2009/layout/CircleArrowProcess"/>
    <dgm:cxn modelId="{D343FA3E-CFB0-46E4-BB91-7390D03237D5}" type="presOf" srcId="{BA62A163-22B9-4E59-88C0-606A8E444B65}" destId="{C0362EC6-CBFF-4E09-A1ED-6FDC9E32D679}" srcOrd="0" destOrd="0" presId="urn:microsoft.com/office/officeart/2009/layout/CircleArrowProcess"/>
    <dgm:cxn modelId="{93695D48-C17B-44E4-9841-85327373299C}" type="presOf" srcId="{72614D7D-EAE8-4D66-A2AB-910353FC7199}" destId="{DD8EC2BF-EA32-4EF1-A93C-6071971E260C}" srcOrd="0" destOrd="0" presId="urn:microsoft.com/office/officeart/2009/layout/CircleArrowProcess"/>
    <dgm:cxn modelId="{5B087454-03FA-4004-99CB-180754BB4E5A}" srcId="{D9C1D307-2252-447D-B1BA-69DCF23F0E64}" destId="{72614D7D-EAE8-4D66-A2AB-910353FC7199}" srcOrd="2" destOrd="0" parTransId="{54314FDF-2282-4818-AC6F-B1B059935A17}" sibTransId="{BBD96B20-95B1-4AD1-8E2F-AD7B77845C3F}"/>
    <dgm:cxn modelId="{66B49199-10F0-44AC-BE99-DC530F87A117}" srcId="{D9C1D307-2252-447D-B1BA-69DCF23F0E64}" destId="{2B8E7A10-D5FA-4DD2-A8ED-54FCA3945FB6}" srcOrd="0" destOrd="0" parTransId="{C6E432AB-9DB5-4E99-ADFF-D0C2CC3602B0}" sibTransId="{A802A438-20EA-4AB8-86AB-D21D83513033}"/>
    <dgm:cxn modelId="{DFBC3EBC-347E-4666-8AAE-196DD0993E1C}" type="presOf" srcId="{2B8E7A10-D5FA-4DD2-A8ED-54FCA3945FB6}" destId="{C9AE50AC-7F6E-462E-A979-F849523C711B}" srcOrd="0" destOrd="0" presId="urn:microsoft.com/office/officeart/2009/layout/CircleArrowProcess"/>
    <dgm:cxn modelId="{76E655F9-A2C9-40AC-B98A-BBBDF1BD2254}" srcId="{D9C1D307-2252-447D-B1BA-69DCF23F0E64}" destId="{BA62A163-22B9-4E59-88C0-606A8E444B65}" srcOrd="1" destOrd="0" parTransId="{30B55F11-AF71-4F88-B9FC-B98D709D1BE3}" sibTransId="{16E0C686-ADA5-46E8-B4D6-4EFD995C6FA7}"/>
    <dgm:cxn modelId="{C86C6FE2-E3A2-4946-9689-BE208A83ED13}" type="presParOf" srcId="{CA9B48EB-A4C3-4265-A747-028C3A893961}" destId="{7E24F76F-9741-4402-81E5-A420C20B959A}" srcOrd="0" destOrd="0" presId="urn:microsoft.com/office/officeart/2009/layout/CircleArrowProcess"/>
    <dgm:cxn modelId="{D20B10A5-FDD1-41DF-BABF-81771B8B9544}" type="presParOf" srcId="{7E24F76F-9741-4402-81E5-A420C20B959A}" destId="{3B76D287-5341-4F23-B503-A155A2E04C4C}" srcOrd="0" destOrd="0" presId="urn:microsoft.com/office/officeart/2009/layout/CircleArrowProcess"/>
    <dgm:cxn modelId="{F729FA54-116D-47BE-878F-96149F0D381D}" type="presParOf" srcId="{CA9B48EB-A4C3-4265-A747-028C3A893961}" destId="{C9AE50AC-7F6E-462E-A979-F849523C711B}" srcOrd="1" destOrd="0" presId="urn:microsoft.com/office/officeart/2009/layout/CircleArrowProcess"/>
    <dgm:cxn modelId="{13752BFF-FF71-496B-837A-D5F1AF097642}" type="presParOf" srcId="{CA9B48EB-A4C3-4265-A747-028C3A893961}" destId="{94B60A36-BB46-4BBE-9751-45304505EEBA}" srcOrd="2" destOrd="0" presId="urn:microsoft.com/office/officeart/2009/layout/CircleArrowProcess"/>
    <dgm:cxn modelId="{998F164C-9DC0-425B-89B1-B5D36B9B249A}" type="presParOf" srcId="{94B60A36-BB46-4BBE-9751-45304505EEBA}" destId="{A6F9B126-4344-4D96-B33F-253A8F4E8E62}" srcOrd="0" destOrd="0" presId="urn:microsoft.com/office/officeart/2009/layout/CircleArrowProcess"/>
    <dgm:cxn modelId="{94AB7544-DD4A-478E-8167-9525619DC146}" type="presParOf" srcId="{CA9B48EB-A4C3-4265-A747-028C3A893961}" destId="{C0362EC6-CBFF-4E09-A1ED-6FDC9E32D679}" srcOrd="3" destOrd="0" presId="urn:microsoft.com/office/officeart/2009/layout/CircleArrowProcess"/>
    <dgm:cxn modelId="{30516D54-9DDA-4517-B1E7-CE30FFA06F82}" type="presParOf" srcId="{CA9B48EB-A4C3-4265-A747-028C3A893961}" destId="{D28D6CF0-2A7D-471B-855B-C5FD57ADFEF4}" srcOrd="4" destOrd="0" presId="urn:microsoft.com/office/officeart/2009/layout/CircleArrowProcess"/>
    <dgm:cxn modelId="{D8D37472-8225-4D26-B3E2-5F4BA434972C}" type="presParOf" srcId="{D28D6CF0-2A7D-471B-855B-C5FD57ADFEF4}" destId="{3127D885-2588-4AA0-9E79-4B1A71B99EC6}" srcOrd="0" destOrd="0" presId="urn:microsoft.com/office/officeart/2009/layout/CircleArrowProcess"/>
    <dgm:cxn modelId="{80E2BB7A-13A3-4842-84A0-6162D38A2CA7}" type="presParOf" srcId="{CA9B48EB-A4C3-4265-A747-028C3A893961}" destId="{DD8EC2BF-EA32-4EF1-A93C-6071971E260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D355E5-FD06-4361-AA67-FD736BF8848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2436625-42AB-408E-AC18-A6329EFA7836}">
      <dgm:prSet phldrT="[نص]"/>
      <dgm:spPr/>
      <dgm:t>
        <a:bodyPr/>
        <a:lstStyle/>
        <a:p>
          <a:pPr rtl="1"/>
          <a:r>
            <a:rPr lang="ar-SA" dirty="0"/>
            <a:t>التأكيد</a:t>
          </a:r>
        </a:p>
      </dgm:t>
    </dgm:pt>
    <dgm:pt modelId="{91EA2C8B-BDC5-45DE-80FF-4C6368A2927E}" type="parTrans" cxnId="{44BED186-1D71-41A1-9364-0FA8A68E236A}">
      <dgm:prSet/>
      <dgm:spPr/>
      <dgm:t>
        <a:bodyPr/>
        <a:lstStyle/>
        <a:p>
          <a:pPr rtl="1"/>
          <a:endParaRPr lang="ar-SA"/>
        </a:p>
      </dgm:t>
    </dgm:pt>
    <dgm:pt modelId="{351E918F-E786-4C79-A8BA-8660872FD70B}" type="sibTrans" cxnId="{44BED186-1D71-41A1-9364-0FA8A68E236A}">
      <dgm:prSet/>
      <dgm:spPr/>
      <dgm:t>
        <a:bodyPr/>
        <a:lstStyle/>
        <a:p>
          <a:pPr rtl="1"/>
          <a:endParaRPr lang="ar-SA"/>
        </a:p>
      </dgm:t>
    </dgm:pt>
    <dgm:pt modelId="{10519101-E4C1-4C9D-8843-1F43E654509E}">
      <dgm:prSet phldrT="[نص]"/>
      <dgm:spPr/>
      <dgm:t>
        <a:bodyPr/>
        <a:lstStyle/>
        <a:p>
          <a:pPr rtl="1"/>
          <a:r>
            <a:rPr lang="ar-SA" dirty="0"/>
            <a:t>بيان النوع</a:t>
          </a:r>
        </a:p>
      </dgm:t>
    </dgm:pt>
    <dgm:pt modelId="{03D4A4D6-6AD4-4285-8753-409FD3CFACB9}" type="parTrans" cxnId="{0C45826C-3DFF-4EF3-B736-49EF254698E7}">
      <dgm:prSet/>
      <dgm:spPr/>
      <dgm:t>
        <a:bodyPr/>
        <a:lstStyle/>
        <a:p>
          <a:pPr rtl="1"/>
          <a:endParaRPr lang="ar-SA"/>
        </a:p>
      </dgm:t>
    </dgm:pt>
    <dgm:pt modelId="{D7DBD13A-99F9-4C2E-9C36-F2459D35A9DA}" type="sibTrans" cxnId="{0C45826C-3DFF-4EF3-B736-49EF254698E7}">
      <dgm:prSet/>
      <dgm:spPr/>
      <dgm:t>
        <a:bodyPr/>
        <a:lstStyle/>
        <a:p>
          <a:pPr rtl="1"/>
          <a:endParaRPr lang="ar-SA"/>
        </a:p>
      </dgm:t>
    </dgm:pt>
    <dgm:pt modelId="{EC9D4479-D9F5-4447-A8C6-A4856C23198D}">
      <dgm:prSet phldrT="[نص]"/>
      <dgm:spPr/>
      <dgm:t>
        <a:bodyPr/>
        <a:lstStyle/>
        <a:p>
          <a:pPr rtl="1"/>
          <a:r>
            <a:rPr lang="ar-SA" dirty="0"/>
            <a:t>بيان العدد</a:t>
          </a:r>
        </a:p>
      </dgm:t>
    </dgm:pt>
    <dgm:pt modelId="{BD0E6A84-8AE5-4FD4-BEAA-2F81498EAA9F}" type="parTrans" cxnId="{4B80673D-0417-42E0-831F-4F1A0EDB76BC}">
      <dgm:prSet/>
      <dgm:spPr/>
      <dgm:t>
        <a:bodyPr/>
        <a:lstStyle/>
        <a:p>
          <a:pPr rtl="1"/>
          <a:endParaRPr lang="ar-SA"/>
        </a:p>
      </dgm:t>
    </dgm:pt>
    <dgm:pt modelId="{0C74CCFA-3EEA-49B1-8CC0-E54EA0D9D151}" type="sibTrans" cxnId="{4B80673D-0417-42E0-831F-4F1A0EDB76BC}">
      <dgm:prSet/>
      <dgm:spPr/>
      <dgm:t>
        <a:bodyPr/>
        <a:lstStyle/>
        <a:p>
          <a:pPr rtl="1"/>
          <a:endParaRPr lang="ar-SA"/>
        </a:p>
      </dgm:t>
    </dgm:pt>
    <dgm:pt modelId="{F929CF09-6B36-4A6E-AC90-5E223156EF0A}">
      <dgm:prSet phldrT="[نص]"/>
      <dgm:spPr/>
      <dgm:t>
        <a:bodyPr/>
        <a:lstStyle/>
        <a:p>
          <a:pPr rtl="1"/>
          <a:r>
            <a:rPr lang="ar-SA" dirty="0"/>
            <a:t>دلالات المفعول المطلق</a:t>
          </a:r>
        </a:p>
      </dgm:t>
    </dgm:pt>
    <dgm:pt modelId="{6BC277A8-D09E-4561-8B1B-6BA2DE538E0F}" type="parTrans" cxnId="{3858E840-6A37-473B-9485-A4F38FD564D8}">
      <dgm:prSet/>
      <dgm:spPr/>
      <dgm:t>
        <a:bodyPr/>
        <a:lstStyle/>
        <a:p>
          <a:pPr rtl="1"/>
          <a:endParaRPr lang="ar-SA"/>
        </a:p>
      </dgm:t>
    </dgm:pt>
    <dgm:pt modelId="{9DECC6D1-5DD4-4E56-B679-C17CE5A54650}" type="sibTrans" cxnId="{3858E840-6A37-473B-9485-A4F38FD564D8}">
      <dgm:prSet/>
      <dgm:spPr/>
      <dgm:t>
        <a:bodyPr/>
        <a:lstStyle/>
        <a:p>
          <a:pPr rtl="1"/>
          <a:endParaRPr lang="ar-SA"/>
        </a:p>
      </dgm:t>
    </dgm:pt>
    <dgm:pt modelId="{28D48907-A10E-42B5-9AB3-0A05D902C5FE}" type="pres">
      <dgm:prSet presAssocID="{69D355E5-FD06-4361-AA67-FD736BF88481}" presName="Name0" presStyleCnt="0">
        <dgm:presLayoutVars>
          <dgm:chMax val="4"/>
          <dgm:resizeHandles val="exact"/>
        </dgm:presLayoutVars>
      </dgm:prSet>
      <dgm:spPr/>
    </dgm:pt>
    <dgm:pt modelId="{EA309848-C51B-49DB-B181-956B2C453A98}" type="pres">
      <dgm:prSet presAssocID="{69D355E5-FD06-4361-AA67-FD736BF88481}" presName="ellipse" presStyleLbl="trBgShp" presStyleIdx="0" presStyleCnt="1"/>
      <dgm:spPr/>
    </dgm:pt>
    <dgm:pt modelId="{7D8F89FC-613B-4656-8032-E48C9B166DE4}" type="pres">
      <dgm:prSet presAssocID="{69D355E5-FD06-4361-AA67-FD736BF88481}" presName="arrow1" presStyleLbl="fgShp" presStyleIdx="0" presStyleCnt="1"/>
      <dgm:spPr/>
    </dgm:pt>
    <dgm:pt modelId="{7F132783-37E1-46CA-A5FC-32800C78849B}" type="pres">
      <dgm:prSet presAssocID="{69D355E5-FD06-4361-AA67-FD736BF88481}" presName="rectangle" presStyleLbl="revTx" presStyleIdx="0" presStyleCnt="1">
        <dgm:presLayoutVars>
          <dgm:bulletEnabled val="1"/>
        </dgm:presLayoutVars>
      </dgm:prSet>
      <dgm:spPr/>
    </dgm:pt>
    <dgm:pt modelId="{59F6DD83-745C-44D4-A003-9E9ACCD591BE}" type="pres">
      <dgm:prSet presAssocID="{10519101-E4C1-4C9D-8843-1F43E654509E}" presName="item1" presStyleLbl="node1" presStyleIdx="0" presStyleCnt="3">
        <dgm:presLayoutVars>
          <dgm:bulletEnabled val="1"/>
        </dgm:presLayoutVars>
      </dgm:prSet>
      <dgm:spPr/>
    </dgm:pt>
    <dgm:pt modelId="{79BA3AC5-6532-4FAC-9353-D8187276AEBC}" type="pres">
      <dgm:prSet presAssocID="{EC9D4479-D9F5-4447-A8C6-A4856C23198D}" presName="item2" presStyleLbl="node1" presStyleIdx="1" presStyleCnt="3">
        <dgm:presLayoutVars>
          <dgm:bulletEnabled val="1"/>
        </dgm:presLayoutVars>
      </dgm:prSet>
      <dgm:spPr/>
    </dgm:pt>
    <dgm:pt modelId="{DF855AC9-7131-4A03-9B1F-D49AF8B1AFFE}" type="pres">
      <dgm:prSet presAssocID="{F929CF09-6B36-4A6E-AC90-5E223156EF0A}" presName="item3" presStyleLbl="node1" presStyleIdx="2" presStyleCnt="3">
        <dgm:presLayoutVars>
          <dgm:bulletEnabled val="1"/>
        </dgm:presLayoutVars>
      </dgm:prSet>
      <dgm:spPr/>
    </dgm:pt>
    <dgm:pt modelId="{D09E1D75-2B4C-445F-85DB-2C0B8309F019}" type="pres">
      <dgm:prSet presAssocID="{69D355E5-FD06-4361-AA67-FD736BF88481}" presName="funnel" presStyleLbl="trAlignAcc1" presStyleIdx="0" presStyleCnt="1"/>
      <dgm:spPr/>
    </dgm:pt>
  </dgm:ptLst>
  <dgm:cxnLst>
    <dgm:cxn modelId="{86FA4F28-3A0F-4128-A117-E9C358B60430}" type="presOf" srcId="{69D355E5-FD06-4361-AA67-FD736BF88481}" destId="{28D48907-A10E-42B5-9AB3-0A05D902C5FE}" srcOrd="0" destOrd="0" presId="urn:microsoft.com/office/officeart/2005/8/layout/funnel1"/>
    <dgm:cxn modelId="{C018CF2C-3E30-44AE-A213-BDB99F8634E5}" type="presOf" srcId="{D2436625-42AB-408E-AC18-A6329EFA7836}" destId="{DF855AC9-7131-4A03-9B1F-D49AF8B1AFFE}" srcOrd="0" destOrd="0" presId="urn:microsoft.com/office/officeart/2005/8/layout/funnel1"/>
    <dgm:cxn modelId="{4B80673D-0417-42E0-831F-4F1A0EDB76BC}" srcId="{69D355E5-FD06-4361-AA67-FD736BF88481}" destId="{EC9D4479-D9F5-4447-A8C6-A4856C23198D}" srcOrd="2" destOrd="0" parTransId="{BD0E6A84-8AE5-4FD4-BEAA-2F81498EAA9F}" sibTransId="{0C74CCFA-3EEA-49B1-8CC0-E54EA0D9D151}"/>
    <dgm:cxn modelId="{3858E840-6A37-473B-9485-A4F38FD564D8}" srcId="{69D355E5-FD06-4361-AA67-FD736BF88481}" destId="{F929CF09-6B36-4A6E-AC90-5E223156EF0A}" srcOrd="3" destOrd="0" parTransId="{6BC277A8-D09E-4561-8B1B-6BA2DE538E0F}" sibTransId="{9DECC6D1-5DD4-4E56-B679-C17CE5A54650}"/>
    <dgm:cxn modelId="{0C45826C-3DFF-4EF3-B736-49EF254698E7}" srcId="{69D355E5-FD06-4361-AA67-FD736BF88481}" destId="{10519101-E4C1-4C9D-8843-1F43E654509E}" srcOrd="1" destOrd="0" parTransId="{03D4A4D6-6AD4-4285-8753-409FD3CFACB9}" sibTransId="{D7DBD13A-99F9-4C2E-9C36-F2459D35A9DA}"/>
    <dgm:cxn modelId="{44BED186-1D71-41A1-9364-0FA8A68E236A}" srcId="{69D355E5-FD06-4361-AA67-FD736BF88481}" destId="{D2436625-42AB-408E-AC18-A6329EFA7836}" srcOrd="0" destOrd="0" parTransId="{91EA2C8B-BDC5-45DE-80FF-4C6368A2927E}" sibTransId="{351E918F-E786-4C79-A8BA-8660872FD70B}"/>
    <dgm:cxn modelId="{F172398E-F40B-4A6B-A13C-3D5837B96614}" type="presOf" srcId="{F929CF09-6B36-4A6E-AC90-5E223156EF0A}" destId="{7F132783-37E1-46CA-A5FC-32800C78849B}" srcOrd="0" destOrd="0" presId="urn:microsoft.com/office/officeart/2005/8/layout/funnel1"/>
    <dgm:cxn modelId="{CD5FFC99-99C7-4172-A7F0-AF235C6CA032}" type="presOf" srcId="{10519101-E4C1-4C9D-8843-1F43E654509E}" destId="{79BA3AC5-6532-4FAC-9353-D8187276AEBC}" srcOrd="0" destOrd="0" presId="urn:microsoft.com/office/officeart/2005/8/layout/funnel1"/>
    <dgm:cxn modelId="{33A873FD-37BC-436E-973F-02B9C7DDA429}" type="presOf" srcId="{EC9D4479-D9F5-4447-A8C6-A4856C23198D}" destId="{59F6DD83-745C-44D4-A003-9E9ACCD591BE}" srcOrd="0" destOrd="0" presId="urn:microsoft.com/office/officeart/2005/8/layout/funnel1"/>
    <dgm:cxn modelId="{1A78815B-94A0-4727-9F3E-5EB5DE41C2FC}" type="presParOf" srcId="{28D48907-A10E-42B5-9AB3-0A05D902C5FE}" destId="{EA309848-C51B-49DB-B181-956B2C453A98}" srcOrd="0" destOrd="0" presId="urn:microsoft.com/office/officeart/2005/8/layout/funnel1"/>
    <dgm:cxn modelId="{679FF87D-48E4-4F44-B0F6-D08276BE3326}" type="presParOf" srcId="{28D48907-A10E-42B5-9AB3-0A05D902C5FE}" destId="{7D8F89FC-613B-4656-8032-E48C9B166DE4}" srcOrd="1" destOrd="0" presId="urn:microsoft.com/office/officeart/2005/8/layout/funnel1"/>
    <dgm:cxn modelId="{D36320F2-04CF-4BDB-9C07-B3CCA1C280CC}" type="presParOf" srcId="{28D48907-A10E-42B5-9AB3-0A05D902C5FE}" destId="{7F132783-37E1-46CA-A5FC-32800C78849B}" srcOrd="2" destOrd="0" presId="urn:microsoft.com/office/officeart/2005/8/layout/funnel1"/>
    <dgm:cxn modelId="{5AAF2005-7866-4FAC-9171-29C75CE850F1}" type="presParOf" srcId="{28D48907-A10E-42B5-9AB3-0A05D902C5FE}" destId="{59F6DD83-745C-44D4-A003-9E9ACCD591BE}" srcOrd="3" destOrd="0" presId="urn:microsoft.com/office/officeart/2005/8/layout/funnel1"/>
    <dgm:cxn modelId="{411C2B08-CCEB-4AF7-B491-921A31B03AF7}" type="presParOf" srcId="{28D48907-A10E-42B5-9AB3-0A05D902C5FE}" destId="{79BA3AC5-6532-4FAC-9353-D8187276AEBC}" srcOrd="4" destOrd="0" presId="urn:microsoft.com/office/officeart/2005/8/layout/funnel1"/>
    <dgm:cxn modelId="{CB179532-4EE0-4A19-AD59-8240C83E1E5A}" type="presParOf" srcId="{28D48907-A10E-42B5-9AB3-0A05D902C5FE}" destId="{DF855AC9-7131-4A03-9B1F-D49AF8B1AFFE}" srcOrd="5" destOrd="0" presId="urn:microsoft.com/office/officeart/2005/8/layout/funnel1"/>
    <dgm:cxn modelId="{66988F9A-034E-4AA3-A739-3D52AD84460B}" type="presParOf" srcId="{28D48907-A10E-42B5-9AB3-0A05D902C5FE}" destId="{D09E1D75-2B4C-445F-85DB-2C0B8309F01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D355E5-FD06-4361-AA67-FD736BF8848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2436625-42AB-408E-AC18-A6329EFA7836}">
      <dgm:prSet phldrT="[نص]"/>
      <dgm:spPr/>
      <dgm:t>
        <a:bodyPr/>
        <a:lstStyle/>
        <a:p>
          <a:pPr rtl="1"/>
          <a:r>
            <a:rPr lang="ar-SA" dirty="0"/>
            <a:t>أحسن البارّ إحسانا</a:t>
          </a:r>
        </a:p>
      </dgm:t>
    </dgm:pt>
    <dgm:pt modelId="{91EA2C8B-BDC5-45DE-80FF-4C6368A2927E}" type="parTrans" cxnId="{44BED186-1D71-41A1-9364-0FA8A68E236A}">
      <dgm:prSet/>
      <dgm:spPr/>
      <dgm:t>
        <a:bodyPr/>
        <a:lstStyle/>
        <a:p>
          <a:pPr rtl="1"/>
          <a:endParaRPr lang="ar-SA"/>
        </a:p>
      </dgm:t>
    </dgm:pt>
    <dgm:pt modelId="{351E918F-E786-4C79-A8BA-8660872FD70B}" type="sibTrans" cxnId="{44BED186-1D71-41A1-9364-0FA8A68E236A}">
      <dgm:prSet/>
      <dgm:spPr/>
      <dgm:t>
        <a:bodyPr/>
        <a:lstStyle/>
        <a:p>
          <a:pPr rtl="1"/>
          <a:endParaRPr lang="ar-SA"/>
        </a:p>
      </dgm:t>
    </dgm:pt>
    <dgm:pt modelId="{10519101-E4C1-4C9D-8843-1F43E654509E}">
      <dgm:prSet phldrT="[نص]"/>
      <dgm:spPr/>
      <dgm:t>
        <a:bodyPr/>
        <a:lstStyle/>
        <a:p>
          <a:pPr rtl="1"/>
          <a:r>
            <a:rPr lang="ar-SA" dirty="0"/>
            <a:t>رباني أبي تربية كريمة</a:t>
          </a:r>
        </a:p>
      </dgm:t>
    </dgm:pt>
    <dgm:pt modelId="{03D4A4D6-6AD4-4285-8753-409FD3CFACB9}" type="parTrans" cxnId="{0C45826C-3DFF-4EF3-B736-49EF254698E7}">
      <dgm:prSet/>
      <dgm:spPr/>
      <dgm:t>
        <a:bodyPr/>
        <a:lstStyle/>
        <a:p>
          <a:pPr rtl="1"/>
          <a:endParaRPr lang="ar-SA"/>
        </a:p>
      </dgm:t>
    </dgm:pt>
    <dgm:pt modelId="{D7DBD13A-99F9-4C2E-9C36-F2459D35A9DA}" type="sibTrans" cxnId="{0C45826C-3DFF-4EF3-B736-49EF254698E7}">
      <dgm:prSet/>
      <dgm:spPr/>
      <dgm:t>
        <a:bodyPr/>
        <a:lstStyle/>
        <a:p>
          <a:pPr rtl="1"/>
          <a:endParaRPr lang="ar-SA"/>
        </a:p>
      </dgm:t>
    </dgm:pt>
    <dgm:pt modelId="{EC9D4479-D9F5-4447-A8C6-A4856C23198D}">
      <dgm:prSet phldrT="[نص]"/>
      <dgm:spPr/>
      <dgm:t>
        <a:bodyPr/>
        <a:lstStyle/>
        <a:p>
          <a:pPr rtl="1"/>
          <a:r>
            <a:rPr lang="ar-SA" dirty="0"/>
            <a:t>سجدت لله سجدتين</a:t>
          </a:r>
        </a:p>
      </dgm:t>
    </dgm:pt>
    <dgm:pt modelId="{BD0E6A84-8AE5-4FD4-BEAA-2F81498EAA9F}" type="parTrans" cxnId="{4B80673D-0417-42E0-831F-4F1A0EDB76BC}">
      <dgm:prSet/>
      <dgm:spPr/>
      <dgm:t>
        <a:bodyPr/>
        <a:lstStyle/>
        <a:p>
          <a:pPr rtl="1"/>
          <a:endParaRPr lang="ar-SA"/>
        </a:p>
      </dgm:t>
    </dgm:pt>
    <dgm:pt modelId="{0C74CCFA-3EEA-49B1-8CC0-E54EA0D9D151}" type="sibTrans" cxnId="{4B80673D-0417-42E0-831F-4F1A0EDB76BC}">
      <dgm:prSet/>
      <dgm:spPr/>
      <dgm:t>
        <a:bodyPr/>
        <a:lstStyle/>
        <a:p>
          <a:pPr rtl="1"/>
          <a:endParaRPr lang="ar-SA"/>
        </a:p>
      </dgm:t>
    </dgm:pt>
    <dgm:pt modelId="{F929CF09-6B36-4A6E-AC90-5E223156EF0A}">
      <dgm:prSet phldrT="[نص]"/>
      <dgm:spPr/>
      <dgm:t>
        <a:bodyPr/>
        <a:lstStyle/>
        <a:p>
          <a:pPr rtl="1"/>
          <a:r>
            <a:rPr lang="ar-SA" dirty="0"/>
            <a:t>دلالات المفعول المطلق</a:t>
          </a:r>
        </a:p>
      </dgm:t>
    </dgm:pt>
    <dgm:pt modelId="{6BC277A8-D09E-4561-8B1B-6BA2DE538E0F}" type="parTrans" cxnId="{3858E840-6A37-473B-9485-A4F38FD564D8}">
      <dgm:prSet/>
      <dgm:spPr/>
      <dgm:t>
        <a:bodyPr/>
        <a:lstStyle/>
        <a:p>
          <a:pPr rtl="1"/>
          <a:endParaRPr lang="ar-SA"/>
        </a:p>
      </dgm:t>
    </dgm:pt>
    <dgm:pt modelId="{9DECC6D1-5DD4-4E56-B679-C17CE5A54650}" type="sibTrans" cxnId="{3858E840-6A37-473B-9485-A4F38FD564D8}">
      <dgm:prSet/>
      <dgm:spPr/>
      <dgm:t>
        <a:bodyPr/>
        <a:lstStyle/>
        <a:p>
          <a:pPr rtl="1"/>
          <a:endParaRPr lang="ar-SA"/>
        </a:p>
      </dgm:t>
    </dgm:pt>
    <dgm:pt modelId="{28D48907-A10E-42B5-9AB3-0A05D902C5FE}" type="pres">
      <dgm:prSet presAssocID="{69D355E5-FD06-4361-AA67-FD736BF88481}" presName="Name0" presStyleCnt="0">
        <dgm:presLayoutVars>
          <dgm:chMax val="4"/>
          <dgm:resizeHandles val="exact"/>
        </dgm:presLayoutVars>
      </dgm:prSet>
      <dgm:spPr/>
    </dgm:pt>
    <dgm:pt modelId="{EA309848-C51B-49DB-B181-956B2C453A98}" type="pres">
      <dgm:prSet presAssocID="{69D355E5-FD06-4361-AA67-FD736BF88481}" presName="ellipse" presStyleLbl="trBgShp" presStyleIdx="0" presStyleCnt="1"/>
      <dgm:spPr/>
    </dgm:pt>
    <dgm:pt modelId="{7D8F89FC-613B-4656-8032-E48C9B166DE4}" type="pres">
      <dgm:prSet presAssocID="{69D355E5-FD06-4361-AA67-FD736BF88481}" presName="arrow1" presStyleLbl="fgShp" presStyleIdx="0" presStyleCnt="1"/>
      <dgm:spPr/>
    </dgm:pt>
    <dgm:pt modelId="{7F132783-37E1-46CA-A5FC-32800C78849B}" type="pres">
      <dgm:prSet presAssocID="{69D355E5-FD06-4361-AA67-FD736BF88481}" presName="rectangle" presStyleLbl="revTx" presStyleIdx="0" presStyleCnt="1">
        <dgm:presLayoutVars>
          <dgm:bulletEnabled val="1"/>
        </dgm:presLayoutVars>
      </dgm:prSet>
      <dgm:spPr/>
    </dgm:pt>
    <dgm:pt modelId="{59F6DD83-745C-44D4-A003-9E9ACCD591BE}" type="pres">
      <dgm:prSet presAssocID="{10519101-E4C1-4C9D-8843-1F43E654509E}" presName="item1" presStyleLbl="node1" presStyleIdx="0" presStyleCnt="3">
        <dgm:presLayoutVars>
          <dgm:bulletEnabled val="1"/>
        </dgm:presLayoutVars>
      </dgm:prSet>
      <dgm:spPr/>
    </dgm:pt>
    <dgm:pt modelId="{79BA3AC5-6532-4FAC-9353-D8187276AEBC}" type="pres">
      <dgm:prSet presAssocID="{EC9D4479-D9F5-4447-A8C6-A4856C23198D}" presName="item2" presStyleLbl="node1" presStyleIdx="1" presStyleCnt="3">
        <dgm:presLayoutVars>
          <dgm:bulletEnabled val="1"/>
        </dgm:presLayoutVars>
      </dgm:prSet>
      <dgm:spPr/>
    </dgm:pt>
    <dgm:pt modelId="{DF855AC9-7131-4A03-9B1F-D49AF8B1AFFE}" type="pres">
      <dgm:prSet presAssocID="{F929CF09-6B36-4A6E-AC90-5E223156EF0A}" presName="item3" presStyleLbl="node1" presStyleIdx="2" presStyleCnt="3">
        <dgm:presLayoutVars>
          <dgm:bulletEnabled val="1"/>
        </dgm:presLayoutVars>
      </dgm:prSet>
      <dgm:spPr/>
    </dgm:pt>
    <dgm:pt modelId="{D09E1D75-2B4C-445F-85DB-2C0B8309F019}" type="pres">
      <dgm:prSet presAssocID="{69D355E5-FD06-4361-AA67-FD736BF88481}" presName="funnel" presStyleLbl="trAlignAcc1" presStyleIdx="0" presStyleCnt="1"/>
      <dgm:spPr/>
    </dgm:pt>
  </dgm:ptLst>
  <dgm:cxnLst>
    <dgm:cxn modelId="{86FA4F28-3A0F-4128-A117-E9C358B60430}" type="presOf" srcId="{69D355E5-FD06-4361-AA67-FD736BF88481}" destId="{28D48907-A10E-42B5-9AB3-0A05D902C5FE}" srcOrd="0" destOrd="0" presId="urn:microsoft.com/office/officeart/2005/8/layout/funnel1"/>
    <dgm:cxn modelId="{C018CF2C-3E30-44AE-A213-BDB99F8634E5}" type="presOf" srcId="{D2436625-42AB-408E-AC18-A6329EFA7836}" destId="{DF855AC9-7131-4A03-9B1F-D49AF8B1AFFE}" srcOrd="0" destOrd="0" presId="urn:microsoft.com/office/officeart/2005/8/layout/funnel1"/>
    <dgm:cxn modelId="{4B80673D-0417-42E0-831F-4F1A0EDB76BC}" srcId="{69D355E5-FD06-4361-AA67-FD736BF88481}" destId="{EC9D4479-D9F5-4447-A8C6-A4856C23198D}" srcOrd="2" destOrd="0" parTransId="{BD0E6A84-8AE5-4FD4-BEAA-2F81498EAA9F}" sibTransId="{0C74CCFA-3EEA-49B1-8CC0-E54EA0D9D151}"/>
    <dgm:cxn modelId="{3858E840-6A37-473B-9485-A4F38FD564D8}" srcId="{69D355E5-FD06-4361-AA67-FD736BF88481}" destId="{F929CF09-6B36-4A6E-AC90-5E223156EF0A}" srcOrd="3" destOrd="0" parTransId="{6BC277A8-D09E-4561-8B1B-6BA2DE538E0F}" sibTransId="{9DECC6D1-5DD4-4E56-B679-C17CE5A54650}"/>
    <dgm:cxn modelId="{0C45826C-3DFF-4EF3-B736-49EF254698E7}" srcId="{69D355E5-FD06-4361-AA67-FD736BF88481}" destId="{10519101-E4C1-4C9D-8843-1F43E654509E}" srcOrd="1" destOrd="0" parTransId="{03D4A4D6-6AD4-4285-8753-409FD3CFACB9}" sibTransId="{D7DBD13A-99F9-4C2E-9C36-F2459D35A9DA}"/>
    <dgm:cxn modelId="{44BED186-1D71-41A1-9364-0FA8A68E236A}" srcId="{69D355E5-FD06-4361-AA67-FD736BF88481}" destId="{D2436625-42AB-408E-AC18-A6329EFA7836}" srcOrd="0" destOrd="0" parTransId="{91EA2C8B-BDC5-45DE-80FF-4C6368A2927E}" sibTransId="{351E918F-E786-4C79-A8BA-8660872FD70B}"/>
    <dgm:cxn modelId="{F172398E-F40B-4A6B-A13C-3D5837B96614}" type="presOf" srcId="{F929CF09-6B36-4A6E-AC90-5E223156EF0A}" destId="{7F132783-37E1-46CA-A5FC-32800C78849B}" srcOrd="0" destOrd="0" presId="urn:microsoft.com/office/officeart/2005/8/layout/funnel1"/>
    <dgm:cxn modelId="{CD5FFC99-99C7-4172-A7F0-AF235C6CA032}" type="presOf" srcId="{10519101-E4C1-4C9D-8843-1F43E654509E}" destId="{79BA3AC5-6532-4FAC-9353-D8187276AEBC}" srcOrd="0" destOrd="0" presId="urn:microsoft.com/office/officeart/2005/8/layout/funnel1"/>
    <dgm:cxn modelId="{33A873FD-37BC-436E-973F-02B9C7DDA429}" type="presOf" srcId="{EC9D4479-D9F5-4447-A8C6-A4856C23198D}" destId="{59F6DD83-745C-44D4-A003-9E9ACCD591BE}" srcOrd="0" destOrd="0" presId="urn:microsoft.com/office/officeart/2005/8/layout/funnel1"/>
    <dgm:cxn modelId="{1A78815B-94A0-4727-9F3E-5EB5DE41C2FC}" type="presParOf" srcId="{28D48907-A10E-42B5-9AB3-0A05D902C5FE}" destId="{EA309848-C51B-49DB-B181-956B2C453A98}" srcOrd="0" destOrd="0" presId="urn:microsoft.com/office/officeart/2005/8/layout/funnel1"/>
    <dgm:cxn modelId="{679FF87D-48E4-4F44-B0F6-D08276BE3326}" type="presParOf" srcId="{28D48907-A10E-42B5-9AB3-0A05D902C5FE}" destId="{7D8F89FC-613B-4656-8032-E48C9B166DE4}" srcOrd="1" destOrd="0" presId="urn:microsoft.com/office/officeart/2005/8/layout/funnel1"/>
    <dgm:cxn modelId="{D36320F2-04CF-4BDB-9C07-B3CCA1C280CC}" type="presParOf" srcId="{28D48907-A10E-42B5-9AB3-0A05D902C5FE}" destId="{7F132783-37E1-46CA-A5FC-32800C78849B}" srcOrd="2" destOrd="0" presId="urn:microsoft.com/office/officeart/2005/8/layout/funnel1"/>
    <dgm:cxn modelId="{5AAF2005-7866-4FAC-9171-29C75CE850F1}" type="presParOf" srcId="{28D48907-A10E-42B5-9AB3-0A05D902C5FE}" destId="{59F6DD83-745C-44D4-A003-9E9ACCD591BE}" srcOrd="3" destOrd="0" presId="urn:microsoft.com/office/officeart/2005/8/layout/funnel1"/>
    <dgm:cxn modelId="{411C2B08-CCEB-4AF7-B491-921A31B03AF7}" type="presParOf" srcId="{28D48907-A10E-42B5-9AB3-0A05D902C5FE}" destId="{79BA3AC5-6532-4FAC-9353-D8187276AEBC}" srcOrd="4" destOrd="0" presId="urn:microsoft.com/office/officeart/2005/8/layout/funnel1"/>
    <dgm:cxn modelId="{CB179532-4EE0-4A19-AD59-8240C83E1E5A}" type="presParOf" srcId="{28D48907-A10E-42B5-9AB3-0A05D902C5FE}" destId="{DF855AC9-7131-4A03-9B1F-D49AF8B1AFFE}" srcOrd="5" destOrd="0" presId="urn:microsoft.com/office/officeart/2005/8/layout/funnel1"/>
    <dgm:cxn modelId="{66988F9A-034E-4AA3-A739-3D52AD84460B}" type="presParOf" srcId="{28D48907-A10E-42B5-9AB3-0A05D902C5FE}" destId="{D09E1D75-2B4C-445F-85DB-2C0B8309F01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9A6940-270B-4FD9-A4C6-B49DAF66A0E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F6B47F2-384B-4228-8FCD-0A0CD100B86C}">
      <dgm:prSet phldrT="[نص]" custT="1"/>
      <dgm:spPr/>
      <dgm:t>
        <a:bodyPr/>
        <a:lstStyle/>
        <a:p>
          <a:pPr rtl="1"/>
          <a:r>
            <a:rPr lang="ar-SA" sz="2400" dirty="0"/>
            <a:t>الظرف</a:t>
          </a:r>
        </a:p>
      </dgm:t>
    </dgm:pt>
    <dgm:pt modelId="{8ADE51E8-C221-4465-BEBB-BD31BA9C28B5}" type="parTrans" cxnId="{502C088F-D66C-4EB7-A8F4-ACDC904DFD22}">
      <dgm:prSet/>
      <dgm:spPr/>
      <dgm:t>
        <a:bodyPr/>
        <a:lstStyle/>
        <a:p>
          <a:pPr rtl="1"/>
          <a:endParaRPr lang="ar-SA"/>
        </a:p>
      </dgm:t>
    </dgm:pt>
    <dgm:pt modelId="{76AC6432-43D0-4BD8-B6B7-22A09BBF339B}" type="sibTrans" cxnId="{502C088F-D66C-4EB7-A8F4-ACDC904DFD22}">
      <dgm:prSet/>
      <dgm:spPr/>
      <dgm:t>
        <a:bodyPr/>
        <a:lstStyle/>
        <a:p>
          <a:pPr rtl="1"/>
          <a:endParaRPr lang="ar-SA"/>
        </a:p>
      </dgm:t>
    </dgm:pt>
    <dgm:pt modelId="{9E488E88-BE6A-485F-96D0-E3D7ADFCAB85}">
      <dgm:prSet phldrT="[نص]" custT="1"/>
      <dgm:spPr/>
      <dgm:t>
        <a:bodyPr/>
        <a:lstStyle/>
        <a:p>
          <a:pPr rtl="1"/>
          <a:r>
            <a:rPr lang="ar-SA" sz="1800" dirty="0"/>
            <a:t>ظرف مكان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BEB21594-79DC-4CAD-9AAA-9FE75453F87A}" type="parTrans" cxnId="{69138493-E1E3-4386-8014-099443E8B972}">
      <dgm:prSet/>
      <dgm:spPr/>
      <dgm:t>
        <a:bodyPr/>
        <a:lstStyle/>
        <a:p>
          <a:pPr rtl="1"/>
          <a:endParaRPr lang="ar-SA"/>
        </a:p>
      </dgm:t>
    </dgm:pt>
    <dgm:pt modelId="{C21DB733-DBBD-4F5E-8BAE-48E8D09444EB}" type="sibTrans" cxnId="{69138493-E1E3-4386-8014-099443E8B972}">
      <dgm:prSet/>
      <dgm:spPr/>
      <dgm:t>
        <a:bodyPr/>
        <a:lstStyle/>
        <a:p>
          <a:pPr rtl="1"/>
          <a:endParaRPr lang="ar-SA"/>
        </a:p>
      </dgm:t>
    </dgm:pt>
    <dgm:pt modelId="{2EB474FA-4B6A-47E3-9647-362DF48ACF8C}">
      <dgm:prSet phldrT="[نص]" custT="1"/>
      <dgm:spPr/>
      <dgm:t>
        <a:bodyPr/>
        <a:lstStyle/>
        <a:p>
          <a:pPr rtl="1"/>
          <a:r>
            <a:rPr lang="ar-SA" sz="1800" dirty="0"/>
            <a:t>ظرف زمان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2D99DF23-E34A-4F1D-BA30-D33E99783C62}" type="parTrans" cxnId="{FFED0B74-F50A-4E5F-A204-9BB62A2D2D6C}">
      <dgm:prSet/>
      <dgm:spPr/>
      <dgm:t>
        <a:bodyPr/>
        <a:lstStyle/>
        <a:p>
          <a:pPr rtl="1"/>
          <a:endParaRPr lang="ar-SA"/>
        </a:p>
      </dgm:t>
    </dgm:pt>
    <dgm:pt modelId="{5CB9D4E3-468C-467D-90A9-BC7FA936151B}" type="sibTrans" cxnId="{FFED0B74-F50A-4E5F-A204-9BB62A2D2D6C}">
      <dgm:prSet/>
      <dgm:spPr/>
      <dgm:t>
        <a:bodyPr/>
        <a:lstStyle/>
        <a:p>
          <a:pPr rtl="1"/>
          <a:endParaRPr lang="ar-SA"/>
        </a:p>
      </dgm:t>
    </dgm:pt>
    <dgm:pt modelId="{99966110-695D-4A28-8D39-275422898BAB}">
      <dgm:prSet custT="1"/>
      <dgm:spPr/>
      <dgm:t>
        <a:bodyPr/>
        <a:lstStyle/>
        <a:p>
          <a:pPr rtl="1"/>
          <a:r>
            <a:rPr lang="ar-SA" sz="1600" dirty="0"/>
            <a:t>اتصلت بك صباحًا</a:t>
          </a:r>
        </a:p>
        <a:p>
          <a:pPr rtl="1"/>
          <a:r>
            <a:rPr lang="ar-SA" sz="1600" dirty="0"/>
            <a:t>موعدنا في الحادية عشرة ليلًا</a:t>
          </a:r>
        </a:p>
        <a:p>
          <a:pPr rtl="1"/>
          <a:r>
            <a:rPr lang="ar-SA" sz="1600" dirty="0"/>
            <a:t>يصوم المسلم نهارًا</a:t>
          </a:r>
        </a:p>
        <a:p>
          <a:pPr rtl="1"/>
          <a:r>
            <a:rPr lang="ar-SA" sz="1600" dirty="0"/>
            <a:t>فرحت الأم ساعة لقائها بأولادها</a:t>
          </a:r>
        </a:p>
      </dgm:t>
    </dgm:pt>
    <dgm:pt modelId="{A5FCF663-9ACD-4C33-9096-7DAE7E43A4BC}" type="parTrans" cxnId="{EBCB3A4A-DEFD-4F4D-A133-DCAC1998CA88}">
      <dgm:prSet/>
      <dgm:spPr/>
      <dgm:t>
        <a:bodyPr/>
        <a:lstStyle/>
        <a:p>
          <a:pPr rtl="1"/>
          <a:endParaRPr lang="ar-SA"/>
        </a:p>
      </dgm:t>
    </dgm:pt>
    <dgm:pt modelId="{41F32E96-609E-4409-A2BC-BD078F025BE2}" type="sibTrans" cxnId="{EBCB3A4A-DEFD-4F4D-A133-DCAC1998CA88}">
      <dgm:prSet/>
      <dgm:spPr/>
      <dgm:t>
        <a:bodyPr/>
        <a:lstStyle/>
        <a:p>
          <a:pPr rtl="1"/>
          <a:endParaRPr lang="ar-SA"/>
        </a:p>
      </dgm:t>
    </dgm:pt>
    <dgm:pt modelId="{A65E7AB1-7B15-4016-9498-FEA9AE613C20}" type="asst">
      <dgm:prSet custT="1"/>
      <dgm:spPr/>
      <dgm:t>
        <a:bodyPr/>
        <a:lstStyle/>
        <a:p>
          <a:pPr rtl="1"/>
          <a:r>
            <a:rPr lang="ar-SA" sz="1600" dirty="0"/>
            <a:t>اسم زمان مبهم</a:t>
          </a:r>
        </a:p>
      </dgm:t>
    </dgm:pt>
    <dgm:pt modelId="{80EC9726-EB8D-4457-ADCC-4990E0DCBB10}" type="parTrans" cxnId="{DBF80CAF-0305-4022-AE55-C6300091202D}">
      <dgm:prSet/>
      <dgm:spPr/>
      <dgm:t>
        <a:bodyPr/>
        <a:lstStyle/>
        <a:p>
          <a:pPr rtl="1"/>
          <a:endParaRPr lang="ar-SA"/>
        </a:p>
      </dgm:t>
    </dgm:pt>
    <dgm:pt modelId="{DA7F6F92-4DE1-400D-B9C8-125BDB0BD403}" type="sibTrans" cxnId="{DBF80CAF-0305-4022-AE55-C6300091202D}">
      <dgm:prSet/>
      <dgm:spPr/>
      <dgm:t>
        <a:bodyPr/>
        <a:lstStyle/>
        <a:p>
          <a:pPr rtl="1"/>
          <a:endParaRPr lang="ar-SA"/>
        </a:p>
      </dgm:t>
    </dgm:pt>
    <dgm:pt modelId="{B2250B49-66AA-4C36-9C73-8A8807F7B908}">
      <dgm:prSet custT="1"/>
      <dgm:spPr/>
      <dgm:t>
        <a:bodyPr/>
        <a:lstStyle/>
        <a:p>
          <a:pPr rtl="1"/>
          <a:r>
            <a:rPr lang="ar-SA" sz="1800" dirty="0"/>
            <a:t>{وفوقَ كلِّ ذي علمٍ عليم}</a:t>
          </a:r>
        </a:p>
        <a:p>
          <a:pPr rtl="1"/>
          <a:r>
            <a:rPr lang="ar-SA" sz="1800" dirty="0"/>
            <a:t>{قد جعَلَ ربُّكِ تحتكَ سريًّا}</a:t>
          </a:r>
        </a:p>
        <a:p>
          <a:pPr rtl="1"/>
          <a:r>
            <a:rPr lang="ar-SA" sz="1800" dirty="0"/>
            <a:t>{وكان وراءهم ملكٌ يأخذ كل سفينة غصبا}</a:t>
          </a:r>
        </a:p>
        <a:p>
          <a:pPr rtl="1"/>
          <a:r>
            <a:rPr lang="ar-SA" sz="1800" dirty="0"/>
            <a:t>لكلِّ حديثٍ بينهُنَّ بشاشةٌ</a:t>
          </a:r>
        </a:p>
        <a:p>
          <a:pPr rtl="1"/>
          <a:r>
            <a:rPr lang="ar-SA" sz="1800" dirty="0"/>
            <a:t>وكلُّ قتيلٍ عندهنَّ شهيدُ</a:t>
          </a:r>
        </a:p>
        <a:p>
          <a:pPr rtl="1"/>
          <a:r>
            <a:rPr lang="ar-SA" sz="1800" dirty="0"/>
            <a:t>سرنا أميالاً </a:t>
          </a:r>
        </a:p>
      </dgm:t>
    </dgm:pt>
    <dgm:pt modelId="{80218B94-C994-4748-B022-135C977B9F8A}" type="parTrans" cxnId="{6EE8F10E-3114-445E-BCED-DF67BB4F7396}">
      <dgm:prSet/>
      <dgm:spPr/>
      <dgm:t>
        <a:bodyPr/>
        <a:lstStyle/>
        <a:p>
          <a:pPr rtl="1"/>
          <a:endParaRPr lang="ar-SA"/>
        </a:p>
      </dgm:t>
    </dgm:pt>
    <dgm:pt modelId="{8E8A6A29-888A-4C2A-B93C-461B650A719E}" type="sibTrans" cxnId="{6EE8F10E-3114-445E-BCED-DF67BB4F7396}">
      <dgm:prSet/>
      <dgm:spPr/>
      <dgm:t>
        <a:bodyPr/>
        <a:lstStyle/>
        <a:p>
          <a:pPr rtl="1"/>
          <a:endParaRPr lang="ar-SA"/>
        </a:p>
      </dgm:t>
    </dgm:pt>
    <dgm:pt modelId="{C7BC4FF0-06E9-4155-8EE8-892534A70BF2}">
      <dgm:prSet custT="1"/>
      <dgm:spPr/>
      <dgm:t>
        <a:bodyPr/>
        <a:lstStyle/>
        <a:p>
          <a:pPr marL="0" lvl="0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dirty="0"/>
            <a:t>صمتُ يومَ الخميس</a:t>
          </a:r>
        </a:p>
        <a:p>
          <a:pPr marL="0" lvl="0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dirty="0"/>
            <a:t>سنلتقي في الجامعة الأحد</a:t>
          </a:r>
        </a:p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600" dirty="0"/>
            <a:t>مكثنا في بيوتنا شهرًا</a:t>
          </a:r>
        </a:p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600" dirty="0"/>
            <a:t>التقينا ساعةَ الغروب</a:t>
          </a:r>
        </a:p>
      </dgm:t>
    </dgm:pt>
    <dgm:pt modelId="{02AF7F47-50A4-467E-BD8C-672B633AB4B9}" type="parTrans" cxnId="{E01C1EE3-E15F-4838-8DE2-FF391BE46E2C}">
      <dgm:prSet/>
      <dgm:spPr/>
      <dgm:t>
        <a:bodyPr/>
        <a:lstStyle/>
        <a:p>
          <a:pPr rtl="1"/>
          <a:endParaRPr lang="ar-SA"/>
        </a:p>
      </dgm:t>
    </dgm:pt>
    <dgm:pt modelId="{9EDD8A92-B369-4635-962A-C88B229761EE}" type="sibTrans" cxnId="{E01C1EE3-E15F-4838-8DE2-FF391BE46E2C}">
      <dgm:prSet/>
      <dgm:spPr/>
      <dgm:t>
        <a:bodyPr/>
        <a:lstStyle/>
        <a:p>
          <a:pPr rtl="1"/>
          <a:endParaRPr lang="ar-SA"/>
        </a:p>
      </dgm:t>
    </dgm:pt>
    <dgm:pt modelId="{8803092D-303E-45D0-83B0-BE20892AC154}" type="asst">
      <dgm:prSet custT="1"/>
      <dgm:spPr/>
      <dgm:t>
        <a:bodyPr/>
        <a:lstStyle/>
        <a:p>
          <a:pPr rtl="1"/>
          <a:r>
            <a:rPr lang="ar-SA" sz="1400" dirty="0"/>
            <a:t>اسم زمان مختص</a:t>
          </a:r>
        </a:p>
      </dgm:t>
    </dgm:pt>
    <dgm:pt modelId="{EB2A1F10-86F5-4DE4-9AF5-C72ED08C1A09}" type="parTrans" cxnId="{9BD391D4-1FC9-4D4E-8426-CAAF31563795}">
      <dgm:prSet/>
      <dgm:spPr/>
      <dgm:t>
        <a:bodyPr/>
        <a:lstStyle/>
        <a:p>
          <a:pPr rtl="1"/>
          <a:endParaRPr lang="ar-SA"/>
        </a:p>
      </dgm:t>
    </dgm:pt>
    <dgm:pt modelId="{BEC8A76B-2364-420F-8177-409B17A3CDA1}" type="sibTrans" cxnId="{9BD391D4-1FC9-4D4E-8426-CAAF31563795}">
      <dgm:prSet/>
      <dgm:spPr/>
      <dgm:t>
        <a:bodyPr/>
        <a:lstStyle/>
        <a:p>
          <a:pPr rtl="1"/>
          <a:endParaRPr lang="ar-SA"/>
        </a:p>
      </dgm:t>
    </dgm:pt>
    <dgm:pt modelId="{D3D56324-878F-4F3B-B79B-C5F62CA5C045}" type="asst">
      <dgm:prSet custT="1"/>
      <dgm:spPr/>
      <dgm:t>
        <a:bodyPr/>
        <a:lstStyle/>
        <a:p>
          <a:pPr rtl="1"/>
          <a:r>
            <a:rPr lang="ar-SA" sz="1400" dirty="0"/>
            <a:t>اسم مكان مبهم</a:t>
          </a:r>
        </a:p>
      </dgm:t>
    </dgm:pt>
    <dgm:pt modelId="{66FD9CE7-6E91-436B-83E2-3B86F3C661A7}" type="parTrans" cxnId="{685A6984-3974-44D2-BB8F-D7B0D0308A0C}">
      <dgm:prSet/>
      <dgm:spPr/>
      <dgm:t>
        <a:bodyPr/>
        <a:lstStyle/>
        <a:p>
          <a:pPr rtl="1"/>
          <a:endParaRPr lang="ar-SA"/>
        </a:p>
      </dgm:t>
    </dgm:pt>
    <dgm:pt modelId="{1AE79DED-CA79-4E68-87CD-79FF88B54214}" type="sibTrans" cxnId="{685A6984-3974-44D2-BB8F-D7B0D0308A0C}">
      <dgm:prSet/>
      <dgm:spPr/>
      <dgm:t>
        <a:bodyPr/>
        <a:lstStyle/>
        <a:p>
          <a:pPr rtl="1"/>
          <a:endParaRPr lang="ar-SA"/>
        </a:p>
      </dgm:t>
    </dgm:pt>
    <dgm:pt modelId="{70343624-D2AA-42CB-BA69-1D73184AEB45}">
      <dgm:prSet/>
      <dgm:spPr/>
      <dgm:t>
        <a:bodyPr/>
        <a:lstStyle/>
        <a:p>
          <a:pPr rtl="1"/>
          <a:r>
            <a:rPr lang="ar-SA" dirty="0"/>
            <a:t>صليتُ المغرب في الحرم</a:t>
          </a:r>
        </a:p>
        <a:p>
          <a:pPr rtl="1"/>
          <a:r>
            <a:rPr lang="ar-SA" dirty="0"/>
            <a:t>مكثتُ في الجامعة بعض الوقت</a:t>
          </a:r>
        </a:p>
        <a:p>
          <a:pPr rtl="1"/>
          <a:r>
            <a:rPr lang="ar-SA" dirty="0"/>
            <a:t>دخلتُ البيتَ</a:t>
          </a:r>
        </a:p>
        <a:p>
          <a:pPr rtl="1"/>
          <a:r>
            <a:rPr lang="ar-SA" dirty="0"/>
            <a:t>وصلتُ المطعمَ</a:t>
          </a:r>
        </a:p>
      </dgm:t>
    </dgm:pt>
    <dgm:pt modelId="{F6E6DAD9-8B24-4477-B308-3E7775C0AC2F}" type="parTrans" cxnId="{4EA8384E-5E88-4F59-AF4D-6F77F76D4A06}">
      <dgm:prSet/>
      <dgm:spPr/>
      <dgm:t>
        <a:bodyPr/>
        <a:lstStyle/>
        <a:p>
          <a:pPr rtl="1"/>
          <a:endParaRPr lang="ar-SA"/>
        </a:p>
      </dgm:t>
    </dgm:pt>
    <dgm:pt modelId="{C1332342-F688-4802-B46F-F616CC92FA37}" type="sibTrans" cxnId="{4EA8384E-5E88-4F59-AF4D-6F77F76D4A06}">
      <dgm:prSet/>
      <dgm:spPr/>
      <dgm:t>
        <a:bodyPr/>
        <a:lstStyle/>
        <a:p>
          <a:pPr rtl="1"/>
          <a:endParaRPr lang="ar-SA"/>
        </a:p>
      </dgm:t>
    </dgm:pt>
    <dgm:pt modelId="{54AFF055-ED4C-4C29-A65E-EADEA0EBE7AD}" type="asst">
      <dgm:prSet custT="1"/>
      <dgm:spPr/>
      <dgm:t>
        <a:bodyPr/>
        <a:lstStyle/>
        <a:p>
          <a:pPr rtl="1"/>
          <a:r>
            <a:rPr lang="ar-SA" sz="1600" dirty="0"/>
            <a:t>اسم مكان مختص</a:t>
          </a:r>
        </a:p>
      </dgm:t>
    </dgm:pt>
    <dgm:pt modelId="{1A93ECD0-A424-4A50-9015-10CFBC58D6F3}" type="parTrans" cxnId="{33A08696-5929-4BD2-A0F1-434F87FBA89C}">
      <dgm:prSet/>
      <dgm:spPr/>
      <dgm:t>
        <a:bodyPr/>
        <a:lstStyle/>
        <a:p>
          <a:pPr rtl="1"/>
          <a:endParaRPr lang="ar-SA"/>
        </a:p>
      </dgm:t>
    </dgm:pt>
    <dgm:pt modelId="{8081184E-D69A-469E-9741-68A4B355B6F9}" type="sibTrans" cxnId="{33A08696-5929-4BD2-A0F1-434F87FBA89C}">
      <dgm:prSet/>
      <dgm:spPr/>
      <dgm:t>
        <a:bodyPr/>
        <a:lstStyle/>
        <a:p>
          <a:pPr rtl="1"/>
          <a:endParaRPr lang="ar-SA"/>
        </a:p>
      </dgm:t>
    </dgm:pt>
    <dgm:pt modelId="{EC87A51D-D2A6-4ABA-84CD-692A76310883}" type="pres">
      <dgm:prSet presAssocID="{539A6940-270B-4FD9-A4C6-B49DAF66A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A87406-5307-4A48-90D2-E430AFFBEABA}" type="pres">
      <dgm:prSet presAssocID="{CF6B47F2-384B-4228-8FCD-0A0CD100B86C}" presName="hierRoot1" presStyleCnt="0">
        <dgm:presLayoutVars>
          <dgm:hierBranch val="init"/>
        </dgm:presLayoutVars>
      </dgm:prSet>
      <dgm:spPr/>
    </dgm:pt>
    <dgm:pt modelId="{27355218-D40B-4088-85C2-C888A582A711}" type="pres">
      <dgm:prSet presAssocID="{CF6B47F2-384B-4228-8FCD-0A0CD100B86C}" presName="rootComposite1" presStyleCnt="0"/>
      <dgm:spPr/>
    </dgm:pt>
    <dgm:pt modelId="{718E572F-1E00-4B95-9969-7729B7DE2792}" type="pres">
      <dgm:prSet presAssocID="{CF6B47F2-384B-4228-8FCD-0A0CD100B86C}" presName="rootText1" presStyleLbl="node0" presStyleIdx="0" presStyleCnt="1" custScaleX="104243" custScaleY="105405">
        <dgm:presLayoutVars>
          <dgm:chPref val="3"/>
        </dgm:presLayoutVars>
      </dgm:prSet>
      <dgm:spPr/>
    </dgm:pt>
    <dgm:pt modelId="{5A646AD1-C9C2-4268-B112-FC679BC9348A}" type="pres">
      <dgm:prSet presAssocID="{CF6B47F2-384B-4228-8FCD-0A0CD100B86C}" presName="rootConnector1" presStyleLbl="node1" presStyleIdx="0" presStyleCnt="0"/>
      <dgm:spPr/>
    </dgm:pt>
    <dgm:pt modelId="{781A5085-E8DB-423D-AFDB-D868E46533CD}" type="pres">
      <dgm:prSet presAssocID="{CF6B47F2-384B-4228-8FCD-0A0CD100B86C}" presName="hierChild2" presStyleCnt="0"/>
      <dgm:spPr/>
    </dgm:pt>
    <dgm:pt modelId="{2E7E6A72-2880-4112-8432-805E877D1BE5}" type="pres">
      <dgm:prSet presAssocID="{BEB21594-79DC-4CAD-9AAA-9FE75453F87A}" presName="Name37" presStyleLbl="parChTrans1D2" presStyleIdx="0" presStyleCnt="2"/>
      <dgm:spPr/>
    </dgm:pt>
    <dgm:pt modelId="{A555A051-83F9-4843-94BB-0E67588B521C}" type="pres">
      <dgm:prSet presAssocID="{9E488E88-BE6A-485F-96D0-E3D7ADFCAB85}" presName="hierRoot2" presStyleCnt="0">
        <dgm:presLayoutVars>
          <dgm:hierBranch val="init"/>
        </dgm:presLayoutVars>
      </dgm:prSet>
      <dgm:spPr/>
    </dgm:pt>
    <dgm:pt modelId="{5CAE3B91-CAEE-422D-AFD0-14E0C2556E4E}" type="pres">
      <dgm:prSet presAssocID="{9E488E88-BE6A-485F-96D0-E3D7ADFCAB85}" presName="rootComposite" presStyleCnt="0"/>
      <dgm:spPr/>
    </dgm:pt>
    <dgm:pt modelId="{26E66B63-9827-4D5D-9186-026555706641}" type="pres">
      <dgm:prSet presAssocID="{9E488E88-BE6A-485F-96D0-E3D7ADFCAB85}" presName="rootText" presStyleLbl="node2" presStyleIdx="0" presStyleCnt="2" custScaleX="117904" custScaleY="89444" custLinFactX="-56037" custLinFactNeighborX="-100000" custLinFactNeighborY="-7430">
        <dgm:presLayoutVars>
          <dgm:chPref val="3"/>
        </dgm:presLayoutVars>
      </dgm:prSet>
      <dgm:spPr/>
    </dgm:pt>
    <dgm:pt modelId="{43759C38-3D8C-487C-A118-D2E77AF0DB9D}" type="pres">
      <dgm:prSet presAssocID="{9E488E88-BE6A-485F-96D0-E3D7ADFCAB85}" presName="rootConnector" presStyleLbl="node2" presStyleIdx="0" presStyleCnt="2"/>
      <dgm:spPr/>
    </dgm:pt>
    <dgm:pt modelId="{DDCB96EB-C665-4918-827C-87362EDC880A}" type="pres">
      <dgm:prSet presAssocID="{9E488E88-BE6A-485F-96D0-E3D7ADFCAB85}" presName="hierChild4" presStyleCnt="0"/>
      <dgm:spPr/>
    </dgm:pt>
    <dgm:pt modelId="{C664C07A-24C9-4BEC-A752-032E8240255B}" type="pres">
      <dgm:prSet presAssocID="{80218B94-C994-4748-B022-135C977B9F8A}" presName="Name37" presStyleLbl="parChTrans1D3" presStyleIdx="0" presStyleCnt="4"/>
      <dgm:spPr/>
    </dgm:pt>
    <dgm:pt modelId="{7B4C1C68-740A-46A3-A34F-01160603D26C}" type="pres">
      <dgm:prSet presAssocID="{B2250B49-66AA-4C36-9C73-8A8807F7B908}" presName="hierRoot2" presStyleCnt="0">
        <dgm:presLayoutVars>
          <dgm:hierBranch val="init"/>
        </dgm:presLayoutVars>
      </dgm:prSet>
      <dgm:spPr/>
    </dgm:pt>
    <dgm:pt modelId="{D5507B0A-036F-49E6-8C9A-ABAF91571FA5}" type="pres">
      <dgm:prSet presAssocID="{B2250B49-66AA-4C36-9C73-8A8807F7B908}" presName="rootComposite" presStyleCnt="0"/>
      <dgm:spPr/>
    </dgm:pt>
    <dgm:pt modelId="{8E8906B4-4131-41BC-9E61-77F2DB323E70}" type="pres">
      <dgm:prSet presAssocID="{B2250B49-66AA-4C36-9C73-8A8807F7B908}" presName="rootText" presStyleLbl="node3" presStyleIdx="0" presStyleCnt="4" custScaleX="218225" custScaleY="290690">
        <dgm:presLayoutVars>
          <dgm:chPref val="3"/>
        </dgm:presLayoutVars>
      </dgm:prSet>
      <dgm:spPr/>
    </dgm:pt>
    <dgm:pt modelId="{09E0B77F-BD8A-449D-991F-63A5BAABC30D}" type="pres">
      <dgm:prSet presAssocID="{B2250B49-66AA-4C36-9C73-8A8807F7B908}" presName="rootConnector" presStyleLbl="node3" presStyleIdx="0" presStyleCnt="4"/>
      <dgm:spPr/>
    </dgm:pt>
    <dgm:pt modelId="{2804C585-CD9E-4420-AD4F-DA0C5B2A2ECF}" type="pres">
      <dgm:prSet presAssocID="{B2250B49-66AA-4C36-9C73-8A8807F7B908}" presName="hierChild4" presStyleCnt="0"/>
      <dgm:spPr/>
    </dgm:pt>
    <dgm:pt modelId="{5B1ED656-24E7-467C-99B0-EF65A5637290}" type="pres">
      <dgm:prSet presAssocID="{B2250B49-66AA-4C36-9C73-8A8807F7B908}" presName="hierChild5" presStyleCnt="0"/>
      <dgm:spPr/>
    </dgm:pt>
    <dgm:pt modelId="{35354061-96C6-49A0-82B7-FF20B92C3686}" type="pres">
      <dgm:prSet presAssocID="{66FD9CE7-6E91-436B-83E2-3B86F3C661A7}" presName="Name111" presStyleLbl="parChTrans1D4" presStyleIdx="0" presStyleCnt="4"/>
      <dgm:spPr/>
    </dgm:pt>
    <dgm:pt modelId="{BB1ACD9B-727B-4496-9011-0DA8A7D09430}" type="pres">
      <dgm:prSet presAssocID="{D3D56324-878F-4F3B-B79B-C5F62CA5C045}" presName="hierRoot3" presStyleCnt="0">
        <dgm:presLayoutVars>
          <dgm:hierBranch val="init"/>
        </dgm:presLayoutVars>
      </dgm:prSet>
      <dgm:spPr/>
    </dgm:pt>
    <dgm:pt modelId="{AD700E0F-81C2-4451-ABB3-9779197E6035}" type="pres">
      <dgm:prSet presAssocID="{D3D56324-878F-4F3B-B79B-C5F62CA5C045}" presName="rootComposite3" presStyleCnt="0"/>
      <dgm:spPr/>
    </dgm:pt>
    <dgm:pt modelId="{C15CCD93-A124-4802-B3C2-0A941E85C2C0}" type="pres">
      <dgm:prSet presAssocID="{D3D56324-878F-4F3B-B79B-C5F62CA5C045}" presName="rootText3" presStyleLbl="asst3" presStyleIdx="0" presStyleCnt="4" custScaleX="100933" custScaleY="52767" custLinFactX="56612" custLinFactNeighborX="100000" custLinFactNeighborY="-34937">
        <dgm:presLayoutVars>
          <dgm:chPref val="3"/>
        </dgm:presLayoutVars>
      </dgm:prSet>
      <dgm:spPr/>
    </dgm:pt>
    <dgm:pt modelId="{88098571-4BAF-4AA9-AF04-0AE39BDA7609}" type="pres">
      <dgm:prSet presAssocID="{D3D56324-878F-4F3B-B79B-C5F62CA5C045}" presName="rootConnector3" presStyleLbl="asst3" presStyleIdx="0" presStyleCnt="4"/>
      <dgm:spPr/>
    </dgm:pt>
    <dgm:pt modelId="{1A53162F-740F-4438-9DDA-3C63425B1FD4}" type="pres">
      <dgm:prSet presAssocID="{D3D56324-878F-4F3B-B79B-C5F62CA5C045}" presName="hierChild6" presStyleCnt="0"/>
      <dgm:spPr/>
    </dgm:pt>
    <dgm:pt modelId="{261A75A7-E647-42BE-A639-6622FFCD604D}" type="pres">
      <dgm:prSet presAssocID="{D3D56324-878F-4F3B-B79B-C5F62CA5C045}" presName="hierChild7" presStyleCnt="0"/>
      <dgm:spPr/>
    </dgm:pt>
    <dgm:pt modelId="{837E201C-DAB9-47C1-85F7-F1E295DCFDC6}" type="pres">
      <dgm:prSet presAssocID="{F6E6DAD9-8B24-4477-B308-3E7775C0AC2F}" presName="Name37" presStyleLbl="parChTrans1D3" presStyleIdx="1" presStyleCnt="4"/>
      <dgm:spPr/>
    </dgm:pt>
    <dgm:pt modelId="{3578CC72-D854-4957-9E02-B97CE7B22317}" type="pres">
      <dgm:prSet presAssocID="{70343624-D2AA-42CB-BA69-1D73184AEB45}" presName="hierRoot2" presStyleCnt="0">
        <dgm:presLayoutVars>
          <dgm:hierBranch val="init"/>
        </dgm:presLayoutVars>
      </dgm:prSet>
      <dgm:spPr/>
    </dgm:pt>
    <dgm:pt modelId="{4757009B-A4F2-484D-8F9E-68BF51E9B201}" type="pres">
      <dgm:prSet presAssocID="{70343624-D2AA-42CB-BA69-1D73184AEB45}" presName="rootComposite" presStyleCnt="0"/>
      <dgm:spPr/>
    </dgm:pt>
    <dgm:pt modelId="{E4753801-2A7E-4B0B-8B03-54CA6586C99D}" type="pres">
      <dgm:prSet presAssocID="{70343624-D2AA-42CB-BA69-1D73184AEB45}" presName="rootText" presStyleLbl="node3" presStyleIdx="1" presStyleCnt="4" custScaleX="188880" custScaleY="214733">
        <dgm:presLayoutVars>
          <dgm:chPref val="3"/>
        </dgm:presLayoutVars>
      </dgm:prSet>
      <dgm:spPr/>
    </dgm:pt>
    <dgm:pt modelId="{034FE55F-EF68-4B4E-B8F0-DA032EA0782A}" type="pres">
      <dgm:prSet presAssocID="{70343624-D2AA-42CB-BA69-1D73184AEB45}" presName="rootConnector" presStyleLbl="node3" presStyleIdx="1" presStyleCnt="4"/>
      <dgm:spPr/>
    </dgm:pt>
    <dgm:pt modelId="{2BFEF780-E022-438F-AC0F-3D5E9527BD57}" type="pres">
      <dgm:prSet presAssocID="{70343624-D2AA-42CB-BA69-1D73184AEB45}" presName="hierChild4" presStyleCnt="0"/>
      <dgm:spPr/>
    </dgm:pt>
    <dgm:pt modelId="{F2803C0C-458B-4D3C-B300-25242DE00D2A}" type="pres">
      <dgm:prSet presAssocID="{70343624-D2AA-42CB-BA69-1D73184AEB45}" presName="hierChild5" presStyleCnt="0"/>
      <dgm:spPr/>
    </dgm:pt>
    <dgm:pt modelId="{1AC23744-AEA0-4643-B853-7CF36F47968E}" type="pres">
      <dgm:prSet presAssocID="{1A93ECD0-A424-4A50-9015-10CFBC58D6F3}" presName="Name111" presStyleLbl="parChTrans1D4" presStyleIdx="1" presStyleCnt="4"/>
      <dgm:spPr/>
    </dgm:pt>
    <dgm:pt modelId="{09F5556A-8DE7-47BF-8100-082BE10C451A}" type="pres">
      <dgm:prSet presAssocID="{54AFF055-ED4C-4C29-A65E-EADEA0EBE7AD}" presName="hierRoot3" presStyleCnt="0">
        <dgm:presLayoutVars>
          <dgm:hierBranch val="init"/>
        </dgm:presLayoutVars>
      </dgm:prSet>
      <dgm:spPr/>
    </dgm:pt>
    <dgm:pt modelId="{18402899-C003-4595-8D77-0C60957A0436}" type="pres">
      <dgm:prSet presAssocID="{54AFF055-ED4C-4C29-A65E-EADEA0EBE7AD}" presName="rootComposite3" presStyleCnt="0"/>
      <dgm:spPr/>
    </dgm:pt>
    <dgm:pt modelId="{BAF7C68F-A601-4419-823C-FBED3777552C}" type="pres">
      <dgm:prSet presAssocID="{54AFF055-ED4C-4C29-A65E-EADEA0EBE7AD}" presName="rootText3" presStyleLbl="asst3" presStyleIdx="1" presStyleCnt="4" custScaleX="91071" custScaleY="55846" custLinFactX="631" custLinFactNeighborX="100000" custLinFactNeighborY="-3004">
        <dgm:presLayoutVars>
          <dgm:chPref val="3"/>
        </dgm:presLayoutVars>
      </dgm:prSet>
      <dgm:spPr/>
    </dgm:pt>
    <dgm:pt modelId="{7FD1F46E-70A9-482D-A039-E25CD037A205}" type="pres">
      <dgm:prSet presAssocID="{54AFF055-ED4C-4C29-A65E-EADEA0EBE7AD}" presName="rootConnector3" presStyleLbl="asst3" presStyleIdx="1" presStyleCnt="4"/>
      <dgm:spPr/>
    </dgm:pt>
    <dgm:pt modelId="{396ED64F-9B14-4886-A626-8448F2BDDAD7}" type="pres">
      <dgm:prSet presAssocID="{54AFF055-ED4C-4C29-A65E-EADEA0EBE7AD}" presName="hierChild6" presStyleCnt="0"/>
      <dgm:spPr/>
    </dgm:pt>
    <dgm:pt modelId="{61792691-EF7F-4C2F-B9DE-5E5DE7124307}" type="pres">
      <dgm:prSet presAssocID="{54AFF055-ED4C-4C29-A65E-EADEA0EBE7AD}" presName="hierChild7" presStyleCnt="0"/>
      <dgm:spPr/>
    </dgm:pt>
    <dgm:pt modelId="{76FB98A1-F6DF-4C2B-A89B-18C7461F0C31}" type="pres">
      <dgm:prSet presAssocID="{9E488E88-BE6A-485F-96D0-E3D7ADFCAB85}" presName="hierChild5" presStyleCnt="0"/>
      <dgm:spPr/>
    </dgm:pt>
    <dgm:pt modelId="{065262CF-750B-4FF5-AD34-E0AF9B8EF6C7}" type="pres">
      <dgm:prSet presAssocID="{2D99DF23-E34A-4F1D-BA30-D33E99783C62}" presName="Name37" presStyleLbl="parChTrans1D2" presStyleIdx="1" presStyleCnt="2"/>
      <dgm:spPr/>
    </dgm:pt>
    <dgm:pt modelId="{8682834A-9B7C-4D49-A8CC-146CE3318986}" type="pres">
      <dgm:prSet presAssocID="{2EB474FA-4B6A-47E3-9647-362DF48ACF8C}" presName="hierRoot2" presStyleCnt="0">
        <dgm:presLayoutVars>
          <dgm:hierBranch val="init"/>
        </dgm:presLayoutVars>
      </dgm:prSet>
      <dgm:spPr/>
    </dgm:pt>
    <dgm:pt modelId="{5ADFBD4B-E471-4621-88B4-B5D72488176B}" type="pres">
      <dgm:prSet presAssocID="{2EB474FA-4B6A-47E3-9647-362DF48ACF8C}" presName="rootComposite" presStyleCnt="0"/>
      <dgm:spPr/>
    </dgm:pt>
    <dgm:pt modelId="{3DB2E871-660E-489D-B5C5-D4375DE5D53D}" type="pres">
      <dgm:prSet presAssocID="{2EB474FA-4B6A-47E3-9647-362DF48ACF8C}" presName="rootText" presStyleLbl="node2" presStyleIdx="1" presStyleCnt="2" custScaleX="123826" custScaleY="84464" custLinFactNeighborX="84739" custLinFactNeighborY="2118">
        <dgm:presLayoutVars>
          <dgm:chPref val="3"/>
        </dgm:presLayoutVars>
      </dgm:prSet>
      <dgm:spPr/>
    </dgm:pt>
    <dgm:pt modelId="{B10EEF7D-C82F-4B8C-8BD6-D3ECA7D12CB9}" type="pres">
      <dgm:prSet presAssocID="{2EB474FA-4B6A-47E3-9647-362DF48ACF8C}" presName="rootConnector" presStyleLbl="node2" presStyleIdx="1" presStyleCnt="2"/>
      <dgm:spPr/>
    </dgm:pt>
    <dgm:pt modelId="{422D8EE6-33F3-48BD-8A28-4A0C505358E6}" type="pres">
      <dgm:prSet presAssocID="{2EB474FA-4B6A-47E3-9647-362DF48ACF8C}" presName="hierChild4" presStyleCnt="0"/>
      <dgm:spPr/>
    </dgm:pt>
    <dgm:pt modelId="{FDA97509-1B11-4CE3-9843-E37DA798E25F}" type="pres">
      <dgm:prSet presAssocID="{A5FCF663-9ACD-4C33-9096-7DAE7E43A4BC}" presName="Name37" presStyleLbl="parChTrans1D3" presStyleIdx="2" presStyleCnt="4"/>
      <dgm:spPr/>
    </dgm:pt>
    <dgm:pt modelId="{F9215E97-AB18-4C02-A4BA-7A8884F97FD0}" type="pres">
      <dgm:prSet presAssocID="{99966110-695D-4A28-8D39-275422898BAB}" presName="hierRoot2" presStyleCnt="0">
        <dgm:presLayoutVars>
          <dgm:hierBranch val="init"/>
        </dgm:presLayoutVars>
      </dgm:prSet>
      <dgm:spPr/>
    </dgm:pt>
    <dgm:pt modelId="{6810BC50-37AD-403C-BC19-35C76EAC7E44}" type="pres">
      <dgm:prSet presAssocID="{99966110-695D-4A28-8D39-275422898BAB}" presName="rootComposite" presStyleCnt="0"/>
      <dgm:spPr/>
    </dgm:pt>
    <dgm:pt modelId="{E5A61ED4-D324-4336-B6FD-168D2D598A8C}" type="pres">
      <dgm:prSet presAssocID="{99966110-695D-4A28-8D39-275422898BAB}" presName="rootText" presStyleLbl="node3" presStyleIdx="2" presStyleCnt="4" custScaleX="161728" custScaleY="219703" custLinFactNeighborX="29490" custLinFactNeighborY="5007">
        <dgm:presLayoutVars>
          <dgm:chPref val="3"/>
        </dgm:presLayoutVars>
      </dgm:prSet>
      <dgm:spPr/>
    </dgm:pt>
    <dgm:pt modelId="{2E98B5E8-D661-4DAF-81DF-48F60B6A83D1}" type="pres">
      <dgm:prSet presAssocID="{99966110-695D-4A28-8D39-275422898BAB}" presName="rootConnector" presStyleLbl="node3" presStyleIdx="2" presStyleCnt="4"/>
      <dgm:spPr/>
    </dgm:pt>
    <dgm:pt modelId="{2CB960DE-3D8C-4E4D-B199-31F6F3AFF6EE}" type="pres">
      <dgm:prSet presAssocID="{99966110-695D-4A28-8D39-275422898BAB}" presName="hierChild4" presStyleCnt="0"/>
      <dgm:spPr/>
    </dgm:pt>
    <dgm:pt modelId="{11BEE2D9-CFC8-45A4-8984-2734C870A6F9}" type="pres">
      <dgm:prSet presAssocID="{99966110-695D-4A28-8D39-275422898BAB}" presName="hierChild5" presStyleCnt="0"/>
      <dgm:spPr/>
    </dgm:pt>
    <dgm:pt modelId="{B6F6664F-7B2E-4A20-A68B-1B61B643160C}" type="pres">
      <dgm:prSet presAssocID="{80EC9726-EB8D-4457-ADCC-4990E0DCBB10}" presName="Name111" presStyleLbl="parChTrans1D4" presStyleIdx="2" presStyleCnt="4"/>
      <dgm:spPr/>
    </dgm:pt>
    <dgm:pt modelId="{0935851C-F7CD-4970-885F-B5AE108FF539}" type="pres">
      <dgm:prSet presAssocID="{A65E7AB1-7B15-4016-9498-FEA9AE613C20}" presName="hierRoot3" presStyleCnt="0">
        <dgm:presLayoutVars>
          <dgm:hierBranch val="init"/>
        </dgm:presLayoutVars>
      </dgm:prSet>
      <dgm:spPr/>
    </dgm:pt>
    <dgm:pt modelId="{EAC62FC0-C7AE-4DDB-91FE-C2DB6E14A3AB}" type="pres">
      <dgm:prSet presAssocID="{A65E7AB1-7B15-4016-9498-FEA9AE613C20}" presName="rootComposite3" presStyleCnt="0"/>
      <dgm:spPr/>
    </dgm:pt>
    <dgm:pt modelId="{197DE575-AC4D-45D9-BAAE-F219BDC44631}" type="pres">
      <dgm:prSet presAssocID="{A65E7AB1-7B15-4016-9498-FEA9AE613C20}" presName="rootText3" presStyleLbl="asst3" presStyleIdx="2" presStyleCnt="4" custScaleY="55318" custLinFactX="72360" custLinFactNeighborX="100000" custLinFactNeighborY="-30876">
        <dgm:presLayoutVars>
          <dgm:chPref val="3"/>
        </dgm:presLayoutVars>
      </dgm:prSet>
      <dgm:spPr/>
    </dgm:pt>
    <dgm:pt modelId="{B13D9B78-AF79-43C9-8E1F-B22923D90C43}" type="pres">
      <dgm:prSet presAssocID="{A65E7AB1-7B15-4016-9498-FEA9AE613C20}" presName="rootConnector3" presStyleLbl="asst3" presStyleIdx="2" presStyleCnt="4"/>
      <dgm:spPr/>
    </dgm:pt>
    <dgm:pt modelId="{329F6030-8261-4AF2-857C-4D4FCD988035}" type="pres">
      <dgm:prSet presAssocID="{A65E7AB1-7B15-4016-9498-FEA9AE613C20}" presName="hierChild6" presStyleCnt="0"/>
      <dgm:spPr/>
    </dgm:pt>
    <dgm:pt modelId="{F44D3C7F-9214-4AD9-AA9A-7AAD36A75303}" type="pres">
      <dgm:prSet presAssocID="{A65E7AB1-7B15-4016-9498-FEA9AE613C20}" presName="hierChild7" presStyleCnt="0"/>
      <dgm:spPr/>
    </dgm:pt>
    <dgm:pt modelId="{0735D3D2-8675-4643-A27D-2A1F672BC2FC}" type="pres">
      <dgm:prSet presAssocID="{02AF7F47-50A4-467E-BD8C-672B633AB4B9}" presName="Name37" presStyleLbl="parChTrans1D3" presStyleIdx="3" presStyleCnt="4"/>
      <dgm:spPr/>
    </dgm:pt>
    <dgm:pt modelId="{E6D63284-458A-491B-B7D6-C97551537611}" type="pres">
      <dgm:prSet presAssocID="{C7BC4FF0-06E9-4155-8EE8-892534A70BF2}" presName="hierRoot2" presStyleCnt="0">
        <dgm:presLayoutVars>
          <dgm:hierBranch val="init"/>
        </dgm:presLayoutVars>
      </dgm:prSet>
      <dgm:spPr/>
    </dgm:pt>
    <dgm:pt modelId="{A901B8EA-F9B7-44E7-A8CF-BD975A5A0CEA}" type="pres">
      <dgm:prSet presAssocID="{C7BC4FF0-06E9-4155-8EE8-892534A70BF2}" presName="rootComposite" presStyleCnt="0"/>
      <dgm:spPr/>
    </dgm:pt>
    <dgm:pt modelId="{E1D17644-DB98-4374-96C5-CE342AF79A93}" type="pres">
      <dgm:prSet presAssocID="{C7BC4FF0-06E9-4155-8EE8-892534A70BF2}" presName="rootText" presStyleLbl="node3" presStyleIdx="3" presStyleCnt="4" custScaleX="151396" custScaleY="184573" custLinFactX="40879" custLinFactNeighborX="100000" custLinFactNeighborY="-3178">
        <dgm:presLayoutVars>
          <dgm:chPref val="3"/>
        </dgm:presLayoutVars>
      </dgm:prSet>
      <dgm:spPr/>
    </dgm:pt>
    <dgm:pt modelId="{7296B1FC-E427-49CA-956A-24E1AB78C912}" type="pres">
      <dgm:prSet presAssocID="{C7BC4FF0-06E9-4155-8EE8-892534A70BF2}" presName="rootConnector" presStyleLbl="node3" presStyleIdx="3" presStyleCnt="4"/>
      <dgm:spPr/>
    </dgm:pt>
    <dgm:pt modelId="{94BA8524-B0AF-4909-B945-8E59C185D456}" type="pres">
      <dgm:prSet presAssocID="{C7BC4FF0-06E9-4155-8EE8-892534A70BF2}" presName="hierChild4" presStyleCnt="0"/>
      <dgm:spPr/>
    </dgm:pt>
    <dgm:pt modelId="{06E1F3A4-8198-4A4D-8B23-CDDB9FF0B25D}" type="pres">
      <dgm:prSet presAssocID="{C7BC4FF0-06E9-4155-8EE8-892534A70BF2}" presName="hierChild5" presStyleCnt="0"/>
      <dgm:spPr/>
    </dgm:pt>
    <dgm:pt modelId="{EB1B95FC-5C14-49EA-8B57-1435CA00AC63}" type="pres">
      <dgm:prSet presAssocID="{EB2A1F10-86F5-4DE4-9AF5-C72ED08C1A09}" presName="Name111" presStyleLbl="parChTrans1D4" presStyleIdx="3" presStyleCnt="4"/>
      <dgm:spPr/>
    </dgm:pt>
    <dgm:pt modelId="{A7E48F21-C274-436D-AA3D-4412595B860C}" type="pres">
      <dgm:prSet presAssocID="{8803092D-303E-45D0-83B0-BE20892AC154}" presName="hierRoot3" presStyleCnt="0">
        <dgm:presLayoutVars>
          <dgm:hierBranch val="init"/>
        </dgm:presLayoutVars>
      </dgm:prSet>
      <dgm:spPr/>
    </dgm:pt>
    <dgm:pt modelId="{12CA3956-BBDA-474D-81FE-39B3328A6FE3}" type="pres">
      <dgm:prSet presAssocID="{8803092D-303E-45D0-83B0-BE20892AC154}" presName="rootComposite3" presStyleCnt="0"/>
      <dgm:spPr/>
    </dgm:pt>
    <dgm:pt modelId="{DFF2B103-2EF5-41A2-9D34-F4D133BFB516}" type="pres">
      <dgm:prSet presAssocID="{8803092D-303E-45D0-83B0-BE20892AC154}" presName="rootText3" presStyleLbl="asst3" presStyleIdx="3" presStyleCnt="4" custScaleX="99136" custScaleY="61627" custLinFactX="100000" custLinFactNeighborX="104962" custLinFactNeighborY="-43428">
        <dgm:presLayoutVars>
          <dgm:chPref val="3"/>
        </dgm:presLayoutVars>
      </dgm:prSet>
      <dgm:spPr/>
    </dgm:pt>
    <dgm:pt modelId="{50EF81BF-58AE-4E94-8F65-479E3F926A6C}" type="pres">
      <dgm:prSet presAssocID="{8803092D-303E-45D0-83B0-BE20892AC154}" presName="rootConnector3" presStyleLbl="asst3" presStyleIdx="3" presStyleCnt="4"/>
      <dgm:spPr/>
    </dgm:pt>
    <dgm:pt modelId="{99ECF6F2-1A2D-46A7-8203-728A91B9DE93}" type="pres">
      <dgm:prSet presAssocID="{8803092D-303E-45D0-83B0-BE20892AC154}" presName="hierChild6" presStyleCnt="0"/>
      <dgm:spPr/>
    </dgm:pt>
    <dgm:pt modelId="{71E0C98F-4123-43DB-9D83-98D64BBBED9B}" type="pres">
      <dgm:prSet presAssocID="{8803092D-303E-45D0-83B0-BE20892AC154}" presName="hierChild7" presStyleCnt="0"/>
      <dgm:spPr/>
    </dgm:pt>
    <dgm:pt modelId="{991D41F2-5B7E-4CB7-B274-58912564E5DD}" type="pres">
      <dgm:prSet presAssocID="{2EB474FA-4B6A-47E3-9647-362DF48ACF8C}" presName="hierChild5" presStyleCnt="0"/>
      <dgm:spPr/>
    </dgm:pt>
    <dgm:pt modelId="{88321E81-EC01-4B54-AF41-5476DE8DD0D9}" type="pres">
      <dgm:prSet presAssocID="{CF6B47F2-384B-4228-8FCD-0A0CD100B86C}" presName="hierChild3" presStyleCnt="0"/>
      <dgm:spPr/>
    </dgm:pt>
  </dgm:ptLst>
  <dgm:cxnLst>
    <dgm:cxn modelId="{7E97E704-FD08-4B95-932D-07FBBC9DA98C}" type="presOf" srcId="{70343624-D2AA-42CB-BA69-1D73184AEB45}" destId="{E4753801-2A7E-4B0B-8B03-54CA6586C99D}" srcOrd="0" destOrd="0" presId="urn:microsoft.com/office/officeart/2005/8/layout/orgChart1"/>
    <dgm:cxn modelId="{6EE8F10E-3114-445E-BCED-DF67BB4F7396}" srcId="{9E488E88-BE6A-485F-96D0-E3D7ADFCAB85}" destId="{B2250B49-66AA-4C36-9C73-8A8807F7B908}" srcOrd="0" destOrd="0" parTransId="{80218B94-C994-4748-B022-135C977B9F8A}" sibTransId="{8E8A6A29-888A-4C2A-B93C-461B650A719E}"/>
    <dgm:cxn modelId="{E30FB90F-8C8A-4C14-BAD8-546B9B32A8AC}" type="presOf" srcId="{9E488E88-BE6A-485F-96D0-E3D7ADFCAB85}" destId="{43759C38-3D8C-487C-A118-D2E77AF0DB9D}" srcOrd="1" destOrd="0" presId="urn:microsoft.com/office/officeart/2005/8/layout/orgChart1"/>
    <dgm:cxn modelId="{2BFEE61C-2300-47FF-BBD8-A2BD9DD38EC8}" type="presOf" srcId="{99966110-695D-4A28-8D39-275422898BAB}" destId="{E5A61ED4-D324-4336-B6FD-168D2D598A8C}" srcOrd="0" destOrd="0" presId="urn:microsoft.com/office/officeart/2005/8/layout/orgChart1"/>
    <dgm:cxn modelId="{345B1625-F168-48C0-809D-DCF9B4B5BCD6}" type="presOf" srcId="{D3D56324-878F-4F3B-B79B-C5F62CA5C045}" destId="{C15CCD93-A124-4802-B3C2-0A941E85C2C0}" srcOrd="0" destOrd="0" presId="urn:microsoft.com/office/officeart/2005/8/layout/orgChart1"/>
    <dgm:cxn modelId="{5767872B-1976-4745-BCAD-83F0EB52A137}" type="presOf" srcId="{A65E7AB1-7B15-4016-9498-FEA9AE613C20}" destId="{197DE575-AC4D-45D9-BAAE-F219BDC44631}" srcOrd="0" destOrd="0" presId="urn:microsoft.com/office/officeart/2005/8/layout/orgChart1"/>
    <dgm:cxn modelId="{FD43A732-3E48-41A9-AC5D-7623C67F5072}" type="presOf" srcId="{54AFF055-ED4C-4C29-A65E-EADEA0EBE7AD}" destId="{7FD1F46E-70A9-482D-A039-E25CD037A205}" srcOrd="1" destOrd="0" presId="urn:microsoft.com/office/officeart/2005/8/layout/orgChart1"/>
    <dgm:cxn modelId="{E6178D60-CCF4-4E17-B0B2-D656F89AABCC}" type="presOf" srcId="{9E488E88-BE6A-485F-96D0-E3D7ADFCAB85}" destId="{26E66B63-9827-4D5D-9186-026555706641}" srcOrd="0" destOrd="0" presId="urn:microsoft.com/office/officeart/2005/8/layout/orgChart1"/>
    <dgm:cxn modelId="{FE565363-4554-4DCC-B746-C7F357F163F7}" type="presOf" srcId="{2EB474FA-4B6A-47E3-9647-362DF48ACF8C}" destId="{3DB2E871-660E-489D-B5C5-D4375DE5D53D}" srcOrd="0" destOrd="0" presId="urn:microsoft.com/office/officeart/2005/8/layout/orgChart1"/>
    <dgm:cxn modelId="{EBCB3A4A-DEFD-4F4D-A133-DCAC1998CA88}" srcId="{2EB474FA-4B6A-47E3-9647-362DF48ACF8C}" destId="{99966110-695D-4A28-8D39-275422898BAB}" srcOrd="0" destOrd="0" parTransId="{A5FCF663-9ACD-4C33-9096-7DAE7E43A4BC}" sibTransId="{41F32E96-609E-4409-A2BC-BD078F025BE2}"/>
    <dgm:cxn modelId="{4EA8384E-5E88-4F59-AF4D-6F77F76D4A06}" srcId="{9E488E88-BE6A-485F-96D0-E3D7ADFCAB85}" destId="{70343624-D2AA-42CB-BA69-1D73184AEB45}" srcOrd="1" destOrd="0" parTransId="{F6E6DAD9-8B24-4477-B308-3E7775C0AC2F}" sibTransId="{C1332342-F688-4802-B46F-F616CC92FA37}"/>
    <dgm:cxn modelId="{FFED0B74-F50A-4E5F-A204-9BB62A2D2D6C}" srcId="{CF6B47F2-384B-4228-8FCD-0A0CD100B86C}" destId="{2EB474FA-4B6A-47E3-9647-362DF48ACF8C}" srcOrd="1" destOrd="0" parTransId="{2D99DF23-E34A-4F1D-BA30-D33E99783C62}" sibTransId="{5CB9D4E3-468C-467D-90A9-BC7FA936151B}"/>
    <dgm:cxn modelId="{979A5674-60DC-4673-96C7-A674B62AE4E0}" type="presOf" srcId="{EB2A1F10-86F5-4DE4-9AF5-C72ED08C1A09}" destId="{EB1B95FC-5C14-49EA-8B57-1435CA00AC63}" srcOrd="0" destOrd="0" presId="urn:microsoft.com/office/officeart/2005/8/layout/orgChart1"/>
    <dgm:cxn modelId="{BBEA8179-316D-4765-9865-D9D7A5536E86}" type="presOf" srcId="{80EC9726-EB8D-4457-ADCC-4990E0DCBB10}" destId="{B6F6664F-7B2E-4A20-A68B-1B61B643160C}" srcOrd="0" destOrd="0" presId="urn:microsoft.com/office/officeart/2005/8/layout/orgChart1"/>
    <dgm:cxn modelId="{3D73807D-9E9F-4516-845F-192D0E23D680}" type="presOf" srcId="{80218B94-C994-4748-B022-135C977B9F8A}" destId="{C664C07A-24C9-4BEC-A752-032E8240255B}" srcOrd="0" destOrd="0" presId="urn:microsoft.com/office/officeart/2005/8/layout/orgChart1"/>
    <dgm:cxn modelId="{70D41B80-362B-4E22-8E19-36BB5D2BE480}" type="presOf" srcId="{02AF7F47-50A4-467E-BD8C-672B633AB4B9}" destId="{0735D3D2-8675-4643-A27D-2A1F672BC2FC}" srcOrd="0" destOrd="0" presId="urn:microsoft.com/office/officeart/2005/8/layout/orgChart1"/>
    <dgm:cxn modelId="{685A6984-3974-44D2-BB8F-D7B0D0308A0C}" srcId="{B2250B49-66AA-4C36-9C73-8A8807F7B908}" destId="{D3D56324-878F-4F3B-B79B-C5F62CA5C045}" srcOrd="0" destOrd="0" parTransId="{66FD9CE7-6E91-436B-83E2-3B86F3C661A7}" sibTransId="{1AE79DED-CA79-4E68-87CD-79FF88B54214}"/>
    <dgm:cxn modelId="{502C088F-D66C-4EB7-A8F4-ACDC904DFD22}" srcId="{539A6940-270B-4FD9-A4C6-B49DAF66A0E7}" destId="{CF6B47F2-384B-4228-8FCD-0A0CD100B86C}" srcOrd="0" destOrd="0" parTransId="{8ADE51E8-C221-4465-BEBB-BD31BA9C28B5}" sibTransId="{76AC6432-43D0-4BD8-B6B7-22A09BBF339B}"/>
    <dgm:cxn modelId="{E43EF092-78AF-43DF-BB14-4E6B5FCDFFF3}" type="presOf" srcId="{1A93ECD0-A424-4A50-9015-10CFBC58D6F3}" destId="{1AC23744-AEA0-4643-B853-7CF36F47968E}" srcOrd="0" destOrd="0" presId="urn:microsoft.com/office/officeart/2005/8/layout/orgChart1"/>
    <dgm:cxn modelId="{69138493-E1E3-4386-8014-099443E8B972}" srcId="{CF6B47F2-384B-4228-8FCD-0A0CD100B86C}" destId="{9E488E88-BE6A-485F-96D0-E3D7ADFCAB85}" srcOrd="0" destOrd="0" parTransId="{BEB21594-79DC-4CAD-9AAA-9FE75453F87A}" sibTransId="{C21DB733-DBBD-4F5E-8BAE-48E8D09444EB}"/>
    <dgm:cxn modelId="{33A08696-5929-4BD2-A0F1-434F87FBA89C}" srcId="{70343624-D2AA-42CB-BA69-1D73184AEB45}" destId="{54AFF055-ED4C-4C29-A65E-EADEA0EBE7AD}" srcOrd="0" destOrd="0" parTransId="{1A93ECD0-A424-4A50-9015-10CFBC58D6F3}" sibTransId="{8081184E-D69A-469E-9741-68A4B355B6F9}"/>
    <dgm:cxn modelId="{E40B509E-3862-4898-BD2D-D23AE19FCD97}" type="presOf" srcId="{539A6940-270B-4FD9-A4C6-B49DAF66A0E7}" destId="{EC87A51D-D2A6-4ABA-84CD-692A76310883}" srcOrd="0" destOrd="0" presId="urn:microsoft.com/office/officeart/2005/8/layout/orgChart1"/>
    <dgm:cxn modelId="{1574A6AB-A56C-4BF7-8B0E-CC8EA0376E76}" type="presOf" srcId="{C7BC4FF0-06E9-4155-8EE8-892534A70BF2}" destId="{E1D17644-DB98-4374-96C5-CE342AF79A93}" srcOrd="0" destOrd="0" presId="urn:microsoft.com/office/officeart/2005/8/layout/orgChart1"/>
    <dgm:cxn modelId="{DBF80CAF-0305-4022-AE55-C6300091202D}" srcId="{99966110-695D-4A28-8D39-275422898BAB}" destId="{A65E7AB1-7B15-4016-9498-FEA9AE613C20}" srcOrd="0" destOrd="0" parTransId="{80EC9726-EB8D-4457-ADCC-4990E0DCBB10}" sibTransId="{DA7F6F92-4DE1-400D-B9C8-125BDB0BD403}"/>
    <dgm:cxn modelId="{B277C2B8-1E25-46DA-8594-B54C36A3276F}" type="presOf" srcId="{8803092D-303E-45D0-83B0-BE20892AC154}" destId="{50EF81BF-58AE-4E94-8F65-479E3F926A6C}" srcOrd="1" destOrd="0" presId="urn:microsoft.com/office/officeart/2005/8/layout/orgChart1"/>
    <dgm:cxn modelId="{61E445BA-E7B2-45E9-8509-FEAEEEFE07B3}" type="presOf" srcId="{F6E6DAD9-8B24-4477-B308-3E7775C0AC2F}" destId="{837E201C-DAB9-47C1-85F7-F1E295DCFDC6}" srcOrd="0" destOrd="0" presId="urn:microsoft.com/office/officeart/2005/8/layout/orgChart1"/>
    <dgm:cxn modelId="{C1F64BBB-4267-4F66-BC0B-63079BCF8127}" type="presOf" srcId="{66FD9CE7-6E91-436B-83E2-3B86F3C661A7}" destId="{35354061-96C6-49A0-82B7-FF20B92C3686}" srcOrd="0" destOrd="0" presId="urn:microsoft.com/office/officeart/2005/8/layout/orgChart1"/>
    <dgm:cxn modelId="{205EB0BE-6677-4167-835F-DC500618C4A0}" type="presOf" srcId="{BEB21594-79DC-4CAD-9AAA-9FE75453F87A}" destId="{2E7E6A72-2880-4112-8432-805E877D1BE5}" srcOrd="0" destOrd="0" presId="urn:microsoft.com/office/officeart/2005/8/layout/orgChart1"/>
    <dgm:cxn modelId="{64B111C0-71BA-448C-BEA7-55AE3D421127}" type="presOf" srcId="{70343624-D2AA-42CB-BA69-1D73184AEB45}" destId="{034FE55F-EF68-4B4E-B8F0-DA032EA0782A}" srcOrd="1" destOrd="0" presId="urn:microsoft.com/office/officeart/2005/8/layout/orgChart1"/>
    <dgm:cxn modelId="{0612CBC3-8080-461D-9837-644E2A15FAD5}" type="presOf" srcId="{A5FCF663-9ACD-4C33-9096-7DAE7E43A4BC}" destId="{FDA97509-1B11-4CE3-9843-E37DA798E25F}" srcOrd="0" destOrd="0" presId="urn:microsoft.com/office/officeart/2005/8/layout/orgChart1"/>
    <dgm:cxn modelId="{9BD391D4-1FC9-4D4E-8426-CAAF31563795}" srcId="{C7BC4FF0-06E9-4155-8EE8-892534A70BF2}" destId="{8803092D-303E-45D0-83B0-BE20892AC154}" srcOrd="0" destOrd="0" parTransId="{EB2A1F10-86F5-4DE4-9AF5-C72ED08C1A09}" sibTransId="{BEC8A76B-2364-420F-8177-409B17A3CDA1}"/>
    <dgm:cxn modelId="{98C9F9DE-3C09-4C27-A178-C838EA79920E}" type="presOf" srcId="{8803092D-303E-45D0-83B0-BE20892AC154}" destId="{DFF2B103-2EF5-41A2-9D34-F4D133BFB516}" srcOrd="0" destOrd="0" presId="urn:microsoft.com/office/officeart/2005/8/layout/orgChart1"/>
    <dgm:cxn modelId="{E01C1EE3-E15F-4838-8DE2-FF391BE46E2C}" srcId="{2EB474FA-4B6A-47E3-9647-362DF48ACF8C}" destId="{C7BC4FF0-06E9-4155-8EE8-892534A70BF2}" srcOrd="1" destOrd="0" parTransId="{02AF7F47-50A4-467E-BD8C-672B633AB4B9}" sibTransId="{9EDD8A92-B369-4635-962A-C88B229761EE}"/>
    <dgm:cxn modelId="{A8A69EE3-2BA3-47DB-B29E-1E46A5C57E50}" type="presOf" srcId="{CF6B47F2-384B-4228-8FCD-0A0CD100B86C}" destId="{5A646AD1-C9C2-4268-B112-FC679BC9348A}" srcOrd="1" destOrd="0" presId="urn:microsoft.com/office/officeart/2005/8/layout/orgChart1"/>
    <dgm:cxn modelId="{8E5E33E7-89E8-494D-B5A7-2341EB42FA08}" type="presOf" srcId="{D3D56324-878F-4F3B-B79B-C5F62CA5C045}" destId="{88098571-4BAF-4AA9-AF04-0AE39BDA7609}" srcOrd="1" destOrd="0" presId="urn:microsoft.com/office/officeart/2005/8/layout/orgChart1"/>
    <dgm:cxn modelId="{D21B40E7-0844-4BA0-A128-19FFB5A32A0B}" type="presOf" srcId="{99966110-695D-4A28-8D39-275422898BAB}" destId="{2E98B5E8-D661-4DAF-81DF-48F60B6A83D1}" srcOrd="1" destOrd="0" presId="urn:microsoft.com/office/officeart/2005/8/layout/orgChart1"/>
    <dgm:cxn modelId="{E5916BE8-80B3-41F4-8F5D-9FD74BF2B521}" type="presOf" srcId="{B2250B49-66AA-4C36-9C73-8A8807F7B908}" destId="{8E8906B4-4131-41BC-9E61-77F2DB323E70}" srcOrd="0" destOrd="0" presId="urn:microsoft.com/office/officeart/2005/8/layout/orgChart1"/>
    <dgm:cxn modelId="{7C906EEA-6E3F-44DC-8D00-99B955B28110}" type="presOf" srcId="{2EB474FA-4B6A-47E3-9647-362DF48ACF8C}" destId="{B10EEF7D-C82F-4B8C-8BD6-D3ECA7D12CB9}" srcOrd="1" destOrd="0" presId="urn:microsoft.com/office/officeart/2005/8/layout/orgChart1"/>
    <dgm:cxn modelId="{29E6D0EC-3194-4022-BBC3-AC631EBC69CB}" type="presOf" srcId="{2D99DF23-E34A-4F1D-BA30-D33E99783C62}" destId="{065262CF-750B-4FF5-AD34-E0AF9B8EF6C7}" srcOrd="0" destOrd="0" presId="urn:microsoft.com/office/officeart/2005/8/layout/orgChart1"/>
    <dgm:cxn modelId="{FD87D8F2-2327-4D34-BFE6-3D2774F1DA1E}" type="presOf" srcId="{CF6B47F2-384B-4228-8FCD-0A0CD100B86C}" destId="{718E572F-1E00-4B95-9969-7729B7DE2792}" srcOrd="0" destOrd="0" presId="urn:microsoft.com/office/officeart/2005/8/layout/orgChart1"/>
    <dgm:cxn modelId="{BE05CEF3-6FEA-4490-A166-107D382542D3}" type="presOf" srcId="{C7BC4FF0-06E9-4155-8EE8-892534A70BF2}" destId="{7296B1FC-E427-49CA-956A-24E1AB78C912}" srcOrd="1" destOrd="0" presId="urn:microsoft.com/office/officeart/2005/8/layout/orgChart1"/>
    <dgm:cxn modelId="{AFBC0DF4-6081-4EA8-ADE4-F2584671A96A}" type="presOf" srcId="{54AFF055-ED4C-4C29-A65E-EADEA0EBE7AD}" destId="{BAF7C68F-A601-4419-823C-FBED3777552C}" srcOrd="0" destOrd="0" presId="urn:microsoft.com/office/officeart/2005/8/layout/orgChart1"/>
    <dgm:cxn modelId="{1A2637F6-414D-4F45-8C6F-70832C108366}" type="presOf" srcId="{B2250B49-66AA-4C36-9C73-8A8807F7B908}" destId="{09E0B77F-BD8A-449D-991F-63A5BAABC30D}" srcOrd="1" destOrd="0" presId="urn:microsoft.com/office/officeart/2005/8/layout/orgChart1"/>
    <dgm:cxn modelId="{25435DFC-90E6-4796-BFCA-C6A43BE5AB42}" type="presOf" srcId="{A65E7AB1-7B15-4016-9498-FEA9AE613C20}" destId="{B13D9B78-AF79-43C9-8E1F-B22923D90C43}" srcOrd="1" destOrd="0" presId="urn:microsoft.com/office/officeart/2005/8/layout/orgChart1"/>
    <dgm:cxn modelId="{34F2FD3D-000A-44F2-B581-BCCB50AA173A}" type="presParOf" srcId="{EC87A51D-D2A6-4ABA-84CD-692A76310883}" destId="{27A87406-5307-4A48-90D2-E430AFFBEABA}" srcOrd="0" destOrd="0" presId="urn:microsoft.com/office/officeart/2005/8/layout/orgChart1"/>
    <dgm:cxn modelId="{32635065-3CB6-4F8B-986E-F02D4D6D5D4F}" type="presParOf" srcId="{27A87406-5307-4A48-90D2-E430AFFBEABA}" destId="{27355218-D40B-4088-85C2-C888A582A711}" srcOrd="0" destOrd="0" presId="urn:microsoft.com/office/officeart/2005/8/layout/orgChart1"/>
    <dgm:cxn modelId="{0026586B-F30C-420C-9E19-30D1643EDF87}" type="presParOf" srcId="{27355218-D40B-4088-85C2-C888A582A711}" destId="{718E572F-1E00-4B95-9969-7729B7DE2792}" srcOrd="0" destOrd="0" presId="urn:microsoft.com/office/officeart/2005/8/layout/orgChart1"/>
    <dgm:cxn modelId="{2808C2AB-29B6-4DD4-8BDF-4BFFE6415CDD}" type="presParOf" srcId="{27355218-D40B-4088-85C2-C888A582A711}" destId="{5A646AD1-C9C2-4268-B112-FC679BC9348A}" srcOrd="1" destOrd="0" presId="urn:microsoft.com/office/officeart/2005/8/layout/orgChart1"/>
    <dgm:cxn modelId="{528CA834-B002-4F95-9147-41D4C571E261}" type="presParOf" srcId="{27A87406-5307-4A48-90D2-E430AFFBEABA}" destId="{781A5085-E8DB-423D-AFDB-D868E46533CD}" srcOrd="1" destOrd="0" presId="urn:microsoft.com/office/officeart/2005/8/layout/orgChart1"/>
    <dgm:cxn modelId="{AC6E65EB-7266-4ABC-BD2B-0E764F0127D4}" type="presParOf" srcId="{781A5085-E8DB-423D-AFDB-D868E46533CD}" destId="{2E7E6A72-2880-4112-8432-805E877D1BE5}" srcOrd="0" destOrd="0" presId="urn:microsoft.com/office/officeart/2005/8/layout/orgChart1"/>
    <dgm:cxn modelId="{71CCC140-8682-4FCE-A982-4C2F5B73EC28}" type="presParOf" srcId="{781A5085-E8DB-423D-AFDB-D868E46533CD}" destId="{A555A051-83F9-4843-94BB-0E67588B521C}" srcOrd="1" destOrd="0" presId="urn:microsoft.com/office/officeart/2005/8/layout/orgChart1"/>
    <dgm:cxn modelId="{10B61667-C7C0-4411-9CFD-48F9C2341A92}" type="presParOf" srcId="{A555A051-83F9-4843-94BB-0E67588B521C}" destId="{5CAE3B91-CAEE-422D-AFD0-14E0C2556E4E}" srcOrd="0" destOrd="0" presId="urn:microsoft.com/office/officeart/2005/8/layout/orgChart1"/>
    <dgm:cxn modelId="{E2F1E640-8D9C-40D8-B2E8-267D99FEA63C}" type="presParOf" srcId="{5CAE3B91-CAEE-422D-AFD0-14E0C2556E4E}" destId="{26E66B63-9827-4D5D-9186-026555706641}" srcOrd="0" destOrd="0" presId="urn:microsoft.com/office/officeart/2005/8/layout/orgChart1"/>
    <dgm:cxn modelId="{481F85F0-4775-4226-8BFF-AD814FE54AE3}" type="presParOf" srcId="{5CAE3B91-CAEE-422D-AFD0-14E0C2556E4E}" destId="{43759C38-3D8C-487C-A118-D2E77AF0DB9D}" srcOrd="1" destOrd="0" presId="urn:microsoft.com/office/officeart/2005/8/layout/orgChart1"/>
    <dgm:cxn modelId="{1BCC15B9-8CD6-46CA-BA37-52D79E783BFB}" type="presParOf" srcId="{A555A051-83F9-4843-94BB-0E67588B521C}" destId="{DDCB96EB-C665-4918-827C-87362EDC880A}" srcOrd="1" destOrd="0" presId="urn:microsoft.com/office/officeart/2005/8/layout/orgChart1"/>
    <dgm:cxn modelId="{12CBEF3B-70F1-4F7A-98B4-DE8212DB2A54}" type="presParOf" srcId="{DDCB96EB-C665-4918-827C-87362EDC880A}" destId="{C664C07A-24C9-4BEC-A752-032E8240255B}" srcOrd="0" destOrd="0" presId="urn:microsoft.com/office/officeart/2005/8/layout/orgChart1"/>
    <dgm:cxn modelId="{DA8794F2-F0D5-4638-A741-4C3E92C5B198}" type="presParOf" srcId="{DDCB96EB-C665-4918-827C-87362EDC880A}" destId="{7B4C1C68-740A-46A3-A34F-01160603D26C}" srcOrd="1" destOrd="0" presId="urn:microsoft.com/office/officeart/2005/8/layout/orgChart1"/>
    <dgm:cxn modelId="{0922D09F-7746-4320-9360-444D1127B3CC}" type="presParOf" srcId="{7B4C1C68-740A-46A3-A34F-01160603D26C}" destId="{D5507B0A-036F-49E6-8C9A-ABAF91571FA5}" srcOrd="0" destOrd="0" presId="urn:microsoft.com/office/officeart/2005/8/layout/orgChart1"/>
    <dgm:cxn modelId="{913C64FE-FDA8-49A0-99CC-0D0A15F329DC}" type="presParOf" srcId="{D5507B0A-036F-49E6-8C9A-ABAF91571FA5}" destId="{8E8906B4-4131-41BC-9E61-77F2DB323E70}" srcOrd="0" destOrd="0" presId="urn:microsoft.com/office/officeart/2005/8/layout/orgChart1"/>
    <dgm:cxn modelId="{99EFC0DB-3B1C-42AF-B734-E18A6B6A7103}" type="presParOf" srcId="{D5507B0A-036F-49E6-8C9A-ABAF91571FA5}" destId="{09E0B77F-BD8A-449D-991F-63A5BAABC30D}" srcOrd="1" destOrd="0" presId="urn:microsoft.com/office/officeart/2005/8/layout/orgChart1"/>
    <dgm:cxn modelId="{352F66AA-99AE-49D2-B4B5-AC94AE824998}" type="presParOf" srcId="{7B4C1C68-740A-46A3-A34F-01160603D26C}" destId="{2804C585-CD9E-4420-AD4F-DA0C5B2A2ECF}" srcOrd="1" destOrd="0" presId="urn:microsoft.com/office/officeart/2005/8/layout/orgChart1"/>
    <dgm:cxn modelId="{75AE8C10-F3B2-4146-B92F-EA8E3668AE9C}" type="presParOf" srcId="{7B4C1C68-740A-46A3-A34F-01160603D26C}" destId="{5B1ED656-24E7-467C-99B0-EF65A5637290}" srcOrd="2" destOrd="0" presId="urn:microsoft.com/office/officeart/2005/8/layout/orgChart1"/>
    <dgm:cxn modelId="{264BCC03-1CAE-4728-956D-9FD38FDB393E}" type="presParOf" srcId="{5B1ED656-24E7-467C-99B0-EF65A5637290}" destId="{35354061-96C6-49A0-82B7-FF20B92C3686}" srcOrd="0" destOrd="0" presId="urn:microsoft.com/office/officeart/2005/8/layout/orgChart1"/>
    <dgm:cxn modelId="{538B33CD-91CE-4D6B-9F94-1232ED78E7A3}" type="presParOf" srcId="{5B1ED656-24E7-467C-99B0-EF65A5637290}" destId="{BB1ACD9B-727B-4496-9011-0DA8A7D09430}" srcOrd="1" destOrd="0" presId="urn:microsoft.com/office/officeart/2005/8/layout/orgChart1"/>
    <dgm:cxn modelId="{9148C93E-7818-4884-9E17-1A1D55F411EC}" type="presParOf" srcId="{BB1ACD9B-727B-4496-9011-0DA8A7D09430}" destId="{AD700E0F-81C2-4451-ABB3-9779197E6035}" srcOrd="0" destOrd="0" presId="urn:microsoft.com/office/officeart/2005/8/layout/orgChart1"/>
    <dgm:cxn modelId="{582EF738-36F7-4A22-95FE-5EFB1A79123B}" type="presParOf" srcId="{AD700E0F-81C2-4451-ABB3-9779197E6035}" destId="{C15CCD93-A124-4802-B3C2-0A941E85C2C0}" srcOrd="0" destOrd="0" presId="urn:microsoft.com/office/officeart/2005/8/layout/orgChart1"/>
    <dgm:cxn modelId="{13AFAA2C-A2A1-4685-BF97-EDEBBB56437B}" type="presParOf" srcId="{AD700E0F-81C2-4451-ABB3-9779197E6035}" destId="{88098571-4BAF-4AA9-AF04-0AE39BDA7609}" srcOrd="1" destOrd="0" presId="urn:microsoft.com/office/officeart/2005/8/layout/orgChart1"/>
    <dgm:cxn modelId="{E9AA7819-746C-48B1-961F-41F011FEC3F6}" type="presParOf" srcId="{BB1ACD9B-727B-4496-9011-0DA8A7D09430}" destId="{1A53162F-740F-4438-9DDA-3C63425B1FD4}" srcOrd="1" destOrd="0" presId="urn:microsoft.com/office/officeart/2005/8/layout/orgChart1"/>
    <dgm:cxn modelId="{F7E99F33-BDD7-47BF-987D-FE55FFF16170}" type="presParOf" srcId="{BB1ACD9B-727B-4496-9011-0DA8A7D09430}" destId="{261A75A7-E647-42BE-A639-6622FFCD604D}" srcOrd="2" destOrd="0" presId="urn:microsoft.com/office/officeart/2005/8/layout/orgChart1"/>
    <dgm:cxn modelId="{032B702A-BE10-4B08-83EB-69F2CEF380B1}" type="presParOf" srcId="{DDCB96EB-C665-4918-827C-87362EDC880A}" destId="{837E201C-DAB9-47C1-85F7-F1E295DCFDC6}" srcOrd="2" destOrd="0" presId="urn:microsoft.com/office/officeart/2005/8/layout/orgChart1"/>
    <dgm:cxn modelId="{560FB8DD-2528-46D5-A52E-574553719CB8}" type="presParOf" srcId="{DDCB96EB-C665-4918-827C-87362EDC880A}" destId="{3578CC72-D854-4957-9E02-B97CE7B22317}" srcOrd="3" destOrd="0" presId="urn:microsoft.com/office/officeart/2005/8/layout/orgChart1"/>
    <dgm:cxn modelId="{37ABE924-CCA1-402D-AD98-FE2F8F485C98}" type="presParOf" srcId="{3578CC72-D854-4957-9E02-B97CE7B22317}" destId="{4757009B-A4F2-484D-8F9E-68BF51E9B201}" srcOrd="0" destOrd="0" presId="urn:microsoft.com/office/officeart/2005/8/layout/orgChart1"/>
    <dgm:cxn modelId="{7E0B4B04-223C-4B3F-AC56-0EEF9726B6FA}" type="presParOf" srcId="{4757009B-A4F2-484D-8F9E-68BF51E9B201}" destId="{E4753801-2A7E-4B0B-8B03-54CA6586C99D}" srcOrd="0" destOrd="0" presId="urn:microsoft.com/office/officeart/2005/8/layout/orgChart1"/>
    <dgm:cxn modelId="{D696C32A-85D9-464C-8FC0-48860A5E7923}" type="presParOf" srcId="{4757009B-A4F2-484D-8F9E-68BF51E9B201}" destId="{034FE55F-EF68-4B4E-B8F0-DA032EA0782A}" srcOrd="1" destOrd="0" presId="urn:microsoft.com/office/officeart/2005/8/layout/orgChart1"/>
    <dgm:cxn modelId="{E835492B-532B-4358-AB2A-C17BC80D72FE}" type="presParOf" srcId="{3578CC72-D854-4957-9E02-B97CE7B22317}" destId="{2BFEF780-E022-438F-AC0F-3D5E9527BD57}" srcOrd="1" destOrd="0" presId="urn:microsoft.com/office/officeart/2005/8/layout/orgChart1"/>
    <dgm:cxn modelId="{91ECCA15-B029-4FCF-AEB1-C06BEC74FD9D}" type="presParOf" srcId="{3578CC72-D854-4957-9E02-B97CE7B22317}" destId="{F2803C0C-458B-4D3C-B300-25242DE00D2A}" srcOrd="2" destOrd="0" presId="urn:microsoft.com/office/officeart/2005/8/layout/orgChart1"/>
    <dgm:cxn modelId="{5BA9251E-39F5-4BC1-872F-1582039CA4B2}" type="presParOf" srcId="{F2803C0C-458B-4D3C-B300-25242DE00D2A}" destId="{1AC23744-AEA0-4643-B853-7CF36F47968E}" srcOrd="0" destOrd="0" presId="urn:microsoft.com/office/officeart/2005/8/layout/orgChart1"/>
    <dgm:cxn modelId="{3FCA2BA5-2424-49B9-9E16-0ED6AC3FB5CF}" type="presParOf" srcId="{F2803C0C-458B-4D3C-B300-25242DE00D2A}" destId="{09F5556A-8DE7-47BF-8100-082BE10C451A}" srcOrd="1" destOrd="0" presId="urn:microsoft.com/office/officeart/2005/8/layout/orgChart1"/>
    <dgm:cxn modelId="{DF1BBBDD-ED73-4E3B-B24D-D98771F91C65}" type="presParOf" srcId="{09F5556A-8DE7-47BF-8100-082BE10C451A}" destId="{18402899-C003-4595-8D77-0C60957A0436}" srcOrd="0" destOrd="0" presId="urn:microsoft.com/office/officeart/2005/8/layout/orgChart1"/>
    <dgm:cxn modelId="{8DB90A55-BCC8-4A15-9BAF-5C2FF839FFA6}" type="presParOf" srcId="{18402899-C003-4595-8D77-0C60957A0436}" destId="{BAF7C68F-A601-4419-823C-FBED3777552C}" srcOrd="0" destOrd="0" presId="urn:microsoft.com/office/officeart/2005/8/layout/orgChart1"/>
    <dgm:cxn modelId="{825462F7-CF5F-4359-90A1-81A8279FCF9B}" type="presParOf" srcId="{18402899-C003-4595-8D77-0C60957A0436}" destId="{7FD1F46E-70A9-482D-A039-E25CD037A205}" srcOrd="1" destOrd="0" presId="urn:microsoft.com/office/officeart/2005/8/layout/orgChart1"/>
    <dgm:cxn modelId="{483BD136-438A-4CB2-9FC5-24778986E2DD}" type="presParOf" srcId="{09F5556A-8DE7-47BF-8100-082BE10C451A}" destId="{396ED64F-9B14-4886-A626-8448F2BDDAD7}" srcOrd="1" destOrd="0" presId="urn:microsoft.com/office/officeart/2005/8/layout/orgChart1"/>
    <dgm:cxn modelId="{0968F5F5-44D0-4B04-8576-BAAF8AB1D374}" type="presParOf" srcId="{09F5556A-8DE7-47BF-8100-082BE10C451A}" destId="{61792691-EF7F-4C2F-B9DE-5E5DE7124307}" srcOrd="2" destOrd="0" presId="urn:microsoft.com/office/officeart/2005/8/layout/orgChart1"/>
    <dgm:cxn modelId="{A1767661-E0E9-4D92-8CE7-9196AD35D38C}" type="presParOf" srcId="{A555A051-83F9-4843-94BB-0E67588B521C}" destId="{76FB98A1-F6DF-4C2B-A89B-18C7461F0C31}" srcOrd="2" destOrd="0" presId="urn:microsoft.com/office/officeart/2005/8/layout/orgChart1"/>
    <dgm:cxn modelId="{5647A07F-D1D9-4144-9C3E-F339AFDB1A65}" type="presParOf" srcId="{781A5085-E8DB-423D-AFDB-D868E46533CD}" destId="{065262CF-750B-4FF5-AD34-E0AF9B8EF6C7}" srcOrd="2" destOrd="0" presId="urn:microsoft.com/office/officeart/2005/8/layout/orgChart1"/>
    <dgm:cxn modelId="{AF4E34FA-DA51-4C98-AD98-C98E45C12985}" type="presParOf" srcId="{781A5085-E8DB-423D-AFDB-D868E46533CD}" destId="{8682834A-9B7C-4D49-A8CC-146CE3318986}" srcOrd="3" destOrd="0" presId="urn:microsoft.com/office/officeart/2005/8/layout/orgChart1"/>
    <dgm:cxn modelId="{117537E1-DE28-48C8-9DC0-2FDB97140B5A}" type="presParOf" srcId="{8682834A-9B7C-4D49-A8CC-146CE3318986}" destId="{5ADFBD4B-E471-4621-88B4-B5D72488176B}" srcOrd="0" destOrd="0" presId="urn:microsoft.com/office/officeart/2005/8/layout/orgChart1"/>
    <dgm:cxn modelId="{A364DD0D-52B6-4813-9C35-FE17FEA29277}" type="presParOf" srcId="{5ADFBD4B-E471-4621-88B4-B5D72488176B}" destId="{3DB2E871-660E-489D-B5C5-D4375DE5D53D}" srcOrd="0" destOrd="0" presId="urn:microsoft.com/office/officeart/2005/8/layout/orgChart1"/>
    <dgm:cxn modelId="{F764552A-081A-414F-87B9-018762FEFCA3}" type="presParOf" srcId="{5ADFBD4B-E471-4621-88B4-B5D72488176B}" destId="{B10EEF7D-C82F-4B8C-8BD6-D3ECA7D12CB9}" srcOrd="1" destOrd="0" presId="urn:microsoft.com/office/officeart/2005/8/layout/orgChart1"/>
    <dgm:cxn modelId="{C6FBFADC-935D-42BD-B6D0-30466CF1820E}" type="presParOf" srcId="{8682834A-9B7C-4D49-A8CC-146CE3318986}" destId="{422D8EE6-33F3-48BD-8A28-4A0C505358E6}" srcOrd="1" destOrd="0" presId="urn:microsoft.com/office/officeart/2005/8/layout/orgChart1"/>
    <dgm:cxn modelId="{93DA4AAF-1BB2-4B4B-9FD4-20BA2855A06B}" type="presParOf" srcId="{422D8EE6-33F3-48BD-8A28-4A0C505358E6}" destId="{FDA97509-1B11-4CE3-9843-E37DA798E25F}" srcOrd="0" destOrd="0" presId="urn:microsoft.com/office/officeart/2005/8/layout/orgChart1"/>
    <dgm:cxn modelId="{176DEBE7-029F-44F8-BF24-051364132F3C}" type="presParOf" srcId="{422D8EE6-33F3-48BD-8A28-4A0C505358E6}" destId="{F9215E97-AB18-4C02-A4BA-7A8884F97FD0}" srcOrd="1" destOrd="0" presId="urn:microsoft.com/office/officeart/2005/8/layout/orgChart1"/>
    <dgm:cxn modelId="{7DB03834-85F9-4E46-995C-1231F18E6042}" type="presParOf" srcId="{F9215E97-AB18-4C02-A4BA-7A8884F97FD0}" destId="{6810BC50-37AD-403C-BC19-35C76EAC7E44}" srcOrd="0" destOrd="0" presId="urn:microsoft.com/office/officeart/2005/8/layout/orgChart1"/>
    <dgm:cxn modelId="{159A74AF-859E-43E4-BA4D-DA1E22644DFD}" type="presParOf" srcId="{6810BC50-37AD-403C-BC19-35C76EAC7E44}" destId="{E5A61ED4-D324-4336-B6FD-168D2D598A8C}" srcOrd="0" destOrd="0" presId="urn:microsoft.com/office/officeart/2005/8/layout/orgChart1"/>
    <dgm:cxn modelId="{7258F9B0-3F50-42F7-9FC6-06BEB2E97862}" type="presParOf" srcId="{6810BC50-37AD-403C-BC19-35C76EAC7E44}" destId="{2E98B5E8-D661-4DAF-81DF-48F60B6A83D1}" srcOrd="1" destOrd="0" presId="urn:microsoft.com/office/officeart/2005/8/layout/orgChart1"/>
    <dgm:cxn modelId="{81256087-A548-49B8-A02A-4D9A8D8650E3}" type="presParOf" srcId="{F9215E97-AB18-4C02-A4BA-7A8884F97FD0}" destId="{2CB960DE-3D8C-4E4D-B199-31F6F3AFF6EE}" srcOrd="1" destOrd="0" presId="urn:microsoft.com/office/officeart/2005/8/layout/orgChart1"/>
    <dgm:cxn modelId="{61AB9811-602A-4CAD-976F-E411B1AC45D7}" type="presParOf" srcId="{F9215E97-AB18-4C02-A4BA-7A8884F97FD0}" destId="{11BEE2D9-CFC8-45A4-8984-2734C870A6F9}" srcOrd="2" destOrd="0" presId="urn:microsoft.com/office/officeart/2005/8/layout/orgChart1"/>
    <dgm:cxn modelId="{D88D8FBF-D56D-42F7-A125-159C9E0F5BC6}" type="presParOf" srcId="{11BEE2D9-CFC8-45A4-8984-2734C870A6F9}" destId="{B6F6664F-7B2E-4A20-A68B-1B61B643160C}" srcOrd="0" destOrd="0" presId="urn:microsoft.com/office/officeart/2005/8/layout/orgChart1"/>
    <dgm:cxn modelId="{A3152AF4-66B6-41AC-97F8-AB5C9F97D22C}" type="presParOf" srcId="{11BEE2D9-CFC8-45A4-8984-2734C870A6F9}" destId="{0935851C-F7CD-4970-885F-B5AE108FF539}" srcOrd="1" destOrd="0" presId="urn:microsoft.com/office/officeart/2005/8/layout/orgChart1"/>
    <dgm:cxn modelId="{C818EC0B-CB01-461E-8F48-09F60E70F4AE}" type="presParOf" srcId="{0935851C-F7CD-4970-885F-B5AE108FF539}" destId="{EAC62FC0-C7AE-4DDB-91FE-C2DB6E14A3AB}" srcOrd="0" destOrd="0" presId="urn:microsoft.com/office/officeart/2005/8/layout/orgChart1"/>
    <dgm:cxn modelId="{FC1CC76D-E941-4D95-B02A-A9AD3994818E}" type="presParOf" srcId="{EAC62FC0-C7AE-4DDB-91FE-C2DB6E14A3AB}" destId="{197DE575-AC4D-45D9-BAAE-F219BDC44631}" srcOrd="0" destOrd="0" presId="urn:microsoft.com/office/officeart/2005/8/layout/orgChart1"/>
    <dgm:cxn modelId="{8E40B3A6-62D2-467D-A7DC-6CB6C6176DD4}" type="presParOf" srcId="{EAC62FC0-C7AE-4DDB-91FE-C2DB6E14A3AB}" destId="{B13D9B78-AF79-43C9-8E1F-B22923D90C43}" srcOrd="1" destOrd="0" presId="urn:microsoft.com/office/officeart/2005/8/layout/orgChart1"/>
    <dgm:cxn modelId="{A5C0CA47-21EA-4765-965A-6BDF57B3C941}" type="presParOf" srcId="{0935851C-F7CD-4970-885F-B5AE108FF539}" destId="{329F6030-8261-4AF2-857C-4D4FCD988035}" srcOrd="1" destOrd="0" presId="urn:microsoft.com/office/officeart/2005/8/layout/orgChart1"/>
    <dgm:cxn modelId="{BC092171-16B9-42E7-B585-71BD5742F7D9}" type="presParOf" srcId="{0935851C-F7CD-4970-885F-B5AE108FF539}" destId="{F44D3C7F-9214-4AD9-AA9A-7AAD36A75303}" srcOrd="2" destOrd="0" presId="urn:microsoft.com/office/officeart/2005/8/layout/orgChart1"/>
    <dgm:cxn modelId="{B1249DDD-003B-4280-9F0A-261A795A5B28}" type="presParOf" srcId="{422D8EE6-33F3-48BD-8A28-4A0C505358E6}" destId="{0735D3D2-8675-4643-A27D-2A1F672BC2FC}" srcOrd="2" destOrd="0" presId="urn:microsoft.com/office/officeart/2005/8/layout/orgChart1"/>
    <dgm:cxn modelId="{A03C206B-9C2E-4BD3-B258-FC26CD0226A4}" type="presParOf" srcId="{422D8EE6-33F3-48BD-8A28-4A0C505358E6}" destId="{E6D63284-458A-491B-B7D6-C97551537611}" srcOrd="3" destOrd="0" presId="urn:microsoft.com/office/officeart/2005/8/layout/orgChart1"/>
    <dgm:cxn modelId="{615A9E7F-F0EC-44E7-B95A-2CA8D0F8BC25}" type="presParOf" srcId="{E6D63284-458A-491B-B7D6-C97551537611}" destId="{A901B8EA-F9B7-44E7-A8CF-BD975A5A0CEA}" srcOrd="0" destOrd="0" presId="urn:microsoft.com/office/officeart/2005/8/layout/orgChart1"/>
    <dgm:cxn modelId="{8FA50DD7-9A4E-4F63-92C5-B839F1C54B33}" type="presParOf" srcId="{A901B8EA-F9B7-44E7-A8CF-BD975A5A0CEA}" destId="{E1D17644-DB98-4374-96C5-CE342AF79A93}" srcOrd="0" destOrd="0" presId="urn:microsoft.com/office/officeart/2005/8/layout/orgChart1"/>
    <dgm:cxn modelId="{1FF43B24-C007-41C1-AB86-842AA3557C2C}" type="presParOf" srcId="{A901B8EA-F9B7-44E7-A8CF-BD975A5A0CEA}" destId="{7296B1FC-E427-49CA-956A-24E1AB78C912}" srcOrd="1" destOrd="0" presId="urn:microsoft.com/office/officeart/2005/8/layout/orgChart1"/>
    <dgm:cxn modelId="{1E9569A9-8D19-47D1-AAF3-55FEDF336242}" type="presParOf" srcId="{E6D63284-458A-491B-B7D6-C97551537611}" destId="{94BA8524-B0AF-4909-B945-8E59C185D456}" srcOrd="1" destOrd="0" presId="urn:microsoft.com/office/officeart/2005/8/layout/orgChart1"/>
    <dgm:cxn modelId="{23BA3199-30F9-4722-AD94-7C2D06799F40}" type="presParOf" srcId="{E6D63284-458A-491B-B7D6-C97551537611}" destId="{06E1F3A4-8198-4A4D-8B23-CDDB9FF0B25D}" srcOrd="2" destOrd="0" presId="urn:microsoft.com/office/officeart/2005/8/layout/orgChart1"/>
    <dgm:cxn modelId="{A2F276A8-CAB1-4469-9F3F-1E37D7697E3A}" type="presParOf" srcId="{06E1F3A4-8198-4A4D-8B23-CDDB9FF0B25D}" destId="{EB1B95FC-5C14-49EA-8B57-1435CA00AC63}" srcOrd="0" destOrd="0" presId="urn:microsoft.com/office/officeart/2005/8/layout/orgChart1"/>
    <dgm:cxn modelId="{98873180-1B36-4E65-8B75-F68E41761C25}" type="presParOf" srcId="{06E1F3A4-8198-4A4D-8B23-CDDB9FF0B25D}" destId="{A7E48F21-C274-436D-AA3D-4412595B860C}" srcOrd="1" destOrd="0" presId="urn:microsoft.com/office/officeart/2005/8/layout/orgChart1"/>
    <dgm:cxn modelId="{C78A7358-BFC3-4369-8D01-BF933C96BD85}" type="presParOf" srcId="{A7E48F21-C274-436D-AA3D-4412595B860C}" destId="{12CA3956-BBDA-474D-81FE-39B3328A6FE3}" srcOrd="0" destOrd="0" presId="urn:microsoft.com/office/officeart/2005/8/layout/orgChart1"/>
    <dgm:cxn modelId="{90604613-0195-4AA1-A159-F8BA07E451CA}" type="presParOf" srcId="{12CA3956-BBDA-474D-81FE-39B3328A6FE3}" destId="{DFF2B103-2EF5-41A2-9D34-F4D133BFB516}" srcOrd="0" destOrd="0" presId="urn:microsoft.com/office/officeart/2005/8/layout/orgChart1"/>
    <dgm:cxn modelId="{14C63365-81AC-4DFB-920D-707EFB9D6FE7}" type="presParOf" srcId="{12CA3956-BBDA-474D-81FE-39B3328A6FE3}" destId="{50EF81BF-58AE-4E94-8F65-479E3F926A6C}" srcOrd="1" destOrd="0" presId="urn:microsoft.com/office/officeart/2005/8/layout/orgChart1"/>
    <dgm:cxn modelId="{1A27E26A-F22D-4B07-9A9A-EFA771EEA253}" type="presParOf" srcId="{A7E48F21-C274-436D-AA3D-4412595B860C}" destId="{99ECF6F2-1A2D-46A7-8203-728A91B9DE93}" srcOrd="1" destOrd="0" presId="urn:microsoft.com/office/officeart/2005/8/layout/orgChart1"/>
    <dgm:cxn modelId="{C7B325A7-7A83-462C-ABE1-8378EB17F762}" type="presParOf" srcId="{A7E48F21-C274-436D-AA3D-4412595B860C}" destId="{71E0C98F-4123-43DB-9D83-98D64BBBED9B}" srcOrd="2" destOrd="0" presId="urn:microsoft.com/office/officeart/2005/8/layout/orgChart1"/>
    <dgm:cxn modelId="{093CDBCD-A12A-40F0-B30E-E6DA76A9EED6}" type="presParOf" srcId="{8682834A-9B7C-4D49-A8CC-146CE3318986}" destId="{991D41F2-5B7E-4CB7-B274-58912564E5DD}" srcOrd="2" destOrd="0" presId="urn:microsoft.com/office/officeart/2005/8/layout/orgChart1"/>
    <dgm:cxn modelId="{185CFD97-00E3-454E-8057-81C652490E89}" type="presParOf" srcId="{27A87406-5307-4A48-90D2-E430AFFBEABA}" destId="{88321E81-EC01-4B54-AF41-5476DE8DD0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FD615E-F0B1-4125-927F-92BFD48C9B4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D9E82C4-A269-47B0-B729-4EC317557119}">
      <dgm:prSet phldrT="[نص]" custT="1"/>
      <dgm:spPr/>
      <dgm:t>
        <a:bodyPr/>
        <a:lstStyle/>
        <a:p>
          <a:pPr rtl="1"/>
          <a:r>
            <a:rPr lang="ar-SA" sz="2000" dirty="0"/>
            <a:t>الحال</a:t>
          </a:r>
        </a:p>
      </dgm:t>
    </dgm:pt>
    <dgm:pt modelId="{66ED2D6C-B551-4011-99A5-2B3B9F7972ED}" type="parTrans" cxnId="{F5BBD964-445F-41C3-AFB0-3B0F81D70BF4}">
      <dgm:prSet/>
      <dgm:spPr/>
      <dgm:t>
        <a:bodyPr/>
        <a:lstStyle/>
        <a:p>
          <a:pPr rtl="1"/>
          <a:endParaRPr lang="ar-SA"/>
        </a:p>
      </dgm:t>
    </dgm:pt>
    <dgm:pt modelId="{659D4922-E9EF-4ECD-A1E5-101B3A5397CA}" type="sibTrans" cxnId="{F5BBD964-445F-41C3-AFB0-3B0F81D70BF4}">
      <dgm:prSet/>
      <dgm:spPr/>
      <dgm:t>
        <a:bodyPr/>
        <a:lstStyle/>
        <a:p>
          <a:pPr rtl="1"/>
          <a:endParaRPr lang="ar-SA"/>
        </a:p>
      </dgm:t>
    </dgm:pt>
    <dgm:pt modelId="{37E0C772-34E4-4C73-9B93-FF982B349D21}">
      <dgm:prSet phldrT="[نص]" custT="1"/>
      <dgm:spPr/>
      <dgm:t>
        <a:bodyPr/>
        <a:lstStyle/>
        <a:p>
          <a:pPr rtl="1"/>
          <a:r>
            <a:rPr lang="ar-SA" sz="2000" dirty="0"/>
            <a:t>مفردة</a:t>
          </a:r>
        </a:p>
      </dgm:t>
    </dgm:pt>
    <dgm:pt modelId="{3C2C2793-B335-4FC0-9547-F5DD82F0FEF1}" type="parTrans" cxnId="{7FD6059D-0BD7-4031-ABF9-79A007ADF37A}">
      <dgm:prSet/>
      <dgm:spPr/>
      <dgm:t>
        <a:bodyPr/>
        <a:lstStyle/>
        <a:p>
          <a:pPr rtl="1"/>
          <a:endParaRPr lang="ar-SA"/>
        </a:p>
      </dgm:t>
    </dgm:pt>
    <dgm:pt modelId="{3DCC2E8D-68AB-4B7F-8183-7EA36777D290}" type="sibTrans" cxnId="{7FD6059D-0BD7-4031-ABF9-79A007ADF37A}">
      <dgm:prSet/>
      <dgm:spPr/>
      <dgm:t>
        <a:bodyPr/>
        <a:lstStyle/>
        <a:p>
          <a:pPr rtl="1"/>
          <a:endParaRPr lang="ar-SA"/>
        </a:p>
      </dgm:t>
    </dgm:pt>
    <dgm:pt modelId="{6187B8F5-0C5E-4550-B22A-F50A046B652E}">
      <dgm:prSet phldrT="[نص]"/>
      <dgm:spPr/>
      <dgm:t>
        <a:bodyPr/>
        <a:lstStyle/>
        <a:p>
          <a:pPr rtl="1"/>
          <a:r>
            <a:rPr lang="ar-SA" dirty="0"/>
            <a:t>{وخُلق الإنسانُ ضعيفا}</a:t>
          </a:r>
        </a:p>
        <a:p>
          <a:pPr rtl="1"/>
          <a:r>
            <a:rPr lang="ar-SA" dirty="0"/>
            <a:t>دعا المصلون ربهم ضارعين</a:t>
          </a:r>
        </a:p>
      </dgm:t>
    </dgm:pt>
    <dgm:pt modelId="{BCC33EC6-D06F-487C-A585-C80575A714D2}" type="parTrans" cxnId="{BBBD64CA-F766-49F2-A855-8A1BAEC2E286}">
      <dgm:prSet/>
      <dgm:spPr/>
      <dgm:t>
        <a:bodyPr/>
        <a:lstStyle/>
        <a:p>
          <a:pPr rtl="1"/>
          <a:endParaRPr lang="ar-SA"/>
        </a:p>
      </dgm:t>
    </dgm:pt>
    <dgm:pt modelId="{385C6002-978B-49B7-B223-DD15EF58AF67}" type="sibTrans" cxnId="{BBBD64CA-F766-49F2-A855-8A1BAEC2E286}">
      <dgm:prSet/>
      <dgm:spPr/>
      <dgm:t>
        <a:bodyPr/>
        <a:lstStyle/>
        <a:p>
          <a:pPr rtl="1"/>
          <a:endParaRPr lang="ar-SA"/>
        </a:p>
      </dgm:t>
    </dgm:pt>
    <dgm:pt modelId="{4EB80875-1773-481A-AA2D-D3E72B925BB5}">
      <dgm:prSet phldrT="[نص]" custT="1"/>
      <dgm:spPr/>
      <dgm:t>
        <a:bodyPr/>
        <a:lstStyle/>
        <a:p>
          <a:pPr rtl="1"/>
          <a:r>
            <a:rPr lang="ar-SA" sz="1800" dirty="0"/>
            <a:t>شبه جملة</a:t>
          </a:r>
        </a:p>
      </dgm:t>
    </dgm:pt>
    <dgm:pt modelId="{404B0E7A-8010-4471-A91E-0E07F8BB6032}" type="parTrans" cxnId="{B9E17CDC-997C-47CC-B6A7-80F10A46EDB9}">
      <dgm:prSet/>
      <dgm:spPr/>
      <dgm:t>
        <a:bodyPr/>
        <a:lstStyle/>
        <a:p>
          <a:pPr rtl="1"/>
          <a:endParaRPr lang="ar-SA"/>
        </a:p>
      </dgm:t>
    </dgm:pt>
    <dgm:pt modelId="{3C26A78E-AD6C-45B1-9303-405269F190D6}" type="sibTrans" cxnId="{B9E17CDC-997C-47CC-B6A7-80F10A46EDB9}">
      <dgm:prSet/>
      <dgm:spPr/>
      <dgm:t>
        <a:bodyPr/>
        <a:lstStyle/>
        <a:p>
          <a:pPr rtl="1"/>
          <a:endParaRPr lang="ar-SA"/>
        </a:p>
      </dgm:t>
    </dgm:pt>
    <dgm:pt modelId="{9F4AE9F4-222A-407C-BED0-F57C22ECF6DD}">
      <dgm:prSet phldrT="[نص]"/>
      <dgm:spPr/>
      <dgm:t>
        <a:bodyPr/>
        <a:lstStyle/>
        <a:p>
          <a:pPr rtl="1"/>
          <a:r>
            <a:rPr lang="ar-SA" dirty="0"/>
            <a:t>ظرف</a:t>
          </a:r>
        </a:p>
        <a:p>
          <a:pPr rtl="1"/>
          <a:r>
            <a:rPr lang="ar-SA" dirty="0"/>
            <a:t>رأيتُ الأميرَ وسطَ موكبه</a:t>
          </a:r>
        </a:p>
        <a:p>
          <a:pPr rtl="1"/>
          <a:r>
            <a:rPr lang="ar-SA" dirty="0"/>
            <a:t>شاهدتُ أخي بين المصلين</a:t>
          </a:r>
        </a:p>
      </dgm:t>
    </dgm:pt>
    <dgm:pt modelId="{35DB57C4-A669-497C-87E8-7D055357D725}" type="parTrans" cxnId="{30194AE1-A63C-421E-B964-EAF38647605F}">
      <dgm:prSet/>
      <dgm:spPr/>
      <dgm:t>
        <a:bodyPr/>
        <a:lstStyle/>
        <a:p>
          <a:pPr rtl="1"/>
          <a:endParaRPr lang="ar-SA"/>
        </a:p>
      </dgm:t>
    </dgm:pt>
    <dgm:pt modelId="{2E8371A6-DD3A-4500-850A-2122172CBD33}" type="sibTrans" cxnId="{30194AE1-A63C-421E-B964-EAF38647605F}">
      <dgm:prSet/>
      <dgm:spPr/>
      <dgm:t>
        <a:bodyPr/>
        <a:lstStyle/>
        <a:p>
          <a:pPr rtl="1"/>
          <a:endParaRPr lang="ar-SA"/>
        </a:p>
      </dgm:t>
    </dgm:pt>
    <dgm:pt modelId="{9E483CC5-151F-4A4C-9AF4-B2EA7F300B24}">
      <dgm:prSet custT="1"/>
      <dgm:spPr/>
      <dgm:t>
        <a:bodyPr/>
        <a:lstStyle/>
        <a:p>
          <a:pPr rtl="1"/>
          <a:r>
            <a:rPr lang="ar-SA" sz="2000" dirty="0"/>
            <a:t>جملة</a:t>
          </a:r>
        </a:p>
      </dgm:t>
    </dgm:pt>
    <dgm:pt modelId="{D250BCE1-6F5B-40ED-A49E-86C27E222CFC}" type="parTrans" cxnId="{4218F9FB-C0E2-4F34-97C3-15D8D56D47C1}">
      <dgm:prSet/>
      <dgm:spPr/>
      <dgm:t>
        <a:bodyPr/>
        <a:lstStyle/>
        <a:p>
          <a:pPr rtl="1"/>
          <a:endParaRPr lang="ar-SA"/>
        </a:p>
      </dgm:t>
    </dgm:pt>
    <dgm:pt modelId="{D6C73574-9E5D-4EA0-91BD-A32BB70012FF}" type="sibTrans" cxnId="{4218F9FB-C0E2-4F34-97C3-15D8D56D47C1}">
      <dgm:prSet/>
      <dgm:spPr/>
      <dgm:t>
        <a:bodyPr/>
        <a:lstStyle/>
        <a:p>
          <a:pPr rtl="1"/>
          <a:endParaRPr lang="ar-SA"/>
        </a:p>
      </dgm:t>
    </dgm:pt>
    <dgm:pt modelId="{FF5072D5-6873-404E-8AD4-946490F183D2}">
      <dgm:prSet/>
      <dgm:spPr/>
      <dgm:t>
        <a:bodyPr/>
        <a:lstStyle/>
        <a:p>
          <a:pPr rtl="1"/>
          <a:r>
            <a:rPr lang="ar-SA" dirty="0"/>
            <a:t>الأصل في الحال أن تكون نكرة وصاحبها معرفة</a:t>
          </a:r>
        </a:p>
      </dgm:t>
    </dgm:pt>
    <dgm:pt modelId="{DA8C98C3-C3DE-4C54-9749-E38C7B4F271A}" type="parTrans" cxnId="{22F571A0-A562-46B7-BF74-8209F0B174E5}">
      <dgm:prSet/>
      <dgm:spPr/>
      <dgm:t>
        <a:bodyPr/>
        <a:lstStyle/>
        <a:p>
          <a:pPr rtl="1"/>
          <a:endParaRPr lang="ar-SA"/>
        </a:p>
      </dgm:t>
    </dgm:pt>
    <dgm:pt modelId="{B3B657D9-C474-46C2-8596-116A13A852BF}" type="sibTrans" cxnId="{22F571A0-A562-46B7-BF74-8209F0B174E5}">
      <dgm:prSet/>
      <dgm:spPr/>
      <dgm:t>
        <a:bodyPr/>
        <a:lstStyle/>
        <a:p>
          <a:pPr rtl="1"/>
          <a:endParaRPr lang="ar-SA"/>
        </a:p>
      </dgm:t>
    </dgm:pt>
    <dgm:pt modelId="{88D1E57D-78B4-4556-8FD8-51A92C32F474}">
      <dgm:prSet/>
      <dgm:spPr/>
      <dgm:t>
        <a:bodyPr/>
        <a:lstStyle/>
        <a:p>
          <a:pPr rtl="1"/>
          <a:r>
            <a:rPr lang="ar-SA" dirty="0"/>
            <a:t>اسمية</a:t>
          </a:r>
        </a:p>
        <a:p>
          <a:pPr rtl="1"/>
          <a:r>
            <a:rPr lang="ar-SA" dirty="0"/>
            <a:t>عدنا من الجامعة والشوارعُ مُزدحمة</a:t>
          </a:r>
        </a:p>
        <a:p>
          <a:pPr rtl="1"/>
          <a:r>
            <a:rPr lang="ar-SA" dirty="0"/>
            <a:t>خرج أبي من المجلس وهو يضحك</a:t>
          </a:r>
        </a:p>
      </dgm:t>
    </dgm:pt>
    <dgm:pt modelId="{1731E55E-51F0-4DC5-A700-281995321348}" type="parTrans" cxnId="{3BD26D21-8C07-4FDA-83A8-FB01F52BEE96}">
      <dgm:prSet/>
      <dgm:spPr/>
      <dgm:t>
        <a:bodyPr/>
        <a:lstStyle/>
        <a:p>
          <a:pPr rtl="1"/>
          <a:endParaRPr lang="ar-SA"/>
        </a:p>
      </dgm:t>
    </dgm:pt>
    <dgm:pt modelId="{316F980B-33FF-4665-ADA5-4771A6771915}" type="sibTrans" cxnId="{3BD26D21-8C07-4FDA-83A8-FB01F52BEE96}">
      <dgm:prSet/>
      <dgm:spPr/>
      <dgm:t>
        <a:bodyPr/>
        <a:lstStyle/>
        <a:p>
          <a:pPr rtl="1"/>
          <a:endParaRPr lang="ar-SA"/>
        </a:p>
      </dgm:t>
    </dgm:pt>
    <dgm:pt modelId="{AD001EA7-F4F4-43FE-AFE6-4673423F4B2D}">
      <dgm:prSet/>
      <dgm:spPr/>
      <dgm:t>
        <a:bodyPr/>
        <a:lstStyle/>
        <a:p>
          <a:pPr rtl="1"/>
          <a:r>
            <a:rPr lang="ar-SA" dirty="0"/>
            <a:t>فعلية</a:t>
          </a:r>
        </a:p>
        <a:p>
          <a:pPr rtl="1"/>
          <a:r>
            <a:rPr lang="ar-SA" dirty="0"/>
            <a:t>خرجَ الناسُ يبحثون عن أرزاقهم</a:t>
          </a:r>
        </a:p>
        <a:p>
          <a:pPr rtl="1"/>
          <a:r>
            <a:rPr lang="ar-SA" dirty="0"/>
            <a:t>{وجاؤوا أباهم عشاءً يبكون}</a:t>
          </a:r>
        </a:p>
      </dgm:t>
    </dgm:pt>
    <dgm:pt modelId="{C1C5685A-3423-4189-993D-9C0001616721}" type="parTrans" cxnId="{2135D6DB-D945-4C1C-BE19-2D960A2CE15C}">
      <dgm:prSet/>
      <dgm:spPr/>
      <dgm:t>
        <a:bodyPr/>
        <a:lstStyle/>
        <a:p>
          <a:pPr rtl="1"/>
          <a:endParaRPr lang="ar-SA"/>
        </a:p>
      </dgm:t>
    </dgm:pt>
    <dgm:pt modelId="{1B45639D-958C-411D-808B-5407CBA35350}" type="sibTrans" cxnId="{2135D6DB-D945-4C1C-BE19-2D960A2CE15C}">
      <dgm:prSet/>
      <dgm:spPr/>
      <dgm:t>
        <a:bodyPr/>
        <a:lstStyle/>
        <a:p>
          <a:pPr rtl="1"/>
          <a:endParaRPr lang="ar-SA"/>
        </a:p>
      </dgm:t>
    </dgm:pt>
    <dgm:pt modelId="{21FC5C33-02A7-4531-94F2-1864D88DF560}">
      <dgm:prSet/>
      <dgm:spPr/>
      <dgm:t>
        <a:bodyPr/>
        <a:lstStyle/>
        <a:p>
          <a:pPr rtl="1"/>
          <a:r>
            <a:rPr lang="ar-SA" dirty="0"/>
            <a:t>جار ومجرور</a:t>
          </a:r>
        </a:p>
        <a:p>
          <a:pPr rtl="1"/>
          <a:r>
            <a:rPr lang="ar-SA" dirty="0"/>
            <a:t>{فخرجَ على قومِهِ في زينته}</a:t>
          </a:r>
        </a:p>
        <a:p>
          <a:pPr rtl="1"/>
          <a:r>
            <a:rPr lang="ar-SA" dirty="0"/>
            <a:t>رأيتُ الأمير في موكبه</a:t>
          </a:r>
        </a:p>
        <a:p>
          <a:pPr rtl="1"/>
          <a:endParaRPr lang="ar-SA" dirty="0"/>
        </a:p>
      </dgm:t>
    </dgm:pt>
    <dgm:pt modelId="{1827E218-96B0-4154-8048-A5A3213D0AC1}" type="parTrans" cxnId="{2095AC37-8846-4624-A992-57F27978ED89}">
      <dgm:prSet/>
      <dgm:spPr/>
      <dgm:t>
        <a:bodyPr/>
        <a:lstStyle/>
        <a:p>
          <a:pPr rtl="1"/>
          <a:endParaRPr lang="ar-SA"/>
        </a:p>
      </dgm:t>
    </dgm:pt>
    <dgm:pt modelId="{CD713E15-E9CD-4E11-8B0B-B179A62BF514}" type="sibTrans" cxnId="{2095AC37-8846-4624-A992-57F27978ED89}">
      <dgm:prSet/>
      <dgm:spPr/>
      <dgm:t>
        <a:bodyPr/>
        <a:lstStyle/>
        <a:p>
          <a:pPr rtl="1"/>
          <a:endParaRPr lang="ar-SA"/>
        </a:p>
      </dgm:t>
    </dgm:pt>
    <dgm:pt modelId="{8C86B18F-FB28-4FDD-BAF4-5387F1DA4D16}" type="pres">
      <dgm:prSet presAssocID="{20FD615E-F0B1-4125-927F-92BFD48C9B4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DE405A-6751-4622-BABC-F993F650E07E}" type="pres">
      <dgm:prSet presAssocID="{7D9E82C4-A269-47B0-B729-4EC317557119}" presName="hierRoot1" presStyleCnt="0"/>
      <dgm:spPr/>
    </dgm:pt>
    <dgm:pt modelId="{D9013890-D2E9-473A-AD48-17B587998CE7}" type="pres">
      <dgm:prSet presAssocID="{7D9E82C4-A269-47B0-B729-4EC317557119}" presName="composite" presStyleCnt="0"/>
      <dgm:spPr/>
    </dgm:pt>
    <dgm:pt modelId="{F01E33BB-40F6-4AB6-89F8-596AA5CA29F8}" type="pres">
      <dgm:prSet presAssocID="{7D9E82C4-A269-47B0-B729-4EC317557119}" presName="background" presStyleLbl="node0" presStyleIdx="0" presStyleCnt="1"/>
      <dgm:spPr/>
    </dgm:pt>
    <dgm:pt modelId="{886F90B6-16D9-492C-8BAA-6E6A283BB7C7}" type="pres">
      <dgm:prSet presAssocID="{7D9E82C4-A269-47B0-B729-4EC317557119}" presName="text" presStyleLbl="fgAcc0" presStyleIdx="0" presStyleCnt="1" custScaleX="44413" custScaleY="39770">
        <dgm:presLayoutVars>
          <dgm:chPref val="3"/>
        </dgm:presLayoutVars>
      </dgm:prSet>
      <dgm:spPr/>
    </dgm:pt>
    <dgm:pt modelId="{D2F480CA-6CB4-4490-99ED-56AB55625683}" type="pres">
      <dgm:prSet presAssocID="{7D9E82C4-A269-47B0-B729-4EC317557119}" presName="hierChild2" presStyleCnt="0"/>
      <dgm:spPr/>
    </dgm:pt>
    <dgm:pt modelId="{02AA501D-D908-4D25-87DE-55B4A729553C}" type="pres">
      <dgm:prSet presAssocID="{3C2C2793-B335-4FC0-9547-F5DD82F0FEF1}" presName="Name10" presStyleLbl="parChTrans1D2" presStyleIdx="0" presStyleCnt="3"/>
      <dgm:spPr/>
    </dgm:pt>
    <dgm:pt modelId="{200F1AC4-3385-4064-B1B3-B79AEA7D76D9}" type="pres">
      <dgm:prSet presAssocID="{37E0C772-34E4-4C73-9B93-FF982B349D21}" presName="hierRoot2" presStyleCnt="0"/>
      <dgm:spPr/>
    </dgm:pt>
    <dgm:pt modelId="{213B580C-9DB0-4A0E-ADDD-0E1D808C2860}" type="pres">
      <dgm:prSet presAssocID="{37E0C772-34E4-4C73-9B93-FF982B349D21}" presName="composite2" presStyleCnt="0"/>
      <dgm:spPr/>
    </dgm:pt>
    <dgm:pt modelId="{24A8C368-B9E2-46A6-B9A0-D899546CEB4A}" type="pres">
      <dgm:prSet presAssocID="{37E0C772-34E4-4C73-9B93-FF982B349D21}" presName="background2" presStyleLbl="node2" presStyleIdx="0" presStyleCnt="3"/>
      <dgm:spPr/>
    </dgm:pt>
    <dgm:pt modelId="{C6E2B59D-9B0C-452B-9823-65CA90FDBEB5}" type="pres">
      <dgm:prSet presAssocID="{37E0C772-34E4-4C73-9B93-FF982B349D21}" presName="text2" presStyleLbl="fgAcc2" presStyleIdx="0" presStyleCnt="3" custScaleX="51598" custScaleY="35216">
        <dgm:presLayoutVars>
          <dgm:chPref val="3"/>
        </dgm:presLayoutVars>
      </dgm:prSet>
      <dgm:spPr/>
    </dgm:pt>
    <dgm:pt modelId="{D1D4BF8C-234C-4006-AEAA-1C5CA572D272}" type="pres">
      <dgm:prSet presAssocID="{37E0C772-34E4-4C73-9B93-FF982B349D21}" presName="hierChild3" presStyleCnt="0"/>
      <dgm:spPr/>
    </dgm:pt>
    <dgm:pt modelId="{7C305100-8F91-44DC-931B-DFBCF6030A2A}" type="pres">
      <dgm:prSet presAssocID="{BCC33EC6-D06F-487C-A585-C80575A714D2}" presName="Name17" presStyleLbl="parChTrans1D3" presStyleIdx="0" presStyleCnt="5"/>
      <dgm:spPr/>
    </dgm:pt>
    <dgm:pt modelId="{DA1FF23C-4E25-4052-93F1-FDCC1FB3E29B}" type="pres">
      <dgm:prSet presAssocID="{6187B8F5-0C5E-4550-B22A-F50A046B652E}" presName="hierRoot3" presStyleCnt="0"/>
      <dgm:spPr/>
    </dgm:pt>
    <dgm:pt modelId="{B71F5260-2DC5-4C5B-99D4-0A9E652187D7}" type="pres">
      <dgm:prSet presAssocID="{6187B8F5-0C5E-4550-B22A-F50A046B652E}" presName="composite3" presStyleCnt="0"/>
      <dgm:spPr/>
    </dgm:pt>
    <dgm:pt modelId="{4E9F4237-9EF7-4071-AF00-8748A4636F92}" type="pres">
      <dgm:prSet presAssocID="{6187B8F5-0C5E-4550-B22A-F50A046B652E}" presName="background3" presStyleLbl="node3" presStyleIdx="0" presStyleCnt="5"/>
      <dgm:spPr/>
    </dgm:pt>
    <dgm:pt modelId="{EBE018DB-CE00-4C27-A600-4B696E21E618}" type="pres">
      <dgm:prSet presAssocID="{6187B8F5-0C5E-4550-B22A-F50A046B652E}" presName="text3" presStyleLbl="fgAcc3" presStyleIdx="0" presStyleCnt="5" custScaleX="123294" custScaleY="49613" custLinFactNeighborX="-393">
        <dgm:presLayoutVars>
          <dgm:chPref val="3"/>
        </dgm:presLayoutVars>
      </dgm:prSet>
      <dgm:spPr/>
    </dgm:pt>
    <dgm:pt modelId="{24AD69D2-E18A-4C6C-994A-661978E6FCC8}" type="pres">
      <dgm:prSet presAssocID="{6187B8F5-0C5E-4550-B22A-F50A046B652E}" presName="hierChild4" presStyleCnt="0"/>
      <dgm:spPr/>
    </dgm:pt>
    <dgm:pt modelId="{DC6ED96F-1B10-4311-8148-02E676065ACB}" type="pres">
      <dgm:prSet presAssocID="{DA8C98C3-C3DE-4C54-9749-E38C7B4F271A}" presName="Name23" presStyleLbl="parChTrans1D4" presStyleIdx="0" presStyleCnt="1"/>
      <dgm:spPr/>
    </dgm:pt>
    <dgm:pt modelId="{A554AA95-316B-44F2-9171-636FE2CD21C1}" type="pres">
      <dgm:prSet presAssocID="{FF5072D5-6873-404E-8AD4-946490F183D2}" presName="hierRoot4" presStyleCnt="0"/>
      <dgm:spPr/>
    </dgm:pt>
    <dgm:pt modelId="{0FB67B32-8521-4338-BADB-7721D29B6583}" type="pres">
      <dgm:prSet presAssocID="{FF5072D5-6873-404E-8AD4-946490F183D2}" presName="composite4" presStyleCnt="0"/>
      <dgm:spPr/>
    </dgm:pt>
    <dgm:pt modelId="{7320EBC6-A47F-4902-B132-29D5EFEFE0E4}" type="pres">
      <dgm:prSet presAssocID="{FF5072D5-6873-404E-8AD4-946490F183D2}" presName="background4" presStyleLbl="node4" presStyleIdx="0" presStyleCnt="1"/>
      <dgm:spPr/>
    </dgm:pt>
    <dgm:pt modelId="{1AF5F002-908C-4B70-984A-98D14E52D31B}" type="pres">
      <dgm:prSet presAssocID="{FF5072D5-6873-404E-8AD4-946490F183D2}" presName="text4" presStyleLbl="fgAcc4" presStyleIdx="0" presStyleCnt="1" custScaleX="87738" custScaleY="60114" custLinFactNeighborX="-8719" custLinFactNeighborY="-15379">
        <dgm:presLayoutVars>
          <dgm:chPref val="3"/>
        </dgm:presLayoutVars>
      </dgm:prSet>
      <dgm:spPr/>
    </dgm:pt>
    <dgm:pt modelId="{AAACB1EA-7BC6-4679-87C1-B94D856EBD59}" type="pres">
      <dgm:prSet presAssocID="{FF5072D5-6873-404E-8AD4-946490F183D2}" presName="hierChild5" presStyleCnt="0"/>
      <dgm:spPr/>
    </dgm:pt>
    <dgm:pt modelId="{22413B97-3BC6-4528-A3B4-29364C35C1A6}" type="pres">
      <dgm:prSet presAssocID="{D250BCE1-6F5B-40ED-A49E-86C27E222CFC}" presName="Name10" presStyleLbl="parChTrans1D2" presStyleIdx="1" presStyleCnt="3"/>
      <dgm:spPr/>
    </dgm:pt>
    <dgm:pt modelId="{0BE35CCA-C910-4DDD-9034-3BF24B8DC9D6}" type="pres">
      <dgm:prSet presAssocID="{9E483CC5-151F-4A4C-9AF4-B2EA7F300B24}" presName="hierRoot2" presStyleCnt="0"/>
      <dgm:spPr/>
    </dgm:pt>
    <dgm:pt modelId="{FBF45D01-3DAD-40C5-A61F-75AF78049840}" type="pres">
      <dgm:prSet presAssocID="{9E483CC5-151F-4A4C-9AF4-B2EA7F300B24}" presName="composite2" presStyleCnt="0"/>
      <dgm:spPr/>
    </dgm:pt>
    <dgm:pt modelId="{C073615E-8AFF-4AF1-8C9B-49C5FE2E3774}" type="pres">
      <dgm:prSet presAssocID="{9E483CC5-151F-4A4C-9AF4-B2EA7F300B24}" presName="background2" presStyleLbl="node2" presStyleIdx="1" presStyleCnt="3"/>
      <dgm:spPr/>
    </dgm:pt>
    <dgm:pt modelId="{EB5C925F-E1EB-4981-99EC-9FEF020A7661}" type="pres">
      <dgm:prSet presAssocID="{9E483CC5-151F-4A4C-9AF4-B2EA7F300B24}" presName="text2" presStyleLbl="fgAcc2" presStyleIdx="1" presStyleCnt="3" custScaleX="43202" custScaleY="43357">
        <dgm:presLayoutVars>
          <dgm:chPref val="3"/>
        </dgm:presLayoutVars>
      </dgm:prSet>
      <dgm:spPr/>
    </dgm:pt>
    <dgm:pt modelId="{C3A5FC7D-515A-4FA8-BC00-E2F08059B124}" type="pres">
      <dgm:prSet presAssocID="{9E483CC5-151F-4A4C-9AF4-B2EA7F300B24}" presName="hierChild3" presStyleCnt="0"/>
      <dgm:spPr/>
    </dgm:pt>
    <dgm:pt modelId="{728D0295-F40D-413F-B45E-20AD13E9ABAA}" type="pres">
      <dgm:prSet presAssocID="{1731E55E-51F0-4DC5-A700-281995321348}" presName="Name17" presStyleLbl="parChTrans1D3" presStyleIdx="1" presStyleCnt="5"/>
      <dgm:spPr/>
    </dgm:pt>
    <dgm:pt modelId="{2B79CAFB-468D-408E-9B2D-BA8C0FE16E91}" type="pres">
      <dgm:prSet presAssocID="{88D1E57D-78B4-4556-8FD8-51A92C32F474}" presName="hierRoot3" presStyleCnt="0"/>
      <dgm:spPr/>
    </dgm:pt>
    <dgm:pt modelId="{BC0FA967-A78C-4513-96BD-2AF48D596CA0}" type="pres">
      <dgm:prSet presAssocID="{88D1E57D-78B4-4556-8FD8-51A92C32F474}" presName="composite3" presStyleCnt="0"/>
      <dgm:spPr/>
    </dgm:pt>
    <dgm:pt modelId="{0F0D92F7-5283-4D53-8634-E87E9954EB6F}" type="pres">
      <dgm:prSet presAssocID="{88D1E57D-78B4-4556-8FD8-51A92C32F474}" presName="background3" presStyleLbl="node3" presStyleIdx="1" presStyleCnt="5"/>
      <dgm:spPr/>
    </dgm:pt>
    <dgm:pt modelId="{98A739C2-44B5-48F2-9E32-07EA98B8DBE7}" type="pres">
      <dgm:prSet presAssocID="{88D1E57D-78B4-4556-8FD8-51A92C32F474}" presName="text3" presStyleLbl="fgAcc3" presStyleIdx="1" presStyleCnt="5">
        <dgm:presLayoutVars>
          <dgm:chPref val="3"/>
        </dgm:presLayoutVars>
      </dgm:prSet>
      <dgm:spPr/>
    </dgm:pt>
    <dgm:pt modelId="{B3EB481A-1752-4DAC-8FB7-CA605A8412F5}" type="pres">
      <dgm:prSet presAssocID="{88D1E57D-78B4-4556-8FD8-51A92C32F474}" presName="hierChild4" presStyleCnt="0"/>
      <dgm:spPr/>
    </dgm:pt>
    <dgm:pt modelId="{F747A3FA-42CB-4C71-822D-C290B1B15061}" type="pres">
      <dgm:prSet presAssocID="{C1C5685A-3423-4189-993D-9C0001616721}" presName="Name17" presStyleLbl="parChTrans1D3" presStyleIdx="2" presStyleCnt="5"/>
      <dgm:spPr/>
    </dgm:pt>
    <dgm:pt modelId="{A84C50CF-6F59-4FEF-8986-0A32A1015FBF}" type="pres">
      <dgm:prSet presAssocID="{AD001EA7-F4F4-43FE-AFE6-4673423F4B2D}" presName="hierRoot3" presStyleCnt="0"/>
      <dgm:spPr/>
    </dgm:pt>
    <dgm:pt modelId="{D54B7CAE-D24D-49BB-87D1-664EF59E3CBB}" type="pres">
      <dgm:prSet presAssocID="{AD001EA7-F4F4-43FE-AFE6-4673423F4B2D}" presName="composite3" presStyleCnt="0"/>
      <dgm:spPr/>
    </dgm:pt>
    <dgm:pt modelId="{2BD13095-EFDA-47E1-BE75-E526CEB32470}" type="pres">
      <dgm:prSet presAssocID="{AD001EA7-F4F4-43FE-AFE6-4673423F4B2D}" presName="background3" presStyleLbl="node3" presStyleIdx="2" presStyleCnt="5"/>
      <dgm:spPr/>
    </dgm:pt>
    <dgm:pt modelId="{7CFBBF6E-0F52-4C53-BF07-675EA66CDFBA}" type="pres">
      <dgm:prSet presAssocID="{AD001EA7-F4F4-43FE-AFE6-4673423F4B2D}" presName="text3" presStyleLbl="fgAcc3" presStyleIdx="2" presStyleCnt="5">
        <dgm:presLayoutVars>
          <dgm:chPref val="3"/>
        </dgm:presLayoutVars>
      </dgm:prSet>
      <dgm:spPr/>
    </dgm:pt>
    <dgm:pt modelId="{9A5FDCFC-3931-4CB2-B86E-7F7D6000266B}" type="pres">
      <dgm:prSet presAssocID="{AD001EA7-F4F4-43FE-AFE6-4673423F4B2D}" presName="hierChild4" presStyleCnt="0"/>
      <dgm:spPr/>
    </dgm:pt>
    <dgm:pt modelId="{8775047D-98DD-466C-9EEA-ECD56F2183D9}" type="pres">
      <dgm:prSet presAssocID="{404B0E7A-8010-4471-A91E-0E07F8BB6032}" presName="Name10" presStyleLbl="parChTrans1D2" presStyleIdx="2" presStyleCnt="3"/>
      <dgm:spPr/>
    </dgm:pt>
    <dgm:pt modelId="{22F08780-2AB9-4774-9299-F1EF241A74F6}" type="pres">
      <dgm:prSet presAssocID="{4EB80875-1773-481A-AA2D-D3E72B925BB5}" presName="hierRoot2" presStyleCnt="0"/>
      <dgm:spPr/>
    </dgm:pt>
    <dgm:pt modelId="{0ADD5B50-F785-40A4-8A9E-1CB4660024A6}" type="pres">
      <dgm:prSet presAssocID="{4EB80875-1773-481A-AA2D-D3E72B925BB5}" presName="composite2" presStyleCnt="0"/>
      <dgm:spPr/>
    </dgm:pt>
    <dgm:pt modelId="{4697D3E0-F107-4C61-9D86-205A54B85177}" type="pres">
      <dgm:prSet presAssocID="{4EB80875-1773-481A-AA2D-D3E72B925BB5}" presName="background2" presStyleLbl="node2" presStyleIdx="2" presStyleCnt="3"/>
      <dgm:spPr/>
    </dgm:pt>
    <dgm:pt modelId="{85DD617A-286E-49FF-A9D7-A40E0C3F8F53}" type="pres">
      <dgm:prSet presAssocID="{4EB80875-1773-481A-AA2D-D3E72B925BB5}" presName="text2" presStyleLbl="fgAcc2" presStyleIdx="2" presStyleCnt="3" custScaleX="63050" custScaleY="32440">
        <dgm:presLayoutVars>
          <dgm:chPref val="3"/>
        </dgm:presLayoutVars>
      </dgm:prSet>
      <dgm:spPr/>
    </dgm:pt>
    <dgm:pt modelId="{C83B949D-C4E0-4416-81F2-F4EF17E70034}" type="pres">
      <dgm:prSet presAssocID="{4EB80875-1773-481A-AA2D-D3E72B925BB5}" presName="hierChild3" presStyleCnt="0"/>
      <dgm:spPr/>
    </dgm:pt>
    <dgm:pt modelId="{611F659F-75A2-4D08-8361-516C7052FD04}" type="pres">
      <dgm:prSet presAssocID="{35DB57C4-A669-497C-87E8-7D055357D725}" presName="Name17" presStyleLbl="parChTrans1D3" presStyleIdx="3" presStyleCnt="5"/>
      <dgm:spPr/>
    </dgm:pt>
    <dgm:pt modelId="{78FC7A3B-A439-4DDC-8DA3-E9111836FA6A}" type="pres">
      <dgm:prSet presAssocID="{9F4AE9F4-222A-407C-BED0-F57C22ECF6DD}" presName="hierRoot3" presStyleCnt="0"/>
      <dgm:spPr/>
    </dgm:pt>
    <dgm:pt modelId="{1E4EED3A-6E1F-4049-9BAF-E13317F47EEB}" type="pres">
      <dgm:prSet presAssocID="{9F4AE9F4-222A-407C-BED0-F57C22ECF6DD}" presName="composite3" presStyleCnt="0"/>
      <dgm:spPr/>
    </dgm:pt>
    <dgm:pt modelId="{43403B49-DAD4-4840-A196-BB261F926B16}" type="pres">
      <dgm:prSet presAssocID="{9F4AE9F4-222A-407C-BED0-F57C22ECF6DD}" presName="background3" presStyleLbl="node3" presStyleIdx="3" presStyleCnt="5"/>
      <dgm:spPr/>
    </dgm:pt>
    <dgm:pt modelId="{AC12A1E9-6EE8-48CB-B9B6-710E4FCEB338}" type="pres">
      <dgm:prSet presAssocID="{9F4AE9F4-222A-407C-BED0-F57C22ECF6DD}" presName="text3" presStyleLbl="fgAcc3" presStyleIdx="3" presStyleCnt="5">
        <dgm:presLayoutVars>
          <dgm:chPref val="3"/>
        </dgm:presLayoutVars>
      </dgm:prSet>
      <dgm:spPr/>
    </dgm:pt>
    <dgm:pt modelId="{E0A2D480-D3A3-4B22-81D4-850E8A8499CE}" type="pres">
      <dgm:prSet presAssocID="{9F4AE9F4-222A-407C-BED0-F57C22ECF6DD}" presName="hierChild4" presStyleCnt="0"/>
      <dgm:spPr/>
    </dgm:pt>
    <dgm:pt modelId="{7D6DB039-7199-4F5A-AD2E-8F56CB1652B1}" type="pres">
      <dgm:prSet presAssocID="{1827E218-96B0-4154-8048-A5A3213D0AC1}" presName="Name17" presStyleLbl="parChTrans1D3" presStyleIdx="4" presStyleCnt="5"/>
      <dgm:spPr/>
    </dgm:pt>
    <dgm:pt modelId="{B380EEE4-F8A6-4B96-91C1-A35AB818C174}" type="pres">
      <dgm:prSet presAssocID="{21FC5C33-02A7-4531-94F2-1864D88DF560}" presName="hierRoot3" presStyleCnt="0"/>
      <dgm:spPr/>
    </dgm:pt>
    <dgm:pt modelId="{685D4AA0-3ADF-4F31-8622-A2DB0CBE7AF3}" type="pres">
      <dgm:prSet presAssocID="{21FC5C33-02A7-4531-94F2-1864D88DF560}" presName="composite3" presStyleCnt="0"/>
      <dgm:spPr/>
    </dgm:pt>
    <dgm:pt modelId="{17A82D9B-CEEB-4FDB-8686-FA0191C95890}" type="pres">
      <dgm:prSet presAssocID="{21FC5C33-02A7-4531-94F2-1864D88DF560}" presName="background3" presStyleLbl="node3" presStyleIdx="4" presStyleCnt="5"/>
      <dgm:spPr/>
    </dgm:pt>
    <dgm:pt modelId="{BFBBA5E9-1812-405E-BBDC-0F7ED02A57D9}" type="pres">
      <dgm:prSet presAssocID="{21FC5C33-02A7-4531-94F2-1864D88DF560}" presName="text3" presStyleLbl="fgAcc3" presStyleIdx="4" presStyleCnt="5">
        <dgm:presLayoutVars>
          <dgm:chPref val="3"/>
        </dgm:presLayoutVars>
      </dgm:prSet>
      <dgm:spPr/>
    </dgm:pt>
    <dgm:pt modelId="{6B2E335D-8198-4945-B3B4-FD628B2575E6}" type="pres">
      <dgm:prSet presAssocID="{21FC5C33-02A7-4531-94F2-1864D88DF560}" presName="hierChild4" presStyleCnt="0"/>
      <dgm:spPr/>
    </dgm:pt>
  </dgm:ptLst>
  <dgm:cxnLst>
    <dgm:cxn modelId="{3BD26D21-8C07-4FDA-83A8-FB01F52BEE96}" srcId="{9E483CC5-151F-4A4C-9AF4-B2EA7F300B24}" destId="{88D1E57D-78B4-4556-8FD8-51A92C32F474}" srcOrd="0" destOrd="0" parTransId="{1731E55E-51F0-4DC5-A700-281995321348}" sibTransId="{316F980B-33FF-4665-ADA5-4771A6771915}"/>
    <dgm:cxn modelId="{2095AC37-8846-4624-A992-57F27978ED89}" srcId="{4EB80875-1773-481A-AA2D-D3E72B925BB5}" destId="{21FC5C33-02A7-4531-94F2-1864D88DF560}" srcOrd="1" destOrd="0" parTransId="{1827E218-96B0-4154-8048-A5A3213D0AC1}" sibTransId="{CD713E15-E9CD-4E11-8B0B-B179A62BF514}"/>
    <dgm:cxn modelId="{49BB3341-70AC-4659-B95E-379CFF556155}" type="presOf" srcId="{C1C5685A-3423-4189-993D-9C0001616721}" destId="{F747A3FA-42CB-4C71-822D-C290B1B15061}" srcOrd="0" destOrd="0" presId="urn:microsoft.com/office/officeart/2005/8/layout/hierarchy1"/>
    <dgm:cxn modelId="{F5BBD964-445F-41C3-AFB0-3B0F81D70BF4}" srcId="{20FD615E-F0B1-4125-927F-92BFD48C9B4F}" destId="{7D9E82C4-A269-47B0-B729-4EC317557119}" srcOrd="0" destOrd="0" parTransId="{66ED2D6C-B551-4011-99A5-2B3B9F7972ED}" sibTransId="{659D4922-E9EF-4ECD-A1E5-101B3A5397CA}"/>
    <dgm:cxn modelId="{AB4B3F46-169C-43D9-A5A1-3E3389A03256}" type="presOf" srcId="{AD001EA7-F4F4-43FE-AFE6-4673423F4B2D}" destId="{7CFBBF6E-0F52-4C53-BF07-675EA66CDFBA}" srcOrd="0" destOrd="0" presId="urn:microsoft.com/office/officeart/2005/8/layout/hierarchy1"/>
    <dgm:cxn modelId="{61B8E746-F25E-460C-9539-19785930100E}" type="presOf" srcId="{6187B8F5-0C5E-4550-B22A-F50A046B652E}" destId="{EBE018DB-CE00-4C27-A600-4B696E21E618}" srcOrd="0" destOrd="0" presId="urn:microsoft.com/office/officeart/2005/8/layout/hierarchy1"/>
    <dgm:cxn modelId="{132B5C67-E769-4864-A2D1-0223FBF60543}" type="presOf" srcId="{9F4AE9F4-222A-407C-BED0-F57C22ECF6DD}" destId="{AC12A1E9-6EE8-48CB-B9B6-710E4FCEB338}" srcOrd="0" destOrd="0" presId="urn:microsoft.com/office/officeart/2005/8/layout/hierarchy1"/>
    <dgm:cxn modelId="{B0E6A54D-4664-4D30-90E7-46698572C524}" type="presOf" srcId="{D250BCE1-6F5B-40ED-A49E-86C27E222CFC}" destId="{22413B97-3BC6-4528-A3B4-29364C35C1A6}" srcOrd="0" destOrd="0" presId="urn:microsoft.com/office/officeart/2005/8/layout/hierarchy1"/>
    <dgm:cxn modelId="{06F0E351-0543-46BC-92DA-35DE002052E6}" type="presOf" srcId="{BCC33EC6-D06F-487C-A585-C80575A714D2}" destId="{7C305100-8F91-44DC-931B-DFBCF6030A2A}" srcOrd="0" destOrd="0" presId="urn:microsoft.com/office/officeart/2005/8/layout/hierarchy1"/>
    <dgm:cxn modelId="{E78C5152-2B3E-4B75-A43A-5C515B55D6CA}" type="presOf" srcId="{FF5072D5-6873-404E-8AD4-946490F183D2}" destId="{1AF5F002-908C-4B70-984A-98D14E52D31B}" srcOrd="0" destOrd="0" presId="urn:microsoft.com/office/officeart/2005/8/layout/hierarchy1"/>
    <dgm:cxn modelId="{96DA0D56-DB30-497C-B66F-99F60D6D6753}" type="presOf" srcId="{3C2C2793-B335-4FC0-9547-F5DD82F0FEF1}" destId="{02AA501D-D908-4D25-87DE-55B4A729553C}" srcOrd="0" destOrd="0" presId="urn:microsoft.com/office/officeart/2005/8/layout/hierarchy1"/>
    <dgm:cxn modelId="{B7762082-8DEB-4D84-A303-9FE2D58B0208}" type="presOf" srcId="{7D9E82C4-A269-47B0-B729-4EC317557119}" destId="{886F90B6-16D9-492C-8BAA-6E6A283BB7C7}" srcOrd="0" destOrd="0" presId="urn:microsoft.com/office/officeart/2005/8/layout/hierarchy1"/>
    <dgm:cxn modelId="{B8A63E89-BE84-4127-884D-656CAD605BBB}" type="presOf" srcId="{88D1E57D-78B4-4556-8FD8-51A92C32F474}" destId="{98A739C2-44B5-48F2-9E32-07EA98B8DBE7}" srcOrd="0" destOrd="0" presId="urn:microsoft.com/office/officeart/2005/8/layout/hierarchy1"/>
    <dgm:cxn modelId="{7F04938A-DE92-4015-B3CB-57619066EC96}" type="presOf" srcId="{4EB80875-1773-481A-AA2D-D3E72B925BB5}" destId="{85DD617A-286E-49FF-A9D7-A40E0C3F8F53}" srcOrd="0" destOrd="0" presId="urn:microsoft.com/office/officeart/2005/8/layout/hierarchy1"/>
    <dgm:cxn modelId="{0A409795-E7ED-409D-96CD-5CA2936225B1}" type="presOf" srcId="{9E483CC5-151F-4A4C-9AF4-B2EA7F300B24}" destId="{EB5C925F-E1EB-4981-99EC-9FEF020A7661}" srcOrd="0" destOrd="0" presId="urn:microsoft.com/office/officeart/2005/8/layout/hierarchy1"/>
    <dgm:cxn modelId="{7FD6059D-0BD7-4031-ABF9-79A007ADF37A}" srcId="{7D9E82C4-A269-47B0-B729-4EC317557119}" destId="{37E0C772-34E4-4C73-9B93-FF982B349D21}" srcOrd="0" destOrd="0" parTransId="{3C2C2793-B335-4FC0-9547-F5DD82F0FEF1}" sibTransId="{3DCC2E8D-68AB-4B7F-8183-7EA36777D290}"/>
    <dgm:cxn modelId="{22F571A0-A562-46B7-BF74-8209F0B174E5}" srcId="{6187B8F5-0C5E-4550-B22A-F50A046B652E}" destId="{FF5072D5-6873-404E-8AD4-946490F183D2}" srcOrd="0" destOrd="0" parTransId="{DA8C98C3-C3DE-4C54-9749-E38C7B4F271A}" sibTransId="{B3B657D9-C474-46C2-8596-116A13A852BF}"/>
    <dgm:cxn modelId="{7D0B5BA5-3F89-4A15-A6B6-E1C08C8085C4}" type="presOf" srcId="{21FC5C33-02A7-4531-94F2-1864D88DF560}" destId="{BFBBA5E9-1812-405E-BBDC-0F7ED02A57D9}" srcOrd="0" destOrd="0" presId="urn:microsoft.com/office/officeart/2005/8/layout/hierarchy1"/>
    <dgm:cxn modelId="{A3457EA6-AF51-4047-B7E3-2927CA8DF8D8}" type="presOf" srcId="{37E0C772-34E4-4C73-9B93-FF982B349D21}" destId="{C6E2B59D-9B0C-452B-9823-65CA90FDBEB5}" srcOrd="0" destOrd="0" presId="urn:microsoft.com/office/officeart/2005/8/layout/hierarchy1"/>
    <dgm:cxn modelId="{CF4D3BA9-0D3A-466A-B108-BA9802D06EEB}" type="presOf" srcId="{404B0E7A-8010-4471-A91E-0E07F8BB6032}" destId="{8775047D-98DD-466C-9EEA-ECD56F2183D9}" srcOrd="0" destOrd="0" presId="urn:microsoft.com/office/officeart/2005/8/layout/hierarchy1"/>
    <dgm:cxn modelId="{B9B18FBD-DD1E-4C40-9326-C621DBA4D68A}" type="presOf" srcId="{1827E218-96B0-4154-8048-A5A3213D0AC1}" destId="{7D6DB039-7199-4F5A-AD2E-8F56CB1652B1}" srcOrd="0" destOrd="0" presId="urn:microsoft.com/office/officeart/2005/8/layout/hierarchy1"/>
    <dgm:cxn modelId="{B39CD7C2-3BD1-466D-9769-CC5828A59E0E}" type="presOf" srcId="{20FD615E-F0B1-4125-927F-92BFD48C9B4F}" destId="{8C86B18F-FB28-4FDD-BAF4-5387F1DA4D16}" srcOrd="0" destOrd="0" presId="urn:microsoft.com/office/officeart/2005/8/layout/hierarchy1"/>
    <dgm:cxn modelId="{BBBD64CA-F766-49F2-A855-8A1BAEC2E286}" srcId="{37E0C772-34E4-4C73-9B93-FF982B349D21}" destId="{6187B8F5-0C5E-4550-B22A-F50A046B652E}" srcOrd="0" destOrd="0" parTransId="{BCC33EC6-D06F-487C-A585-C80575A714D2}" sibTransId="{385C6002-978B-49B7-B223-DD15EF58AF67}"/>
    <dgm:cxn modelId="{2135D6DB-D945-4C1C-BE19-2D960A2CE15C}" srcId="{9E483CC5-151F-4A4C-9AF4-B2EA7F300B24}" destId="{AD001EA7-F4F4-43FE-AFE6-4673423F4B2D}" srcOrd="1" destOrd="0" parTransId="{C1C5685A-3423-4189-993D-9C0001616721}" sibTransId="{1B45639D-958C-411D-808B-5407CBA35350}"/>
    <dgm:cxn modelId="{B9E17CDC-997C-47CC-B6A7-80F10A46EDB9}" srcId="{7D9E82C4-A269-47B0-B729-4EC317557119}" destId="{4EB80875-1773-481A-AA2D-D3E72B925BB5}" srcOrd="2" destOrd="0" parTransId="{404B0E7A-8010-4471-A91E-0E07F8BB6032}" sibTransId="{3C26A78E-AD6C-45B1-9303-405269F190D6}"/>
    <dgm:cxn modelId="{3F094ADE-EEFF-4DF0-BA07-9A5E974F4278}" type="presOf" srcId="{DA8C98C3-C3DE-4C54-9749-E38C7B4F271A}" destId="{DC6ED96F-1B10-4311-8148-02E676065ACB}" srcOrd="0" destOrd="0" presId="urn:microsoft.com/office/officeart/2005/8/layout/hierarchy1"/>
    <dgm:cxn modelId="{30194AE1-A63C-421E-B964-EAF38647605F}" srcId="{4EB80875-1773-481A-AA2D-D3E72B925BB5}" destId="{9F4AE9F4-222A-407C-BED0-F57C22ECF6DD}" srcOrd="0" destOrd="0" parTransId="{35DB57C4-A669-497C-87E8-7D055357D725}" sibTransId="{2E8371A6-DD3A-4500-850A-2122172CBD33}"/>
    <dgm:cxn modelId="{94E280E3-2BA7-41BC-86E1-6DEDFF796077}" type="presOf" srcId="{35DB57C4-A669-497C-87E8-7D055357D725}" destId="{611F659F-75A2-4D08-8361-516C7052FD04}" srcOrd="0" destOrd="0" presId="urn:microsoft.com/office/officeart/2005/8/layout/hierarchy1"/>
    <dgm:cxn modelId="{EE1FF4F8-352B-48BF-AA7D-79C44189F76D}" type="presOf" srcId="{1731E55E-51F0-4DC5-A700-281995321348}" destId="{728D0295-F40D-413F-B45E-20AD13E9ABAA}" srcOrd="0" destOrd="0" presId="urn:microsoft.com/office/officeart/2005/8/layout/hierarchy1"/>
    <dgm:cxn modelId="{4218F9FB-C0E2-4F34-97C3-15D8D56D47C1}" srcId="{7D9E82C4-A269-47B0-B729-4EC317557119}" destId="{9E483CC5-151F-4A4C-9AF4-B2EA7F300B24}" srcOrd="1" destOrd="0" parTransId="{D250BCE1-6F5B-40ED-A49E-86C27E222CFC}" sibTransId="{D6C73574-9E5D-4EA0-91BD-A32BB70012FF}"/>
    <dgm:cxn modelId="{69D65F32-49C3-4910-85BA-BDFD82237BB5}" type="presParOf" srcId="{8C86B18F-FB28-4FDD-BAF4-5387F1DA4D16}" destId="{F2DE405A-6751-4622-BABC-F993F650E07E}" srcOrd="0" destOrd="0" presId="urn:microsoft.com/office/officeart/2005/8/layout/hierarchy1"/>
    <dgm:cxn modelId="{8EC6C697-8AA8-4BEC-8F35-51EF00879437}" type="presParOf" srcId="{F2DE405A-6751-4622-BABC-F993F650E07E}" destId="{D9013890-D2E9-473A-AD48-17B587998CE7}" srcOrd="0" destOrd="0" presId="urn:microsoft.com/office/officeart/2005/8/layout/hierarchy1"/>
    <dgm:cxn modelId="{04DCCB64-CDF0-46A5-85BA-566F6C6AA837}" type="presParOf" srcId="{D9013890-D2E9-473A-AD48-17B587998CE7}" destId="{F01E33BB-40F6-4AB6-89F8-596AA5CA29F8}" srcOrd="0" destOrd="0" presId="urn:microsoft.com/office/officeart/2005/8/layout/hierarchy1"/>
    <dgm:cxn modelId="{3AEB080D-09F9-47B3-96E3-3851ED108C37}" type="presParOf" srcId="{D9013890-D2E9-473A-AD48-17B587998CE7}" destId="{886F90B6-16D9-492C-8BAA-6E6A283BB7C7}" srcOrd="1" destOrd="0" presId="urn:microsoft.com/office/officeart/2005/8/layout/hierarchy1"/>
    <dgm:cxn modelId="{D4F54297-21F1-4EC9-BDF2-96D12B701086}" type="presParOf" srcId="{F2DE405A-6751-4622-BABC-F993F650E07E}" destId="{D2F480CA-6CB4-4490-99ED-56AB55625683}" srcOrd="1" destOrd="0" presId="urn:microsoft.com/office/officeart/2005/8/layout/hierarchy1"/>
    <dgm:cxn modelId="{B6EA037F-C670-4054-8AD7-9A6002B0AB99}" type="presParOf" srcId="{D2F480CA-6CB4-4490-99ED-56AB55625683}" destId="{02AA501D-D908-4D25-87DE-55B4A729553C}" srcOrd="0" destOrd="0" presId="urn:microsoft.com/office/officeart/2005/8/layout/hierarchy1"/>
    <dgm:cxn modelId="{607B1EF1-7461-4BC2-88D1-817AB5CEF2EA}" type="presParOf" srcId="{D2F480CA-6CB4-4490-99ED-56AB55625683}" destId="{200F1AC4-3385-4064-B1B3-B79AEA7D76D9}" srcOrd="1" destOrd="0" presId="urn:microsoft.com/office/officeart/2005/8/layout/hierarchy1"/>
    <dgm:cxn modelId="{DA9E0271-B79F-4C17-B510-D60ECB1FED37}" type="presParOf" srcId="{200F1AC4-3385-4064-B1B3-B79AEA7D76D9}" destId="{213B580C-9DB0-4A0E-ADDD-0E1D808C2860}" srcOrd="0" destOrd="0" presId="urn:microsoft.com/office/officeart/2005/8/layout/hierarchy1"/>
    <dgm:cxn modelId="{B84FFC58-3ADD-4DB6-A833-8A186E589E8C}" type="presParOf" srcId="{213B580C-9DB0-4A0E-ADDD-0E1D808C2860}" destId="{24A8C368-B9E2-46A6-B9A0-D899546CEB4A}" srcOrd="0" destOrd="0" presId="urn:microsoft.com/office/officeart/2005/8/layout/hierarchy1"/>
    <dgm:cxn modelId="{28897BD8-75A7-46E0-B0FC-38BF10E3F9F2}" type="presParOf" srcId="{213B580C-9DB0-4A0E-ADDD-0E1D808C2860}" destId="{C6E2B59D-9B0C-452B-9823-65CA90FDBEB5}" srcOrd="1" destOrd="0" presId="urn:microsoft.com/office/officeart/2005/8/layout/hierarchy1"/>
    <dgm:cxn modelId="{3813ED57-8251-4B39-AC1F-E681539EADB1}" type="presParOf" srcId="{200F1AC4-3385-4064-B1B3-B79AEA7D76D9}" destId="{D1D4BF8C-234C-4006-AEAA-1C5CA572D272}" srcOrd="1" destOrd="0" presId="urn:microsoft.com/office/officeart/2005/8/layout/hierarchy1"/>
    <dgm:cxn modelId="{11274870-CB66-4EF5-A482-184EF68C85D1}" type="presParOf" srcId="{D1D4BF8C-234C-4006-AEAA-1C5CA572D272}" destId="{7C305100-8F91-44DC-931B-DFBCF6030A2A}" srcOrd="0" destOrd="0" presId="urn:microsoft.com/office/officeart/2005/8/layout/hierarchy1"/>
    <dgm:cxn modelId="{BBE8B67E-4FBE-4E53-843A-1FA515A096FE}" type="presParOf" srcId="{D1D4BF8C-234C-4006-AEAA-1C5CA572D272}" destId="{DA1FF23C-4E25-4052-93F1-FDCC1FB3E29B}" srcOrd="1" destOrd="0" presId="urn:microsoft.com/office/officeart/2005/8/layout/hierarchy1"/>
    <dgm:cxn modelId="{615BF882-32AB-4C88-B4F3-D8CDDCABDCB2}" type="presParOf" srcId="{DA1FF23C-4E25-4052-93F1-FDCC1FB3E29B}" destId="{B71F5260-2DC5-4C5B-99D4-0A9E652187D7}" srcOrd="0" destOrd="0" presId="urn:microsoft.com/office/officeart/2005/8/layout/hierarchy1"/>
    <dgm:cxn modelId="{7C622B7C-06DB-44A1-9D1C-2CA30A0DA6DD}" type="presParOf" srcId="{B71F5260-2DC5-4C5B-99D4-0A9E652187D7}" destId="{4E9F4237-9EF7-4071-AF00-8748A4636F92}" srcOrd="0" destOrd="0" presId="urn:microsoft.com/office/officeart/2005/8/layout/hierarchy1"/>
    <dgm:cxn modelId="{8BDA08E5-BA3E-4143-AB16-6A0FC66FEAAC}" type="presParOf" srcId="{B71F5260-2DC5-4C5B-99D4-0A9E652187D7}" destId="{EBE018DB-CE00-4C27-A600-4B696E21E618}" srcOrd="1" destOrd="0" presId="urn:microsoft.com/office/officeart/2005/8/layout/hierarchy1"/>
    <dgm:cxn modelId="{683073A8-28C6-4F02-A113-FDD26F3AD1F2}" type="presParOf" srcId="{DA1FF23C-4E25-4052-93F1-FDCC1FB3E29B}" destId="{24AD69D2-E18A-4C6C-994A-661978E6FCC8}" srcOrd="1" destOrd="0" presId="urn:microsoft.com/office/officeart/2005/8/layout/hierarchy1"/>
    <dgm:cxn modelId="{79E329DE-D3FC-4FFC-8901-1F6AD7583257}" type="presParOf" srcId="{24AD69D2-E18A-4C6C-994A-661978E6FCC8}" destId="{DC6ED96F-1B10-4311-8148-02E676065ACB}" srcOrd="0" destOrd="0" presId="urn:microsoft.com/office/officeart/2005/8/layout/hierarchy1"/>
    <dgm:cxn modelId="{031C6B83-E35E-4B8B-9D21-95A647534801}" type="presParOf" srcId="{24AD69D2-E18A-4C6C-994A-661978E6FCC8}" destId="{A554AA95-316B-44F2-9171-636FE2CD21C1}" srcOrd="1" destOrd="0" presId="urn:microsoft.com/office/officeart/2005/8/layout/hierarchy1"/>
    <dgm:cxn modelId="{069BB9EC-98A3-40BC-9EBB-F9BA12C63E8E}" type="presParOf" srcId="{A554AA95-316B-44F2-9171-636FE2CD21C1}" destId="{0FB67B32-8521-4338-BADB-7721D29B6583}" srcOrd="0" destOrd="0" presId="urn:microsoft.com/office/officeart/2005/8/layout/hierarchy1"/>
    <dgm:cxn modelId="{69E4306B-076F-4D1D-8B4F-D3A0AA6AD2C3}" type="presParOf" srcId="{0FB67B32-8521-4338-BADB-7721D29B6583}" destId="{7320EBC6-A47F-4902-B132-29D5EFEFE0E4}" srcOrd="0" destOrd="0" presId="urn:microsoft.com/office/officeart/2005/8/layout/hierarchy1"/>
    <dgm:cxn modelId="{88B3EBC3-62DC-4BFA-863F-9ED65CDD7C85}" type="presParOf" srcId="{0FB67B32-8521-4338-BADB-7721D29B6583}" destId="{1AF5F002-908C-4B70-984A-98D14E52D31B}" srcOrd="1" destOrd="0" presId="urn:microsoft.com/office/officeart/2005/8/layout/hierarchy1"/>
    <dgm:cxn modelId="{01AFA83F-6739-4A35-BCE7-E186874075F6}" type="presParOf" srcId="{A554AA95-316B-44F2-9171-636FE2CD21C1}" destId="{AAACB1EA-7BC6-4679-87C1-B94D856EBD59}" srcOrd="1" destOrd="0" presId="urn:microsoft.com/office/officeart/2005/8/layout/hierarchy1"/>
    <dgm:cxn modelId="{D0535DF1-5374-45F6-AB51-AD5F932FADB5}" type="presParOf" srcId="{D2F480CA-6CB4-4490-99ED-56AB55625683}" destId="{22413B97-3BC6-4528-A3B4-29364C35C1A6}" srcOrd="2" destOrd="0" presId="urn:microsoft.com/office/officeart/2005/8/layout/hierarchy1"/>
    <dgm:cxn modelId="{2F022F34-350F-46FB-BCC6-61830A19DB53}" type="presParOf" srcId="{D2F480CA-6CB4-4490-99ED-56AB55625683}" destId="{0BE35CCA-C910-4DDD-9034-3BF24B8DC9D6}" srcOrd="3" destOrd="0" presId="urn:microsoft.com/office/officeart/2005/8/layout/hierarchy1"/>
    <dgm:cxn modelId="{B5F82A76-9EFB-4BD2-B105-A68B0A574766}" type="presParOf" srcId="{0BE35CCA-C910-4DDD-9034-3BF24B8DC9D6}" destId="{FBF45D01-3DAD-40C5-A61F-75AF78049840}" srcOrd="0" destOrd="0" presId="urn:microsoft.com/office/officeart/2005/8/layout/hierarchy1"/>
    <dgm:cxn modelId="{0CAA1CF1-711B-4D04-BE15-982DEC833EC8}" type="presParOf" srcId="{FBF45D01-3DAD-40C5-A61F-75AF78049840}" destId="{C073615E-8AFF-4AF1-8C9B-49C5FE2E3774}" srcOrd="0" destOrd="0" presId="urn:microsoft.com/office/officeart/2005/8/layout/hierarchy1"/>
    <dgm:cxn modelId="{C15E7A11-34B7-4E46-AFE3-B8A384D98D48}" type="presParOf" srcId="{FBF45D01-3DAD-40C5-A61F-75AF78049840}" destId="{EB5C925F-E1EB-4981-99EC-9FEF020A7661}" srcOrd="1" destOrd="0" presId="urn:microsoft.com/office/officeart/2005/8/layout/hierarchy1"/>
    <dgm:cxn modelId="{F8E889B3-CE84-4EED-844A-C93B094C82F0}" type="presParOf" srcId="{0BE35CCA-C910-4DDD-9034-3BF24B8DC9D6}" destId="{C3A5FC7D-515A-4FA8-BC00-E2F08059B124}" srcOrd="1" destOrd="0" presId="urn:microsoft.com/office/officeart/2005/8/layout/hierarchy1"/>
    <dgm:cxn modelId="{937A93E2-5E65-4308-A38E-EE67259985D9}" type="presParOf" srcId="{C3A5FC7D-515A-4FA8-BC00-E2F08059B124}" destId="{728D0295-F40D-413F-B45E-20AD13E9ABAA}" srcOrd="0" destOrd="0" presId="urn:microsoft.com/office/officeart/2005/8/layout/hierarchy1"/>
    <dgm:cxn modelId="{1734F12D-8410-423C-A6EB-29632C7C29D3}" type="presParOf" srcId="{C3A5FC7D-515A-4FA8-BC00-E2F08059B124}" destId="{2B79CAFB-468D-408E-9B2D-BA8C0FE16E91}" srcOrd="1" destOrd="0" presId="urn:microsoft.com/office/officeart/2005/8/layout/hierarchy1"/>
    <dgm:cxn modelId="{8C106A4F-FC2A-4AE0-9059-E40B272AAB46}" type="presParOf" srcId="{2B79CAFB-468D-408E-9B2D-BA8C0FE16E91}" destId="{BC0FA967-A78C-4513-96BD-2AF48D596CA0}" srcOrd="0" destOrd="0" presId="urn:microsoft.com/office/officeart/2005/8/layout/hierarchy1"/>
    <dgm:cxn modelId="{9678DE45-689E-4541-9ABB-60B8CEEAB557}" type="presParOf" srcId="{BC0FA967-A78C-4513-96BD-2AF48D596CA0}" destId="{0F0D92F7-5283-4D53-8634-E87E9954EB6F}" srcOrd="0" destOrd="0" presId="urn:microsoft.com/office/officeart/2005/8/layout/hierarchy1"/>
    <dgm:cxn modelId="{A2AD68DC-9328-4E4F-B10F-3DF4BA4F9F76}" type="presParOf" srcId="{BC0FA967-A78C-4513-96BD-2AF48D596CA0}" destId="{98A739C2-44B5-48F2-9E32-07EA98B8DBE7}" srcOrd="1" destOrd="0" presId="urn:microsoft.com/office/officeart/2005/8/layout/hierarchy1"/>
    <dgm:cxn modelId="{BF3853D7-09FA-477F-ACAD-99D090EB119E}" type="presParOf" srcId="{2B79CAFB-468D-408E-9B2D-BA8C0FE16E91}" destId="{B3EB481A-1752-4DAC-8FB7-CA605A8412F5}" srcOrd="1" destOrd="0" presId="urn:microsoft.com/office/officeart/2005/8/layout/hierarchy1"/>
    <dgm:cxn modelId="{2ED19F1F-7DD1-4A3D-BE4F-2BB61745C130}" type="presParOf" srcId="{C3A5FC7D-515A-4FA8-BC00-E2F08059B124}" destId="{F747A3FA-42CB-4C71-822D-C290B1B15061}" srcOrd="2" destOrd="0" presId="urn:microsoft.com/office/officeart/2005/8/layout/hierarchy1"/>
    <dgm:cxn modelId="{33BBE77F-5E1B-4DD4-92D1-757D8A1A221B}" type="presParOf" srcId="{C3A5FC7D-515A-4FA8-BC00-E2F08059B124}" destId="{A84C50CF-6F59-4FEF-8986-0A32A1015FBF}" srcOrd="3" destOrd="0" presId="urn:microsoft.com/office/officeart/2005/8/layout/hierarchy1"/>
    <dgm:cxn modelId="{648BD883-0802-4B2F-8B2D-3F57352961D6}" type="presParOf" srcId="{A84C50CF-6F59-4FEF-8986-0A32A1015FBF}" destId="{D54B7CAE-D24D-49BB-87D1-664EF59E3CBB}" srcOrd="0" destOrd="0" presId="urn:microsoft.com/office/officeart/2005/8/layout/hierarchy1"/>
    <dgm:cxn modelId="{4D20E8DD-38D2-40C3-B2F6-F30F5CEB5351}" type="presParOf" srcId="{D54B7CAE-D24D-49BB-87D1-664EF59E3CBB}" destId="{2BD13095-EFDA-47E1-BE75-E526CEB32470}" srcOrd="0" destOrd="0" presId="urn:microsoft.com/office/officeart/2005/8/layout/hierarchy1"/>
    <dgm:cxn modelId="{FD2D19AF-CA69-4797-86B9-B093894BA3F5}" type="presParOf" srcId="{D54B7CAE-D24D-49BB-87D1-664EF59E3CBB}" destId="{7CFBBF6E-0F52-4C53-BF07-675EA66CDFBA}" srcOrd="1" destOrd="0" presId="urn:microsoft.com/office/officeart/2005/8/layout/hierarchy1"/>
    <dgm:cxn modelId="{F2AC834B-6B82-480A-A7CA-F340736641A2}" type="presParOf" srcId="{A84C50CF-6F59-4FEF-8986-0A32A1015FBF}" destId="{9A5FDCFC-3931-4CB2-B86E-7F7D6000266B}" srcOrd="1" destOrd="0" presId="urn:microsoft.com/office/officeart/2005/8/layout/hierarchy1"/>
    <dgm:cxn modelId="{593687FA-3E15-4CCB-8462-8F78E05FC783}" type="presParOf" srcId="{D2F480CA-6CB4-4490-99ED-56AB55625683}" destId="{8775047D-98DD-466C-9EEA-ECD56F2183D9}" srcOrd="4" destOrd="0" presId="urn:microsoft.com/office/officeart/2005/8/layout/hierarchy1"/>
    <dgm:cxn modelId="{A9507A67-37DA-4015-B78A-B421D5957716}" type="presParOf" srcId="{D2F480CA-6CB4-4490-99ED-56AB55625683}" destId="{22F08780-2AB9-4774-9299-F1EF241A74F6}" srcOrd="5" destOrd="0" presId="urn:microsoft.com/office/officeart/2005/8/layout/hierarchy1"/>
    <dgm:cxn modelId="{60E777D3-1EDE-40A4-897E-835524B4DB28}" type="presParOf" srcId="{22F08780-2AB9-4774-9299-F1EF241A74F6}" destId="{0ADD5B50-F785-40A4-8A9E-1CB4660024A6}" srcOrd="0" destOrd="0" presId="urn:microsoft.com/office/officeart/2005/8/layout/hierarchy1"/>
    <dgm:cxn modelId="{7355AB4F-FF8A-4D14-9DFA-2ABE97EA5E35}" type="presParOf" srcId="{0ADD5B50-F785-40A4-8A9E-1CB4660024A6}" destId="{4697D3E0-F107-4C61-9D86-205A54B85177}" srcOrd="0" destOrd="0" presId="urn:microsoft.com/office/officeart/2005/8/layout/hierarchy1"/>
    <dgm:cxn modelId="{C4317B6C-FD18-45AF-B3B4-B09384B043D5}" type="presParOf" srcId="{0ADD5B50-F785-40A4-8A9E-1CB4660024A6}" destId="{85DD617A-286E-49FF-A9D7-A40E0C3F8F53}" srcOrd="1" destOrd="0" presId="urn:microsoft.com/office/officeart/2005/8/layout/hierarchy1"/>
    <dgm:cxn modelId="{5E5AAC7F-3DA4-4D73-B3BE-8D5A7CAF1132}" type="presParOf" srcId="{22F08780-2AB9-4774-9299-F1EF241A74F6}" destId="{C83B949D-C4E0-4416-81F2-F4EF17E70034}" srcOrd="1" destOrd="0" presId="urn:microsoft.com/office/officeart/2005/8/layout/hierarchy1"/>
    <dgm:cxn modelId="{4AE050C8-ABDA-4EF3-8A89-A2E1FEF15385}" type="presParOf" srcId="{C83B949D-C4E0-4416-81F2-F4EF17E70034}" destId="{611F659F-75A2-4D08-8361-516C7052FD04}" srcOrd="0" destOrd="0" presId="urn:microsoft.com/office/officeart/2005/8/layout/hierarchy1"/>
    <dgm:cxn modelId="{03721746-4DC0-4610-91AF-464F53DA32DA}" type="presParOf" srcId="{C83B949D-C4E0-4416-81F2-F4EF17E70034}" destId="{78FC7A3B-A439-4DDC-8DA3-E9111836FA6A}" srcOrd="1" destOrd="0" presId="urn:microsoft.com/office/officeart/2005/8/layout/hierarchy1"/>
    <dgm:cxn modelId="{7656E50D-D09C-43D2-BDF4-B56149CAD3C3}" type="presParOf" srcId="{78FC7A3B-A439-4DDC-8DA3-E9111836FA6A}" destId="{1E4EED3A-6E1F-4049-9BAF-E13317F47EEB}" srcOrd="0" destOrd="0" presId="urn:microsoft.com/office/officeart/2005/8/layout/hierarchy1"/>
    <dgm:cxn modelId="{06DEEDED-BDF2-4C3A-AD7B-81C8AC3CC8A8}" type="presParOf" srcId="{1E4EED3A-6E1F-4049-9BAF-E13317F47EEB}" destId="{43403B49-DAD4-4840-A196-BB261F926B16}" srcOrd="0" destOrd="0" presId="urn:microsoft.com/office/officeart/2005/8/layout/hierarchy1"/>
    <dgm:cxn modelId="{4F663A25-3B37-40C1-9034-6DC199F76CAC}" type="presParOf" srcId="{1E4EED3A-6E1F-4049-9BAF-E13317F47EEB}" destId="{AC12A1E9-6EE8-48CB-B9B6-710E4FCEB338}" srcOrd="1" destOrd="0" presId="urn:microsoft.com/office/officeart/2005/8/layout/hierarchy1"/>
    <dgm:cxn modelId="{1F902A2B-3BE8-496A-89DE-8750B9FBB8BE}" type="presParOf" srcId="{78FC7A3B-A439-4DDC-8DA3-E9111836FA6A}" destId="{E0A2D480-D3A3-4B22-81D4-850E8A8499CE}" srcOrd="1" destOrd="0" presId="urn:microsoft.com/office/officeart/2005/8/layout/hierarchy1"/>
    <dgm:cxn modelId="{2B287D5C-723A-425A-9836-935CF2D3798E}" type="presParOf" srcId="{C83B949D-C4E0-4416-81F2-F4EF17E70034}" destId="{7D6DB039-7199-4F5A-AD2E-8F56CB1652B1}" srcOrd="2" destOrd="0" presId="urn:microsoft.com/office/officeart/2005/8/layout/hierarchy1"/>
    <dgm:cxn modelId="{1E039525-619F-424A-877A-C454CC8A6823}" type="presParOf" srcId="{C83B949D-C4E0-4416-81F2-F4EF17E70034}" destId="{B380EEE4-F8A6-4B96-91C1-A35AB818C174}" srcOrd="3" destOrd="0" presId="urn:microsoft.com/office/officeart/2005/8/layout/hierarchy1"/>
    <dgm:cxn modelId="{A7EBBCC6-FE0A-46BB-A50F-02E793346254}" type="presParOf" srcId="{B380EEE4-F8A6-4B96-91C1-A35AB818C174}" destId="{685D4AA0-3ADF-4F31-8622-A2DB0CBE7AF3}" srcOrd="0" destOrd="0" presId="urn:microsoft.com/office/officeart/2005/8/layout/hierarchy1"/>
    <dgm:cxn modelId="{9A9B991A-0A2C-459E-8D18-C52B92226E7C}" type="presParOf" srcId="{685D4AA0-3ADF-4F31-8622-A2DB0CBE7AF3}" destId="{17A82D9B-CEEB-4FDB-8686-FA0191C95890}" srcOrd="0" destOrd="0" presId="urn:microsoft.com/office/officeart/2005/8/layout/hierarchy1"/>
    <dgm:cxn modelId="{C43C397F-7687-45D9-AED3-9ED3B9A93182}" type="presParOf" srcId="{685D4AA0-3ADF-4F31-8622-A2DB0CBE7AF3}" destId="{BFBBA5E9-1812-405E-BBDC-0F7ED02A57D9}" srcOrd="1" destOrd="0" presId="urn:microsoft.com/office/officeart/2005/8/layout/hierarchy1"/>
    <dgm:cxn modelId="{4105C3F7-0554-40A2-86FA-955FBDA07189}" type="presParOf" srcId="{B380EEE4-F8A6-4B96-91C1-A35AB818C174}" destId="{6B2E335D-8198-4945-B3B4-FD628B2575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6B5F8F-662B-4FFF-B5A2-1E96B06C1272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F3B57D3-242B-442C-ADE3-5F7F0E40B660}">
      <dgm:prSet phldrT="[نص]"/>
      <dgm:spPr/>
      <dgm:t>
        <a:bodyPr/>
        <a:lstStyle/>
        <a:p>
          <a:pPr rtl="1"/>
          <a:r>
            <a:rPr lang="ar-SA" dirty="0"/>
            <a:t>تمييز جملة</a:t>
          </a:r>
        </a:p>
      </dgm:t>
    </dgm:pt>
    <dgm:pt modelId="{8BDF2585-2F47-4227-972B-3C85CC0261D9}" type="parTrans" cxnId="{AF903947-F026-46B7-932E-0C994181E352}">
      <dgm:prSet/>
      <dgm:spPr/>
      <dgm:t>
        <a:bodyPr/>
        <a:lstStyle/>
        <a:p>
          <a:pPr rtl="1"/>
          <a:endParaRPr lang="ar-SA"/>
        </a:p>
      </dgm:t>
    </dgm:pt>
    <dgm:pt modelId="{F0A4F666-E40F-475C-BE1C-C4B637063F7F}" type="sibTrans" cxnId="{AF903947-F026-46B7-932E-0C994181E352}">
      <dgm:prSet/>
      <dgm:spPr/>
      <dgm:t>
        <a:bodyPr/>
        <a:lstStyle/>
        <a:p>
          <a:pPr rtl="1"/>
          <a:endParaRPr lang="ar-SA"/>
        </a:p>
      </dgm:t>
    </dgm:pt>
    <dgm:pt modelId="{A8D280EB-4D47-47B8-A334-E7C06A2EB087}">
      <dgm:prSet phldrT="[نص]"/>
      <dgm:spPr/>
      <dgm:t>
        <a:bodyPr/>
        <a:lstStyle/>
        <a:p>
          <a:pPr rtl="1"/>
          <a:r>
            <a:rPr lang="ar-SA" b="1" dirty="0"/>
            <a:t>إزالة إبهام في عموم الجملة</a:t>
          </a:r>
        </a:p>
      </dgm:t>
    </dgm:pt>
    <dgm:pt modelId="{5BA153A5-2AB2-479D-A344-32721CE1C083}" type="parTrans" cxnId="{25E4FA18-7898-486C-935B-F952E59298D7}">
      <dgm:prSet/>
      <dgm:spPr/>
      <dgm:t>
        <a:bodyPr/>
        <a:lstStyle/>
        <a:p>
          <a:pPr rtl="1"/>
          <a:endParaRPr lang="ar-SA"/>
        </a:p>
      </dgm:t>
    </dgm:pt>
    <dgm:pt modelId="{6FA367A1-2A7C-4274-8EF7-28792A4AED95}" type="sibTrans" cxnId="{25E4FA18-7898-486C-935B-F952E59298D7}">
      <dgm:prSet/>
      <dgm:spPr/>
      <dgm:t>
        <a:bodyPr/>
        <a:lstStyle/>
        <a:p>
          <a:pPr rtl="1"/>
          <a:endParaRPr lang="ar-SA"/>
        </a:p>
      </dgm:t>
    </dgm:pt>
    <dgm:pt modelId="{DDBA816A-5E60-4DF3-A002-C3CCAE55F4BB}">
      <dgm:prSet phldrT="[نص]"/>
      <dgm:spPr/>
      <dgm:t>
        <a:bodyPr/>
        <a:lstStyle/>
        <a:p>
          <a:pPr rtl="1"/>
          <a:r>
            <a:rPr lang="ar-SA" dirty="0"/>
            <a:t>{واشتعل الرأسُ شيبا}</a:t>
          </a:r>
        </a:p>
      </dgm:t>
    </dgm:pt>
    <dgm:pt modelId="{2947C467-431A-4C3F-A716-7438F61BCD39}" type="parTrans" cxnId="{AD543C24-6A4D-4596-B798-3B2AF391E37E}">
      <dgm:prSet/>
      <dgm:spPr/>
      <dgm:t>
        <a:bodyPr/>
        <a:lstStyle/>
        <a:p>
          <a:pPr rtl="1"/>
          <a:endParaRPr lang="ar-SA"/>
        </a:p>
      </dgm:t>
    </dgm:pt>
    <dgm:pt modelId="{9D3E569D-5793-4B1E-A1E7-70E3A88DC6D9}" type="sibTrans" cxnId="{AD543C24-6A4D-4596-B798-3B2AF391E37E}">
      <dgm:prSet/>
      <dgm:spPr/>
      <dgm:t>
        <a:bodyPr/>
        <a:lstStyle/>
        <a:p>
          <a:pPr rtl="1"/>
          <a:endParaRPr lang="ar-SA"/>
        </a:p>
      </dgm:t>
    </dgm:pt>
    <dgm:pt modelId="{79E467B5-FBC2-4226-8047-7EA328396E24}">
      <dgm:prSet phldrT="[نص]"/>
      <dgm:spPr/>
      <dgm:t>
        <a:bodyPr/>
        <a:lstStyle/>
        <a:p>
          <a:pPr rtl="1"/>
          <a:r>
            <a:rPr lang="ar-SA" dirty="0"/>
            <a:t>تمييز مفرد</a:t>
          </a:r>
        </a:p>
      </dgm:t>
    </dgm:pt>
    <dgm:pt modelId="{BA5EBD30-7167-4FBF-9AC1-9A919A66EDDB}" type="parTrans" cxnId="{4EF0F15C-6245-4058-B107-E3DB5DE6AA22}">
      <dgm:prSet/>
      <dgm:spPr/>
      <dgm:t>
        <a:bodyPr/>
        <a:lstStyle/>
        <a:p>
          <a:pPr rtl="1"/>
          <a:endParaRPr lang="ar-SA"/>
        </a:p>
      </dgm:t>
    </dgm:pt>
    <dgm:pt modelId="{388131CF-58A7-4BEA-AC8B-0CFF28E92070}" type="sibTrans" cxnId="{4EF0F15C-6245-4058-B107-E3DB5DE6AA22}">
      <dgm:prSet/>
      <dgm:spPr/>
      <dgm:t>
        <a:bodyPr/>
        <a:lstStyle/>
        <a:p>
          <a:pPr rtl="1"/>
          <a:endParaRPr lang="ar-SA"/>
        </a:p>
      </dgm:t>
    </dgm:pt>
    <dgm:pt modelId="{B5FCD7C9-888E-46B4-91C7-C40C4A385E17}">
      <dgm:prSet phldrT="[نص]"/>
      <dgm:spPr/>
      <dgm:t>
        <a:bodyPr/>
        <a:lstStyle/>
        <a:p>
          <a:pPr rtl="1"/>
          <a:r>
            <a:rPr lang="ar-SA" b="1" dirty="0"/>
            <a:t>إزالة إبهام كلمة مفردة قبله</a:t>
          </a:r>
        </a:p>
      </dgm:t>
    </dgm:pt>
    <dgm:pt modelId="{6FB1D4BA-AD26-4CCF-ACBF-DC4267C22116}" type="parTrans" cxnId="{A7D9A749-EB49-4902-B390-3E8CDE4BCB18}">
      <dgm:prSet/>
      <dgm:spPr/>
      <dgm:t>
        <a:bodyPr/>
        <a:lstStyle/>
        <a:p>
          <a:pPr rtl="1"/>
          <a:endParaRPr lang="ar-SA"/>
        </a:p>
      </dgm:t>
    </dgm:pt>
    <dgm:pt modelId="{115DF091-8F87-4D4F-A85B-EF564CB6478A}" type="sibTrans" cxnId="{A7D9A749-EB49-4902-B390-3E8CDE4BCB18}">
      <dgm:prSet/>
      <dgm:spPr/>
      <dgm:t>
        <a:bodyPr/>
        <a:lstStyle/>
        <a:p>
          <a:pPr rtl="1"/>
          <a:endParaRPr lang="ar-SA"/>
        </a:p>
      </dgm:t>
    </dgm:pt>
    <dgm:pt modelId="{1C11B41A-7599-4D13-B6C7-379BBC364F42}">
      <dgm:prSet phldrT="[نص]" custT="1"/>
      <dgm:spPr/>
      <dgm:t>
        <a:bodyPr/>
        <a:lstStyle/>
        <a:p>
          <a:pPr rtl="1"/>
          <a:r>
            <a:rPr lang="ar-SA" sz="1600" dirty="0"/>
            <a:t>الكيل</a:t>
          </a:r>
        </a:p>
        <a:p>
          <a:pPr rtl="1"/>
          <a:r>
            <a:rPr lang="ar-SA" sz="1600" dirty="0"/>
            <a:t>اشتريت وعاءً تمرًا</a:t>
          </a:r>
        </a:p>
      </dgm:t>
    </dgm:pt>
    <dgm:pt modelId="{52204EEB-DEF7-4C18-AA10-116ED7D4B27F}" type="parTrans" cxnId="{9B0F2188-95B8-47D9-92F6-26D5C602D35A}">
      <dgm:prSet/>
      <dgm:spPr/>
      <dgm:t>
        <a:bodyPr/>
        <a:lstStyle/>
        <a:p>
          <a:pPr rtl="1"/>
          <a:endParaRPr lang="ar-SA"/>
        </a:p>
      </dgm:t>
    </dgm:pt>
    <dgm:pt modelId="{85B443AE-FC00-44AE-B871-AFB34909499B}" type="sibTrans" cxnId="{9B0F2188-95B8-47D9-92F6-26D5C602D35A}">
      <dgm:prSet/>
      <dgm:spPr/>
      <dgm:t>
        <a:bodyPr/>
        <a:lstStyle/>
        <a:p>
          <a:pPr rtl="1"/>
          <a:endParaRPr lang="ar-SA"/>
        </a:p>
      </dgm:t>
    </dgm:pt>
    <dgm:pt modelId="{BF94E8E6-CF73-4782-BCA2-CAF2BBE8527F}">
      <dgm:prSet custT="1"/>
      <dgm:spPr/>
      <dgm:t>
        <a:bodyPr/>
        <a:lstStyle/>
        <a:p>
          <a:pPr rtl="1"/>
          <a:r>
            <a:rPr lang="ar-SA" sz="1600" dirty="0"/>
            <a:t>المساحة</a:t>
          </a:r>
        </a:p>
        <a:p>
          <a:pPr rtl="1"/>
          <a:r>
            <a:rPr lang="ar-SA" sz="1600" dirty="0"/>
            <a:t>اشتريتُ مترًا حريرًا</a:t>
          </a:r>
        </a:p>
      </dgm:t>
    </dgm:pt>
    <dgm:pt modelId="{F0BA6142-01B8-4332-9215-6D8464DD5320}" type="parTrans" cxnId="{FA4F6CCE-D679-4A99-ACAB-1DD58A55442C}">
      <dgm:prSet/>
      <dgm:spPr/>
      <dgm:t>
        <a:bodyPr/>
        <a:lstStyle/>
        <a:p>
          <a:pPr rtl="1"/>
          <a:endParaRPr lang="ar-SA"/>
        </a:p>
      </dgm:t>
    </dgm:pt>
    <dgm:pt modelId="{4A6A4F00-5108-4F84-A040-6087A8F4DDF3}" type="sibTrans" cxnId="{FA4F6CCE-D679-4A99-ACAB-1DD58A55442C}">
      <dgm:prSet/>
      <dgm:spPr/>
      <dgm:t>
        <a:bodyPr/>
        <a:lstStyle/>
        <a:p>
          <a:pPr rtl="1"/>
          <a:endParaRPr lang="ar-SA"/>
        </a:p>
      </dgm:t>
    </dgm:pt>
    <dgm:pt modelId="{F729ABF2-3648-4A14-B31A-7C3BC4491991}">
      <dgm:prSet custT="1"/>
      <dgm:spPr/>
      <dgm:t>
        <a:bodyPr/>
        <a:lstStyle/>
        <a:p>
          <a:pPr rtl="1"/>
          <a:r>
            <a:rPr lang="ar-SA" sz="1600" dirty="0"/>
            <a:t>الوزن</a:t>
          </a:r>
        </a:p>
        <a:p>
          <a:pPr rtl="1"/>
          <a:r>
            <a:rPr lang="ar-SA" sz="1600" dirty="0"/>
            <a:t>اشتريتُ لترًا حليبًا</a:t>
          </a:r>
        </a:p>
      </dgm:t>
    </dgm:pt>
    <dgm:pt modelId="{4E39A468-B789-4396-AF41-4AB53871DCE1}" type="parTrans" cxnId="{E479FCB9-8B21-4A9B-83B4-E17202EFA827}">
      <dgm:prSet/>
      <dgm:spPr/>
      <dgm:t>
        <a:bodyPr/>
        <a:lstStyle/>
        <a:p>
          <a:pPr rtl="1"/>
          <a:endParaRPr lang="ar-SA"/>
        </a:p>
      </dgm:t>
    </dgm:pt>
    <dgm:pt modelId="{1F857286-3382-44F0-9C07-406BFEB56D5C}" type="sibTrans" cxnId="{E479FCB9-8B21-4A9B-83B4-E17202EFA827}">
      <dgm:prSet/>
      <dgm:spPr/>
      <dgm:t>
        <a:bodyPr/>
        <a:lstStyle/>
        <a:p>
          <a:pPr rtl="1"/>
          <a:endParaRPr lang="ar-SA"/>
        </a:p>
      </dgm:t>
    </dgm:pt>
    <dgm:pt modelId="{F53BB48A-D617-41BC-A2D6-285B73E4A19A}">
      <dgm:prSet custT="1"/>
      <dgm:spPr/>
      <dgm:t>
        <a:bodyPr/>
        <a:lstStyle/>
        <a:p>
          <a:pPr rtl="1"/>
          <a:r>
            <a:rPr lang="ar-SA" sz="1800" dirty="0"/>
            <a:t>العدد</a:t>
          </a:r>
        </a:p>
        <a:p>
          <a:pPr rtl="1"/>
          <a:r>
            <a:rPr lang="ar-SA" sz="1800" dirty="0"/>
            <a:t>{إني رأيتُ أحدَ عشرَ كوكبًا}</a:t>
          </a:r>
        </a:p>
      </dgm:t>
    </dgm:pt>
    <dgm:pt modelId="{87D8E62A-EFE8-4FEC-87B3-578C440DBC48}" type="parTrans" cxnId="{1577F326-CF32-4BBD-AAFB-A4FB4439FC22}">
      <dgm:prSet/>
      <dgm:spPr/>
      <dgm:t>
        <a:bodyPr/>
        <a:lstStyle/>
        <a:p>
          <a:pPr rtl="1"/>
          <a:endParaRPr lang="ar-SA"/>
        </a:p>
      </dgm:t>
    </dgm:pt>
    <dgm:pt modelId="{890D396E-7E56-43BE-B934-D40CA76E14CA}" type="sibTrans" cxnId="{1577F326-CF32-4BBD-AAFB-A4FB4439FC22}">
      <dgm:prSet/>
      <dgm:spPr/>
      <dgm:t>
        <a:bodyPr/>
        <a:lstStyle/>
        <a:p>
          <a:pPr rtl="1"/>
          <a:endParaRPr lang="ar-SA"/>
        </a:p>
      </dgm:t>
    </dgm:pt>
    <dgm:pt modelId="{3BE8679E-71EF-411C-8E33-F712D03CE29D}">
      <dgm:prSet/>
      <dgm:spPr/>
      <dgm:t>
        <a:bodyPr/>
        <a:lstStyle/>
        <a:p>
          <a:pPr rtl="1"/>
          <a:r>
            <a:rPr lang="ar-SA" dirty="0"/>
            <a:t>{أنا أكثر منك مالًا وأعز نفرا}</a:t>
          </a:r>
        </a:p>
      </dgm:t>
    </dgm:pt>
    <dgm:pt modelId="{436C3D4A-07EF-4C29-8A3F-6C15E82958DD}" type="parTrans" cxnId="{E9797928-21B9-48E8-A191-4E6A351DC6F2}">
      <dgm:prSet/>
      <dgm:spPr/>
      <dgm:t>
        <a:bodyPr/>
        <a:lstStyle/>
        <a:p>
          <a:pPr rtl="1"/>
          <a:endParaRPr lang="ar-SA"/>
        </a:p>
      </dgm:t>
    </dgm:pt>
    <dgm:pt modelId="{7BD92B1D-ED58-4614-8D3F-85A5CAB644D3}" type="sibTrans" cxnId="{E9797928-21B9-48E8-A191-4E6A351DC6F2}">
      <dgm:prSet/>
      <dgm:spPr/>
      <dgm:t>
        <a:bodyPr/>
        <a:lstStyle/>
        <a:p>
          <a:pPr rtl="1"/>
          <a:endParaRPr lang="ar-SA"/>
        </a:p>
      </dgm:t>
    </dgm:pt>
    <dgm:pt modelId="{06CF34F1-5FBC-475B-8DAC-5B7987C66994}" type="pres">
      <dgm:prSet presAssocID="{E56B5F8F-662B-4FFF-B5A2-1E96B06C12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47743C-4949-46E1-B55C-1271B87AE1E9}" type="pres">
      <dgm:prSet presAssocID="{2F3B57D3-242B-442C-ADE3-5F7F0E40B660}" presName="root" presStyleCnt="0"/>
      <dgm:spPr/>
    </dgm:pt>
    <dgm:pt modelId="{071F6734-12CF-4122-9EC7-5A255CD0AD4B}" type="pres">
      <dgm:prSet presAssocID="{2F3B57D3-242B-442C-ADE3-5F7F0E40B660}" presName="rootComposite" presStyleCnt="0"/>
      <dgm:spPr/>
    </dgm:pt>
    <dgm:pt modelId="{FA2B740A-2212-4BC8-9359-D0C3A3BF9538}" type="pres">
      <dgm:prSet presAssocID="{2F3B57D3-242B-442C-ADE3-5F7F0E40B660}" presName="rootText" presStyleLbl="node1" presStyleIdx="0" presStyleCnt="2"/>
      <dgm:spPr/>
    </dgm:pt>
    <dgm:pt modelId="{FBBBA335-D98A-481E-9F11-0337D9088A52}" type="pres">
      <dgm:prSet presAssocID="{2F3B57D3-242B-442C-ADE3-5F7F0E40B660}" presName="rootConnector" presStyleLbl="node1" presStyleIdx="0" presStyleCnt="2"/>
      <dgm:spPr/>
    </dgm:pt>
    <dgm:pt modelId="{E4941A86-F90A-4DC7-9B56-176962D93589}" type="pres">
      <dgm:prSet presAssocID="{2F3B57D3-242B-442C-ADE3-5F7F0E40B660}" presName="childShape" presStyleCnt="0"/>
      <dgm:spPr/>
    </dgm:pt>
    <dgm:pt modelId="{34B71D3F-BF0C-4D89-90A3-51EF59B2CA84}" type="pres">
      <dgm:prSet presAssocID="{5BA153A5-2AB2-479D-A344-32721CE1C083}" presName="Name13" presStyleLbl="parChTrans1D2" presStyleIdx="0" presStyleCnt="8"/>
      <dgm:spPr/>
    </dgm:pt>
    <dgm:pt modelId="{D3E99919-4C40-4B05-9206-370D07597F95}" type="pres">
      <dgm:prSet presAssocID="{A8D280EB-4D47-47B8-A334-E7C06A2EB087}" presName="childText" presStyleLbl="bgAcc1" presStyleIdx="0" presStyleCnt="8" custScaleX="147870">
        <dgm:presLayoutVars>
          <dgm:bulletEnabled val="1"/>
        </dgm:presLayoutVars>
      </dgm:prSet>
      <dgm:spPr/>
    </dgm:pt>
    <dgm:pt modelId="{19F6A1C8-276E-47CA-87E6-31279F9B2CF9}" type="pres">
      <dgm:prSet presAssocID="{2947C467-431A-4C3F-A716-7438F61BCD39}" presName="Name13" presStyleLbl="parChTrans1D2" presStyleIdx="1" presStyleCnt="8"/>
      <dgm:spPr/>
    </dgm:pt>
    <dgm:pt modelId="{1AC4407A-057F-46BC-8ED0-FAB6B5D1D4C5}" type="pres">
      <dgm:prSet presAssocID="{DDBA816A-5E60-4DF3-A002-C3CCAE55F4BB}" presName="childText" presStyleLbl="bgAcc1" presStyleIdx="1" presStyleCnt="8" custScaleX="198422">
        <dgm:presLayoutVars>
          <dgm:bulletEnabled val="1"/>
        </dgm:presLayoutVars>
      </dgm:prSet>
      <dgm:spPr/>
    </dgm:pt>
    <dgm:pt modelId="{012C3F08-94C4-4E47-B2D8-6CF35E6B3830}" type="pres">
      <dgm:prSet presAssocID="{436C3D4A-07EF-4C29-8A3F-6C15E82958DD}" presName="Name13" presStyleLbl="parChTrans1D2" presStyleIdx="2" presStyleCnt="8"/>
      <dgm:spPr/>
    </dgm:pt>
    <dgm:pt modelId="{1D53D90C-A71D-448A-9749-8846B221095B}" type="pres">
      <dgm:prSet presAssocID="{3BE8679E-71EF-411C-8E33-F712D03CE29D}" presName="childText" presStyleLbl="bgAcc1" presStyleIdx="2" presStyleCnt="8" custScaleX="235374">
        <dgm:presLayoutVars>
          <dgm:bulletEnabled val="1"/>
        </dgm:presLayoutVars>
      </dgm:prSet>
      <dgm:spPr/>
    </dgm:pt>
    <dgm:pt modelId="{F869AE42-BB94-4AA6-B62D-D9018BE36B8F}" type="pres">
      <dgm:prSet presAssocID="{79E467B5-FBC2-4226-8047-7EA328396E24}" presName="root" presStyleCnt="0"/>
      <dgm:spPr/>
    </dgm:pt>
    <dgm:pt modelId="{353ECF10-35B8-4AD7-A9DF-8CAD0ED76255}" type="pres">
      <dgm:prSet presAssocID="{79E467B5-FBC2-4226-8047-7EA328396E24}" presName="rootComposite" presStyleCnt="0"/>
      <dgm:spPr/>
    </dgm:pt>
    <dgm:pt modelId="{7DCA2E75-B6D1-402A-836A-7280862A3FBD}" type="pres">
      <dgm:prSet presAssocID="{79E467B5-FBC2-4226-8047-7EA328396E24}" presName="rootText" presStyleLbl="node1" presStyleIdx="1" presStyleCnt="2"/>
      <dgm:spPr/>
    </dgm:pt>
    <dgm:pt modelId="{3EBEF5BA-11DB-4363-A817-4F55858F1222}" type="pres">
      <dgm:prSet presAssocID="{79E467B5-FBC2-4226-8047-7EA328396E24}" presName="rootConnector" presStyleLbl="node1" presStyleIdx="1" presStyleCnt="2"/>
      <dgm:spPr/>
    </dgm:pt>
    <dgm:pt modelId="{42DDEC33-C170-45A3-97BE-1196C59CDE55}" type="pres">
      <dgm:prSet presAssocID="{79E467B5-FBC2-4226-8047-7EA328396E24}" presName="childShape" presStyleCnt="0"/>
      <dgm:spPr/>
    </dgm:pt>
    <dgm:pt modelId="{0373BCC6-B791-4497-95A2-8FA8E83182AD}" type="pres">
      <dgm:prSet presAssocID="{6FB1D4BA-AD26-4CCF-ACBF-DC4267C22116}" presName="Name13" presStyleLbl="parChTrans1D2" presStyleIdx="3" presStyleCnt="8"/>
      <dgm:spPr/>
    </dgm:pt>
    <dgm:pt modelId="{21F29CF7-D7D4-464D-B550-6A08A8A8DFDF}" type="pres">
      <dgm:prSet presAssocID="{B5FCD7C9-888E-46B4-91C7-C40C4A385E17}" presName="childText" presStyleLbl="bgAcc1" presStyleIdx="3" presStyleCnt="8" custScaleX="154482">
        <dgm:presLayoutVars>
          <dgm:bulletEnabled val="1"/>
        </dgm:presLayoutVars>
      </dgm:prSet>
      <dgm:spPr/>
    </dgm:pt>
    <dgm:pt modelId="{2E1A22AA-7B16-4D76-966C-4988BCB0223E}" type="pres">
      <dgm:prSet presAssocID="{52204EEB-DEF7-4C18-AA10-116ED7D4B27F}" presName="Name13" presStyleLbl="parChTrans1D2" presStyleIdx="4" presStyleCnt="8"/>
      <dgm:spPr/>
    </dgm:pt>
    <dgm:pt modelId="{54C3F42D-1720-4E1B-9ACE-74766E58D2F4}" type="pres">
      <dgm:prSet presAssocID="{1C11B41A-7599-4D13-B6C7-379BBC364F42}" presName="childText" presStyleLbl="bgAcc1" presStyleIdx="4" presStyleCnt="8" custScaleX="190324" custLinFactNeighborY="2537">
        <dgm:presLayoutVars>
          <dgm:bulletEnabled val="1"/>
        </dgm:presLayoutVars>
      </dgm:prSet>
      <dgm:spPr/>
    </dgm:pt>
    <dgm:pt modelId="{C1340C40-23E3-4BF4-A629-6D33F73D93C7}" type="pres">
      <dgm:prSet presAssocID="{F0BA6142-01B8-4332-9215-6D8464DD5320}" presName="Name13" presStyleLbl="parChTrans1D2" presStyleIdx="5" presStyleCnt="8"/>
      <dgm:spPr/>
    </dgm:pt>
    <dgm:pt modelId="{B56AABEF-6EF6-459D-9280-CB98285D79A7}" type="pres">
      <dgm:prSet presAssocID="{BF94E8E6-CF73-4782-BCA2-CAF2BBE8527F}" presName="childText" presStyleLbl="bgAcc1" presStyleIdx="5" presStyleCnt="8" custScaleX="223155">
        <dgm:presLayoutVars>
          <dgm:bulletEnabled val="1"/>
        </dgm:presLayoutVars>
      </dgm:prSet>
      <dgm:spPr/>
    </dgm:pt>
    <dgm:pt modelId="{6F2D5841-75B0-4499-AF09-AA828C8BC7F3}" type="pres">
      <dgm:prSet presAssocID="{4E39A468-B789-4396-AF41-4AB53871DCE1}" presName="Name13" presStyleLbl="parChTrans1D2" presStyleIdx="6" presStyleCnt="8"/>
      <dgm:spPr/>
    </dgm:pt>
    <dgm:pt modelId="{62495273-D5C2-492B-BADA-297B8FA093B6}" type="pres">
      <dgm:prSet presAssocID="{F729ABF2-3648-4A14-B31A-7C3BC4491991}" presName="childText" presStyleLbl="bgAcc1" presStyleIdx="6" presStyleCnt="8" custScaleX="246219">
        <dgm:presLayoutVars>
          <dgm:bulletEnabled val="1"/>
        </dgm:presLayoutVars>
      </dgm:prSet>
      <dgm:spPr/>
    </dgm:pt>
    <dgm:pt modelId="{C835C455-DDBE-464B-ADD6-F57AA332BC45}" type="pres">
      <dgm:prSet presAssocID="{87D8E62A-EFE8-4FEC-87B3-578C440DBC48}" presName="Name13" presStyleLbl="parChTrans1D2" presStyleIdx="7" presStyleCnt="8"/>
      <dgm:spPr/>
    </dgm:pt>
    <dgm:pt modelId="{96D84C9A-30A7-4868-B308-E48EB1841AD9}" type="pres">
      <dgm:prSet presAssocID="{F53BB48A-D617-41BC-A2D6-285B73E4A19A}" presName="childText" presStyleLbl="bgAcc1" presStyleIdx="7" presStyleCnt="8" custScaleX="308503">
        <dgm:presLayoutVars>
          <dgm:bulletEnabled val="1"/>
        </dgm:presLayoutVars>
      </dgm:prSet>
      <dgm:spPr/>
    </dgm:pt>
  </dgm:ptLst>
  <dgm:cxnLst>
    <dgm:cxn modelId="{51745E09-98CD-4027-B7FF-165791418DD7}" type="presOf" srcId="{BF94E8E6-CF73-4782-BCA2-CAF2BBE8527F}" destId="{B56AABEF-6EF6-459D-9280-CB98285D79A7}" srcOrd="0" destOrd="0" presId="urn:microsoft.com/office/officeart/2005/8/layout/hierarchy3"/>
    <dgm:cxn modelId="{25E4FA18-7898-486C-935B-F952E59298D7}" srcId="{2F3B57D3-242B-442C-ADE3-5F7F0E40B660}" destId="{A8D280EB-4D47-47B8-A334-E7C06A2EB087}" srcOrd="0" destOrd="0" parTransId="{5BA153A5-2AB2-479D-A344-32721CE1C083}" sibTransId="{6FA367A1-2A7C-4274-8EF7-28792A4AED95}"/>
    <dgm:cxn modelId="{6A259522-60D7-4EEC-A418-5094F4236FAD}" type="presOf" srcId="{79E467B5-FBC2-4226-8047-7EA328396E24}" destId="{7DCA2E75-B6D1-402A-836A-7280862A3FBD}" srcOrd="0" destOrd="0" presId="urn:microsoft.com/office/officeart/2005/8/layout/hierarchy3"/>
    <dgm:cxn modelId="{AD543C24-6A4D-4596-B798-3B2AF391E37E}" srcId="{2F3B57D3-242B-442C-ADE3-5F7F0E40B660}" destId="{DDBA816A-5E60-4DF3-A002-C3CCAE55F4BB}" srcOrd="1" destOrd="0" parTransId="{2947C467-431A-4C3F-A716-7438F61BCD39}" sibTransId="{9D3E569D-5793-4B1E-A1E7-70E3A88DC6D9}"/>
    <dgm:cxn modelId="{1577F326-CF32-4BBD-AAFB-A4FB4439FC22}" srcId="{79E467B5-FBC2-4226-8047-7EA328396E24}" destId="{F53BB48A-D617-41BC-A2D6-285B73E4A19A}" srcOrd="4" destOrd="0" parTransId="{87D8E62A-EFE8-4FEC-87B3-578C440DBC48}" sibTransId="{890D396E-7E56-43BE-B934-D40CA76E14CA}"/>
    <dgm:cxn modelId="{E9797928-21B9-48E8-A191-4E6A351DC6F2}" srcId="{2F3B57D3-242B-442C-ADE3-5F7F0E40B660}" destId="{3BE8679E-71EF-411C-8E33-F712D03CE29D}" srcOrd="2" destOrd="0" parTransId="{436C3D4A-07EF-4C29-8A3F-6C15E82958DD}" sibTransId="{7BD92B1D-ED58-4614-8D3F-85A5CAB644D3}"/>
    <dgm:cxn modelId="{85BD4829-6D52-43CD-871A-AF9C69F021A6}" type="presOf" srcId="{4E39A468-B789-4396-AF41-4AB53871DCE1}" destId="{6F2D5841-75B0-4499-AF09-AA828C8BC7F3}" srcOrd="0" destOrd="0" presId="urn:microsoft.com/office/officeart/2005/8/layout/hierarchy3"/>
    <dgm:cxn modelId="{44C0D12A-92FF-43A7-872B-A489D89A38F4}" type="presOf" srcId="{6FB1D4BA-AD26-4CCF-ACBF-DC4267C22116}" destId="{0373BCC6-B791-4497-95A2-8FA8E83182AD}" srcOrd="0" destOrd="0" presId="urn:microsoft.com/office/officeart/2005/8/layout/hierarchy3"/>
    <dgm:cxn modelId="{71FD0233-C403-4E59-9C1A-293CC00CEDC1}" type="presOf" srcId="{2F3B57D3-242B-442C-ADE3-5F7F0E40B660}" destId="{FBBBA335-D98A-481E-9F11-0337D9088A52}" srcOrd="1" destOrd="0" presId="urn:microsoft.com/office/officeart/2005/8/layout/hierarchy3"/>
    <dgm:cxn modelId="{14EA4634-F137-431A-B0F2-0A2AE6EE7B6F}" type="presOf" srcId="{A8D280EB-4D47-47B8-A334-E7C06A2EB087}" destId="{D3E99919-4C40-4B05-9206-370D07597F95}" srcOrd="0" destOrd="0" presId="urn:microsoft.com/office/officeart/2005/8/layout/hierarchy3"/>
    <dgm:cxn modelId="{8A37D435-C28E-4928-A51C-A7EB7D0BD629}" type="presOf" srcId="{F0BA6142-01B8-4332-9215-6D8464DD5320}" destId="{C1340C40-23E3-4BF4-A629-6D33F73D93C7}" srcOrd="0" destOrd="0" presId="urn:microsoft.com/office/officeart/2005/8/layout/hierarchy3"/>
    <dgm:cxn modelId="{4EF0F15C-6245-4058-B107-E3DB5DE6AA22}" srcId="{E56B5F8F-662B-4FFF-B5A2-1E96B06C1272}" destId="{79E467B5-FBC2-4226-8047-7EA328396E24}" srcOrd="1" destOrd="0" parTransId="{BA5EBD30-7167-4FBF-9AC1-9A919A66EDDB}" sibTransId="{388131CF-58A7-4BEA-AC8B-0CFF28E92070}"/>
    <dgm:cxn modelId="{75B57360-0797-4218-9925-65E66B40BF94}" type="presOf" srcId="{F53BB48A-D617-41BC-A2D6-285B73E4A19A}" destId="{96D84C9A-30A7-4868-B308-E48EB1841AD9}" srcOrd="0" destOrd="0" presId="urn:microsoft.com/office/officeart/2005/8/layout/hierarchy3"/>
    <dgm:cxn modelId="{AF903947-F026-46B7-932E-0C994181E352}" srcId="{E56B5F8F-662B-4FFF-B5A2-1E96B06C1272}" destId="{2F3B57D3-242B-442C-ADE3-5F7F0E40B660}" srcOrd="0" destOrd="0" parTransId="{8BDF2585-2F47-4227-972B-3C85CC0261D9}" sibTransId="{F0A4F666-E40F-475C-BE1C-C4B637063F7F}"/>
    <dgm:cxn modelId="{A7D9A749-EB49-4902-B390-3E8CDE4BCB18}" srcId="{79E467B5-FBC2-4226-8047-7EA328396E24}" destId="{B5FCD7C9-888E-46B4-91C7-C40C4A385E17}" srcOrd="0" destOrd="0" parTransId="{6FB1D4BA-AD26-4CCF-ACBF-DC4267C22116}" sibTransId="{115DF091-8F87-4D4F-A85B-EF564CB6478A}"/>
    <dgm:cxn modelId="{AADFC069-2AD9-490B-B439-4E1A4106177D}" type="presOf" srcId="{52204EEB-DEF7-4C18-AA10-116ED7D4B27F}" destId="{2E1A22AA-7B16-4D76-966C-4988BCB0223E}" srcOrd="0" destOrd="0" presId="urn:microsoft.com/office/officeart/2005/8/layout/hierarchy3"/>
    <dgm:cxn modelId="{04C3826C-1701-4CA2-84C8-E4263F95AC9E}" type="presOf" srcId="{B5FCD7C9-888E-46B4-91C7-C40C4A385E17}" destId="{21F29CF7-D7D4-464D-B550-6A08A8A8DFDF}" srcOrd="0" destOrd="0" presId="urn:microsoft.com/office/officeart/2005/8/layout/hierarchy3"/>
    <dgm:cxn modelId="{CFCD064F-5CF5-41ED-99F7-50E9C164829B}" type="presOf" srcId="{F729ABF2-3648-4A14-B31A-7C3BC4491991}" destId="{62495273-D5C2-492B-BADA-297B8FA093B6}" srcOrd="0" destOrd="0" presId="urn:microsoft.com/office/officeart/2005/8/layout/hierarchy3"/>
    <dgm:cxn modelId="{EAA51180-45E1-4D3C-AA5A-7A9B4ABB58CC}" type="presOf" srcId="{2F3B57D3-242B-442C-ADE3-5F7F0E40B660}" destId="{FA2B740A-2212-4BC8-9359-D0C3A3BF9538}" srcOrd="0" destOrd="0" presId="urn:microsoft.com/office/officeart/2005/8/layout/hierarchy3"/>
    <dgm:cxn modelId="{EAA72987-1AF8-4826-93AD-942AF3F6CAC7}" type="presOf" srcId="{E56B5F8F-662B-4FFF-B5A2-1E96B06C1272}" destId="{06CF34F1-5FBC-475B-8DAC-5B7987C66994}" srcOrd="0" destOrd="0" presId="urn:microsoft.com/office/officeart/2005/8/layout/hierarchy3"/>
    <dgm:cxn modelId="{9B0F2188-95B8-47D9-92F6-26D5C602D35A}" srcId="{79E467B5-FBC2-4226-8047-7EA328396E24}" destId="{1C11B41A-7599-4D13-B6C7-379BBC364F42}" srcOrd="1" destOrd="0" parTransId="{52204EEB-DEF7-4C18-AA10-116ED7D4B27F}" sibTransId="{85B443AE-FC00-44AE-B871-AFB34909499B}"/>
    <dgm:cxn modelId="{E0CFA38C-E39C-4F7D-978E-BBF5050F4E5A}" type="presOf" srcId="{3BE8679E-71EF-411C-8E33-F712D03CE29D}" destId="{1D53D90C-A71D-448A-9749-8846B221095B}" srcOrd="0" destOrd="0" presId="urn:microsoft.com/office/officeart/2005/8/layout/hierarchy3"/>
    <dgm:cxn modelId="{5F0E2890-971C-4186-B6D5-47015B064A18}" type="presOf" srcId="{79E467B5-FBC2-4226-8047-7EA328396E24}" destId="{3EBEF5BA-11DB-4363-A817-4F55858F1222}" srcOrd="1" destOrd="0" presId="urn:microsoft.com/office/officeart/2005/8/layout/hierarchy3"/>
    <dgm:cxn modelId="{47BE0192-8642-481B-BE1C-D5D7D83A5BD0}" type="presOf" srcId="{87D8E62A-EFE8-4FEC-87B3-578C440DBC48}" destId="{C835C455-DDBE-464B-ADD6-F57AA332BC45}" srcOrd="0" destOrd="0" presId="urn:microsoft.com/office/officeart/2005/8/layout/hierarchy3"/>
    <dgm:cxn modelId="{E5086198-4A55-4E25-8CB2-720470A87EB5}" type="presOf" srcId="{DDBA816A-5E60-4DF3-A002-C3CCAE55F4BB}" destId="{1AC4407A-057F-46BC-8ED0-FAB6B5D1D4C5}" srcOrd="0" destOrd="0" presId="urn:microsoft.com/office/officeart/2005/8/layout/hierarchy3"/>
    <dgm:cxn modelId="{EBFB959F-2F97-4FFB-8CB5-E9D83A21E6B7}" type="presOf" srcId="{5BA153A5-2AB2-479D-A344-32721CE1C083}" destId="{34B71D3F-BF0C-4D89-90A3-51EF59B2CA84}" srcOrd="0" destOrd="0" presId="urn:microsoft.com/office/officeart/2005/8/layout/hierarchy3"/>
    <dgm:cxn modelId="{BDC051B0-662F-4D7D-9AF6-81180F3AE286}" type="presOf" srcId="{1C11B41A-7599-4D13-B6C7-379BBC364F42}" destId="{54C3F42D-1720-4E1B-9ACE-74766E58D2F4}" srcOrd="0" destOrd="0" presId="urn:microsoft.com/office/officeart/2005/8/layout/hierarchy3"/>
    <dgm:cxn modelId="{E479FCB9-8B21-4A9B-83B4-E17202EFA827}" srcId="{79E467B5-FBC2-4226-8047-7EA328396E24}" destId="{F729ABF2-3648-4A14-B31A-7C3BC4491991}" srcOrd="3" destOrd="0" parTransId="{4E39A468-B789-4396-AF41-4AB53871DCE1}" sibTransId="{1F857286-3382-44F0-9C07-406BFEB56D5C}"/>
    <dgm:cxn modelId="{FA4F6CCE-D679-4A99-ACAB-1DD58A55442C}" srcId="{79E467B5-FBC2-4226-8047-7EA328396E24}" destId="{BF94E8E6-CF73-4782-BCA2-CAF2BBE8527F}" srcOrd="2" destOrd="0" parTransId="{F0BA6142-01B8-4332-9215-6D8464DD5320}" sibTransId="{4A6A4F00-5108-4F84-A040-6087A8F4DDF3}"/>
    <dgm:cxn modelId="{12506CE8-56F0-44F0-9382-528B0181AF1E}" type="presOf" srcId="{2947C467-431A-4C3F-A716-7438F61BCD39}" destId="{19F6A1C8-276E-47CA-87E6-31279F9B2CF9}" srcOrd="0" destOrd="0" presId="urn:microsoft.com/office/officeart/2005/8/layout/hierarchy3"/>
    <dgm:cxn modelId="{EFE254FF-4E04-4C93-A27C-3F8F142838BD}" type="presOf" srcId="{436C3D4A-07EF-4C29-8A3F-6C15E82958DD}" destId="{012C3F08-94C4-4E47-B2D8-6CF35E6B3830}" srcOrd="0" destOrd="0" presId="urn:microsoft.com/office/officeart/2005/8/layout/hierarchy3"/>
    <dgm:cxn modelId="{3292F6AC-C4C5-4660-AE89-2321EA213D5F}" type="presParOf" srcId="{06CF34F1-5FBC-475B-8DAC-5B7987C66994}" destId="{6547743C-4949-46E1-B55C-1271B87AE1E9}" srcOrd="0" destOrd="0" presId="urn:microsoft.com/office/officeart/2005/8/layout/hierarchy3"/>
    <dgm:cxn modelId="{E0E7DD98-0FF1-42DD-BF92-A89763A818D3}" type="presParOf" srcId="{6547743C-4949-46E1-B55C-1271B87AE1E9}" destId="{071F6734-12CF-4122-9EC7-5A255CD0AD4B}" srcOrd="0" destOrd="0" presId="urn:microsoft.com/office/officeart/2005/8/layout/hierarchy3"/>
    <dgm:cxn modelId="{39D37BFA-1DB2-4E3F-AFC7-15CEE3F776E5}" type="presParOf" srcId="{071F6734-12CF-4122-9EC7-5A255CD0AD4B}" destId="{FA2B740A-2212-4BC8-9359-D0C3A3BF9538}" srcOrd="0" destOrd="0" presId="urn:microsoft.com/office/officeart/2005/8/layout/hierarchy3"/>
    <dgm:cxn modelId="{B5C88B84-91D6-4CA4-8CE3-0302BD8292E0}" type="presParOf" srcId="{071F6734-12CF-4122-9EC7-5A255CD0AD4B}" destId="{FBBBA335-D98A-481E-9F11-0337D9088A52}" srcOrd="1" destOrd="0" presId="urn:microsoft.com/office/officeart/2005/8/layout/hierarchy3"/>
    <dgm:cxn modelId="{B648CCB5-87F8-4F13-9237-F9C2DCF18F38}" type="presParOf" srcId="{6547743C-4949-46E1-B55C-1271B87AE1E9}" destId="{E4941A86-F90A-4DC7-9B56-176962D93589}" srcOrd="1" destOrd="0" presId="urn:microsoft.com/office/officeart/2005/8/layout/hierarchy3"/>
    <dgm:cxn modelId="{04AC594C-AC59-449C-B3BB-021A03F22C0E}" type="presParOf" srcId="{E4941A86-F90A-4DC7-9B56-176962D93589}" destId="{34B71D3F-BF0C-4D89-90A3-51EF59B2CA84}" srcOrd="0" destOrd="0" presId="urn:microsoft.com/office/officeart/2005/8/layout/hierarchy3"/>
    <dgm:cxn modelId="{AC710271-8578-441B-BD44-ED18228FD3D5}" type="presParOf" srcId="{E4941A86-F90A-4DC7-9B56-176962D93589}" destId="{D3E99919-4C40-4B05-9206-370D07597F95}" srcOrd="1" destOrd="0" presId="urn:microsoft.com/office/officeart/2005/8/layout/hierarchy3"/>
    <dgm:cxn modelId="{212872A8-FC41-451E-906B-A4B009F0552E}" type="presParOf" srcId="{E4941A86-F90A-4DC7-9B56-176962D93589}" destId="{19F6A1C8-276E-47CA-87E6-31279F9B2CF9}" srcOrd="2" destOrd="0" presId="urn:microsoft.com/office/officeart/2005/8/layout/hierarchy3"/>
    <dgm:cxn modelId="{B9948BF7-FBB0-4004-8414-A4ED2D59DF9C}" type="presParOf" srcId="{E4941A86-F90A-4DC7-9B56-176962D93589}" destId="{1AC4407A-057F-46BC-8ED0-FAB6B5D1D4C5}" srcOrd="3" destOrd="0" presId="urn:microsoft.com/office/officeart/2005/8/layout/hierarchy3"/>
    <dgm:cxn modelId="{2A830EC6-2594-4603-899F-A3D64018CD61}" type="presParOf" srcId="{E4941A86-F90A-4DC7-9B56-176962D93589}" destId="{012C3F08-94C4-4E47-B2D8-6CF35E6B3830}" srcOrd="4" destOrd="0" presId="urn:microsoft.com/office/officeart/2005/8/layout/hierarchy3"/>
    <dgm:cxn modelId="{B4960FE3-2E7A-4604-93DF-34B2C9ABD656}" type="presParOf" srcId="{E4941A86-F90A-4DC7-9B56-176962D93589}" destId="{1D53D90C-A71D-448A-9749-8846B221095B}" srcOrd="5" destOrd="0" presId="urn:microsoft.com/office/officeart/2005/8/layout/hierarchy3"/>
    <dgm:cxn modelId="{ED8CB40F-703F-4C61-8C8F-87452B758CD6}" type="presParOf" srcId="{06CF34F1-5FBC-475B-8DAC-5B7987C66994}" destId="{F869AE42-BB94-4AA6-B62D-D9018BE36B8F}" srcOrd="1" destOrd="0" presId="urn:microsoft.com/office/officeart/2005/8/layout/hierarchy3"/>
    <dgm:cxn modelId="{104D7947-658E-4D2D-8CBD-55D49E4A3661}" type="presParOf" srcId="{F869AE42-BB94-4AA6-B62D-D9018BE36B8F}" destId="{353ECF10-35B8-4AD7-A9DF-8CAD0ED76255}" srcOrd="0" destOrd="0" presId="urn:microsoft.com/office/officeart/2005/8/layout/hierarchy3"/>
    <dgm:cxn modelId="{8278A1F1-5B70-4DC4-9800-4333DC7C1F52}" type="presParOf" srcId="{353ECF10-35B8-4AD7-A9DF-8CAD0ED76255}" destId="{7DCA2E75-B6D1-402A-836A-7280862A3FBD}" srcOrd="0" destOrd="0" presId="urn:microsoft.com/office/officeart/2005/8/layout/hierarchy3"/>
    <dgm:cxn modelId="{D0031EEF-F585-41D8-AEFE-CCF8C504A7B6}" type="presParOf" srcId="{353ECF10-35B8-4AD7-A9DF-8CAD0ED76255}" destId="{3EBEF5BA-11DB-4363-A817-4F55858F1222}" srcOrd="1" destOrd="0" presId="urn:microsoft.com/office/officeart/2005/8/layout/hierarchy3"/>
    <dgm:cxn modelId="{29C85A74-B959-4C1B-9E39-6E1CBED57D17}" type="presParOf" srcId="{F869AE42-BB94-4AA6-B62D-D9018BE36B8F}" destId="{42DDEC33-C170-45A3-97BE-1196C59CDE55}" srcOrd="1" destOrd="0" presId="urn:microsoft.com/office/officeart/2005/8/layout/hierarchy3"/>
    <dgm:cxn modelId="{F697C156-48AC-4FFB-B338-50C9B18A83B9}" type="presParOf" srcId="{42DDEC33-C170-45A3-97BE-1196C59CDE55}" destId="{0373BCC6-B791-4497-95A2-8FA8E83182AD}" srcOrd="0" destOrd="0" presId="urn:microsoft.com/office/officeart/2005/8/layout/hierarchy3"/>
    <dgm:cxn modelId="{C0597931-125E-440D-A8B9-896E1E02124D}" type="presParOf" srcId="{42DDEC33-C170-45A3-97BE-1196C59CDE55}" destId="{21F29CF7-D7D4-464D-B550-6A08A8A8DFDF}" srcOrd="1" destOrd="0" presId="urn:microsoft.com/office/officeart/2005/8/layout/hierarchy3"/>
    <dgm:cxn modelId="{2093CF49-2EFA-4598-9F6E-76728E256F3C}" type="presParOf" srcId="{42DDEC33-C170-45A3-97BE-1196C59CDE55}" destId="{2E1A22AA-7B16-4D76-966C-4988BCB0223E}" srcOrd="2" destOrd="0" presId="urn:microsoft.com/office/officeart/2005/8/layout/hierarchy3"/>
    <dgm:cxn modelId="{FDD2F64F-5354-452A-916C-ACDC3C90EC49}" type="presParOf" srcId="{42DDEC33-C170-45A3-97BE-1196C59CDE55}" destId="{54C3F42D-1720-4E1B-9ACE-74766E58D2F4}" srcOrd="3" destOrd="0" presId="urn:microsoft.com/office/officeart/2005/8/layout/hierarchy3"/>
    <dgm:cxn modelId="{3C0C0CF7-33AB-4742-B2E5-74181891BEE2}" type="presParOf" srcId="{42DDEC33-C170-45A3-97BE-1196C59CDE55}" destId="{C1340C40-23E3-4BF4-A629-6D33F73D93C7}" srcOrd="4" destOrd="0" presId="urn:microsoft.com/office/officeart/2005/8/layout/hierarchy3"/>
    <dgm:cxn modelId="{FC7CDD9F-78EA-4D40-9649-45137B3CE40F}" type="presParOf" srcId="{42DDEC33-C170-45A3-97BE-1196C59CDE55}" destId="{B56AABEF-6EF6-459D-9280-CB98285D79A7}" srcOrd="5" destOrd="0" presId="urn:microsoft.com/office/officeart/2005/8/layout/hierarchy3"/>
    <dgm:cxn modelId="{00DB3A9D-0099-4E9B-B051-519EA4FBBF94}" type="presParOf" srcId="{42DDEC33-C170-45A3-97BE-1196C59CDE55}" destId="{6F2D5841-75B0-4499-AF09-AA828C8BC7F3}" srcOrd="6" destOrd="0" presId="urn:microsoft.com/office/officeart/2005/8/layout/hierarchy3"/>
    <dgm:cxn modelId="{FD702510-2F94-4A23-AF51-0D6E98F524F0}" type="presParOf" srcId="{42DDEC33-C170-45A3-97BE-1196C59CDE55}" destId="{62495273-D5C2-492B-BADA-297B8FA093B6}" srcOrd="7" destOrd="0" presId="urn:microsoft.com/office/officeart/2005/8/layout/hierarchy3"/>
    <dgm:cxn modelId="{24AB4A34-C943-415D-A081-D4D7C32B06E3}" type="presParOf" srcId="{42DDEC33-C170-45A3-97BE-1196C59CDE55}" destId="{C835C455-DDBE-464B-ADD6-F57AA332BC45}" srcOrd="8" destOrd="0" presId="urn:microsoft.com/office/officeart/2005/8/layout/hierarchy3"/>
    <dgm:cxn modelId="{843F09C4-A769-4C55-BE10-4EDCA1F82527}" type="presParOf" srcId="{42DDEC33-C170-45A3-97BE-1196C59CDE55}" destId="{96D84C9A-30A7-4868-B308-E48EB1841AD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6D287-5341-4F23-B503-A155A2E04C4C}">
      <dsp:nvSpPr>
        <dsp:cNvPr id="0" name=""/>
        <dsp:cNvSpPr/>
      </dsp:nvSpPr>
      <dsp:spPr>
        <a:xfrm>
          <a:off x="2189670" y="0"/>
          <a:ext cx="1648176" cy="164842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E50AC-7F6E-462E-A979-F849523C711B}">
      <dsp:nvSpPr>
        <dsp:cNvPr id="0" name=""/>
        <dsp:cNvSpPr/>
      </dsp:nvSpPr>
      <dsp:spPr>
        <a:xfrm>
          <a:off x="2553971" y="595132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اسم ظاهر</a:t>
          </a:r>
        </a:p>
      </dsp:txBody>
      <dsp:txXfrm>
        <a:off x="2553971" y="595132"/>
        <a:ext cx="915860" cy="457820"/>
      </dsp:txXfrm>
    </dsp:sp>
    <dsp:sp modelId="{A6F9B126-4344-4D96-B33F-253A8F4E8E62}">
      <dsp:nvSpPr>
        <dsp:cNvPr id="0" name=""/>
        <dsp:cNvSpPr/>
      </dsp:nvSpPr>
      <dsp:spPr>
        <a:xfrm>
          <a:off x="1731895" y="947143"/>
          <a:ext cx="1648176" cy="164842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62EC6-CBFF-4E09-A1ED-6FDC9E32D679}">
      <dsp:nvSpPr>
        <dsp:cNvPr id="0" name=""/>
        <dsp:cNvSpPr/>
      </dsp:nvSpPr>
      <dsp:spPr>
        <a:xfrm>
          <a:off x="2098053" y="1547755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ضمير</a:t>
          </a:r>
        </a:p>
      </dsp:txBody>
      <dsp:txXfrm>
        <a:off x="2098053" y="1547755"/>
        <a:ext cx="915860" cy="457820"/>
      </dsp:txXfrm>
    </dsp:sp>
    <dsp:sp modelId="{3127D885-2588-4AA0-9E79-4B1A71B99EC6}">
      <dsp:nvSpPr>
        <dsp:cNvPr id="0" name=""/>
        <dsp:cNvSpPr/>
      </dsp:nvSpPr>
      <dsp:spPr>
        <a:xfrm>
          <a:off x="2306977" y="2007630"/>
          <a:ext cx="1416039" cy="141660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EC2BF-EA32-4EF1-A93C-6071971E260C}">
      <dsp:nvSpPr>
        <dsp:cNvPr id="0" name=""/>
        <dsp:cNvSpPr/>
      </dsp:nvSpPr>
      <dsp:spPr>
        <a:xfrm>
          <a:off x="2556138" y="2501747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مصدر مؤول</a:t>
          </a:r>
        </a:p>
      </dsp:txBody>
      <dsp:txXfrm>
        <a:off x="2556138" y="2501747"/>
        <a:ext cx="915860" cy="457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6D287-5341-4F23-B503-A155A2E04C4C}">
      <dsp:nvSpPr>
        <dsp:cNvPr id="0" name=""/>
        <dsp:cNvSpPr/>
      </dsp:nvSpPr>
      <dsp:spPr>
        <a:xfrm>
          <a:off x="2189670" y="0"/>
          <a:ext cx="1648176" cy="164842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E50AC-7F6E-462E-A979-F849523C711B}">
      <dsp:nvSpPr>
        <dsp:cNvPr id="0" name=""/>
        <dsp:cNvSpPr/>
      </dsp:nvSpPr>
      <dsp:spPr>
        <a:xfrm>
          <a:off x="2553971" y="595132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كتب محمدٌ القصيدةَ</a:t>
          </a:r>
        </a:p>
      </dsp:txBody>
      <dsp:txXfrm>
        <a:off x="2553971" y="595132"/>
        <a:ext cx="915860" cy="457820"/>
      </dsp:txXfrm>
    </dsp:sp>
    <dsp:sp modelId="{A6F9B126-4344-4D96-B33F-253A8F4E8E62}">
      <dsp:nvSpPr>
        <dsp:cNvPr id="0" name=""/>
        <dsp:cNvSpPr/>
      </dsp:nvSpPr>
      <dsp:spPr>
        <a:xfrm>
          <a:off x="1731895" y="947143"/>
          <a:ext cx="1648176" cy="164842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62EC6-CBFF-4E09-A1ED-6FDC9E32D679}">
      <dsp:nvSpPr>
        <dsp:cNvPr id="0" name=""/>
        <dsp:cNvSpPr/>
      </dsp:nvSpPr>
      <dsp:spPr>
        <a:xfrm>
          <a:off x="2098053" y="1547755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يرحمك الله</a:t>
          </a:r>
        </a:p>
      </dsp:txBody>
      <dsp:txXfrm>
        <a:off x="2098053" y="1547755"/>
        <a:ext cx="915860" cy="457820"/>
      </dsp:txXfrm>
    </dsp:sp>
    <dsp:sp modelId="{3127D885-2588-4AA0-9E79-4B1A71B99EC6}">
      <dsp:nvSpPr>
        <dsp:cNvPr id="0" name=""/>
        <dsp:cNvSpPr/>
      </dsp:nvSpPr>
      <dsp:spPr>
        <a:xfrm>
          <a:off x="2306977" y="2007630"/>
          <a:ext cx="1416039" cy="141660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EC2BF-EA32-4EF1-A93C-6071971E260C}">
      <dsp:nvSpPr>
        <dsp:cNvPr id="0" name=""/>
        <dsp:cNvSpPr/>
      </dsp:nvSpPr>
      <dsp:spPr>
        <a:xfrm>
          <a:off x="2556138" y="2501747"/>
          <a:ext cx="915860" cy="45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أرجو أن تساعدني</a:t>
          </a:r>
        </a:p>
      </dsp:txBody>
      <dsp:txXfrm>
        <a:off x="2556138" y="2501747"/>
        <a:ext cx="915860" cy="4578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09848-C51B-49DB-B181-956B2C453A98}">
      <dsp:nvSpPr>
        <dsp:cNvPr id="0" name=""/>
        <dsp:cNvSpPr/>
      </dsp:nvSpPr>
      <dsp:spPr>
        <a:xfrm>
          <a:off x="1122780" y="139109"/>
          <a:ext cx="2760791" cy="95878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F89FC-613B-4656-8032-E48C9B166DE4}">
      <dsp:nvSpPr>
        <dsp:cNvPr id="0" name=""/>
        <dsp:cNvSpPr/>
      </dsp:nvSpPr>
      <dsp:spPr>
        <a:xfrm>
          <a:off x="2239937" y="2486852"/>
          <a:ext cx="535037" cy="3424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32783-37E1-46CA-A5FC-32800C78849B}">
      <dsp:nvSpPr>
        <dsp:cNvPr id="0" name=""/>
        <dsp:cNvSpPr/>
      </dsp:nvSpPr>
      <dsp:spPr>
        <a:xfrm>
          <a:off x="1223367" y="2760791"/>
          <a:ext cx="2568177" cy="642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دلالات المفعول المطلق</a:t>
          </a:r>
        </a:p>
      </dsp:txBody>
      <dsp:txXfrm>
        <a:off x="1223367" y="2760791"/>
        <a:ext cx="2568177" cy="642044"/>
      </dsp:txXfrm>
    </dsp:sp>
    <dsp:sp modelId="{59F6DD83-745C-44D4-A003-9E9ACCD591BE}">
      <dsp:nvSpPr>
        <dsp:cNvPr id="0" name=""/>
        <dsp:cNvSpPr/>
      </dsp:nvSpPr>
      <dsp:spPr>
        <a:xfrm>
          <a:off x="2126509" y="1171945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بيان العدد</a:t>
          </a:r>
        </a:p>
      </dsp:txBody>
      <dsp:txXfrm>
        <a:off x="2267547" y="1312983"/>
        <a:ext cx="680990" cy="680990"/>
      </dsp:txXfrm>
    </dsp:sp>
    <dsp:sp modelId="{79BA3AC5-6532-4FAC-9353-D8187276AEBC}">
      <dsp:nvSpPr>
        <dsp:cNvPr id="0" name=""/>
        <dsp:cNvSpPr/>
      </dsp:nvSpPr>
      <dsp:spPr>
        <a:xfrm>
          <a:off x="1437381" y="449431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بيان النوع</a:t>
          </a:r>
        </a:p>
      </dsp:txBody>
      <dsp:txXfrm>
        <a:off x="1578419" y="590469"/>
        <a:ext cx="680990" cy="680990"/>
      </dsp:txXfrm>
    </dsp:sp>
    <dsp:sp modelId="{DF855AC9-7131-4A03-9B1F-D49AF8B1AFFE}">
      <dsp:nvSpPr>
        <dsp:cNvPr id="0" name=""/>
        <dsp:cNvSpPr/>
      </dsp:nvSpPr>
      <dsp:spPr>
        <a:xfrm>
          <a:off x="2421850" y="216582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التأكيد</a:t>
          </a:r>
        </a:p>
      </dsp:txBody>
      <dsp:txXfrm>
        <a:off x="2562888" y="357620"/>
        <a:ext cx="680990" cy="680990"/>
      </dsp:txXfrm>
    </dsp:sp>
    <dsp:sp modelId="{D09E1D75-2B4C-445F-85DB-2C0B8309F019}">
      <dsp:nvSpPr>
        <dsp:cNvPr id="0" name=""/>
        <dsp:cNvSpPr/>
      </dsp:nvSpPr>
      <dsp:spPr>
        <a:xfrm>
          <a:off x="1009352" y="21401"/>
          <a:ext cx="2996207" cy="239696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09848-C51B-49DB-B181-956B2C453A98}">
      <dsp:nvSpPr>
        <dsp:cNvPr id="0" name=""/>
        <dsp:cNvSpPr/>
      </dsp:nvSpPr>
      <dsp:spPr>
        <a:xfrm>
          <a:off x="1122780" y="139109"/>
          <a:ext cx="2760791" cy="95878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F89FC-613B-4656-8032-E48C9B166DE4}">
      <dsp:nvSpPr>
        <dsp:cNvPr id="0" name=""/>
        <dsp:cNvSpPr/>
      </dsp:nvSpPr>
      <dsp:spPr>
        <a:xfrm>
          <a:off x="2239937" y="2486852"/>
          <a:ext cx="535037" cy="3424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32783-37E1-46CA-A5FC-32800C78849B}">
      <dsp:nvSpPr>
        <dsp:cNvPr id="0" name=""/>
        <dsp:cNvSpPr/>
      </dsp:nvSpPr>
      <dsp:spPr>
        <a:xfrm>
          <a:off x="1223367" y="2760791"/>
          <a:ext cx="2568177" cy="642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دلالات المفعول المطلق</a:t>
          </a:r>
        </a:p>
      </dsp:txBody>
      <dsp:txXfrm>
        <a:off x="1223367" y="2760791"/>
        <a:ext cx="2568177" cy="642044"/>
      </dsp:txXfrm>
    </dsp:sp>
    <dsp:sp modelId="{59F6DD83-745C-44D4-A003-9E9ACCD591BE}">
      <dsp:nvSpPr>
        <dsp:cNvPr id="0" name=""/>
        <dsp:cNvSpPr/>
      </dsp:nvSpPr>
      <dsp:spPr>
        <a:xfrm>
          <a:off x="2126509" y="1171945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سجدت لله سجدتين</a:t>
          </a:r>
        </a:p>
      </dsp:txBody>
      <dsp:txXfrm>
        <a:off x="2267547" y="1312983"/>
        <a:ext cx="680990" cy="680990"/>
      </dsp:txXfrm>
    </dsp:sp>
    <dsp:sp modelId="{79BA3AC5-6532-4FAC-9353-D8187276AEBC}">
      <dsp:nvSpPr>
        <dsp:cNvPr id="0" name=""/>
        <dsp:cNvSpPr/>
      </dsp:nvSpPr>
      <dsp:spPr>
        <a:xfrm>
          <a:off x="1437381" y="449431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رباني أبي تربية كريمة</a:t>
          </a:r>
        </a:p>
      </dsp:txBody>
      <dsp:txXfrm>
        <a:off x="1578419" y="590469"/>
        <a:ext cx="680990" cy="680990"/>
      </dsp:txXfrm>
    </dsp:sp>
    <dsp:sp modelId="{DF855AC9-7131-4A03-9B1F-D49AF8B1AFFE}">
      <dsp:nvSpPr>
        <dsp:cNvPr id="0" name=""/>
        <dsp:cNvSpPr/>
      </dsp:nvSpPr>
      <dsp:spPr>
        <a:xfrm>
          <a:off x="2421850" y="216582"/>
          <a:ext cx="963066" cy="96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أحسن البارّ إحسانا</a:t>
          </a:r>
        </a:p>
      </dsp:txBody>
      <dsp:txXfrm>
        <a:off x="2562888" y="357620"/>
        <a:ext cx="680990" cy="680990"/>
      </dsp:txXfrm>
    </dsp:sp>
    <dsp:sp modelId="{D09E1D75-2B4C-445F-85DB-2C0B8309F019}">
      <dsp:nvSpPr>
        <dsp:cNvPr id="0" name=""/>
        <dsp:cNvSpPr/>
      </dsp:nvSpPr>
      <dsp:spPr>
        <a:xfrm>
          <a:off x="1009352" y="21401"/>
          <a:ext cx="2996207" cy="239696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B95FC-5C14-49EA-8B57-1435CA00AC63}">
      <dsp:nvSpPr>
        <dsp:cNvPr id="0" name=""/>
        <dsp:cNvSpPr/>
      </dsp:nvSpPr>
      <dsp:spPr>
        <a:xfrm>
          <a:off x="10777438" y="3248727"/>
          <a:ext cx="334434" cy="369207"/>
        </a:xfrm>
        <a:custGeom>
          <a:avLst/>
          <a:gdLst/>
          <a:ahLst/>
          <a:cxnLst/>
          <a:rect l="0" t="0" r="0" b="0"/>
          <a:pathLst>
            <a:path>
              <a:moveTo>
                <a:pt x="334434" y="0"/>
              </a:moveTo>
              <a:lnTo>
                <a:pt x="0" y="36920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5D3D2-8675-4643-A27D-2A1F672BC2FC}">
      <dsp:nvSpPr>
        <dsp:cNvPr id="0" name=""/>
        <dsp:cNvSpPr/>
      </dsp:nvSpPr>
      <dsp:spPr>
        <a:xfrm>
          <a:off x="10608531" y="1670038"/>
          <a:ext cx="503341" cy="261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39"/>
              </a:lnTo>
              <a:lnTo>
                <a:pt x="503341" y="112039"/>
              </a:lnTo>
              <a:lnTo>
                <a:pt x="503341" y="2618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6664F-7B2E-4A20-A68B-1B61B643160C}">
      <dsp:nvSpPr>
        <dsp:cNvPr id="0" name=""/>
        <dsp:cNvSpPr/>
      </dsp:nvSpPr>
      <dsp:spPr>
        <a:xfrm>
          <a:off x="8590238" y="3557755"/>
          <a:ext cx="461884" cy="400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63"/>
              </a:lnTo>
              <a:lnTo>
                <a:pt x="461884" y="40036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97509-1B11-4CE3-9843-E37DA798E25F}">
      <dsp:nvSpPr>
        <dsp:cNvPr id="0" name=""/>
        <dsp:cNvSpPr/>
      </dsp:nvSpPr>
      <dsp:spPr>
        <a:xfrm>
          <a:off x="8590238" y="1670038"/>
          <a:ext cx="2018292" cy="320258"/>
        </a:xfrm>
        <a:custGeom>
          <a:avLst/>
          <a:gdLst/>
          <a:ahLst/>
          <a:cxnLst/>
          <a:rect l="0" t="0" r="0" b="0"/>
          <a:pathLst>
            <a:path>
              <a:moveTo>
                <a:pt x="2018292" y="0"/>
              </a:moveTo>
              <a:lnTo>
                <a:pt x="2018292" y="170434"/>
              </a:lnTo>
              <a:lnTo>
                <a:pt x="0" y="170434"/>
              </a:lnTo>
              <a:lnTo>
                <a:pt x="0" y="32025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62CF-750B-4FF5-AD34-E0AF9B8EF6C7}">
      <dsp:nvSpPr>
        <dsp:cNvPr id="0" name=""/>
        <dsp:cNvSpPr/>
      </dsp:nvSpPr>
      <dsp:spPr>
        <a:xfrm>
          <a:off x="6510295" y="752676"/>
          <a:ext cx="4098235" cy="314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34"/>
              </a:lnTo>
              <a:lnTo>
                <a:pt x="4098235" y="164934"/>
              </a:lnTo>
              <a:lnTo>
                <a:pt x="4098235" y="3147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23744-AEA0-4643-B853-7CF36F47968E}">
      <dsp:nvSpPr>
        <dsp:cNvPr id="0" name=""/>
        <dsp:cNvSpPr/>
      </dsp:nvSpPr>
      <dsp:spPr>
        <a:xfrm>
          <a:off x="5309274" y="3522105"/>
          <a:ext cx="91440" cy="634937"/>
        </a:xfrm>
        <a:custGeom>
          <a:avLst/>
          <a:gdLst/>
          <a:ahLst/>
          <a:cxnLst/>
          <a:rect l="0" t="0" r="0" b="0"/>
          <a:pathLst>
            <a:path>
              <a:moveTo>
                <a:pt x="59132" y="0"/>
              </a:moveTo>
              <a:lnTo>
                <a:pt x="45720" y="63493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E201C-DAB9-47C1-85F7-F1E295DCFDC6}">
      <dsp:nvSpPr>
        <dsp:cNvPr id="0" name=""/>
        <dsp:cNvSpPr/>
      </dsp:nvSpPr>
      <dsp:spPr>
        <a:xfrm>
          <a:off x="1352465" y="1637447"/>
          <a:ext cx="4015941" cy="352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832"/>
              </a:lnTo>
              <a:lnTo>
                <a:pt x="4015941" y="202832"/>
              </a:lnTo>
              <a:lnTo>
                <a:pt x="4015941" y="3526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54061-96C6-49A0-82B7-FF20B92C3686}">
      <dsp:nvSpPr>
        <dsp:cNvPr id="0" name=""/>
        <dsp:cNvSpPr/>
      </dsp:nvSpPr>
      <dsp:spPr>
        <a:xfrm>
          <a:off x="1998836" y="4064016"/>
          <a:ext cx="644654" cy="407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113"/>
              </a:lnTo>
              <a:lnTo>
                <a:pt x="644654" y="4071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4C07A-24C9-4BEC-A752-032E8240255B}">
      <dsp:nvSpPr>
        <dsp:cNvPr id="0" name=""/>
        <dsp:cNvSpPr/>
      </dsp:nvSpPr>
      <dsp:spPr>
        <a:xfrm>
          <a:off x="1352465" y="1637447"/>
          <a:ext cx="646370" cy="352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832"/>
              </a:lnTo>
              <a:lnTo>
                <a:pt x="646370" y="202832"/>
              </a:lnTo>
              <a:lnTo>
                <a:pt x="646370" y="3526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E6A72-2880-4112-8432-805E877D1BE5}">
      <dsp:nvSpPr>
        <dsp:cNvPr id="0" name=""/>
        <dsp:cNvSpPr/>
      </dsp:nvSpPr>
      <dsp:spPr>
        <a:xfrm>
          <a:off x="1352465" y="752676"/>
          <a:ext cx="5157829" cy="246637"/>
        </a:xfrm>
        <a:custGeom>
          <a:avLst/>
          <a:gdLst/>
          <a:ahLst/>
          <a:cxnLst/>
          <a:rect l="0" t="0" r="0" b="0"/>
          <a:pathLst>
            <a:path>
              <a:moveTo>
                <a:pt x="5157829" y="0"/>
              </a:moveTo>
              <a:lnTo>
                <a:pt x="5157829" y="96814"/>
              </a:lnTo>
              <a:lnTo>
                <a:pt x="0" y="96814"/>
              </a:lnTo>
              <a:lnTo>
                <a:pt x="0" y="24663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E572F-1E00-4B95-9969-7729B7DE2792}">
      <dsp:nvSpPr>
        <dsp:cNvPr id="0" name=""/>
        <dsp:cNvSpPr/>
      </dsp:nvSpPr>
      <dsp:spPr>
        <a:xfrm>
          <a:off x="5766579" y="669"/>
          <a:ext cx="1487432" cy="752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الظرف</a:t>
          </a:r>
        </a:p>
      </dsp:txBody>
      <dsp:txXfrm>
        <a:off x="5766579" y="669"/>
        <a:ext cx="1487432" cy="752006"/>
      </dsp:txXfrm>
    </dsp:sp>
    <dsp:sp modelId="{26E66B63-9827-4D5D-9186-026555706641}">
      <dsp:nvSpPr>
        <dsp:cNvPr id="0" name=""/>
        <dsp:cNvSpPr/>
      </dsp:nvSpPr>
      <dsp:spPr>
        <a:xfrm>
          <a:off x="511285" y="999314"/>
          <a:ext cx="1682359" cy="638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ظرف مكان</a:t>
          </a:r>
        </a:p>
      </dsp:txBody>
      <dsp:txXfrm>
        <a:off x="511285" y="999314"/>
        <a:ext cx="1682359" cy="638133"/>
      </dsp:txXfrm>
    </dsp:sp>
    <dsp:sp modelId="{8E8906B4-4131-41BC-9E61-77F2DB323E70}">
      <dsp:nvSpPr>
        <dsp:cNvPr id="0" name=""/>
        <dsp:cNvSpPr/>
      </dsp:nvSpPr>
      <dsp:spPr>
        <a:xfrm>
          <a:off x="441921" y="1990103"/>
          <a:ext cx="3113829" cy="2073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{وفوقَ كلِّ ذي علمٍ عليم}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{قد جعَلَ ربُّكِ تحتكَ سريًّا}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{وكان وراءهم ملكٌ يأخذ كل سفينة غصبا}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لكلِّ حديثٍ بينهُنَّ بشاشةٌ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وكلُّ قتيلٍ عندهنَّ شهيدُ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سرنا أميالاً </a:t>
          </a:r>
        </a:p>
      </dsp:txBody>
      <dsp:txXfrm>
        <a:off x="441921" y="1990103"/>
        <a:ext cx="3113829" cy="2073912"/>
      </dsp:txXfrm>
    </dsp:sp>
    <dsp:sp modelId="{C15CCD93-A124-4802-B3C2-0A941E85C2C0}">
      <dsp:nvSpPr>
        <dsp:cNvPr id="0" name=""/>
        <dsp:cNvSpPr/>
      </dsp:nvSpPr>
      <dsp:spPr>
        <a:xfrm>
          <a:off x="2643490" y="4282897"/>
          <a:ext cx="1440202" cy="376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اسم مكان مبهم</a:t>
          </a:r>
        </a:p>
      </dsp:txBody>
      <dsp:txXfrm>
        <a:off x="2643490" y="4282897"/>
        <a:ext cx="1440202" cy="376463"/>
      </dsp:txXfrm>
    </dsp:sp>
    <dsp:sp modelId="{E4753801-2A7E-4B0B-8B03-54CA6586C99D}">
      <dsp:nvSpPr>
        <dsp:cNvPr id="0" name=""/>
        <dsp:cNvSpPr/>
      </dsp:nvSpPr>
      <dsp:spPr>
        <a:xfrm>
          <a:off x="4020852" y="1990103"/>
          <a:ext cx="2695109" cy="1532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صليتُ المغرب في الحرم</a:t>
          </a: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مكثتُ في الجامعة بعض الوقت</a:t>
          </a: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دخلتُ البيتَ</a:t>
          </a: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وصلتُ المطعمَ</a:t>
          </a:r>
        </a:p>
      </dsp:txBody>
      <dsp:txXfrm>
        <a:off x="4020852" y="1990103"/>
        <a:ext cx="2695109" cy="1532001"/>
      </dsp:txXfrm>
    </dsp:sp>
    <dsp:sp modelId="{BAF7C68F-A601-4419-823C-FBED3777552C}">
      <dsp:nvSpPr>
        <dsp:cNvPr id="0" name=""/>
        <dsp:cNvSpPr/>
      </dsp:nvSpPr>
      <dsp:spPr>
        <a:xfrm>
          <a:off x="5354994" y="3957827"/>
          <a:ext cx="1299482" cy="398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اسم مكان مختص</a:t>
          </a:r>
        </a:p>
      </dsp:txBody>
      <dsp:txXfrm>
        <a:off x="5354994" y="3957827"/>
        <a:ext cx="1299482" cy="398430"/>
      </dsp:txXfrm>
    </dsp:sp>
    <dsp:sp modelId="{3DB2E871-660E-489D-B5C5-D4375DE5D53D}">
      <dsp:nvSpPr>
        <dsp:cNvPr id="0" name=""/>
        <dsp:cNvSpPr/>
      </dsp:nvSpPr>
      <dsp:spPr>
        <a:xfrm>
          <a:off x="9725101" y="1067434"/>
          <a:ext cx="1766860" cy="602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ظرف زمان</a:t>
          </a:r>
        </a:p>
      </dsp:txBody>
      <dsp:txXfrm>
        <a:off x="9725101" y="1067434"/>
        <a:ext cx="1766860" cy="602604"/>
      </dsp:txXfrm>
    </dsp:sp>
    <dsp:sp modelId="{E5A61ED4-D324-4336-B6FD-168D2D598A8C}">
      <dsp:nvSpPr>
        <dsp:cNvPr id="0" name=""/>
        <dsp:cNvSpPr/>
      </dsp:nvSpPr>
      <dsp:spPr>
        <a:xfrm>
          <a:off x="7436398" y="1990296"/>
          <a:ext cx="2307680" cy="1567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اتصلت بك صباحًا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موعدنا في الحادية عشرة ليلًا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يصوم المسلم نهارًا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فرحت الأم ساعة لقائها بأولادها</a:t>
          </a:r>
        </a:p>
      </dsp:txBody>
      <dsp:txXfrm>
        <a:off x="7436398" y="1990296"/>
        <a:ext cx="2307680" cy="1567459"/>
      </dsp:txXfrm>
    </dsp:sp>
    <dsp:sp modelId="{197DE575-AC4D-45D9-BAAE-F219BDC44631}">
      <dsp:nvSpPr>
        <dsp:cNvPr id="0" name=""/>
        <dsp:cNvSpPr/>
      </dsp:nvSpPr>
      <dsp:spPr>
        <a:xfrm>
          <a:off x="9052122" y="3760788"/>
          <a:ext cx="1426889" cy="394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اسم زمان مبهم</a:t>
          </a:r>
        </a:p>
      </dsp:txBody>
      <dsp:txXfrm>
        <a:off x="9052122" y="3760788"/>
        <a:ext cx="1426889" cy="394663"/>
      </dsp:txXfrm>
    </dsp:sp>
    <dsp:sp modelId="{E1D17644-DB98-4374-96C5-CE342AF79A93}">
      <dsp:nvSpPr>
        <dsp:cNvPr id="0" name=""/>
        <dsp:cNvSpPr/>
      </dsp:nvSpPr>
      <dsp:spPr>
        <a:xfrm>
          <a:off x="10031746" y="1931900"/>
          <a:ext cx="2160253" cy="13168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صمتُ يومَ الخميس</a:t>
          </a:r>
        </a:p>
        <a:p>
          <a:pPr marL="0"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سنلتقي في الجامعة الأحد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600" kern="1200" dirty="0"/>
            <a:t>مكثنا في بيوتنا شهرًا</a:t>
          </a: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600" kern="1200" dirty="0"/>
            <a:t>التقينا ساعةَ الغروب</a:t>
          </a:r>
        </a:p>
      </dsp:txBody>
      <dsp:txXfrm>
        <a:off x="10031746" y="1931900"/>
        <a:ext cx="2160253" cy="1316826"/>
      </dsp:txXfrm>
    </dsp:sp>
    <dsp:sp modelId="{DFF2B103-2EF5-41A2-9D34-F4D133BFB516}">
      <dsp:nvSpPr>
        <dsp:cNvPr id="0" name=""/>
        <dsp:cNvSpPr/>
      </dsp:nvSpPr>
      <dsp:spPr>
        <a:xfrm>
          <a:off x="10777438" y="3398097"/>
          <a:ext cx="1414561" cy="439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اسم زمان مختص</a:t>
          </a:r>
        </a:p>
      </dsp:txBody>
      <dsp:txXfrm>
        <a:off x="10777438" y="3398097"/>
        <a:ext cx="1414561" cy="4396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DB039-7199-4F5A-AD2E-8F56CB1652B1}">
      <dsp:nvSpPr>
        <dsp:cNvPr id="0" name=""/>
        <dsp:cNvSpPr/>
      </dsp:nvSpPr>
      <dsp:spPr>
        <a:xfrm>
          <a:off x="9800393" y="1651404"/>
          <a:ext cx="1195089" cy="568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589"/>
              </a:lnTo>
              <a:lnTo>
                <a:pt x="1195089" y="387589"/>
              </a:lnTo>
              <a:lnTo>
                <a:pt x="1195089" y="5687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F659F-75A2-4D08-8361-516C7052FD04}">
      <dsp:nvSpPr>
        <dsp:cNvPr id="0" name=""/>
        <dsp:cNvSpPr/>
      </dsp:nvSpPr>
      <dsp:spPr>
        <a:xfrm>
          <a:off x="8605304" y="1651404"/>
          <a:ext cx="1195089" cy="568754"/>
        </a:xfrm>
        <a:custGeom>
          <a:avLst/>
          <a:gdLst/>
          <a:ahLst/>
          <a:cxnLst/>
          <a:rect l="0" t="0" r="0" b="0"/>
          <a:pathLst>
            <a:path>
              <a:moveTo>
                <a:pt x="1195089" y="0"/>
              </a:moveTo>
              <a:lnTo>
                <a:pt x="1195089" y="387589"/>
              </a:lnTo>
              <a:lnTo>
                <a:pt x="0" y="387589"/>
              </a:lnTo>
              <a:lnTo>
                <a:pt x="0" y="5687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5047D-98DD-466C-9EEA-ECD56F2183D9}">
      <dsp:nvSpPr>
        <dsp:cNvPr id="0" name=""/>
        <dsp:cNvSpPr/>
      </dsp:nvSpPr>
      <dsp:spPr>
        <a:xfrm>
          <a:off x="5559683" y="679808"/>
          <a:ext cx="4240710" cy="568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589"/>
              </a:lnTo>
              <a:lnTo>
                <a:pt x="4240710" y="387589"/>
              </a:lnTo>
              <a:lnTo>
                <a:pt x="4240710" y="5687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7A3FA-42CB-4C71-822D-C290B1B15061}">
      <dsp:nvSpPr>
        <dsp:cNvPr id="0" name=""/>
        <dsp:cNvSpPr/>
      </dsp:nvSpPr>
      <dsp:spPr>
        <a:xfrm>
          <a:off x="5020034" y="1786973"/>
          <a:ext cx="1195089" cy="568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589"/>
              </a:lnTo>
              <a:lnTo>
                <a:pt x="1195089" y="387589"/>
              </a:lnTo>
              <a:lnTo>
                <a:pt x="1195089" y="5687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D0295-F40D-413F-B45E-20AD13E9ABAA}">
      <dsp:nvSpPr>
        <dsp:cNvPr id="0" name=""/>
        <dsp:cNvSpPr/>
      </dsp:nvSpPr>
      <dsp:spPr>
        <a:xfrm>
          <a:off x="3824944" y="1786973"/>
          <a:ext cx="1195089" cy="568754"/>
        </a:xfrm>
        <a:custGeom>
          <a:avLst/>
          <a:gdLst/>
          <a:ahLst/>
          <a:cxnLst/>
          <a:rect l="0" t="0" r="0" b="0"/>
          <a:pathLst>
            <a:path>
              <a:moveTo>
                <a:pt x="1195089" y="0"/>
              </a:moveTo>
              <a:lnTo>
                <a:pt x="1195089" y="387589"/>
              </a:lnTo>
              <a:lnTo>
                <a:pt x="0" y="387589"/>
              </a:lnTo>
              <a:lnTo>
                <a:pt x="0" y="5687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13B97-3BC6-4528-A3B4-29364C35C1A6}">
      <dsp:nvSpPr>
        <dsp:cNvPr id="0" name=""/>
        <dsp:cNvSpPr/>
      </dsp:nvSpPr>
      <dsp:spPr>
        <a:xfrm>
          <a:off x="5020034" y="679808"/>
          <a:ext cx="539649" cy="568754"/>
        </a:xfrm>
        <a:custGeom>
          <a:avLst/>
          <a:gdLst/>
          <a:ahLst/>
          <a:cxnLst/>
          <a:rect l="0" t="0" r="0" b="0"/>
          <a:pathLst>
            <a:path>
              <a:moveTo>
                <a:pt x="539649" y="0"/>
              </a:moveTo>
              <a:lnTo>
                <a:pt x="539649" y="387589"/>
              </a:lnTo>
              <a:lnTo>
                <a:pt x="0" y="387589"/>
              </a:lnTo>
              <a:lnTo>
                <a:pt x="0" y="5687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ED96F-1B10-4311-8148-02E676065ACB}">
      <dsp:nvSpPr>
        <dsp:cNvPr id="0" name=""/>
        <dsp:cNvSpPr/>
      </dsp:nvSpPr>
      <dsp:spPr>
        <a:xfrm>
          <a:off x="1036487" y="2870729"/>
          <a:ext cx="162823" cy="377776"/>
        </a:xfrm>
        <a:custGeom>
          <a:avLst/>
          <a:gdLst/>
          <a:ahLst/>
          <a:cxnLst/>
          <a:rect l="0" t="0" r="0" b="0"/>
          <a:pathLst>
            <a:path>
              <a:moveTo>
                <a:pt x="162823" y="0"/>
              </a:moveTo>
              <a:lnTo>
                <a:pt x="162823" y="196611"/>
              </a:lnTo>
              <a:lnTo>
                <a:pt x="0" y="196611"/>
              </a:lnTo>
              <a:lnTo>
                <a:pt x="0" y="3777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05100-8F91-44DC-931B-DFBCF6030A2A}">
      <dsp:nvSpPr>
        <dsp:cNvPr id="0" name=""/>
        <dsp:cNvSpPr/>
      </dsp:nvSpPr>
      <dsp:spPr>
        <a:xfrm>
          <a:off x="1153590" y="1685877"/>
          <a:ext cx="91440" cy="568754"/>
        </a:xfrm>
        <a:custGeom>
          <a:avLst/>
          <a:gdLst/>
          <a:ahLst/>
          <a:cxnLst/>
          <a:rect l="0" t="0" r="0" b="0"/>
          <a:pathLst>
            <a:path>
              <a:moveTo>
                <a:pt x="53405" y="0"/>
              </a:moveTo>
              <a:lnTo>
                <a:pt x="53405" y="387589"/>
              </a:lnTo>
              <a:lnTo>
                <a:pt x="45720" y="387589"/>
              </a:lnTo>
              <a:lnTo>
                <a:pt x="45720" y="5687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A501D-D908-4D25-87DE-55B4A729553C}">
      <dsp:nvSpPr>
        <dsp:cNvPr id="0" name=""/>
        <dsp:cNvSpPr/>
      </dsp:nvSpPr>
      <dsp:spPr>
        <a:xfrm>
          <a:off x="1206996" y="679808"/>
          <a:ext cx="4352687" cy="568754"/>
        </a:xfrm>
        <a:custGeom>
          <a:avLst/>
          <a:gdLst/>
          <a:ahLst/>
          <a:cxnLst/>
          <a:rect l="0" t="0" r="0" b="0"/>
          <a:pathLst>
            <a:path>
              <a:moveTo>
                <a:pt x="4352687" y="0"/>
              </a:moveTo>
              <a:lnTo>
                <a:pt x="4352687" y="387589"/>
              </a:lnTo>
              <a:lnTo>
                <a:pt x="0" y="387589"/>
              </a:lnTo>
              <a:lnTo>
                <a:pt x="0" y="5687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E33BB-40F6-4AB6-89F8-596AA5CA29F8}">
      <dsp:nvSpPr>
        <dsp:cNvPr id="0" name=""/>
        <dsp:cNvSpPr/>
      </dsp:nvSpPr>
      <dsp:spPr>
        <a:xfrm>
          <a:off x="5125413" y="185942"/>
          <a:ext cx="868541" cy="493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F90B6-16D9-492C-8BAA-6E6A283BB7C7}">
      <dsp:nvSpPr>
        <dsp:cNvPr id="0" name=""/>
        <dsp:cNvSpPr/>
      </dsp:nvSpPr>
      <dsp:spPr>
        <a:xfrm>
          <a:off x="5342702" y="392366"/>
          <a:ext cx="868541" cy="493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الحال</a:t>
          </a:r>
        </a:p>
      </dsp:txBody>
      <dsp:txXfrm>
        <a:off x="5357167" y="406831"/>
        <a:ext cx="839611" cy="464936"/>
      </dsp:txXfrm>
    </dsp:sp>
    <dsp:sp modelId="{24A8C368-B9E2-46A6-B9A0-D899546CEB4A}">
      <dsp:nvSpPr>
        <dsp:cNvPr id="0" name=""/>
        <dsp:cNvSpPr/>
      </dsp:nvSpPr>
      <dsp:spPr>
        <a:xfrm>
          <a:off x="702470" y="1248562"/>
          <a:ext cx="1009051" cy="437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2B59D-9B0C-452B-9823-65CA90FDBEB5}">
      <dsp:nvSpPr>
        <dsp:cNvPr id="0" name=""/>
        <dsp:cNvSpPr/>
      </dsp:nvSpPr>
      <dsp:spPr>
        <a:xfrm>
          <a:off x="919759" y="1454987"/>
          <a:ext cx="1009051" cy="437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مفردة</a:t>
          </a:r>
        </a:p>
      </dsp:txBody>
      <dsp:txXfrm>
        <a:off x="932567" y="1467795"/>
        <a:ext cx="983435" cy="411698"/>
      </dsp:txXfrm>
    </dsp:sp>
    <dsp:sp modelId="{4E9F4237-9EF7-4071-AF00-8748A4636F92}">
      <dsp:nvSpPr>
        <dsp:cNvPr id="0" name=""/>
        <dsp:cNvSpPr/>
      </dsp:nvSpPr>
      <dsp:spPr>
        <a:xfrm>
          <a:off x="-6259" y="2254631"/>
          <a:ext cx="2411139" cy="616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018DB-CE00-4C27-A600-4B696E21E618}">
      <dsp:nvSpPr>
        <dsp:cNvPr id="0" name=""/>
        <dsp:cNvSpPr/>
      </dsp:nvSpPr>
      <dsp:spPr>
        <a:xfrm>
          <a:off x="211029" y="2461056"/>
          <a:ext cx="2411139" cy="61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{وخُلق الإنسانُ ضعيفا}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دعا المصلون ربهم ضارعين</a:t>
          </a:r>
        </a:p>
      </dsp:txBody>
      <dsp:txXfrm>
        <a:off x="229074" y="2479101"/>
        <a:ext cx="2375049" cy="580007"/>
      </dsp:txXfrm>
    </dsp:sp>
    <dsp:sp modelId="{7320EBC6-A47F-4902-B132-29D5EFEFE0E4}">
      <dsp:nvSpPr>
        <dsp:cNvPr id="0" name=""/>
        <dsp:cNvSpPr/>
      </dsp:nvSpPr>
      <dsp:spPr>
        <a:xfrm>
          <a:off x="178584" y="3248505"/>
          <a:ext cx="1715805" cy="74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5F002-908C-4B70-984A-98D14E52D31B}">
      <dsp:nvSpPr>
        <dsp:cNvPr id="0" name=""/>
        <dsp:cNvSpPr/>
      </dsp:nvSpPr>
      <dsp:spPr>
        <a:xfrm>
          <a:off x="395873" y="3454930"/>
          <a:ext cx="1715805" cy="74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الأصل في الحال أن تكون نكرة وصاحبها معرفة</a:t>
          </a:r>
        </a:p>
      </dsp:txBody>
      <dsp:txXfrm>
        <a:off x="417737" y="3476794"/>
        <a:ext cx="1672077" cy="702771"/>
      </dsp:txXfrm>
    </dsp:sp>
    <dsp:sp modelId="{C073615E-8AFF-4AF1-8C9B-49C5FE2E3774}">
      <dsp:nvSpPr>
        <dsp:cNvPr id="0" name=""/>
        <dsp:cNvSpPr/>
      </dsp:nvSpPr>
      <dsp:spPr>
        <a:xfrm>
          <a:off x="4597605" y="1248562"/>
          <a:ext cx="844858" cy="538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C925F-E1EB-4981-99EC-9FEF020A7661}">
      <dsp:nvSpPr>
        <dsp:cNvPr id="0" name=""/>
        <dsp:cNvSpPr/>
      </dsp:nvSpPr>
      <dsp:spPr>
        <a:xfrm>
          <a:off x="4814894" y="1454987"/>
          <a:ext cx="844858" cy="538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جملة</a:t>
          </a:r>
        </a:p>
      </dsp:txBody>
      <dsp:txXfrm>
        <a:off x="4830663" y="1470756"/>
        <a:ext cx="813320" cy="506872"/>
      </dsp:txXfrm>
    </dsp:sp>
    <dsp:sp modelId="{0F0D92F7-5283-4D53-8634-E87E9954EB6F}">
      <dsp:nvSpPr>
        <dsp:cNvPr id="0" name=""/>
        <dsp:cNvSpPr/>
      </dsp:nvSpPr>
      <dsp:spPr>
        <a:xfrm>
          <a:off x="2847143" y="2355727"/>
          <a:ext cx="1955601" cy="1241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739C2-44B5-48F2-9E32-07EA98B8DBE7}">
      <dsp:nvSpPr>
        <dsp:cNvPr id="0" name=""/>
        <dsp:cNvSpPr/>
      </dsp:nvSpPr>
      <dsp:spPr>
        <a:xfrm>
          <a:off x="3064432" y="2562151"/>
          <a:ext cx="1955601" cy="124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اسمية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عدنا من الجامعة والشوارعُ مُزدحمة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خرج أبي من المجلس وهو يضحك</a:t>
          </a:r>
        </a:p>
      </dsp:txBody>
      <dsp:txXfrm>
        <a:off x="3100803" y="2598522"/>
        <a:ext cx="1882859" cy="1169064"/>
      </dsp:txXfrm>
    </dsp:sp>
    <dsp:sp modelId="{2BD13095-EFDA-47E1-BE75-E526CEB32470}">
      <dsp:nvSpPr>
        <dsp:cNvPr id="0" name=""/>
        <dsp:cNvSpPr/>
      </dsp:nvSpPr>
      <dsp:spPr>
        <a:xfrm>
          <a:off x="5237323" y="2355727"/>
          <a:ext cx="1955601" cy="1241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BBF6E-0F52-4C53-BF07-675EA66CDFBA}">
      <dsp:nvSpPr>
        <dsp:cNvPr id="0" name=""/>
        <dsp:cNvSpPr/>
      </dsp:nvSpPr>
      <dsp:spPr>
        <a:xfrm>
          <a:off x="5454612" y="2562151"/>
          <a:ext cx="1955601" cy="124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فعلية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خرجَ الناسُ يبحثون عن أرزاقهم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{وجاؤوا أباهم عشاءً يبكون}</a:t>
          </a:r>
        </a:p>
      </dsp:txBody>
      <dsp:txXfrm>
        <a:off x="5490983" y="2598522"/>
        <a:ext cx="1882859" cy="1169064"/>
      </dsp:txXfrm>
    </dsp:sp>
    <dsp:sp modelId="{4697D3E0-F107-4C61-9D86-205A54B85177}">
      <dsp:nvSpPr>
        <dsp:cNvPr id="0" name=""/>
        <dsp:cNvSpPr/>
      </dsp:nvSpPr>
      <dsp:spPr>
        <a:xfrm>
          <a:off x="9183890" y="1248562"/>
          <a:ext cx="1233006" cy="402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D617A-286E-49FF-A9D7-A40E0C3F8F53}">
      <dsp:nvSpPr>
        <dsp:cNvPr id="0" name=""/>
        <dsp:cNvSpPr/>
      </dsp:nvSpPr>
      <dsp:spPr>
        <a:xfrm>
          <a:off x="9401179" y="1454987"/>
          <a:ext cx="1233006" cy="402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شبه جملة</a:t>
          </a:r>
        </a:p>
      </dsp:txBody>
      <dsp:txXfrm>
        <a:off x="9412978" y="1466786"/>
        <a:ext cx="1209408" cy="379244"/>
      </dsp:txXfrm>
    </dsp:sp>
    <dsp:sp modelId="{43403B49-DAD4-4840-A196-BB261F926B16}">
      <dsp:nvSpPr>
        <dsp:cNvPr id="0" name=""/>
        <dsp:cNvSpPr/>
      </dsp:nvSpPr>
      <dsp:spPr>
        <a:xfrm>
          <a:off x="7627503" y="2220159"/>
          <a:ext cx="1955601" cy="1241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2A1E9-6EE8-48CB-B9B6-710E4FCEB338}">
      <dsp:nvSpPr>
        <dsp:cNvPr id="0" name=""/>
        <dsp:cNvSpPr/>
      </dsp:nvSpPr>
      <dsp:spPr>
        <a:xfrm>
          <a:off x="7844792" y="2426583"/>
          <a:ext cx="1955601" cy="124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ظرف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رأيتُ الأميرَ وسطَ موكبه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شاهدتُ أخي بين المصلين</a:t>
          </a:r>
        </a:p>
      </dsp:txBody>
      <dsp:txXfrm>
        <a:off x="7881163" y="2462954"/>
        <a:ext cx="1882859" cy="1169064"/>
      </dsp:txXfrm>
    </dsp:sp>
    <dsp:sp modelId="{17A82D9B-CEEB-4FDB-8686-FA0191C95890}">
      <dsp:nvSpPr>
        <dsp:cNvPr id="0" name=""/>
        <dsp:cNvSpPr/>
      </dsp:nvSpPr>
      <dsp:spPr>
        <a:xfrm>
          <a:off x="10017682" y="2220159"/>
          <a:ext cx="1955601" cy="1241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BA5E9-1812-405E-BBDC-0F7ED02A57D9}">
      <dsp:nvSpPr>
        <dsp:cNvPr id="0" name=""/>
        <dsp:cNvSpPr/>
      </dsp:nvSpPr>
      <dsp:spPr>
        <a:xfrm>
          <a:off x="10234972" y="2426583"/>
          <a:ext cx="1955601" cy="124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جار ومجرور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{فخرجَ على قومِهِ في زينته}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رأيتُ الأمير في موكبه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300" kern="1200" dirty="0"/>
        </a:p>
      </dsp:txBody>
      <dsp:txXfrm>
        <a:off x="10271343" y="2462954"/>
        <a:ext cx="1882859" cy="11690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B740A-2212-4BC8-9359-D0C3A3BF9538}">
      <dsp:nvSpPr>
        <dsp:cNvPr id="0" name=""/>
        <dsp:cNvSpPr/>
      </dsp:nvSpPr>
      <dsp:spPr>
        <a:xfrm>
          <a:off x="2497125" y="11"/>
          <a:ext cx="1118294" cy="55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تمييز جملة</a:t>
          </a:r>
        </a:p>
      </dsp:txBody>
      <dsp:txXfrm>
        <a:off x="2513502" y="16388"/>
        <a:ext cx="1085540" cy="526393"/>
      </dsp:txXfrm>
    </dsp:sp>
    <dsp:sp modelId="{34B71D3F-BF0C-4D89-90A3-51EF59B2CA84}">
      <dsp:nvSpPr>
        <dsp:cNvPr id="0" name=""/>
        <dsp:cNvSpPr/>
      </dsp:nvSpPr>
      <dsp:spPr>
        <a:xfrm>
          <a:off x="2608954" y="559158"/>
          <a:ext cx="111829" cy="419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360"/>
              </a:lnTo>
              <a:lnTo>
                <a:pt x="111829" y="4193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99919-4C40-4B05-9206-370D07597F95}">
      <dsp:nvSpPr>
        <dsp:cNvPr id="0" name=""/>
        <dsp:cNvSpPr/>
      </dsp:nvSpPr>
      <dsp:spPr>
        <a:xfrm>
          <a:off x="2720783" y="698945"/>
          <a:ext cx="1322897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/>
            <a:t>إزالة إبهام في عموم الجملة</a:t>
          </a:r>
        </a:p>
      </dsp:txBody>
      <dsp:txXfrm>
        <a:off x="2737160" y="715322"/>
        <a:ext cx="1290143" cy="526393"/>
      </dsp:txXfrm>
    </dsp:sp>
    <dsp:sp modelId="{19F6A1C8-276E-47CA-87E6-31279F9B2CF9}">
      <dsp:nvSpPr>
        <dsp:cNvPr id="0" name=""/>
        <dsp:cNvSpPr/>
      </dsp:nvSpPr>
      <dsp:spPr>
        <a:xfrm>
          <a:off x="2608954" y="559158"/>
          <a:ext cx="111829" cy="1118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294"/>
              </a:lnTo>
              <a:lnTo>
                <a:pt x="111829" y="111829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4407A-057F-46BC-8ED0-FAB6B5D1D4C5}">
      <dsp:nvSpPr>
        <dsp:cNvPr id="0" name=""/>
        <dsp:cNvSpPr/>
      </dsp:nvSpPr>
      <dsp:spPr>
        <a:xfrm>
          <a:off x="2720783" y="1397879"/>
          <a:ext cx="1775153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{واشتعل الرأسُ شيبا}</a:t>
          </a:r>
        </a:p>
      </dsp:txBody>
      <dsp:txXfrm>
        <a:off x="2737160" y="1414256"/>
        <a:ext cx="1742399" cy="526393"/>
      </dsp:txXfrm>
    </dsp:sp>
    <dsp:sp modelId="{012C3F08-94C4-4E47-B2D8-6CF35E6B3830}">
      <dsp:nvSpPr>
        <dsp:cNvPr id="0" name=""/>
        <dsp:cNvSpPr/>
      </dsp:nvSpPr>
      <dsp:spPr>
        <a:xfrm>
          <a:off x="2608954" y="559158"/>
          <a:ext cx="111829" cy="1817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7228"/>
              </a:lnTo>
              <a:lnTo>
                <a:pt x="111829" y="18172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3D90C-A71D-448A-9749-8846B221095B}">
      <dsp:nvSpPr>
        <dsp:cNvPr id="0" name=""/>
        <dsp:cNvSpPr/>
      </dsp:nvSpPr>
      <dsp:spPr>
        <a:xfrm>
          <a:off x="2720783" y="2096813"/>
          <a:ext cx="2105739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{أنا أكثر منك مالًا وأعز نفرا}</a:t>
          </a:r>
        </a:p>
      </dsp:txBody>
      <dsp:txXfrm>
        <a:off x="2737160" y="2113190"/>
        <a:ext cx="2072985" cy="526393"/>
      </dsp:txXfrm>
    </dsp:sp>
    <dsp:sp modelId="{7DCA2E75-B6D1-402A-836A-7280862A3FBD}">
      <dsp:nvSpPr>
        <dsp:cNvPr id="0" name=""/>
        <dsp:cNvSpPr/>
      </dsp:nvSpPr>
      <dsp:spPr>
        <a:xfrm>
          <a:off x="4882438" y="11"/>
          <a:ext cx="1118294" cy="55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تمييز مفرد</a:t>
          </a:r>
        </a:p>
      </dsp:txBody>
      <dsp:txXfrm>
        <a:off x="4898815" y="16388"/>
        <a:ext cx="1085540" cy="526393"/>
      </dsp:txXfrm>
    </dsp:sp>
    <dsp:sp modelId="{0373BCC6-B791-4497-95A2-8FA8E83182AD}">
      <dsp:nvSpPr>
        <dsp:cNvPr id="0" name=""/>
        <dsp:cNvSpPr/>
      </dsp:nvSpPr>
      <dsp:spPr>
        <a:xfrm>
          <a:off x="4994267" y="559158"/>
          <a:ext cx="111829" cy="419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360"/>
              </a:lnTo>
              <a:lnTo>
                <a:pt x="111829" y="4193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29CF7-D7D4-464D-B550-6A08A8A8DFDF}">
      <dsp:nvSpPr>
        <dsp:cNvPr id="0" name=""/>
        <dsp:cNvSpPr/>
      </dsp:nvSpPr>
      <dsp:spPr>
        <a:xfrm>
          <a:off x="5106097" y="698945"/>
          <a:ext cx="1382051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/>
            <a:t>إزالة إبهام كلمة مفردة قبله</a:t>
          </a:r>
        </a:p>
      </dsp:txBody>
      <dsp:txXfrm>
        <a:off x="5122474" y="715322"/>
        <a:ext cx="1349297" cy="526393"/>
      </dsp:txXfrm>
    </dsp:sp>
    <dsp:sp modelId="{2E1A22AA-7B16-4D76-966C-4988BCB0223E}">
      <dsp:nvSpPr>
        <dsp:cNvPr id="0" name=""/>
        <dsp:cNvSpPr/>
      </dsp:nvSpPr>
      <dsp:spPr>
        <a:xfrm>
          <a:off x="4994267" y="559158"/>
          <a:ext cx="111829" cy="1132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480"/>
              </a:lnTo>
              <a:lnTo>
                <a:pt x="111829" y="11324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3F42D-1720-4E1B-9ACE-74766E58D2F4}">
      <dsp:nvSpPr>
        <dsp:cNvPr id="0" name=""/>
        <dsp:cNvSpPr/>
      </dsp:nvSpPr>
      <dsp:spPr>
        <a:xfrm>
          <a:off x="5106097" y="1412064"/>
          <a:ext cx="1702706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الكيل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اشتريت وعاءً تمرًا</a:t>
          </a:r>
        </a:p>
      </dsp:txBody>
      <dsp:txXfrm>
        <a:off x="5122474" y="1428441"/>
        <a:ext cx="1669952" cy="526393"/>
      </dsp:txXfrm>
    </dsp:sp>
    <dsp:sp modelId="{C1340C40-23E3-4BF4-A629-6D33F73D93C7}">
      <dsp:nvSpPr>
        <dsp:cNvPr id="0" name=""/>
        <dsp:cNvSpPr/>
      </dsp:nvSpPr>
      <dsp:spPr>
        <a:xfrm>
          <a:off x="4994267" y="559158"/>
          <a:ext cx="111829" cy="1817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7228"/>
              </a:lnTo>
              <a:lnTo>
                <a:pt x="111829" y="18172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AABEF-6EF6-459D-9280-CB98285D79A7}">
      <dsp:nvSpPr>
        <dsp:cNvPr id="0" name=""/>
        <dsp:cNvSpPr/>
      </dsp:nvSpPr>
      <dsp:spPr>
        <a:xfrm>
          <a:off x="5106097" y="2096813"/>
          <a:ext cx="1996424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المساحة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اشتريتُ مترًا حريرًا</a:t>
          </a:r>
        </a:p>
      </dsp:txBody>
      <dsp:txXfrm>
        <a:off x="5122474" y="2113190"/>
        <a:ext cx="1963670" cy="526393"/>
      </dsp:txXfrm>
    </dsp:sp>
    <dsp:sp modelId="{6F2D5841-75B0-4499-AF09-AA828C8BC7F3}">
      <dsp:nvSpPr>
        <dsp:cNvPr id="0" name=""/>
        <dsp:cNvSpPr/>
      </dsp:nvSpPr>
      <dsp:spPr>
        <a:xfrm>
          <a:off x="4994267" y="559158"/>
          <a:ext cx="111829" cy="2516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62"/>
              </a:lnTo>
              <a:lnTo>
                <a:pt x="111829" y="251616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95273-D5C2-492B-BADA-297B8FA093B6}">
      <dsp:nvSpPr>
        <dsp:cNvPr id="0" name=""/>
        <dsp:cNvSpPr/>
      </dsp:nvSpPr>
      <dsp:spPr>
        <a:xfrm>
          <a:off x="5106097" y="2795747"/>
          <a:ext cx="2202762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الوزن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اشتريتُ لترًا حليبًا</a:t>
          </a:r>
        </a:p>
      </dsp:txBody>
      <dsp:txXfrm>
        <a:off x="5122474" y="2812124"/>
        <a:ext cx="2170008" cy="526393"/>
      </dsp:txXfrm>
    </dsp:sp>
    <dsp:sp modelId="{C835C455-DDBE-464B-ADD6-F57AA332BC45}">
      <dsp:nvSpPr>
        <dsp:cNvPr id="0" name=""/>
        <dsp:cNvSpPr/>
      </dsp:nvSpPr>
      <dsp:spPr>
        <a:xfrm>
          <a:off x="4994267" y="559158"/>
          <a:ext cx="111829" cy="3215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5096"/>
              </a:lnTo>
              <a:lnTo>
                <a:pt x="111829" y="32150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84C9A-30A7-4868-B308-E48EB1841AD9}">
      <dsp:nvSpPr>
        <dsp:cNvPr id="0" name=""/>
        <dsp:cNvSpPr/>
      </dsp:nvSpPr>
      <dsp:spPr>
        <a:xfrm>
          <a:off x="5106097" y="3494681"/>
          <a:ext cx="2759977" cy="559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العدد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{إني رأيتُ أحدَ عشرَ كوكبًا}</a:t>
          </a:r>
        </a:p>
      </dsp:txBody>
      <dsp:txXfrm>
        <a:off x="5122474" y="3511058"/>
        <a:ext cx="2727223" cy="526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43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4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4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0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1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6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4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3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3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9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68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E16565-7219-4D5F-9B15-DA9D52EEC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3725C9C-083E-4C5B-A559-180CDDA6A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المنصوبات</a:t>
            </a:r>
          </a:p>
        </p:txBody>
      </p:sp>
    </p:spTree>
    <p:extLst>
      <p:ext uri="{BB962C8B-B14F-4D97-AF65-F5344CB8AC3E}">
        <p14:creationId xmlns:p14="http://schemas.microsoft.com/office/powerpoint/2010/main" val="328126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D73D3B-DCE4-4BB5-A3BD-D98D07C4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تنبيهات في الحال: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CE65BDE2-BF81-4B03-87A2-90F0A51F638E}"/>
              </a:ext>
            </a:extLst>
          </p:cNvPr>
          <p:cNvSpPr txBox="1"/>
          <p:nvPr/>
        </p:nvSpPr>
        <p:spPr>
          <a:xfrm>
            <a:off x="6500813" y="1957388"/>
            <a:ext cx="4776787" cy="923330"/>
          </a:xfrm>
          <a:custGeom>
            <a:avLst/>
            <a:gdLst>
              <a:gd name="connsiteX0" fmla="*/ 0 w 4776787"/>
              <a:gd name="connsiteY0" fmla="*/ 0 h 923330"/>
              <a:gd name="connsiteX1" fmla="*/ 4776787 w 4776787"/>
              <a:gd name="connsiteY1" fmla="*/ 0 h 923330"/>
              <a:gd name="connsiteX2" fmla="*/ 4776787 w 4776787"/>
              <a:gd name="connsiteY2" fmla="*/ 923330 h 923330"/>
              <a:gd name="connsiteX3" fmla="*/ 0 w 4776787"/>
              <a:gd name="connsiteY3" fmla="*/ 923330 h 923330"/>
              <a:gd name="connsiteX4" fmla="*/ 0 w 4776787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787" h="923330" extrusionOk="0">
                <a:moveTo>
                  <a:pt x="0" y="0"/>
                </a:moveTo>
                <a:cubicBezTo>
                  <a:pt x="882714" y="-5264"/>
                  <a:pt x="3946195" y="84467"/>
                  <a:pt x="4776787" y="0"/>
                </a:cubicBezTo>
                <a:cubicBezTo>
                  <a:pt x="4814649" y="104355"/>
                  <a:pt x="4836153" y="764950"/>
                  <a:pt x="4776787" y="923330"/>
                </a:cubicBezTo>
                <a:cubicBezTo>
                  <a:pt x="3821664" y="1029650"/>
                  <a:pt x="673079" y="915681"/>
                  <a:pt x="0" y="923330"/>
                </a:cubicBezTo>
                <a:cubicBezTo>
                  <a:pt x="68267" y="738891"/>
                  <a:pt x="-21624" y="396847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الجمل وأشباه الجمل بعد المعارف أحوال وبعد النكرات صفات.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دخل الطفلُ وهو يبكي</a:t>
            </a:r>
          </a:p>
          <a:p>
            <a:pPr algn="ctr"/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دخلَ طفلٌ وهو يبكي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CB8C5A5-C90B-4DD4-9E25-214940A66690}"/>
              </a:ext>
            </a:extLst>
          </p:cNvPr>
          <p:cNvSpPr txBox="1"/>
          <p:nvPr/>
        </p:nvSpPr>
        <p:spPr>
          <a:xfrm>
            <a:off x="1800225" y="3057925"/>
            <a:ext cx="4776787" cy="646331"/>
          </a:xfrm>
          <a:custGeom>
            <a:avLst/>
            <a:gdLst>
              <a:gd name="connsiteX0" fmla="*/ 0 w 4776787"/>
              <a:gd name="connsiteY0" fmla="*/ 0 h 646331"/>
              <a:gd name="connsiteX1" fmla="*/ 4776787 w 4776787"/>
              <a:gd name="connsiteY1" fmla="*/ 0 h 646331"/>
              <a:gd name="connsiteX2" fmla="*/ 4776787 w 4776787"/>
              <a:gd name="connsiteY2" fmla="*/ 646331 h 646331"/>
              <a:gd name="connsiteX3" fmla="*/ 0 w 4776787"/>
              <a:gd name="connsiteY3" fmla="*/ 646331 h 646331"/>
              <a:gd name="connsiteX4" fmla="*/ 0 w 4776787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787" h="646331" extrusionOk="0">
                <a:moveTo>
                  <a:pt x="0" y="0"/>
                </a:moveTo>
                <a:cubicBezTo>
                  <a:pt x="882714" y="-5264"/>
                  <a:pt x="3946195" y="84467"/>
                  <a:pt x="4776787" y="0"/>
                </a:cubicBezTo>
                <a:cubicBezTo>
                  <a:pt x="4806339" y="146003"/>
                  <a:pt x="4827844" y="330026"/>
                  <a:pt x="4776787" y="646331"/>
                </a:cubicBezTo>
                <a:cubicBezTo>
                  <a:pt x="3821664" y="752651"/>
                  <a:pt x="673079" y="638682"/>
                  <a:pt x="0" y="646331"/>
                </a:cubicBezTo>
                <a:cubicBezTo>
                  <a:pt x="-39762" y="457401"/>
                  <a:pt x="53166" y="76043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قد تأتي الحال معرفة، مثل: </a:t>
            </a:r>
          </a:p>
          <a:p>
            <a:pPr algn="ctr"/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جاء أخوك وحدَه، ادخلوا الأول فالأول</a:t>
            </a:r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C2595CBE-6B29-4515-9BE3-DF5D0B3820BA}"/>
              </a:ext>
            </a:extLst>
          </p:cNvPr>
          <p:cNvSpPr txBox="1">
            <a:spLocks noGrp="1"/>
          </p:cNvSpPr>
          <p:nvPr>
            <p:ph sz="quarter" idx="13"/>
          </p:nvPr>
        </p:nvSpPr>
        <p:spPr>
          <a:xfrm>
            <a:off x="7100888" y="4066455"/>
            <a:ext cx="3879056" cy="825867"/>
          </a:xfrm>
          <a:custGeom>
            <a:avLst/>
            <a:gdLst>
              <a:gd name="connsiteX0" fmla="*/ 0 w 3879056"/>
              <a:gd name="connsiteY0" fmla="*/ 0 h 825867"/>
              <a:gd name="connsiteX1" fmla="*/ 3879056 w 3879056"/>
              <a:gd name="connsiteY1" fmla="*/ 0 h 825867"/>
              <a:gd name="connsiteX2" fmla="*/ 3879056 w 3879056"/>
              <a:gd name="connsiteY2" fmla="*/ 825867 h 825867"/>
              <a:gd name="connsiteX3" fmla="*/ 0 w 3879056"/>
              <a:gd name="connsiteY3" fmla="*/ 825867 h 825867"/>
              <a:gd name="connsiteX4" fmla="*/ 0 w 3879056"/>
              <a:gd name="connsiteY4" fmla="*/ 0 h 825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056" h="825867" extrusionOk="0">
                <a:moveTo>
                  <a:pt x="0" y="0"/>
                </a:moveTo>
                <a:cubicBezTo>
                  <a:pt x="997631" y="-5264"/>
                  <a:pt x="2870270" y="84467"/>
                  <a:pt x="3879056" y="0"/>
                </a:cubicBezTo>
                <a:cubicBezTo>
                  <a:pt x="3839979" y="240880"/>
                  <a:pt x="3945060" y="636321"/>
                  <a:pt x="3879056" y="825867"/>
                </a:cubicBezTo>
                <a:cubicBezTo>
                  <a:pt x="2410775" y="932187"/>
                  <a:pt x="1401724" y="818218"/>
                  <a:pt x="0" y="825867"/>
                </a:cubicBezTo>
                <a:cubicBezTo>
                  <a:pt x="41582" y="714163"/>
                  <a:pt x="50642" y="148778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قد تتعدد الحال لصاحب واحد</a:t>
            </a:r>
          </a:p>
          <a:p>
            <a:pPr algn="ctr"/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{فرجع موسى إلى قومه غضبانَ أسفا}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9098CE9-F591-4A7E-9C92-C2E2FB3F8A71}"/>
              </a:ext>
            </a:extLst>
          </p:cNvPr>
          <p:cNvSpPr txBox="1"/>
          <p:nvPr/>
        </p:nvSpPr>
        <p:spPr>
          <a:xfrm>
            <a:off x="1943098" y="5181270"/>
            <a:ext cx="4776787" cy="646331"/>
          </a:xfrm>
          <a:custGeom>
            <a:avLst/>
            <a:gdLst>
              <a:gd name="connsiteX0" fmla="*/ 0 w 4776787"/>
              <a:gd name="connsiteY0" fmla="*/ 0 h 646331"/>
              <a:gd name="connsiteX1" fmla="*/ 4776787 w 4776787"/>
              <a:gd name="connsiteY1" fmla="*/ 0 h 646331"/>
              <a:gd name="connsiteX2" fmla="*/ 4776787 w 4776787"/>
              <a:gd name="connsiteY2" fmla="*/ 646331 h 646331"/>
              <a:gd name="connsiteX3" fmla="*/ 0 w 4776787"/>
              <a:gd name="connsiteY3" fmla="*/ 646331 h 646331"/>
              <a:gd name="connsiteX4" fmla="*/ 0 w 4776787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787" h="646331" extrusionOk="0">
                <a:moveTo>
                  <a:pt x="0" y="0"/>
                </a:moveTo>
                <a:cubicBezTo>
                  <a:pt x="882714" y="-5264"/>
                  <a:pt x="3946195" y="84467"/>
                  <a:pt x="4776787" y="0"/>
                </a:cubicBezTo>
                <a:cubicBezTo>
                  <a:pt x="4806339" y="146003"/>
                  <a:pt x="4827844" y="330026"/>
                  <a:pt x="4776787" y="646331"/>
                </a:cubicBezTo>
                <a:cubicBezTo>
                  <a:pt x="3821664" y="752651"/>
                  <a:pt x="673079" y="638682"/>
                  <a:pt x="0" y="646331"/>
                </a:cubicBezTo>
                <a:cubicBezTo>
                  <a:pt x="-39762" y="457401"/>
                  <a:pt x="53166" y="76043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قد تأتي حال واحدة لأكثر من صاحب</a:t>
            </a:r>
          </a:p>
          <a:p>
            <a:pPr algn="ctr"/>
            <a:r>
              <a:rPr lang="ar-SA" dirty="0">
                <a:solidFill>
                  <a:schemeClr val="bg1">
                    <a:lumMod val="65000"/>
                  </a:schemeClr>
                </a:solidFill>
              </a:rPr>
              <a:t>{وسخَّر لكم الشمسَ والقمرَ دائبين}</a:t>
            </a:r>
          </a:p>
        </p:txBody>
      </p:sp>
    </p:spTree>
    <p:extLst>
      <p:ext uri="{BB962C8B-B14F-4D97-AF65-F5344CB8AC3E}">
        <p14:creationId xmlns:p14="http://schemas.microsoft.com/office/powerpoint/2010/main" val="20452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AD9488-1BC8-4A7B-B9D3-F451A54E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أنواع التمييز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DB18F1CF-02BB-47B6-A0F5-54B614EDB7E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5475919"/>
              </p:ext>
            </p:extLst>
          </p:nvPr>
        </p:nvGraphicFramePr>
        <p:xfrm>
          <a:off x="914400" y="1737361"/>
          <a:ext cx="10363200" cy="405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712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2B740A-2212-4BC8-9359-D0C3A3BF9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A2B740A-2212-4BC8-9359-D0C3A3BF9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CA2E75-B6D1-402A-836A-7280862A3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DCA2E75-B6D1-402A-836A-7280862A3F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B71D3F-BF0C-4D89-90A3-51EF59B2C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4B71D3F-BF0C-4D89-90A3-51EF59B2CA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99919-4C40-4B05-9206-370D07597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3E99919-4C40-4B05-9206-370D07597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F6A1C8-276E-47CA-87E6-31279F9B2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19F6A1C8-276E-47CA-87E6-31279F9B2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C4407A-057F-46BC-8ED0-FAB6B5D1D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AC4407A-057F-46BC-8ED0-FAB6B5D1D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2C3F08-94C4-4E47-B2D8-6CF35E6B3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012C3F08-94C4-4E47-B2D8-6CF35E6B38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3D90C-A71D-448A-9749-8846B2210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D53D90C-A71D-448A-9749-8846B2210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73BCC6-B791-4497-95A2-8FA8E8318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0373BCC6-B791-4497-95A2-8FA8E83182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F29CF7-D7D4-464D-B550-6A08A8A8D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21F29CF7-D7D4-464D-B550-6A08A8A8D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1A22AA-7B16-4D76-966C-4988BCB022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2E1A22AA-7B16-4D76-966C-4988BCB022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C3F42D-1720-4E1B-9ACE-74766E58D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54C3F42D-1720-4E1B-9ACE-74766E58D2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340C40-23E3-4BF4-A629-6D33F73D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C1340C40-23E3-4BF4-A629-6D33F73D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6AABEF-6EF6-459D-9280-CB98285D7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B56AABEF-6EF6-459D-9280-CB98285D7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2D5841-75B0-4499-AF09-AA828C8BC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6F2D5841-75B0-4499-AF09-AA828C8BC7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495273-D5C2-492B-BADA-297B8FA09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62495273-D5C2-492B-BADA-297B8FA09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35C455-DDBE-464B-ADD6-F57AA332BC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C835C455-DDBE-464B-ADD6-F57AA332BC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D84C9A-30A7-4868-B308-E48EB1841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96D84C9A-30A7-4868-B308-E48EB1841A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1088BA-F1E1-4C6D-AF7C-72E3B4D3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تطبيق استخراج المنصوبات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6BC3C6-764F-4555-9C42-EA14DDCED5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06730" y="2227422"/>
            <a:ext cx="8658851" cy="3673315"/>
          </a:xfrm>
          <a:custGeom>
            <a:avLst/>
            <a:gdLst>
              <a:gd name="connsiteX0" fmla="*/ 0 w 8658851"/>
              <a:gd name="connsiteY0" fmla="*/ 0 h 3673315"/>
              <a:gd name="connsiteX1" fmla="*/ 492888 w 8658851"/>
              <a:gd name="connsiteY1" fmla="*/ 0 h 3673315"/>
              <a:gd name="connsiteX2" fmla="*/ 1245542 w 8658851"/>
              <a:gd name="connsiteY2" fmla="*/ 0 h 3673315"/>
              <a:gd name="connsiteX3" fmla="*/ 1651842 w 8658851"/>
              <a:gd name="connsiteY3" fmla="*/ 0 h 3673315"/>
              <a:gd name="connsiteX4" fmla="*/ 2231319 w 8658851"/>
              <a:gd name="connsiteY4" fmla="*/ 0 h 3673315"/>
              <a:gd name="connsiteX5" fmla="*/ 2724208 w 8658851"/>
              <a:gd name="connsiteY5" fmla="*/ 0 h 3673315"/>
              <a:gd name="connsiteX6" fmla="*/ 3476862 w 8658851"/>
              <a:gd name="connsiteY6" fmla="*/ 0 h 3673315"/>
              <a:gd name="connsiteX7" fmla="*/ 4142927 w 8658851"/>
              <a:gd name="connsiteY7" fmla="*/ 0 h 3673315"/>
              <a:gd name="connsiteX8" fmla="*/ 4722404 w 8658851"/>
              <a:gd name="connsiteY8" fmla="*/ 0 h 3673315"/>
              <a:gd name="connsiteX9" fmla="*/ 5388470 w 8658851"/>
              <a:gd name="connsiteY9" fmla="*/ 0 h 3673315"/>
              <a:gd name="connsiteX10" fmla="*/ 5881358 w 8658851"/>
              <a:gd name="connsiteY10" fmla="*/ 0 h 3673315"/>
              <a:gd name="connsiteX11" fmla="*/ 6547423 w 8658851"/>
              <a:gd name="connsiteY11" fmla="*/ 0 h 3673315"/>
              <a:gd name="connsiteX12" fmla="*/ 7126900 w 8658851"/>
              <a:gd name="connsiteY12" fmla="*/ 0 h 3673315"/>
              <a:gd name="connsiteX13" fmla="*/ 7966143 w 8658851"/>
              <a:gd name="connsiteY13" fmla="*/ 0 h 3673315"/>
              <a:gd name="connsiteX14" fmla="*/ 8658851 w 8658851"/>
              <a:gd name="connsiteY14" fmla="*/ 0 h 3673315"/>
              <a:gd name="connsiteX15" fmla="*/ 8658851 w 8658851"/>
              <a:gd name="connsiteY15" fmla="*/ 685685 h 3673315"/>
              <a:gd name="connsiteX16" fmla="*/ 8658851 w 8658851"/>
              <a:gd name="connsiteY16" fmla="*/ 1224438 h 3673315"/>
              <a:gd name="connsiteX17" fmla="*/ 8658851 w 8658851"/>
              <a:gd name="connsiteY17" fmla="*/ 1910124 h 3673315"/>
              <a:gd name="connsiteX18" fmla="*/ 8658851 w 8658851"/>
              <a:gd name="connsiteY18" fmla="*/ 2559076 h 3673315"/>
              <a:gd name="connsiteX19" fmla="*/ 8658851 w 8658851"/>
              <a:gd name="connsiteY19" fmla="*/ 3673315 h 3673315"/>
              <a:gd name="connsiteX20" fmla="*/ 8079374 w 8658851"/>
              <a:gd name="connsiteY20" fmla="*/ 3673315 h 3673315"/>
              <a:gd name="connsiteX21" fmla="*/ 7499897 w 8658851"/>
              <a:gd name="connsiteY21" fmla="*/ 3673315 h 3673315"/>
              <a:gd name="connsiteX22" fmla="*/ 6660655 w 8658851"/>
              <a:gd name="connsiteY22" fmla="*/ 3673315 h 3673315"/>
              <a:gd name="connsiteX23" fmla="*/ 6081178 w 8658851"/>
              <a:gd name="connsiteY23" fmla="*/ 3673315 h 3673315"/>
              <a:gd name="connsiteX24" fmla="*/ 5415112 w 8658851"/>
              <a:gd name="connsiteY24" fmla="*/ 3673315 h 3673315"/>
              <a:gd name="connsiteX25" fmla="*/ 4575870 w 8658851"/>
              <a:gd name="connsiteY25" fmla="*/ 3673315 h 3673315"/>
              <a:gd name="connsiteX26" fmla="*/ 3736627 w 8658851"/>
              <a:gd name="connsiteY26" fmla="*/ 3673315 h 3673315"/>
              <a:gd name="connsiteX27" fmla="*/ 3243739 w 8658851"/>
              <a:gd name="connsiteY27" fmla="*/ 3673315 h 3673315"/>
              <a:gd name="connsiteX28" fmla="*/ 2750850 w 8658851"/>
              <a:gd name="connsiteY28" fmla="*/ 3673315 h 3673315"/>
              <a:gd name="connsiteX29" fmla="*/ 2257962 w 8658851"/>
              <a:gd name="connsiteY29" fmla="*/ 3673315 h 3673315"/>
              <a:gd name="connsiteX30" fmla="*/ 1678485 w 8658851"/>
              <a:gd name="connsiteY30" fmla="*/ 3673315 h 3673315"/>
              <a:gd name="connsiteX31" fmla="*/ 1272185 w 8658851"/>
              <a:gd name="connsiteY31" fmla="*/ 3673315 h 3673315"/>
              <a:gd name="connsiteX32" fmla="*/ 692708 w 8658851"/>
              <a:gd name="connsiteY32" fmla="*/ 3673315 h 3673315"/>
              <a:gd name="connsiteX33" fmla="*/ 0 w 8658851"/>
              <a:gd name="connsiteY33" fmla="*/ 3673315 h 3673315"/>
              <a:gd name="connsiteX34" fmla="*/ 0 w 8658851"/>
              <a:gd name="connsiteY34" fmla="*/ 3097829 h 3673315"/>
              <a:gd name="connsiteX35" fmla="*/ 0 w 8658851"/>
              <a:gd name="connsiteY35" fmla="*/ 2412144 h 3673315"/>
              <a:gd name="connsiteX36" fmla="*/ 0 w 8658851"/>
              <a:gd name="connsiteY36" fmla="*/ 1799924 h 3673315"/>
              <a:gd name="connsiteX37" fmla="*/ 0 w 8658851"/>
              <a:gd name="connsiteY37" fmla="*/ 1224438 h 3673315"/>
              <a:gd name="connsiteX38" fmla="*/ 0 w 8658851"/>
              <a:gd name="connsiteY38" fmla="*/ 722419 h 3673315"/>
              <a:gd name="connsiteX39" fmla="*/ 0 w 8658851"/>
              <a:gd name="connsiteY39" fmla="*/ 0 h 367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658851" h="3673315" fill="none" extrusionOk="0">
                <a:moveTo>
                  <a:pt x="0" y="0"/>
                </a:moveTo>
                <a:cubicBezTo>
                  <a:pt x="121917" y="16906"/>
                  <a:pt x="372656" y="8417"/>
                  <a:pt x="492888" y="0"/>
                </a:cubicBezTo>
                <a:cubicBezTo>
                  <a:pt x="613120" y="-8417"/>
                  <a:pt x="1092176" y="36552"/>
                  <a:pt x="1245542" y="0"/>
                </a:cubicBezTo>
                <a:cubicBezTo>
                  <a:pt x="1398908" y="-36552"/>
                  <a:pt x="1536621" y="7194"/>
                  <a:pt x="1651842" y="0"/>
                </a:cubicBezTo>
                <a:cubicBezTo>
                  <a:pt x="1767063" y="-7194"/>
                  <a:pt x="1956294" y="9000"/>
                  <a:pt x="2231319" y="0"/>
                </a:cubicBezTo>
                <a:cubicBezTo>
                  <a:pt x="2506344" y="-9000"/>
                  <a:pt x="2590270" y="-22697"/>
                  <a:pt x="2724208" y="0"/>
                </a:cubicBezTo>
                <a:cubicBezTo>
                  <a:pt x="2858146" y="22697"/>
                  <a:pt x="3109290" y="26592"/>
                  <a:pt x="3476862" y="0"/>
                </a:cubicBezTo>
                <a:cubicBezTo>
                  <a:pt x="3844434" y="-26592"/>
                  <a:pt x="3835460" y="-692"/>
                  <a:pt x="4142927" y="0"/>
                </a:cubicBezTo>
                <a:cubicBezTo>
                  <a:pt x="4450395" y="692"/>
                  <a:pt x="4587241" y="-14699"/>
                  <a:pt x="4722404" y="0"/>
                </a:cubicBezTo>
                <a:cubicBezTo>
                  <a:pt x="4857567" y="14699"/>
                  <a:pt x="5169825" y="23402"/>
                  <a:pt x="5388470" y="0"/>
                </a:cubicBezTo>
                <a:cubicBezTo>
                  <a:pt x="5607115" y="-23402"/>
                  <a:pt x="5659433" y="-13800"/>
                  <a:pt x="5881358" y="0"/>
                </a:cubicBezTo>
                <a:cubicBezTo>
                  <a:pt x="6103283" y="13800"/>
                  <a:pt x="6400537" y="16597"/>
                  <a:pt x="6547423" y="0"/>
                </a:cubicBezTo>
                <a:cubicBezTo>
                  <a:pt x="6694309" y="-16597"/>
                  <a:pt x="6900257" y="13529"/>
                  <a:pt x="7126900" y="0"/>
                </a:cubicBezTo>
                <a:cubicBezTo>
                  <a:pt x="7353543" y="-13529"/>
                  <a:pt x="7712585" y="-31701"/>
                  <a:pt x="7966143" y="0"/>
                </a:cubicBezTo>
                <a:cubicBezTo>
                  <a:pt x="8219701" y="31701"/>
                  <a:pt x="8465776" y="14191"/>
                  <a:pt x="8658851" y="0"/>
                </a:cubicBezTo>
                <a:cubicBezTo>
                  <a:pt x="8636566" y="307961"/>
                  <a:pt x="8644497" y="418942"/>
                  <a:pt x="8658851" y="685685"/>
                </a:cubicBezTo>
                <a:cubicBezTo>
                  <a:pt x="8673205" y="952429"/>
                  <a:pt x="8678807" y="1022181"/>
                  <a:pt x="8658851" y="1224438"/>
                </a:cubicBezTo>
                <a:cubicBezTo>
                  <a:pt x="8638895" y="1426695"/>
                  <a:pt x="8659975" y="1583834"/>
                  <a:pt x="8658851" y="1910124"/>
                </a:cubicBezTo>
                <a:cubicBezTo>
                  <a:pt x="8657727" y="2236414"/>
                  <a:pt x="8640305" y="2396839"/>
                  <a:pt x="8658851" y="2559076"/>
                </a:cubicBezTo>
                <a:cubicBezTo>
                  <a:pt x="8677397" y="2721313"/>
                  <a:pt x="8689519" y="3191766"/>
                  <a:pt x="8658851" y="3673315"/>
                </a:cubicBezTo>
                <a:cubicBezTo>
                  <a:pt x="8384590" y="3667911"/>
                  <a:pt x="8270163" y="3664513"/>
                  <a:pt x="8079374" y="3673315"/>
                </a:cubicBezTo>
                <a:cubicBezTo>
                  <a:pt x="7888585" y="3682117"/>
                  <a:pt x="7686673" y="3690450"/>
                  <a:pt x="7499897" y="3673315"/>
                </a:cubicBezTo>
                <a:cubicBezTo>
                  <a:pt x="7313121" y="3656180"/>
                  <a:pt x="7036978" y="3669269"/>
                  <a:pt x="6660655" y="3673315"/>
                </a:cubicBezTo>
                <a:cubicBezTo>
                  <a:pt x="6284332" y="3677361"/>
                  <a:pt x="6267674" y="3665556"/>
                  <a:pt x="6081178" y="3673315"/>
                </a:cubicBezTo>
                <a:cubicBezTo>
                  <a:pt x="5894682" y="3681074"/>
                  <a:pt x="5584015" y="3640905"/>
                  <a:pt x="5415112" y="3673315"/>
                </a:cubicBezTo>
                <a:cubicBezTo>
                  <a:pt x="5246209" y="3705725"/>
                  <a:pt x="4835514" y="3712348"/>
                  <a:pt x="4575870" y="3673315"/>
                </a:cubicBezTo>
                <a:cubicBezTo>
                  <a:pt x="4316226" y="3634282"/>
                  <a:pt x="4148402" y="3680050"/>
                  <a:pt x="3736627" y="3673315"/>
                </a:cubicBezTo>
                <a:cubicBezTo>
                  <a:pt x="3324852" y="3666580"/>
                  <a:pt x="3470953" y="3690910"/>
                  <a:pt x="3243739" y="3673315"/>
                </a:cubicBezTo>
                <a:cubicBezTo>
                  <a:pt x="3016525" y="3655720"/>
                  <a:pt x="2981177" y="3681151"/>
                  <a:pt x="2750850" y="3673315"/>
                </a:cubicBezTo>
                <a:cubicBezTo>
                  <a:pt x="2520523" y="3665479"/>
                  <a:pt x="2374189" y="3654590"/>
                  <a:pt x="2257962" y="3673315"/>
                </a:cubicBezTo>
                <a:cubicBezTo>
                  <a:pt x="2141735" y="3692040"/>
                  <a:pt x="1843366" y="3686265"/>
                  <a:pt x="1678485" y="3673315"/>
                </a:cubicBezTo>
                <a:cubicBezTo>
                  <a:pt x="1513604" y="3660365"/>
                  <a:pt x="1391590" y="3673578"/>
                  <a:pt x="1272185" y="3673315"/>
                </a:cubicBezTo>
                <a:cubicBezTo>
                  <a:pt x="1152780" y="3673052"/>
                  <a:pt x="938149" y="3702212"/>
                  <a:pt x="692708" y="3673315"/>
                </a:cubicBezTo>
                <a:cubicBezTo>
                  <a:pt x="447267" y="3644418"/>
                  <a:pt x="337614" y="3663478"/>
                  <a:pt x="0" y="3673315"/>
                </a:cubicBezTo>
                <a:cubicBezTo>
                  <a:pt x="-25103" y="3450517"/>
                  <a:pt x="14951" y="3320648"/>
                  <a:pt x="0" y="3097829"/>
                </a:cubicBezTo>
                <a:cubicBezTo>
                  <a:pt x="-14951" y="2875010"/>
                  <a:pt x="19041" y="2561992"/>
                  <a:pt x="0" y="2412144"/>
                </a:cubicBezTo>
                <a:cubicBezTo>
                  <a:pt x="-19041" y="2262296"/>
                  <a:pt x="-24738" y="1961623"/>
                  <a:pt x="0" y="1799924"/>
                </a:cubicBezTo>
                <a:cubicBezTo>
                  <a:pt x="24738" y="1638225"/>
                  <a:pt x="14084" y="1358401"/>
                  <a:pt x="0" y="1224438"/>
                </a:cubicBezTo>
                <a:cubicBezTo>
                  <a:pt x="-14084" y="1090475"/>
                  <a:pt x="14795" y="866379"/>
                  <a:pt x="0" y="722419"/>
                </a:cubicBezTo>
                <a:cubicBezTo>
                  <a:pt x="-14795" y="578459"/>
                  <a:pt x="-32640" y="218455"/>
                  <a:pt x="0" y="0"/>
                </a:cubicBezTo>
                <a:close/>
              </a:path>
              <a:path w="8658851" h="3673315" stroke="0" extrusionOk="0">
                <a:moveTo>
                  <a:pt x="0" y="0"/>
                </a:moveTo>
                <a:cubicBezTo>
                  <a:pt x="179876" y="-16986"/>
                  <a:pt x="335110" y="-7142"/>
                  <a:pt x="492888" y="0"/>
                </a:cubicBezTo>
                <a:cubicBezTo>
                  <a:pt x="650666" y="7142"/>
                  <a:pt x="942957" y="-5959"/>
                  <a:pt x="1072365" y="0"/>
                </a:cubicBezTo>
                <a:cubicBezTo>
                  <a:pt x="1201773" y="5959"/>
                  <a:pt x="1389137" y="781"/>
                  <a:pt x="1565254" y="0"/>
                </a:cubicBezTo>
                <a:cubicBezTo>
                  <a:pt x="1741371" y="-781"/>
                  <a:pt x="1909058" y="-14050"/>
                  <a:pt x="2144731" y="0"/>
                </a:cubicBezTo>
                <a:cubicBezTo>
                  <a:pt x="2380404" y="14050"/>
                  <a:pt x="2452196" y="-19307"/>
                  <a:pt x="2637619" y="0"/>
                </a:cubicBezTo>
                <a:cubicBezTo>
                  <a:pt x="2823042" y="19307"/>
                  <a:pt x="2895817" y="12923"/>
                  <a:pt x="3043919" y="0"/>
                </a:cubicBezTo>
                <a:cubicBezTo>
                  <a:pt x="3192021" y="-12923"/>
                  <a:pt x="3576196" y="35807"/>
                  <a:pt x="3883162" y="0"/>
                </a:cubicBezTo>
                <a:cubicBezTo>
                  <a:pt x="4190128" y="-35807"/>
                  <a:pt x="4273116" y="-13020"/>
                  <a:pt x="4549227" y="0"/>
                </a:cubicBezTo>
                <a:cubicBezTo>
                  <a:pt x="4825339" y="13020"/>
                  <a:pt x="4782857" y="6281"/>
                  <a:pt x="4955527" y="0"/>
                </a:cubicBezTo>
                <a:cubicBezTo>
                  <a:pt x="5128197" y="-6281"/>
                  <a:pt x="5478463" y="8880"/>
                  <a:pt x="5621592" y="0"/>
                </a:cubicBezTo>
                <a:cubicBezTo>
                  <a:pt x="5764722" y="-8880"/>
                  <a:pt x="5931869" y="-17311"/>
                  <a:pt x="6027892" y="0"/>
                </a:cubicBezTo>
                <a:cubicBezTo>
                  <a:pt x="6123915" y="17311"/>
                  <a:pt x="6478867" y="-26208"/>
                  <a:pt x="6780546" y="0"/>
                </a:cubicBezTo>
                <a:cubicBezTo>
                  <a:pt x="7082225" y="26208"/>
                  <a:pt x="7233369" y="-30367"/>
                  <a:pt x="7446612" y="0"/>
                </a:cubicBezTo>
                <a:cubicBezTo>
                  <a:pt x="7659855" y="30367"/>
                  <a:pt x="8168047" y="-54267"/>
                  <a:pt x="8658851" y="0"/>
                </a:cubicBezTo>
                <a:cubicBezTo>
                  <a:pt x="8675259" y="101143"/>
                  <a:pt x="8664088" y="353048"/>
                  <a:pt x="8658851" y="502020"/>
                </a:cubicBezTo>
                <a:cubicBezTo>
                  <a:pt x="8653614" y="650992"/>
                  <a:pt x="8652362" y="949022"/>
                  <a:pt x="8658851" y="1187705"/>
                </a:cubicBezTo>
                <a:cubicBezTo>
                  <a:pt x="8665340" y="1426389"/>
                  <a:pt x="8670789" y="1552371"/>
                  <a:pt x="8658851" y="1726458"/>
                </a:cubicBezTo>
                <a:cubicBezTo>
                  <a:pt x="8646913" y="1900545"/>
                  <a:pt x="8678061" y="2140772"/>
                  <a:pt x="8658851" y="2338677"/>
                </a:cubicBezTo>
                <a:cubicBezTo>
                  <a:pt x="8639641" y="2536582"/>
                  <a:pt x="8655217" y="2696792"/>
                  <a:pt x="8658851" y="2950896"/>
                </a:cubicBezTo>
                <a:cubicBezTo>
                  <a:pt x="8662485" y="3205000"/>
                  <a:pt x="8640560" y="3411755"/>
                  <a:pt x="8658851" y="3673315"/>
                </a:cubicBezTo>
                <a:cubicBezTo>
                  <a:pt x="8522554" y="3663393"/>
                  <a:pt x="8226497" y="3698048"/>
                  <a:pt x="8079374" y="3673315"/>
                </a:cubicBezTo>
                <a:cubicBezTo>
                  <a:pt x="7932251" y="3648582"/>
                  <a:pt x="7599465" y="3672780"/>
                  <a:pt x="7240132" y="3673315"/>
                </a:cubicBezTo>
                <a:cubicBezTo>
                  <a:pt x="6880799" y="3673850"/>
                  <a:pt x="6807652" y="3637976"/>
                  <a:pt x="6400889" y="3673315"/>
                </a:cubicBezTo>
                <a:cubicBezTo>
                  <a:pt x="5994126" y="3708654"/>
                  <a:pt x="5999571" y="3648366"/>
                  <a:pt x="5734824" y="3673315"/>
                </a:cubicBezTo>
                <a:cubicBezTo>
                  <a:pt x="5470078" y="3698264"/>
                  <a:pt x="5122829" y="3644919"/>
                  <a:pt x="4895581" y="3673315"/>
                </a:cubicBezTo>
                <a:cubicBezTo>
                  <a:pt x="4668333" y="3701711"/>
                  <a:pt x="4331357" y="3663308"/>
                  <a:pt x="4056339" y="3673315"/>
                </a:cubicBezTo>
                <a:cubicBezTo>
                  <a:pt x="3781321" y="3683322"/>
                  <a:pt x="3508602" y="3681891"/>
                  <a:pt x="3217096" y="3673315"/>
                </a:cubicBezTo>
                <a:cubicBezTo>
                  <a:pt x="2925590" y="3664739"/>
                  <a:pt x="2698213" y="3692676"/>
                  <a:pt x="2551031" y="3673315"/>
                </a:cubicBezTo>
                <a:cubicBezTo>
                  <a:pt x="2403849" y="3653954"/>
                  <a:pt x="2032935" y="3693142"/>
                  <a:pt x="1798377" y="3673315"/>
                </a:cubicBezTo>
                <a:cubicBezTo>
                  <a:pt x="1563819" y="3653488"/>
                  <a:pt x="1582914" y="3669805"/>
                  <a:pt x="1392077" y="3673315"/>
                </a:cubicBezTo>
                <a:cubicBezTo>
                  <a:pt x="1201240" y="3676825"/>
                  <a:pt x="1098761" y="3673590"/>
                  <a:pt x="812600" y="3673315"/>
                </a:cubicBezTo>
                <a:cubicBezTo>
                  <a:pt x="526439" y="3673040"/>
                  <a:pt x="344349" y="3644620"/>
                  <a:pt x="0" y="3673315"/>
                </a:cubicBezTo>
                <a:cubicBezTo>
                  <a:pt x="24605" y="3440643"/>
                  <a:pt x="-17288" y="3420445"/>
                  <a:pt x="0" y="3171295"/>
                </a:cubicBezTo>
                <a:cubicBezTo>
                  <a:pt x="17288" y="2922145"/>
                  <a:pt x="5668" y="2899411"/>
                  <a:pt x="0" y="2632542"/>
                </a:cubicBezTo>
                <a:cubicBezTo>
                  <a:pt x="-5668" y="2365673"/>
                  <a:pt x="-29583" y="2241419"/>
                  <a:pt x="0" y="1946857"/>
                </a:cubicBezTo>
                <a:cubicBezTo>
                  <a:pt x="29583" y="1652296"/>
                  <a:pt x="-32923" y="1441902"/>
                  <a:pt x="0" y="1261171"/>
                </a:cubicBezTo>
                <a:cubicBezTo>
                  <a:pt x="32923" y="1080440"/>
                  <a:pt x="11957" y="871381"/>
                  <a:pt x="0" y="612219"/>
                </a:cubicBezTo>
                <a:cubicBezTo>
                  <a:pt x="-11957" y="353057"/>
                  <a:pt x="27263" y="258341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545575201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92500" lnSpcReduction="20000"/>
          </a:bodyPr>
          <a:lstStyle/>
          <a:p>
            <a:pPr algn="ctr"/>
            <a:endParaRPr lang="ar-SA" dirty="0"/>
          </a:p>
          <a:p>
            <a:pPr algn="ctr"/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صافحتُهُ بدموعي يومَ فارَقَني           ولمْ أُطِق جَزَعًا للبينِ مَدَّ يدي</a:t>
            </a:r>
          </a:p>
          <a:p>
            <a:pPr algn="ctr"/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***</a:t>
            </a:r>
          </a:p>
          <a:p>
            <a:pPr algn="ctr"/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إذا ما جلسنا مجلِسًا نَسْتَلِذُّهُ            تَواشَوْا بنا حتى أمَلَّ مكانيا</a:t>
            </a:r>
          </a:p>
          <a:p>
            <a:pPr algn="ctr"/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فأشهُدُ عندَ الله أني أحبها              فَذّاكَ لها عندي، فما عندها ليا؟</a:t>
            </a:r>
          </a:p>
          <a:p>
            <a:pPr algn="ctr"/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فيا ربِّ سوِّ الحبَّ بيني وبينها           يكونُ كفافًا لا عليَّ ولا لِيا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عنصر نائب للمحتوى 7">
            <a:extLst>
              <a:ext uri="{FF2B5EF4-FFF2-40B4-BE49-F238E27FC236}">
                <a16:creationId xmlns:a16="http://schemas.microsoft.com/office/drawing/2014/main" id="{655A377A-FF56-406C-87BE-AAB22FC581E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58317059"/>
              </p:ext>
            </p:extLst>
          </p:nvPr>
        </p:nvGraphicFramePr>
        <p:xfrm>
          <a:off x="1158875" y="3231832"/>
          <a:ext cx="10160000" cy="822960"/>
        </p:xfrm>
        <a:graphic>
          <a:graphicData uri="http://schemas.openxmlformats.org/drawingml/2006/table">
            <a:tbl>
              <a:tblPr rtl="1"/>
              <a:tblGrid>
                <a:gridCol w="1270000">
                  <a:extLst>
                    <a:ext uri="{9D8B030D-6E8A-4147-A177-3AD203B41FA5}">
                      <a16:colId xmlns:a16="http://schemas.microsoft.com/office/drawing/2014/main" val="312253008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531811768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19466791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463696728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13567392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88037265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59511753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993706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قرأ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خالدٌ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كتابًا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وعشرين مقالًا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قراءة متأنية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مسترخيًا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ليلًا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طلبًا للذة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067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فعل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فاعل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به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تمييز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مطلق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حال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ظرف زمان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لأجله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96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ماض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من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ماذا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عشرين من؟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نوع القراءة؟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كيف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متى؟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لماذا؟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670527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8C2E7FCD-3816-43B7-AC07-8AE24FCA8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ar-SA" altLang="ar-S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SA" alt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334F024-1DF9-4F81-94AD-0CB5090692D9}"/>
              </a:ext>
            </a:extLst>
          </p:cNvPr>
          <p:cNvSpPr txBox="1"/>
          <p:nvPr/>
        </p:nvSpPr>
        <p:spPr>
          <a:xfrm>
            <a:off x="3236119" y="1978822"/>
            <a:ext cx="6265069" cy="3786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قرأ خالدٌ كتابًا وعشرينَ مقالًا قراءةً متأنيةً مسترخيًا ليلًا طلبًا للذة</a:t>
            </a:r>
          </a:p>
        </p:txBody>
      </p:sp>
    </p:spTree>
    <p:extLst>
      <p:ext uri="{BB962C8B-B14F-4D97-AF65-F5344CB8AC3E}">
        <p14:creationId xmlns:p14="http://schemas.microsoft.com/office/powerpoint/2010/main" val="343711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عنصر نائب للمحتوى 7">
            <a:extLst>
              <a:ext uri="{FF2B5EF4-FFF2-40B4-BE49-F238E27FC236}">
                <a16:creationId xmlns:a16="http://schemas.microsoft.com/office/drawing/2014/main" id="{655A377A-FF56-406C-87BE-AAB22FC581E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59506686"/>
              </p:ext>
            </p:extLst>
          </p:nvPr>
        </p:nvGraphicFramePr>
        <p:xfrm>
          <a:off x="1016000" y="388617"/>
          <a:ext cx="10160000" cy="822960"/>
        </p:xfrm>
        <a:graphic>
          <a:graphicData uri="http://schemas.openxmlformats.org/drawingml/2006/table">
            <a:tbl>
              <a:tblPr rtl="1"/>
              <a:tblGrid>
                <a:gridCol w="1270000">
                  <a:extLst>
                    <a:ext uri="{9D8B030D-6E8A-4147-A177-3AD203B41FA5}">
                      <a16:colId xmlns:a16="http://schemas.microsoft.com/office/drawing/2014/main" val="312253008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531811768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19466791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463696728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13567392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88037265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59511753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993706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قرأ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خالدٌ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كتابًا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وعشرين مقالًا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قراءة متأنية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مسترخيًا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ليلًا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C00000"/>
                          </a:solidFill>
                          <a:effectLst/>
                          <a:latin typeface="TraditionalArabic-Bold"/>
                        </a:rPr>
                        <a:t>طلبًا للذة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067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فعل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فاعل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به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تمييز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مطلق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حال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ظرف زمان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مفعول لأجله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96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ماض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من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ماذا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عشرين من؟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نوع القراءة؟ 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كيف قرأ؟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متى؟ </a:t>
                      </a:r>
                      <a:endParaRPr lang="ar-SA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لماذا؟</a:t>
                      </a:r>
                      <a:endParaRPr lang="ar-SA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670527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8C2E7FCD-3816-43B7-AC07-8AE24FCA8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ar-SA" altLang="ar-S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SA" alt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جدول 9">
            <a:extLst>
              <a:ext uri="{FF2B5EF4-FFF2-40B4-BE49-F238E27FC236}">
                <a16:creationId xmlns:a16="http://schemas.microsoft.com/office/drawing/2014/main" id="{2FE1EE4C-A8C4-4CB4-B35C-73C5B2E8D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89015"/>
              </p:ext>
            </p:extLst>
          </p:nvPr>
        </p:nvGraphicFramePr>
        <p:xfrm>
          <a:off x="346077" y="1464462"/>
          <a:ext cx="11619704" cy="4515330"/>
        </p:xfrm>
        <a:graphic>
          <a:graphicData uri="http://schemas.openxmlformats.org/drawingml/2006/table">
            <a:tbl>
              <a:tblPr rtl="1"/>
              <a:tblGrid>
                <a:gridCol w="600075">
                  <a:extLst>
                    <a:ext uri="{9D8B030D-6E8A-4147-A177-3AD203B41FA5}">
                      <a16:colId xmlns:a16="http://schemas.microsoft.com/office/drawing/2014/main" val="34854424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79240981"/>
                    </a:ext>
                  </a:extLst>
                </a:gridCol>
                <a:gridCol w="2034282">
                  <a:extLst>
                    <a:ext uri="{9D8B030D-6E8A-4147-A177-3AD203B41FA5}">
                      <a16:colId xmlns:a16="http://schemas.microsoft.com/office/drawing/2014/main" val="330361324"/>
                    </a:ext>
                  </a:extLst>
                </a:gridCol>
                <a:gridCol w="2242956">
                  <a:extLst>
                    <a:ext uri="{9D8B030D-6E8A-4147-A177-3AD203B41FA5}">
                      <a16:colId xmlns:a16="http://schemas.microsoft.com/office/drawing/2014/main" val="2873840843"/>
                    </a:ext>
                  </a:extLst>
                </a:gridCol>
                <a:gridCol w="1966285">
                  <a:extLst>
                    <a:ext uri="{9D8B030D-6E8A-4147-A177-3AD203B41FA5}">
                      <a16:colId xmlns:a16="http://schemas.microsoft.com/office/drawing/2014/main" val="1411832710"/>
                    </a:ext>
                  </a:extLst>
                </a:gridCol>
                <a:gridCol w="1616528">
                  <a:extLst>
                    <a:ext uri="{9D8B030D-6E8A-4147-A177-3AD203B41FA5}">
                      <a16:colId xmlns:a16="http://schemas.microsoft.com/office/drawing/2014/main" val="822044783"/>
                    </a:ext>
                  </a:extLst>
                </a:gridCol>
                <a:gridCol w="1616528">
                  <a:extLst>
                    <a:ext uri="{9D8B030D-6E8A-4147-A177-3AD203B41FA5}">
                      <a16:colId xmlns:a16="http://schemas.microsoft.com/office/drawing/2014/main" val="1881468084"/>
                    </a:ext>
                  </a:extLst>
                </a:gridCol>
              </a:tblGrid>
              <a:tr h="148880"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النوع </a:t>
                      </a:r>
                      <a:endParaRPr lang="ar-SA" sz="18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المفعول به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المفعول المطلق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التمييز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المفعول فيه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المفعول لأجله 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الحال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070151"/>
                  </a:ext>
                </a:extLst>
              </a:tr>
              <a:tr h="942906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التعريف </a:t>
                      </a:r>
                      <a:endParaRPr lang="ar-SA" sz="18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اسم منصوب يدل على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من/ما وقع عليه الفعل.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مصدر منصوب مأخوذ من لفظ الفعل غالبًا للدلالة على التوكيد أو النوع أو العدد.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اسم منصوب جامد يزيل إبهام ما قبله، ويتضمن معنى: </a:t>
                      </a:r>
                      <a:r>
                        <a:rPr lang="ar-SA" sz="1400" b="1" i="0" dirty="0">
                          <a:solidFill>
                            <a:srgbClr val="00B050"/>
                          </a:solidFill>
                          <a:effectLst/>
                          <a:latin typeface="TraditionalArabic-Bold"/>
                        </a:rPr>
                        <a:t>(من)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اسم منصوب يدل على زمان وقوع الفعل أو مكانه، ويجب أن يتضمن معنى </a:t>
                      </a:r>
                      <a:r>
                        <a:rPr lang="ar-SA" sz="1400" b="1" i="0" dirty="0">
                          <a:solidFill>
                            <a:srgbClr val="00B050"/>
                          </a:solidFill>
                          <a:effectLst/>
                          <a:latin typeface="TraditionalArabic-Bold"/>
                        </a:rPr>
                        <a:t>(في) 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أي: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في أي وقت وقع الفعل؟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في أي مكان وقع الفعل؟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مصدر منصوب لبيان سبب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حدوث الفعل، ويصلح أن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يكون جوابًا عن: </a:t>
                      </a:r>
                      <a:r>
                        <a:rPr lang="ar-SA" sz="1400" b="1" i="0" dirty="0">
                          <a:solidFill>
                            <a:srgbClr val="00B050"/>
                          </a:solidFill>
                          <a:effectLst/>
                          <a:latin typeface="TraditionalArabic-Bold"/>
                        </a:rPr>
                        <a:t>(لماذا؟)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اسم نكرة منصوب لبيان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هيئة صاحب الحال وقت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حدوث الفعل، ويصلح أن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يكون جوابًا عن: </a:t>
                      </a:r>
                      <a:r>
                        <a:rPr lang="ar-SA" sz="1400" b="1" i="0" dirty="0">
                          <a:solidFill>
                            <a:srgbClr val="00B050"/>
                          </a:solidFill>
                          <a:effectLst/>
                          <a:latin typeface="TraditionalArabic-Bold"/>
                        </a:rPr>
                        <a:t>(كيف؟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).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954941"/>
                  </a:ext>
                </a:extLst>
              </a:tr>
              <a:tr h="248133"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الدلالة </a:t>
                      </a:r>
                      <a:endParaRPr lang="ar-SA" sz="18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وقوع الفعل عليه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التأكيد / العدد/ النوع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إزالة الإبهام والتفسير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الظرفية الزمانية أو المكانية 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التعليل </a:t>
                      </a:r>
                      <a:endParaRPr lang="ar-SA" sz="20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بيان الهيئة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47498"/>
                  </a:ext>
                </a:extLst>
              </a:tr>
              <a:tr h="1042159">
                <a:tc>
                  <a:txBody>
                    <a:bodyPr/>
                    <a:lstStyle/>
                    <a:p>
                      <a:r>
                        <a:rPr lang="ar-SA" sz="1200" b="1" i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شواهد </a:t>
                      </a:r>
                      <a:endParaRPr lang="ar-SA" sz="180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-قرأ خالد الكتاب: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(فعل القراءة وقع على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الكتاب)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-أحسن إحسانًا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(تأكيد).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-رباني أبي تربية كريمة.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(حين يأتي بعده وصف يكون لبيان النوع)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-سجدت لله سجدات.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(بيان العدد).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اشتريت عشرين كتابًا.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(اشتريت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عشرين من ...؟ من الكتب)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محمد أكثر من يزيد مالًا.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(محمد أكثر منه من ماذا؟ من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المال؟ العمر؟ الخبرة...؟)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-يذهب الموظفون صباحًا إلى أعمالهم.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(متى يذهب الموظفون؟ في الصباح).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وقف المصلون خلف الإمام.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(أين وقف المصلون؟ في الخلف)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-ينفقون أموالهم ابتغاء مرضاة الله.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(لماذا ينفقون أموالهم؟ ابتغاءً لرضا الله).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-ونبلوكم بالشر والخير فتنة.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(لماذا يبلونا بالخير والشر؟   فتنة.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-أعطيتك الكتاب مغلًفا.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كيف حال الكتاب وقت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أعطيتك إياه؟)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دخل الأطفال مسرورين.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(كيف حال الأطفال وقت</a:t>
                      </a:r>
                      <a:b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دخولهم؟)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931037"/>
                  </a:ext>
                </a:extLst>
              </a:tr>
              <a:tr h="1042159"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تنبيهات </a:t>
                      </a:r>
                      <a:endParaRPr lang="ar-SA" sz="18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/1الغالب في المفعول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به أن يكون اسما ظاهًرا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وقد يأتي ضميرًا متصلًا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أو منفصًلا.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/1قد يذكر المفعول المطلق دون فعله: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حمدًا وشكرًا لله </a:t>
                      </a: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(التقدير أحمدك حمدًا)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مرحبًا.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/1التمييز نوعان: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×المبين إبهام مفرد (يبين إبهام كلمة واحدة وليست جملة أو شبه جملة) ويقع بعد الكيل والوزن والمساحة والعدد: 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/1الفرق بين </a:t>
                      </a:r>
                      <a:r>
                        <a:rPr lang="ar-SA" sz="14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ظروف 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الزمان والمكان (الظروف تتضمن معنى في + منصوبة) و</a:t>
                      </a:r>
                      <a:r>
                        <a:rPr lang="ar-SA" sz="1400" b="1" i="0" dirty="0">
                          <a:solidFill>
                            <a:srgbClr val="FF0000"/>
                          </a:solidFill>
                          <a:effectLst/>
                          <a:latin typeface="TraditionalArabic-Bold"/>
                        </a:rPr>
                        <a:t>أسماء </a:t>
                      </a: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الزمان والمكان (الأسماء لا تتضمن معنى في + تعرب حسب موقعها):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/1قد يجر المفعول لأجله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باللام فيخرج من باب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المفعول لأجله ويعرب مجرورا بحرف الجر ويبقى فيه معنى التعليل.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/1يجب أن يكون الحال نكرة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وصاحبه معرفة.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-جاء الطالب مبتسما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(الطالب معرفة ومبتسما نكرة حال).</a:t>
                      </a:r>
                      <a:endParaRPr lang="ar-SA" sz="2000" dirty="0">
                        <a:effectLst/>
                      </a:endParaRPr>
                    </a:p>
                  </a:txBody>
                  <a:tcPr marL="49627" marR="49627" marT="24813" marB="2481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396354"/>
                  </a:ext>
                </a:extLst>
              </a:tr>
            </a:tbl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1E60CAE2-D7EC-4910-8775-436D5B05D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21415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ar-SA" altLang="ar-S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SA" alt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3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جدول 17">
            <a:extLst>
              <a:ext uri="{FF2B5EF4-FFF2-40B4-BE49-F238E27FC236}">
                <a16:creationId xmlns:a16="http://schemas.microsoft.com/office/drawing/2014/main" id="{9BAB6219-C0D8-412E-A99D-089F55BAE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627437"/>
              </p:ext>
            </p:extLst>
          </p:nvPr>
        </p:nvGraphicFramePr>
        <p:xfrm>
          <a:off x="385763" y="317514"/>
          <a:ext cx="11401422" cy="6054706"/>
        </p:xfrm>
        <a:graphic>
          <a:graphicData uri="http://schemas.openxmlformats.org/drawingml/2006/table">
            <a:tbl>
              <a:tblPr rtl="1"/>
              <a:tblGrid>
                <a:gridCol w="1900237">
                  <a:extLst>
                    <a:ext uri="{9D8B030D-6E8A-4147-A177-3AD203B41FA5}">
                      <a16:colId xmlns:a16="http://schemas.microsoft.com/office/drawing/2014/main" val="1039086230"/>
                    </a:ext>
                  </a:extLst>
                </a:gridCol>
                <a:gridCol w="1500186">
                  <a:extLst>
                    <a:ext uri="{9D8B030D-6E8A-4147-A177-3AD203B41FA5}">
                      <a16:colId xmlns:a16="http://schemas.microsoft.com/office/drawing/2014/main" val="280402570"/>
                    </a:ext>
                  </a:extLst>
                </a:gridCol>
                <a:gridCol w="2300288">
                  <a:extLst>
                    <a:ext uri="{9D8B030D-6E8A-4147-A177-3AD203B41FA5}">
                      <a16:colId xmlns:a16="http://schemas.microsoft.com/office/drawing/2014/main" val="3431267343"/>
                    </a:ext>
                  </a:extLst>
                </a:gridCol>
                <a:gridCol w="2243137">
                  <a:extLst>
                    <a:ext uri="{9D8B030D-6E8A-4147-A177-3AD203B41FA5}">
                      <a16:colId xmlns:a16="http://schemas.microsoft.com/office/drawing/2014/main" val="1209065311"/>
                    </a:ext>
                  </a:extLst>
                </a:gridCol>
                <a:gridCol w="1557337">
                  <a:extLst>
                    <a:ext uri="{9D8B030D-6E8A-4147-A177-3AD203B41FA5}">
                      <a16:colId xmlns:a16="http://schemas.microsoft.com/office/drawing/2014/main" val="3897785579"/>
                    </a:ext>
                  </a:extLst>
                </a:gridCol>
                <a:gridCol w="1900237">
                  <a:extLst>
                    <a:ext uri="{9D8B030D-6E8A-4147-A177-3AD203B41FA5}">
                      <a16:colId xmlns:a16="http://schemas.microsoft.com/office/drawing/2014/main" val="3235576931"/>
                    </a:ext>
                  </a:extLst>
                </a:gridCol>
              </a:tblGrid>
              <a:tr h="6054706">
                <a:tc>
                  <a:txBody>
                    <a:bodyPr/>
                    <a:lstStyle/>
                    <a:p>
                      <a: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والأصل في المفعول أن يتأخر عن الفعل والفاعل وقد يتوسطهما أو يتقدم عليهما.</a:t>
                      </a:r>
                      <a:b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-كتب محمد الدرس.</a:t>
                      </a:r>
                      <a:b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(اسم ظاهر / المفعول متأخر بعد الفعل</a:t>
                      </a:r>
                      <a:b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والفاعل)</a:t>
                      </a:r>
                      <a:b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-كافأنا الأستاذ</a:t>
                      </a:r>
                      <a:b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(ضمير متصل / وتوسط بين الفعل</a:t>
                      </a:r>
                      <a:b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والفاعل)</a:t>
                      </a:r>
                      <a:b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-إياك نعبد </a:t>
                      </a: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(ضمير منفصل /وتقدم على</a:t>
                      </a:r>
                      <a:b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8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الفعل والفاعل)</a:t>
                      </a:r>
                      <a:endParaRPr lang="ar-SA" sz="20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أهًلا وسهًلا.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حجا مبروًرا وسعيًا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مشكوًرا</a:t>
                      </a:r>
                      <a:r>
                        <a:rPr lang="ar-SA" sz="105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11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</a:t>
                      </a: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اشتريت وعاءً تمًرا.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عندي مثقالٌ ذهبًا.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-{وواعدنا موسى ثلاثين ليلةً}.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-لدي متر قماشا. </a:t>
                      </a:r>
                      <a:r>
                        <a:rPr lang="ar-SA" sz="16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(الكلمات المفردة: وعاء، مثقال، ثلثين، متر مبهمة وجاء التمييز ليفسرها).</a:t>
                      </a:r>
                      <a:br>
                        <a:rPr lang="ar-SA" sz="16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 المبين إبهام جملة وهو ما يرفع إبهام جملة قبله: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-{وفجرنا الأرض عيونا}.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{واشتعل الرأس شيبًا}.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(فجرنا الأرض جملة مبهمة، فجرنا الأرض من ماذا؟ عيونًا، أنهارا، أودية؟ واشتعل الرأس جملة مبهمة أيضًا، اشتعل الرأس سوادا، مرضا؟... وهكذا)</a:t>
                      </a:r>
                      <a:br>
                        <a:rPr lang="ar-SA" sz="16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/2أكثر ما يأتي التمييز في مواقع هي: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بعد الأعداد: عندي عشرون قلما.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بعد أفعل التفضيل: أحسن أجمل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أكثر.،. إلخ: محمد أعلى منزلةً.</a:t>
                      </a:r>
                      <a:b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6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بعد التعجب: ما أعظم محمدًا رسولا.</a:t>
                      </a:r>
                      <a:endParaRPr lang="ar-SA" sz="14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-مر يوم الخميس سريعا </a:t>
                      </a: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(لا يصلح يوم الخميس للجواب عن سؤال: متى مر؟ وبالتالي لا يكون ظرفا، ويعرب حسب موقعه فاعلًا للفعل مر).</a:t>
                      </a:r>
                      <a:b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مر الزائر يوم الخميس. (متى مر الزائر؟ في يوم الخميس. وبالتالي يكون ظرفًا منصوبًا).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/2كل اسم زمان يصلح أن يكون ظرفًا شرط أن يتضمن معنى (في) سواء كان مبهمًا (غير محدود بحد) مثل: (حين، وقت) أو محددًا مثل: (ساعة، يوم). أما أسماء المكان فالمبهم منها (لا يدل على مكان معين وليس له حدود) هو ما يكون ظرفًا مثل: (فوق، تحت، عند، أمام، خلف)، أما الأمكنة المحدد كالبيت أو القاعة أو المسجد فتعرب حسب موقعها.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/3الظروف نوعان متصرفة وغير متصرفة: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×المتصرفة تستعمل ظرفًا وغير ظرف: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-إن مكانك بعيٌد. </a:t>
                      </a: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(اسم إن منصوب لأنه لا يتضمن معنى (في) وبالتالي ليس ظرفًا).</a:t>
                      </a:r>
                      <a:b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اجلس مكانك. </a:t>
                      </a: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(ظرف مكان منصوب لأنه يتضمن معنى (في:) اجلس في مكانك.)</a:t>
                      </a:r>
                      <a:b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×غير المتصرفة لا تستعمل إلا ظرفًا مثل فوق وعند ولدن وقبل وبعد.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/4الفرق الدلالي بين الظرفين: قطُّ وأبدًا: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 قطُّ لنفي الماضي: لم أفعل محرمًا قطُّ.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× أبدًا لنفي المستقبل: لن أفعل محرمًا أبدًا</a:t>
                      </a:r>
                      <a:r>
                        <a:rPr lang="ar-SA" sz="105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.</a:t>
                      </a:r>
                      <a:endParaRPr lang="ar-SA" sz="11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فنقول في: أكرمت أخي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احتراما: أكرمت أخي</a:t>
                      </a:r>
                      <a:b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4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للاحترام.</a:t>
                      </a:r>
                      <a:endParaRPr lang="ar-SA" sz="16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-جاء الطالب المبتسم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(الفاعل معرفة والمبتسم معرفة</a:t>
                      </a:r>
                      <a:b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صفة).</a:t>
                      </a:r>
                      <a:b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  <a:t>- جاء طالبٌ مبتسمٌ</a:t>
                      </a:r>
                      <a:br>
                        <a:rPr lang="ar-SA" sz="1200" b="1" i="0" dirty="0">
                          <a:solidFill>
                            <a:srgbClr val="000000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1200" b="1" i="0" dirty="0">
                          <a:solidFill>
                            <a:srgbClr val="00B0F0"/>
                          </a:solidFill>
                          <a:effectLst/>
                          <a:latin typeface="TraditionalArabic-Bold"/>
                        </a:rPr>
                        <a:t>(الطالب نكرة ومبتسم نكرة صفة).</a:t>
                      </a:r>
                      <a:endParaRPr lang="ar-SA" sz="1400" dirty="0">
                        <a:effectLst/>
                      </a:endParaRPr>
                    </a:p>
                  </a:txBody>
                  <a:tcPr marL="26962" marR="26962" marT="13481" marB="1348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776889"/>
                  </a:ext>
                </a:extLst>
              </a:tr>
            </a:tbl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D7F7E891-190E-4606-AD7E-C48267F7F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044" y="1158767"/>
            <a:ext cx="334888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ar-SA" altLang="ar-S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SA" alt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FF35DEC8-5641-475B-B087-46AB7B4E7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19319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ar-SA" altLang="ar-S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SA" alt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9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88D5F7-A75C-46CC-B2BB-6C28B462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أنواع المفعول به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E47B75F2-311B-4BED-9D71-94BB11D1902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38150236"/>
              </p:ext>
            </p:extLst>
          </p:nvPr>
        </p:nvGraphicFramePr>
        <p:xfrm>
          <a:off x="5707856" y="2366963"/>
          <a:ext cx="5569743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عنصر نائب للمحتوى 3">
            <a:extLst>
              <a:ext uri="{FF2B5EF4-FFF2-40B4-BE49-F238E27FC236}">
                <a16:creationId xmlns:a16="http://schemas.microsoft.com/office/drawing/2014/main" id="{DD921C07-20A2-4446-B74D-7B12B256E9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778338"/>
              </p:ext>
            </p:extLst>
          </p:nvPr>
        </p:nvGraphicFramePr>
        <p:xfrm>
          <a:off x="1874044" y="2233613"/>
          <a:ext cx="5569743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0107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76D287-5341-4F23-B503-A155A2E04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B76D287-5341-4F23-B503-A155A2E04C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AE50AC-7F6E-462E-A979-F849523C7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C9AE50AC-7F6E-462E-A979-F849523C71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F9B126-4344-4D96-B33F-253A8F4E8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A6F9B126-4344-4D96-B33F-253A8F4E8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362EC6-CBFF-4E09-A1ED-6FDC9E32D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C0362EC6-CBFF-4E09-A1ED-6FDC9E32D6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27D885-2588-4AA0-9E79-4B1A71B99E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3127D885-2588-4AA0-9E79-4B1A71B99E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8EC2BF-EA32-4EF1-A93C-6071971E26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DD8EC2BF-EA32-4EF1-A93C-6071971E26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76D287-5341-4F23-B503-A155A2E04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3B76D287-5341-4F23-B503-A155A2E04C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AE50AC-7F6E-462E-A979-F849523C7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C9AE50AC-7F6E-462E-A979-F849523C71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F9B126-4344-4D96-B33F-253A8F4E8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A6F9B126-4344-4D96-B33F-253A8F4E8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362EC6-CBFF-4E09-A1ED-6FDC9E32D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C0362EC6-CBFF-4E09-A1ED-6FDC9E32D6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27D885-2588-4AA0-9E79-4B1A71B99E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3127D885-2588-4AA0-9E79-4B1A71B99E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8EC2BF-EA32-4EF1-A93C-6071971E26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">
                                            <p:graphicEl>
                                              <a:dgm id="{DD8EC2BF-EA32-4EF1-A93C-6071971E26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3372FF-C7CD-4429-A858-2B8FB757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أنواع المفعول المطلق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955D7307-3BAD-4867-9EDC-CCA486EF80B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4735491"/>
              </p:ext>
            </p:extLst>
          </p:nvPr>
        </p:nvGraphicFramePr>
        <p:xfrm>
          <a:off x="6293644" y="2366963"/>
          <a:ext cx="5014912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عنصر نائب للمحتوى 3">
            <a:extLst>
              <a:ext uri="{FF2B5EF4-FFF2-40B4-BE49-F238E27FC236}">
                <a16:creationId xmlns:a16="http://schemas.microsoft.com/office/drawing/2014/main" id="{935F85FA-D63F-4B32-8CBC-496F69F5E5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385984"/>
              </p:ext>
            </p:extLst>
          </p:nvPr>
        </p:nvGraphicFramePr>
        <p:xfrm>
          <a:off x="723901" y="2283620"/>
          <a:ext cx="5014912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1644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8F89FC-613B-4656-8032-E48C9B166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D8F89FC-613B-4656-8032-E48C9B166D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9E1D75-2B4C-445F-85DB-2C0B8309F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D09E1D75-2B4C-445F-85DB-2C0B8309F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309848-C51B-49DB-B181-956B2C453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EA309848-C51B-49DB-B181-956B2C453A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855AC9-7131-4A03-9B1F-D49AF8B1A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DF855AC9-7131-4A03-9B1F-D49AF8B1A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BA3AC5-6532-4FAC-9353-D8187276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79BA3AC5-6532-4FAC-9353-D8187276A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F6DD83-745C-44D4-A003-9E9ACCD59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59F6DD83-745C-44D4-A003-9E9ACCD59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132783-37E1-46CA-A5FC-32800C788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graphicEl>
                                              <a:dgm id="{7F132783-37E1-46CA-A5FC-32800C788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8F89FC-613B-4656-8032-E48C9B166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7D8F89FC-613B-4656-8032-E48C9B166D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9E1D75-2B4C-445F-85DB-2C0B8309F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D09E1D75-2B4C-445F-85DB-2C0B8309F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309848-C51B-49DB-B181-956B2C453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EA309848-C51B-49DB-B181-956B2C453A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55AC9-7131-4A03-9B1F-D49AF8B1A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DF855AC9-7131-4A03-9B1F-D49AF8B1A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BA3AC5-6532-4FAC-9353-D8187276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79BA3AC5-6532-4FAC-9353-D8187276A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F6DD83-745C-44D4-A003-9E9ACCD59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59F6DD83-745C-44D4-A003-9E9ACCD59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32783-37E1-46CA-A5FC-32800C788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dgm id="{7F132783-37E1-46CA-A5FC-32800C788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F6953C-3AEB-404B-9187-F418E1FBE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27810"/>
          </a:xfrm>
        </p:spPr>
        <p:txBody>
          <a:bodyPr>
            <a:normAutofit/>
          </a:bodyPr>
          <a:lstStyle/>
          <a:p>
            <a:r>
              <a:rPr lang="ar-SA" sz="4000" dirty="0"/>
              <a:t>الظرف/ المفعول فيه = (في) </a:t>
            </a:r>
          </a:p>
        </p:txBody>
      </p:sp>
      <p:graphicFrame>
        <p:nvGraphicFramePr>
          <p:cNvPr id="6" name="عنصر نائب للمحتوى 5">
            <a:extLst>
              <a:ext uri="{FF2B5EF4-FFF2-40B4-BE49-F238E27FC236}">
                <a16:creationId xmlns:a16="http://schemas.microsoft.com/office/drawing/2014/main" id="{D34BCC44-2FF0-4BBE-8B7E-9C239BC5D8F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83146472"/>
              </p:ext>
            </p:extLst>
          </p:nvPr>
        </p:nvGraphicFramePr>
        <p:xfrm>
          <a:off x="0" y="1165860"/>
          <a:ext cx="12192000" cy="5077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39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8E572F-1E00-4B95-9969-7729B7DE2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7E6A72-2880-4112-8432-805E877D1B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E66B63-9827-4D5D-9186-02655570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64C07A-24C9-4BEC-A752-032E82402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8906B4-4131-41BC-9E61-77F2DB323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354061-96C6-49A0-82B7-FF20B92C3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5CCD93-A124-4802-B3C2-0A941E85C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7E201C-DAB9-47C1-85F7-F1E295DCF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753801-2A7E-4B0B-8B03-54CA6586C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C23744-AEA0-4643-B853-7CF36F479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F7C68F-A601-4419-823C-FBED37775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5262CF-750B-4FF5-AD34-E0AF9B8EF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B2E871-660E-489D-B5C5-D4375DE5D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DA97509-1B11-4CE3-9843-E37DA798E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A61ED4-D324-4336-B6FD-168D2D598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6F6664F-7B2E-4A20-A68B-1B61B64316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7DE575-AC4D-45D9-BAAE-F219BDC44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35D3D2-8675-4643-A27D-2A1F672BC2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D17644-DB98-4374-96C5-CE342AF79A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1B95FC-5C14-49EA-8B57-1435CA00A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F2B103-2EF5-41A2-9D34-F4D133BFB5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56ADD1-8D6E-4C1F-B166-C0819603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65E79E86-4FF1-4EB6-A028-701EFDBC506A}"/>
              </a:ext>
            </a:extLst>
          </p:cNvPr>
          <p:cNvSpPr/>
          <p:nvPr/>
        </p:nvSpPr>
        <p:spPr>
          <a:xfrm>
            <a:off x="7786688" y="1737360"/>
            <a:ext cx="3629025" cy="405383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>
            <a:hlinkClick r:id="rId2" action="ppaction://hlinksldjump"/>
            <a:extLst>
              <a:ext uri="{FF2B5EF4-FFF2-40B4-BE49-F238E27FC236}">
                <a16:creationId xmlns:a16="http://schemas.microsoft.com/office/drawing/2014/main" id="{2204DD22-44B3-4B89-B9DC-C7140E314181}"/>
              </a:ext>
            </a:extLst>
          </p:cNvPr>
          <p:cNvSpPr txBox="1"/>
          <p:nvPr/>
        </p:nvSpPr>
        <p:spPr>
          <a:xfrm>
            <a:off x="8222456" y="2300288"/>
            <a:ext cx="2821781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2000" dirty="0"/>
              <a:t>يومُ الجمعة </a:t>
            </a:r>
            <a:r>
              <a:rPr lang="ar-SA" sz="2000" u="sng" dirty="0"/>
              <a:t>يومٌ</a:t>
            </a:r>
            <a:r>
              <a:rPr lang="ar-SA" sz="2000" dirty="0"/>
              <a:t> مبارك</a:t>
            </a:r>
          </a:p>
          <a:p>
            <a:pPr algn="r"/>
            <a:r>
              <a:rPr lang="ar-SA" sz="2000" dirty="0"/>
              <a:t>قابلتكِ </a:t>
            </a:r>
            <a:r>
              <a:rPr lang="ar-SA" sz="2000" u="sng" dirty="0"/>
              <a:t>يومَ</a:t>
            </a:r>
            <a:r>
              <a:rPr lang="ar-SA" sz="2000" dirty="0"/>
              <a:t> الثلاثاء</a:t>
            </a:r>
          </a:p>
          <a:p>
            <a:pPr algn="r"/>
            <a:r>
              <a:rPr lang="ar-SA" sz="2000" dirty="0"/>
              <a:t>أحبُّ </a:t>
            </a:r>
            <a:r>
              <a:rPr lang="ar-SA" sz="2000" u="sng" dirty="0"/>
              <a:t>يومَ</a:t>
            </a:r>
            <a:r>
              <a:rPr lang="ar-SA" sz="2000" dirty="0"/>
              <a:t> الثلاثاء</a:t>
            </a:r>
          </a:p>
          <a:p>
            <a:pPr algn="r"/>
            <a:r>
              <a:rPr lang="ar-SA" sz="2000" dirty="0"/>
              <a:t>اتفقنا على </a:t>
            </a:r>
            <a:r>
              <a:rPr lang="ar-SA" sz="2000" u="sng" dirty="0"/>
              <a:t>يوم</a:t>
            </a:r>
            <a:r>
              <a:rPr lang="ar-SA" sz="2000" dirty="0"/>
              <a:t> الثلاثاء</a:t>
            </a:r>
            <a:endParaRPr lang="ar-SA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F22CE677-3C62-4B1B-BB8D-EF4C28E09FF4}"/>
              </a:ext>
            </a:extLst>
          </p:cNvPr>
          <p:cNvSpPr txBox="1"/>
          <p:nvPr/>
        </p:nvSpPr>
        <p:spPr>
          <a:xfrm>
            <a:off x="8308180" y="4521994"/>
            <a:ext cx="25503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لا بد أن يحمل الاسم معنى (في) حتى ينصب على الظرفية</a:t>
            </a:r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E0C7D2B4-6681-4B9A-87E2-F6ACD222CF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737360"/>
            <a:ext cx="3629025" cy="40538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تُبنى بعض الظروف على ما تنطق به وتكون في محل نصب على الظرفية</a:t>
            </a:r>
          </a:p>
        </p:txBody>
      </p:sp>
      <p:sp>
        <p:nvSpPr>
          <p:cNvPr id="8" name="مربع نص 7">
            <a:hlinkClick r:id="rId2" action="ppaction://hlinksldjump"/>
            <a:extLst>
              <a:ext uri="{FF2B5EF4-FFF2-40B4-BE49-F238E27FC236}">
                <a16:creationId xmlns:a16="http://schemas.microsoft.com/office/drawing/2014/main" id="{C496108D-BB8D-4BF1-8CE7-82B5C0745A79}"/>
              </a:ext>
            </a:extLst>
          </p:cNvPr>
          <p:cNvSpPr txBox="1"/>
          <p:nvPr/>
        </p:nvSpPr>
        <p:spPr>
          <a:xfrm>
            <a:off x="1409699" y="2302670"/>
            <a:ext cx="282178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2000" dirty="0"/>
              <a:t>رأيتكِ أمسِ في حديقة الحيّ</a:t>
            </a:r>
          </a:p>
          <a:p>
            <a:pPr algn="r"/>
            <a:r>
              <a:rPr lang="ar-SA" sz="2000" dirty="0"/>
              <a:t>سنلتقي حيثُ التقينا العام الماضي</a:t>
            </a:r>
          </a:p>
          <a:p>
            <a:pPr algn="r"/>
            <a:r>
              <a:rPr lang="ar-SA" sz="2000" dirty="0"/>
              <a:t>ستندم إذْ تخسرُ أبويك أو أحدهما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10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build="p" animBg="1"/>
      <p:bldP spid="6" grpId="0"/>
      <p:bldP spid="7" grpId="0" animBg="1"/>
      <p:bldP spid="8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AAD6D5-CE64-4B2E-A00F-F39348B0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الحال </a:t>
            </a:r>
            <a:r>
              <a:rPr lang="ar-SA" sz="1600" dirty="0"/>
              <a:t>(إجابة عن السؤال: كيف)</a:t>
            </a:r>
            <a:endParaRPr lang="ar-SA" dirty="0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846A46DD-A976-430C-8D07-5C4C5870EA1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392195"/>
              </p:ext>
            </p:extLst>
          </p:nvPr>
        </p:nvGraphicFramePr>
        <p:xfrm>
          <a:off x="0" y="1736725"/>
          <a:ext cx="12192000" cy="457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B16BD1AD-6018-4729-9856-482A63E9A553}"/>
              </a:ext>
            </a:extLst>
          </p:cNvPr>
          <p:cNvSpPr txBox="1"/>
          <p:nvPr/>
        </p:nvSpPr>
        <p:spPr>
          <a:xfrm>
            <a:off x="4250532" y="5614987"/>
            <a:ext cx="4429125" cy="646331"/>
          </a:xfrm>
          <a:custGeom>
            <a:avLst/>
            <a:gdLst>
              <a:gd name="connsiteX0" fmla="*/ 0 w 4429125"/>
              <a:gd name="connsiteY0" fmla="*/ 0 h 646331"/>
              <a:gd name="connsiteX1" fmla="*/ 4429125 w 4429125"/>
              <a:gd name="connsiteY1" fmla="*/ 0 h 646331"/>
              <a:gd name="connsiteX2" fmla="*/ 4429125 w 4429125"/>
              <a:gd name="connsiteY2" fmla="*/ 646331 h 646331"/>
              <a:gd name="connsiteX3" fmla="*/ 0 w 4429125"/>
              <a:gd name="connsiteY3" fmla="*/ 646331 h 646331"/>
              <a:gd name="connsiteX4" fmla="*/ 0 w 4429125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9125" h="646331" extrusionOk="0">
                <a:moveTo>
                  <a:pt x="0" y="0"/>
                </a:moveTo>
                <a:cubicBezTo>
                  <a:pt x="501150" y="-5264"/>
                  <a:pt x="3608251" y="84467"/>
                  <a:pt x="4429125" y="0"/>
                </a:cubicBezTo>
                <a:cubicBezTo>
                  <a:pt x="4458677" y="146003"/>
                  <a:pt x="4480182" y="330026"/>
                  <a:pt x="4429125" y="646331"/>
                </a:cubicBezTo>
                <a:cubicBezTo>
                  <a:pt x="2674380" y="752651"/>
                  <a:pt x="2191088" y="638682"/>
                  <a:pt x="0" y="646331"/>
                </a:cubicBezTo>
                <a:cubicBezTo>
                  <a:pt x="-39762" y="457401"/>
                  <a:pt x="53166" y="76043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إذا وقعت الحال جملة أو شبه جملة فلا بد من </a:t>
            </a:r>
            <a:r>
              <a:rPr lang="ar-SA" u="sng" dirty="0">
                <a:solidFill>
                  <a:schemeClr val="accent1">
                    <a:lumMod val="75000"/>
                  </a:schemeClr>
                </a:solidFill>
              </a:rPr>
              <a:t>رابط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 يربط الحال بصاحبها مثل: </a:t>
            </a:r>
            <a:r>
              <a:rPr lang="ar-SA" u="sng" dirty="0">
                <a:solidFill>
                  <a:schemeClr val="accent1">
                    <a:lumMod val="75000"/>
                  </a:schemeClr>
                </a:solidFill>
              </a:rPr>
              <a:t>الضمير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 أو </a:t>
            </a:r>
            <a:r>
              <a:rPr lang="ar-SA" u="sng" dirty="0">
                <a:solidFill>
                  <a:schemeClr val="accent1">
                    <a:lumMod val="75000"/>
                  </a:schemeClr>
                </a:solidFill>
              </a:rPr>
              <a:t>الواو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 أو </a:t>
            </a:r>
            <a:r>
              <a:rPr lang="ar-SA" u="sng" dirty="0">
                <a:solidFill>
                  <a:schemeClr val="accent1">
                    <a:lumMod val="75000"/>
                  </a:schemeClr>
                </a:solidFill>
              </a:rPr>
              <a:t>هما معًا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03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1E33BB-40F6-4AB6-89F8-596AA5CA2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01E33BB-40F6-4AB6-89F8-596AA5CA2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6F90B6-16D9-492C-8BAA-6E6A283BB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886F90B6-16D9-492C-8BAA-6E6A283BB7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AA501D-D908-4D25-87DE-55B4A7295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2AA501D-D908-4D25-87DE-55B4A72955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A8C368-B9E2-46A6-B9A0-D899546CE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24A8C368-B9E2-46A6-B9A0-D899546CEB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E2B59D-9B0C-452B-9823-65CA90FDB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6E2B59D-9B0C-452B-9823-65CA90FDB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305100-8F91-44DC-931B-DFBCF6030A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7C305100-8F91-44DC-931B-DFBCF6030A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9F4237-9EF7-4071-AF00-8748A4636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4E9F4237-9EF7-4071-AF00-8748A4636F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E018DB-CE00-4C27-A600-4B696E21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EBE018DB-CE00-4C27-A600-4B696E21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6ED96F-1B10-4311-8148-02E676065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DC6ED96F-1B10-4311-8148-02E676065A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20EBC6-A47F-4902-B132-29D5EFEFE0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7320EBC6-A47F-4902-B132-29D5EFEFE0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F5F002-908C-4B70-984A-98D14E52D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1AF5F002-908C-4B70-984A-98D14E52D3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413B97-3BC6-4528-A3B4-29364C35C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22413B97-3BC6-4528-A3B4-29364C35C1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73615E-8AFF-4AF1-8C9B-49C5FE2E3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C073615E-8AFF-4AF1-8C9B-49C5FE2E3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5C925F-E1EB-4981-99EC-9FEF020A76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EB5C925F-E1EB-4981-99EC-9FEF020A76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8D0295-F40D-413F-B45E-20AD13E9A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728D0295-F40D-413F-B45E-20AD13E9AB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0D92F7-5283-4D53-8634-E87E9954E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0F0D92F7-5283-4D53-8634-E87E9954E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A739C2-44B5-48F2-9E32-07EA98B8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98A739C2-44B5-48F2-9E32-07EA98B8D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47A3FA-42CB-4C71-822D-C290B1B15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F747A3FA-42CB-4C71-822D-C290B1B150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D13095-EFDA-47E1-BE75-E526CEB32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2BD13095-EFDA-47E1-BE75-E526CEB324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FBBF6E-0F52-4C53-BF07-675EA66CD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7CFBBF6E-0F52-4C53-BF07-675EA66CDF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75047D-98DD-466C-9EEA-ECD56F218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8775047D-98DD-466C-9EEA-ECD56F2183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97D3E0-F107-4C61-9D86-205A54B85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4697D3E0-F107-4C61-9D86-205A54B851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D617A-286E-49FF-A9D7-A40E0C3F8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85DD617A-286E-49FF-A9D7-A40E0C3F8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1F659F-75A2-4D08-8361-516C7052FD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611F659F-75A2-4D08-8361-516C7052FD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403B49-DAD4-4840-A196-BB261F926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43403B49-DAD4-4840-A196-BB261F926B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12A1E9-6EE8-48CB-B9B6-710E4FCEB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>
                                            <p:graphicEl>
                                              <a:dgm id="{AC12A1E9-6EE8-48CB-B9B6-710E4FCEB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6DB039-7199-4F5A-AD2E-8F56CB165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7D6DB039-7199-4F5A-AD2E-8F56CB1652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A82D9B-CEEB-4FDB-8686-FA0191C958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">
                                            <p:graphicEl>
                                              <a:dgm id="{17A82D9B-CEEB-4FDB-8686-FA0191C958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BBA5E9-1812-405E-BBDC-0F7ED02A57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">
                                            <p:graphicEl>
                                              <a:dgm id="{BFBBA5E9-1812-405E-BBDC-0F7ED02A57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animBg="1"/>
    </p:bldLst>
  </p:timing>
</p:sld>
</file>

<file path=ppt/theme/theme1.xml><?xml version="1.0" encoding="utf-8"?>
<a:theme xmlns:a="http://schemas.openxmlformats.org/drawingml/2006/main" name="أثر رجعي">
  <a:themeElements>
    <a:clrScheme name="أثر رجعي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أثر رجعي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10617</TotalTime>
  <Words>1511</Words>
  <Application>Microsoft Office PowerPoint</Application>
  <PresentationFormat>شاشة عريضة</PresentationFormat>
  <Paragraphs>205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TraditionalArabic-Bold</vt:lpstr>
      <vt:lpstr>أثر رجعي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أنواع المفعول به</vt:lpstr>
      <vt:lpstr>أنواع المفعول المطلق</vt:lpstr>
      <vt:lpstr>الظرف/ المفعول فيه = (في) </vt:lpstr>
      <vt:lpstr>عرض تقديمي في PowerPoint</vt:lpstr>
      <vt:lpstr>الحال (إجابة عن السؤال: كيف)</vt:lpstr>
      <vt:lpstr>تنبيهات في الحال:</vt:lpstr>
      <vt:lpstr>أنواع التمييز</vt:lpstr>
      <vt:lpstr>تطبيق استخراج المنصوبات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أسماء .</dc:creator>
  <cp:lastModifiedBy>أسماء .</cp:lastModifiedBy>
  <cp:revision>29</cp:revision>
  <dcterms:created xsi:type="dcterms:W3CDTF">2020-10-17T21:28:12Z</dcterms:created>
  <dcterms:modified xsi:type="dcterms:W3CDTF">2020-11-01T20:00:39Z</dcterms:modified>
</cp:coreProperties>
</file>