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57" r:id="rId1"/>
  </p:sldMasterIdLst>
  <p:notesMasterIdLst>
    <p:notesMasterId r:id="rId25"/>
  </p:notesMasterIdLst>
  <p:sldIdLst>
    <p:sldId id="256" r:id="rId2"/>
    <p:sldId id="285" r:id="rId3"/>
    <p:sldId id="286" r:id="rId4"/>
    <p:sldId id="283" r:id="rId5"/>
    <p:sldId id="260" r:id="rId6"/>
    <p:sldId id="261" r:id="rId7"/>
    <p:sldId id="263" r:id="rId8"/>
    <p:sldId id="264" r:id="rId9"/>
    <p:sldId id="266" r:id="rId10"/>
    <p:sldId id="267" r:id="rId11"/>
    <p:sldId id="268" r:id="rId12"/>
    <p:sldId id="269" r:id="rId13"/>
    <p:sldId id="270" r:id="rId14"/>
    <p:sldId id="271" r:id="rId15"/>
    <p:sldId id="272" r:id="rId16"/>
    <p:sldId id="273" r:id="rId17"/>
    <p:sldId id="284" r:id="rId18"/>
    <p:sldId id="287" r:id="rId19"/>
    <p:sldId id="288" r:id="rId20"/>
    <p:sldId id="274" r:id="rId21"/>
    <p:sldId id="275" r:id="rId22"/>
    <p:sldId id="279" r:id="rId23"/>
    <p:sldId id="281" r:id="rId2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pos="288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howGuides="1">
      <p:cViewPr varScale="1">
        <p:scale>
          <a:sx n="76" d="100"/>
          <a:sy n="76" d="100"/>
        </p:scale>
        <p:origin x="1152" y="78"/>
      </p:cViewPr>
      <p:guideLst>
        <p:guide pos="2880"/>
        <p:guide orient="horz"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ECEAB3B1-1185-410B-B676-53B5331F26CF}"/>
              </a:ext>
            </a:extLst>
          </p:cNvPr>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ea typeface="+mn-ea"/>
                <a:cs typeface="+mn-cs"/>
              </a:defRPr>
            </a:lvl1pPr>
          </a:lstStyle>
          <a:p>
            <a:pPr>
              <a:defRPr/>
            </a:pPr>
            <a:endParaRPr lang="ar-SA"/>
          </a:p>
        </p:txBody>
      </p:sp>
      <p:sp>
        <p:nvSpPr>
          <p:cNvPr id="3" name="عنصر نائب للتاريخ 2">
            <a:extLst>
              <a:ext uri="{FF2B5EF4-FFF2-40B4-BE49-F238E27FC236}">
                <a16:creationId xmlns:a16="http://schemas.microsoft.com/office/drawing/2014/main" id="{85699888-7C02-47C0-9EB7-01EC0FA2639B}"/>
              </a:ext>
            </a:extLst>
          </p:cNvPr>
          <p:cNvSpPr>
            <a:spLocks noGrp="1"/>
          </p:cNvSpPr>
          <p:nvPr>
            <p:ph type="dt" idx="1"/>
          </p:nvPr>
        </p:nvSpPr>
        <p:spPr>
          <a:xfrm>
            <a:off x="1588" y="0"/>
            <a:ext cx="2971800" cy="457200"/>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ea typeface="+mn-ea"/>
                <a:cs typeface="+mn-cs"/>
              </a:defRPr>
            </a:lvl1pPr>
          </a:lstStyle>
          <a:p>
            <a:pPr>
              <a:defRPr/>
            </a:pPr>
            <a:fld id="{2FE0A588-A936-48F9-878C-2F427F272DF2}" type="datetimeFigureOut">
              <a:rPr lang="ar-SA"/>
              <a:pPr>
                <a:defRPr/>
              </a:pPr>
              <a:t>29/01/1440</a:t>
            </a:fld>
            <a:endParaRPr lang="ar-SA"/>
          </a:p>
        </p:txBody>
      </p:sp>
      <p:sp>
        <p:nvSpPr>
          <p:cNvPr id="4" name="عنصر نائب لصورة الشريحة 3">
            <a:extLst>
              <a:ext uri="{FF2B5EF4-FFF2-40B4-BE49-F238E27FC236}">
                <a16:creationId xmlns:a16="http://schemas.microsoft.com/office/drawing/2014/main" id="{CE23EEC2-9678-41F4-8BA9-C4E481E0855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a:extLst>
              <a:ext uri="{FF2B5EF4-FFF2-40B4-BE49-F238E27FC236}">
                <a16:creationId xmlns:a16="http://schemas.microsoft.com/office/drawing/2014/main" id="{575D287F-9A20-4DD1-9FC3-297C0AAE1DD3}"/>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altLang="en-PW" noProof="0"/>
              <a:t>انقر لتحرير أنماط النص الرئيسي</a:t>
            </a:r>
          </a:p>
          <a:p>
            <a:pPr lvl="1"/>
            <a:r>
              <a:rPr lang="ar-SA" altLang="en-PW" noProof="0"/>
              <a:t>المستوى الثاني</a:t>
            </a:r>
          </a:p>
          <a:p>
            <a:pPr lvl="2"/>
            <a:r>
              <a:rPr lang="ar-SA" altLang="en-PW" noProof="0"/>
              <a:t>المستوى الثالث</a:t>
            </a:r>
          </a:p>
          <a:p>
            <a:pPr lvl="3"/>
            <a:r>
              <a:rPr lang="ar-SA" altLang="en-PW" noProof="0"/>
              <a:t>المستوى الرابع</a:t>
            </a:r>
          </a:p>
          <a:p>
            <a:pPr lvl="4"/>
            <a:r>
              <a:rPr lang="ar-SA" altLang="en-PW" noProof="0"/>
              <a:t>المستوى الخامس</a:t>
            </a:r>
          </a:p>
        </p:txBody>
      </p:sp>
      <p:sp>
        <p:nvSpPr>
          <p:cNvPr id="6" name="عنصر نائب للتذييل 5">
            <a:extLst>
              <a:ext uri="{FF2B5EF4-FFF2-40B4-BE49-F238E27FC236}">
                <a16:creationId xmlns:a16="http://schemas.microsoft.com/office/drawing/2014/main" id="{A4AD3917-91B4-43DC-B981-07EF0F21B1BF}"/>
              </a:ext>
            </a:extLst>
          </p:cNvPr>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ea typeface="+mn-ea"/>
                <a:cs typeface="+mn-cs"/>
              </a:defRPr>
            </a:lvl1pPr>
          </a:lstStyle>
          <a:p>
            <a:pPr>
              <a:defRPr/>
            </a:pPr>
            <a:endParaRPr lang="ar-SA"/>
          </a:p>
        </p:txBody>
      </p:sp>
      <p:sp>
        <p:nvSpPr>
          <p:cNvPr id="7" name="عنصر نائب لرقم الشريحة 6">
            <a:extLst>
              <a:ext uri="{FF2B5EF4-FFF2-40B4-BE49-F238E27FC236}">
                <a16:creationId xmlns:a16="http://schemas.microsoft.com/office/drawing/2014/main" id="{9F0E5E9E-1E11-49D6-BEA6-463B380ABFEF}"/>
              </a:ext>
            </a:extLst>
          </p:cNvPr>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rtl="1" eaLnBrk="1" fontAlgn="auto" hangingPunct="1">
              <a:spcBef>
                <a:spcPts val="0"/>
              </a:spcBef>
              <a:spcAft>
                <a:spcPts val="0"/>
              </a:spcAft>
              <a:defRPr sz="1200">
                <a:latin typeface="Calibri" panose="020F0502020204030204" pitchFamily="34" charset="0"/>
                <a:cs typeface="Arial" panose="020B0604020202020204" pitchFamily="34" charset="0"/>
              </a:defRPr>
            </a:lvl1pPr>
          </a:lstStyle>
          <a:p>
            <a:pPr>
              <a:defRPr/>
            </a:pPr>
            <a:fld id="{DF6DA58B-B28E-449D-A4D6-AD5C645A7A43}" type="slidenum">
              <a:rPr lang="ar-SA" altLang="aa-ET"/>
              <a:pPr>
                <a:defRPr/>
              </a:pPr>
              <a:t>‹#›</a:t>
            </a:fld>
            <a:endParaRPr lang="ar-SA" altLang="aa-ET"/>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1pPr>
    <a:lvl2pPr marL="457200"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2pPr>
    <a:lvl3pPr marL="914400"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3pPr>
    <a:lvl4pPr marL="1371600"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4pPr>
    <a:lvl5pPr marL="1828800"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عنصر نائب لصورة الشريحة 1">
            <a:extLst>
              <a:ext uri="{FF2B5EF4-FFF2-40B4-BE49-F238E27FC236}">
                <a16:creationId xmlns:a16="http://schemas.microsoft.com/office/drawing/2014/main" id="{63CFAE95-915B-477A-9DB5-9611EDD761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عنصر نائب للملاحظات 2">
            <a:extLst>
              <a:ext uri="{FF2B5EF4-FFF2-40B4-BE49-F238E27FC236}">
                <a16:creationId xmlns:a16="http://schemas.microsoft.com/office/drawing/2014/main" id="{328DD6D1-5DAA-4384-BED3-BB7E96833A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cs typeface="Arial" panose="020B0604020202020204" pitchFamily="34" charset="0"/>
            </a:endParaRPr>
          </a:p>
        </p:txBody>
      </p:sp>
      <p:sp>
        <p:nvSpPr>
          <p:cNvPr id="17412" name="عنصر نائب لرقم الشريحة 3">
            <a:extLst>
              <a:ext uri="{FF2B5EF4-FFF2-40B4-BE49-F238E27FC236}">
                <a16:creationId xmlns:a16="http://schemas.microsoft.com/office/drawing/2014/main" id="{13ED29D9-9077-46B8-9800-E0960348AD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algn="l" fontAlgn="base">
              <a:spcBef>
                <a:spcPct val="0"/>
              </a:spcBef>
              <a:spcAft>
                <a:spcPct val="0"/>
              </a:spcAft>
            </a:pPr>
            <a:fld id="{4D03C9D7-190E-4FA7-A98F-1E9B41359D4C}" type="slidenum">
              <a:rPr lang="ar-SA" altLang="ar-SA" smtClean="0">
                <a:ea typeface="Majalla UI"/>
                <a:cs typeface="Majalla UI"/>
              </a:rPr>
              <a:pPr algn="l" fontAlgn="base">
                <a:spcBef>
                  <a:spcPct val="0"/>
                </a:spcBef>
                <a:spcAft>
                  <a:spcPct val="0"/>
                </a:spcAft>
              </a:pPr>
              <a:t>1</a:t>
            </a:fld>
            <a:endParaRPr lang="ar-SA" altLang="ar-SA">
              <a:ea typeface="Majalla UI"/>
              <a:cs typeface="Majalla U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صر نائب لصورة الشريحة 1">
            <a:extLst>
              <a:ext uri="{FF2B5EF4-FFF2-40B4-BE49-F238E27FC236}">
                <a16:creationId xmlns:a16="http://schemas.microsoft.com/office/drawing/2014/main" id="{79E68718-3964-431B-8843-F10A4EF2CC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عنصر نائب للملاحظات 2">
            <a:extLst>
              <a:ext uri="{FF2B5EF4-FFF2-40B4-BE49-F238E27FC236}">
                <a16:creationId xmlns:a16="http://schemas.microsoft.com/office/drawing/2014/main" id="{47200EFA-E431-4BEC-873B-6FA4219FE3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cs typeface="Arial" panose="020B0604020202020204" pitchFamily="34" charset="0"/>
            </a:endParaRPr>
          </a:p>
        </p:txBody>
      </p:sp>
      <p:sp>
        <p:nvSpPr>
          <p:cNvPr id="38916" name="عنصر نائب لرقم الشريحة 3">
            <a:extLst>
              <a:ext uri="{FF2B5EF4-FFF2-40B4-BE49-F238E27FC236}">
                <a16:creationId xmlns:a16="http://schemas.microsoft.com/office/drawing/2014/main" id="{2D6091FE-B566-46D1-A465-825C6AD3A4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algn="l" fontAlgn="base">
              <a:spcBef>
                <a:spcPct val="0"/>
              </a:spcBef>
              <a:spcAft>
                <a:spcPct val="0"/>
              </a:spcAft>
            </a:pPr>
            <a:fld id="{7529C6A8-C639-4DF8-8B49-EE5BB9FEE141}" type="slidenum">
              <a:rPr lang="ar-SA" altLang="ar-SA" smtClean="0">
                <a:ea typeface="Majalla UI"/>
                <a:cs typeface="Majalla UI"/>
              </a:rPr>
              <a:pPr algn="l" fontAlgn="base">
                <a:spcBef>
                  <a:spcPct val="0"/>
                </a:spcBef>
                <a:spcAft>
                  <a:spcPct val="0"/>
                </a:spcAft>
              </a:pPr>
              <a:t>13</a:t>
            </a:fld>
            <a:endParaRPr lang="ar-SA" altLang="ar-SA">
              <a:ea typeface="Majalla UI"/>
              <a:cs typeface="Majalla U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صر نائب لصورة الشريحة 1">
            <a:extLst>
              <a:ext uri="{FF2B5EF4-FFF2-40B4-BE49-F238E27FC236}">
                <a16:creationId xmlns:a16="http://schemas.microsoft.com/office/drawing/2014/main" id="{62EE8747-EC17-43AC-BB81-01DA6A94D0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عنصر نائب للملاحظات 2">
            <a:extLst>
              <a:ext uri="{FF2B5EF4-FFF2-40B4-BE49-F238E27FC236}">
                <a16:creationId xmlns:a16="http://schemas.microsoft.com/office/drawing/2014/main" id="{BDBC1FF0-1A40-457D-B9BC-1C143968B9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cs typeface="Arial" panose="020B0604020202020204" pitchFamily="34" charset="0"/>
            </a:endParaRPr>
          </a:p>
        </p:txBody>
      </p:sp>
      <p:sp>
        <p:nvSpPr>
          <p:cNvPr id="40964" name="عنصر نائب لرقم الشريحة 3">
            <a:extLst>
              <a:ext uri="{FF2B5EF4-FFF2-40B4-BE49-F238E27FC236}">
                <a16:creationId xmlns:a16="http://schemas.microsoft.com/office/drawing/2014/main" id="{7BC3A2D5-E23C-44FC-AC84-17A5ECD3B1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algn="l" fontAlgn="base">
              <a:spcBef>
                <a:spcPct val="0"/>
              </a:spcBef>
              <a:spcAft>
                <a:spcPct val="0"/>
              </a:spcAft>
            </a:pPr>
            <a:fld id="{704986AA-0674-45DE-A020-428B92BDB3E2}" type="slidenum">
              <a:rPr lang="ar-SA" altLang="ar-SA" smtClean="0">
                <a:ea typeface="Majalla UI"/>
                <a:cs typeface="Majalla UI"/>
              </a:rPr>
              <a:pPr algn="l" fontAlgn="base">
                <a:spcBef>
                  <a:spcPct val="0"/>
                </a:spcBef>
                <a:spcAft>
                  <a:spcPct val="0"/>
                </a:spcAft>
              </a:pPr>
              <a:t>14</a:t>
            </a:fld>
            <a:endParaRPr lang="ar-SA" altLang="ar-SA">
              <a:ea typeface="Majalla UI"/>
              <a:cs typeface="Majalla U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صر نائب لصورة الشريحة 1">
            <a:extLst>
              <a:ext uri="{FF2B5EF4-FFF2-40B4-BE49-F238E27FC236}">
                <a16:creationId xmlns:a16="http://schemas.microsoft.com/office/drawing/2014/main" id="{8CB3EBF4-D6DB-4A96-9DF7-3B8B941D54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عنصر نائب للملاحظات 2">
            <a:extLst>
              <a:ext uri="{FF2B5EF4-FFF2-40B4-BE49-F238E27FC236}">
                <a16:creationId xmlns:a16="http://schemas.microsoft.com/office/drawing/2014/main" id="{BFE55F7B-FC79-4700-8876-F9D27F1A7D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cs typeface="Arial" panose="020B0604020202020204" pitchFamily="34" charset="0"/>
            </a:endParaRPr>
          </a:p>
        </p:txBody>
      </p:sp>
      <p:sp>
        <p:nvSpPr>
          <p:cNvPr id="43012" name="عنصر نائب لرقم الشريحة 3">
            <a:extLst>
              <a:ext uri="{FF2B5EF4-FFF2-40B4-BE49-F238E27FC236}">
                <a16:creationId xmlns:a16="http://schemas.microsoft.com/office/drawing/2014/main" id="{5B498E9D-75A1-4824-94FD-0804247560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algn="l" fontAlgn="base">
              <a:spcBef>
                <a:spcPct val="0"/>
              </a:spcBef>
              <a:spcAft>
                <a:spcPct val="0"/>
              </a:spcAft>
            </a:pPr>
            <a:fld id="{04577C9E-3789-496E-834C-778686AC8CE1}" type="slidenum">
              <a:rPr lang="ar-SA" altLang="ar-SA" smtClean="0">
                <a:ea typeface="Majalla UI"/>
                <a:cs typeface="Majalla UI"/>
              </a:rPr>
              <a:pPr algn="l" fontAlgn="base">
                <a:spcBef>
                  <a:spcPct val="0"/>
                </a:spcBef>
                <a:spcAft>
                  <a:spcPct val="0"/>
                </a:spcAft>
              </a:pPr>
              <a:t>15</a:t>
            </a:fld>
            <a:endParaRPr lang="ar-SA" altLang="ar-SA">
              <a:ea typeface="Majalla UI"/>
              <a:cs typeface="Majalla U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عنصر نائب لصورة الشريحة 1">
            <a:extLst>
              <a:ext uri="{FF2B5EF4-FFF2-40B4-BE49-F238E27FC236}">
                <a16:creationId xmlns:a16="http://schemas.microsoft.com/office/drawing/2014/main" id="{449034C4-FC25-4186-AF20-97034B09E9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عنصر نائب للملاحظات 2">
            <a:extLst>
              <a:ext uri="{FF2B5EF4-FFF2-40B4-BE49-F238E27FC236}">
                <a16:creationId xmlns:a16="http://schemas.microsoft.com/office/drawing/2014/main" id="{AFB332FE-E19D-478E-B5B9-531F8542BB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cs typeface="Arial" panose="020B0604020202020204" pitchFamily="34" charset="0"/>
            </a:endParaRPr>
          </a:p>
        </p:txBody>
      </p:sp>
      <p:sp>
        <p:nvSpPr>
          <p:cNvPr id="45060" name="عنصر نائب لرقم الشريحة 3">
            <a:extLst>
              <a:ext uri="{FF2B5EF4-FFF2-40B4-BE49-F238E27FC236}">
                <a16:creationId xmlns:a16="http://schemas.microsoft.com/office/drawing/2014/main" id="{4083605B-3B96-4CAE-BFB6-813184A37D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algn="l" fontAlgn="base">
              <a:spcBef>
                <a:spcPct val="0"/>
              </a:spcBef>
              <a:spcAft>
                <a:spcPct val="0"/>
              </a:spcAft>
            </a:pPr>
            <a:fld id="{07F7D7EC-4F17-4689-AD9D-FE538828AC8D}" type="slidenum">
              <a:rPr lang="ar-SA" altLang="ar-SA" smtClean="0">
                <a:ea typeface="Majalla UI"/>
                <a:cs typeface="Majalla UI"/>
              </a:rPr>
              <a:pPr algn="l" fontAlgn="base">
                <a:spcBef>
                  <a:spcPct val="0"/>
                </a:spcBef>
                <a:spcAft>
                  <a:spcPct val="0"/>
                </a:spcAft>
              </a:pPr>
              <a:t>16</a:t>
            </a:fld>
            <a:endParaRPr lang="ar-SA" altLang="ar-SA">
              <a:ea typeface="Majalla UI"/>
              <a:cs typeface="Majalla U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صورة الشريحة 1">
            <a:extLst>
              <a:ext uri="{FF2B5EF4-FFF2-40B4-BE49-F238E27FC236}">
                <a16:creationId xmlns:a16="http://schemas.microsoft.com/office/drawing/2014/main" id="{995D0EDD-DD50-4AC9-8149-5A284741B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عنصر نائب للملاحظات 2">
            <a:extLst>
              <a:ext uri="{FF2B5EF4-FFF2-40B4-BE49-F238E27FC236}">
                <a16:creationId xmlns:a16="http://schemas.microsoft.com/office/drawing/2014/main" id="{86C3638A-7EA1-4487-97E4-D49F6027A7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cs typeface="Arial" panose="020B0604020202020204" pitchFamily="34" charset="0"/>
            </a:endParaRPr>
          </a:p>
        </p:txBody>
      </p:sp>
      <p:sp>
        <p:nvSpPr>
          <p:cNvPr id="50180" name="عنصر نائب لرقم الشريحة 3">
            <a:extLst>
              <a:ext uri="{FF2B5EF4-FFF2-40B4-BE49-F238E27FC236}">
                <a16:creationId xmlns:a16="http://schemas.microsoft.com/office/drawing/2014/main" id="{4A5AA577-1156-45F6-9D2D-0ECD622631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algn="l" fontAlgn="base">
              <a:spcBef>
                <a:spcPct val="0"/>
              </a:spcBef>
              <a:spcAft>
                <a:spcPct val="0"/>
              </a:spcAft>
            </a:pPr>
            <a:fld id="{A4FEA66A-97B7-4F39-9E61-20D491255ECA}" type="slidenum">
              <a:rPr lang="ar-SA" altLang="ar-SA" smtClean="0">
                <a:ea typeface="Majalla UI"/>
                <a:cs typeface="Majalla UI"/>
              </a:rPr>
              <a:pPr algn="l" fontAlgn="base">
                <a:spcBef>
                  <a:spcPct val="0"/>
                </a:spcBef>
                <a:spcAft>
                  <a:spcPct val="0"/>
                </a:spcAft>
              </a:pPr>
              <a:t>20</a:t>
            </a:fld>
            <a:endParaRPr lang="ar-SA" altLang="ar-SA">
              <a:ea typeface="Majalla UI"/>
              <a:cs typeface="Majalla U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عنصر نائب لصورة الشريحة 1">
            <a:extLst>
              <a:ext uri="{FF2B5EF4-FFF2-40B4-BE49-F238E27FC236}">
                <a16:creationId xmlns:a16="http://schemas.microsoft.com/office/drawing/2014/main" id="{E571D3ED-0D37-49C8-B60E-172E8A6058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عنصر نائب للملاحظات 2">
            <a:extLst>
              <a:ext uri="{FF2B5EF4-FFF2-40B4-BE49-F238E27FC236}">
                <a16:creationId xmlns:a16="http://schemas.microsoft.com/office/drawing/2014/main" id="{6D582C82-2F0E-4929-A1A9-8938B0062B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cs typeface="Arial" panose="020B0604020202020204" pitchFamily="34" charset="0"/>
            </a:endParaRPr>
          </a:p>
        </p:txBody>
      </p:sp>
      <p:sp>
        <p:nvSpPr>
          <p:cNvPr id="52228" name="عنصر نائب لرقم الشريحة 3">
            <a:extLst>
              <a:ext uri="{FF2B5EF4-FFF2-40B4-BE49-F238E27FC236}">
                <a16:creationId xmlns:a16="http://schemas.microsoft.com/office/drawing/2014/main" id="{F361C05E-BBC6-4C26-9F46-52EB1738D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algn="l" fontAlgn="base">
              <a:spcBef>
                <a:spcPct val="0"/>
              </a:spcBef>
              <a:spcAft>
                <a:spcPct val="0"/>
              </a:spcAft>
            </a:pPr>
            <a:fld id="{54B8D1F7-8B55-4448-ADBF-802522CECAD4}" type="slidenum">
              <a:rPr lang="ar-SA" altLang="ar-SA" smtClean="0">
                <a:ea typeface="Majalla UI"/>
                <a:cs typeface="Majalla UI"/>
              </a:rPr>
              <a:pPr algn="l" fontAlgn="base">
                <a:spcBef>
                  <a:spcPct val="0"/>
                </a:spcBef>
                <a:spcAft>
                  <a:spcPct val="0"/>
                </a:spcAft>
              </a:pPr>
              <a:t>21</a:t>
            </a:fld>
            <a:endParaRPr lang="ar-SA" altLang="ar-SA">
              <a:ea typeface="Majalla UI"/>
              <a:cs typeface="Majalla U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عنصر نائب لصورة الشريحة 1">
            <a:extLst>
              <a:ext uri="{FF2B5EF4-FFF2-40B4-BE49-F238E27FC236}">
                <a16:creationId xmlns:a16="http://schemas.microsoft.com/office/drawing/2014/main" id="{3F10CA19-B1C1-4AEA-9583-39015DF759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عنصر نائب للملاحظات 2">
            <a:extLst>
              <a:ext uri="{FF2B5EF4-FFF2-40B4-BE49-F238E27FC236}">
                <a16:creationId xmlns:a16="http://schemas.microsoft.com/office/drawing/2014/main" id="{389CD640-9C69-46F1-B743-820F32DFF2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cs typeface="Arial" panose="020B0604020202020204" pitchFamily="34" charset="0"/>
            </a:endParaRPr>
          </a:p>
        </p:txBody>
      </p:sp>
      <p:sp>
        <p:nvSpPr>
          <p:cNvPr id="54276" name="عنصر نائب لرقم الشريحة 3">
            <a:extLst>
              <a:ext uri="{FF2B5EF4-FFF2-40B4-BE49-F238E27FC236}">
                <a16:creationId xmlns:a16="http://schemas.microsoft.com/office/drawing/2014/main" id="{D670DEE4-DCE4-4317-861A-45FC45AE75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algn="l" fontAlgn="base">
              <a:spcBef>
                <a:spcPct val="0"/>
              </a:spcBef>
              <a:spcAft>
                <a:spcPct val="0"/>
              </a:spcAft>
            </a:pPr>
            <a:fld id="{A5B6BEEF-FA12-43BF-BC11-D2EE11640304}" type="slidenum">
              <a:rPr lang="ar-SA" altLang="ar-SA" smtClean="0">
                <a:ea typeface="Majalla UI"/>
                <a:cs typeface="Majalla UI"/>
              </a:rPr>
              <a:pPr algn="l" fontAlgn="base">
                <a:spcBef>
                  <a:spcPct val="0"/>
                </a:spcBef>
                <a:spcAft>
                  <a:spcPct val="0"/>
                </a:spcAft>
              </a:pPr>
              <a:t>22</a:t>
            </a:fld>
            <a:endParaRPr lang="ar-SA" altLang="ar-SA">
              <a:ea typeface="Majalla UI"/>
              <a:cs typeface="Majalla U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عنصر نائب لصورة الشريحة 1">
            <a:extLst>
              <a:ext uri="{FF2B5EF4-FFF2-40B4-BE49-F238E27FC236}">
                <a16:creationId xmlns:a16="http://schemas.microsoft.com/office/drawing/2014/main" id="{0B5DA584-6050-4D14-9B36-298C558774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عنصر نائب للملاحظات 2">
            <a:extLst>
              <a:ext uri="{FF2B5EF4-FFF2-40B4-BE49-F238E27FC236}">
                <a16:creationId xmlns:a16="http://schemas.microsoft.com/office/drawing/2014/main" id="{9FB864F3-2CAB-4AD6-8423-06ECE8FE94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cs typeface="Arial" panose="020B0604020202020204" pitchFamily="34" charset="0"/>
            </a:endParaRPr>
          </a:p>
        </p:txBody>
      </p:sp>
      <p:sp>
        <p:nvSpPr>
          <p:cNvPr id="56324" name="عنصر نائب لرقم الشريحة 3">
            <a:extLst>
              <a:ext uri="{FF2B5EF4-FFF2-40B4-BE49-F238E27FC236}">
                <a16:creationId xmlns:a16="http://schemas.microsoft.com/office/drawing/2014/main" id="{060AF9AE-BB8D-4059-A45A-E50CCA2482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algn="l" fontAlgn="base">
              <a:spcBef>
                <a:spcPct val="0"/>
              </a:spcBef>
              <a:spcAft>
                <a:spcPct val="0"/>
              </a:spcAft>
            </a:pPr>
            <a:fld id="{71AF6465-94C0-4C5D-AA4D-7151BC3C6BAB}" type="slidenum">
              <a:rPr lang="ar-SA" altLang="ar-SA" smtClean="0">
                <a:ea typeface="Majalla UI"/>
                <a:cs typeface="Majalla UI"/>
              </a:rPr>
              <a:pPr algn="l" fontAlgn="base">
                <a:spcBef>
                  <a:spcPct val="0"/>
                </a:spcBef>
                <a:spcAft>
                  <a:spcPct val="0"/>
                </a:spcAft>
              </a:pPr>
              <a:t>23</a:t>
            </a:fld>
            <a:endParaRPr lang="ar-SA" altLang="ar-SA">
              <a:ea typeface="Majalla UI"/>
              <a:cs typeface="Majalla U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صر نائب لصورة الشريحة 1">
            <a:extLst>
              <a:ext uri="{FF2B5EF4-FFF2-40B4-BE49-F238E27FC236}">
                <a16:creationId xmlns:a16="http://schemas.microsoft.com/office/drawing/2014/main" id="{B425D0CE-76A7-4633-B19E-55FBE621BD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عنصر نائب للملاحظات 2">
            <a:extLst>
              <a:ext uri="{FF2B5EF4-FFF2-40B4-BE49-F238E27FC236}">
                <a16:creationId xmlns:a16="http://schemas.microsoft.com/office/drawing/2014/main" id="{657B756E-AD64-4138-9BDF-4448F0BFAF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cs typeface="Arial" panose="020B0604020202020204" pitchFamily="34" charset="0"/>
            </a:endParaRPr>
          </a:p>
        </p:txBody>
      </p:sp>
      <p:sp>
        <p:nvSpPr>
          <p:cNvPr id="22532" name="عنصر نائب لرقم الشريحة 3">
            <a:extLst>
              <a:ext uri="{FF2B5EF4-FFF2-40B4-BE49-F238E27FC236}">
                <a16:creationId xmlns:a16="http://schemas.microsoft.com/office/drawing/2014/main" id="{C8388077-3008-4C9C-8EAE-139A8A37A1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algn="l" fontAlgn="base">
              <a:spcBef>
                <a:spcPct val="0"/>
              </a:spcBef>
              <a:spcAft>
                <a:spcPct val="0"/>
              </a:spcAft>
            </a:pPr>
            <a:fld id="{0FCF1A52-39AA-4FED-9406-A17A94558A11}" type="slidenum">
              <a:rPr lang="ar-SA" altLang="ar-SA" smtClean="0">
                <a:ea typeface="Majalla UI"/>
                <a:cs typeface="Majalla UI"/>
              </a:rPr>
              <a:pPr algn="l" fontAlgn="base">
                <a:spcBef>
                  <a:spcPct val="0"/>
                </a:spcBef>
                <a:spcAft>
                  <a:spcPct val="0"/>
                </a:spcAft>
              </a:pPr>
              <a:t>5</a:t>
            </a:fld>
            <a:endParaRPr lang="ar-SA" altLang="ar-SA">
              <a:ea typeface="Majalla UI"/>
              <a:cs typeface="Majalla U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صر نائب لصورة الشريحة 1">
            <a:extLst>
              <a:ext uri="{FF2B5EF4-FFF2-40B4-BE49-F238E27FC236}">
                <a16:creationId xmlns:a16="http://schemas.microsoft.com/office/drawing/2014/main" id="{398F049D-F1D2-4A89-A66D-7E5CFE5343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عنصر نائب للملاحظات 2">
            <a:extLst>
              <a:ext uri="{FF2B5EF4-FFF2-40B4-BE49-F238E27FC236}">
                <a16:creationId xmlns:a16="http://schemas.microsoft.com/office/drawing/2014/main" id="{4D90119B-0C54-4A7F-8B45-4BF1E6C3EF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cs typeface="Arial" panose="020B0604020202020204" pitchFamily="34" charset="0"/>
            </a:endParaRPr>
          </a:p>
        </p:txBody>
      </p:sp>
      <p:sp>
        <p:nvSpPr>
          <p:cNvPr id="24580" name="عنصر نائب لرقم الشريحة 3">
            <a:extLst>
              <a:ext uri="{FF2B5EF4-FFF2-40B4-BE49-F238E27FC236}">
                <a16:creationId xmlns:a16="http://schemas.microsoft.com/office/drawing/2014/main" id="{F23F04F4-F456-4618-ADB5-E4BD53E65B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algn="l" fontAlgn="base">
              <a:spcBef>
                <a:spcPct val="0"/>
              </a:spcBef>
              <a:spcAft>
                <a:spcPct val="0"/>
              </a:spcAft>
            </a:pPr>
            <a:fld id="{B6D74070-5D31-4147-901D-AA2F2BC55AAA}" type="slidenum">
              <a:rPr lang="ar-SA" altLang="ar-SA" smtClean="0">
                <a:ea typeface="Majalla UI"/>
                <a:cs typeface="Majalla UI"/>
              </a:rPr>
              <a:pPr algn="l" fontAlgn="base">
                <a:spcBef>
                  <a:spcPct val="0"/>
                </a:spcBef>
                <a:spcAft>
                  <a:spcPct val="0"/>
                </a:spcAft>
              </a:pPr>
              <a:t>6</a:t>
            </a:fld>
            <a:endParaRPr lang="ar-SA" altLang="ar-SA">
              <a:ea typeface="Majalla UI"/>
              <a:cs typeface="Majalla U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صر نائب لصورة الشريحة 1">
            <a:extLst>
              <a:ext uri="{FF2B5EF4-FFF2-40B4-BE49-F238E27FC236}">
                <a16:creationId xmlns:a16="http://schemas.microsoft.com/office/drawing/2014/main" id="{5A387036-B86C-4BEF-BC9B-785AB895EC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عنصر نائب للملاحظات 2">
            <a:extLst>
              <a:ext uri="{FF2B5EF4-FFF2-40B4-BE49-F238E27FC236}">
                <a16:creationId xmlns:a16="http://schemas.microsoft.com/office/drawing/2014/main" id="{3F32730B-0A46-4B06-9D8B-D61B63EB72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cs typeface="Arial" panose="020B0604020202020204" pitchFamily="34" charset="0"/>
            </a:endParaRPr>
          </a:p>
        </p:txBody>
      </p:sp>
      <p:sp>
        <p:nvSpPr>
          <p:cNvPr id="26628" name="عنصر نائب لرقم الشريحة 3">
            <a:extLst>
              <a:ext uri="{FF2B5EF4-FFF2-40B4-BE49-F238E27FC236}">
                <a16:creationId xmlns:a16="http://schemas.microsoft.com/office/drawing/2014/main" id="{C0337C14-56E4-4F7D-8288-590A7874D1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algn="l" fontAlgn="base">
              <a:spcBef>
                <a:spcPct val="0"/>
              </a:spcBef>
              <a:spcAft>
                <a:spcPct val="0"/>
              </a:spcAft>
            </a:pPr>
            <a:fld id="{0F13DD0D-F1FB-4A5D-8095-0754728962F2}" type="slidenum">
              <a:rPr lang="ar-SA" altLang="ar-SA" smtClean="0">
                <a:ea typeface="Majalla UI"/>
                <a:cs typeface="Majalla UI"/>
              </a:rPr>
              <a:pPr algn="l" fontAlgn="base">
                <a:spcBef>
                  <a:spcPct val="0"/>
                </a:spcBef>
                <a:spcAft>
                  <a:spcPct val="0"/>
                </a:spcAft>
              </a:pPr>
              <a:t>7</a:t>
            </a:fld>
            <a:endParaRPr lang="ar-SA" altLang="ar-SA">
              <a:ea typeface="Majalla UI"/>
              <a:cs typeface="Majalla U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صر نائب لصورة الشريحة 1">
            <a:extLst>
              <a:ext uri="{FF2B5EF4-FFF2-40B4-BE49-F238E27FC236}">
                <a16:creationId xmlns:a16="http://schemas.microsoft.com/office/drawing/2014/main" id="{84F4DB9C-C390-4A6B-8136-AFD213C3AF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عنصر نائب للملاحظات 2">
            <a:extLst>
              <a:ext uri="{FF2B5EF4-FFF2-40B4-BE49-F238E27FC236}">
                <a16:creationId xmlns:a16="http://schemas.microsoft.com/office/drawing/2014/main" id="{CD4A9F52-7A35-4914-99A2-2F82FB9D43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cs typeface="Arial" panose="020B0604020202020204" pitchFamily="34" charset="0"/>
            </a:endParaRPr>
          </a:p>
        </p:txBody>
      </p:sp>
      <p:sp>
        <p:nvSpPr>
          <p:cNvPr id="28676" name="عنصر نائب لرقم الشريحة 3">
            <a:extLst>
              <a:ext uri="{FF2B5EF4-FFF2-40B4-BE49-F238E27FC236}">
                <a16:creationId xmlns:a16="http://schemas.microsoft.com/office/drawing/2014/main" id="{1ADFEA58-DB37-429A-8022-CAD704C8CC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algn="l" fontAlgn="base">
              <a:spcBef>
                <a:spcPct val="0"/>
              </a:spcBef>
              <a:spcAft>
                <a:spcPct val="0"/>
              </a:spcAft>
            </a:pPr>
            <a:fld id="{2BC5EE04-1AB4-49EA-BEA7-3A38EF84CD66}" type="slidenum">
              <a:rPr lang="ar-SA" altLang="ar-SA" smtClean="0">
                <a:ea typeface="Majalla UI"/>
                <a:cs typeface="Majalla UI"/>
              </a:rPr>
              <a:pPr algn="l" fontAlgn="base">
                <a:spcBef>
                  <a:spcPct val="0"/>
                </a:spcBef>
                <a:spcAft>
                  <a:spcPct val="0"/>
                </a:spcAft>
              </a:pPr>
              <a:t>8</a:t>
            </a:fld>
            <a:endParaRPr lang="ar-SA" altLang="ar-SA">
              <a:ea typeface="Majalla UI"/>
              <a:cs typeface="Majalla U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عنصر نائب لصورة الشريحة 1">
            <a:extLst>
              <a:ext uri="{FF2B5EF4-FFF2-40B4-BE49-F238E27FC236}">
                <a16:creationId xmlns:a16="http://schemas.microsoft.com/office/drawing/2014/main" id="{C7AF5BDE-C2C2-47E3-B54E-157E9CC951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عنصر نائب للملاحظات 2">
            <a:extLst>
              <a:ext uri="{FF2B5EF4-FFF2-40B4-BE49-F238E27FC236}">
                <a16:creationId xmlns:a16="http://schemas.microsoft.com/office/drawing/2014/main" id="{7D0A5F71-6A42-42F5-99F8-9DBCFFE3C0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cs typeface="Arial" panose="020B0604020202020204" pitchFamily="34" charset="0"/>
            </a:endParaRPr>
          </a:p>
        </p:txBody>
      </p:sp>
      <p:sp>
        <p:nvSpPr>
          <p:cNvPr id="30724" name="عنصر نائب لرقم الشريحة 3">
            <a:extLst>
              <a:ext uri="{FF2B5EF4-FFF2-40B4-BE49-F238E27FC236}">
                <a16:creationId xmlns:a16="http://schemas.microsoft.com/office/drawing/2014/main" id="{B0FB2FF9-F697-4B23-AF2A-F909CA68C4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algn="l" fontAlgn="base">
              <a:spcBef>
                <a:spcPct val="0"/>
              </a:spcBef>
              <a:spcAft>
                <a:spcPct val="0"/>
              </a:spcAft>
            </a:pPr>
            <a:fld id="{C19F3BAA-0F5A-4C4F-92E0-D9AE0FC4CD09}" type="slidenum">
              <a:rPr lang="ar-SA" altLang="ar-SA" smtClean="0">
                <a:ea typeface="Majalla UI"/>
                <a:cs typeface="Majalla UI"/>
              </a:rPr>
              <a:pPr algn="l" fontAlgn="base">
                <a:spcBef>
                  <a:spcPct val="0"/>
                </a:spcBef>
                <a:spcAft>
                  <a:spcPct val="0"/>
                </a:spcAft>
              </a:pPr>
              <a:t>9</a:t>
            </a:fld>
            <a:endParaRPr lang="ar-SA" altLang="ar-SA">
              <a:ea typeface="Majalla UI"/>
              <a:cs typeface="Majalla U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صر نائب لصورة الشريحة 1">
            <a:extLst>
              <a:ext uri="{FF2B5EF4-FFF2-40B4-BE49-F238E27FC236}">
                <a16:creationId xmlns:a16="http://schemas.microsoft.com/office/drawing/2014/main" id="{D7EAA388-5C8B-49E3-B741-2C34AC928C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عنصر نائب للملاحظات 2">
            <a:extLst>
              <a:ext uri="{FF2B5EF4-FFF2-40B4-BE49-F238E27FC236}">
                <a16:creationId xmlns:a16="http://schemas.microsoft.com/office/drawing/2014/main" id="{D115666A-154E-4A95-A42D-59F9DB973E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cs typeface="Arial" panose="020B0604020202020204" pitchFamily="34" charset="0"/>
            </a:endParaRPr>
          </a:p>
        </p:txBody>
      </p:sp>
      <p:sp>
        <p:nvSpPr>
          <p:cNvPr id="32772" name="عنصر نائب لرقم الشريحة 3">
            <a:extLst>
              <a:ext uri="{FF2B5EF4-FFF2-40B4-BE49-F238E27FC236}">
                <a16:creationId xmlns:a16="http://schemas.microsoft.com/office/drawing/2014/main" id="{E2CDEDAE-F902-45AF-8805-18B7E5E709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algn="l" fontAlgn="base">
              <a:spcBef>
                <a:spcPct val="0"/>
              </a:spcBef>
              <a:spcAft>
                <a:spcPct val="0"/>
              </a:spcAft>
            </a:pPr>
            <a:fld id="{C8FC3A85-C9BC-4E15-8E5E-F0834821A1FC}" type="slidenum">
              <a:rPr lang="ar-SA" altLang="ar-SA" smtClean="0">
                <a:ea typeface="Majalla UI"/>
                <a:cs typeface="Majalla UI"/>
              </a:rPr>
              <a:pPr algn="l" fontAlgn="base">
                <a:spcBef>
                  <a:spcPct val="0"/>
                </a:spcBef>
                <a:spcAft>
                  <a:spcPct val="0"/>
                </a:spcAft>
              </a:pPr>
              <a:t>10</a:t>
            </a:fld>
            <a:endParaRPr lang="ar-SA" altLang="ar-SA">
              <a:ea typeface="Majalla UI"/>
              <a:cs typeface="Majalla U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a:extLst>
              <a:ext uri="{FF2B5EF4-FFF2-40B4-BE49-F238E27FC236}">
                <a16:creationId xmlns:a16="http://schemas.microsoft.com/office/drawing/2014/main" id="{E5FF1B47-77D9-484C-936A-A1DF6EAD63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عنصر نائب للملاحظات 2">
            <a:extLst>
              <a:ext uri="{FF2B5EF4-FFF2-40B4-BE49-F238E27FC236}">
                <a16:creationId xmlns:a16="http://schemas.microsoft.com/office/drawing/2014/main" id="{B1E2A836-A911-443E-B8A2-3209223FC4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cs typeface="Arial" panose="020B0604020202020204" pitchFamily="34" charset="0"/>
            </a:endParaRPr>
          </a:p>
        </p:txBody>
      </p:sp>
      <p:sp>
        <p:nvSpPr>
          <p:cNvPr id="34820" name="عنصر نائب لرقم الشريحة 3">
            <a:extLst>
              <a:ext uri="{FF2B5EF4-FFF2-40B4-BE49-F238E27FC236}">
                <a16:creationId xmlns:a16="http://schemas.microsoft.com/office/drawing/2014/main" id="{EA395F51-D8DF-4229-B86D-B1148E0396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algn="l" fontAlgn="base">
              <a:spcBef>
                <a:spcPct val="0"/>
              </a:spcBef>
              <a:spcAft>
                <a:spcPct val="0"/>
              </a:spcAft>
            </a:pPr>
            <a:fld id="{66F0FB32-4A0E-4357-BAD1-AC153456CBE5}" type="slidenum">
              <a:rPr lang="ar-SA" altLang="ar-SA" smtClean="0">
                <a:ea typeface="Majalla UI"/>
                <a:cs typeface="Majalla UI"/>
              </a:rPr>
              <a:pPr algn="l" fontAlgn="base">
                <a:spcBef>
                  <a:spcPct val="0"/>
                </a:spcBef>
                <a:spcAft>
                  <a:spcPct val="0"/>
                </a:spcAft>
              </a:pPr>
              <a:t>11</a:t>
            </a:fld>
            <a:endParaRPr lang="ar-SA" altLang="ar-SA">
              <a:ea typeface="Majalla UI"/>
              <a:cs typeface="Majalla U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صر نائب لصورة الشريحة 1">
            <a:extLst>
              <a:ext uri="{FF2B5EF4-FFF2-40B4-BE49-F238E27FC236}">
                <a16:creationId xmlns:a16="http://schemas.microsoft.com/office/drawing/2014/main" id="{41AC0F32-0E7A-4724-B9D7-2B02ADA6BC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عنصر نائب للملاحظات 2">
            <a:extLst>
              <a:ext uri="{FF2B5EF4-FFF2-40B4-BE49-F238E27FC236}">
                <a16:creationId xmlns:a16="http://schemas.microsoft.com/office/drawing/2014/main" id="{900DC041-3FB4-4BE2-A101-C975B257E6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cs typeface="Arial" panose="020B0604020202020204" pitchFamily="34" charset="0"/>
            </a:endParaRPr>
          </a:p>
        </p:txBody>
      </p:sp>
      <p:sp>
        <p:nvSpPr>
          <p:cNvPr id="36868" name="عنصر نائب لرقم الشريحة 3">
            <a:extLst>
              <a:ext uri="{FF2B5EF4-FFF2-40B4-BE49-F238E27FC236}">
                <a16:creationId xmlns:a16="http://schemas.microsoft.com/office/drawing/2014/main" id="{A4CDD3CC-16FD-4668-9C4A-D2690EFC26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Calibri" panose="020F0502020204030204" pitchFamily="34" charset="0"/>
              </a:defRPr>
            </a:lvl1pPr>
            <a:lvl2pPr marL="742950" indent="-285750" algn="r" rtl="1">
              <a:spcBef>
                <a:spcPct val="30000"/>
              </a:spcBef>
              <a:defRPr sz="1200">
                <a:solidFill>
                  <a:schemeClr val="tx1"/>
                </a:solidFill>
                <a:latin typeface="Calibri" panose="020F0502020204030204" pitchFamily="34" charset="0"/>
                <a:cs typeface="Calibri" panose="020F0502020204030204" pitchFamily="34" charset="0"/>
              </a:defRPr>
            </a:lvl2pPr>
            <a:lvl3pPr marL="1143000" indent="-228600" algn="r" rtl="1">
              <a:spcBef>
                <a:spcPct val="30000"/>
              </a:spcBef>
              <a:defRPr sz="1200">
                <a:solidFill>
                  <a:schemeClr val="tx1"/>
                </a:solidFill>
                <a:latin typeface="Calibri" panose="020F0502020204030204" pitchFamily="34" charset="0"/>
                <a:cs typeface="Calibri" panose="020F0502020204030204" pitchFamily="34" charset="0"/>
              </a:defRPr>
            </a:lvl3pPr>
            <a:lvl4pPr marL="1600200" indent="-228600" algn="r" rtl="1">
              <a:spcBef>
                <a:spcPct val="30000"/>
              </a:spcBef>
              <a:defRPr sz="1200">
                <a:solidFill>
                  <a:schemeClr val="tx1"/>
                </a:solidFill>
                <a:latin typeface="Calibri" panose="020F0502020204030204" pitchFamily="34" charset="0"/>
                <a:cs typeface="Calibri" panose="020F0502020204030204" pitchFamily="34" charset="0"/>
              </a:defRPr>
            </a:lvl4pPr>
            <a:lvl5pPr marL="2057400" indent="-228600" algn="r" rtl="1">
              <a:spcBef>
                <a:spcPct val="30000"/>
              </a:spcBef>
              <a:defRPr sz="1200">
                <a:solidFill>
                  <a:schemeClr val="tx1"/>
                </a:solidFill>
                <a:latin typeface="Calibri" panose="020F0502020204030204" pitchFamily="34" charset="0"/>
                <a:cs typeface="Calibri" panose="020F0502020204030204" pitchFamily="34" charset="0"/>
              </a:defRPr>
            </a:lvl5pPr>
            <a:lvl6pPr marL="25146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29718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4290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3886200" indent="-228600" algn="r" defTabSz="457200" rtl="1"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algn="l" fontAlgn="base">
              <a:spcBef>
                <a:spcPct val="0"/>
              </a:spcBef>
              <a:spcAft>
                <a:spcPct val="0"/>
              </a:spcAft>
            </a:pPr>
            <a:fld id="{272EA896-EA47-4072-A7D8-27A20E313705}" type="slidenum">
              <a:rPr lang="ar-SA" altLang="ar-SA" smtClean="0">
                <a:ea typeface="Majalla UI"/>
                <a:cs typeface="Majalla UI"/>
              </a:rPr>
              <a:pPr algn="l" fontAlgn="base">
                <a:spcBef>
                  <a:spcPct val="0"/>
                </a:spcBef>
                <a:spcAft>
                  <a:spcPct val="0"/>
                </a:spcAft>
              </a:pPr>
              <a:t>12</a:t>
            </a:fld>
            <a:endParaRPr lang="ar-SA" altLang="ar-SA">
              <a:ea typeface="Majalla UI"/>
              <a:cs typeface="Majalla U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FC852010-66B6-4CD4-8426-DB5E7510F4B1}"/>
              </a:ext>
            </a:extLst>
          </p:cNvPr>
          <p:cNvGrpSpPr>
            <a:grpSpLocks/>
          </p:cNvGrpSpPr>
          <p:nvPr/>
        </p:nvGrpSpPr>
        <p:grpSpPr bwMode="auto">
          <a:xfrm>
            <a:off x="0" y="0"/>
            <a:ext cx="9144000" cy="6861175"/>
            <a:chOff x="0" y="0"/>
            <a:chExt cx="9144000" cy="6860799"/>
          </a:xfrm>
        </p:grpSpPr>
        <p:sp>
          <p:nvSpPr>
            <p:cNvPr id="5" name="Rectangle 4">
              <a:extLst>
                <a:ext uri="{FF2B5EF4-FFF2-40B4-BE49-F238E27FC236}">
                  <a16:creationId xmlns:a16="http://schemas.microsoft.com/office/drawing/2014/main" id="{35A9860D-2751-42E2-A711-D53676FF1418}"/>
                </a:ext>
              </a:extLst>
            </p:cNvPr>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B31A7098-09FA-4F6D-8AEB-DFDA13CD787A}"/>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833B2103-9227-4748-8CB6-99FE1F4D9972}"/>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383FDD95-1E09-4069-AB81-884708F49F58}"/>
                </a:ext>
              </a:extLst>
            </p:cNvPr>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9C35B95B-7955-4CED-ADB4-C9D72BC5F9D9}"/>
                </a:ext>
              </a:extLst>
            </p:cNvPr>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E0336F99-6DBA-4252-A902-03E3A395AC67}"/>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708AEBCB-13D1-441A-BB13-B3A0073B3B00}"/>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grpSp>
      <p:sp>
        <p:nvSpPr>
          <p:cNvPr id="12" name="Rectangle 11">
            <a:extLst>
              <a:ext uri="{FF2B5EF4-FFF2-40B4-BE49-F238E27FC236}">
                <a16:creationId xmlns:a16="http://schemas.microsoft.com/office/drawing/2014/main" id="{B8DDCAAA-7951-40E1-BC68-9FFB55BA0EE8}"/>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713BBB06-1872-4542-87FA-56AFE4A6378A}"/>
              </a:ext>
            </a:extLst>
          </p:cNvPr>
          <p:cNvSpPr>
            <a:spLocks noGrp="1"/>
          </p:cNvSpPr>
          <p:nvPr>
            <p:ph type="dt" sz="half" idx="10"/>
          </p:nvPr>
        </p:nvSpPr>
        <p:spPr bwMode="gray">
          <a:xfrm rot="5400000">
            <a:off x="7477125" y="1828800"/>
            <a:ext cx="990600" cy="228600"/>
          </a:xfrm>
        </p:spPr>
        <p:txBody>
          <a:bodyPr/>
          <a:lstStyle>
            <a:lvl1pPr algn="l">
              <a:defRPr b="0" i="0">
                <a:solidFill>
                  <a:schemeClr val="bg1"/>
                </a:solidFill>
              </a:defRPr>
            </a:lvl1pPr>
          </a:lstStyle>
          <a:p>
            <a:pPr>
              <a:defRPr/>
            </a:pPr>
            <a:fld id="{C16858FA-5765-4E88-BD76-2709D36DBFAD}" type="datetimeFigureOut">
              <a:rPr lang="ar-SA"/>
              <a:pPr>
                <a:defRPr/>
              </a:pPr>
              <a:t>29/01/1440</a:t>
            </a:fld>
            <a:endParaRPr lang="ar-SA"/>
          </a:p>
        </p:txBody>
      </p:sp>
      <p:sp>
        <p:nvSpPr>
          <p:cNvPr id="14" name="Footer Placeholder 4">
            <a:extLst>
              <a:ext uri="{FF2B5EF4-FFF2-40B4-BE49-F238E27FC236}">
                <a16:creationId xmlns:a16="http://schemas.microsoft.com/office/drawing/2014/main" id="{832954DC-B4A2-484A-AEB5-0AA3EF791127}"/>
              </a:ext>
            </a:extLst>
          </p:cNvPr>
          <p:cNvSpPr>
            <a:spLocks noGrp="1"/>
          </p:cNvSpPr>
          <p:nvPr>
            <p:ph type="ftr" sz="quarter" idx="11"/>
          </p:nvPr>
        </p:nvSpPr>
        <p:spPr bwMode="gray">
          <a:xfrm rot="5400000">
            <a:off x="6236494" y="3264694"/>
            <a:ext cx="3859212" cy="228600"/>
          </a:xfrm>
        </p:spPr>
        <p:txBody>
          <a:bodyPr/>
          <a:lstStyle>
            <a:lvl1pPr>
              <a:defRPr b="0" i="0">
                <a:solidFill>
                  <a:schemeClr val="bg1"/>
                </a:solidFill>
              </a:defRPr>
            </a:lvl1pPr>
          </a:lstStyle>
          <a:p>
            <a:pPr>
              <a:defRPr/>
            </a:pPr>
            <a:endParaRPr lang="ar-SA"/>
          </a:p>
        </p:txBody>
      </p:sp>
      <p:sp>
        <p:nvSpPr>
          <p:cNvPr id="15" name="Slide Number Placeholder 5">
            <a:extLst>
              <a:ext uri="{FF2B5EF4-FFF2-40B4-BE49-F238E27FC236}">
                <a16:creationId xmlns:a16="http://schemas.microsoft.com/office/drawing/2014/main" id="{BB0CF25F-3185-4C3A-98D3-B726B4984445}"/>
              </a:ext>
            </a:extLst>
          </p:cNvPr>
          <p:cNvSpPr>
            <a:spLocks noGrp="1"/>
          </p:cNvSpPr>
          <p:nvPr>
            <p:ph type="sldNum" sz="quarter" idx="12"/>
          </p:nvPr>
        </p:nvSpPr>
        <p:spPr/>
        <p:txBody>
          <a:bodyPr/>
          <a:lstStyle>
            <a:lvl1pPr algn="ctr">
              <a:defRPr sz="2800" b="0" i="0">
                <a:solidFill>
                  <a:schemeClr val="bg1"/>
                </a:solidFill>
                <a:latin typeface="+mn-lt"/>
              </a:defRPr>
            </a:lvl1pPr>
          </a:lstStyle>
          <a:p>
            <a:pPr>
              <a:defRPr/>
            </a:pPr>
            <a:fld id="{AC69FDFA-0A97-42BA-996A-FE902C650492}" type="slidenum">
              <a:rPr lang="ar-SA" altLang="aa-ET"/>
              <a:pPr>
                <a:defRPr/>
              </a:pPr>
              <a:t>‹#›</a:t>
            </a:fld>
            <a:endParaRPr lang="ar-SA" altLang="aa-ET"/>
          </a:p>
        </p:txBody>
      </p:sp>
    </p:spTree>
    <p:extLst>
      <p:ext uri="{BB962C8B-B14F-4D97-AF65-F5344CB8AC3E}">
        <p14:creationId xmlns:p14="http://schemas.microsoft.com/office/powerpoint/2010/main" val="312982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5" name="Group 17">
            <a:extLst>
              <a:ext uri="{FF2B5EF4-FFF2-40B4-BE49-F238E27FC236}">
                <a16:creationId xmlns:a16="http://schemas.microsoft.com/office/drawing/2014/main" id="{4568C281-8AC1-4BB7-B5DE-9335818C2C1A}"/>
              </a:ext>
            </a:extLst>
          </p:cNvPr>
          <p:cNvGrpSpPr>
            <a:grpSpLocks/>
          </p:cNvGrpSpPr>
          <p:nvPr/>
        </p:nvGrpSpPr>
        <p:grpSpPr bwMode="auto">
          <a:xfrm>
            <a:off x="0" y="0"/>
            <a:ext cx="9144000" cy="6861175"/>
            <a:chOff x="0" y="0"/>
            <a:chExt cx="9144000" cy="6860799"/>
          </a:xfrm>
        </p:grpSpPr>
        <p:sp>
          <p:nvSpPr>
            <p:cNvPr id="6" name="Rectangle 5">
              <a:extLst>
                <a:ext uri="{FF2B5EF4-FFF2-40B4-BE49-F238E27FC236}">
                  <a16:creationId xmlns:a16="http://schemas.microsoft.com/office/drawing/2014/main" id="{A6BF946C-1E6D-4B06-BC02-2B2321D0CB50}"/>
                </a:ext>
              </a:extLst>
            </p:cNvPr>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27B930E8-8116-49CF-93E7-ACE28B878BD2}"/>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70428D7C-D917-4454-9044-75EEB7DA83BB}"/>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7FF4EA00-C17C-41AC-9CF0-05435142EFD8}"/>
                </a:ext>
              </a:extLst>
            </p:cNvPr>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6C32A759-2992-4BD6-8DB5-277F6355B34E}"/>
                </a:ext>
              </a:extLst>
            </p:cNvPr>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8A63F28E-B7DA-4D81-ACD7-BD7884E053D4}"/>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183F984-DA3F-4BCF-802D-E155DE8837BF}"/>
                </a:ext>
              </a:extLst>
            </p:cNvPr>
            <p:cNvSpPr/>
            <p:nvPr/>
          </p:nvSpPr>
          <p:spPr>
            <a:xfrm>
              <a:off x="422275" y="401616"/>
              <a:ext cx="8326438" cy="31414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7C822D0D-07D4-44B6-A9E5-5ABA64BC03D4}"/>
                </a:ext>
              </a:extLst>
            </p:cNvPr>
            <p:cNvSpPr>
              <a:spLocks/>
            </p:cNvSpPr>
            <p:nvPr/>
          </p:nvSpPr>
          <p:spPr bwMode="gray">
            <a:xfrm rot="10204164">
              <a:off x="426788" y="4564241"/>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sp>
          <p:nvSpPr>
            <p:cNvPr id="14" name="Freeform 9">
              <a:extLst>
                <a:ext uri="{FF2B5EF4-FFF2-40B4-BE49-F238E27FC236}">
                  <a16:creationId xmlns:a16="http://schemas.microsoft.com/office/drawing/2014/main" id="{37BCDE83-F8DB-415D-BD3B-DF3E8AC9D472}"/>
                </a:ext>
              </a:extLst>
            </p:cNvPr>
            <p:cNvSpPr>
              <a:spLocks/>
            </p:cNvSpPr>
            <p:nvPr/>
          </p:nvSpPr>
          <p:spPr bwMode="gray">
            <a:xfrm rot="10800000">
              <a:off x="485023" y="2670079"/>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342783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sp>
          <p:nvSpPr>
            <p:cNvPr id="15" name="Freeform 5">
              <a:extLst>
                <a:ext uri="{FF2B5EF4-FFF2-40B4-BE49-F238E27FC236}">
                  <a16:creationId xmlns:a16="http://schemas.microsoft.com/office/drawing/2014/main" id="{F7529622-2B92-4941-B5F4-AD68E6AB4BF3}"/>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grpSp>
      <p:sp>
        <p:nvSpPr>
          <p:cNvPr id="16" name="Rectangle 15">
            <a:extLst>
              <a:ext uri="{FF2B5EF4-FFF2-40B4-BE49-F238E27FC236}">
                <a16:creationId xmlns:a16="http://schemas.microsoft.com/office/drawing/2014/main" id="{1074576E-ECFF-4D01-885A-8EA044D55846}"/>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7" name="Date Placeholder 4">
            <a:extLst>
              <a:ext uri="{FF2B5EF4-FFF2-40B4-BE49-F238E27FC236}">
                <a16:creationId xmlns:a16="http://schemas.microsoft.com/office/drawing/2014/main" id="{3059A1F6-8795-4B4C-91CC-F6DFEECDD778}"/>
              </a:ext>
            </a:extLst>
          </p:cNvPr>
          <p:cNvSpPr>
            <a:spLocks noGrp="1"/>
          </p:cNvSpPr>
          <p:nvPr>
            <p:ph type="dt" sz="half" idx="10"/>
          </p:nvPr>
        </p:nvSpPr>
        <p:spPr/>
        <p:txBody>
          <a:bodyPr/>
          <a:lstStyle>
            <a:lvl1pPr>
              <a:defRPr/>
            </a:lvl1pPr>
          </a:lstStyle>
          <a:p>
            <a:pPr>
              <a:defRPr/>
            </a:pPr>
            <a:fld id="{CACBB54B-B597-43DC-A2B2-DC867DADEC16}" type="datetimeFigureOut">
              <a:rPr lang="ar-SA"/>
              <a:pPr>
                <a:defRPr/>
              </a:pPr>
              <a:t>29/01/1440</a:t>
            </a:fld>
            <a:endParaRPr lang="ar-SA"/>
          </a:p>
        </p:txBody>
      </p:sp>
      <p:sp>
        <p:nvSpPr>
          <p:cNvPr id="18" name="Footer Placeholder 5">
            <a:extLst>
              <a:ext uri="{FF2B5EF4-FFF2-40B4-BE49-F238E27FC236}">
                <a16:creationId xmlns:a16="http://schemas.microsoft.com/office/drawing/2014/main" id="{3373880F-365E-4D5B-B3FD-B5C44BB3C0E7}"/>
              </a:ext>
            </a:extLst>
          </p:cNvPr>
          <p:cNvSpPr>
            <a:spLocks noGrp="1"/>
          </p:cNvSpPr>
          <p:nvPr>
            <p:ph type="ftr" sz="quarter" idx="11"/>
          </p:nvPr>
        </p:nvSpPr>
        <p:spPr/>
        <p:txBody>
          <a:bodyPr/>
          <a:lstStyle>
            <a:lvl1pPr>
              <a:defRPr/>
            </a:lvl1pPr>
          </a:lstStyle>
          <a:p>
            <a:pPr>
              <a:defRPr/>
            </a:pPr>
            <a:endParaRPr lang="ar-SA"/>
          </a:p>
        </p:txBody>
      </p:sp>
      <p:sp>
        <p:nvSpPr>
          <p:cNvPr id="19" name="Slide Number Placeholder 6">
            <a:extLst>
              <a:ext uri="{FF2B5EF4-FFF2-40B4-BE49-F238E27FC236}">
                <a16:creationId xmlns:a16="http://schemas.microsoft.com/office/drawing/2014/main" id="{8ED0276B-3BDA-4B4F-AB4F-2C1A3A1A1247}"/>
              </a:ext>
            </a:extLst>
          </p:cNvPr>
          <p:cNvSpPr>
            <a:spLocks noGrp="1"/>
          </p:cNvSpPr>
          <p:nvPr>
            <p:ph type="sldNum" sz="quarter" idx="12"/>
          </p:nvPr>
        </p:nvSpPr>
        <p:spPr>
          <a:xfrm>
            <a:off x="7766050" y="295275"/>
            <a:ext cx="628650" cy="768350"/>
          </a:xfrm>
        </p:spPr>
        <p:txBody>
          <a:bodyPr/>
          <a:lstStyle>
            <a:lvl1pPr>
              <a:defRPr/>
            </a:lvl1pPr>
          </a:lstStyle>
          <a:p>
            <a:pPr>
              <a:defRPr/>
            </a:pPr>
            <a:fld id="{41D4A0C8-E0D1-422B-A8AE-3CA48584072F}" type="slidenum">
              <a:rPr lang="ar-SA" altLang="aa-ET"/>
              <a:pPr>
                <a:defRPr/>
              </a:pPr>
              <a:t>‹#›</a:t>
            </a:fld>
            <a:endParaRPr lang="ar-SA" altLang="aa-ET"/>
          </a:p>
        </p:txBody>
      </p:sp>
    </p:spTree>
    <p:extLst>
      <p:ext uri="{BB962C8B-B14F-4D97-AF65-F5344CB8AC3E}">
        <p14:creationId xmlns:p14="http://schemas.microsoft.com/office/powerpoint/2010/main" val="182539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48546279-027F-4211-B7FF-3432DAF430E5}"/>
              </a:ext>
            </a:extLst>
          </p:cNvPr>
          <p:cNvGrpSpPr>
            <a:grpSpLocks/>
          </p:cNvGrpSpPr>
          <p:nvPr/>
        </p:nvGrpSpPr>
        <p:grpSpPr bwMode="auto">
          <a:xfrm>
            <a:off x="0" y="0"/>
            <a:ext cx="9144000" cy="6861175"/>
            <a:chOff x="0" y="0"/>
            <a:chExt cx="9144000" cy="6860799"/>
          </a:xfrm>
        </p:grpSpPr>
        <p:sp>
          <p:nvSpPr>
            <p:cNvPr id="5" name="Rectangle 4">
              <a:extLst>
                <a:ext uri="{FF2B5EF4-FFF2-40B4-BE49-F238E27FC236}">
                  <a16:creationId xmlns:a16="http://schemas.microsoft.com/office/drawing/2014/main" id="{18567A97-411A-44FA-A488-76BF4898F235}"/>
                </a:ext>
              </a:extLst>
            </p:cNvPr>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8CEFC6FF-2E2B-40E0-BE1E-8EA35FE7A9BF}"/>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31F32BA7-94C1-4F96-A313-95F3483AC15C}"/>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410860E0-5122-4AAE-9715-83E9EEEF06F9}"/>
                </a:ext>
              </a:extLst>
            </p:cNvPr>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4DE191B0-B719-49AC-9B11-3994BE4C15D4}"/>
                </a:ext>
              </a:extLst>
            </p:cNvPr>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87A6B400-A67B-41A1-9655-829B0346588E}"/>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BE5315BA-FE21-41A5-9369-E7CB36C43E2A}"/>
                </a:ext>
              </a:extLst>
            </p:cNvPr>
            <p:cNvSpPr>
              <a:spLocks/>
            </p:cNvSpPr>
            <p:nvPr/>
          </p:nvSpPr>
          <p:spPr bwMode="gray">
            <a:xfrm rot="-589932">
              <a:off x="6359946" y="2780895"/>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sp>
          <p:nvSpPr>
            <p:cNvPr id="12" name="Rectangle 11">
              <a:extLst>
                <a:ext uri="{FF2B5EF4-FFF2-40B4-BE49-F238E27FC236}">
                  <a16:creationId xmlns:a16="http://schemas.microsoft.com/office/drawing/2014/main" id="{C609F127-4458-4E39-9B00-8005A6E29946}"/>
                </a:ext>
              </a:extLst>
            </p:cNvPr>
            <p:cNvSpPr/>
            <p:nvPr/>
          </p:nvSpPr>
          <p:spPr>
            <a:xfrm>
              <a:off x="485775" y="4343162"/>
              <a:ext cx="8181975" cy="2112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8">
              <a:extLst>
                <a:ext uri="{FF2B5EF4-FFF2-40B4-BE49-F238E27FC236}">
                  <a16:creationId xmlns:a16="http://schemas.microsoft.com/office/drawing/2014/main" id="{21F58FD1-5667-494E-9A74-EB5E08CB67C9}"/>
                </a:ext>
              </a:extLst>
            </p:cNvPr>
            <p:cNvSpPr>
              <a:spLocks/>
            </p:cNvSpPr>
            <p:nvPr/>
          </p:nvSpPr>
          <p:spPr bwMode="gray">
            <a:xfrm>
              <a:off x="485023" y="2854646"/>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342783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sp>
          <p:nvSpPr>
            <p:cNvPr id="15" name="Freeform 5">
              <a:extLst>
                <a:ext uri="{FF2B5EF4-FFF2-40B4-BE49-F238E27FC236}">
                  <a16:creationId xmlns:a16="http://schemas.microsoft.com/office/drawing/2014/main" id="{D88FD82C-D570-4ECA-966A-11CB2AD4DBD3}"/>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grpSp>
      <p:sp>
        <p:nvSpPr>
          <p:cNvPr id="16" name="Rectangle 15">
            <a:extLst>
              <a:ext uri="{FF2B5EF4-FFF2-40B4-BE49-F238E27FC236}">
                <a16:creationId xmlns:a16="http://schemas.microsoft.com/office/drawing/2014/main" id="{67453652-BFAB-46B6-8401-CCF9AF4DE3F2}"/>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7" name="Date Placeholder 3">
            <a:extLst>
              <a:ext uri="{FF2B5EF4-FFF2-40B4-BE49-F238E27FC236}">
                <a16:creationId xmlns:a16="http://schemas.microsoft.com/office/drawing/2014/main" id="{2D2C3BD1-61D6-43E1-A116-F3EF3D214343}"/>
              </a:ext>
            </a:extLst>
          </p:cNvPr>
          <p:cNvSpPr>
            <a:spLocks noGrp="1"/>
          </p:cNvSpPr>
          <p:nvPr>
            <p:ph type="dt" sz="half" idx="10"/>
          </p:nvPr>
        </p:nvSpPr>
        <p:spPr/>
        <p:txBody>
          <a:bodyPr/>
          <a:lstStyle>
            <a:lvl1pPr>
              <a:defRPr/>
            </a:lvl1pPr>
          </a:lstStyle>
          <a:p>
            <a:pPr>
              <a:defRPr/>
            </a:pPr>
            <a:fld id="{6675CB7D-E731-40E2-9413-CD88EED42CB9}" type="datetimeFigureOut">
              <a:rPr lang="ar-SA"/>
              <a:pPr>
                <a:defRPr/>
              </a:pPr>
              <a:t>29/01/1440</a:t>
            </a:fld>
            <a:endParaRPr lang="ar-SA"/>
          </a:p>
        </p:txBody>
      </p:sp>
      <p:sp>
        <p:nvSpPr>
          <p:cNvPr id="18" name="Footer Placeholder 4">
            <a:extLst>
              <a:ext uri="{FF2B5EF4-FFF2-40B4-BE49-F238E27FC236}">
                <a16:creationId xmlns:a16="http://schemas.microsoft.com/office/drawing/2014/main" id="{A535E39D-D1D8-44F9-8E9B-DE69C32573C0}"/>
              </a:ext>
            </a:extLst>
          </p:cNvPr>
          <p:cNvSpPr>
            <a:spLocks noGrp="1"/>
          </p:cNvSpPr>
          <p:nvPr>
            <p:ph type="ftr" sz="quarter" idx="11"/>
          </p:nvPr>
        </p:nvSpPr>
        <p:spPr/>
        <p:txBody>
          <a:bodyPr/>
          <a:lstStyle>
            <a:lvl1pPr>
              <a:defRPr/>
            </a:lvl1pPr>
          </a:lstStyle>
          <a:p>
            <a:pPr>
              <a:defRPr/>
            </a:pPr>
            <a:endParaRPr lang="ar-SA"/>
          </a:p>
        </p:txBody>
      </p:sp>
      <p:sp>
        <p:nvSpPr>
          <p:cNvPr id="19" name="Slide Number Placeholder 5">
            <a:extLst>
              <a:ext uri="{FF2B5EF4-FFF2-40B4-BE49-F238E27FC236}">
                <a16:creationId xmlns:a16="http://schemas.microsoft.com/office/drawing/2014/main" id="{05A10A46-0D3E-4F5F-AB76-B6BF228A307A}"/>
              </a:ext>
            </a:extLst>
          </p:cNvPr>
          <p:cNvSpPr>
            <a:spLocks noGrp="1"/>
          </p:cNvSpPr>
          <p:nvPr>
            <p:ph type="sldNum" sz="quarter" idx="12"/>
          </p:nvPr>
        </p:nvSpPr>
        <p:spPr>
          <a:xfrm>
            <a:off x="7766050" y="295275"/>
            <a:ext cx="628650" cy="768350"/>
          </a:xfrm>
        </p:spPr>
        <p:txBody>
          <a:bodyPr/>
          <a:lstStyle>
            <a:lvl1pPr>
              <a:defRPr/>
            </a:lvl1pPr>
          </a:lstStyle>
          <a:p>
            <a:pPr>
              <a:defRPr/>
            </a:pPr>
            <a:fld id="{64FD9ED5-BC2B-4286-8DEE-625748F37966}" type="slidenum">
              <a:rPr lang="ar-SA" altLang="aa-ET"/>
              <a:pPr>
                <a:defRPr/>
              </a:pPr>
              <a:t>‹#›</a:t>
            </a:fld>
            <a:endParaRPr lang="ar-SA" altLang="aa-ET"/>
          </a:p>
        </p:txBody>
      </p:sp>
    </p:spTree>
    <p:extLst>
      <p:ext uri="{BB962C8B-B14F-4D97-AF65-F5344CB8AC3E}">
        <p14:creationId xmlns:p14="http://schemas.microsoft.com/office/powerpoint/2010/main" val="4288639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17">
            <a:extLst>
              <a:ext uri="{FF2B5EF4-FFF2-40B4-BE49-F238E27FC236}">
                <a16:creationId xmlns:a16="http://schemas.microsoft.com/office/drawing/2014/main" id="{60CD5593-37CE-4651-AC21-4F79F6B2D2FE}"/>
              </a:ext>
            </a:extLst>
          </p:cNvPr>
          <p:cNvGrpSpPr>
            <a:grpSpLocks/>
          </p:cNvGrpSpPr>
          <p:nvPr/>
        </p:nvGrpSpPr>
        <p:grpSpPr bwMode="auto">
          <a:xfrm>
            <a:off x="0" y="0"/>
            <a:ext cx="9144000" cy="6861175"/>
            <a:chOff x="0" y="0"/>
            <a:chExt cx="9144000" cy="6860799"/>
          </a:xfrm>
        </p:grpSpPr>
        <p:sp>
          <p:nvSpPr>
            <p:cNvPr id="6" name="Rectangle 5">
              <a:extLst>
                <a:ext uri="{FF2B5EF4-FFF2-40B4-BE49-F238E27FC236}">
                  <a16:creationId xmlns:a16="http://schemas.microsoft.com/office/drawing/2014/main" id="{D69F0256-200C-464D-A1D8-AFFB105498F2}"/>
                </a:ext>
              </a:extLst>
            </p:cNvPr>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86F4CC8E-1B21-4EA3-B2A2-EB904F1D7179}"/>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BADBFF29-6191-44FD-8D85-995B5B7EA10E}"/>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72271994-69A8-4864-BF07-2FAF8945DCF0}"/>
                </a:ext>
              </a:extLst>
            </p:cNvPr>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2F67AD4-5BB4-4F92-808E-2E99C909031B}"/>
                </a:ext>
              </a:extLst>
            </p:cNvPr>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232A857B-458E-4D2F-AAAE-5A00AA15FF9E}"/>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7349EC47-54BE-4A64-B1ED-AD03EBF10DC4}"/>
                </a:ext>
              </a:extLst>
            </p:cNvPr>
            <p:cNvSpPr>
              <a:spLocks/>
            </p:cNvSpPr>
            <p:nvPr/>
          </p:nvSpPr>
          <p:spPr bwMode="gray">
            <a:xfrm rot="-589932">
              <a:off x="6359946" y="4309201"/>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sp>
          <p:nvSpPr>
            <p:cNvPr id="13" name="Freeform 12">
              <a:extLst>
                <a:ext uri="{FF2B5EF4-FFF2-40B4-BE49-F238E27FC236}">
                  <a16:creationId xmlns:a16="http://schemas.microsoft.com/office/drawing/2014/main" id="{4BD82F95-9083-416A-9271-A1F2BC042B2E}"/>
                </a:ext>
              </a:extLst>
            </p:cNvPr>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342783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sp>
          <p:nvSpPr>
            <p:cNvPr id="14" name="Freeform 5">
              <a:extLst>
                <a:ext uri="{FF2B5EF4-FFF2-40B4-BE49-F238E27FC236}">
                  <a16:creationId xmlns:a16="http://schemas.microsoft.com/office/drawing/2014/main" id="{1C439555-759D-40E1-B596-E3AD51A3C2EB}"/>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grpSp>
      <p:sp>
        <p:nvSpPr>
          <p:cNvPr id="15" name="TextBox 14">
            <a:extLst>
              <a:ext uri="{FF2B5EF4-FFF2-40B4-BE49-F238E27FC236}">
                <a16:creationId xmlns:a16="http://schemas.microsoft.com/office/drawing/2014/main" id="{D3DC1F45-1F25-46EB-82B3-A6E177567860}"/>
              </a:ext>
            </a:extLst>
          </p:cNvPr>
          <p:cNvSpPr txBox="1"/>
          <p:nvPr/>
        </p:nvSpPr>
        <p:spPr bwMode="gray">
          <a:xfrm>
            <a:off x="7034213" y="2898775"/>
            <a:ext cx="660400" cy="1323975"/>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1" fontAlgn="auto" hangingPunct="1">
              <a:spcBef>
                <a:spcPts val="0"/>
              </a:spcBef>
              <a:spcAft>
                <a:spcPts val="0"/>
              </a:spcAft>
              <a:defRPr/>
            </a:pPr>
            <a:r>
              <a:rPr lang="en-US" sz="8000" dirty="0"/>
              <a:t>”</a:t>
            </a:r>
          </a:p>
        </p:txBody>
      </p:sp>
      <p:sp>
        <p:nvSpPr>
          <p:cNvPr id="18" name="TextBox 17">
            <a:extLst>
              <a:ext uri="{FF2B5EF4-FFF2-40B4-BE49-F238E27FC236}">
                <a16:creationId xmlns:a16="http://schemas.microsoft.com/office/drawing/2014/main" id="{CC00B6F1-B9E3-4F88-BD9D-72DFAA7A8BDA}"/>
              </a:ext>
            </a:extLst>
          </p:cNvPr>
          <p:cNvSpPr txBox="1"/>
          <p:nvPr/>
        </p:nvSpPr>
        <p:spPr bwMode="gray">
          <a:xfrm>
            <a:off x="652463" y="590550"/>
            <a:ext cx="600075" cy="1322388"/>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1" fontAlgn="auto" hangingPunct="1">
              <a:spcBef>
                <a:spcPts val="0"/>
              </a:spcBef>
              <a:spcAft>
                <a:spcPts val="0"/>
              </a:spcAft>
              <a:defRPr/>
            </a:pPr>
            <a:r>
              <a:rPr lang="en-US" sz="8000" dirty="0"/>
              <a:t>“</a:t>
            </a:r>
          </a:p>
        </p:txBody>
      </p:sp>
      <p:sp>
        <p:nvSpPr>
          <p:cNvPr id="19" name="Rectangle 18">
            <a:extLst>
              <a:ext uri="{FF2B5EF4-FFF2-40B4-BE49-F238E27FC236}">
                <a16:creationId xmlns:a16="http://schemas.microsoft.com/office/drawing/2014/main" id="{C7403B92-75C1-4B29-8CB2-93A0C6652CA4}"/>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0" name="Date Placeholder 3">
            <a:extLst>
              <a:ext uri="{FF2B5EF4-FFF2-40B4-BE49-F238E27FC236}">
                <a16:creationId xmlns:a16="http://schemas.microsoft.com/office/drawing/2014/main" id="{D20A423F-9CEE-4E15-BF1A-0263031123BB}"/>
              </a:ext>
            </a:extLst>
          </p:cNvPr>
          <p:cNvSpPr>
            <a:spLocks noGrp="1"/>
          </p:cNvSpPr>
          <p:nvPr>
            <p:ph type="dt" sz="half" idx="14"/>
          </p:nvPr>
        </p:nvSpPr>
        <p:spPr/>
        <p:txBody>
          <a:bodyPr/>
          <a:lstStyle>
            <a:lvl1pPr>
              <a:defRPr/>
            </a:lvl1pPr>
          </a:lstStyle>
          <a:p>
            <a:pPr>
              <a:defRPr/>
            </a:pPr>
            <a:fld id="{D3CBE231-E9EB-4AEF-A76F-41896ED4C8FF}" type="datetimeFigureOut">
              <a:rPr lang="ar-SA"/>
              <a:pPr>
                <a:defRPr/>
              </a:pPr>
              <a:t>29/01/1440</a:t>
            </a:fld>
            <a:endParaRPr lang="ar-SA"/>
          </a:p>
        </p:txBody>
      </p:sp>
      <p:sp>
        <p:nvSpPr>
          <p:cNvPr id="21" name="Footer Placeholder 4">
            <a:extLst>
              <a:ext uri="{FF2B5EF4-FFF2-40B4-BE49-F238E27FC236}">
                <a16:creationId xmlns:a16="http://schemas.microsoft.com/office/drawing/2014/main" id="{24E47C4D-252E-4793-A307-5AF72CDBA501}"/>
              </a:ext>
            </a:extLst>
          </p:cNvPr>
          <p:cNvSpPr>
            <a:spLocks noGrp="1"/>
          </p:cNvSpPr>
          <p:nvPr>
            <p:ph type="ftr" sz="quarter" idx="15"/>
          </p:nvPr>
        </p:nvSpPr>
        <p:spPr/>
        <p:txBody>
          <a:bodyPr/>
          <a:lstStyle>
            <a:lvl1pPr>
              <a:defRPr/>
            </a:lvl1pPr>
          </a:lstStyle>
          <a:p>
            <a:pPr>
              <a:defRPr/>
            </a:pPr>
            <a:endParaRPr lang="ar-SA"/>
          </a:p>
        </p:txBody>
      </p:sp>
      <p:sp>
        <p:nvSpPr>
          <p:cNvPr id="22" name="Slide Number Placeholder 5">
            <a:extLst>
              <a:ext uri="{FF2B5EF4-FFF2-40B4-BE49-F238E27FC236}">
                <a16:creationId xmlns:a16="http://schemas.microsoft.com/office/drawing/2014/main" id="{FD1E6F53-4626-48FE-AC21-FB6D04DDED93}"/>
              </a:ext>
            </a:extLst>
          </p:cNvPr>
          <p:cNvSpPr>
            <a:spLocks noGrp="1"/>
          </p:cNvSpPr>
          <p:nvPr>
            <p:ph type="sldNum" sz="quarter" idx="16"/>
          </p:nvPr>
        </p:nvSpPr>
        <p:spPr>
          <a:xfrm>
            <a:off x="7766050" y="295275"/>
            <a:ext cx="628650" cy="768350"/>
          </a:xfrm>
        </p:spPr>
        <p:txBody>
          <a:bodyPr/>
          <a:lstStyle>
            <a:lvl1pPr>
              <a:defRPr/>
            </a:lvl1pPr>
          </a:lstStyle>
          <a:p>
            <a:pPr>
              <a:defRPr/>
            </a:pPr>
            <a:fld id="{D6426334-4426-407B-A370-74AFFA079C68}" type="slidenum">
              <a:rPr lang="ar-SA" altLang="aa-ET"/>
              <a:pPr>
                <a:defRPr/>
              </a:pPr>
              <a:t>‹#›</a:t>
            </a:fld>
            <a:endParaRPr lang="ar-SA" altLang="aa-ET"/>
          </a:p>
        </p:txBody>
      </p:sp>
    </p:spTree>
    <p:extLst>
      <p:ext uri="{BB962C8B-B14F-4D97-AF65-F5344CB8AC3E}">
        <p14:creationId xmlns:p14="http://schemas.microsoft.com/office/powerpoint/2010/main" val="1982405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66E4C7AE-CE32-4556-829F-5E9676493DA6}"/>
              </a:ext>
            </a:extLst>
          </p:cNvPr>
          <p:cNvGrpSpPr>
            <a:grpSpLocks/>
          </p:cNvGrpSpPr>
          <p:nvPr/>
        </p:nvGrpSpPr>
        <p:grpSpPr bwMode="auto">
          <a:xfrm>
            <a:off x="0" y="0"/>
            <a:ext cx="9144000" cy="6861175"/>
            <a:chOff x="0" y="0"/>
            <a:chExt cx="9144000" cy="6860799"/>
          </a:xfrm>
        </p:grpSpPr>
        <p:sp>
          <p:nvSpPr>
            <p:cNvPr id="5" name="Rectangle 4">
              <a:extLst>
                <a:ext uri="{FF2B5EF4-FFF2-40B4-BE49-F238E27FC236}">
                  <a16:creationId xmlns:a16="http://schemas.microsoft.com/office/drawing/2014/main" id="{27F508D9-2C17-4891-8226-AD62430A1985}"/>
                </a:ext>
              </a:extLst>
            </p:cNvPr>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7719D4F5-BB00-4447-8A84-3CB8128B6609}"/>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92FBEE74-3907-4075-8ADC-68EA5FC46943}"/>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C78ABDE7-6C61-4E3A-B126-E6BB2533F2B1}"/>
                </a:ext>
              </a:extLst>
            </p:cNvPr>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337BD597-6C45-4B8E-83BC-E2EFBFBB59EA}"/>
                </a:ext>
              </a:extLst>
            </p:cNvPr>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12058679-1397-4D09-B59E-0AAA6C85DCCB}"/>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798EB11B-1EF3-41C2-9FC6-A919B779F9DB}"/>
                </a:ext>
              </a:extLst>
            </p:cNvPr>
            <p:cNvSpPr>
              <a:spLocks/>
            </p:cNvSpPr>
            <p:nvPr/>
          </p:nvSpPr>
          <p:spPr bwMode="gray">
            <a:xfrm rot="-589932">
              <a:off x="6359946" y="431124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sp>
          <p:nvSpPr>
            <p:cNvPr id="12" name="Freeform 7">
              <a:extLst>
                <a:ext uri="{FF2B5EF4-FFF2-40B4-BE49-F238E27FC236}">
                  <a16:creationId xmlns:a16="http://schemas.microsoft.com/office/drawing/2014/main" id="{07E1A00E-DAF2-43AF-A1E1-D8E58B92FFCB}"/>
                </a:ext>
              </a:extLst>
            </p:cNvPr>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342783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sp>
          <p:nvSpPr>
            <p:cNvPr id="13" name="Freeform 5">
              <a:extLst>
                <a:ext uri="{FF2B5EF4-FFF2-40B4-BE49-F238E27FC236}">
                  <a16:creationId xmlns:a16="http://schemas.microsoft.com/office/drawing/2014/main" id="{7010CC44-7838-41F0-9CF9-93E705840377}"/>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grpSp>
      <p:sp>
        <p:nvSpPr>
          <p:cNvPr id="14" name="Rectangle 13">
            <a:extLst>
              <a:ext uri="{FF2B5EF4-FFF2-40B4-BE49-F238E27FC236}">
                <a16:creationId xmlns:a16="http://schemas.microsoft.com/office/drawing/2014/main" id="{7CAF2303-84C6-429E-B715-36B6A6D31F2D}"/>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5" name="Date Placeholder 3">
            <a:extLst>
              <a:ext uri="{FF2B5EF4-FFF2-40B4-BE49-F238E27FC236}">
                <a16:creationId xmlns:a16="http://schemas.microsoft.com/office/drawing/2014/main" id="{B26D77C1-AE1D-455C-94CD-D35DFB2D1D30}"/>
              </a:ext>
            </a:extLst>
          </p:cNvPr>
          <p:cNvSpPr>
            <a:spLocks noGrp="1"/>
          </p:cNvSpPr>
          <p:nvPr>
            <p:ph type="dt" sz="half" idx="10"/>
          </p:nvPr>
        </p:nvSpPr>
        <p:spPr/>
        <p:txBody>
          <a:bodyPr/>
          <a:lstStyle>
            <a:lvl1pPr>
              <a:defRPr/>
            </a:lvl1pPr>
          </a:lstStyle>
          <a:p>
            <a:pPr>
              <a:defRPr/>
            </a:pPr>
            <a:fld id="{B9FA6C8C-D95D-4260-97BD-2A046D93AA29}" type="datetimeFigureOut">
              <a:rPr lang="ar-SA"/>
              <a:pPr>
                <a:defRPr/>
              </a:pPr>
              <a:t>29/01/1440</a:t>
            </a:fld>
            <a:endParaRPr lang="ar-SA"/>
          </a:p>
        </p:txBody>
      </p:sp>
      <p:sp>
        <p:nvSpPr>
          <p:cNvPr id="16" name="Footer Placeholder 4">
            <a:extLst>
              <a:ext uri="{FF2B5EF4-FFF2-40B4-BE49-F238E27FC236}">
                <a16:creationId xmlns:a16="http://schemas.microsoft.com/office/drawing/2014/main" id="{B602BBF9-58A4-4200-8145-F894F9CBB1D9}"/>
              </a:ext>
            </a:extLst>
          </p:cNvPr>
          <p:cNvSpPr>
            <a:spLocks noGrp="1"/>
          </p:cNvSpPr>
          <p:nvPr>
            <p:ph type="ftr" sz="quarter" idx="11"/>
          </p:nvPr>
        </p:nvSpPr>
        <p:spPr/>
        <p:txBody>
          <a:bodyPr/>
          <a:lstStyle>
            <a:lvl1pPr>
              <a:defRPr/>
            </a:lvl1pPr>
          </a:lstStyle>
          <a:p>
            <a:pPr>
              <a:defRPr/>
            </a:pPr>
            <a:endParaRPr lang="ar-SA"/>
          </a:p>
        </p:txBody>
      </p:sp>
      <p:sp>
        <p:nvSpPr>
          <p:cNvPr id="17" name="Slide Number Placeholder 5">
            <a:extLst>
              <a:ext uri="{FF2B5EF4-FFF2-40B4-BE49-F238E27FC236}">
                <a16:creationId xmlns:a16="http://schemas.microsoft.com/office/drawing/2014/main" id="{0C626C98-5A7E-44C9-A8D4-3BA74D966106}"/>
              </a:ext>
            </a:extLst>
          </p:cNvPr>
          <p:cNvSpPr>
            <a:spLocks noGrp="1"/>
          </p:cNvSpPr>
          <p:nvPr>
            <p:ph type="sldNum" sz="quarter" idx="12"/>
          </p:nvPr>
        </p:nvSpPr>
        <p:spPr>
          <a:xfrm>
            <a:off x="7766050" y="295275"/>
            <a:ext cx="628650" cy="768350"/>
          </a:xfrm>
        </p:spPr>
        <p:txBody>
          <a:bodyPr/>
          <a:lstStyle>
            <a:lvl1pPr>
              <a:defRPr/>
            </a:lvl1pPr>
          </a:lstStyle>
          <a:p>
            <a:pPr>
              <a:defRPr/>
            </a:pPr>
            <a:fld id="{F3B6C748-AD6C-43A9-81D6-FE29ED7C56F0}" type="slidenum">
              <a:rPr lang="ar-SA" altLang="aa-ET"/>
              <a:pPr>
                <a:defRPr/>
              </a:pPr>
              <a:t>‹#›</a:t>
            </a:fld>
            <a:endParaRPr lang="ar-SA" altLang="aa-ET"/>
          </a:p>
        </p:txBody>
      </p:sp>
    </p:spTree>
    <p:extLst>
      <p:ext uri="{BB962C8B-B14F-4D97-AF65-F5344CB8AC3E}">
        <p14:creationId xmlns:p14="http://schemas.microsoft.com/office/powerpoint/2010/main" val="2215205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C60F544-9632-44DC-927C-1C2241B699B1}"/>
              </a:ext>
            </a:extLst>
          </p:cNvPr>
          <p:cNvCxnSpPr/>
          <p:nvPr/>
        </p:nvCxnSpPr>
        <p:spPr>
          <a:xfrm>
            <a:off x="3294063"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46FEAC9-6459-442A-B9CA-7716F53699DE}"/>
              </a:ext>
            </a:extLst>
          </p:cNvPr>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5"/>
            <a:ext cx="2313432" cy="287771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5"/>
            <a:ext cx="2326749" cy="2869878"/>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1" y="3147164"/>
            <a:ext cx="2313740"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6">
            <a:extLst>
              <a:ext uri="{FF2B5EF4-FFF2-40B4-BE49-F238E27FC236}">
                <a16:creationId xmlns:a16="http://schemas.microsoft.com/office/drawing/2014/main" id="{A61E548B-E02C-4B13-B584-0C658EE02BEE}"/>
              </a:ext>
            </a:extLst>
          </p:cNvPr>
          <p:cNvSpPr>
            <a:spLocks noGrp="1"/>
          </p:cNvSpPr>
          <p:nvPr>
            <p:ph type="dt" sz="half" idx="18"/>
          </p:nvPr>
        </p:nvSpPr>
        <p:spPr/>
        <p:txBody>
          <a:bodyPr/>
          <a:lstStyle>
            <a:lvl1pPr>
              <a:defRPr/>
            </a:lvl1pPr>
          </a:lstStyle>
          <a:p>
            <a:pPr>
              <a:defRPr/>
            </a:pPr>
            <a:fld id="{5BDFEBCB-9276-4B72-84A2-FB0F7AA7E93C}" type="datetimeFigureOut">
              <a:rPr lang="ar-SA"/>
              <a:pPr>
                <a:defRPr/>
              </a:pPr>
              <a:t>29/01/1440</a:t>
            </a:fld>
            <a:endParaRPr lang="ar-SA"/>
          </a:p>
        </p:txBody>
      </p:sp>
      <p:sp>
        <p:nvSpPr>
          <p:cNvPr id="12" name="Footer Placeholder 7">
            <a:extLst>
              <a:ext uri="{FF2B5EF4-FFF2-40B4-BE49-F238E27FC236}">
                <a16:creationId xmlns:a16="http://schemas.microsoft.com/office/drawing/2014/main" id="{88F9450D-D1A4-4590-B18F-9C5F0121C8EB}"/>
              </a:ext>
            </a:extLst>
          </p:cNvPr>
          <p:cNvSpPr>
            <a:spLocks noGrp="1"/>
          </p:cNvSpPr>
          <p:nvPr>
            <p:ph type="ftr" sz="quarter" idx="19"/>
          </p:nvPr>
        </p:nvSpPr>
        <p:spPr/>
        <p:txBody>
          <a:bodyPr/>
          <a:lstStyle>
            <a:lvl1pPr>
              <a:defRPr/>
            </a:lvl1pPr>
          </a:lstStyle>
          <a:p>
            <a:pPr>
              <a:defRPr/>
            </a:pPr>
            <a:endParaRPr lang="ar-SA"/>
          </a:p>
        </p:txBody>
      </p:sp>
      <p:sp>
        <p:nvSpPr>
          <p:cNvPr id="13" name="Slide Number Placeholder 8">
            <a:extLst>
              <a:ext uri="{FF2B5EF4-FFF2-40B4-BE49-F238E27FC236}">
                <a16:creationId xmlns:a16="http://schemas.microsoft.com/office/drawing/2014/main" id="{07440A9A-DFAB-4198-96B0-208E127C9C28}"/>
              </a:ext>
            </a:extLst>
          </p:cNvPr>
          <p:cNvSpPr>
            <a:spLocks noGrp="1"/>
          </p:cNvSpPr>
          <p:nvPr>
            <p:ph type="sldNum" sz="quarter" idx="20"/>
          </p:nvPr>
        </p:nvSpPr>
        <p:spPr>
          <a:xfrm>
            <a:off x="7766050" y="295275"/>
            <a:ext cx="628650" cy="768350"/>
          </a:xfrm>
        </p:spPr>
        <p:txBody>
          <a:bodyPr/>
          <a:lstStyle>
            <a:lvl1pPr>
              <a:defRPr/>
            </a:lvl1pPr>
          </a:lstStyle>
          <a:p>
            <a:pPr>
              <a:defRPr/>
            </a:pPr>
            <a:fld id="{B5614B8F-5E95-49D7-B6C4-8571E4AD1046}" type="slidenum">
              <a:rPr lang="ar-SA" altLang="aa-ET"/>
              <a:pPr>
                <a:defRPr/>
              </a:pPr>
              <a:t>‹#›</a:t>
            </a:fld>
            <a:endParaRPr lang="ar-SA" altLang="aa-ET"/>
          </a:p>
        </p:txBody>
      </p:sp>
    </p:spTree>
    <p:extLst>
      <p:ext uri="{BB962C8B-B14F-4D97-AF65-F5344CB8AC3E}">
        <p14:creationId xmlns:p14="http://schemas.microsoft.com/office/powerpoint/2010/main" val="3763602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1184E28-F572-44BA-91DE-8FE79E43E74F}"/>
              </a:ext>
            </a:extLst>
          </p:cNvPr>
          <p:cNvCxnSpPr/>
          <p:nvPr/>
        </p:nvCxnSpPr>
        <p:spPr>
          <a:xfrm>
            <a:off x="3289300"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B5216D3-CC4C-4379-8736-7ABE58A1165B}"/>
              </a:ext>
            </a:extLst>
          </p:cNvPr>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0" name="Text Placeholder 3"/>
          <p:cNvSpPr>
            <a:spLocks noGrp="1"/>
          </p:cNvSpPr>
          <p:nvPr>
            <p:ph type="body" sz="half" idx="21"/>
          </p:nvPr>
        </p:nvSpPr>
        <p:spPr>
          <a:xfrm>
            <a:off x="881461" y="4837558"/>
            <a:ext cx="2298410"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404318" y="4837558"/>
            <a:ext cx="2330903"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63821" y="4837558"/>
            <a:ext cx="2299492"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5" name="Date Placeholder 6">
            <a:extLst>
              <a:ext uri="{FF2B5EF4-FFF2-40B4-BE49-F238E27FC236}">
                <a16:creationId xmlns:a16="http://schemas.microsoft.com/office/drawing/2014/main" id="{7BE8522B-96B6-4174-BD13-322C74E1EFAC}"/>
              </a:ext>
            </a:extLst>
          </p:cNvPr>
          <p:cNvSpPr>
            <a:spLocks noGrp="1"/>
          </p:cNvSpPr>
          <p:nvPr>
            <p:ph type="dt" sz="half" idx="22"/>
          </p:nvPr>
        </p:nvSpPr>
        <p:spPr/>
        <p:txBody>
          <a:bodyPr/>
          <a:lstStyle>
            <a:lvl1pPr>
              <a:defRPr/>
            </a:lvl1pPr>
          </a:lstStyle>
          <a:p>
            <a:pPr>
              <a:defRPr/>
            </a:pPr>
            <a:fld id="{0E01E9F4-B876-49F9-A2FB-C1A67FAB7F5C}" type="datetimeFigureOut">
              <a:rPr lang="ar-SA"/>
              <a:pPr>
                <a:defRPr/>
              </a:pPr>
              <a:t>29/01/1440</a:t>
            </a:fld>
            <a:endParaRPr lang="ar-SA"/>
          </a:p>
        </p:txBody>
      </p:sp>
      <p:sp>
        <p:nvSpPr>
          <p:cNvPr id="16" name="Footer Placeholder 7">
            <a:extLst>
              <a:ext uri="{FF2B5EF4-FFF2-40B4-BE49-F238E27FC236}">
                <a16:creationId xmlns:a16="http://schemas.microsoft.com/office/drawing/2014/main" id="{F37B92BA-53FC-4E4C-B3E1-BD04CF9ABC67}"/>
              </a:ext>
            </a:extLst>
          </p:cNvPr>
          <p:cNvSpPr>
            <a:spLocks noGrp="1"/>
          </p:cNvSpPr>
          <p:nvPr>
            <p:ph type="ftr" sz="quarter" idx="23"/>
          </p:nvPr>
        </p:nvSpPr>
        <p:spPr/>
        <p:txBody>
          <a:bodyPr/>
          <a:lstStyle>
            <a:lvl1pPr>
              <a:defRPr/>
            </a:lvl1pPr>
          </a:lstStyle>
          <a:p>
            <a:pPr>
              <a:defRPr/>
            </a:pPr>
            <a:endParaRPr lang="ar-SA"/>
          </a:p>
        </p:txBody>
      </p:sp>
      <p:sp>
        <p:nvSpPr>
          <p:cNvPr id="17" name="Slide Number Placeholder 8">
            <a:extLst>
              <a:ext uri="{FF2B5EF4-FFF2-40B4-BE49-F238E27FC236}">
                <a16:creationId xmlns:a16="http://schemas.microsoft.com/office/drawing/2014/main" id="{F3ABA798-D9D1-46AF-853A-8C4B2954697E}"/>
              </a:ext>
            </a:extLst>
          </p:cNvPr>
          <p:cNvSpPr>
            <a:spLocks noGrp="1"/>
          </p:cNvSpPr>
          <p:nvPr>
            <p:ph type="sldNum" sz="quarter" idx="24"/>
          </p:nvPr>
        </p:nvSpPr>
        <p:spPr>
          <a:xfrm>
            <a:off x="7766050" y="295275"/>
            <a:ext cx="628650" cy="768350"/>
          </a:xfrm>
        </p:spPr>
        <p:txBody>
          <a:bodyPr/>
          <a:lstStyle>
            <a:lvl1pPr>
              <a:defRPr/>
            </a:lvl1pPr>
          </a:lstStyle>
          <a:p>
            <a:pPr>
              <a:defRPr/>
            </a:pPr>
            <a:fld id="{BA1F3C45-6D74-44C5-971D-DFC9DB3EDB4C}" type="slidenum">
              <a:rPr lang="ar-SA" altLang="aa-ET"/>
              <a:pPr>
                <a:defRPr/>
              </a:pPr>
              <a:t>‹#›</a:t>
            </a:fld>
            <a:endParaRPr lang="ar-SA" altLang="aa-ET"/>
          </a:p>
        </p:txBody>
      </p:sp>
    </p:spTree>
    <p:extLst>
      <p:ext uri="{BB962C8B-B14F-4D97-AF65-F5344CB8AC3E}">
        <p14:creationId xmlns:p14="http://schemas.microsoft.com/office/powerpoint/2010/main" val="1322536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01EC549-6331-44DF-A097-7EFD4BB7F39E}"/>
              </a:ext>
            </a:extLst>
          </p:cNvPr>
          <p:cNvSpPr>
            <a:spLocks noGrp="1"/>
          </p:cNvSpPr>
          <p:nvPr>
            <p:ph type="dt" sz="half" idx="10"/>
          </p:nvPr>
        </p:nvSpPr>
        <p:spPr/>
        <p:txBody>
          <a:bodyPr/>
          <a:lstStyle>
            <a:lvl1pPr>
              <a:defRPr/>
            </a:lvl1pPr>
          </a:lstStyle>
          <a:p>
            <a:pPr>
              <a:defRPr/>
            </a:pPr>
            <a:fld id="{C163842D-9DCB-4FF9-B22C-FAF77B85ED09}" type="datetimeFigureOut">
              <a:rPr lang="ar-SA"/>
              <a:pPr>
                <a:defRPr/>
              </a:pPr>
              <a:t>29/01/1440</a:t>
            </a:fld>
            <a:endParaRPr lang="ar-SA"/>
          </a:p>
        </p:txBody>
      </p:sp>
      <p:sp>
        <p:nvSpPr>
          <p:cNvPr id="5" name="Footer Placeholder 4">
            <a:extLst>
              <a:ext uri="{FF2B5EF4-FFF2-40B4-BE49-F238E27FC236}">
                <a16:creationId xmlns:a16="http://schemas.microsoft.com/office/drawing/2014/main" id="{0C02E8D4-13E9-47B9-86CE-2509CCCC0550}"/>
              </a:ext>
            </a:extLst>
          </p:cNvPr>
          <p:cNvSpPr>
            <a:spLocks noGrp="1"/>
          </p:cNvSpPr>
          <p:nvPr>
            <p:ph type="ftr" sz="quarter" idx="11"/>
          </p:nvPr>
        </p:nvSpPr>
        <p:spPr/>
        <p:txBody>
          <a:bodyPr/>
          <a:lstStyle>
            <a:lvl1pPr>
              <a:defRPr/>
            </a:lvl1pPr>
          </a:lstStyle>
          <a:p>
            <a:pPr>
              <a:defRPr/>
            </a:pPr>
            <a:endParaRPr lang="ar-SA"/>
          </a:p>
        </p:txBody>
      </p:sp>
      <p:sp>
        <p:nvSpPr>
          <p:cNvPr id="6" name="Slide Number Placeholder 5">
            <a:extLst>
              <a:ext uri="{FF2B5EF4-FFF2-40B4-BE49-F238E27FC236}">
                <a16:creationId xmlns:a16="http://schemas.microsoft.com/office/drawing/2014/main" id="{BBDAEEA8-3543-4603-B624-28CAC5BA4D30}"/>
              </a:ext>
            </a:extLst>
          </p:cNvPr>
          <p:cNvSpPr>
            <a:spLocks noGrp="1"/>
          </p:cNvSpPr>
          <p:nvPr>
            <p:ph type="sldNum" sz="quarter" idx="12"/>
          </p:nvPr>
        </p:nvSpPr>
        <p:spPr>
          <a:xfrm>
            <a:off x="7766050" y="295275"/>
            <a:ext cx="628650" cy="768350"/>
          </a:xfrm>
        </p:spPr>
        <p:txBody>
          <a:bodyPr/>
          <a:lstStyle>
            <a:lvl1pPr>
              <a:defRPr/>
            </a:lvl1pPr>
          </a:lstStyle>
          <a:p>
            <a:pPr>
              <a:defRPr/>
            </a:pPr>
            <a:fld id="{1C1D80AA-50E8-46CB-8F6E-2D193502ED8A}" type="slidenum">
              <a:rPr lang="ar-SA" altLang="aa-ET"/>
              <a:pPr>
                <a:defRPr/>
              </a:pPr>
              <a:t>‹#›</a:t>
            </a:fld>
            <a:endParaRPr lang="ar-SA" altLang="aa-ET"/>
          </a:p>
        </p:txBody>
      </p:sp>
    </p:spTree>
    <p:extLst>
      <p:ext uri="{BB962C8B-B14F-4D97-AF65-F5344CB8AC3E}">
        <p14:creationId xmlns:p14="http://schemas.microsoft.com/office/powerpoint/2010/main" val="3961695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14AEC585-2431-474C-8E90-71B1FCD56A14}"/>
              </a:ext>
            </a:extLst>
          </p:cNvPr>
          <p:cNvGrpSpPr>
            <a:grpSpLocks/>
          </p:cNvGrpSpPr>
          <p:nvPr/>
        </p:nvGrpSpPr>
        <p:grpSpPr bwMode="auto">
          <a:xfrm>
            <a:off x="0" y="0"/>
            <a:ext cx="9144000" cy="6861175"/>
            <a:chOff x="0" y="0"/>
            <a:chExt cx="9144000" cy="6860799"/>
          </a:xfrm>
        </p:grpSpPr>
        <p:sp>
          <p:nvSpPr>
            <p:cNvPr id="5" name="Rectangle 4">
              <a:extLst>
                <a:ext uri="{FF2B5EF4-FFF2-40B4-BE49-F238E27FC236}">
                  <a16:creationId xmlns:a16="http://schemas.microsoft.com/office/drawing/2014/main" id="{696AFA72-84B0-4854-9FB5-801705DFB435}"/>
                </a:ext>
              </a:extLst>
            </p:cNvPr>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F05DD83C-A04A-4267-9244-0BC6B24A1A90}"/>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5D84617C-883D-4D8F-A15A-1044771401BE}"/>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8065BBDA-BA49-4F43-BE9C-E97E37CAC14A}"/>
                </a:ext>
              </a:extLst>
            </p:cNvPr>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AF1977C6-F511-4B49-8EDB-AEFE622C7668}"/>
                </a:ext>
              </a:extLst>
            </p:cNvPr>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2F350BCC-8711-4F29-BEAB-E7FFCBE1346F}"/>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7E9A8E25-3F5B-4E83-B1B9-78A24BF346CE}"/>
                </a:ext>
              </a:extLst>
            </p:cNvPr>
            <p:cNvSpPr>
              <a:spLocks/>
            </p:cNvSpPr>
            <p:nvPr/>
          </p:nvSpPr>
          <p:spPr bwMode="gray">
            <a:xfrm rot="4966650">
              <a:off x="4673046" y="5107506"/>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sp>
          <p:nvSpPr>
            <p:cNvPr id="12" name="Freeform 8">
              <a:extLst>
                <a:ext uri="{FF2B5EF4-FFF2-40B4-BE49-F238E27FC236}">
                  <a16:creationId xmlns:a16="http://schemas.microsoft.com/office/drawing/2014/main" id="{8CB297A6-A565-4043-BE34-C663BE3D301E}"/>
                </a:ext>
              </a:extLst>
            </p:cNvPr>
            <p:cNvSpPr>
              <a:spLocks/>
            </p:cNvSpPr>
            <p:nvPr/>
          </p:nvSpPr>
          <p:spPr bwMode="gray">
            <a:xfrm rot="5400000">
              <a:off x="1299309"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sp>
          <p:nvSpPr>
            <p:cNvPr id="13" name="Rectangle 12">
              <a:extLst>
                <a:ext uri="{FF2B5EF4-FFF2-40B4-BE49-F238E27FC236}">
                  <a16:creationId xmlns:a16="http://schemas.microsoft.com/office/drawing/2014/main" id="{80AF7F41-2489-4A63-BB8A-80FF385C4AF4}"/>
                </a:ext>
              </a:extLst>
            </p:cNvPr>
            <p:cNvSpPr/>
            <p:nvPr/>
          </p:nvSpPr>
          <p:spPr bwMode="gray">
            <a:xfrm>
              <a:off x="414338" y="401616"/>
              <a:ext cx="4611687" cy="60543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B48E9BA1-D1DD-4CA3-AC72-0E7B48E58C4A}"/>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grpSp>
      <p:sp>
        <p:nvSpPr>
          <p:cNvPr id="15" name="Rectangle 14">
            <a:extLst>
              <a:ext uri="{FF2B5EF4-FFF2-40B4-BE49-F238E27FC236}">
                <a16:creationId xmlns:a16="http://schemas.microsoft.com/office/drawing/2014/main" id="{4CAF7129-CC56-4AE7-8D63-26DCB5FBACE3}"/>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68970" y="1447799"/>
            <a:ext cx="1077347" cy="4571999"/>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2AB79D9B-8FF8-45FC-BF81-7171148478C0}"/>
              </a:ext>
            </a:extLst>
          </p:cNvPr>
          <p:cNvSpPr>
            <a:spLocks noGrp="1"/>
          </p:cNvSpPr>
          <p:nvPr>
            <p:ph type="dt" sz="half" idx="10"/>
          </p:nvPr>
        </p:nvSpPr>
        <p:spPr/>
        <p:txBody>
          <a:bodyPr/>
          <a:lstStyle>
            <a:lvl1pPr>
              <a:defRPr/>
            </a:lvl1pPr>
          </a:lstStyle>
          <a:p>
            <a:pPr>
              <a:defRPr/>
            </a:pPr>
            <a:fld id="{85149690-5D1A-4840-B535-78B7D88E3111}" type="datetimeFigureOut">
              <a:rPr lang="ar-SA"/>
              <a:pPr>
                <a:defRPr/>
              </a:pPr>
              <a:t>29/01/1440</a:t>
            </a:fld>
            <a:endParaRPr lang="ar-SA"/>
          </a:p>
        </p:txBody>
      </p:sp>
      <p:sp>
        <p:nvSpPr>
          <p:cNvPr id="17" name="Footer Placeholder 4">
            <a:extLst>
              <a:ext uri="{FF2B5EF4-FFF2-40B4-BE49-F238E27FC236}">
                <a16:creationId xmlns:a16="http://schemas.microsoft.com/office/drawing/2014/main" id="{2146E4AF-E76B-4352-8881-B2D15D004318}"/>
              </a:ext>
            </a:extLst>
          </p:cNvPr>
          <p:cNvSpPr>
            <a:spLocks noGrp="1"/>
          </p:cNvSpPr>
          <p:nvPr>
            <p:ph type="ftr" sz="quarter" idx="11"/>
          </p:nvPr>
        </p:nvSpPr>
        <p:spPr/>
        <p:txBody>
          <a:bodyPr/>
          <a:lstStyle>
            <a:lvl1pPr>
              <a:defRPr/>
            </a:lvl1pPr>
          </a:lstStyle>
          <a:p>
            <a:pPr>
              <a:defRPr/>
            </a:pPr>
            <a:endParaRPr lang="ar-SA"/>
          </a:p>
        </p:txBody>
      </p:sp>
      <p:sp>
        <p:nvSpPr>
          <p:cNvPr id="18" name="Slide Number Placeholder 5">
            <a:extLst>
              <a:ext uri="{FF2B5EF4-FFF2-40B4-BE49-F238E27FC236}">
                <a16:creationId xmlns:a16="http://schemas.microsoft.com/office/drawing/2014/main" id="{60EC2A74-31C1-4318-A6A7-2E6B9D5CCC82}"/>
              </a:ext>
            </a:extLst>
          </p:cNvPr>
          <p:cNvSpPr>
            <a:spLocks noGrp="1"/>
          </p:cNvSpPr>
          <p:nvPr>
            <p:ph type="sldNum" sz="quarter" idx="12"/>
          </p:nvPr>
        </p:nvSpPr>
        <p:spPr>
          <a:xfrm>
            <a:off x="7766050" y="295275"/>
            <a:ext cx="628650" cy="768350"/>
          </a:xfrm>
        </p:spPr>
        <p:txBody>
          <a:bodyPr/>
          <a:lstStyle>
            <a:lvl1pPr>
              <a:defRPr/>
            </a:lvl1pPr>
          </a:lstStyle>
          <a:p>
            <a:pPr>
              <a:defRPr/>
            </a:pPr>
            <a:fld id="{3D52D1B7-258C-437E-908B-0B45C4FF2448}" type="slidenum">
              <a:rPr lang="ar-SA" altLang="aa-ET"/>
              <a:pPr>
                <a:defRPr/>
              </a:pPr>
              <a:t>‹#›</a:t>
            </a:fld>
            <a:endParaRPr lang="ar-SA" altLang="aa-ET"/>
          </a:p>
        </p:txBody>
      </p:sp>
    </p:spTree>
    <p:extLst>
      <p:ext uri="{BB962C8B-B14F-4D97-AF65-F5344CB8AC3E}">
        <p14:creationId xmlns:p14="http://schemas.microsoft.com/office/powerpoint/2010/main" val="2567093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a:extLst>
              <a:ext uri="{FF2B5EF4-FFF2-40B4-BE49-F238E27FC236}">
                <a16:creationId xmlns:a16="http://schemas.microsoft.com/office/drawing/2014/main" id="{BF4678B6-F942-464D-ACD5-B72283673967}"/>
              </a:ext>
            </a:extLst>
          </p:cNvPr>
          <p:cNvSpPr>
            <a:spLocks noGrp="1"/>
          </p:cNvSpPr>
          <p:nvPr>
            <p:ph type="dt" sz="half" idx="14"/>
          </p:nvPr>
        </p:nvSpPr>
        <p:spPr/>
        <p:txBody>
          <a:bodyPr/>
          <a:lstStyle>
            <a:lvl1pPr>
              <a:defRPr/>
            </a:lvl1pPr>
          </a:lstStyle>
          <a:p>
            <a:pPr>
              <a:defRPr/>
            </a:pPr>
            <a:fld id="{D96C9E52-A730-4B9B-B0BE-CA8AB06F4212}" type="datetimeFigureOut">
              <a:rPr lang="ar-SA"/>
              <a:pPr>
                <a:defRPr/>
              </a:pPr>
              <a:t>29/01/1440</a:t>
            </a:fld>
            <a:endParaRPr lang="ar-SA"/>
          </a:p>
        </p:txBody>
      </p:sp>
      <p:sp>
        <p:nvSpPr>
          <p:cNvPr id="5" name="Footer Placeholder 4">
            <a:extLst>
              <a:ext uri="{FF2B5EF4-FFF2-40B4-BE49-F238E27FC236}">
                <a16:creationId xmlns:a16="http://schemas.microsoft.com/office/drawing/2014/main" id="{35775ECA-4B9F-4D10-9365-0A5CC41FEEEA}"/>
              </a:ext>
            </a:extLst>
          </p:cNvPr>
          <p:cNvSpPr>
            <a:spLocks noGrp="1"/>
          </p:cNvSpPr>
          <p:nvPr>
            <p:ph type="ftr" sz="quarter" idx="15"/>
          </p:nvPr>
        </p:nvSpPr>
        <p:spPr/>
        <p:txBody>
          <a:bodyPr/>
          <a:lstStyle>
            <a:lvl1pPr>
              <a:defRPr/>
            </a:lvl1pPr>
          </a:lstStyle>
          <a:p>
            <a:pPr>
              <a:defRPr/>
            </a:pPr>
            <a:endParaRPr lang="ar-SA"/>
          </a:p>
        </p:txBody>
      </p:sp>
      <p:sp>
        <p:nvSpPr>
          <p:cNvPr id="6" name="Slide Number Placeholder 5">
            <a:extLst>
              <a:ext uri="{FF2B5EF4-FFF2-40B4-BE49-F238E27FC236}">
                <a16:creationId xmlns:a16="http://schemas.microsoft.com/office/drawing/2014/main" id="{37DC4552-B942-4B7D-A495-0DD074EDA6C2}"/>
              </a:ext>
            </a:extLst>
          </p:cNvPr>
          <p:cNvSpPr>
            <a:spLocks noGrp="1"/>
          </p:cNvSpPr>
          <p:nvPr>
            <p:ph type="sldNum" sz="quarter" idx="16"/>
          </p:nvPr>
        </p:nvSpPr>
        <p:spPr/>
        <p:txBody>
          <a:bodyPr/>
          <a:lstStyle>
            <a:lvl1pPr>
              <a:defRPr/>
            </a:lvl1pPr>
          </a:lstStyle>
          <a:p>
            <a:pPr>
              <a:defRPr/>
            </a:pPr>
            <a:fld id="{83B1E253-47D4-48B3-8A3F-A2115A99ECA7}" type="slidenum">
              <a:rPr lang="ar-SA" altLang="aa-ET"/>
              <a:pPr>
                <a:defRPr/>
              </a:pPr>
              <a:t>‹#›</a:t>
            </a:fld>
            <a:endParaRPr lang="ar-SA" altLang="aa-ET"/>
          </a:p>
        </p:txBody>
      </p:sp>
    </p:spTree>
    <p:extLst>
      <p:ext uri="{BB962C8B-B14F-4D97-AF65-F5344CB8AC3E}">
        <p14:creationId xmlns:p14="http://schemas.microsoft.com/office/powerpoint/2010/main" val="164841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3655F04-971B-4C3E-876F-620DA0566C0B}"/>
              </a:ext>
            </a:extLst>
          </p:cNvPr>
          <p:cNvSpPr>
            <a:spLocks noGrp="1"/>
          </p:cNvSpPr>
          <p:nvPr>
            <p:ph type="dt" sz="half" idx="10"/>
          </p:nvPr>
        </p:nvSpPr>
        <p:spPr/>
        <p:txBody>
          <a:bodyPr/>
          <a:lstStyle>
            <a:lvl1pPr>
              <a:defRPr/>
            </a:lvl1pPr>
          </a:lstStyle>
          <a:p>
            <a:pPr>
              <a:defRPr/>
            </a:pPr>
            <a:fld id="{35A011A2-87DB-442E-B973-4A48F68D02B5}" type="datetimeFigureOut">
              <a:rPr lang="ar-SA"/>
              <a:pPr>
                <a:defRPr/>
              </a:pPr>
              <a:t>29/01/1440</a:t>
            </a:fld>
            <a:endParaRPr lang="ar-SA"/>
          </a:p>
        </p:txBody>
      </p:sp>
      <p:sp>
        <p:nvSpPr>
          <p:cNvPr id="5" name="Footer Placeholder 4">
            <a:extLst>
              <a:ext uri="{FF2B5EF4-FFF2-40B4-BE49-F238E27FC236}">
                <a16:creationId xmlns:a16="http://schemas.microsoft.com/office/drawing/2014/main" id="{D3EAA6C6-7A76-4DA6-86A8-D42D6B0412A8}"/>
              </a:ext>
            </a:extLst>
          </p:cNvPr>
          <p:cNvSpPr>
            <a:spLocks noGrp="1"/>
          </p:cNvSpPr>
          <p:nvPr>
            <p:ph type="ftr" sz="quarter" idx="11"/>
          </p:nvPr>
        </p:nvSpPr>
        <p:spPr/>
        <p:txBody>
          <a:bodyPr/>
          <a:lstStyle>
            <a:lvl1pPr>
              <a:defRPr/>
            </a:lvl1pPr>
          </a:lstStyle>
          <a:p>
            <a:pPr>
              <a:defRPr/>
            </a:pPr>
            <a:endParaRPr lang="ar-SA"/>
          </a:p>
        </p:txBody>
      </p:sp>
      <p:sp>
        <p:nvSpPr>
          <p:cNvPr id="6" name="Slide Number Placeholder 5">
            <a:extLst>
              <a:ext uri="{FF2B5EF4-FFF2-40B4-BE49-F238E27FC236}">
                <a16:creationId xmlns:a16="http://schemas.microsoft.com/office/drawing/2014/main" id="{6FDB8B8C-75A7-4D96-B8EF-3165595B12F2}"/>
              </a:ext>
            </a:extLst>
          </p:cNvPr>
          <p:cNvSpPr>
            <a:spLocks noGrp="1"/>
          </p:cNvSpPr>
          <p:nvPr>
            <p:ph type="sldNum" sz="quarter" idx="12"/>
          </p:nvPr>
        </p:nvSpPr>
        <p:spPr/>
        <p:txBody>
          <a:bodyPr/>
          <a:lstStyle>
            <a:lvl1pPr>
              <a:defRPr/>
            </a:lvl1pPr>
          </a:lstStyle>
          <a:p>
            <a:pPr>
              <a:defRPr/>
            </a:pPr>
            <a:fld id="{A23B040B-B4E4-45CB-8D39-6A9C667481FE}" type="slidenum">
              <a:rPr lang="ar-SA" altLang="aa-ET"/>
              <a:pPr>
                <a:defRPr/>
              </a:pPr>
              <a:t>‹#›</a:t>
            </a:fld>
            <a:endParaRPr lang="ar-SA" altLang="aa-ET"/>
          </a:p>
        </p:txBody>
      </p:sp>
    </p:spTree>
    <p:extLst>
      <p:ext uri="{BB962C8B-B14F-4D97-AF65-F5344CB8AC3E}">
        <p14:creationId xmlns:p14="http://schemas.microsoft.com/office/powerpoint/2010/main" val="149690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A9F287EB-5580-40A5-BF74-7B9BE17DCA80}"/>
              </a:ext>
            </a:extLst>
          </p:cNvPr>
          <p:cNvGrpSpPr>
            <a:grpSpLocks/>
          </p:cNvGrpSpPr>
          <p:nvPr/>
        </p:nvGrpSpPr>
        <p:grpSpPr bwMode="auto">
          <a:xfrm>
            <a:off x="0" y="0"/>
            <a:ext cx="9144000" cy="6861175"/>
            <a:chOff x="0" y="0"/>
            <a:chExt cx="9144000" cy="6860799"/>
          </a:xfrm>
        </p:grpSpPr>
        <p:sp>
          <p:nvSpPr>
            <p:cNvPr id="5" name="Rectangle 4">
              <a:extLst>
                <a:ext uri="{FF2B5EF4-FFF2-40B4-BE49-F238E27FC236}">
                  <a16:creationId xmlns:a16="http://schemas.microsoft.com/office/drawing/2014/main" id="{4BA08A83-960F-4318-A7A1-AC970F6BFB85}"/>
                </a:ext>
              </a:extLst>
            </p:cNvPr>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6871A9BE-5CF9-4F43-9894-4D628AF83F2E}"/>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FBE3C90C-D99D-459B-8A34-15187EB781C7}"/>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0BD89238-8B44-40BA-96C3-1E528B234330}"/>
                </a:ext>
              </a:extLst>
            </p:cNvPr>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7D731B40-361D-4D1C-9E02-24B0D459528E}"/>
                </a:ext>
              </a:extLst>
            </p:cNvPr>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984B740B-CEF4-428C-B8CB-4BB7559D9B32}"/>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FCD81C62-717F-48CF-A327-E3001B16FB98}"/>
                </a:ext>
              </a:extLst>
            </p:cNvPr>
            <p:cNvSpPr>
              <a:spLocks/>
            </p:cNvSpPr>
            <p:nvPr/>
          </p:nvSpPr>
          <p:spPr bwMode="gray">
            <a:xfrm rot="-5912394">
              <a:off x="3320102" y="145837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sp>
          <p:nvSpPr>
            <p:cNvPr id="12" name="Freeform 9">
              <a:extLst>
                <a:ext uri="{FF2B5EF4-FFF2-40B4-BE49-F238E27FC236}">
                  <a16:creationId xmlns:a16="http://schemas.microsoft.com/office/drawing/2014/main" id="{7AC0E4C9-57A7-473B-951B-77C42925911F}"/>
                </a:ext>
              </a:extLst>
            </p:cNvPr>
            <p:cNvSpPr>
              <a:spLocks/>
            </p:cNvSpPr>
            <p:nvPr/>
          </p:nvSpPr>
          <p:spPr bwMode="gray">
            <a:xfrm rot="-5400000">
              <a:off x="3105027"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sp>
          <p:nvSpPr>
            <p:cNvPr id="13" name="Rectangle 12">
              <a:extLst>
                <a:ext uri="{FF2B5EF4-FFF2-40B4-BE49-F238E27FC236}">
                  <a16:creationId xmlns:a16="http://schemas.microsoft.com/office/drawing/2014/main" id="{D9B3E5FD-BFBB-4362-8DFC-D4ACB73558D4}"/>
                </a:ext>
              </a:extLst>
            </p:cNvPr>
            <p:cNvSpPr/>
            <p:nvPr/>
          </p:nvSpPr>
          <p:spPr bwMode="gray">
            <a:xfrm>
              <a:off x="5283200" y="401616"/>
              <a:ext cx="3465513" cy="60543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8F709E01-FD47-4C20-A980-8087969F4A89}"/>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grpSp>
      <p:sp>
        <p:nvSpPr>
          <p:cNvPr id="15" name="Rectangle 14">
            <a:extLst>
              <a:ext uri="{FF2B5EF4-FFF2-40B4-BE49-F238E27FC236}">
                <a16:creationId xmlns:a16="http://schemas.microsoft.com/office/drawing/2014/main" id="{A7A8C0D7-8915-4C41-B4AB-638777D5E7E1}"/>
              </a:ext>
            </a:extLst>
          </p:cNvPr>
          <p:cNvSpPr/>
          <p:nvPr/>
        </p:nvSpPr>
        <p:spPr>
          <a:xfrm>
            <a:off x="7737475" y="7938"/>
            <a:ext cx="685800" cy="10985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2257588"/>
            <a:ext cx="3101765" cy="3020343"/>
          </a:xfrm>
        </p:spPr>
        <p:txBody>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6" name="Date Placeholder 3">
            <a:extLst>
              <a:ext uri="{FF2B5EF4-FFF2-40B4-BE49-F238E27FC236}">
                <a16:creationId xmlns:a16="http://schemas.microsoft.com/office/drawing/2014/main" id="{534841C9-DE74-433E-8550-F96D742588B4}"/>
              </a:ext>
            </a:extLst>
          </p:cNvPr>
          <p:cNvSpPr>
            <a:spLocks noGrp="1"/>
          </p:cNvSpPr>
          <p:nvPr>
            <p:ph type="dt" sz="half" idx="10"/>
          </p:nvPr>
        </p:nvSpPr>
        <p:spPr/>
        <p:txBody>
          <a:bodyPr/>
          <a:lstStyle>
            <a:lvl1pPr>
              <a:defRPr/>
            </a:lvl1pPr>
          </a:lstStyle>
          <a:p>
            <a:pPr>
              <a:defRPr/>
            </a:pPr>
            <a:fld id="{10A4E963-4407-4FB8-AEA6-B131492B4C2F}" type="datetimeFigureOut">
              <a:rPr lang="ar-SA"/>
              <a:pPr>
                <a:defRPr/>
              </a:pPr>
              <a:t>29/01/1440</a:t>
            </a:fld>
            <a:endParaRPr lang="ar-SA"/>
          </a:p>
        </p:txBody>
      </p:sp>
      <p:sp>
        <p:nvSpPr>
          <p:cNvPr id="17" name="Footer Placeholder 4">
            <a:extLst>
              <a:ext uri="{FF2B5EF4-FFF2-40B4-BE49-F238E27FC236}">
                <a16:creationId xmlns:a16="http://schemas.microsoft.com/office/drawing/2014/main" id="{B53D2549-6B66-4BC0-A568-8FF85A59D0E8}"/>
              </a:ext>
            </a:extLst>
          </p:cNvPr>
          <p:cNvSpPr>
            <a:spLocks noGrp="1"/>
          </p:cNvSpPr>
          <p:nvPr>
            <p:ph type="ftr" sz="quarter" idx="11"/>
          </p:nvPr>
        </p:nvSpPr>
        <p:spPr/>
        <p:txBody>
          <a:bodyPr/>
          <a:lstStyle>
            <a:lvl1pPr>
              <a:defRPr/>
            </a:lvl1pPr>
          </a:lstStyle>
          <a:p>
            <a:pPr>
              <a:defRPr/>
            </a:pPr>
            <a:endParaRPr lang="ar-SA"/>
          </a:p>
        </p:txBody>
      </p:sp>
      <p:sp>
        <p:nvSpPr>
          <p:cNvPr id="18" name="Slide Number Placeholder 5">
            <a:extLst>
              <a:ext uri="{FF2B5EF4-FFF2-40B4-BE49-F238E27FC236}">
                <a16:creationId xmlns:a16="http://schemas.microsoft.com/office/drawing/2014/main" id="{D0427D5E-8C34-4F5D-BE9E-B479557C5360}"/>
              </a:ext>
            </a:extLst>
          </p:cNvPr>
          <p:cNvSpPr>
            <a:spLocks noGrp="1"/>
          </p:cNvSpPr>
          <p:nvPr>
            <p:ph type="sldNum" sz="quarter" idx="12"/>
          </p:nvPr>
        </p:nvSpPr>
        <p:spPr/>
        <p:txBody>
          <a:bodyPr/>
          <a:lstStyle>
            <a:lvl1pPr algn="ctr">
              <a:defRPr sz="2800" b="0" i="0">
                <a:solidFill>
                  <a:schemeClr val="bg1"/>
                </a:solidFill>
                <a:latin typeface="+mn-lt"/>
              </a:defRPr>
            </a:lvl1pPr>
          </a:lstStyle>
          <a:p>
            <a:pPr>
              <a:defRPr/>
            </a:pPr>
            <a:fld id="{1DE5574B-F9D2-487D-AC09-17BD57C556D2}" type="slidenum">
              <a:rPr lang="ar-SA" altLang="aa-ET"/>
              <a:pPr>
                <a:defRPr/>
              </a:pPr>
              <a:t>‹#›</a:t>
            </a:fld>
            <a:endParaRPr lang="ar-SA" altLang="aa-ET"/>
          </a:p>
        </p:txBody>
      </p:sp>
    </p:spTree>
    <p:extLst>
      <p:ext uri="{BB962C8B-B14F-4D97-AF65-F5344CB8AC3E}">
        <p14:creationId xmlns:p14="http://schemas.microsoft.com/office/powerpoint/2010/main" val="3924783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F92BF79-6A6B-4762-8324-39F028ED5F2D}"/>
              </a:ext>
            </a:extLst>
          </p:cNvPr>
          <p:cNvSpPr>
            <a:spLocks noGrp="1"/>
          </p:cNvSpPr>
          <p:nvPr>
            <p:ph type="dt" sz="half" idx="10"/>
          </p:nvPr>
        </p:nvSpPr>
        <p:spPr/>
        <p:txBody>
          <a:bodyPr/>
          <a:lstStyle>
            <a:lvl1pPr>
              <a:defRPr/>
            </a:lvl1pPr>
          </a:lstStyle>
          <a:p>
            <a:pPr>
              <a:defRPr/>
            </a:pPr>
            <a:fld id="{1F3E87D6-12E5-44F1-9F73-B0CDB97DC539}" type="datetimeFigureOut">
              <a:rPr lang="ar-SA"/>
              <a:pPr>
                <a:defRPr/>
              </a:pPr>
              <a:t>29/01/1440</a:t>
            </a:fld>
            <a:endParaRPr lang="ar-SA"/>
          </a:p>
        </p:txBody>
      </p:sp>
      <p:sp>
        <p:nvSpPr>
          <p:cNvPr id="6" name="Footer Placeholder 4">
            <a:extLst>
              <a:ext uri="{FF2B5EF4-FFF2-40B4-BE49-F238E27FC236}">
                <a16:creationId xmlns:a16="http://schemas.microsoft.com/office/drawing/2014/main" id="{F8462A0F-3AA7-4305-B63A-69432C18E2BF}"/>
              </a:ext>
            </a:extLst>
          </p:cNvPr>
          <p:cNvSpPr>
            <a:spLocks noGrp="1"/>
          </p:cNvSpPr>
          <p:nvPr>
            <p:ph type="ftr" sz="quarter" idx="11"/>
          </p:nvPr>
        </p:nvSpPr>
        <p:spPr/>
        <p:txBody>
          <a:bodyPr/>
          <a:lstStyle>
            <a:lvl1pPr>
              <a:defRPr/>
            </a:lvl1pPr>
          </a:lstStyle>
          <a:p>
            <a:pPr>
              <a:defRPr/>
            </a:pPr>
            <a:endParaRPr lang="ar-SA"/>
          </a:p>
        </p:txBody>
      </p:sp>
      <p:sp>
        <p:nvSpPr>
          <p:cNvPr id="7" name="Slide Number Placeholder 5">
            <a:extLst>
              <a:ext uri="{FF2B5EF4-FFF2-40B4-BE49-F238E27FC236}">
                <a16:creationId xmlns:a16="http://schemas.microsoft.com/office/drawing/2014/main" id="{2748D51E-9E6A-4D77-9568-8BB136FC73F6}"/>
              </a:ext>
            </a:extLst>
          </p:cNvPr>
          <p:cNvSpPr>
            <a:spLocks noGrp="1"/>
          </p:cNvSpPr>
          <p:nvPr>
            <p:ph type="sldNum" sz="quarter" idx="12"/>
          </p:nvPr>
        </p:nvSpPr>
        <p:spPr/>
        <p:txBody>
          <a:bodyPr/>
          <a:lstStyle>
            <a:lvl1pPr>
              <a:defRPr/>
            </a:lvl1pPr>
          </a:lstStyle>
          <a:p>
            <a:pPr>
              <a:defRPr/>
            </a:pPr>
            <a:fld id="{EFDE5371-78CF-47BC-A3D7-BCDEEBD7D5D7}" type="slidenum">
              <a:rPr lang="ar-SA" altLang="aa-ET"/>
              <a:pPr>
                <a:defRPr/>
              </a:pPr>
              <a:t>‹#›</a:t>
            </a:fld>
            <a:endParaRPr lang="ar-SA" altLang="aa-ET"/>
          </a:p>
        </p:txBody>
      </p:sp>
    </p:spTree>
    <p:extLst>
      <p:ext uri="{BB962C8B-B14F-4D97-AF65-F5344CB8AC3E}">
        <p14:creationId xmlns:p14="http://schemas.microsoft.com/office/powerpoint/2010/main" val="3589211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42B5E46-55A9-4EA0-AD13-DE474581D4DA}"/>
              </a:ext>
            </a:extLst>
          </p:cNvPr>
          <p:cNvSpPr>
            <a:spLocks noGrp="1"/>
          </p:cNvSpPr>
          <p:nvPr>
            <p:ph type="dt" sz="half" idx="10"/>
          </p:nvPr>
        </p:nvSpPr>
        <p:spPr/>
        <p:txBody>
          <a:bodyPr/>
          <a:lstStyle>
            <a:lvl1pPr>
              <a:defRPr/>
            </a:lvl1pPr>
          </a:lstStyle>
          <a:p>
            <a:pPr>
              <a:defRPr/>
            </a:pPr>
            <a:fld id="{42D01746-585C-4563-8035-5F4617E73F31}" type="datetimeFigureOut">
              <a:rPr lang="ar-SA"/>
              <a:pPr>
                <a:defRPr/>
              </a:pPr>
              <a:t>29/01/1440</a:t>
            </a:fld>
            <a:endParaRPr lang="ar-SA"/>
          </a:p>
        </p:txBody>
      </p:sp>
      <p:sp>
        <p:nvSpPr>
          <p:cNvPr id="8" name="Footer Placeholder 4">
            <a:extLst>
              <a:ext uri="{FF2B5EF4-FFF2-40B4-BE49-F238E27FC236}">
                <a16:creationId xmlns:a16="http://schemas.microsoft.com/office/drawing/2014/main" id="{5F1352E0-9F07-43B4-BB10-F549BD15B9F3}"/>
              </a:ext>
            </a:extLst>
          </p:cNvPr>
          <p:cNvSpPr>
            <a:spLocks noGrp="1"/>
          </p:cNvSpPr>
          <p:nvPr>
            <p:ph type="ftr" sz="quarter" idx="11"/>
          </p:nvPr>
        </p:nvSpPr>
        <p:spPr/>
        <p:txBody>
          <a:bodyPr/>
          <a:lstStyle>
            <a:lvl1pPr>
              <a:defRPr/>
            </a:lvl1pPr>
          </a:lstStyle>
          <a:p>
            <a:pPr>
              <a:defRPr/>
            </a:pPr>
            <a:endParaRPr lang="ar-SA"/>
          </a:p>
        </p:txBody>
      </p:sp>
      <p:sp>
        <p:nvSpPr>
          <p:cNvPr id="9" name="Slide Number Placeholder 5">
            <a:extLst>
              <a:ext uri="{FF2B5EF4-FFF2-40B4-BE49-F238E27FC236}">
                <a16:creationId xmlns:a16="http://schemas.microsoft.com/office/drawing/2014/main" id="{2F47693E-8366-411F-9EBF-6A1DB8171818}"/>
              </a:ext>
            </a:extLst>
          </p:cNvPr>
          <p:cNvSpPr>
            <a:spLocks noGrp="1"/>
          </p:cNvSpPr>
          <p:nvPr>
            <p:ph type="sldNum" sz="quarter" idx="12"/>
          </p:nvPr>
        </p:nvSpPr>
        <p:spPr/>
        <p:txBody>
          <a:bodyPr/>
          <a:lstStyle>
            <a:lvl1pPr>
              <a:defRPr/>
            </a:lvl1pPr>
          </a:lstStyle>
          <a:p>
            <a:pPr>
              <a:defRPr/>
            </a:pPr>
            <a:fld id="{17A24E58-EDED-4913-8CCF-03B481660227}" type="slidenum">
              <a:rPr lang="ar-SA" altLang="aa-ET"/>
              <a:pPr>
                <a:defRPr/>
              </a:pPr>
              <a:t>‹#›</a:t>
            </a:fld>
            <a:endParaRPr lang="ar-SA" altLang="aa-ET"/>
          </a:p>
        </p:txBody>
      </p:sp>
    </p:spTree>
    <p:extLst>
      <p:ext uri="{BB962C8B-B14F-4D97-AF65-F5344CB8AC3E}">
        <p14:creationId xmlns:p14="http://schemas.microsoft.com/office/powerpoint/2010/main" val="3703788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3B89539-6185-42EC-BF3D-D62C32A5D6B4}"/>
              </a:ext>
            </a:extLst>
          </p:cNvPr>
          <p:cNvSpPr>
            <a:spLocks noGrp="1"/>
          </p:cNvSpPr>
          <p:nvPr>
            <p:ph type="dt" sz="half" idx="10"/>
          </p:nvPr>
        </p:nvSpPr>
        <p:spPr/>
        <p:txBody>
          <a:bodyPr/>
          <a:lstStyle>
            <a:lvl1pPr>
              <a:defRPr/>
            </a:lvl1pPr>
          </a:lstStyle>
          <a:p>
            <a:pPr>
              <a:defRPr/>
            </a:pPr>
            <a:fld id="{EBD0FBDF-8A8C-402B-87B6-9199E1CAFE17}" type="datetimeFigureOut">
              <a:rPr lang="ar-SA"/>
              <a:pPr>
                <a:defRPr/>
              </a:pPr>
              <a:t>29/01/1440</a:t>
            </a:fld>
            <a:endParaRPr lang="ar-SA"/>
          </a:p>
        </p:txBody>
      </p:sp>
      <p:sp>
        <p:nvSpPr>
          <p:cNvPr id="4" name="Footer Placeholder 4">
            <a:extLst>
              <a:ext uri="{FF2B5EF4-FFF2-40B4-BE49-F238E27FC236}">
                <a16:creationId xmlns:a16="http://schemas.microsoft.com/office/drawing/2014/main" id="{74AACA20-B0F4-4379-89ED-010B456053B7}"/>
              </a:ext>
            </a:extLst>
          </p:cNvPr>
          <p:cNvSpPr>
            <a:spLocks noGrp="1"/>
          </p:cNvSpPr>
          <p:nvPr>
            <p:ph type="ftr" sz="quarter" idx="11"/>
          </p:nvPr>
        </p:nvSpPr>
        <p:spPr/>
        <p:txBody>
          <a:bodyPr/>
          <a:lstStyle>
            <a:lvl1pPr>
              <a:defRPr/>
            </a:lvl1pPr>
          </a:lstStyle>
          <a:p>
            <a:pPr>
              <a:defRPr/>
            </a:pPr>
            <a:endParaRPr lang="ar-SA"/>
          </a:p>
        </p:txBody>
      </p:sp>
      <p:sp>
        <p:nvSpPr>
          <p:cNvPr id="5" name="Slide Number Placeholder 5">
            <a:extLst>
              <a:ext uri="{FF2B5EF4-FFF2-40B4-BE49-F238E27FC236}">
                <a16:creationId xmlns:a16="http://schemas.microsoft.com/office/drawing/2014/main" id="{475A5BE0-1AE1-4BF8-A1F2-CFB91CC1CA17}"/>
              </a:ext>
            </a:extLst>
          </p:cNvPr>
          <p:cNvSpPr>
            <a:spLocks noGrp="1"/>
          </p:cNvSpPr>
          <p:nvPr>
            <p:ph type="sldNum" sz="quarter" idx="12"/>
          </p:nvPr>
        </p:nvSpPr>
        <p:spPr/>
        <p:txBody>
          <a:bodyPr/>
          <a:lstStyle>
            <a:lvl1pPr>
              <a:defRPr/>
            </a:lvl1pPr>
          </a:lstStyle>
          <a:p>
            <a:pPr>
              <a:defRPr/>
            </a:pPr>
            <a:fld id="{7029C229-FF6A-4E42-BDCE-EC1A49F1DDC7}" type="slidenum">
              <a:rPr lang="ar-SA" altLang="aa-ET"/>
              <a:pPr>
                <a:defRPr/>
              </a:pPr>
              <a:t>‹#›</a:t>
            </a:fld>
            <a:endParaRPr lang="ar-SA" altLang="aa-ET"/>
          </a:p>
        </p:txBody>
      </p:sp>
    </p:spTree>
    <p:extLst>
      <p:ext uri="{BB962C8B-B14F-4D97-AF65-F5344CB8AC3E}">
        <p14:creationId xmlns:p14="http://schemas.microsoft.com/office/powerpoint/2010/main" val="1280823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930842-CEE3-4005-86B0-8296DF948372}"/>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a:extLst>
              <a:ext uri="{FF2B5EF4-FFF2-40B4-BE49-F238E27FC236}">
                <a16:creationId xmlns:a16="http://schemas.microsoft.com/office/drawing/2014/main" id="{2B5D37CD-AD98-43F8-932D-20A0428AC586}"/>
              </a:ext>
            </a:extLst>
          </p:cNvPr>
          <p:cNvSpPr>
            <a:spLocks noGrp="1"/>
          </p:cNvSpPr>
          <p:nvPr>
            <p:ph type="dt" sz="half" idx="10"/>
          </p:nvPr>
        </p:nvSpPr>
        <p:spPr/>
        <p:txBody>
          <a:bodyPr/>
          <a:lstStyle>
            <a:lvl1pPr>
              <a:defRPr/>
            </a:lvl1pPr>
          </a:lstStyle>
          <a:p>
            <a:pPr>
              <a:defRPr/>
            </a:pPr>
            <a:fld id="{3A7AE219-5BEA-44E7-B2B6-DCE64B6F0B14}" type="datetimeFigureOut">
              <a:rPr lang="ar-SA"/>
              <a:pPr>
                <a:defRPr/>
              </a:pPr>
              <a:t>29/01/1440</a:t>
            </a:fld>
            <a:endParaRPr lang="ar-SA"/>
          </a:p>
        </p:txBody>
      </p:sp>
      <p:sp>
        <p:nvSpPr>
          <p:cNvPr id="4" name="Footer Placeholder 2">
            <a:extLst>
              <a:ext uri="{FF2B5EF4-FFF2-40B4-BE49-F238E27FC236}">
                <a16:creationId xmlns:a16="http://schemas.microsoft.com/office/drawing/2014/main" id="{540AF5EF-944C-4091-9F18-D6CB4C0B5F8D}"/>
              </a:ext>
            </a:extLst>
          </p:cNvPr>
          <p:cNvSpPr>
            <a:spLocks noGrp="1"/>
          </p:cNvSpPr>
          <p:nvPr>
            <p:ph type="ftr" sz="quarter" idx="11"/>
          </p:nvPr>
        </p:nvSpPr>
        <p:spPr/>
        <p:txBody>
          <a:bodyPr/>
          <a:lstStyle>
            <a:lvl1pPr>
              <a:defRPr/>
            </a:lvl1pPr>
          </a:lstStyle>
          <a:p>
            <a:pPr>
              <a:defRPr/>
            </a:pPr>
            <a:endParaRPr lang="ar-SA"/>
          </a:p>
        </p:txBody>
      </p:sp>
      <p:sp>
        <p:nvSpPr>
          <p:cNvPr id="5" name="Slide Number Placeholder 3">
            <a:extLst>
              <a:ext uri="{FF2B5EF4-FFF2-40B4-BE49-F238E27FC236}">
                <a16:creationId xmlns:a16="http://schemas.microsoft.com/office/drawing/2014/main" id="{6AC17033-CE97-4E6B-A4EA-ACCE5A1B8DA6}"/>
              </a:ext>
            </a:extLst>
          </p:cNvPr>
          <p:cNvSpPr>
            <a:spLocks noGrp="1"/>
          </p:cNvSpPr>
          <p:nvPr>
            <p:ph type="sldNum" sz="quarter" idx="12"/>
          </p:nvPr>
        </p:nvSpPr>
        <p:spPr>
          <a:xfrm>
            <a:off x="7766050" y="295275"/>
            <a:ext cx="628650" cy="768350"/>
          </a:xfrm>
        </p:spPr>
        <p:txBody>
          <a:bodyPr/>
          <a:lstStyle>
            <a:lvl1pPr>
              <a:defRPr/>
            </a:lvl1pPr>
          </a:lstStyle>
          <a:p>
            <a:pPr>
              <a:defRPr/>
            </a:pPr>
            <a:fld id="{5CAD653F-2860-43A6-8EBA-E6E52CD84525}" type="slidenum">
              <a:rPr lang="ar-SA" altLang="aa-ET"/>
              <a:pPr>
                <a:defRPr/>
              </a:pPr>
              <a:t>‹#›</a:t>
            </a:fld>
            <a:endParaRPr lang="ar-SA" altLang="aa-ET"/>
          </a:p>
        </p:txBody>
      </p:sp>
    </p:spTree>
    <p:extLst>
      <p:ext uri="{BB962C8B-B14F-4D97-AF65-F5344CB8AC3E}">
        <p14:creationId xmlns:p14="http://schemas.microsoft.com/office/powerpoint/2010/main" val="2106654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7">
            <a:extLst>
              <a:ext uri="{FF2B5EF4-FFF2-40B4-BE49-F238E27FC236}">
                <a16:creationId xmlns:a16="http://schemas.microsoft.com/office/drawing/2014/main" id="{9F3388FD-A2DA-42DD-A36F-CB1B2E827EAD}"/>
              </a:ext>
            </a:extLst>
          </p:cNvPr>
          <p:cNvGrpSpPr>
            <a:grpSpLocks/>
          </p:cNvGrpSpPr>
          <p:nvPr/>
        </p:nvGrpSpPr>
        <p:grpSpPr bwMode="auto">
          <a:xfrm>
            <a:off x="0" y="0"/>
            <a:ext cx="9144000" cy="6861175"/>
            <a:chOff x="0" y="0"/>
            <a:chExt cx="9144000" cy="6860799"/>
          </a:xfrm>
        </p:grpSpPr>
        <p:sp>
          <p:nvSpPr>
            <p:cNvPr id="6" name="Rectangle 5">
              <a:extLst>
                <a:ext uri="{FF2B5EF4-FFF2-40B4-BE49-F238E27FC236}">
                  <a16:creationId xmlns:a16="http://schemas.microsoft.com/office/drawing/2014/main" id="{F1A1FD98-7B2E-4650-BFAE-47BC066DBECE}"/>
                </a:ext>
              </a:extLst>
            </p:cNvPr>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B433B54A-8C0E-4276-BF44-A13ED3DF3DC8}"/>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7087CC5E-D658-44C9-8DFB-DC9F51A8DE2E}"/>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D75CCE4B-68AA-4113-A7A9-A543D5C0E253}"/>
                </a:ext>
              </a:extLst>
            </p:cNvPr>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683F40A6-949A-4452-B95C-9FBAEAB56B61}"/>
                </a:ext>
              </a:extLst>
            </p:cNvPr>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DA5F59BE-EC3A-4F88-BDB6-75E10E37087F}"/>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76F778A0-A6A8-48E0-9887-1FEA95C9E210}"/>
                </a:ext>
              </a:extLst>
            </p:cNvPr>
            <p:cNvSpPr>
              <a:spLocks/>
            </p:cNvSpPr>
            <p:nvPr/>
          </p:nvSpPr>
          <p:spPr bwMode="gray">
            <a:xfrm rot="-5912394">
              <a:off x="2769747" y="145837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sp>
          <p:nvSpPr>
            <p:cNvPr id="13" name="Rectangle 12">
              <a:extLst>
                <a:ext uri="{FF2B5EF4-FFF2-40B4-BE49-F238E27FC236}">
                  <a16:creationId xmlns:a16="http://schemas.microsoft.com/office/drawing/2014/main" id="{9ED48F11-28DF-4720-A5C5-9E9A26995D01}"/>
                </a:ext>
              </a:extLst>
            </p:cNvPr>
            <p:cNvSpPr/>
            <p:nvPr/>
          </p:nvSpPr>
          <p:spPr>
            <a:xfrm>
              <a:off x="5283200" y="401616"/>
              <a:ext cx="3465513" cy="60543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8">
              <a:extLst>
                <a:ext uri="{FF2B5EF4-FFF2-40B4-BE49-F238E27FC236}">
                  <a16:creationId xmlns:a16="http://schemas.microsoft.com/office/drawing/2014/main" id="{170769A4-6112-4F5E-9A1E-F132543528F6}"/>
                </a:ext>
              </a:extLst>
            </p:cNvPr>
            <p:cNvSpPr>
              <a:spLocks/>
            </p:cNvSpPr>
            <p:nvPr/>
          </p:nvSpPr>
          <p:spPr bwMode="gray">
            <a:xfrm rot="-5400000">
              <a:off x="2548536"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sp>
          <p:nvSpPr>
            <p:cNvPr id="15" name="Freeform 5">
              <a:extLst>
                <a:ext uri="{FF2B5EF4-FFF2-40B4-BE49-F238E27FC236}">
                  <a16:creationId xmlns:a16="http://schemas.microsoft.com/office/drawing/2014/main" id="{9689AB40-924C-49D8-9DEA-B2B4A83ED6B2}"/>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grpSp>
      <p:sp>
        <p:nvSpPr>
          <p:cNvPr id="16" name="Rectangle 15">
            <a:extLst>
              <a:ext uri="{FF2B5EF4-FFF2-40B4-BE49-F238E27FC236}">
                <a16:creationId xmlns:a16="http://schemas.microsoft.com/office/drawing/2014/main" id="{D15FE6AE-7D1D-4A2D-8E18-5E8DF721D44F}"/>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7" name="Date Placeholder 4">
            <a:extLst>
              <a:ext uri="{FF2B5EF4-FFF2-40B4-BE49-F238E27FC236}">
                <a16:creationId xmlns:a16="http://schemas.microsoft.com/office/drawing/2014/main" id="{6A464740-EB31-490E-B353-E31B15B20C96}"/>
              </a:ext>
            </a:extLst>
          </p:cNvPr>
          <p:cNvSpPr>
            <a:spLocks noGrp="1"/>
          </p:cNvSpPr>
          <p:nvPr>
            <p:ph type="dt" sz="half" idx="10"/>
          </p:nvPr>
        </p:nvSpPr>
        <p:spPr/>
        <p:txBody>
          <a:bodyPr/>
          <a:lstStyle>
            <a:lvl1pPr>
              <a:defRPr/>
            </a:lvl1pPr>
          </a:lstStyle>
          <a:p>
            <a:pPr>
              <a:defRPr/>
            </a:pPr>
            <a:fld id="{ED2286FC-6150-4152-9B45-E8128EF4BF43}" type="datetimeFigureOut">
              <a:rPr lang="ar-SA"/>
              <a:pPr>
                <a:defRPr/>
              </a:pPr>
              <a:t>29/01/1440</a:t>
            </a:fld>
            <a:endParaRPr lang="ar-SA"/>
          </a:p>
        </p:txBody>
      </p:sp>
      <p:sp>
        <p:nvSpPr>
          <p:cNvPr id="18" name="Footer Placeholder 5">
            <a:extLst>
              <a:ext uri="{FF2B5EF4-FFF2-40B4-BE49-F238E27FC236}">
                <a16:creationId xmlns:a16="http://schemas.microsoft.com/office/drawing/2014/main" id="{E5CCAC15-F8D5-47AD-BF5B-88E14D4721F9}"/>
              </a:ext>
            </a:extLst>
          </p:cNvPr>
          <p:cNvSpPr>
            <a:spLocks noGrp="1"/>
          </p:cNvSpPr>
          <p:nvPr>
            <p:ph type="ftr" sz="quarter" idx="11"/>
          </p:nvPr>
        </p:nvSpPr>
        <p:spPr/>
        <p:txBody>
          <a:bodyPr/>
          <a:lstStyle>
            <a:lvl1pPr>
              <a:defRPr/>
            </a:lvl1pPr>
          </a:lstStyle>
          <a:p>
            <a:pPr>
              <a:defRPr/>
            </a:pPr>
            <a:endParaRPr lang="ar-SA"/>
          </a:p>
        </p:txBody>
      </p:sp>
      <p:sp>
        <p:nvSpPr>
          <p:cNvPr id="19" name="Slide Number Placeholder 6">
            <a:extLst>
              <a:ext uri="{FF2B5EF4-FFF2-40B4-BE49-F238E27FC236}">
                <a16:creationId xmlns:a16="http://schemas.microsoft.com/office/drawing/2014/main" id="{7DE26135-9BFA-4118-9413-37C6A6F25DB3}"/>
              </a:ext>
            </a:extLst>
          </p:cNvPr>
          <p:cNvSpPr>
            <a:spLocks noGrp="1"/>
          </p:cNvSpPr>
          <p:nvPr>
            <p:ph type="sldNum" sz="quarter" idx="12"/>
          </p:nvPr>
        </p:nvSpPr>
        <p:spPr>
          <a:xfrm>
            <a:off x="7766050" y="295275"/>
            <a:ext cx="628650" cy="768350"/>
          </a:xfrm>
        </p:spPr>
        <p:txBody>
          <a:bodyPr/>
          <a:lstStyle>
            <a:lvl1pPr>
              <a:defRPr/>
            </a:lvl1pPr>
          </a:lstStyle>
          <a:p>
            <a:pPr>
              <a:defRPr/>
            </a:pPr>
            <a:fld id="{038C9145-DBB4-4B3A-A6A5-5EBB9090B8B7}" type="slidenum">
              <a:rPr lang="ar-SA" altLang="aa-ET"/>
              <a:pPr>
                <a:defRPr/>
              </a:pPr>
              <a:t>‹#›</a:t>
            </a:fld>
            <a:endParaRPr lang="ar-SA" altLang="aa-ET"/>
          </a:p>
        </p:txBody>
      </p:sp>
    </p:spTree>
    <p:extLst>
      <p:ext uri="{BB962C8B-B14F-4D97-AF65-F5344CB8AC3E}">
        <p14:creationId xmlns:p14="http://schemas.microsoft.com/office/powerpoint/2010/main" val="6597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7">
            <a:extLst>
              <a:ext uri="{FF2B5EF4-FFF2-40B4-BE49-F238E27FC236}">
                <a16:creationId xmlns:a16="http://schemas.microsoft.com/office/drawing/2014/main" id="{43CDA583-DB8A-4455-9061-4A076FFAB0CA}"/>
              </a:ext>
            </a:extLst>
          </p:cNvPr>
          <p:cNvGrpSpPr>
            <a:grpSpLocks/>
          </p:cNvGrpSpPr>
          <p:nvPr/>
        </p:nvGrpSpPr>
        <p:grpSpPr bwMode="auto">
          <a:xfrm>
            <a:off x="0" y="0"/>
            <a:ext cx="9144000" cy="6861175"/>
            <a:chOff x="0" y="0"/>
            <a:chExt cx="9144000" cy="6860799"/>
          </a:xfrm>
        </p:grpSpPr>
        <p:sp>
          <p:nvSpPr>
            <p:cNvPr id="6" name="Rectangle 5">
              <a:extLst>
                <a:ext uri="{FF2B5EF4-FFF2-40B4-BE49-F238E27FC236}">
                  <a16:creationId xmlns:a16="http://schemas.microsoft.com/office/drawing/2014/main" id="{BB980F05-AC90-47A4-A05B-380F26E58D94}"/>
                </a:ext>
              </a:extLst>
            </p:cNvPr>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6B52871A-AD6D-4208-81E0-1C22A9C17BC2}"/>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EDFDAE02-06A8-4615-8EFA-CF8391E7ADC5}"/>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FAA6417C-A2B5-4B68-9577-918656DD56C8}"/>
                </a:ext>
              </a:extLst>
            </p:cNvPr>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5E084B4B-411A-42DC-B160-C271FE9A43F8}"/>
                </a:ext>
              </a:extLst>
            </p:cNvPr>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7E259891-33EF-4C4C-855E-ADE25358E8FC}"/>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8D032EBC-1749-4CEA-A9C4-DCBDCB885875}"/>
                </a:ext>
              </a:extLst>
            </p:cNvPr>
            <p:cNvSpPr>
              <a:spLocks/>
            </p:cNvSpPr>
            <p:nvPr/>
          </p:nvSpPr>
          <p:spPr bwMode="gray">
            <a:xfrm rot="-5912394">
              <a:off x="3074559" y="145837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sp>
          <p:nvSpPr>
            <p:cNvPr id="13" name="Rectangle 12">
              <a:extLst>
                <a:ext uri="{FF2B5EF4-FFF2-40B4-BE49-F238E27FC236}">
                  <a16:creationId xmlns:a16="http://schemas.microsoft.com/office/drawing/2014/main" id="{6C75138C-9A93-454E-BBD5-3EC6A4E02F9D}"/>
                </a:ext>
              </a:extLst>
            </p:cNvPr>
            <p:cNvSpPr/>
            <p:nvPr/>
          </p:nvSpPr>
          <p:spPr>
            <a:xfrm>
              <a:off x="5283200" y="401616"/>
              <a:ext cx="3465513" cy="60543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8">
              <a:extLst>
                <a:ext uri="{FF2B5EF4-FFF2-40B4-BE49-F238E27FC236}">
                  <a16:creationId xmlns:a16="http://schemas.microsoft.com/office/drawing/2014/main" id="{9154ECE1-D7AC-4240-A200-B7E21C194748}"/>
                </a:ext>
              </a:extLst>
            </p:cNvPr>
            <p:cNvSpPr>
              <a:spLocks/>
            </p:cNvSpPr>
            <p:nvPr/>
          </p:nvSpPr>
          <p:spPr bwMode="gray">
            <a:xfrm rot="-5400000">
              <a:off x="2852610"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sp>
          <p:nvSpPr>
            <p:cNvPr id="15" name="Freeform 5">
              <a:extLst>
                <a:ext uri="{FF2B5EF4-FFF2-40B4-BE49-F238E27FC236}">
                  <a16:creationId xmlns:a16="http://schemas.microsoft.com/office/drawing/2014/main" id="{1E6E7B4F-1AC9-4530-AC00-32DD3E717949}"/>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grpSp>
      <p:sp>
        <p:nvSpPr>
          <p:cNvPr id="16" name="Rectangle 15">
            <a:extLst>
              <a:ext uri="{FF2B5EF4-FFF2-40B4-BE49-F238E27FC236}">
                <a16:creationId xmlns:a16="http://schemas.microsoft.com/office/drawing/2014/main" id="{DD22590C-37E5-4BCA-AE81-56CE10B27D29}"/>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7" name="Date Placeholder 4">
            <a:extLst>
              <a:ext uri="{FF2B5EF4-FFF2-40B4-BE49-F238E27FC236}">
                <a16:creationId xmlns:a16="http://schemas.microsoft.com/office/drawing/2014/main" id="{DDE669DD-1DB5-4985-ADD6-553971B548D7}"/>
              </a:ext>
            </a:extLst>
          </p:cNvPr>
          <p:cNvSpPr>
            <a:spLocks noGrp="1"/>
          </p:cNvSpPr>
          <p:nvPr>
            <p:ph type="dt" sz="half" idx="10"/>
          </p:nvPr>
        </p:nvSpPr>
        <p:spPr/>
        <p:txBody>
          <a:bodyPr/>
          <a:lstStyle>
            <a:lvl1pPr>
              <a:defRPr/>
            </a:lvl1pPr>
          </a:lstStyle>
          <a:p>
            <a:pPr>
              <a:defRPr/>
            </a:pPr>
            <a:fld id="{188F1C9D-EB0A-4E4F-8571-7DEFE955C856}" type="datetimeFigureOut">
              <a:rPr lang="ar-SA"/>
              <a:pPr>
                <a:defRPr/>
              </a:pPr>
              <a:t>29/01/1440</a:t>
            </a:fld>
            <a:endParaRPr lang="ar-SA"/>
          </a:p>
        </p:txBody>
      </p:sp>
      <p:sp>
        <p:nvSpPr>
          <p:cNvPr id="18" name="Footer Placeholder 5">
            <a:extLst>
              <a:ext uri="{FF2B5EF4-FFF2-40B4-BE49-F238E27FC236}">
                <a16:creationId xmlns:a16="http://schemas.microsoft.com/office/drawing/2014/main" id="{745F7415-FE4E-4766-9597-7310B8AFE06B}"/>
              </a:ext>
            </a:extLst>
          </p:cNvPr>
          <p:cNvSpPr>
            <a:spLocks noGrp="1"/>
          </p:cNvSpPr>
          <p:nvPr>
            <p:ph type="ftr" sz="quarter" idx="11"/>
          </p:nvPr>
        </p:nvSpPr>
        <p:spPr/>
        <p:txBody>
          <a:bodyPr/>
          <a:lstStyle>
            <a:lvl1pPr>
              <a:defRPr/>
            </a:lvl1pPr>
          </a:lstStyle>
          <a:p>
            <a:pPr>
              <a:defRPr/>
            </a:pPr>
            <a:endParaRPr lang="ar-SA"/>
          </a:p>
        </p:txBody>
      </p:sp>
      <p:sp>
        <p:nvSpPr>
          <p:cNvPr id="19" name="Slide Number Placeholder 6">
            <a:extLst>
              <a:ext uri="{FF2B5EF4-FFF2-40B4-BE49-F238E27FC236}">
                <a16:creationId xmlns:a16="http://schemas.microsoft.com/office/drawing/2014/main" id="{9870EF2E-672D-4D48-97E3-98F6932873A2}"/>
              </a:ext>
            </a:extLst>
          </p:cNvPr>
          <p:cNvSpPr>
            <a:spLocks noGrp="1"/>
          </p:cNvSpPr>
          <p:nvPr>
            <p:ph type="sldNum" sz="quarter" idx="12"/>
          </p:nvPr>
        </p:nvSpPr>
        <p:spPr>
          <a:xfrm>
            <a:off x="7766050" y="295275"/>
            <a:ext cx="628650" cy="768350"/>
          </a:xfrm>
        </p:spPr>
        <p:txBody>
          <a:bodyPr/>
          <a:lstStyle>
            <a:lvl1pPr>
              <a:defRPr/>
            </a:lvl1pPr>
          </a:lstStyle>
          <a:p>
            <a:pPr>
              <a:defRPr/>
            </a:pPr>
            <a:fld id="{685596AD-F9EA-4AC0-9E6E-9031129508AF}" type="slidenum">
              <a:rPr lang="ar-SA" altLang="aa-ET"/>
              <a:pPr>
                <a:defRPr/>
              </a:pPr>
              <a:t>‹#›</a:t>
            </a:fld>
            <a:endParaRPr lang="ar-SA" altLang="aa-ET"/>
          </a:p>
        </p:txBody>
      </p:sp>
    </p:spTree>
    <p:extLst>
      <p:ext uri="{BB962C8B-B14F-4D97-AF65-F5344CB8AC3E}">
        <p14:creationId xmlns:p14="http://schemas.microsoft.com/office/powerpoint/2010/main" val="129672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5">
            <a:extLst>
              <a:ext uri="{FF2B5EF4-FFF2-40B4-BE49-F238E27FC236}">
                <a16:creationId xmlns:a16="http://schemas.microsoft.com/office/drawing/2014/main" id="{BA7DBB09-586C-4CA1-BB3A-8D0C6931B12C}"/>
              </a:ext>
            </a:extLst>
          </p:cNvPr>
          <p:cNvGrpSpPr>
            <a:grpSpLocks/>
          </p:cNvGrpSpPr>
          <p:nvPr/>
        </p:nvGrpSpPr>
        <p:grpSpPr bwMode="auto">
          <a:xfrm>
            <a:off x="0" y="0"/>
            <a:ext cx="9144000" cy="6861175"/>
            <a:chOff x="0" y="0"/>
            <a:chExt cx="9144000" cy="6860799"/>
          </a:xfrm>
        </p:grpSpPr>
        <p:sp>
          <p:nvSpPr>
            <p:cNvPr id="25" name="Rectangle 24">
              <a:extLst>
                <a:ext uri="{FF2B5EF4-FFF2-40B4-BE49-F238E27FC236}">
                  <a16:creationId xmlns:a16="http://schemas.microsoft.com/office/drawing/2014/main" id="{7CB94EF7-ABF5-45A4-BA9A-674527AF9177}"/>
                </a:ext>
              </a:extLst>
            </p:cNvPr>
            <p:cNvSpPr/>
            <p:nvPr/>
          </p:nvSpPr>
          <p:spPr>
            <a:xfrm>
              <a:off x="0" y="0"/>
              <a:ext cx="9118832"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5A6F48A8-57E5-42B1-BF64-21EB9A12DE13}"/>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0564B7B6-E026-4275-A9ED-68E13129030F}"/>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C7128DA2-A755-476E-B99C-C1317476E362}"/>
                </a:ext>
              </a:extLst>
            </p:cNvPr>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A8D498D2-E0D6-4E1B-A952-96A731837946}"/>
                </a:ext>
              </a:extLst>
            </p:cNvPr>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AF196BDA-B01E-4360-A21A-C2058972B2FC}"/>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a:extLst>
                <a:ext uri="{FF2B5EF4-FFF2-40B4-BE49-F238E27FC236}">
                  <a16:creationId xmlns:a16="http://schemas.microsoft.com/office/drawing/2014/main" id="{AFDCD6EA-ECBE-4A5B-8A6E-516DBC80A7A7}"/>
                </a:ext>
              </a:extLst>
            </p:cNvPr>
            <p:cNvSpPr>
              <a:spLocks/>
            </p:cNvSpPr>
            <p:nvPr/>
          </p:nvSpPr>
          <p:spPr bwMode="gray">
            <a:xfrm rot="-589932">
              <a:off x="6359946" y="179029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sp>
          <p:nvSpPr>
            <p:cNvPr id="1052" name="Freeform 18">
              <a:extLst>
                <a:ext uri="{FF2B5EF4-FFF2-40B4-BE49-F238E27FC236}">
                  <a16:creationId xmlns:a16="http://schemas.microsoft.com/office/drawing/2014/main" id="{A8EBDD6A-0AE4-4B17-A32E-451EBA9CA46F}"/>
                </a:ext>
              </a:extLst>
            </p:cNvPr>
            <p:cNvSpPr>
              <a:spLocks/>
            </p:cNvSpPr>
            <p:nvPr/>
          </p:nvSpPr>
          <p:spPr bwMode="gray">
            <a:xfrm>
              <a:off x="485023" y="1856450"/>
              <a:ext cx="8173954" cy="4535226"/>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sp>
          <p:nvSpPr>
            <p:cNvPr id="1053" name="Freeform 5">
              <a:extLst>
                <a:ext uri="{FF2B5EF4-FFF2-40B4-BE49-F238E27FC236}">
                  <a16:creationId xmlns:a16="http://schemas.microsoft.com/office/drawing/2014/main" id="{E2ADE43B-DA98-4303-958A-839D4C1B729E}"/>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W"/>
            </a:p>
          </p:txBody>
        </p:sp>
      </p:grpSp>
      <p:sp>
        <p:nvSpPr>
          <p:cNvPr id="1027" name="Title Placeholder 1">
            <a:extLst>
              <a:ext uri="{FF2B5EF4-FFF2-40B4-BE49-F238E27FC236}">
                <a16:creationId xmlns:a16="http://schemas.microsoft.com/office/drawing/2014/main" id="{1C3553C0-2C02-43B6-BD04-1B358B49EFF3}"/>
              </a:ext>
            </a:extLst>
          </p:cNvPr>
          <p:cNvSpPr>
            <a:spLocks noGrp="1" noChangeArrowheads="1"/>
          </p:cNvSpPr>
          <p:nvPr>
            <p:ph type="title"/>
          </p:nvPr>
        </p:nvSpPr>
        <p:spPr bwMode="gray">
          <a:xfrm>
            <a:off x="866775" y="927100"/>
            <a:ext cx="634365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PW"/>
              <a:t>Click to edit Master title style</a:t>
            </a:r>
          </a:p>
        </p:txBody>
      </p:sp>
      <p:sp>
        <p:nvSpPr>
          <p:cNvPr id="1028" name="Text Placeholder 2">
            <a:extLst>
              <a:ext uri="{FF2B5EF4-FFF2-40B4-BE49-F238E27FC236}">
                <a16:creationId xmlns:a16="http://schemas.microsoft.com/office/drawing/2014/main" id="{85808380-2D26-444E-86ED-80EA13D6E474}"/>
              </a:ext>
            </a:extLst>
          </p:cNvPr>
          <p:cNvSpPr>
            <a:spLocks noGrp="1" noChangeArrowheads="1"/>
          </p:cNvSpPr>
          <p:nvPr>
            <p:ph type="body" idx="1"/>
          </p:nvPr>
        </p:nvSpPr>
        <p:spPr bwMode="auto">
          <a:xfrm>
            <a:off x="866775" y="2489200"/>
            <a:ext cx="634365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PW"/>
              <a:t>Edit Master text styles</a:t>
            </a:r>
          </a:p>
          <a:p>
            <a:pPr lvl="1"/>
            <a:r>
              <a:rPr lang="en-US" altLang="en-PW"/>
              <a:t>Second level</a:t>
            </a:r>
          </a:p>
          <a:p>
            <a:pPr lvl="2"/>
            <a:r>
              <a:rPr lang="en-US" altLang="en-PW"/>
              <a:t>Third level</a:t>
            </a:r>
          </a:p>
          <a:p>
            <a:pPr lvl="3"/>
            <a:r>
              <a:rPr lang="en-US" altLang="en-PW"/>
              <a:t>Fourth level</a:t>
            </a:r>
          </a:p>
          <a:p>
            <a:pPr lvl="4"/>
            <a:r>
              <a:rPr lang="en-US" altLang="en-PW"/>
              <a:t>Fifth level</a:t>
            </a:r>
          </a:p>
        </p:txBody>
      </p:sp>
      <p:sp>
        <p:nvSpPr>
          <p:cNvPr id="4" name="Date Placeholder 3">
            <a:extLst>
              <a:ext uri="{FF2B5EF4-FFF2-40B4-BE49-F238E27FC236}">
                <a16:creationId xmlns:a16="http://schemas.microsoft.com/office/drawing/2014/main" id="{54F8774E-7533-4927-AC4C-E10DFB7ECC5F}"/>
              </a:ext>
            </a:extLst>
          </p:cNvPr>
          <p:cNvSpPr>
            <a:spLocks noGrp="1"/>
          </p:cNvSpPr>
          <p:nvPr>
            <p:ph type="dt" sz="half" idx="2"/>
          </p:nvPr>
        </p:nvSpPr>
        <p:spPr>
          <a:xfrm>
            <a:off x="7539038" y="6365875"/>
            <a:ext cx="990600" cy="228600"/>
          </a:xfrm>
          <a:prstGeom prst="rect">
            <a:avLst/>
          </a:prstGeom>
        </p:spPr>
        <p:txBody>
          <a:bodyPr vert="horz" lIns="91440" tIns="45720" rIns="91440" bIns="45720" rtlCol="0" anchor="b"/>
          <a:lstStyle>
            <a:lvl1pPr algn="r" eaLnBrk="1" fontAlgn="auto" hangingPunct="1">
              <a:spcBef>
                <a:spcPts val="0"/>
              </a:spcBef>
              <a:spcAft>
                <a:spcPts val="0"/>
              </a:spcAft>
              <a:defRPr sz="900" b="1" i="0">
                <a:solidFill>
                  <a:schemeClr val="accent1"/>
                </a:solidFill>
                <a:latin typeface="+mn-lt"/>
              </a:defRPr>
            </a:lvl1pPr>
          </a:lstStyle>
          <a:p>
            <a:pPr>
              <a:defRPr/>
            </a:pPr>
            <a:fld id="{FDCE007A-F92E-4B37-AD0E-4879D88DE864}" type="datetimeFigureOut">
              <a:rPr lang="ar-SA"/>
              <a:pPr>
                <a:defRPr/>
              </a:pPr>
              <a:t>29/01/1440</a:t>
            </a:fld>
            <a:endParaRPr lang="ar-SA"/>
          </a:p>
        </p:txBody>
      </p:sp>
      <p:sp>
        <p:nvSpPr>
          <p:cNvPr id="5" name="Footer Placeholder 4">
            <a:extLst>
              <a:ext uri="{FF2B5EF4-FFF2-40B4-BE49-F238E27FC236}">
                <a16:creationId xmlns:a16="http://schemas.microsoft.com/office/drawing/2014/main" id="{18A6D01C-4E2D-424F-BD9C-884EF499DA2D}"/>
              </a:ext>
            </a:extLst>
          </p:cNvPr>
          <p:cNvSpPr>
            <a:spLocks noGrp="1"/>
          </p:cNvSpPr>
          <p:nvPr>
            <p:ph type="ftr" sz="quarter" idx="3"/>
          </p:nvPr>
        </p:nvSpPr>
        <p:spPr>
          <a:xfrm>
            <a:off x="590550" y="6365875"/>
            <a:ext cx="3860800" cy="228600"/>
          </a:xfrm>
          <a:prstGeom prst="rect">
            <a:avLst/>
          </a:prstGeom>
        </p:spPr>
        <p:txBody>
          <a:bodyPr vert="horz" lIns="91440" tIns="45720" rIns="91440" bIns="45720" rtlCol="0" anchor="b"/>
          <a:lstStyle>
            <a:lvl1pPr algn="l" eaLnBrk="1" fontAlgn="auto" hangingPunct="1">
              <a:spcBef>
                <a:spcPts val="0"/>
              </a:spcBef>
              <a:spcAft>
                <a:spcPts val="0"/>
              </a:spcAft>
              <a:defRPr sz="900" b="1" i="0">
                <a:solidFill>
                  <a:schemeClr val="accent1"/>
                </a:solidFill>
                <a:latin typeface="+mn-lt"/>
              </a:defRPr>
            </a:lvl1pPr>
          </a:lstStyle>
          <a:p>
            <a:pPr>
              <a:defRPr/>
            </a:pPr>
            <a:endParaRPr lang="ar-SA"/>
          </a:p>
        </p:txBody>
      </p:sp>
      <p:sp>
        <p:nvSpPr>
          <p:cNvPr id="22" name="Rectangle 21">
            <a:extLst>
              <a:ext uri="{FF2B5EF4-FFF2-40B4-BE49-F238E27FC236}">
                <a16:creationId xmlns:a16="http://schemas.microsoft.com/office/drawing/2014/main" id="{71EACD08-36CC-4F39-8EAA-1347A740797C}"/>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a:extLst>
              <a:ext uri="{FF2B5EF4-FFF2-40B4-BE49-F238E27FC236}">
                <a16:creationId xmlns:a16="http://schemas.microsoft.com/office/drawing/2014/main" id="{08E637EA-E6A5-454E-9E38-01CB60A52085}"/>
              </a:ext>
            </a:extLst>
          </p:cNvPr>
          <p:cNvSpPr>
            <a:spLocks noGrp="1"/>
          </p:cNvSpPr>
          <p:nvPr>
            <p:ph type="sldNum" sz="quarter" idx="4"/>
          </p:nvPr>
        </p:nvSpPr>
        <p:spPr bwMode="auto">
          <a:xfrm>
            <a:off x="7678738" y="295275"/>
            <a:ext cx="790575" cy="768350"/>
          </a:xfrm>
          <a:prstGeom prst="rect">
            <a:avLst/>
          </a:prstGeom>
        </p:spPr>
        <p:txBody>
          <a:bodyPr vert="horz" lIns="91440" tIns="45720" rIns="91440" bIns="45720" rtlCol="0" anchor="b"/>
          <a:lstStyle>
            <a:lvl1pPr algn="ctr" eaLnBrk="1" fontAlgn="auto" hangingPunct="1">
              <a:spcBef>
                <a:spcPts val="0"/>
              </a:spcBef>
              <a:spcAft>
                <a:spcPts val="0"/>
              </a:spcAft>
              <a:defRPr sz="2800" b="0" i="0">
                <a:solidFill>
                  <a:schemeClr val="bg1"/>
                </a:solidFill>
                <a:latin typeface="+mn-lt"/>
              </a:defRPr>
            </a:lvl1pPr>
          </a:lstStyle>
          <a:p>
            <a:pPr>
              <a:defRPr/>
            </a:pPr>
            <a:fld id="{F97E6B46-73BE-4344-8431-8074F409DF1A}" type="slidenum">
              <a:rPr lang="ar-SA" altLang="aa-ET"/>
              <a:pPr>
                <a:defRPr/>
              </a:pPr>
              <a:t>‹#›</a:t>
            </a:fld>
            <a:endParaRPr lang="ar-SA" altLang="aa-ET"/>
          </a:p>
        </p:txBody>
      </p:sp>
    </p:spTree>
  </p:cSld>
  <p:clrMap bg1="lt1" tx1="dk1" bg2="lt2" tx2="dk2" accent1="accent1" accent2="accent2" accent3="accent3" accent4="accent4" accent5="accent5" accent6="accent6" hlink="hlink" folHlink="folHlink"/>
  <p:sldLayoutIdLst>
    <p:sldLayoutId id="2147484187" r:id="rId1"/>
    <p:sldLayoutId id="2147484182" r:id="rId2"/>
    <p:sldLayoutId id="2147484188" r:id="rId3"/>
    <p:sldLayoutId id="2147484183" r:id="rId4"/>
    <p:sldLayoutId id="2147484184" r:id="rId5"/>
    <p:sldLayoutId id="2147484185"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186" r:id="rId18"/>
  </p:sldLayoutIdLst>
  <p:txStyles>
    <p:titleStyle>
      <a:lvl1pPr algn="l" defTabSz="457200" rtl="0" eaLnBrk="0" fontAlgn="base" hangingPunct="0">
        <a:spcBef>
          <a:spcPct val="0"/>
        </a:spcBef>
        <a:spcAft>
          <a:spcPct val="0"/>
        </a:spcAft>
        <a:defRPr sz="3200" kern="1200">
          <a:solidFill>
            <a:schemeClr val="bg2"/>
          </a:solidFill>
          <a:latin typeface="+mj-lt"/>
          <a:ea typeface="+mj-ea"/>
          <a:cs typeface="+mj-cs"/>
        </a:defRPr>
      </a:lvl1pPr>
      <a:lvl2pPr algn="l" defTabSz="457200" rtl="0" eaLnBrk="0" fontAlgn="base" hangingPunct="0">
        <a:spcBef>
          <a:spcPct val="0"/>
        </a:spcBef>
        <a:spcAft>
          <a:spcPct val="0"/>
        </a:spcAft>
        <a:defRPr sz="3200">
          <a:solidFill>
            <a:schemeClr val="bg2"/>
          </a:solidFill>
          <a:latin typeface="Century Gothic" panose="020B0502020202020204" pitchFamily="34" charset="0"/>
        </a:defRPr>
      </a:lvl2pPr>
      <a:lvl3pPr algn="l" defTabSz="457200" rtl="0" eaLnBrk="0" fontAlgn="base" hangingPunct="0">
        <a:spcBef>
          <a:spcPct val="0"/>
        </a:spcBef>
        <a:spcAft>
          <a:spcPct val="0"/>
        </a:spcAft>
        <a:defRPr sz="3200">
          <a:solidFill>
            <a:schemeClr val="bg2"/>
          </a:solidFill>
          <a:latin typeface="Century Gothic" panose="020B0502020202020204" pitchFamily="34" charset="0"/>
        </a:defRPr>
      </a:lvl3pPr>
      <a:lvl4pPr algn="l" defTabSz="457200" rtl="0" eaLnBrk="0" fontAlgn="base" hangingPunct="0">
        <a:spcBef>
          <a:spcPct val="0"/>
        </a:spcBef>
        <a:spcAft>
          <a:spcPct val="0"/>
        </a:spcAft>
        <a:defRPr sz="3200">
          <a:solidFill>
            <a:schemeClr val="bg2"/>
          </a:solidFill>
          <a:latin typeface="Century Gothic" panose="020B0502020202020204" pitchFamily="34" charset="0"/>
        </a:defRPr>
      </a:lvl4pPr>
      <a:lvl5pPr algn="l" defTabSz="457200" rtl="0" eaLnBrk="0" fontAlgn="base" hangingPunct="0">
        <a:spcBef>
          <a:spcPct val="0"/>
        </a:spcBef>
        <a:spcAft>
          <a:spcPct val="0"/>
        </a:spcAft>
        <a:defRPr sz="32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BC966F-5C68-4E56-BA3B-09F14B9A696E}"/>
              </a:ext>
            </a:extLst>
          </p:cNvPr>
          <p:cNvSpPr>
            <a:spLocks noGrp="1"/>
          </p:cNvSpPr>
          <p:nvPr>
            <p:ph type="ctrTitle"/>
          </p:nvPr>
        </p:nvSpPr>
        <p:spPr>
          <a:xfrm>
            <a:off x="1312863" y="1300163"/>
            <a:ext cx="6518275" cy="1408112"/>
          </a:xfrm>
          <a:ln>
            <a:miter lim="800000"/>
            <a:headEnd/>
            <a:tailEnd/>
          </a:ln>
          <a:extLst/>
        </p:spPr>
        <p:txBody>
          <a:bodyPr rtlCol="0">
            <a:noAutofit/>
          </a:bodyPr>
          <a:lstStyle/>
          <a:p>
            <a:pPr algn="ctr" eaLnBrk="1" fontAlgn="auto" hangingPunct="1">
              <a:spcAft>
                <a:spcPts val="0"/>
              </a:spcAft>
              <a:defRPr/>
            </a:pPr>
            <a:r>
              <a:rPr lang="ar-SA" b="1" dirty="0">
                <a:solidFill>
                  <a:schemeClr val="tx1">
                    <a:lumMod val="50000"/>
                    <a:lumOff val="50000"/>
                  </a:schemeClr>
                </a:solidFill>
                <a:effectLst>
                  <a:outerShdw blurRad="38100" dist="38100" dir="2700000" algn="tl">
                    <a:srgbClr val="000000">
                      <a:alpha val="43137"/>
                    </a:srgbClr>
                  </a:outerShdw>
                </a:effectLst>
              </a:rPr>
              <a:t> </a:t>
            </a:r>
            <a:r>
              <a:rPr lang="ar-SA" sz="4400" b="1" dirty="0">
                <a:solidFill>
                  <a:schemeClr val="bg1"/>
                </a:solidFill>
                <a:effectLst>
                  <a:outerShdw blurRad="38100" dist="38100" dir="2700000" algn="tl">
                    <a:srgbClr val="000000">
                      <a:alpha val="43137"/>
                    </a:srgbClr>
                  </a:outerShdw>
                </a:effectLst>
                <a:cs typeface="+mn-cs"/>
              </a:rPr>
              <a:t>اتجاه الممارسات الملائمة نمائياً    </a:t>
            </a:r>
          </a:p>
        </p:txBody>
      </p:sp>
      <p:sp>
        <p:nvSpPr>
          <p:cNvPr id="4099" name="عنوان فرعي 2">
            <a:extLst>
              <a:ext uri="{FF2B5EF4-FFF2-40B4-BE49-F238E27FC236}">
                <a16:creationId xmlns:a16="http://schemas.microsoft.com/office/drawing/2014/main" id="{D9C17958-0AC4-4A41-8349-84FE811FC171}"/>
              </a:ext>
            </a:extLst>
          </p:cNvPr>
          <p:cNvSpPr>
            <a:spLocks noGrp="1"/>
          </p:cNvSpPr>
          <p:nvPr>
            <p:ph type="subTitle" idx="1"/>
          </p:nvPr>
        </p:nvSpPr>
        <p:spPr>
          <a:xfrm>
            <a:off x="1908175" y="3213100"/>
            <a:ext cx="4875213" cy="647700"/>
          </a:xfrm>
        </p:spPr>
        <p:txBody>
          <a:bodyPr rtlCol="0">
            <a:normAutofit/>
          </a:bodyPr>
          <a:lstStyle/>
          <a:p>
            <a:pPr algn="ctr" eaLnBrk="1" fontAlgn="auto" hangingPunct="1">
              <a:spcAft>
                <a:spcPts val="0"/>
              </a:spcAft>
              <a:buFont typeface="Wingdings 3" charset="2"/>
              <a:buNone/>
              <a:defRPr/>
            </a:pPr>
            <a:r>
              <a:rPr lang="ar-SA" altLang="ar-SA" sz="2800" b="1" dirty="0"/>
              <a:t>                      </a:t>
            </a:r>
            <a:r>
              <a:rPr lang="ar-SA" altLang="ar-SA" sz="3600" b="1" dirty="0"/>
              <a:t>المنهج النمائي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عنوان 1">
            <a:extLst>
              <a:ext uri="{FF2B5EF4-FFF2-40B4-BE49-F238E27FC236}">
                <a16:creationId xmlns:a16="http://schemas.microsoft.com/office/drawing/2014/main" id="{923A993A-F389-4261-8DA7-89A59148CD91}"/>
              </a:ext>
            </a:extLst>
          </p:cNvPr>
          <p:cNvSpPr>
            <a:spLocks noGrp="1"/>
          </p:cNvSpPr>
          <p:nvPr>
            <p:ph type="title"/>
          </p:nvPr>
        </p:nvSpPr>
        <p:spPr>
          <a:xfrm>
            <a:off x="468313" y="476250"/>
            <a:ext cx="8229600" cy="1143000"/>
          </a:xfrm>
        </p:spPr>
        <p:txBody>
          <a:bodyPr rtlCol="0">
            <a:normAutofit/>
          </a:bodyPr>
          <a:lstStyle/>
          <a:p>
            <a:pPr algn="ctr" eaLnBrk="1" fontAlgn="auto" hangingPunct="1">
              <a:spcAft>
                <a:spcPts val="0"/>
              </a:spcAft>
              <a:defRPr/>
            </a:pPr>
            <a:r>
              <a:rPr lang="ar-SA" altLang="ar-SA" b="1" dirty="0">
                <a:solidFill>
                  <a:schemeClr val="bg1"/>
                </a:solidFill>
                <a:effectLst>
                  <a:outerShdw blurRad="38100" dist="38100" dir="2700000" algn="tl">
                    <a:srgbClr val="000000">
                      <a:alpha val="43137"/>
                    </a:srgbClr>
                  </a:outerShdw>
                </a:effectLst>
              </a:rPr>
              <a:t>دور المعلمة فى الارتقاء بالنمو الحركي </a:t>
            </a:r>
          </a:p>
        </p:txBody>
      </p:sp>
      <p:sp>
        <p:nvSpPr>
          <p:cNvPr id="3" name="عنصر نائب للمحتوى 2">
            <a:extLst>
              <a:ext uri="{FF2B5EF4-FFF2-40B4-BE49-F238E27FC236}">
                <a16:creationId xmlns:a16="http://schemas.microsoft.com/office/drawing/2014/main" id="{1ECB1860-7A7E-4A2E-B03F-6DA7277B45DC}"/>
              </a:ext>
            </a:extLst>
          </p:cNvPr>
          <p:cNvSpPr>
            <a:spLocks noGrp="1"/>
          </p:cNvSpPr>
          <p:nvPr>
            <p:ph sz="quarter" idx="13"/>
          </p:nvPr>
        </p:nvSpPr>
        <p:spPr>
          <a:xfrm>
            <a:off x="2124075" y="2492375"/>
            <a:ext cx="6769100" cy="4032250"/>
          </a:xfrm>
        </p:spPr>
        <p:txBody>
          <a:bodyPr rtlCol="0">
            <a:normAutofit/>
          </a:bodyPr>
          <a:lstStyle/>
          <a:p>
            <a:pPr marL="274320" indent="-274320" algn="r" rtl="1" eaLnBrk="1" fontAlgn="auto" hangingPunct="1">
              <a:spcAft>
                <a:spcPts val="0"/>
              </a:spcAft>
              <a:buClr>
                <a:schemeClr val="accent3"/>
              </a:buClr>
              <a:buFont typeface="Wingdings 2"/>
              <a:buChar char=""/>
              <a:defRPr/>
            </a:pPr>
            <a:r>
              <a:rPr lang="ar-SA" sz="2000" dirty="0">
                <a:solidFill>
                  <a:schemeClr val="tx1">
                    <a:lumMod val="75000"/>
                    <a:lumOff val="25000"/>
                  </a:schemeClr>
                </a:solidFill>
              </a:rPr>
              <a:t>اتاحة فرص متنوعة للخبرات الحركية لكي تيسر من نمو المهارات الحركية الكبيرة و الصغيرة </a:t>
            </a:r>
          </a:p>
          <a:p>
            <a:pPr marL="274320" indent="-274320" algn="r" rtl="1" eaLnBrk="1" fontAlgn="auto" hangingPunct="1">
              <a:spcAft>
                <a:spcPts val="0"/>
              </a:spcAft>
              <a:buClr>
                <a:schemeClr val="accent3"/>
              </a:buClr>
              <a:buFont typeface="Wingdings 2"/>
              <a:buChar char=""/>
              <a:defRPr/>
            </a:pPr>
            <a:r>
              <a:rPr lang="ar-SA" sz="2000" dirty="0">
                <a:solidFill>
                  <a:schemeClr val="tx1">
                    <a:lumMod val="75000"/>
                    <a:lumOff val="25000"/>
                  </a:schemeClr>
                </a:solidFill>
              </a:rPr>
              <a:t>الالعاب التنافسية التى تعتمد على تكوين فريقين ليست محبذة</a:t>
            </a:r>
          </a:p>
          <a:p>
            <a:pPr marL="274320" indent="-274320" algn="r" rtl="1" eaLnBrk="1" fontAlgn="auto" hangingPunct="1">
              <a:spcAft>
                <a:spcPts val="0"/>
              </a:spcAft>
              <a:buClr>
                <a:schemeClr val="accent3"/>
              </a:buClr>
              <a:buFont typeface="Wingdings 2"/>
              <a:buChar char=""/>
              <a:defRPr/>
            </a:pPr>
            <a:r>
              <a:rPr lang="ar-SA" sz="2000" dirty="0">
                <a:solidFill>
                  <a:schemeClr val="tx1">
                    <a:lumMod val="75000"/>
                    <a:lumOff val="25000"/>
                  </a:schemeClr>
                </a:solidFill>
              </a:rPr>
              <a:t>توفير الخامات و الاجهزة الملائمة التى يمكنهم ان يستخدموها فى لعبهم التلقائى بحيث يقرروا انشطتهم بأنفسهم </a:t>
            </a:r>
          </a:p>
          <a:p>
            <a:pPr marL="274320" indent="-274320" algn="r" rtl="1" eaLnBrk="1" fontAlgn="auto" hangingPunct="1">
              <a:spcAft>
                <a:spcPts val="0"/>
              </a:spcAft>
              <a:buClr>
                <a:schemeClr val="accent3"/>
              </a:buClr>
              <a:buFont typeface="Wingdings 2"/>
              <a:buChar char=""/>
              <a:defRPr/>
            </a:pPr>
            <a:r>
              <a:rPr lang="ar-SA" sz="2000" dirty="0">
                <a:solidFill>
                  <a:schemeClr val="tx1">
                    <a:lumMod val="75000"/>
                    <a:lumOff val="25000"/>
                  </a:schemeClr>
                </a:solidFill>
              </a:rPr>
              <a:t>بالإمكان أن تخطط المعلمة لبعض الانشطة التى تيسر المهارات الحركية كالحركة و الرقص و انشطة العلوم و الطهى </a:t>
            </a:r>
          </a:p>
          <a:p>
            <a:pPr marL="274320" indent="-274320" algn="r" rtl="1" eaLnBrk="1" fontAlgn="auto" hangingPunct="1">
              <a:spcAft>
                <a:spcPts val="0"/>
              </a:spcAft>
              <a:buClr>
                <a:schemeClr val="accent3"/>
              </a:buClr>
              <a:buFont typeface="Wingdings 2"/>
              <a:buChar char=""/>
              <a:defRPr/>
            </a:pPr>
            <a:r>
              <a:rPr lang="ar-SA" sz="2000" dirty="0">
                <a:solidFill>
                  <a:schemeClr val="tx1">
                    <a:lumMod val="75000"/>
                    <a:lumOff val="25000"/>
                  </a:schemeClr>
                </a:solidFill>
              </a:rPr>
              <a:t>أن تراعى الاختلافات بين الأطفال فى معدلات النمو و التى تتجلى فى عدم اقبال بعض الاطفال على الانشطة التى تفوق قدراتهم فى هذه المرحلة  </a:t>
            </a:r>
          </a:p>
          <a:p>
            <a:pPr marL="274320" indent="-274320" eaLnBrk="1" fontAlgn="auto" hangingPunct="1">
              <a:spcAft>
                <a:spcPts val="0"/>
              </a:spcAft>
              <a:buClr>
                <a:schemeClr val="accent3"/>
              </a:buClr>
              <a:buFont typeface="Wingdings 2"/>
              <a:buChar char=""/>
              <a:defRPr/>
            </a:pPr>
            <a:endParaRPr lang="ar-SA" dirty="0">
              <a:solidFill>
                <a:schemeClr val="tx1">
                  <a:lumMod val="75000"/>
                  <a:lumOff val="25000"/>
                </a:schemeClr>
              </a:solidFill>
            </a:endParaRPr>
          </a:p>
        </p:txBody>
      </p:sp>
      <p:pic>
        <p:nvPicPr>
          <p:cNvPr id="5" name="Picture 4">
            <a:extLst>
              <a:ext uri="{FF2B5EF4-FFF2-40B4-BE49-F238E27FC236}">
                <a16:creationId xmlns:a16="http://schemas.microsoft.com/office/drawing/2014/main" id="{63AEE2EA-AD04-4567-9C18-988951AA405E}"/>
              </a:ext>
            </a:extLst>
          </p:cNvPr>
          <p:cNvPicPr>
            <a:picLocks noChangeAspect="1"/>
          </p:cNvPicPr>
          <p:nvPr/>
        </p:nvPicPr>
        <p:blipFill>
          <a:blip r:embed="rId3"/>
          <a:stretch>
            <a:fillRect/>
          </a:stretch>
        </p:blipFill>
        <p:spPr>
          <a:xfrm>
            <a:off x="251520" y="3717032"/>
            <a:ext cx="1800201" cy="2808312"/>
          </a:xfrm>
          <a:prstGeom prst="ellipse">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وان 1">
            <a:extLst>
              <a:ext uri="{FF2B5EF4-FFF2-40B4-BE49-F238E27FC236}">
                <a16:creationId xmlns:a16="http://schemas.microsoft.com/office/drawing/2014/main" id="{AE10A386-5A07-4789-B2FF-FDB0AE4733C6}"/>
              </a:ext>
            </a:extLst>
          </p:cNvPr>
          <p:cNvSpPr>
            <a:spLocks noGrp="1"/>
          </p:cNvSpPr>
          <p:nvPr>
            <p:ph type="title"/>
          </p:nvPr>
        </p:nvSpPr>
        <p:spPr>
          <a:xfrm>
            <a:off x="866775" y="927100"/>
            <a:ext cx="6513513" cy="709613"/>
          </a:xfrm>
        </p:spPr>
        <p:txBody>
          <a:bodyPr rtlCol="0">
            <a:noAutofit/>
          </a:bodyPr>
          <a:lstStyle/>
          <a:p>
            <a:pPr algn="ctr" eaLnBrk="1" fontAlgn="auto" hangingPunct="1">
              <a:spcAft>
                <a:spcPts val="0"/>
              </a:spcAft>
              <a:defRPr/>
            </a:pPr>
            <a:r>
              <a:rPr lang="ar-SA" altLang="ar-SA" b="1" dirty="0">
                <a:solidFill>
                  <a:schemeClr val="bg1"/>
                </a:solidFill>
                <a:effectLst>
                  <a:outerShdw blurRad="38100" dist="38100" dir="2700000" algn="tl">
                    <a:srgbClr val="000000">
                      <a:alpha val="43137"/>
                    </a:srgbClr>
                  </a:outerShdw>
                </a:effectLst>
              </a:rPr>
              <a:t>ثانيا النمو الاجتماعي و الانفعالي </a:t>
            </a:r>
          </a:p>
        </p:txBody>
      </p:sp>
      <p:sp>
        <p:nvSpPr>
          <p:cNvPr id="33795" name="عنصر نائب للمحتوى 2">
            <a:extLst>
              <a:ext uri="{FF2B5EF4-FFF2-40B4-BE49-F238E27FC236}">
                <a16:creationId xmlns:a16="http://schemas.microsoft.com/office/drawing/2014/main" id="{716BBFE0-6A06-486D-A9F6-69F7F1AC5E1C}"/>
              </a:ext>
            </a:extLst>
          </p:cNvPr>
          <p:cNvSpPr>
            <a:spLocks noGrp="1" noChangeArrowheads="1"/>
          </p:cNvSpPr>
          <p:nvPr>
            <p:ph sz="quarter" idx="13"/>
          </p:nvPr>
        </p:nvSpPr>
        <p:spPr>
          <a:xfrm>
            <a:off x="685800" y="2349500"/>
            <a:ext cx="7772400" cy="4248150"/>
          </a:xfrm>
        </p:spPr>
        <p:txBody>
          <a:bodyPr/>
          <a:lstStyle/>
          <a:p>
            <a:pPr algn="r" rtl="1" eaLnBrk="1" hangingPunct="1"/>
            <a:r>
              <a:rPr lang="ar-SA" altLang="ar-SA" sz="2000"/>
              <a:t>تؤثر الجوانب الانفعالية و العاطفية على كافة جوانب النمو الاخرى</a:t>
            </a:r>
          </a:p>
          <a:p>
            <a:pPr algn="r" rtl="1" eaLnBrk="1" hangingPunct="1"/>
            <a:r>
              <a:rPr lang="ar-SA" altLang="ar-SA" sz="2000"/>
              <a:t>يصبحون اقل تمركزا حول ذواتهم يصبحون اكثر قدرة على فهم الآخرين</a:t>
            </a:r>
          </a:p>
          <a:p>
            <a:pPr algn="r" rtl="1" eaLnBrk="1" hangingPunct="1"/>
            <a:r>
              <a:rPr lang="ar-SA" altLang="ar-SA" sz="2000"/>
              <a:t>وصف اريك اريكسون مرحلة ما قبل المدرسة بانها مرحلة المبادرة(توليد افكار جديدة ) فى مقابل الشعور بالذنب </a:t>
            </a:r>
          </a:p>
          <a:p>
            <a:pPr algn="r" rtl="1" eaLnBrk="1" hangingPunct="1"/>
            <a:r>
              <a:rPr lang="ar-SA" altLang="ar-SA" sz="2000"/>
              <a:t>يمكننا ملاحظة  ادلة على تطور الضمير الخلقى للطفل , الا ان ذلك الضمير لا يستقر قبل سنوات من هذه المرحلة </a:t>
            </a:r>
          </a:p>
        </p:txBody>
      </p:sp>
      <p:pic>
        <p:nvPicPr>
          <p:cNvPr id="33796" name="Picture 2">
            <a:extLst>
              <a:ext uri="{FF2B5EF4-FFF2-40B4-BE49-F238E27FC236}">
                <a16:creationId xmlns:a16="http://schemas.microsoft.com/office/drawing/2014/main" id="{B9642882-4D84-4440-99EC-11150BA44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4724400"/>
            <a:ext cx="47529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DB5439B-3065-435C-8766-DA9E1497F23A}"/>
              </a:ext>
            </a:extLst>
          </p:cNvPr>
          <p:cNvSpPr>
            <a:spLocks noGrp="1"/>
          </p:cNvSpPr>
          <p:nvPr>
            <p:ph sz="quarter" idx="13"/>
          </p:nvPr>
        </p:nvSpPr>
        <p:spPr>
          <a:xfrm>
            <a:off x="323850" y="2492375"/>
            <a:ext cx="8229600" cy="4552950"/>
          </a:xfrm>
        </p:spPr>
        <p:txBody>
          <a:bodyPr rtlCol="0">
            <a:normAutofit/>
          </a:bodyPr>
          <a:lstStyle/>
          <a:p>
            <a:pPr marL="274320" indent="-274320" algn="r" rtl="1" eaLnBrk="1" fontAlgn="auto" hangingPunct="1">
              <a:spcAft>
                <a:spcPts val="0"/>
              </a:spcAft>
              <a:buClr>
                <a:schemeClr val="accent3"/>
              </a:buClr>
              <a:buFont typeface="Wingdings 2"/>
              <a:buChar char=""/>
              <a:defRPr/>
            </a:pPr>
            <a:r>
              <a:rPr lang="ar-SA" sz="2000" dirty="0">
                <a:solidFill>
                  <a:schemeClr val="tx1">
                    <a:lumMod val="75000"/>
                    <a:lumOff val="25000"/>
                  </a:schemeClr>
                </a:solidFill>
              </a:rPr>
              <a:t>كما انه داخل الروضة تتوفر فرص للتفاعل الاجتماعى لم تكن متوفرة داخل المحيط الاسرى و هذا مما يعاون الاطفال على الخروج من التمركز حول الذات</a:t>
            </a:r>
          </a:p>
          <a:p>
            <a:pPr marL="274320" indent="-274320" algn="r" rtl="1" eaLnBrk="1" fontAlgn="auto" hangingPunct="1">
              <a:spcAft>
                <a:spcPts val="0"/>
              </a:spcAft>
              <a:buClr>
                <a:schemeClr val="accent3"/>
              </a:buClr>
              <a:buFont typeface="Wingdings 2"/>
              <a:buChar char=""/>
              <a:defRPr/>
            </a:pPr>
            <a:r>
              <a:rPr lang="ar-SA" sz="2000" dirty="0">
                <a:solidFill>
                  <a:schemeClr val="tx1">
                    <a:lumMod val="75000"/>
                    <a:lumOff val="25000"/>
                  </a:schemeClr>
                </a:solidFill>
              </a:rPr>
              <a:t>كما ان الاطفال يجدون انفسهم احيانا مضطرين لتقديم تنازلات حتى يتسنى لمواقف اللعب من الاستمرار</a:t>
            </a:r>
          </a:p>
          <a:p>
            <a:pPr marL="274320" indent="-274320" algn="r" rtl="1" eaLnBrk="1" fontAlgn="auto" hangingPunct="1">
              <a:spcAft>
                <a:spcPts val="0"/>
              </a:spcAft>
              <a:buClr>
                <a:schemeClr val="accent3"/>
              </a:buClr>
              <a:buFont typeface="Wingdings 2"/>
              <a:buChar char=""/>
              <a:defRPr/>
            </a:pPr>
            <a:r>
              <a:rPr lang="ar-SA" sz="2000" dirty="0">
                <a:solidFill>
                  <a:schemeClr val="tx1">
                    <a:lumMod val="75000"/>
                    <a:lumOff val="25000"/>
                  </a:schemeClr>
                </a:solidFill>
              </a:rPr>
              <a:t>اما من حيث الاختلافات بين الجنسين ( الذكور و </a:t>
            </a:r>
            <a:r>
              <a:rPr lang="ar-SA" sz="2000" dirty="0" err="1">
                <a:solidFill>
                  <a:schemeClr val="tx1">
                    <a:lumMod val="75000"/>
                    <a:lumOff val="25000"/>
                  </a:schemeClr>
                </a:solidFill>
              </a:rPr>
              <a:t>الاناث )</a:t>
            </a:r>
            <a:endParaRPr lang="ar-SA" sz="2000" dirty="0">
              <a:solidFill>
                <a:schemeClr val="tx1">
                  <a:lumMod val="75000"/>
                  <a:lumOff val="25000"/>
                </a:schemeClr>
              </a:solidFill>
            </a:endParaRPr>
          </a:p>
        </p:txBody>
      </p:sp>
      <p:sp>
        <p:nvSpPr>
          <p:cNvPr id="35843" name="Rectangle 1">
            <a:extLst>
              <a:ext uri="{FF2B5EF4-FFF2-40B4-BE49-F238E27FC236}">
                <a16:creationId xmlns:a16="http://schemas.microsoft.com/office/drawing/2014/main" id="{D08B8342-BD8A-4C60-8B7E-7418244F567E}"/>
              </a:ext>
            </a:extLst>
          </p:cNvPr>
          <p:cNvSpPr>
            <a:spLocks noChangeArrowheads="1"/>
          </p:cNvSpPr>
          <p:nvPr/>
        </p:nvSpPr>
        <p:spPr bwMode="auto">
          <a:xfrm>
            <a:off x="2484438" y="1125538"/>
            <a:ext cx="4175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ar-SA" altLang="en-PW" sz="2800" b="1">
                <a:solidFill>
                  <a:schemeClr val="bg1"/>
                </a:solidFill>
              </a:rPr>
              <a:t>تابع النمو الاجتماعي و الانفعالي </a:t>
            </a:r>
            <a:endParaRPr lang="en-PW" altLang="en-PW" sz="2800" b="1">
              <a:solidFill>
                <a:schemeClr val="bg1"/>
              </a:solidFill>
            </a:endParaRPr>
          </a:p>
        </p:txBody>
      </p:sp>
      <p:pic>
        <p:nvPicPr>
          <p:cNvPr id="2" name="Picture 1">
            <a:extLst>
              <a:ext uri="{FF2B5EF4-FFF2-40B4-BE49-F238E27FC236}">
                <a16:creationId xmlns:a16="http://schemas.microsoft.com/office/drawing/2014/main" id="{E74B48A7-1445-49FE-B361-A80E726D1DF1}"/>
              </a:ext>
            </a:extLst>
          </p:cNvPr>
          <p:cNvPicPr>
            <a:picLocks noChangeAspect="1"/>
          </p:cNvPicPr>
          <p:nvPr/>
        </p:nvPicPr>
        <p:blipFill>
          <a:blip r:embed="rId3"/>
          <a:stretch>
            <a:fillRect/>
          </a:stretch>
        </p:blipFill>
        <p:spPr>
          <a:xfrm>
            <a:off x="2843808" y="4941168"/>
            <a:ext cx="3641475" cy="14390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عنصر نائب للمحتوى 2">
            <a:extLst>
              <a:ext uri="{FF2B5EF4-FFF2-40B4-BE49-F238E27FC236}">
                <a16:creationId xmlns:a16="http://schemas.microsoft.com/office/drawing/2014/main" id="{BFF6A23C-32E1-497F-A744-F2A0EEC1C18C}"/>
              </a:ext>
            </a:extLst>
          </p:cNvPr>
          <p:cNvSpPr>
            <a:spLocks noGrp="1" noChangeArrowheads="1"/>
          </p:cNvSpPr>
          <p:nvPr>
            <p:ph sz="quarter" idx="13"/>
          </p:nvPr>
        </p:nvSpPr>
        <p:spPr>
          <a:xfrm>
            <a:off x="685800" y="2366963"/>
            <a:ext cx="7772400" cy="3424237"/>
          </a:xfrm>
        </p:spPr>
        <p:txBody>
          <a:bodyPr/>
          <a:lstStyle/>
          <a:p>
            <a:pPr algn="r" rtl="1" eaLnBrk="1" hangingPunct="1"/>
            <a:r>
              <a:rPr lang="ar-SA" altLang="ar-SA" sz="2400"/>
              <a:t>ان حجر الزاوية بالنسبة للصحة النفسية هو ارساء هوية جنسية ايجابية بمعنى تقبل الفرد و شعوره بالارتياح من كونه ذكرا او انثى </a:t>
            </a:r>
          </a:p>
          <a:p>
            <a:pPr algn="r" rtl="1" eaLnBrk="1" hangingPunct="1"/>
            <a:r>
              <a:rPr lang="ar-SA" altLang="ar-SA" sz="2400"/>
              <a:t>و يعتقد ان التنميط الجنسى يحد من مدى الخبرات التى يمكن ان يتلقاها الاطفال فى مواقف اللعب كما يحد من المفاهيم و المهارات المرتبطة بها كما قد يحد من فرص الخيال بالنسبة لما يودون القيام به حين يكبرون </a:t>
            </a:r>
          </a:p>
        </p:txBody>
      </p:sp>
      <p:sp>
        <p:nvSpPr>
          <p:cNvPr id="37891" name="Rectangle 1">
            <a:extLst>
              <a:ext uri="{FF2B5EF4-FFF2-40B4-BE49-F238E27FC236}">
                <a16:creationId xmlns:a16="http://schemas.microsoft.com/office/drawing/2014/main" id="{F92EA800-C780-44DA-B73B-664F694373E5}"/>
              </a:ext>
            </a:extLst>
          </p:cNvPr>
          <p:cNvSpPr>
            <a:spLocks noChangeArrowheads="1"/>
          </p:cNvSpPr>
          <p:nvPr/>
        </p:nvSpPr>
        <p:spPr bwMode="auto">
          <a:xfrm>
            <a:off x="2124075" y="908050"/>
            <a:ext cx="4032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ar-SA" altLang="en-PW" sz="2400" b="1">
                <a:solidFill>
                  <a:schemeClr val="bg1"/>
                </a:solidFill>
              </a:rPr>
              <a:t>تابع النمو الاجتماعي و الانفعالي </a:t>
            </a:r>
            <a:endParaRPr lang="en-PW" altLang="en-PW" sz="2400" b="1">
              <a:solidFill>
                <a:schemeClr val="bg1"/>
              </a:solidFill>
            </a:endParaRPr>
          </a:p>
        </p:txBody>
      </p:sp>
      <p:pic>
        <p:nvPicPr>
          <p:cNvPr id="37892" name="Picture 1">
            <a:extLst>
              <a:ext uri="{FF2B5EF4-FFF2-40B4-BE49-F238E27FC236}">
                <a16:creationId xmlns:a16="http://schemas.microsoft.com/office/drawing/2014/main" id="{C248D15B-9BEC-4E4D-93B4-DC7262D0B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4652963"/>
            <a:ext cx="604837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B60D5F1-BC43-49A6-84CD-04EEE83B8927}"/>
              </a:ext>
            </a:extLst>
          </p:cNvPr>
          <p:cNvSpPr>
            <a:spLocks noGrp="1"/>
          </p:cNvSpPr>
          <p:nvPr>
            <p:ph type="title"/>
          </p:nvPr>
        </p:nvSpPr>
        <p:spPr>
          <a:xfrm>
            <a:off x="1187450" y="692150"/>
            <a:ext cx="6553200" cy="784225"/>
          </a:xfrm>
        </p:spPr>
        <p:txBody>
          <a:bodyPr rtlCol="0">
            <a:normAutofit fontScale="90000"/>
          </a:bodyPr>
          <a:lstStyle/>
          <a:p>
            <a:pPr algn="ctr" eaLnBrk="1" fontAlgn="auto" hangingPunct="1">
              <a:spcAft>
                <a:spcPts val="0"/>
              </a:spcAft>
              <a:defRPr/>
            </a:pPr>
            <a:r>
              <a:rPr lang="ar-SA" b="1" dirty="0">
                <a:solidFill>
                  <a:schemeClr val="bg1"/>
                </a:solidFill>
                <a:effectLst>
                  <a:outerShdw blurRad="38100" dist="38100" dir="2700000" algn="tl">
                    <a:srgbClr val="000000">
                      <a:alpha val="43137"/>
                    </a:srgbClr>
                  </a:outerShdw>
                </a:effectLst>
              </a:rPr>
              <a:t>دور المعلمة فى الارتقاء بالنمو العاطفي و الاجتماعي </a:t>
            </a:r>
          </a:p>
        </p:txBody>
      </p:sp>
      <p:sp>
        <p:nvSpPr>
          <p:cNvPr id="3" name="عنصر نائب للمحتوى 2">
            <a:extLst>
              <a:ext uri="{FF2B5EF4-FFF2-40B4-BE49-F238E27FC236}">
                <a16:creationId xmlns:a16="http://schemas.microsoft.com/office/drawing/2014/main" id="{B1F16B1B-E893-45E9-BFF3-851DD927D44E}"/>
              </a:ext>
            </a:extLst>
          </p:cNvPr>
          <p:cNvSpPr>
            <a:spLocks noGrp="1"/>
          </p:cNvSpPr>
          <p:nvPr>
            <p:ph sz="quarter" idx="13"/>
          </p:nvPr>
        </p:nvSpPr>
        <p:spPr>
          <a:xfrm>
            <a:off x="457200" y="2276475"/>
            <a:ext cx="8229600" cy="4048125"/>
          </a:xfrm>
        </p:spPr>
        <p:txBody>
          <a:bodyPr rtlCol="0">
            <a:normAutofit/>
          </a:bodyPr>
          <a:lstStyle/>
          <a:p>
            <a:pPr marL="274320" indent="-274320" algn="r" rtl="1" eaLnBrk="1" fontAlgn="auto" hangingPunct="1">
              <a:spcAft>
                <a:spcPts val="0"/>
              </a:spcAft>
              <a:buClr>
                <a:schemeClr val="accent3"/>
              </a:buClr>
              <a:buFont typeface="Wingdings 2"/>
              <a:buChar char=""/>
              <a:defRPr/>
            </a:pPr>
            <a:r>
              <a:rPr lang="ar-SA" dirty="0">
                <a:solidFill>
                  <a:schemeClr val="tx1">
                    <a:lumMod val="75000"/>
                    <a:lumOff val="25000"/>
                  </a:schemeClr>
                </a:solidFill>
              </a:rPr>
              <a:t>توفير الفرص للأطفال للاشتراك فى انشطة ملائمة لمرحلة نموهم و تجنب الضغط عليهم فى الاشتراك فى انشطة لا يرغبون فيها</a:t>
            </a:r>
          </a:p>
          <a:p>
            <a:pPr marL="274320" indent="-274320" algn="r" rtl="1" eaLnBrk="1" fontAlgn="auto" hangingPunct="1">
              <a:spcAft>
                <a:spcPts val="0"/>
              </a:spcAft>
              <a:buClr>
                <a:schemeClr val="accent3"/>
              </a:buClr>
              <a:buFont typeface="Wingdings 2"/>
              <a:buChar char=""/>
              <a:defRPr/>
            </a:pPr>
            <a:r>
              <a:rPr lang="ar-SA" dirty="0">
                <a:solidFill>
                  <a:schemeClr val="tx1">
                    <a:lumMod val="75000"/>
                    <a:lumOff val="25000"/>
                  </a:schemeClr>
                </a:solidFill>
              </a:rPr>
              <a:t>السلوك العاطفى و الاجتماعى فى مجمله متعلما فى معظمه و ليس ولادياً و بالتالى فانه بالإمكان تغييره و تعديله تبعا للخبرات التي يمر بها الاطفال</a:t>
            </a:r>
          </a:p>
          <a:p>
            <a:pPr marL="274320" indent="-274320" algn="r" rtl="1" eaLnBrk="1" fontAlgn="auto" hangingPunct="1">
              <a:spcAft>
                <a:spcPts val="0"/>
              </a:spcAft>
              <a:buClr>
                <a:schemeClr val="accent3"/>
              </a:buClr>
              <a:buFont typeface="Wingdings 2"/>
              <a:buChar char=""/>
              <a:defRPr/>
            </a:pPr>
            <a:r>
              <a:rPr lang="ar-SA" dirty="0">
                <a:solidFill>
                  <a:schemeClr val="tx1">
                    <a:lumMod val="75000"/>
                    <a:lumOff val="25000"/>
                  </a:schemeClr>
                </a:solidFill>
              </a:rPr>
              <a:t>ان تشجع الاطفال على ان ينموا و يطبقوا و يوسعوا من مخزونهم الخاص بالتفاعلات الاجتماعية من خلال توفير الفرص للتفاعل الاجتماعى</a:t>
            </a:r>
          </a:p>
          <a:p>
            <a:pPr marL="274320" indent="-274320" algn="r" rtl="1" eaLnBrk="1" fontAlgn="auto" hangingPunct="1">
              <a:spcAft>
                <a:spcPts val="0"/>
              </a:spcAft>
              <a:buClr>
                <a:schemeClr val="accent3"/>
              </a:buClr>
              <a:buFont typeface="Wingdings 2"/>
              <a:buChar char=""/>
              <a:defRPr/>
            </a:pPr>
            <a:r>
              <a:rPr lang="ar-SA" dirty="0">
                <a:solidFill>
                  <a:schemeClr val="tx1">
                    <a:lumMod val="75000"/>
                    <a:lumOff val="25000"/>
                  </a:schemeClr>
                </a:solidFill>
              </a:rPr>
              <a:t>ان التقدير الفردى للأطفال و تقبل الفروق الفردية بينهم يسمح للتفاعلات الاجتماعية المعقدة من الظهور فيما بعد و التى ستشكل المشهد الاجتماعى فى المدرسة الابتدائية </a:t>
            </a:r>
          </a:p>
          <a:p>
            <a:pPr marL="274320" indent="-274320" eaLnBrk="1" fontAlgn="auto" hangingPunct="1">
              <a:spcAft>
                <a:spcPts val="0"/>
              </a:spcAft>
              <a:buClr>
                <a:schemeClr val="accent3"/>
              </a:buClr>
              <a:buFont typeface="Wingdings 2"/>
              <a:buChar char=""/>
              <a:defRPr/>
            </a:pPr>
            <a:endParaRPr lang="ar-SA" dirty="0">
              <a:solidFill>
                <a:schemeClr val="tx1">
                  <a:lumMod val="75000"/>
                  <a:lumOff val="25000"/>
                </a:schemeClr>
              </a:solidFill>
            </a:endParaRPr>
          </a:p>
        </p:txBody>
      </p:sp>
      <p:pic>
        <p:nvPicPr>
          <p:cNvPr id="4" name="Picture 3">
            <a:extLst>
              <a:ext uri="{FF2B5EF4-FFF2-40B4-BE49-F238E27FC236}">
                <a16:creationId xmlns:a16="http://schemas.microsoft.com/office/drawing/2014/main" id="{DF369433-2ABE-47A3-8FEC-243D9359E2BA}"/>
              </a:ext>
            </a:extLst>
          </p:cNvPr>
          <p:cNvPicPr>
            <a:picLocks noChangeAspect="1"/>
          </p:cNvPicPr>
          <p:nvPr/>
        </p:nvPicPr>
        <p:blipFill>
          <a:blip r:embed="rId3"/>
          <a:stretch>
            <a:fillRect/>
          </a:stretch>
        </p:blipFill>
        <p:spPr>
          <a:xfrm>
            <a:off x="323528" y="5085184"/>
            <a:ext cx="3888432" cy="1584176"/>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عنصر نائب للمحتوى 2">
            <a:extLst>
              <a:ext uri="{FF2B5EF4-FFF2-40B4-BE49-F238E27FC236}">
                <a16:creationId xmlns:a16="http://schemas.microsoft.com/office/drawing/2014/main" id="{07D03AC3-A239-4CD0-A9E3-54EA6E97B67B}"/>
              </a:ext>
            </a:extLst>
          </p:cNvPr>
          <p:cNvSpPr>
            <a:spLocks noGrp="1" noChangeArrowheads="1"/>
          </p:cNvSpPr>
          <p:nvPr>
            <p:ph sz="quarter" idx="13"/>
          </p:nvPr>
        </p:nvSpPr>
        <p:spPr>
          <a:xfrm>
            <a:off x="685800" y="2366963"/>
            <a:ext cx="7772400" cy="3424237"/>
          </a:xfrm>
        </p:spPr>
        <p:txBody>
          <a:bodyPr/>
          <a:lstStyle/>
          <a:p>
            <a:pPr algn="r" rtl="1" eaLnBrk="1" hangingPunct="1"/>
            <a:r>
              <a:rPr lang="ar-SA" altLang="ar-SA" sz="2400"/>
              <a:t>ان تعى ان الكفاءة المتزايدة فى الميدان الاجتماعى يسمح للاطفال بأن يخططوا و ينفذوا و يقيموا انجازاتهم كما يتعلمون الكثير حول انفسهم و الآخرين و يختبروا قدراتهم فى مواقف اجتماعية تضم الكبار و الاقران </a:t>
            </a:r>
          </a:p>
          <a:p>
            <a:pPr algn="r" rtl="1" eaLnBrk="1" hangingPunct="1">
              <a:buFont typeface="Wingdings 2" panose="05020102010507070707" pitchFamily="18" charset="2"/>
              <a:buNone/>
            </a:pPr>
            <a:r>
              <a:rPr lang="ar-SA" altLang="ar-SA" sz="2400"/>
              <a:t> </a:t>
            </a:r>
          </a:p>
          <a:p>
            <a:pPr algn="r" rtl="1" eaLnBrk="1" hangingPunct="1">
              <a:buFont typeface="Wingdings 2" panose="05020102010507070707" pitchFamily="18" charset="2"/>
              <a:buNone/>
            </a:pPr>
            <a:r>
              <a:rPr lang="ar-SA" altLang="ar-SA" sz="2400"/>
              <a:t>ان التقدير الفردى للأطفال و تقبل الفروق الفردية بينهم يسمح للتفاعلات الاجتماعية المعقدة من الظهور فيما بعد و التى ستشكل المشهد الاجتماعى فى المدرسة الابتدائية </a:t>
            </a:r>
          </a:p>
        </p:txBody>
      </p:sp>
      <p:sp>
        <p:nvSpPr>
          <p:cNvPr id="41987" name="Rectangle 1">
            <a:extLst>
              <a:ext uri="{FF2B5EF4-FFF2-40B4-BE49-F238E27FC236}">
                <a16:creationId xmlns:a16="http://schemas.microsoft.com/office/drawing/2014/main" id="{93E084E0-852F-4277-A634-3303610DEDCA}"/>
              </a:ext>
            </a:extLst>
          </p:cNvPr>
          <p:cNvSpPr>
            <a:spLocks noChangeArrowheads="1"/>
          </p:cNvSpPr>
          <p:nvPr/>
        </p:nvSpPr>
        <p:spPr bwMode="auto">
          <a:xfrm>
            <a:off x="1763713" y="1066800"/>
            <a:ext cx="5472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ar-SA" altLang="en-PW" sz="2400" b="1">
                <a:solidFill>
                  <a:schemeClr val="bg1"/>
                </a:solidFill>
              </a:rPr>
              <a:t>دور المعلمة فى الارتقاء بالنمو العاطفي و الاجتماعي </a:t>
            </a:r>
            <a:endParaRPr lang="en-PW" altLang="en-PW" sz="2400" b="1">
              <a:solidFill>
                <a:schemeClr val="bg1"/>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وان 1">
            <a:extLst>
              <a:ext uri="{FF2B5EF4-FFF2-40B4-BE49-F238E27FC236}">
                <a16:creationId xmlns:a16="http://schemas.microsoft.com/office/drawing/2014/main" id="{9E4D3FE6-BB60-48DA-B369-63878940BB8B}"/>
              </a:ext>
            </a:extLst>
          </p:cNvPr>
          <p:cNvSpPr>
            <a:spLocks noGrp="1"/>
          </p:cNvSpPr>
          <p:nvPr>
            <p:ph type="title"/>
          </p:nvPr>
        </p:nvSpPr>
        <p:spPr/>
        <p:txBody>
          <a:bodyPr rtlCol="0">
            <a:noAutofit/>
          </a:bodyPr>
          <a:lstStyle/>
          <a:p>
            <a:pPr algn="ctr" eaLnBrk="1" fontAlgn="auto" hangingPunct="1">
              <a:spcAft>
                <a:spcPts val="0"/>
              </a:spcAft>
              <a:defRPr/>
            </a:pPr>
            <a:r>
              <a:rPr lang="ar-SA" altLang="ar-SA" b="1" dirty="0">
                <a:solidFill>
                  <a:schemeClr val="bg1"/>
                </a:solidFill>
                <a:effectLst>
                  <a:outerShdw blurRad="38100" dist="38100" dir="2700000" algn="tl">
                    <a:srgbClr val="000000">
                      <a:alpha val="43137"/>
                    </a:srgbClr>
                  </a:outerShdw>
                </a:effectLst>
              </a:rPr>
              <a:t>النمو المعرفي </a:t>
            </a:r>
          </a:p>
        </p:txBody>
      </p:sp>
      <p:sp>
        <p:nvSpPr>
          <p:cNvPr id="44035" name="عنصر نائب للمحتوى 2">
            <a:extLst>
              <a:ext uri="{FF2B5EF4-FFF2-40B4-BE49-F238E27FC236}">
                <a16:creationId xmlns:a16="http://schemas.microsoft.com/office/drawing/2014/main" id="{5CC2DFB1-9237-4364-8E75-72345C973694}"/>
              </a:ext>
            </a:extLst>
          </p:cNvPr>
          <p:cNvSpPr>
            <a:spLocks noGrp="1" noChangeArrowheads="1"/>
          </p:cNvSpPr>
          <p:nvPr>
            <p:ph sz="quarter" idx="13"/>
          </p:nvPr>
        </p:nvSpPr>
        <p:spPr>
          <a:xfrm>
            <a:off x="685800" y="2366963"/>
            <a:ext cx="7772400" cy="3424237"/>
          </a:xfrm>
        </p:spPr>
        <p:txBody>
          <a:bodyPr/>
          <a:lstStyle/>
          <a:p>
            <a:pPr algn="r" rtl="1" eaLnBrk="1" hangingPunct="1"/>
            <a:r>
              <a:rPr lang="ar-SA" altLang="ar-SA" sz="2000"/>
              <a:t>تزايد الاهتمام بالنمو المعرفى مع تراكم الملاحظات حول انخفاض مستوى الاكاديمى للأطفال الذين يأتون من بيئات فقيرة مقارنة بأولئك الذين يأتون من بيئات ميسورة حيث توفر الاخيرة خبرات تعلم أكثر ثراء </a:t>
            </a:r>
          </a:p>
          <a:p>
            <a:pPr algn="r" rtl="1" eaLnBrk="1" hangingPunct="1"/>
            <a:r>
              <a:rPr lang="ar-SA" altLang="ar-SA" sz="2000"/>
              <a:t>كذلك توافرت الادلة على ان معامل الذكاء يعتبر محدد ضعيف على النجاح الاكاديمى اللاحق و كذلك على النجاح فى الحياة بصفة عامة و ان هذا المكون ليس ثابتا كما كان يعتقد فى الماضى مما نتج عنه نقلة نوعية فى برامج الطفولة  المبكرة </a:t>
            </a:r>
          </a:p>
          <a:p>
            <a:pPr algn="r" rtl="1" eaLnBrk="1" hangingPunct="1"/>
            <a:r>
              <a:rPr lang="ar-SA" altLang="ar-SA" sz="2000"/>
              <a:t>ان فهم الخصائص المعرفية لطفل ما قبل المدرسة يدعونا لتبنى سياسات تربوية و تعليمية متفردة و خاصة بهذه المرحلة </a:t>
            </a:r>
          </a:p>
        </p:txBody>
      </p:sp>
      <p:pic>
        <p:nvPicPr>
          <p:cNvPr id="3" name="Picture 2">
            <a:extLst>
              <a:ext uri="{FF2B5EF4-FFF2-40B4-BE49-F238E27FC236}">
                <a16:creationId xmlns:a16="http://schemas.microsoft.com/office/drawing/2014/main" id="{E5F1215F-D905-4C79-91FB-94330FD326B5}"/>
              </a:ext>
            </a:extLst>
          </p:cNvPr>
          <p:cNvPicPr>
            <a:picLocks noChangeAspect="1"/>
          </p:cNvPicPr>
          <p:nvPr/>
        </p:nvPicPr>
        <p:blipFill>
          <a:blip r:embed="rId3"/>
          <a:stretch>
            <a:fillRect/>
          </a:stretch>
        </p:blipFill>
        <p:spPr>
          <a:xfrm>
            <a:off x="539552" y="5517232"/>
            <a:ext cx="3816424" cy="1152128"/>
          </a:xfrm>
          <a:prstGeom prst="ellipse">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77A8E383-9D86-49BF-BAF0-FF9EE56E186C}"/>
              </a:ext>
            </a:extLst>
          </p:cNvPr>
          <p:cNvSpPr>
            <a:spLocks noGrp="1" noChangeArrowheads="1"/>
          </p:cNvSpPr>
          <p:nvPr>
            <p:ph type="title"/>
          </p:nvPr>
        </p:nvSpPr>
        <p:spPr/>
        <p:txBody>
          <a:bodyPr/>
          <a:lstStyle/>
          <a:p>
            <a:pPr algn="ctr" eaLnBrk="1" hangingPunct="1"/>
            <a:r>
              <a:rPr lang="ar-SA" altLang="en-PW" b="1"/>
              <a:t>دور المعلمة في الارتقاء بالنمو المعرفي </a:t>
            </a:r>
            <a:endParaRPr lang="en-PW" altLang="en-PW" b="1"/>
          </a:p>
        </p:txBody>
      </p:sp>
      <p:sp>
        <p:nvSpPr>
          <p:cNvPr id="46083" name="Content Placeholder 2">
            <a:extLst>
              <a:ext uri="{FF2B5EF4-FFF2-40B4-BE49-F238E27FC236}">
                <a16:creationId xmlns:a16="http://schemas.microsoft.com/office/drawing/2014/main" id="{16B7827B-3FFD-41EC-8702-B427609433A8}"/>
              </a:ext>
            </a:extLst>
          </p:cNvPr>
          <p:cNvSpPr>
            <a:spLocks noGrp="1" noChangeArrowheads="1"/>
          </p:cNvSpPr>
          <p:nvPr>
            <p:ph sz="quarter" idx="13"/>
          </p:nvPr>
        </p:nvSpPr>
        <p:spPr>
          <a:xfrm>
            <a:off x="323850" y="2366963"/>
            <a:ext cx="8569325" cy="4014787"/>
          </a:xfrm>
        </p:spPr>
        <p:txBody>
          <a:bodyPr/>
          <a:lstStyle/>
          <a:p>
            <a:pPr algn="r" rtl="1" eaLnBrk="1" hangingPunct="1"/>
            <a:r>
              <a:rPr lang="ar-SA" altLang="en-PW" sz="2000"/>
              <a:t>المعلمات ينظر اليهن اليوم باعتبارهن ميسرات للتعلم و لسن ناقلات للمعرفة بالمعنى التقليدى القديم (من خلال اعدادهن للبيئة )</a:t>
            </a:r>
          </a:p>
          <a:p>
            <a:pPr algn="r" rtl="1" eaLnBrk="1" hangingPunct="1"/>
            <a:r>
              <a:rPr lang="ar-SA" altLang="en-PW" sz="2000"/>
              <a:t>يجب ان تعى بدورها فى توجيه التعلم </a:t>
            </a:r>
          </a:p>
          <a:p>
            <a:pPr algn="r" rtl="1" eaLnBrk="1" hangingPunct="1"/>
            <a:r>
              <a:rPr lang="ar-SA" altLang="en-PW" sz="2000"/>
              <a:t>يجب ان تعكس وعيها بأهمية اللعب فى الارتقاء بتعلم الاطفالو ان الكثير مما كنا نعتبره لعبا فى الماضى اصبحنا ندرك الآن انه من انشطة الذكاء </a:t>
            </a:r>
          </a:p>
          <a:p>
            <a:pPr algn="r" rtl="1" eaLnBrk="1" hangingPunct="1"/>
            <a:r>
              <a:rPr lang="ar-SA" altLang="en-PW" sz="2000"/>
              <a:t>كما ان اللعب الاستكشافى يعتبر خطوة هامة فى طريق الاستكشاف العلمى اللاحق </a:t>
            </a:r>
          </a:p>
          <a:p>
            <a:pPr algn="r" rtl="1" eaLnBrk="1" hangingPunct="1"/>
            <a:r>
              <a:rPr lang="ar-SA" altLang="en-PW" sz="2000"/>
              <a:t>ايضا يساهم اللعب فى نمو الابتكار من خلال بناء النماذج و اللعب بالمكعبات و اللعب الدرامى و التخيلى و لذلك يجب على المعلمة ان توفر خامات اللعب التى تستثير هذه المهارات </a:t>
            </a:r>
          </a:p>
          <a:p>
            <a:pPr eaLnBrk="1" hangingPunct="1"/>
            <a:endParaRPr lang="en-PW" altLang="en-PW"/>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5E75078-3977-4D50-A2E2-08A54E42C8A3}"/>
              </a:ext>
            </a:extLst>
          </p:cNvPr>
          <p:cNvSpPr>
            <a:spLocks noGrp="1" noChangeArrowheads="1"/>
          </p:cNvSpPr>
          <p:nvPr>
            <p:ph type="title"/>
          </p:nvPr>
        </p:nvSpPr>
        <p:spPr/>
        <p:txBody>
          <a:bodyPr/>
          <a:lstStyle/>
          <a:p>
            <a:pPr algn="ctr" eaLnBrk="1" hangingPunct="1"/>
            <a:r>
              <a:rPr lang="ar-SA" altLang="en-PW" b="1">
                <a:solidFill>
                  <a:schemeClr val="bg1"/>
                </a:solidFill>
              </a:rPr>
              <a:t>العلاقة بين النمو اللغوي والمعرفي </a:t>
            </a:r>
            <a:endParaRPr lang="en-PW" altLang="en-PW" b="1">
              <a:solidFill>
                <a:schemeClr val="bg1"/>
              </a:solidFill>
            </a:endParaRPr>
          </a:p>
        </p:txBody>
      </p:sp>
      <p:sp>
        <p:nvSpPr>
          <p:cNvPr id="47107" name="Content Placeholder 2">
            <a:extLst>
              <a:ext uri="{FF2B5EF4-FFF2-40B4-BE49-F238E27FC236}">
                <a16:creationId xmlns:a16="http://schemas.microsoft.com/office/drawing/2014/main" id="{198F73B5-6363-498B-B710-1654D94EA51C}"/>
              </a:ext>
            </a:extLst>
          </p:cNvPr>
          <p:cNvSpPr>
            <a:spLocks noGrp="1" noChangeArrowheads="1"/>
          </p:cNvSpPr>
          <p:nvPr>
            <p:ph sz="quarter" idx="13"/>
          </p:nvPr>
        </p:nvSpPr>
        <p:spPr>
          <a:xfrm>
            <a:off x="685800" y="2349500"/>
            <a:ext cx="8134350" cy="3441700"/>
          </a:xfrm>
        </p:spPr>
        <p:txBody>
          <a:bodyPr/>
          <a:lstStyle/>
          <a:p>
            <a:pPr algn="r" rtl="1" eaLnBrk="1" hangingPunct="1"/>
            <a:r>
              <a:rPr lang="ar-SA" altLang="en-PW"/>
              <a:t>يساهم النمواللغوى فى تشكيل التفكير و اى ملاحظ مدقق سيدرك مدى التضافر ما بين النمو اللغوى من ناحية و نمو التفكير و تعقده من ناحية اخرى </a:t>
            </a:r>
          </a:p>
          <a:p>
            <a:pPr algn="r" rtl="1" eaLnBrk="1" hangingPunct="1"/>
            <a:r>
              <a:rPr lang="ar-SA" altLang="en-PW"/>
              <a:t>تساهم اللغة فى تحويل التفكير من المرحلة الحسية الحركية الى التفكير الرمزى و يحدد استخدام الاطفال للبدائل فى اللعب الرمزى قدراتهم اللاحقة على اكتساب المترادفات فى اللغة و فى اكتساب عدد كبير من الكلمات </a:t>
            </a:r>
          </a:p>
          <a:p>
            <a:pPr algn="r" rtl="1" eaLnBrk="1" hangingPunct="1"/>
            <a:r>
              <a:rPr lang="ar-SA" altLang="en-PW"/>
              <a:t>النمو اللغوى يتطلب توفير فرص تفاعل متعددة للاطفال مع اطفال آخرين و كذلك مع الباغين مما يرتقى بنموهم اللغوى </a:t>
            </a:r>
          </a:p>
          <a:p>
            <a:pPr algn="r" rtl="1" eaLnBrk="1" hangingPunct="1"/>
            <a:r>
              <a:rPr lang="ar-SA" altLang="en-PW"/>
              <a:t>تشير البحوث الى ان افتقار الاطفال للغة يؤثر فى اساليب التفكير و السلوك من حيث قدرتهم على تصور البدائل  مثل ”و“ , ”او“ و ” ليست ” ان وعيهم بهذه الكلمات يرتبط بقراراتهم السلوكية التى سيتخذونها و ادراكهم للعلاقات بين السبب و النتيجة </a:t>
            </a:r>
          </a:p>
          <a:p>
            <a:pPr eaLnBrk="1" hangingPunct="1"/>
            <a:endParaRPr lang="en-PW" altLang="en-PW"/>
          </a:p>
        </p:txBody>
      </p:sp>
      <p:pic>
        <p:nvPicPr>
          <p:cNvPr id="47108" name="Picture 2">
            <a:extLst>
              <a:ext uri="{FF2B5EF4-FFF2-40B4-BE49-F238E27FC236}">
                <a16:creationId xmlns:a16="http://schemas.microsoft.com/office/drawing/2014/main" id="{8ADC0947-1FA7-400C-B4FA-5BE67875C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5300663"/>
            <a:ext cx="1773238"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AF5146E5-E179-4788-BCC9-88E5EBE2DF10}"/>
              </a:ext>
            </a:extLst>
          </p:cNvPr>
          <p:cNvSpPr>
            <a:spLocks noGrp="1" noChangeArrowheads="1"/>
          </p:cNvSpPr>
          <p:nvPr>
            <p:ph type="title"/>
          </p:nvPr>
        </p:nvSpPr>
        <p:spPr>
          <a:xfrm>
            <a:off x="2124075" y="927100"/>
            <a:ext cx="5761038" cy="709613"/>
          </a:xfrm>
        </p:spPr>
        <p:txBody>
          <a:bodyPr/>
          <a:lstStyle/>
          <a:p>
            <a:pPr eaLnBrk="1" hangingPunct="1"/>
            <a:r>
              <a:rPr lang="ar-SA" altLang="en-PW" sz="2000" b="1">
                <a:solidFill>
                  <a:schemeClr val="bg1"/>
                </a:solidFill>
              </a:rPr>
              <a:t>اهم ما تم اكتشافه بالنسبه للعقلي والمعرفي في السنوات الاخرى </a:t>
            </a:r>
            <a:endParaRPr lang="en-PW" altLang="en-PW" sz="2000" b="1">
              <a:solidFill>
                <a:schemeClr val="bg1"/>
              </a:solidFill>
            </a:endParaRPr>
          </a:p>
        </p:txBody>
      </p:sp>
      <p:sp>
        <p:nvSpPr>
          <p:cNvPr id="48131" name="Content Placeholder 2">
            <a:extLst>
              <a:ext uri="{FF2B5EF4-FFF2-40B4-BE49-F238E27FC236}">
                <a16:creationId xmlns:a16="http://schemas.microsoft.com/office/drawing/2014/main" id="{36C51E5D-0D1C-4A53-B7C1-3BF976EB14BA}"/>
              </a:ext>
            </a:extLst>
          </p:cNvPr>
          <p:cNvSpPr>
            <a:spLocks noGrp="1" noChangeArrowheads="1"/>
          </p:cNvSpPr>
          <p:nvPr>
            <p:ph sz="quarter" idx="13"/>
          </p:nvPr>
        </p:nvSpPr>
        <p:spPr>
          <a:xfrm>
            <a:off x="685800" y="2366963"/>
            <a:ext cx="7772400" cy="3424237"/>
          </a:xfrm>
        </p:spPr>
        <p:txBody>
          <a:bodyPr/>
          <a:lstStyle/>
          <a:p>
            <a:pPr algn="r" rtl="1" eaLnBrk="1" hangingPunct="1"/>
            <a:r>
              <a:rPr lang="ar-SA" altLang="en-PW" sz="2000"/>
              <a:t>نمو المخ الذى يتم فى السنة الاولى من العمر يعتبر اسرع و اكثر تكثيفا مما كنا نعتقده من قبل </a:t>
            </a:r>
          </a:p>
          <a:p>
            <a:pPr algn="r" rtl="1" eaLnBrk="1" hangingPunct="1"/>
            <a:r>
              <a:rPr lang="ar-SA" altLang="en-PW" sz="2000"/>
              <a:t>نمو المخ يعتبر اكثر حساسية لتأثيرات البيئة مما كنا نظنه من قبل </a:t>
            </a:r>
          </a:p>
          <a:p>
            <a:pPr algn="r" rtl="1" eaLnBrk="1" hangingPunct="1"/>
            <a:r>
              <a:rPr lang="ar-SA" altLang="en-PW" sz="2000"/>
              <a:t>تأثير البيئة المبكرة على نمو المخ هو تأثير دائم </a:t>
            </a:r>
          </a:p>
          <a:p>
            <a:pPr algn="r" rtl="1" eaLnBrk="1" hangingPunct="1"/>
            <a:r>
              <a:rPr lang="ar-SA" altLang="en-PW" sz="2000"/>
              <a:t>ان البيئة ثؤثر ليس فقط على عدد خلايا المخ و عدد الوصلات العصبية بين هذه الخلايا و لكن التأثير يمتد للاساليب التى ترتبط بها هذه الخلايا ببعضها </a:t>
            </a:r>
          </a:p>
          <a:p>
            <a:pPr algn="r" rtl="1" eaLnBrk="1" hangingPunct="1"/>
            <a:r>
              <a:rPr lang="ar-SA" altLang="en-PW" sz="2000"/>
              <a:t>توجد ادلة علمية تفيد بالتأثير السلبى للضغوط المبكرة على وظائف المخ </a:t>
            </a:r>
          </a:p>
          <a:p>
            <a:pPr eaLnBrk="1" hangingPunct="1"/>
            <a:endParaRPr lang="en-PW" altLang="en-PW"/>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CEFD2AA-908E-43CD-B6AD-1FFDE38A9C21}"/>
              </a:ext>
            </a:extLst>
          </p:cNvPr>
          <p:cNvSpPr>
            <a:spLocks noGrp="1" noChangeArrowheads="1"/>
          </p:cNvSpPr>
          <p:nvPr>
            <p:ph type="title"/>
          </p:nvPr>
        </p:nvSpPr>
        <p:spPr>
          <a:xfrm>
            <a:off x="1187450" y="927100"/>
            <a:ext cx="6480175" cy="709613"/>
          </a:xfrm>
        </p:spPr>
        <p:txBody>
          <a:bodyPr/>
          <a:lstStyle/>
          <a:p>
            <a:pPr algn="r" eaLnBrk="1" hangingPunct="1"/>
            <a:r>
              <a:rPr lang="ar-SA" altLang="en-PW" sz="2800" b="1">
                <a:solidFill>
                  <a:schemeClr val="bg1"/>
                </a:solidFill>
              </a:rPr>
              <a:t>يتفق العلماء وواضعوا المناهج على ضرورة توفر شروط معينة فى منهج الطفولة المبكرة </a:t>
            </a:r>
            <a:endParaRPr lang="en-PW" altLang="en-PW" sz="2800" b="1">
              <a:solidFill>
                <a:schemeClr val="bg1"/>
              </a:solidFill>
            </a:endParaRPr>
          </a:p>
        </p:txBody>
      </p:sp>
      <p:sp>
        <p:nvSpPr>
          <p:cNvPr id="18435" name="Content Placeholder 2">
            <a:extLst>
              <a:ext uri="{FF2B5EF4-FFF2-40B4-BE49-F238E27FC236}">
                <a16:creationId xmlns:a16="http://schemas.microsoft.com/office/drawing/2014/main" id="{8DF48AAE-9FBC-41D6-9AA0-B8A1560D0206}"/>
              </a:ext>
            </a:extLst>
          </p:cNvPr>
          <p:cNvSpPr>
            <a:spLocks noGrp="1" noChangeArrowheads="1"/>
          </p:cNvSpPr>
          <p:nvPr>
            <p:ph idx="1"/>
          </p:nvPr>
        </p:nvSpPr>
        <p:spPr>
          <a:xfrm>
            <a:off x="866775" y="2489200"/>
            <a:ext cx="8026400" cy="4252913"/>
          </a:xfrm>
        </p:spPr>
        <p:txBody>
          <a:bodyPr/>
          <a:lstStyle/>
          <a:p>
            <a:pPr algn="r" rtl="1" eaLnBrk="1" hangingPunct="1"/>
            <a:r>
              <a:rPr lang="ar-SA" altLang="en-PW" sz="2000"/>
              <a:t>ان يتلائم المنهج فرديا مع الاطفال </a:t>
            </a:r>
          </a:p>
          <a:p>
            <a:pPr algn="r" rtl="1" eaLnBrk="1" hangingPunct="1"/>
            <a:r>
              <a:rPr lang="ar-SA" altLang="en-PW" sz="2000"/>
              <a:t>ان يكون اللعب هو عصب المنهج , و اتاحة فرص التجريب </a:t>
            </a:r>
          </a:p>
          <a:p>
            <a:pPr algn="r" rtl="1" eaLnBrk="1" hangingPunct="1"/>
            <a:r>
              <a:rPr lang="ar-SA" altLang="en-PW" sz="2000"/>
              <a:t>اتاحة فرص اختيار الانشطة للاطفال , و تدريبهم على اتخاذ القرار بهدف توفير الدافعية للتعلم </a:t>
            </a:r>
          </a:p>
          <a:p>
            <a:pPr algn="r" rtl="1" eaLnBrk="1" hangingPunct="1"/>
            <a:r>
              <a:rPr lang="ar-SA" altLang="en-PW" sz="2000"/>
              <a:t>فرص تكرار الانشطة متوفر اذا ما رغب الاطفال بذلك (المنهج مرن)</a:t>
            </a:r>
          </a:p>
          <a:p>
            <a:pPr algn="r" rtl="1" eaLnBrk="1" hangingPunct="1"/>
            <a:r>
              <a:rPr lang="ar-SA" altLang="en-PW" sz="2000"/>
              <a:t>تنمية قدرة الاطفال على حل المشكلات (تباعدية و تقاربية )</a:t>
            </a:r>
          </a:p>
          <a:p>
            <a:pPr eaLnBrk="1" hangingPunct="1"/>
            <a:endParaRPr lang="en-PW" altLang="en-PW"/>
          </a:p>
        </p:txBody>
      </p:sp>
      <p:pic>
        <p:nvPicPr>
          <p:cNvPr id="18436" name="Picture 2">
            <a:extLst>
              <a:ext uri="{FF2B5EF4-FFF2-40B4-BE49-F238E27FC236}">
                <a16:creationId xmlns:a16="http://schemas.microsoft.com/office/drawing/2014/main" id="{B8075C27-19E8-4C20-AA8B-D29FB312A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437063"/>
            <a:ext cx="22320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a:extLst>
              <a:ext uri="{FF2B5EF4-FFF2-40B4-BE49-F238E27FC236}">
                <a16:creationId xmlns:a16="http://schemas.microsoft.com/office/drawing/2014/main" id="{B2F71EBC-51D8-4291-95E8-8E90D0CB301D}"/>
              </a:ext>
            </a:extLst>
          </p:cNvPr>
          <p:cNvSpPr>
            <a:spLocks noGrp="1"/>
          </p:cNvSpPr>
          <p:nvPr>
            <p:ph type="title"/>
          </p:nvPr>
        </p:nvSpPr>
        <p:spPr>
          <a:xfrm>
            <a:off x="395288" y="692150"/>
            <a:ext cx="6697662" cy="711200"/>
          </a:xfrm>
        </p:spPr>
        <p:txBody>
          <a:bodyPr rtlCol="0">
            <a:normAutofit/>
          </a:bodyPr>
          <a:lstStyle/>
          <a:p>
            <a:pPr algn="r" eaLnBrk="1" fontAlgn="auto" hangingPunct="1">
              <a:spcAft>
                <a:spcPts val="0"/>
              </a:spcAft>
              <a:defRPr/>
            </a:pPr>
            <a:r>
              <a:rPr lang="ar-SA" altLang="ar-SA" b="1" dirty="0">
                <a:solidFill>
                  <a:schemeClr val="bg1"/>
                </a:solidFill>
                <a:effectLst>
                  <a:outerShdw blurRad="38100" dist="38100" dir="2700000" algn="tl">
                    <a:srgbClr val="000000">
                      <a:alpha val="43137"/>
                    </a:srgbClr>
                  </a:outerShdw>
                </a:effectLst>
              </a:rPr>
              <a:t>اساليب تفكير اطفال ما قبل المدرسة </a:t>
            </a:r>
          </a:p>
        </p:txBody>
      </p:sp>
      <p:sp>
        <p:nvSpPr>
          <p:cNvPr id="3" name="عنصر نائب للمحتوى 2">
            <a:extLst>
              <a:ext uri="{FF2B5EF4-FFF2-40B4-BE49-F238E27FC236}">
                <a16:creationId xmlns:a16="http://schemas.microsoft.com/office/drawing/2014/main" id="{CC695E61-6130-41C9-9A75-4002AD3B9CA5}"/>
              </a:ext>
            </a:extLst>
          </p:cNvPr>
          <p:cNvSpPr>
            <a:spLocks noGrp="1"/>
          </p:cNvSpPr>
          <p:nvPr>
            <p:ph sz="quarter" idx="13"/>
          </p:nvPr>
        </p:nvSpPr>
        <p:spPr>
          <a:xfrm>
            <a:off x="457200" y="2349500"/>
            <a:ext cx="8229600" cy="3975100"/>
          </a:xfrm>
        </p:spPr>
        <p:txBody>
          <a:bodyPr rtlCol="0">
            <a:normAutofit/>
          </a:bodyPr>
          <a:lstStyle/>
          <a:p>
            <a:pPr marL="274320" indent="-274320" algn="r" rtl="1" eaLnBrk="1" fontAlgn="auto" hangingPunct="1">
              <a:spcAft>
                <a:spcPts val="0"/>
              </a:spcAft>
              <a:buClr>
                <a:schemeClr val="accent3"/>
              </a:buClr>
              <a:buFont typeface="Wingdings 2"/>
              <a:buChar char=""/>
              <a:defRPr/>
            </a:pPr>
            <a:r>
              <a:rPr lang="ar-SA" sz="2000" dirty="0">
                <a:solidFill>
                  <a:schemeClr val="tx1">
                    <a:lumMod val="75000"/>
                    <a:lumOff val="25000"/>
                  </a:schemeClr>
                </a:solidFill>
              </a:rPr>
              <a:t>يتميزون بالفضول و لكن لديهم قدر من التمركز حول الذات مما يحد من </a:t>
            </a:r>
            <a:r>
              <a:rPr lang="ar-SA" sz="2000" dirty="0" err="1">
                <a:solidFill>
                  <a:schemeClr val="tx1">
                    <a:lumMod val="75000"/>
                    <a:lumOff val="25000"/>
                  </a:schemeClr>
                </a:solidFill>
              </a:rPr>
              <a:t>مكتسباتهم</a:t>
            </a:r>
            <a:endParaRPr lang="ar-SA" sz="2000" dirty="0">
              <a:solidFill>
                <a:schemeClr val="tx1">
                  <a:lumMod val="75000"/>
                  <a:lumOff val="25000"/>
                </a:schemeClr>
              </a:solidFill>
            </a:endParaRPr>
          </a:p>
          <a:p>
            <a:pPr marL="274320" indent="-274320" algn="r" rtl="1" eaLnBrk="1" fontAlgn="auto" hangingPunct="1">
              <a:spcAft>
                <a:spcPts val="0"/>
              </a:spcAft>
              <a:buClr>
                <a:schemeClr val="accent3"/>
              </a:buClr>
              <a:buFont typeface="Wingdings 2"/>
              <a:buChar char=""/>
              <a:defRPr/>
            </a:pPr>
            <a:r>
              <a:rPr lang="ar-SA" sz="2000" dirty="0">
                <a:solidFill>
                  <a:schemeClr val="tx1">
                    <a:lumMod val="75000"/>
                    <a:lumOff val="25000"/>
                  </a:schemeClr>
                </a:solidFill>
              </a:rPr>
              <a:t>النمو لا يتم بصورة منعزلة فالخبرات الاجتماعية تستثير النمو المعرفى سواء أكانت مع الاطفال ام الكبار بما يقدمونه من سلوك المساندة </a:t>
            </a:r>
            <a:r>
              <a:rPr lang="en-US" sz="2000" dirty="0">
                <a:solidFill>
                  <a:schemeClr val="tx1">
                    <a:lumMod val="75000"/>
                    <a:lumOff val="25000"/>
                  </a:schemeClr>
                </a:solidFill>
              </a:rPr>
              <a:t>scaffolding </a:t>
            </a:r>
            <a:r>
              <a:rPr lang="ar-SA" sz="2000" dirty="0">
                <a:solidFill>
                  <a:schemeClr val="tx1">
                    <a:lumMod val="75000"/>
                    <a:lumOff val="25000"/>
                  </a:schemeClr>
                </a:solidFill>
              </a:rPr>
              <a:t> </a:t>
            </a:r>
          </a:p>
          <a:p>
            <a:pPr marL="274320" indent="-274320" algn="r" rtl="1" eaLnBrk="1" fontAlgn="auto" hangingPunct="1">
              <a:spcAft>
                <a:spcPts val="0"/>
              </a:spcAft>
              <a:buClr>
                <a:schemeClr val="accent3"/>
              </a:buClr>
              <a:buFont typeface="Wingdings 2"/>
              <a:buChar char=""/>
              <a:defRPr/>
            </a:pPr>
            <a:r>
              <a:rPr lang="ar-SA" sz="2000" dirty="0">
                <a:solidFill>
                  <a:schemeClr val="tx1">
                    <a:lumMod val="75000"/>
                    <a:lumOff val="25000"/>
                  </a:schemeClr>
                </a:solidFill>
              </a:rPr>
              <a:t>كل طفل يظهر استعدادات مختلفة و لذلك يجب توفير أنشطة لعب تتضمن قدرا متوسطا من التحدى لكل طفل </a:t>
            </a:r>
            <a:r>
              <a:rPr lang="en-US" sz="2000" dirty="0">
                <a:solidFill>
                  <a:schemeClr val="tx1">
                    <a:lumMod val="75000"/>
                    <a:lumOff val="25000"/>
                  </a:schemeClr>
                </a:solidFill>
              </a:rPr>
              <a:t>zone of proximal development </a:t>
            </a:r>
            <a:endParaRPr lang="ar-SA" sz="2000" dirty="0">
              <a:solidFill>
                <a:schemeClr val="tx1">
                  <a:lumMod val="75000"/>
                  <a:lumOff val="25000"/>
                </a:schemeClr>
              </a:solidFill>
            </a:endParaRPr>
          </a:p>
          <a:p>
            <a:pPr marL="274320" indent="-274320" algn="r" rtl="1" eaLnBrk="1" fontAlgn="auto" hangingPunct="1">
              <a:spcAft>
                <a:spcPts val="0"/>
              </a:spcAft>
              <a:buClr>
                <a:schemeClr val="accent3"/>
              </a:buClr>
              <a:buFont typeface="Wingdings 2"/>
              <a:buChar char=""/>
              <a:defRPr/>
            </a:pPr>
            <a:r>
              <a:rPr lang="ar-SA" sz="2000" dirty="0">
                <a:solidFill>
                  <a:schemeClr val="tx1">
                    <a:lumMod val="75000"/>
                    <a:lumOff val="25000"/>
                  </a:schemeClr>
                </a:solidFill>
              </a:rPr>
              <a:t>اللغة تعتبر من العناصر الهامة التي تسرع بالنمو المعرفي فهي التي تيسر التفاعلات الاجتماعية التي من خلالها يتعلم مهارات ومعارف جديدة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1348CBC0-86C9-4FA0-9223-B110FC6BE9BD}"/>
              </a:ext>
            </a:extLst>
          </p:cNvPr>
          <p:cNvSpPr>
            <a:spLocks noGrp="1"/>
          </p:cNvSpPr>
          <p:nvPr>
            <p:ph sz="quarter" idx="13"/>
          </p:nvPr>
        </p:nvSpPr>
        <p:spPr>
          <a:xfrm>
            <a:off x="457200" y="2492375"/>
            <a:ext cx="8229600" cy="3832225"/>
          </a:xfrm>
        </p:spPr>
        <p:txBody>
          <a:bodyPr rtlCol="0">
            <a:normAutofit/>
          </a:bodyPr>
          <a:lstStyle/>
          <a:p>
            <a:pPr marL="274320" indent="-274320" algn="r" rtl="1" eaLnBrk="1" fontAlgn="auto" hangingPunct="1">
              <a:spcAft>
                <a:spcPts val="0"/>
              </a:spcAft>
              <a:buClr>
                <a:schemeClr val="accent3"/>
              </a:buClr>
              <a:buFont typeface="Wingdings 2"/>
              <a:buChar char=""/>
              <a:defRPr/>
            </a:pPr>
            <a:r>
              <a:rPr lang="ar-SA" sz="2000" dirty="0">
                <a:solidFill>
                  <a:schemeClr val="tx1">
                    <a:lumMod val="75000"/>
                    <a:lumOff val="25000"/>
                  </a:schemeClr>
                </a:solidFill>
              </a:rPr>
              <a:t>بإمكان الاطفال تعلم عدد من المفاهيم و الموضوعات و لكن بأساليب تناسب طرق تفكيرهم </a:t>
            </a:r>
          </a:p>
          <a:p>
            <a:pPr marL="274320" indent="-274320" algn="r" rtl="1" eaLnBrk="1" fontAlgn="auto" hangingPunct="1">
              <a:spcAft>
                <a:spcPts val="0"/>
              </a:spcAft>
              <a:buClr>
                <a:schemeClr val="accent3"/>
              </a:buClr>
              <a:buFont typeface="Wingdings 2"/>
              <a:buChar char=""/>
              <a:defRPr/>
            </a:pPr>
            <a:r>
              <a:rPr lang="ar-SA" sz="2000" dirty="0">
                <a:solidFill>
                  <a:schemeClr val="tx1">
                    <a:lumMod val="75000"/>
                    <a:lumOff val="25000"/>
                  </a:schemeClr>
                </a:solidFill>
              </a:rPr>
              <a:t>لا يمكنهم ان يعدوا ارقاما كبيرة كما لا يمكنهم القيام بعمليات جمع و طرح بصورة مجردة</a:t>
            </a:r>
          </a:p>
          <a:p>
            <a:pPr marL="274320" indent="-274320" algn="r" rtl="1" eaLnBrk="1" fontAlgn="auto" hangingPunct="1">
              <a:spcAft>
                <a:spcPts val="0"/>
              </a:spcAft>
              <a:buClr>
                <a:schemeClr val="accent3"/>
              </a:buClr>
              <a:buFont typeface="Wingdings 2"/>
              <a:buChar char=""/>
              <a:defRPr/>
            </a:pPr>
            <a:r>
              <a:rPr lang="ar-SA" sz="2000" dirty="0">
                <a:solidFill>
                  <a:schemeClr val="tx1">
                    <a:lumMod val="75000"/>
                    <a:lumOff val="25000"/>
                  </a:schemeClr>
                </a:solidFill>
              </a:rPr>
              <a:t>مهاراتهم فى التذكر محدودة و لكنهم يتذكرون السياق العام للأحداث</a:t>
            </a:r>
          </a:p>
          <a:p>
            <a:pPr marL="274320" indent="-274320" algn="r" rtl="1" eaLnBrk="1" fontAlgn="auto" hangingPunct="1">
              <a:spcAft>
                <a:spcPts val="0"/>
              </a:spcAft>
              <a:buClr>
                <a:schemeClr val="accent3"/>
              </a:buClr>
              <a:buFont typeface="Wingdings 2"/>
              <a:buChar char=""/>
              <a:defRPr/>
            </a:pPr>
            <a:r>
              <a:rPr lang="ar-SA" sz="2000" dirty="0">
                <a:solidFill>
                  <a:schemeClr val="tx1">
                    <a:lumMod val="75000"/>
                    <a:lumOff val="25000"/>
                  </a:schemeClr>
                </a:solidFill>
              </a:rPr>
              <a:t>تتطور اللغة بقدر كبير من زيادة فى المفردات الى القدرة على تكوين جمل اكثر تعقيدا , و يقومون بعمليات استدلال حين يتعرضون لكلمات جديدة </a:t>
            </a:r>
          </a:p>
        </p:txBody>
      </p:sp>
      <p:sp>
        <p:nvSpPr>
          <p:cNvPr id="51203" name="Rectangle 1">
            <a:extLst>
              <a:ext uri="{FF2B5EF4-FFF2-40B4-BE49-F238E27FC236}">
                <a16:creationId xmlns:a16="http://schemas.microsoft.com/office/drawing/2014/main" id="{0BDECD24-981E-4B00-8BA3-1BF2D8B5FF6C}"/>
              </a:ext>
            </a:extLst>
          </p:cNvPr>
          <p:cNvSpPr>
            <a:spLocks noChangeArrowheads="1"/>
          </p:cNvSpPr>
          <p:nvPr/>
        </p:nvSpPr>
        <p:spPr bwMode="auto">
          <a:xfrm>
            <a:off x="2843213" y="1196975"/>
            <a:ext cx="4537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ar-SA" altLang="en-PW" sz="2400" b="1">
                <a:solidFill>
                  <a:schemeClr val="bg1"/>
                </a:solidFill>
              </a:rPr>
              <a:t>تابع اساليب تفكير اطفال ما قبل المدرسة </a:t>
            </a:r>
            <a:endParaRPr lang="en-PW" altLang="en-PW" sz="2400" b="1">
              <a:solidFill>
                <a:schemeClr val="bg1"/>
              </a:solidFill>
            </a:endParaRPr>
          </a:p>
        </p:txBody>
      </p:sp>
      <p:pic>
        <p:nvPicPr>
          <p:cNvPr id="2" name="Picture 1">
            <a:extLst>
              <a:ext uri="{FF2B5EF4-FFF2-40B4-BE49-F238E27FC236}">
                <a16:creationId xmlns:a16="http://schemas.microsoft.com/office/drawing/2014/main" id="{DD84E034-E8E0-4160-B824-48116C71B88C}"/>
              </a:ext>
            </a:extLst>
          </p:cNvPr>
          <p:cNvPicPr>
            <a:picLocks noChangeAspect="1"/>
          </p:cNvPicPr>
          <p:nvPr/>
        </p:nvPicPr>
        <p:blipFill>
          <a:blip r:embed="rId3"/>
          <a:stretch>
            <a:fillRect/>
          </a:stretch>
        </p:blipFill>
        <p:spPr>
          <a:xfrm>
            <a:off x="539552" y="4581128"/>
            <a:ext cx="3168352" cy="2160240"/>
          </a:xfrm>
          <a:prstGeom prst="ellipse">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عنوان 1">
            <a:extLst>
              <a:ext uri="{FF2B5EF4-FFF2-40B4-BE49-F238E27FC236}">
                <a16:creationId xmlns:a16="http://schemas.microsoft.com/office/drawing/2014/main" id="{C18FCE9B-1C65-4FD4-AE5E-51132C094267}"/>
              </a:ext>
            </a:extLst>
          </p:cNvPr>
          <p:cNvSpPr>
            <a:spLocks noGrp="1"/>
          </p:cNvSpPr>
          <p:nvPr>
            <p:ph type="title"/>
          </p:nvPr>
        </p:nvSpPr>
        <p:spPr/>
        <p:txBody>
          <a:bodyPr rtlCol="0">
            <a:noAutofit/>
          </a:bodyPr>
          <a:lstStyle/>
          <a:p>
            <a:pPr algn="ctr" eaLnBrk="1" fontAlgn="auto" hangingPunct="1">
              <a:spcAft>
                <a:spcPts val="0"/>
              </a:spcAft>
              <a:defRPr/>
            </a:pPr>
            <a:r>
              <a:rPr lang="ar-SA" altLang="ar-SA" b="1" dirty="0">
                <a:solidFill>
                  <a:schemeClr val="bg1"/>
                </a:solidFill>
                <a:effectLst>
                  <a:outerShdw blurRad="38100" dist="38100" dir="2700000" algn="tl">
                    <a:srgbClr val="000000">
                      <a:alpha val="43137"/>
                    </a:srgbClr>
                  </a:outerShdw>
                </a:effectLst>
              </a:rPr>
              <a:t>طبيعة التعلم </a:t>
            </a:r>
          </a:p>
        </p:txBody>
      </p:sp>
      <p:sp>
        <p:nvSpPr>
          <p:cNvPr id="53251" name="عنصر نائب للمحتوى 2">
            <a:extLst>
              <a:ext uri="{FF2B5EF4-FFF2-40B4-BE49-F238E27FC236}">
                <a16:creationId xmlns:a16="http://schemas.microsoft.com/office/drawing/2014/main" id="{1A71B219-C8E4-44F5-9881-0C3F9171C063}"/>
              </a:ext>
            </a:extLst>
          </p:cNvPr>
          <p:cNvSpPr>
            <a:spLocks noGrp="1" noChangeArrowheads="1"/>
          </p:cNvSpPr>
          <p:nvPr>
            <p:ph sz="quarter" idx="13"/>
          </p:nvPr>
        </p:nvSpPr>
        <p:spPr>
          <a:xfrm>
            <a:off x="685800" y="2366963"/>
            <a:ext cx="7772400" cy="3424237"/>
          </a:xfrm>
        </p:spPr>
        <p:txBody>
          <a:bodyPr/>
          <a:lstStyle/>
          <a:p>
            <a:pPr algn="r" rtl="1" eaLnBrk="1" hangingPunct="1"/>
            <a:r>
              <a:rPr lang="ar-SA" altLang="ar-SA" sz="2000"/>
              <a:t>التعلم هو اى تغير فى السلوك ناتج عن الخبرة و هو يتأثر بكل من النضج و الخبرة </a:t>
            </a:r>
          </a:p>
          <a:p>
            <a:pPr algn="r" rtl="1" eaLnBrk="1" hangingPunct="1"/>
            <a:r>
              <a:rPr lang="ar-SA" altLang="ar-SA" sz="2000"/>
              <a:t>المعلم الكفء يجب ان يكون قادرا على فهم عمليات التعلم الانسانى و كيفية البناء عليها و الارتقاء بها </a:t>
            </a:r>
          </a:p>
          <a:p>
            <a:pPr algn="r" rtl="1" eaLnBrk="1" hangingPunct="1"/>
            <a:r>
              <a:rPr lang="ar-SA" altLang="ar-SA" sz="2000"/>
              <a:t>يجب ان يعى المعلم كيف ان النمو العقلى فى هذه المرحلة يسير بخطى سريعة قلما تتوفر فى اى مرحلة اخرى و لذلك فان المهارات التى يتم تعلمها فى هذه المرحلة لا تنسى بسهولة ( التعلم فى الصغر كالنقش على الحجر )</a:t>
            </a:r>
          </a:p>
        </p:txBody>
      </p:sp>
      <p:pic>
        <p:nvPicPr>
          <p:cNvPr id="2" name="Picture 1">
            <a:extLst>
              <a:ext uri="{FF2B5EF4-FFF2-40B4-BE49-F238E27FC236}">
                <a16:creationId xmlns:a16="http://schemas.microsoft.com/office/drawing/2014/main" id="{8771C5DE-9619-4B3B-856C-878B68B7FA40}"/>
              </a:ext>
            </a:extLst>
          </p:cNvPr>
          <p:cNvPicPr>
            <a:picLocks noChangeAspect="1"/>
          </p:cNvPicPr>
          <p:nvPr/>
        </p:nvPicPr>
        <p:blipFill>
          <a:blip r:embed="rId3"/>
          <a:stretch>
            <a:fillRect/>
          </a:stretch>
        </p:blipFill>
        <p:spPr>
          <a:xfrm>
            <a:off x="1047750" y="4797152"/>
            <a:ext cx="2732162" cy="1724298"/>
          </a:xfrm>
          <a:prstGeom prst="ellipse">
            <a:avLst/>
          </a:prstGeom>
          <a:ln>
            <a:noFill/>
          </a:ln>
          <a:effectLst>
            <a:softEdge rad="112500"/>
          </a:effec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عنوان 1">
            <a:extLst>
              <a:ext uri="{FF2B5EF4-FFF2-40B4-BE49-F238E27FC236}">
                <a16:creationId xmlns:a16="http://schemas.microsoft.com/office/drawing/2014/main" id="{499C85B2-206A-4302-BECA-FC3B388384AB}"/>
              </a:ext>
            </a:extLst>
          </p:cNvPr>
          <p:cNvSpPr>
            <a:spLocks noGrp="1"/>
          </p:cNvSpPr>
          <p:nvPr>
            <p:ph type="title"/>
          </p:nvPr>
        </p:nvSpPr>
        <p:spPr>
          <a:xfrm>
            <a:off x="1835150" y="927100"/>
            <a:ext cx="5375275" cy="709613"/>
          </a:xfrm>
        </p:spPr>
        <p:txBody>
          <a:bodyPr rtlCol="0">
            <a:noAutofit/>
          </a:bodyPr>
          <a:lstStyle/>
          <a:p>
            <a:pPr eaLnBrk="1" fontAlgn="auto" hangingPunct="1">
              <a:spcAft>
                <a:spcPts val="0"/>
              </a:spcAft>
              <a:defRPr/>
            </a:pPr>
            <a:r>
              <a:rPr lang="ar-SA" altLang="ar-SA" b="1" dirty="0">
                <a:solidFill>
                  <a:schemeClr val="bg1"/>
                </a:solidFill>
                <a:effectLst>
                  <a:outerShdw blurRad="38100" dist="38100" dir="2700000" algn="tl">
                    <a:srgbClr val="000000">
                      <a:alpha val="43137"/>
                    </a:srgbClr>
                  </a:outerShdw>
                </a:effectLst>
              </a:rPr>
              <a:t>اهم المسلمات فيما يتعلق بالتعلم </a:t>
            </a:r>
          </a:p>
        </p:txBody>
      </p:sp>
      <p:sp>
        <p:nvSpPr>
          <p:cNvPr id="39939" name="عنصر نائب للمحتوى 2">
            <a:extLst>
              <a:ext uri="{FF2B5EF4-FFF2-40B4-BE49-F238E27FC236}">
                <a16:creationId xmlns:a16="http://schemas.microsoft.com/office/drawing/2014/main" id="{5694C942-3E8C-49DD-9D7D-43884A247F81}"/>
              </a:ext>
            </a:extLst>
          </p:cNvPr>
          <p:cNvSpPr>
            <a:spLocks noGrp="1"/>
          </p:cNvSpPr>
          <p:nvPr>
            <p:ph sz="quarter" idx="13"/>
          </p:nvPr>
        </p:nvSpPr>
        <p:spPr>
          <a:xfrm>
            <a:off x="685800" y="2366963"/>
            <a:ext cx="7772400" cy="3424237"/>
          </a:xfrm>
        </p:spPr>
        <p:txBody>
          <a:bodyPr rtlCol="0">
            <a:normAutofit/>
          </a:bodyPr>
          <a:lstStyle/>
          <a:p>
            <a:pPr algn="r" rtl="1" eaLnBrk="1" fontAlgn="auto" hangingPunct="1">
              <a:spcAft>
                <a:spcPts val="0"/>
              </a:spcAft>
              <a:buFont typeface="Wingdings 3" charset="2"/>
              <a:buChar char=""/>
              <a:defRPr/>
            </a:pPr>
            <a:r>
              <a:rPr lang="ar-SA" altLang="ar-SA" sz="2000" dirty="0">
                <a:solidFill>
                  <a:schemeClr val="tx1">
                    <a:lumMod val="75000"/>
                    <a:lumOff val="25000"/>
                  </a:schemeClr>
                </a:solidFill>
              </a:rPr>
              <a:t>التعلم دائما ما يظهر فى السياق الاجتماعى , و دور الكبار و الاطفال الآخرين هو التوسط و تدعيم و توسيع هذا التعلم و يعتبر هذا الدور حاسما فى عمليات التعلم </a:t>
            </a:r>
          </a:p>
          <a:p>
            <a:pPr algn="r" rtl="1" eaLnBrk="1" fontAlgn="auto" hangingPunct="1">
              <a:spcAft>
                <a:spcPts val="0"/>
              </a:spcAft>
              <a:buFont typeface="Wingdings 3" charset="2"/>
              <a:buChar char=""/>
              <a:defRPr/>
            </a:pPr>
            <a:r>
              <a:rPr lang="ar-SA" altLang="ar-SA" sz="2000" dirty="0">
                <a:solidFill>
                  <a:schemeClr val="tx1">
                    <a:lumMod val="75000"/>
                    <a:lumOff val="25000"/>
                  </a:schemeClr>
                </a:solidFill>
              </a:rPr>
              <a:t>ان الاطفال يمكن ان ينموا اما احساسا بالتمكن حول تعلمهم او ان ينموا احساسا بالعجز</a:t>
            </a:r>
          </a:p>
          <a:p>
            <a:pPr algn="r" rtl="1" eaLnBrk="1" fontAlgn="auto" hangingPunct="1">
              <a:spcAft>
                <a:spcPts val="0"/>
              </a:spcAft>
              <a:buFont typeface="Wingdings 3" charset="2"/>
              <a:buChar char=""/>
              <a:defRPr/>
            </a:pPr>
            <a:r>
              <a:rPr lang="ar-SA" altLang="ar-SA" sz="2000" dirty="0">
                <a:solidFill>
                  <a:schemeClr val="tx1">
                    <a:lumMod val="75000"/>
                    <a:lumOff val="25000"/>
                  </a:schemeClr>
                </a:solidFill>
              </a:rPr>
              <a:t>الاستغراق يعتبر من المفاهيم الدالة فى قياس ما اذا كان الاطفال يتعلمون ام لا </a:t>
            </a:r>
          </a:p>
          <a:p>
            <a:pPr algn="r" rtl="1" eaLnBrk="1" fontAlgn="auto" hangingPunct="1">
              <a:spcAft>
                <a:spcPts val="0"/>
              </a:spcAft>
              <a:buFont typeface="Wingdings 3" charset="2"/>
              <a:buChar char=""/>
              <a:defRPr/>
            </a:pPr>
            <a:r>
              <a:rPr lang="ar-SA" altLang="ar-SA" sz="2000" dirty="0">
                <a:solidFill>
                  <a:schemeClr val="tx1">
                    <a:lumMod val="75000"/>
                    <a:lumOff val="25000"/>
                  </a:schemeClr>
                </a:solidFill>
              </a:rPr>
              <a:t>الاطفال ذوو المستويات المرتفعة من الثقافة الانفعالية يكونون عادة متعلمين ناجحين اكثر من غيرهم </a:t>
            </a:r>
          </a:p>
          <a:p>
            <a:pPr algn="r" rtl="1" eaLnBrk="1" fontAlgn="auto" hangingPunct="1">
              <a:spcAft>
                <a:spcPts val="0"/>
              </a:spcAft>
              <a:buFont typeface="Wingdings 3" charset="2"/>
              <a:buChar char=""/>
              <a:defRPr/>
            </a:pPr>
            <a:r>
              <a:rPr lang="ar-SA" altLang="ar-SA" sz="2000" dirty="0">
                <a:solidFill>
                  <a:schemeClr val="tx1">
                    <a:lumMod val="75000"/>
                    <a:lumOff val="25000"/>
                  </a:schemeClr>
                </a:solidFill>
              </a:rPr>
              <a:t>هناك ذكاءات متعددة بحاجة الى تغذيتها و رعايتها و دعمها اذا ما كان للاطفال ان يصلوا الى تحقيق قدراتهم كاملة </a:t>
            </a:r>
          </a:p>
          <a:p>
            <a:pPr algn="r" rtl="1" eaLnBrk="1" fontAlgn="auto" hangingPunct="1">
              <a:spcAft>
                <a:spcPts val="0"/>
              </a:spcAft>
              <a:buFont typeface="Wingdings 3" charset="2"/>
              <a:buChar char=""/>
              <a:defRPr/>
            </a:pPr>
            <a:endParaRPr lang="ar-SA" altLang="ar-SA" sz="2000" dirty="0">
              <a:solidFill>
                <a:schemeClr val="tx1">
                  <a:lumMod val="75000"/>
                  <a:lumOff val="25000"/>
                </a:schemeClr>
              </a:solidFill>
            </a:endParaRPr>
          </a:p>
          <a:p>
            <a:pPr marL="0" indent="0" eaLnBrk="1" fontAlgn="auto" hangingPunct="1">
              <a:spcAft>
                <a:spcPts val="0"/>
              </a:spcAft>
              <a:buFont typeface="Wingdings 3" charset="2"/>
              <a:buNone/>
              <a:defRPr/>
            </a:pPr>
            <a:endParaRPr lang="ar-SA" altLang="ar-SA" dirty="0">
              <a:solidFill>
                <a:schemeClr val="tx1">
                  <a:lumMod val="75000"/>
                  <a:lumOff val="25000"/>
                </a:schemeClr>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BBEDB19-64BB-4BF6-8A27-ABF7D5E4CFBC}"/>
              </a:ext>
            </a:extLst>
          </p:cNvPr>
          <p:cNvSpPr>
            <a:spLocks noGrp="1" noChangeArrowheads="1"/>
          </p:cNvSpPr>
          <p:nvPr>
            <p:ph type="title"/>
          </p:nvPr>
        </p:nvSpPr>
        <p:spPr>
          <a:xfrm>
            <a:off x="866775" y="927100"/>
            <a:ext cx="6945313" cy="709613"/>
          </a:xfrm>
        </p:spPr>
        <p:txBody>
          <a:bodyPr/>
          <a:lstStyle/>
          <a:p>
            <a:pPr algn="r" eaLnBrk="1" hangingPunct="1"/>
            <a:r>
              <a:rPr lang="ar-SA" altLang="en-PW" sz="2800" b="1">
                <a:solidFill>
                  <a:schemeClr val="bg1"/>
                </a:solidFill>
              </a:rPr>
              <a:t>لكي تتوفر هذه الشروط في المنهج فانه يجب ان يتسم بأنه:</a:t>
            </a:r>
            <a:endParaRPr lang="en-PW" altLang="en-PW" sz="2800" b="1">
              <a:solidFill>
                <a:schemeClr val="bg1"/>
              </a:solidFill>
            </a:endParaRPr>
          </a:p>
        </p:txBody>
      </p:sp>
      <p:sp>
        <p:nvSpPr>
          <p:cNvPr id="19459" name="Content Placeholder 2">
            <a:extLst>
              <a:ext uri="{FF2B5EF4-FFF2-40B4-BE49-F238E27FC236}">
                <a16:creationId xmlns:a16="http://schemas.microsoft.com/office/drawing/2014/main" id="{A693DAC7-297A-4145-B61F-95E29FBF96B8}"/>
              </a:ext>
            </a:extLst>
          </p:cNvPr>
          <p:cNvSpPr>
            <a:spLocks noGrp="1" noChangeArrowheads="1"/>
          </p:cNvSpPr>
          <p:nvPr>
            <p:ph idx="1"/>
          </p:nvPr>
        </p:nvSpPr>
        <p:spPr>
          <a:xfrm>
            <a:off x="866775" y="2489200"/>
            <a:ext cx="8026400" cy="3530600"/>
          </a:xfrm>
        </p:spPr>
        <p:txBody>
          <a:bodyPr/>
          <a:lstStyle/>
          <a:p>
            <a:pPr algn="r" rtl="1" eaLnBrk="1" hangingPunct="1"/>
            <a:r>
              <a:rPr lang="ar-SA" altLang="en-PW" sz="2000"/>
              <a:t>يوفر العديد من الانشطة فى نفس الوقت لكى يتمكن الاطفال من الاختيار بينها </a:t>
            </a:r>
          </a:p>
          <a:p>
            <a:pPr algn="r" rtl="1" eaLnBrk="1" hangingPunct="1"/>
            <a:r>
              <a:rPr lang="ar-SA" altLang="en-PW" sz="2000"/>
              <a:t>تدخل الكبار يكون فى حدود ضيقة و عندما يستشعر ان تدخله لازم و ضرورى او حين يطلب منه الاطفال مشاركتهم </a:t>
            </a:r>
          </a:p>
          <a:p>
            <a:pPr algn="r" rtl="1" eaLnBrk="1" hangingPunct="1"/>
            <a:r>
              <a:rPr lang="ar-SA" altLang="en-PW" sz="2000"/>
              <a:t>يحترم قيمة اللعب و دوره فى التعلم </a:t>
            </a:r>
          </a:p>
          <a:p>
            <a:pPr algn="r" rtl="1" eaLnBrk="1" hangingPunct="1"/>
            <a:r>
              <a:rPr lang="ar-SA" altLang="en-PW" sz="2000"/>
              <a:t>يحترم اهتمامات الاطفال و يستجيب لها و يغذيها </a:t>
            </a:r>
          </a:p>
          <a:p>
            <a:pPr algn="r" rtl="1" eaLnBrk="1" hangingPunct="1"/>
            <a:r>
              <a:rPr lang="ar-SA" altLang="en-PW" sz="2000"/>
              <a:t>هذا المفهوم عن المنهاج يجعل المعلمة تفسح مجالا للاطفال فى عملية التخطيط </a:t>
            </a:r>
          </a:p>
          <a:p>
            <a:pPr eaLnBrk="1" hangingPunct="1"/>
            <a:endParaRPr lang="en-PW" altLang="en-PW"/>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وسيلة شرح بيضاوية 3">
            <a:extLst>
              <a:ext uri="{FF2B5EF4-FFF2-40B4-BE49-F238E27FC236}">
                <a16:creationId xmlns:a16="http://schemas.microsoft.com/office/drawing/2014/main" id="{5228E7BF-CFD0-424A-8677-82A50E08088E}"/>
              </a:ext>
            </a:extLst>
          </p:cNvPr>
          <p:cNvSpPr/>
          <p:nvPr/>
        </p:nvSpPr>
        <p:spPr>
          <a:xfrm>
            <a:off x="1259633" y="1916113"/>
            <a:ext cx="6552456" cy="3025775"/>
          </a:xfrm>
          <a:prstGeom prst="wedgeEllipseCallout">
            <a:avLst>
              <a:gd name="adj1" fmla="val -21704"/>
              <a:gd name="adj2" fmla="val 66278"/>
            </a:avLst>
          </a:prstGeom>
        </p:spPr>
        <p:style>
          <a:lnRef idx="0">
            <a:schemeClr val="accent1"/>
          </a:lnRef>
          <a:fillRef idx="3">
            <a:schemeClr val="accent1"/>
          </a:fillRef>
          <a:effectRef idx="3">
            <a:schemeClr val="accent1"/>
          </a:effectRef>
          <a:fontRef idx="minor">
            <a:schemeClr val="lt1"/>
          </a:fontRef>
        </p:style>
        <p:txBody>
          <a:bodyPr rtlCol="1" anchor="ctr"/>
          <a:lstStyle/>
          <a:p>
            <a:pPr algn="ctr" eaLnBrk="1" fontAlgn="auto" hangingPunct="1">
              <a:spcBef>
                <a:spcPts val="0"/>
              </a:spcBef>
              <a:spcAft>
                <a:spcPts val="0"/>
              </a:spcAft>
              <a:defRPr/>
            </a:pPr>
            <a:r>
              <a:rPr lang="ar-SA" sz="3600" b="1" dirty="0">
                <a:solidFill>
                  <a:schemeClr val="tx1"/>
                </a:solidFill>
                <a:latin typeface="Algerian" panose="04020705040A02060702" pitchFamily="82" charset="0"/>
              </a:rPr>
              <a:t>ماذا يقصد بهذا المنهج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عنوان 1">
            <a:extLst>
              <a:ext uri="{FF2B5EF4-FFF2-40B4-BE49-F238E27FC236}">
                <a16:creationId xmlns:a16="http://schemas.microsoft.com/office/drawing/2014/main" id="{5D2E9AE0-3C2B-4AB2-816C-AEC623A144FB}"/>
              </a:ext>
            </a:extLst>
          </p:cNvPr>
          <p:cNvSpPr>
            <a:spLocks noGrp="1"/>
          </p:cNvSpPr>
          <p:nvPr>
            <p:ph type="title"/>
          </p:nvPr>
        </p:nvSpPr>
        <p:spPr>
          <a:xfrm>
            <a:off x="468313" y="549275"/>
            <a:ext cx="7056437" cy="998538"/>
          </a:xfrm>
        </p:spPr>
        <p:txBody>
          <a:bodyPr rtlCol="0">
            <a:normAutofit fontScale="90000"/>
          </a:bodyPr>
          <a:lstStyle/>
          <a:p>
            <a:pPr algn="r" eaLnBrk="1" fontAlgn="auto" hangingPunct="1">
              <a:spcAft>
                <a:spcPts val="0"/>
              </a:spcAft>
              <a:defRPr/>
            </a:pPr>
            <a:r>
              <a:rPr lang="ar-SA" altLang="ar-SA" sz="4400" b="1" dirty="0">
                <a:solidFill>
                  <a:schemeClr val="bg1"/>
                </a:solidFill>
                <a:effectLst>
                  <a:outerShdw blurRad="38100" dist="38100" dir="2700000" algn="tl">
                    <a:srgbClr val="000000">
                      <a:alpha val="43137"/>
                    </a:srgbClr>
                  </a:outerShdw>
                </a:effectLst>
                <a:cs typeface="+mn-cs"/>
              </a:rPr>
              <a:t>الملامح الأساسية التي تميز هذا المنهج : </a:t>
            </a:r>
          </a:p>
        </p:txBody>
      </p:sp>
      <p:sp>
        <p:nvSpPr>
          <p:cNvPr id="3" name="عنصر نائب للمحتوى 2">
            <a:extLst>
              <a:ext uri="{FF2B5EF4-FFF2-40B4-BE49-F238E27FC236}">
                <a16:creationId xmlns:a16="http://schemas.microsoft.com/office/drawing/2014/main" id="{851D589E-6D9D-47EC-A5BB-F05F2A27723F}"/>
              </a:ext>
            </a:extLst>
          </p:cNvPr>
          <p:cNvSpPr>
            <a:spLocks noGrp="1"/>
          </p:cNvSpPr>
          <p:nvPr>
            <p:ph sz="quarter" idx="13"/>
          </p:nvPr>
        </p:nvSpPr>
        <p:spPr>
          <a:xfrm>
            <a:off x="468313" y="2276475"/>
            <a:ext cx="8229600" cy="4032250"/>
          </a:xfrm>
        </p:spPr>
        <p:txBody>
          <a:bodyPr rtlCol="0">
            <a:normAutofit/>
          </a:bodyPr>
          <a:lstStyle/>
          <a:p>
            <a:pPr marL="274320" indent="-274320" algn="r" rtl="1" eaLnBrk="1" fontAlgn="auto" hangingPunct="1">
              <a:spcAft>
                <a:spcPts val="0"/>
              </a:spcAft>
              <a:buClr>
                <a:schemeClr val="accent3"/>
              </a:buClr>
              <a:buFont typeface="Wingdings 2"/>
              <a:buChar char=""/>
              <a:defRPr/>
            </a:pPr>
            <a:r>
              <a:rPr lang="ar-SA" sz="2000" dirty="0">
                <a:solidFill>
                  <a:schemeClr val="tx1">
                    <a:lumMod val="75000"/>
                    <a:lumOff val="25000"/>
                  </a:schemeClr>
                </a:solidFill>
              </a:rPr>
              <a:t>يبنى المنهج وفقا لخصائص الاطفال </a:t>
            </a:r>
            <a:r>
              <a:rPr lang="ar-SA" sz="2000" dirty="0" err="1">
                <a:solidFill>
                  <a:schemeClr val="tx1">
                    <a:lumMod val="75000"/>
                    <a:lumOff val="25000"/>
                  </a:schemeClr>
                </a:solidFill>
              </a:rPr>
              <a:t>النمائية</a:t>
            </a:r>
            <a:endParaRPr lang="ar-SA" sz="2000" dirty="0">
              <a:solidFill>
                <a:schemeClr val="tx1">
                  <a:lumMod val="75000"/>
                  <a:lumOff val="25000"/>
                </a:schemeClr>
              </a:solidFill>
            </a:endParaRPr>
          </a:p>
          <a:p>
            <a:pPr marL="274320" indent="-274320" algn="r" rtl="1" eaLnBrk="1" fontAlgn="auto" hangingPunct="1">
              <a:spcAft>
                <a:spcPts val="0"/>
              </a:spcAft>
              <a:buClr>
                <a:schemeClr val="accent3"/>
              </a:buClr>
              <a:buFont typeface="Wingdings 2"/>
              <a:buChar char=""/>
              <a:defRPr/>
            </a:pPr>
            <a:r>
              <a:rPr lang="ar-SA" sz="2000" dirty="0">
                <a:solidFill>
                  <a:schemeClr val="tx1">
                    <a:lumMod val="75000"/>
                    <a:lumOff val="25000"/>
                  </a:schemeClr>
                </a:solidFill>
              </a:rPr>
              <a:t>التعلم لا يعرف بشكل ضيق بأنه اكتساب المهارات الاكاديمية فقط (فهى ليست غاية فى حد ذاتها , بل هى وسيلة لغاية</a:t>
            </a:r>
            <a:r>
              <a:rPr lang="ar-SA" sz="2000" dirty="0" err="1">
                <a:solidFill>
                  <a:schemeClr val="tx1">
                    <a:lumMod val="75000"/>
                    <a:lumOff val="25000"/>
                  </a:schemeClr>
                </a:solidFill>
              </a:rPr>
              <a:t>)</a:t>
            </a:r>
            <a:r>
              <a:rPr lang="ar-SA" sz="2000" dirty="0">
                <a:solidFill>
                  <a:schemeClr val="tx1">
                    <a:lumMod val="75000"/>
                    <a:lumOff val="25000"/>
                  </a:schemeClr>
                </a:solidFill>
              </a:rPr>
              <a:t> </a:t>
            </a:r>
          </a:p>
          <a:p>
            <a:pPr marL="274320" indent="-274320" algn="r" rtl="1" eaLnBrk="1" fontAlgn="auto" hangingPunct="1">
              <a:spcAft>
                <a:spcPts val="0"/>
              </a:spcAft>
              <a:buClr>
                <a:schemeClr val="accent3"/>
              </a:buClr>
              <a:buFont typeface="Wingdings 2"/>
              <a:buChar char=""/>
              <a:defRPr/>
            </a:pPr>
            <a:r>
              <a:rPr lang="ar-SA" sz="2000" dirty="0">
                <a:solidFill>
                  <a:schemeClr val="tx1">
                    <a:lumMod val="75000"/>
                    <a:lumOff val="25000"/>
                  </a:schemeClr>
                </a:solidFill>
              </a:rPr>
              <a:t>ينطلق التخطيط للمنهج من الايمان بأن الرغبة فى التعلم فطرية و لسنا في حاجة لخلق الدافعية للتعلم و إنما تغذية هذه الرغبة </a:t>
            </a:r>
          </a:p>
          <a:p>
            <a:pPr marL="274320" indent="-274320" algn="r" rtl="1" eaLnBrk="1" fontAlgn="auto" hangingPunct="1">
              <a:spcAft>
                <a:spcPts val="0"/>
              </a:spcAft>
              <a:buClr>
                <a:schemeClr val="accent3"/>
              </a:buClr>
              <a:buFont typeface="Wingdings 2"/>
              <a:buChar char=""/>
              <a:defRPr/>
            </a:pPr>
            <a:r>
              <a:rPr lang="ar-SA" sz="2000" dirty="0">
                <a:solidFill>
                  <a:schemeClr val="tx1">
                    <a:lumMod val="75000"/>
                    <a:lumOff val="25000"/>
                  </a:schemeClr>
                </a:solidFill>
              </a:rPr>
              <a:t>لا يجب ان يعمل التعليم على عزل الطفل عن المجتمع</a:t>
            </a:r>
          </a:p>
          <a:p>
            <a:pPr marL="274320" indent="-274320" algn="r" rtl="1" eaLnBrk="1" fontAlgn="auto" hangingPunct="1">
              <a:spcAft>
                <a:spcPts val="0"/>
              </a:spcAft>
              <a:buClr>
                <a:schemeClr val="accent3"/>
              </a:buClr>
              <a:buFont typeface="Wingdings 2"/>
              <a:buChar char=""/>
              <a:defRPr/>
            </a:pPr>
            <a:r>
              <a:rPr lang="ar-SA" sz="2000" dirty="0">
                <a:solidFill>
                  <a:schemeClr val="tx1">
                    <a:lumMod val="75000"/>
                    <a:lumOff val="25000"/>
                  </a:schemeClr>
                </a:solidFill>
              </a:rPr>
              <a:t>أخطاء الطفل ذات قيمة لأنها خطوة فى طريق التعلم </a:t>
            </a:r>
          </a:p>
          <a:p>
            <a:pPr marL="274320" indent="-274320" algn="r" rtl="1" eaLnBrk="1" fontAlgn="auto" hangingPunct="1">
              <a:spcAft>
                <a:spcPts val="0"/>
              </a:spcAft>
              <a:buClr>
                <a:schemeClr val="accent3"/>
              </a:buClr>
              <a:buFont typeface="Wingdings 2"/>
              <a:buChar char=""/>
              <a:defRPr/>
            </a:pPr>
            <a:r>
              <a:rPr lang="ar-SA" sz="2000" dirty="0">
                <a:solidFill>
                  <a:schemeClr val="tx1">
                    <a:lumMod val="75000"/>
                    <a:lumOff val="25000"/>
                  </a:schemeClr>
                </a:solidFill>
              </a:rPr>
              <a:t>هناك اعتراف بوجود فروق فردية بين الأطفال منذ البداية و الهدف ليس القضاء عليها و انما تنمية القدرات الفردية المتميزة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B5B4F26-411A-4A9C-AEA9-FB7C2D210D0B}"/>
              </a:ext>
            </a:extLst>
          </p:cNvPr>
          <p:cNvSpPr>
            <a:spLocks noGrp="1"/>
          </p:cNvSpPr>
          <p:nvPr>
            <p:ph sz="quarter" idx="13"/>
          </p:nvPr>
        </p:nvSpPr>
        <p:spPr>
          <a:xfrm>
            <a:off x="1547813" y="2349500"/>
            <a:ext cx="7138987" cy="3975100"/>
          </a:xfrm>
        </p:spPr>
        <p:txBody>
          <a:bodyPr rtlCol="0">
            <a:normAutofit/>
          </a:bodyPr>
          <a:lstStyle/>
          <a:p>
            <a:pPr marL="274320" indent="-274320" algn="r" rtl="1" eaLnBrk="1" fontAlgn="auto" hangingPunct="1">
              <a:spcAft>
                <a:spcPts val="0"/>
              </a:spcAft>
              <a:buClr>
                <a:schemeClr val="accent3"/>
              </a:buClr>
              <a:buFont typeface="Wingdings 2"/>
              <a:buChar char=""/>
              <a:defRPr/>
            </a:pPr>
            <a:r>
              <a:rPr lang="ar-SA" sz="2400" dirty="0">
                <a:solidFill>
                  <a:schemeClr val="tx1">
                    <a:lumMod val="75000"/>
                    <a:lumOff val="25000"/>
                  </a:schemeClr>
                </a:solidFill>
              </a:rPr>
              <a:t>اللعب هو جوهر المنهاج فى الطفولة المبكرة و من خلاله يتعلم </a:t>
            </a:r>
            <a:r>
              <a:rPr lang="ar-SA" sz="2400" dirty="0" err="1">
                <a:solidFill>
                  <a:schemeClr val="tx1">
                    <a:lumMod val="75000"/>
                    <a:lumOff val="25000"/>
                  </a:schemeClr>
                </a:solidFill>
              </a:rPr>
              <a:t>الأطفال </a:t>
            </a:r>
            <a:r>
              <a:rPr lang="ar-SA" sz="2400" dirty="0">
                <a:solidFill>
                  <a:schemeClr val="tx1">
                    <a:lumMod val="75000"/>
                    <a:lumOff val="25000"/>
                  </a:schemeClr>
                </a:solidFill>
              </a:rPr>
              <a:t>( هو ليس مكافأة و أنما هو النشاط الأساسى </a:t>
            </a:r>
          </a:p>
          <a:p>
            <a:pPr marL="274320" indent="-274320" algn="r" rtl="1" eaLnBrk="1" fontAlgn="auto" hangingPunct="1">
              <a:spcAft>
                <a:spcPts val="0"/>
              </a:spcAft>
              <a:buClr>
                <a:schemeClr val="accent3"/>
              </a:buClr>
              <a:buFont typeface="Wingdings 2"/>
              <a:buChar char=""/>
              <a:defRPr/>
            </a:pPr>
            <a:r>
              <a:rPr lang="ar-SA" sz="2400" dirty="0">
                <a:solidFill>
                  <a:schemeClr val="tx1">
                    <a:lumMod val="75000"/>
                    <a:lumOff val="25000"/>
                  </a:schemeClr>
                </a:solidFill>
              </a:rPr>
              <a:t>الألعاب المقترحة فى المنهج يجب ان تتضمن اهدافا تربوية</a:t>
            </a:r>
          </a:p>
          <a:p>
            <a:pPr marL="274320" indent="-274320" algn="r" rtl="1" eaLnBrk="1" fontAlgn="auto" hangingPunct="1">
              <a:spcAft>
                <a:spcPts val="0"/>
              </a:spcAft>
              <a:buClr>
                <a:schemeClr val="accent3"/>
              </a:buClr>
              <a:buFont typeface="Wingdings 2"/>
              <a:buChar char=""/>
              <a:defRPr/>
            </a:pPr>
            <a:r>
              <a:rPr lang="ar-SA" sz="2400" dirty="0">
                <a:solidFill>
                  <a:schemeClr val="tx1">
                    <a:lumMod val="75000"/>
                    <a:lumOff val="25000"/>
                  </a:schemeClr>
                </a:solidFill>
              </a:rPr>
              <a:t>عدم اللجوء للشرح او المحاضرة</a:t>
            </a:r>
          </a:p>
        </p:txBody>
      </p:sp>
      <p:sp>
        <p:nvSpPr>
          <p:cNvPr id="23555" name="Rectangle 1">
            <a:extLst>
              <a:ext uri="{FF2B5EF4-FFF2-40B4-BE49-F238E27FC236}">
                <a16:creationId xmlns:a16="http://schemas.microsoft.com/office/drawing/2014/main" id="{A0C4FBA4-EDDD-4F53-A03C-91DD2DB3ECDA}"/>
              </a:ext>
            </a:extLst>
          </p:cNvPr>
          <p:cNvSpPr>
            <a:spLocks noChangeArrowheads="1"/>
          </p:cNvSpPr>
          <p:nvPr/>
        </p:nvSpPr>
        <p:spPr bwMode="auto">
          <a:xfrm>
            <a:off x="1547813" y="105251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ar-SA" altLang="en-PW" sz="2400" b="1">
                <a:solidFill>
                  <a:schemeClr val="bg1"/>
                </a:solidFill>
              </a:rPr>
              <a:t>تابع الملامح الأساسية التي تميز هذا المنهج </a:t>
            </a:r>
            <a:r>
              <a:rPr lang="ar-SA" altLang="en-PW">
                <a:solidFill>
                  <a:schemeClr val="bg1"/>
                </a:solidFill>
              </a:rPr>
              <a:t>: </a:t>
            </a:r>
            <a:endParaRPr lang="en-PW" altLang="en-PW">
              <a:solidFill>
                <a:schemeClr val="bg1"/>
              </a:solidFill>
            </a:endParaRPr>
          </a:p>
        </p:txBody>
      </p:sp>
      <p:pic>
        <p:nvPicPr>
          <p:cNvPr id="2" name="Picture 1">
            <a:extLst>
              <a:ext uri="{FF2B5EF4-FFF2-40B4-BE49-F238E27FC236}">
                <a16:creationId xmlns:a16="http://schemas.microsoft.com/office/drawing/2014/main" id="{17CAAD18-92BB-41C9-AB7A-DD6628CD20AE}"/>
              </a:ext>
            </a:extLst>
          </p:cNvPr>
          <p:cNvPicPr>
            <a:picLocks noChangeAspect="1"/>
          </p:cNvPicPr>
          <p:nvPr/>
        </p:nvPicPr>
        <p:blipFill>
          <a:blip r:embed="rId3"/>
          <a:stretch>
            <a:fillRect/>
          </a:stretch>
        </p:blipFill>
        <p:spPr>
          <a:xfrm>
            <a:off x="2339752" y="4869160"/>
            <a:ext cx="3888432" cy="12961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CAE5FA5-12A9-4339-8166-DEE2224C4F47}"/>
              </a:ext>
            </a:extLst>
          </p:cNvPr>
          <p:cNvSpPr>
            <a:spLocks noGrp="1"/>
          </p:cNvSpPr>
          <p:nvPr>
            <p:ph type="title"/>
          </p:nvPr>
        </p:nvSpPr>
        <p:spPr>
          <a:xfrm>
            <a:off x="539750" y="2781300"/>
            <a:ext cx="8229600" cy="1223963"/>
          </a:xfrm>
        </p:spPr>
        <p:txBody>
          <a:bodyPr rtlCol="0">
            <a:noAutofit/>
          </a:bodyPr>
          <a:lstStyle/>
          <a:p>
            <a:pPr algn="ctr" eaLnBrk="1" fontAlgn="auto" hangingPunct="1">
              <a:spcAft>
                <a:spcPts val="0"/>
              </a:spcAft>
              <a:defRPr/>
            </a:pPr>
            <a:r>
              <a:rPr lang="ar-SA" b="1" dirty="0">
                <a:solidFill>
                  <a:schemeClr val="tx1"/>
                </a:solidFill>
                <a:effectLst>
                  <a:outerShdw blurRad="38100" dist="38100" dir="2700000" algn="tl">
                    <a:srgbClr val="000000">
                      <a:alpha val="43137"/>
                    </a:srgbClr>
                  </a:outerShdw>
                </a:effectLst>
              </a:rPr>
              <a:t>أهم ملامح النمو لدى طفل الروضة و خصائص هذا النمو</a:t>
            </a:r>
          </a:p>
        </p:txBody>
      </p:sp>
      <p:pic>
        <p:nvPicPr>
          <p:cNvPr id="25603" name="Picture 2">
            <a:extLst>
              <a:ext uri="{FF2B5EF4-FFF2-40B4-BE49-F238E27FC236}">
                <a16:creationId xmlns:a16="http://schemas.microsoft.com/office/drawing/2014/main" id="{A8F7C16A-BF45-45D0-9E1E-7CC305990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365625"/>
            <a:ext cx="77771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0DFE211-B582-4581-AC07-F6AC67B85359}"/>
              </a:ext>
            </a:extLst>
          </p:cNvPr>
          <p:cNvSpPr>
            <a:spLocks noGrp="1"/>
          </p:cNvSpPr>
          <p:nvPr>
            <p:ph sz="quarter" idx="13"/>
          </p:nvPr>
        </p:nvSpPr>
        <p:spPr>
          <a:xfrm>
            <a:off x="468313" y="3282950"/>
            <a:ext cx="8229600" cy="3170238"/>
          </a:xfrm>
        </p:spPr>
        <p:txBody>
          <a:bodyPr rtlCol="0">
            <a:noAutofit/>
          </a:bodyPr>
          <a:lstStyle/>
          <a:p>
            <a:pPr marL="274320" indent="-274320" algn="r" rtl="1" eaLnBrk="1" fontAlgn="auto" hangingPunct="1">
              <a:spcAft>
                <a:spcPts val="0"/>
              </a:spcAft>
              <a:buClr>
                <a:schemeClr val="accent3"/>
              </a:buClr>
              <a:buFont typeface="Wingdings 2"/>
              <a:buChar char=""/>
              <a:defRPr/>
            </a:pPr>
            <a:r>
              <a:rPr lang="ar-SA" sz="2400" dirty="0">
                <a:solidFill>
                  <a:schemeClr val="tx1">
                    <a:lumMod val="75000"/>
                    <a:lumOff val="25000"/>
                  </a:schemeClr>
                </a:solidFill>
              </a:rPr>
              <a:t>يتعلمون التحكم فى أجسامهم و يجب معاونتهم على صقل قدراتهم و مهاراتهم العضلية مثل الجرى و الوقوف على قدم واحدة لفترة يستكشف الطفل طولها بنفسه </a:t>
            </a:r>
          </a:p>
          <a:p>
            <a:pPr marL="274320" indent="-274320" algn="r" rtl="1" eaLnBrk="1" fontAlgn="auto" hangingPunct="1">
              <a:spcAft>
                <a:spcPts val="0"/>
              </a:spcAft>
              <a:buClr>
                <a:schemeClr val="accent3"/>
              </a:buClr>
              <a:buFont typeface="Wingdings 2"/>
              <a:buChar char=""/>
              <a:defRPr/>
            </a:pPr>
            <a:r>
              <a:rPr lang="ar-SA" sz="2400" dirty="0">
                <a:solidFill>
                  <a:schemeClr val="tx1">
                    <a:lumMod val="75000"/>
                    <a:lumOff val="25000"/>
                  </a:schemeClr>
                </a:solidFill>
              </a:rPr>
              <a:t>ينمى الاطفال قدراتهم على التركيز لذلك لا يجب مقاطعة أنشطتهم ما داموا مستغرقين فى النشاط </a:t>
            </a:r>
          </a:p>
          <a:p>
            <a:pPr marL="274320" indent="-274320" algn="r" rtl="1" eaLnBrk="1" fontAlgn="auto" hangingPunct="1">
              <a:spcAft>
                <a:spcPts val="0"/>
              </a:spcAft>
              <a:buClr>
                <a:schemeClr val="accent3"/>
              </a:buClr>
              <a:buFont typeface="Wingdings 2"/>
              <a:buChar char=""/>
              <a:defRPr/>
            </a:pPr>
            <a:r>
              <a:rPr lang="ar-SA" sz="2400" dirty="0" err="1">
                <a:solidFill>
                  <a:schemeClr val="tx1">
                    <a:lumMod val="75000"/>
                    <a:lumOff val="25000"/>
                  </a:schemeClr>
                </a:solidFill>
              </a:rPr>
              <a:t>يبدأون</a:t>
            </a:r>
            <a:r>
              <a:rPr lang="ar-SA" sz="2400" dirty="0">
                <a:solidFill>
                  <a:schemeClr val="tx1">
                    <a:lumMod val="75000"/>
                    <a:lumOff val="25000"/>
                  </a:schemeClr>
                </a:solidFill>
              </a:rPr>
              <a:t> فى إظهار الاستعداد للعب التشاركى و يجب تشجيعهم على ذلك </a:t>
            </a:r>
          </a:p>
          <a:p>
            <a:pPr marL="274320" indent="-274320" algn="r" rtl="1" eaLnBrk="1" fontAlgn="auto" hangingPunct="1">
              <a:spcAft>
                <a:spcPts val="0"/>
              </a:spcAft>
              <a:buClr>
                <a:schemeClr val="accent3"/>
              </a:buClr>
              <a:buFont typeface="Wingdings 2"/>
              <a:buChar char=""/>
              <a:defRPr/>
            </a:pPr>
            <a:r>
              <a:rPr lang="ar-SA" sz="2400" dirty="0">
                <a:solidFill>
                  <a:schemeClr val="tx1">
                    <a:lumMod val="75000"/>
                    <a:lumOff val="25000"/>
                  </a:schemeClr>
                </a:solidFill>
              </a:rPr>
              <a:t>يبدأون فى تكوين صداقات حقيقية و لذلك يجب السماح لهم باختيار شركائهم في اللعب </a:t>
            </a:r>
          </a:p>
        </p:txBody>
      </p:sp>
      <p:sp>
        <p:nvSpPr>
          <p:cNvPr id="27651" name="Rectangle 1">
            <a:extLst>
              <a:ext uri="{FF2B5EF4-FFF2-40B4-BE49-F238E27FC236}">
                <a16:creationId xmlns:a16="http://schemas.microsoft.com/office/drawing/2014/main" id="{874E6E3E-EED1-435E-B292-686AF0B5D042}"/>
              </a:ext>
            </a:extLst>
          </p:cNvPr>
          <p:cNvSpPr>
            <a:spLocks noChangeArrowheads="1"/>
          </p:cNvSpPr>
          <p:nvPr/>
        </p:nvSpPr>
        <p:spPr bwMode="auto">
          <a:xfrm>
            <a:off x="1979613" y="908050"/>
            <a:ext cx="50403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ar-SA" altLang="en-PW" sz="3200" b="1">
                <a:solidFill>
                  <a:schemeClr val="bg1"/>
                </a:solidFill>
              </a:rPr>
              <a:t>النمو الجسماني  </a:t>
            </a:r>
          </a:p>
          <a:p>
            <a:pPr algn="ctr" eaLnBrk="1" hangingPunct="1"/>
            <a:r>
              <a:rPr lang="ar-SA" altLang="en-PW" sz="3200" b="1">
                <a:solidFill>
                  <a:schemeClr val="bg1"/>
                </a:solidFill>
              </a:rPr>
              <a:t>من سن 5-6 سنوات </a:t>
            </a:r>
            <a:r>
              <a:rPr lang="ar-SA" altLang="en-PW">
                <a:solidFill>
                  <a:schemeClr val="bg1"/>
                </a:solidFill>
              </a:rPr>
              <a:t>:</a:t>
            </a:r>
          </a:p>
        </p:txBody>
      </p:sp>
      <p:pic>
        <p:nvPicPr>
          <p:cNvPr id="27652" name="Picture 3">
            <a:extLst>
              <a:ext uri="{FF2B5EF4-FFF2-40B4-BE49-F238E27FC236}">
                <a16:creationId xmlns:a16="http://schemas.microsoft.com/office/drawing/2014/main" id="{B505BB3B-779B-43D5-BC61-308A9A5DC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263" y="2101850"/>
            <a:ext cx="418306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وان 1">
            <a:extLst>
              <a:ext uri="{FF2B5EF4-FFF2-40B4-BE49-F238E27FC236}">
                <a16:creationId xmlns:a16="http://schemas.microsoft.com/office/drawing/2014/main" id="{81B1F4F7-3AD3-4010-B918-609AEB0A51F0}"/>
              </a:ext>
            </a:extLst>
          </p:cNvPr>
          <p:cNvSpPr>
            <a:spLocks noGrp="1"/>
          </p:cNvSpPr>
          <p:nvPr>
            <p:ph type="title"/>
          </p:nvPr>
        </p:nvSpPr>
        <p:spPr/>
        <p:txBody>
          <a:bodyPr rtlCol="0">
            <a:noAutofit/>
          </a:bodyPr>
          <a:lstStyle/>
          <a:p>
            <a:pPr algn="ctr" eaLnBrk="1" fontAlgn="auto" hangingPunct="1">
              <a:spcAft>
                <a:spcPts val="0"/>
              </a:spcAft>
              <a:defRPr/>
            </a:pPr>
            <a:r>
              <a:rPr lang="ar-SA" altLang="ar-SA" b="1" dirty="0">
                <a:solidFill>
                  <a:schemeClr val="bg1"/>
                </a:solidFill>
                <a:effectLst>
                  <a:outerShdw blurRad="38100" dist="38100" dir="2700000" algn="tl">
                    <a:srgbClr val="000000">
                      <a:alpha val="43137"/>
                    </a:srgbClr>
                  </a:outerShdw>
                </a:effectLst>
              </a:rPr>
              <a:t>ملامح اضافية للنمو الحركي </a:t>
            </a:r>
          </a:p>
        </p:txBody>
      </p:sp>
      <p:sp>
        <p:nvSpPr>
          <p:cNvPr id="3" name="عنصر نائب للمحتوى 2">
            <a:extLst>
              <a:ext uri="{FF2B5EF4-FFF2-40B4-BE49-F238E27FC236}">
                <a16:creationId xmlns:a16="http://schemas.microsoft.com/office/drawing/2014/main" id="{21682105-8F7D-4FC3-AA08-75C5D784D9E1}"/>
              </a:ext>
            </a:extLst>
          </p:cNvPr>
          <p:cNvSpPr>
            <a:spLocks noGrp="1"/>
          </p:cNvSpPr>
          <p:nvPr>
            <p:ph sz="quarter" idx="13"/>
          </p:nvPr>
        </p:nvSpPr>
        <p:spPr>
          <a:xfrm>
            <a:off x="685800" y="2349500"/>
            <a:ext cx="7772400" cy="3441700"/>
          </a:xfrm>
        </p:spPr>
        <p:txBody>
          <a:bodyPr rtlCol="0">
            <a:normAutofit/>
          </a:bodyPr>
          <a:lstStyle/>
          <a:p>
            <a:pPr marL="274320" indent="-274320" algn="r" rtl="1" eaLnBrk="1" fontAlgn="auto" hangingPunct="1">
              <a:spcAft>
                <a:spcPts val="0"/>
              </a:spcAft>
              <a:buClr>
                <a:schemeClr val="accent3"/>
              </a:buClr>
              <a:buFont typeface="Wingdings 2"/>
              <a:buChar char=""/>
              <a:defRPr/>
            </a:pPr>
            <a:r>
              <a:rPr lang="ar-SA" sz="2400" dirty="0">
                <a:solidFill>
                  <a:schemeClr val="tx1">
                    <a:lumMod val="75000"/>
                    <a:lumOff val="25000"/>
                  </a:schemeClr>
                </a:solidFill>
              </a:rPr>
              <a:t>معدة الاطفال من 4-6 سنوات نصف سعة معدة البالغ</a:t>
            </a:r>
          </a:p>
          <a:p>
            <a:pPr marL="274320" indent="-274320" algn="r" rtl="1" eaLnBrk="1" fontAlgn="auto" hangingPunct="1">
              <a:spcAft>
                <a:spcPts val="0"/>
              </a:spcAft>
              <a:buClr>
                <a:schemeClr val="accent3"/>
              </a:buClr>
              <a:buFont typeface="Wingdings 2"/>
              <a:buChar char=""/>
              <a:defRPr/>
            </a:pPr>
            <a:r>
              <a:rPr lang="ar-SA" sz="2400" dirty="0">
                <a:solidFill>
                  <a:schemeClr val="tx1">
                    <a:lumMod val="75000"/>
                    <a:lumOff val="25000"/>
                  </a:schemeClr>
                </a:solidFill>
              </a:rPr>
              <a:t>يجب تشجيع الاطفال على تناول اطعمة متنوعة إلا ان ذلك لا يعنى ارغامهم على تناول طعام معين </a:t>
            </a:r>
          </a:p>
          <a:p>
            <a:pPr marL="274320" indent="-274320" algn="r" rtl="1" eaLnBrk="1" fontAlgn="auto" hangingPunct="1">
              <a:spcAft>
                <a:spcPts val="0"/>
              </a:spcAft>
              <a:buClr>
                <a:schemeClr val="accent3"/>
              </a:buClr>
              <a:buFont typeface="Wingdings 2"/>
              <a:buChar char=""/>
              <a:defRPr/>
            </a:pPr>
            <a:r>
              <a:rPr lang="ar-SA" sz="2400" dirty="0">
                <a:solidFill>
                  <a:schemeClr val="tx1">
                    <a:lumMod val="75000"/>
                    <a:lumOff val="25000"/>
                  </a:schemeClr>
                </a:solidFill>
              </a:rPr>
              <a:t>معظم الاطفال يكونون قد اتموا التدريب على ضبط الاخراج عند التحاقهم بالروضة و بالتالى فإنهم سوف يعلنون رغبتهم على تفريغ امعائهم عندما يشعرون بالرغبة فى ذلك</a:t>
            </a:r>
          </a:p>
        </p:txBody>
      </p:sp>
      <p:pic>
        <p:nvPicPr>
          <p:cNvPr id="29700" name="Picture 1">
            <a:extLst>
              <a:ext uri="{FF2B5EF4-FFF2-40B4-BE49-F238E27FC236}">
                <a16:creationId xmlns:a16="http://schemas.microsoft.com/office/drawing/2014/main" id="{CF4BA0C5-ABE2-4E3C-8892-F7E29A2FB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5229225"/>
            <a:ext cx="352901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650</TotalTime>
  <Words>1635</Words>
  <Application>Microsoft Office PowerPoint</Application>
  <PresentationFormat>On-screen Show (4:3)</PresentationFormat>
  <Paragraphs>122</Paragraphs>
  <Slides>23</Slides>
  <Notes>17</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Century Gothic</vt:lpstr>
      <vt:lpstr>Arial</vt:lpstr>
      <vt:lpstr>Wingdings 3</vt:lpstr>
      <vt:lpstr>Calibri</vt:lpstr>
      <vt:lpstr>Times New Roman</vt:lpstr>
      <vt:lpstr>Algerian</vt:lpstr>
      <vt:lpstr>Wingdings 2</vt:lpstr>
      <vt:lpstr>Majalla UI</vt:lpstr>
      <vt:lpstr>Ion Boardroom</vt:lpstr>
      <vt:lpstr> اتجاه الممارسات الملائمة نمائياً    </vt:lpstr>
      <vt:lpstr>يتفق العلماء وواضعوا المناهج على ضرورة توفر شروط معينة فى منهج الطفولة المبكرة </vt:lpstr>
      <vt:lpstr>لكي تتوفر هذه الشروط في المنهج فانه يجب ان يتسم بأنه:</vt:lpstr>
      <vt:lpstr>PowerPoint Presentation</vt:lpstr>
      <vt:lpstr>الملامح الأساسية التي تميز هذا المنهج : </vt:lpstr>
      <vt:lpstr>PowerPoint Presentation</vt:lpstr>
      <vt:lpstr>أهم ملامح النمو لدى طفل الروضة و خصائص هذا النمو</vt:lpstr>
      <vt:lpstr>PowerPoint Presentation</vt:lpstr>
      <vt:lpstr>ملامح اضافية للنمو الحركي </vt:lpstr>
      <vt:lpstr>دور المعلمة فى الارتقاء بالنمو الحركي </vt:lpstr>
      <vt:lpstr>ثانيا النمو الاجتماعي و الانفعالي </vt:lpstr>
      <vt:lpstr>PowerPoint Presentation</vt:lpstr>
      <vt:lpstr>PowerPoint Presentation</vt:lpstr>
      <vt:lpstr>دور المعلمة فى الارتقاء بالنمو العاطفي و الاجتماعي </vt:lpstr>
      <vt:lpstr>PowerPoint Presentation</vt:lpstr>
      <vt:lpstr>النمو المعرفي </vt:lpstr>
      <vt:lpstr>دور المعلمة في الارتقاء بالنمو المعرفي </vt:lpstr>
      <vt:lpstr>العلاقة بين النمو اللغوي والمعرفي </vt:lpstr>
      <vt:lpstr>اهم ما تم اكتشافه بالنسبه للعقلي والمعرفي في السنوات الاخرى </vt:lpstr>
      <vt:lpstr>اساليب تفكير اطفال ما قبل المدرسة </vt:lpstr>
      <vt:lpstr>PowerPoint Presentation</vt:lpstr>
      <vt:lpstr>طبيعة التعلم </vt:lpstr>
      <vt:lpstr>اهم المسلمات فيما يتعلق بالتعلم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اتجاه الممارسات الملائمة نمائيا</dc:title>
  <dc:creator>ASUS</dc:creator>
  <cp:lastModifiedBy>Alhanouf Alajlan</cp:lastModifiedBy>
  <cp:revision>94</cp:revision>
  <dcterms:created xsi:type="dcterms:W3CDTF">2009-04-13T05:55:23Z</dcterms:created>
  <dcterms:modified xsi:type="dcterms:W3CDTF">2018-10-09T17:01:06Z</dcterms:modified>
</cp:coreProperties>
</file>