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96" r:id="rId1"/>
  </p:sldMasterIdLst>
  <p:notesMasterIdLst>
    <p:notesMasterId r:id="rId34"/>
  </p:notesMasterIdLst>
  <p:sldIdLst>
    <p:sldId id="256" r:id="rId2"/>
    <p:sldId id="257" r:id="rId3"/>
    <p:sldId id="258" r:id="rId4"/>
    <p:sldId id="263" r:id="rId5"/>
    <p:sldId id="259" r:id="rId6"/>
    <p:sldId id="265" r:id="rId7"/>
    <p:sldId id="268" r:id="rId8"/>
    <p:sldId id="260" r:id="rId9"/>
    <p:sldId id="269" r:id="rId10"/>
    <p:sldId id="261" r:id="rId11"/>
    <p:sldId id="264" r:id="rId12"/>
    <p:sldId id="262" r:id="rId13"/>
    <p:sldId id="266" r:id="rId14"/>
    <p:sldId id="267" r:id="rId15"/>
    <p:sldId id="270" r:id="rId16"/>
    <p:sldId id="271" r:id="rId17"/>
    <p:sldId id="277" r:id="rId18"/>
    <p:sldId id="272" r:id="rId19"/>
    <p:sldId id="273" r:id="rId20"/>
    <p:sldId id="274" r:id="rId21"/>
    <p:sldId id="278" r:id="rId22"/>
    <p:sldId id="275" r:id="rId23"/>
    <p:sldId id="279" r:id="rId24"/>
    <p:sldId id="276" r:id="rId25"/>
    <p:sldId id="280" r:id="rId26"/>
    <p:sldId id="282" r:id="rId27"/>
    <p:sldId id="281" r:id="rId28"/>
    <p:sldId id="283" r:id="rId29"/>
    <p:sldId id="284" r:id="rId30"/>
    <p:sldId id="285" r:id="rId31"/>
    <p:sldId id="286" r:id="rId32"/>
    <p:sldId id="287" r:id="rId33"/>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9966"/>
    <a:srgbClr val="663300"/>
    <a:srgbClr val="A25100"/>
    <a:srgbClr val="FF9933"/>
    <a:srgbClr val="006600"/>
    <a:srgbClr val="CCFF99"/>
    <a:srgbClr val="FF6600"/>
    <a:srgbClr val="9900CC"/>
    <a:srgbClr val="9933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p:scale>
          <a:sx n="90" d="100"/>
          <a:sy n="90" d="100"/>
        </p:scale>
        <p:origin x="-1234" y="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SA"/>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2347813D-5FF1-4FE2-8EA6-A591DB4F4FD1}" type="datetimeFigureOut">
              <a:rPr lang="ar-SA" smtClean="0"/>
              <a:pPr/>
              <a:t>15/06/1439</a:t>
            </a:fld>
            <a:endParaRPr lang="ar-SA"/>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SA"/>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SA"/>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6E9BC00D-2316-4E11-BA66-FA1945BACBDD}" type="slidenum">
              <a:rPr lang="ar-SA" smtClean="0"/>
              <a:pPr/>
              <a:t>‹#›</a:t>
            </a:fld>
            <a:endParaRPr lang="ar-SA"/>
          </a:p>
        </p:txBody>
      </p:sp>
    </p:spTree>
    <p:extLst>
      <p:ext uri="{BB962C8B-B14F-4D97-AF65-F5344CB8AC3E}">
        <p14:creationId xmlns:p14="http://schemas.microsoft.com/office/powerpoint/2010/main" val="1979408857"/>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a:p>
        </p:txBody>
      </p:sp>
      <p:sp>
        <p:nvSpPr>
          <p:cNvPr id="4" name="عنصر نائب لرقم الشريحة 3"/>
          <p:cNvSpPr>
            <a:spLocks noGrp="1"/>
          </p:cNvSpPr>
          <p:nvPr>
            <p:ph type="sldNum" sz="quarter" idx="10"/>
          </p:nvPr>
        </p:nvSpPr>
        <p:spPr/>
        <p:txBody>
          <a:bodyPr/>
          <a:lstStyle/>
          <a:p>
            <a:fld id="{6E9BC00D-2316-4E11-BA66-FA1945BACBDD}" type="slidenum">
              <a:rPr lang="ar-SA" smtClean="0"/>
              <a:pPr/>
              <a:t>1</a:t>
            </a:fld>
            <a:endParaRPr lang="ar-SA"/>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a:p>
        </p:txBody>
      </p:sp>
      <p:sp>
        <p:nvSpPr>
          <p:cNvPr id="4" name="عنصر نائب لرقم الشريحة 3"/>
          <p:cNvSpPr>
            <a:spLocks noGrp="1"/>
          </p:cNvSpPr>
          <p:nvPr>
            <p:ph type="sldNum" sz="quarter" idx="10"/>
          </p:nvPr>
        </p:nvSpPr>
        <p:spPr/>
        <p:txBody>
          <a:bodyPr/>
          <a:lstStyle/>
          <a:p>
            <a:fld id="{6E9BC00D-2316-4E11-BA66-FA1945BACBDD}" type="slidenum">
              <a:rPr lang="ar-SA" smtClean="0"/>
              <a:pPr/>
              <a:t>10</a:t>
            </a:fld>
            <a:endParaRPr lang="ar-SA"/>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a:p>
        </p:txBody>
      </p:sp>
      <p:sp>
        <p:nvSpPr>
          <p:cNvPr id="4" name="عنصر نائب لرقم الشريحة 3"/>
          <p:cNvSpPr>
            <a:spLocks noGrp="1"/>
          </p:cNvSpPr>
          <p:nvPr>
            <p:ph type="sldNum" sz="quarter" idx="10"/>
          </p:nvPr>
        </p:nvSpPr>
        <p:spPr/>
        <p:txBody>
          <a:bodyPr/>
          <a:lstStyle/>
          <a:p>
            <a:fld id="{6E9BC00D-2316-4E11-BA66-FA1945BACBDD}" type="slidenum">
              <a:rPr lang="ar-SA" smtClean="0"/>
              <a:pPr/>
              <a:t>11</a:t>
            </a:fld>
            <a:endParaRPr lang="ar-SA"/>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a:p>
        </p:txBody>
      </p:sp>
      <p:sp>
        <p:nvSpPr>
          <p:cNvPr id="4" name="عنصر نائب لرقم الشريحة 3"/>
          <p:cNvSpPr>
            <a:spLocks noGrp="1"/>
          </p:cNvSpPr>
          <p:nvPr>
            <p:ph type="sldNum" sz="quarter" idx="10"/>
          </p:nvPr>
        </p:nvSpPr>
        <p:spPr/>
        <p:txBody>
          <a:bodyPr/>
          <a:lstStyle/>
          <a:p>
            <a:fld id="{6E9BC00D-2316-4E11-BA66-FA1945BACBDD}" type="slidenum">
              <a:rPr lang="ar-SA" smtClean="0"/>
              <a:pPr/>
              <a:t>12</a:t>
            </a:fld>
            <a:endParaRPr lang="ar-SA"/>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a:p>
        </p:txBody>
      </p:sp>
      <p:sp>
        <p:nvSpPr>
          <p:cNvPr id="4" name="عنصر نائب لرقم الشريحة 3"/>
          <p:cNvSpPr>
            <a:spLocks noGrp="1"/>
          </p:cNvSpPr>
          <p:nvPr>
            <p:ph type="sldNum" sz="quarter" idx="10"/>
          </p:nvPr>
        </p:nvSpPr>
        <p:spPr/>
        <p:txBody>
          <a:bodyPr/>
          <a:lstStyle/>
          <a:p>
            <a:fld id="{6E9BC00D-2316-4E11-BA66-FA1945BACBDD}" type="slidenum">
              <a:rPr lang="ar-SA" smtClean="0"/>
              <a:pPr/>
              <a:t>13</a:t>
            </a:fld>
            <a:endParaRPr lang="ar-SA"/>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a:p>
        </p:txBody>
      </p:sp>
      <p:sp>
        <p:nvSpPr>
          <p:cNvPr id="4" name="عنصر نائب لرقم الشريحة 3"/>
          <p:cNvSpPr>
            <a:spLocks noGrp="1"/>
          </p:cNvSpPr>
          <p:nvPr>
            <p:ph type="sldNum" sz="quarter" idx="10"/>
          </p:nvPr>
        </p:nvSpPr>
        <p:spPr/>
        <p:txBody>
          <a:bodyPr/>
          <a:lstStyle/>
          <a:p>
            <a:fld id="{6E9BC00D-2316-4E11-BA66-FA1945BACBDD}" type="slidenum">
              <a:rPr lang="ar-SA" smtClean="0"/>
              <a:pPr/>
              <a:t>14</a:t>
            </a:fld>
            <a:endParaRPr lang="ar-SA"/>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a:p>
        </p:txBody>
      </p:sp>
      <p:sp>
        <p:nvSpPr>
          <p:cNvPr id="4" name="عنصر نائب لرقم الشريحة 3"/>
          <p:cNvSpPr>
            <a:spLocks noGrp="1"/>
          </p:cNvSpPr>
          <p:nvPr>
            <p:ph type="sldNum" sz="quarter" idx="10"/>
          </p:nvPr>
        </p:nvSpPr>
        <p:spPr/>
        <p:txBody>
          <a:bodyPr/>
          <a:lstStyle/>
          <a:p>
            <a:fld id="{6E9BC00D-2316-4E11-BA66-FA1945BACBDD}" type="slidenum">
              <a:rPr lang="ar-SA" smtClean="0"/>
              <a:pPr/>
              <a:t>15</a:t>
            </a:fld>
            <a:endParaRPr lang="ar-SA"/>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a:p>
        </p:txBody>
      </p:sp>
      <p:sp>
        <p:nvSpPr>
          <p:cNvPr id="4" name="عنصر نائب لرقم الشريحة 3"/>
          <p:cNvSpPr>
            <a:spLocks noGrp="1"/>
          </p:cNvSpPr>
          <p:nvPr>
            <p:ph type="sldNum" sz="quarter" idx="10"/>
          </p:nvPr>
        </p:nvSpPr>
        <p:spPr/>
        <p:txBody>
          <a:bodyPr/>
          <a:lstStyle/>
          <a:p>
            <a:fld id="{6E9BC00D-2316-4E11-BA66-FA1945BACBDD}" type="slidenum">
              <a:rPr lang="ar-SA" smtClean="0"/>
              <a:pPr/>
              <a:t>16</a:t>
            </a:fld>
            <a:endParaRPr lang="ar-SA"/>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a:p>
        </p:txBody>
      </p:sp>
      <p:sp>
        <p:nvSpPr>
          <p:cNvPr id="4" name="عنصر نائب لرقم الشريحة 3"/>
          <p:cNvSpPr>
            <a:spLocks noGrp="1"/>
          </p:cNvSpPr>
          <p:nvPr>
            <p:ph type="sldNum" sz="quarter" idx="10"/>
          </p:nvPr>
        </p:nvSpPr>
        <p:spPr/>
        <p:txBody>
          <a:bodyPr/>
          <a:lstStyle/>
          <a:p>
            <a:fld id="{6E9BC00D-2316-4E11-BA66-FA1945BACBDD}" type="slidenum">
              <a:rPr lang="ar-SA" smtClean="0"/>
              <a:pPr/>
              <a:t>17</a:t>
            </a:fld>
            <a:endParaRPr lang="ar-SA"/>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a:p>
        </p:txBody>
      </p:sp>
      <p:sp>
        <p:nvSpPr>
          <p:cNvPr id="4" name="عنصر نائب لرقم الشريحة 3"/>
          <p:cNvSpPr>
            <a:spLocks noGrp="1"/>
          </p:cNvSpPr>
          <p:nvPr>
            <p:ph type="sldNum" sz="quarter" idx="10"/>
          </p:nvPr>
        </p:nvSpPr>
        <p:spPr/>
        <p:txBody>
          <a:bodyPr/>
          <a:lstStyle/>
          <a:p>
            <a:fld id="{6E9BC00D-2316-4E11-BA66-FA1945BACBDD}" type="slidenum">
              <a:rPr lang="ar-SA" smtClean="0"/>
              <a:pPr/>
              <a:t>18</a:t>
            </a:fld>
            <a:endParaRPr lang="ar-SA"/>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a:p>
        </p:txBody>
      </p:sp>
      <p:sp>
        <p:nvSpPr>
          <p:cNvPr id="4" name="عنصر نائب لرقم الشريحة 3"/>
          <p:cNvSpPr>
            <a:spLocks noGrp="1"/>
          </p:cNvSpPr>
          <p:nvPr>
            <p:ph type="sldNum" sz="quarter" idx="10"/>
          </p:nvPr>
        </p:nvSpPr>
        <p:spPr/>
        <p:txBody>
          <a:bodyPr/>
          <a:lstStyle/>
          <a:p>
            <a:fld id="{6E9BC00D-2316-4E11-BA66-FA1945BACBDD}" type="slidenum">
              <a:rPr lang="ar-SA" smtClean="0"/>
              <a:pPr/>
              <a:t>19</a:t>
            </a:fld>
            <a:endParaRPr lang="ar-SA"/>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a:p>
        </p:txBody>
      </p:sp>
      <p:sp>
        <p:nvSpPr>
          <p:cNvPr id="4" name="عنصر نائب لرقم الشريحة 3"/>
          <p:cNvSpPr>
            <a:spLocks noGrp="1"/>
          </p:cNvSpPr>
          <p:nvPr>
            <p:ph type="sldNum" sz="quarter" idx="10"/>
          </p:nvPr>
        </p:nvSpPr>
        <p:spPr/>
        <p:txBody>
          <a:bodyPr/>
          <a:lstStyle/>
          <a:p>
            <a:fld id="{6E9BC00D-2316-4E11-BA66-FA1945BACBDD}" type="slidenum">
              <a:rPr lang="ar-SA" smtClean="0"/>
              <a:pPr/>
              <a:t>2</a:t>
            </a:fld>
            <a:endParaRPr lang="ar-SA"/>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a:p>
        </p:txBody>
      </p:sp>
      <p:sp>
        <p:nvSpPr>
          <p:cNvPr id="4" name="عنصر نائب لرقم الشريحة 3"/>
          <p:cNvSpPr>
            <a:spLocks noGrp="1"/>
          </p:cNvSpPr>
          <p:nvPr>
            <p:ph type="sldNum" sz="quarter" idx="10"/>
          </p:nvPr>
        </p:nvSpPr>
        <p:spPr/>
        <p:txBody>
          <a:bodyPr/>
          <a:lstStyle/>
          <a:p>
            <a:fld id="{6E9BC00D-2316-4E11-BA66-FA1945BACBDD}" type="slidenum">
              <a:rPr lang="ar-SA" smtClean="0"/>
              <a:pPr/>
              <a:t>20</a:t>
            </a:fld>
            <a:endParaRPr lang="ar-SA"/>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a:p>
        </p:txBody>
      </p:sp>
      <p:sp>
        <p:nvSpPr>
          <p:cNvPr id="4" name="عنصر نائب لرقم الشريحة 3"/>
          <p:cNvSpPr>
            <a:spLocks noGrp="1"/>
          </p:cNvSpPr>
          <p:nvPr>
            <p:ph type="sldNum" sz="quarter" idx="10"/>
          </p:nvPr>
        </p:nvSpPr>
        <p:spPr/>
        <p:txBody>
          <a:bodyPr/>
          <a:lstStyle/>
          <a:p>
            <a:fld id="{6E9BC00D-2316-4E11-BA66-FA1945BACBDD}" type="slidenum">
              <a:rPr lang="ar-SA" smtClean="0"/>
              <a:pPr/>
              <a:t>21</a:t>
            </a:fld>
            <a:endParaRPr lang="ar-SA"/>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a:p>
        </p:txBody>
      </p:sp>
      <p:sp>
        <p:nvSpPr>
          <p:cNvPr id="4" name="عنصر نائب لرقم الشريحة 3"/>
          <p:cNvSpPr>
            <a:spLocks noGrp="1"/>
          </p:cNvSpPr>
          <p:nvPr>
            <p:ph type="sldNum" sz="quarter" idx="10"/>
          </p:nvPr>
        </p:nvSpPr>
        <p:spPr/>
        <p:txBody>
          <a:bodyPr/>
          <a:lstStyle/>
          <a:p>
            <a:fld id="{6E9BC00D-2316-4E11-BA66-FA1945BACBDD}" type="slidenum">
              <a:rPr lang="ar-SA" smtClean="0"/>
              <a:pPr/>
              <a:t>22</a:t>
            </a:fld>
            <a:endParaRPr lang="ar-SA"/>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a:p>
        </p:txBody>
      </p:sp>
      <p:sp>
        <p:nvSpPr>
          <p:cNvPr id="4" name="عنصر نائب لرقم الشريحة 3"/>
          <p:cNvSpPr>
            <a:spLocks noGrp="1"/>
          </p:cNvSpPr>
          <p:nvPr>
            <p:ph type="sldNum" sz="quarter" idx="10"/>
          </p:nvPr>
        </p:nvSpPr>
        <p:spPr/>
        <p:txBody>
          <a:bodyPr/>
          <a:lstStyle/>
          <a:p>
            <a:fld id="{6E9BC00D-2316-4E11-BA66-FA1945BACBDD}" type="slidenum">
              <a:rPr lang="ar-SA" smtClean="0"/>
              <a:pPr/>
              <a:t>23</a:t>
            </a:fld>
            <a:endParaRPr lang="ar-SA"/>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a:p>
        </p:txBody>
      </p:sp>
      <p:sp>
        <p:nvSpPr>
          <p:cNvPr id="4" name="عنصر نائب لرقم الشريحة 3"/>
          <p:cNvSpPr>
            <a:spLocks noGrp="1"/>
          </p:cNvSpPr>
          <p:nvPr>
            <p:ph type="sldNum" sz="quarter" idx="10"/>
          </p:nvPr>
        </p:nvSpPr>
        <p:spPr/>
        <p:txBody>
          <a:bodyPr/>
          <a:lstStyle/>
          <a:p>
            <a:fld id="{6E9BC00D-2316-4E11-BA66-FA1945BACBDD}" type="slidenum">
              <a:rPr lang="ar-SA" smtClean="0"/>
              <a:pPr/>
              <a:t>24</a:t>
            </a:fld>
            <a:endParaRPr lang="ar-SA"/>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a:p>
        </p:txBody>
      </p:sp>
      <p:sp>
        <p:nvSpPr>
          <p:cNvPr id="4" name="عنصر نائب لرقم الشريحة 3"/>
          <p:cNvSpPr>
            <a:spLocks noGrp="1"/>
          </p:cNvSpPr>
          <p:nvPr>
            <p:ph type="sldNum" sz="quarter" idx="10"/>
          </p:nvPr>
        </p:nvSpPr>
        <p:spPr/>
        <p:txBody>
          <a:bodyPr/>
          <a:lstStyle/>
          <a:p>
            <a:fld id="{6E9BC00D-2316-4E11-BA66-FA1945BACBDD}" type="slidenum">
              <a:rPr lang="ar-SA" smtClean="0"/>
              <a:pPr/>
              <a:t>25</a:t>
            </a:fld>
            <a:endParaRPr lang="ar-SA"/>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a:p>
        </p:txBody>
      </p:sp>
      <p:sp>
        <p:nvSpPr>
          <p:cNvPr id="4" name="عنصر نائب لرقم الشريحة 3"/>
          <p:cNvSpPr>
            <a:spLocks noGrp="1"/>
          </p:cNvSpPr>
          <p:nvPr>
            <p:ph type="sldNum" sz="quarter" idx="10"/>
          </p:nvPr>
        </p:nvSpPr>
        <p:spPr/>
        <p:txBody>
          <a:bodyPr/>
          <a:lstStyle/>
          <a:p>
            <a:fld id="{6E9BC00D-2316-4E11-BA66-FA1945BACBDD}" type="slidenum">
              <a:rPr lang="ar-SA" smtClean="0"/>
              <a:pPr/>
              <a:t>26</a:t>
            </a:fld>
            <a:endParaRPr lang="ar-SA"/>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a:p>
        </p:txBody>
      </p:sp>
      <p:sp>
        <p:nvSpPr>
          <p:cNvPr id="4" name="عنصر نائب لرقم الشريحة 3"/>
          <p:cNvSpPr>
            <a:spLocks noGrp="1"/>
          </p:cNvSpPr>
          <p:nvPr>
            <p:ph type="sldNum" sz="quarter" idx="10"/>
          </p:nvPr>
        </p:nvSpPr>
        <p:spPr/>
        <p:txBody>
          <a:bodyPr/>
          <a:lstStyle/>
          <a:p>
            <a:fld id="{6E9BC00D-2316-4E11-BA66-FA1945BACBDD}" type="slidenum">
              <a:rPr lang="ar-SA" smtClean="0"/>
              <a:pPr/>
              <a:t>27</a:t>
            </a:fld>
            <a:endParaRPr lang="ar-SA"/>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a:p>
        </p:txBody>
      </p:sp>
      <p:sp>
        <p:nvSpPr>
          <p:cNvPr id="4" name="عنصر نائب لرقم الشريحة 3"/>
          <p:cNvSpPr>
            <a:spLocks noGrp="1"/>
          </p:cNvSpPr>
          <p:nvPr>
            <p:ph type="sldNum" sz="quarter" idx="10"/>
          </p:nvPr>
        </p:nvSpPr>
        <p:spPr/>
        <p:txBody>
          <a:bodyPr/>
          <a:lstStyle/>
          <a:p>
            <a:fld id="{6E9BC00D-2316-4E11-BA66-FA1945BACBDD}" type="slidenum">
              <a:rPr lang="ar-SA" smtClean="0"/>
              <a:pPr/>
              <a:t>28</a:t>
            </a:fld>
            <a:endParaRPr lang="ar-SA"/>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a:p>
        </p:txBody>
      </p:sp>
      <p:sp>
        <p:nvSpPr>
          <p:cNvPr id="4" name="عنصر نائب لرقم الشريحة 3"/>
          <p:cNvSpPr>
            <a:spLocks noGrp="1"/>
          </p:cNvSpPr>
          <p:nvPr>
            <p:ph type="sldNum" sz="quarter" idx="10"/>
          </p:nvPr>
        </p:nvSpPr>
        <p:spPr/>
        <p:txBody>
          <a:bodyPr/>
          <a:lstStyle/>
          <a:p>
            <a:fld id="{6E9BC00D-2316-4E11-BA66-FA1945BACBDD}" type="slidenum">
              <a:rPr lang="ar-SA" smtClean="0"/>
              <a:pPr/>
              <a:t>29</a:t>
            </a:fld>
            <a:endParaRPr lang="ar-SA"/>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a:p>
        </p:txBody>
      </p:sp>
      <p:sp>
        <p:nvSpPr>
          <p:cNvPr id="4" name="عنصر نائب لرقم الشريحة 3"/>
          <p:cNvSpPr>
            <a:spLocks noGrp="1"/>
          </p:cNvSpPr>
          <p:nvPr>
            <p:ph type="sldNum" sz="quarter" idx="10"/>
          </p:nvPr>
        </p:nvSpPr>
        <p:spPr/>
        <p:txBody>
          <a:bodyPr/>
          <a:lstStyle/>
          <a:p>
            <a:fld id="{6E9BC00D-2316-4E11-BA66-FA1945BACBDD}" type="slidenum">
              <a:rPr lang="ar-SA" smtClean="0"/>
              <a:pPr/>
              <a:t>3</a:t>
            </a:fld>
            <a:endParaRPr lang="ar-SA"/>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a:p>
        </p:txBody>
      </p:sp>
      <p:sp>
        <p:nvSpPr>
          <p:cNvPr id="4" name="عنصر نائب لرقم الشريحة 3"/>
          <p:cNvSpPr>
            <a:spLocks noGrp="1"/>
          </p:cNvSpPr>
          <p:nvPr>
            <p:ph type="sldNum" sz="quarter" idx="10"/>
          </p:nvPr>
        </p:nvSpPr>
        <p:spPr/>
        <p:txBody>
          <a:bodyPr/>
          <a:lstStyle/>
          <a:p>
            <a:fld id="{6E9BC00D-2316-4E11-BA66-FA1945BACBDD}" type="slidenum">
              <a:rPr lang="ar-SA" smtClean="0"/>
              <a:pPr/>
              <a:t>30</a:t>
            </a:fld>
            <a:endParaRPr lang="ar-SA"/>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a:p>
        </p:txBody>
      </p:sp>
      <p:sp>
        <p:nvSpPr>
          <p:cNvPr id="4" name="عنصر نائب لرقم الشريحة 3"/>
          <p:cNvSpPr>
            <a:spLocks noGrp="1"/>
          </p:cNvSpPr>
          <p:nvPr>
            <p:ph type="sldNum" sz="quarter" idx="10"/>
          </p:nvPr>
        </p:nvSpPr>
        <p:spPr/>
        <p:txBody>
          <a:bodyPr/>
          <a:lstStyle/>
          <a:p>
            <a:fld id="{6E9BC00D-2316-4E11-BA66-FA1945BACBDD}" type="slidenum">
              <a:rPr lang="ar-SA" smtClean="0"/>
              <a:pPr/>
              <a:t>31</a:t>
            </a:fld>
            <a:endParaRPr lang="ar-SA"/>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a:p>
        </p:txBody>
      </p:sp>
      <p:sp>
        <p:nvSpPr>
          <p:cNvPr id="4" name="عنصر نائب لرقم الشريحة 3"/>
          <p:cNvSpPr>
            <a:spLocks noGrp="1"/>
          </p:cNvSpPr>
          <p:nvPr>
            <p:ph type="sldNum" sz="quarter" idx="10"/>
          </p:nvPr>
        </p:nvSpPr>
        <p:spPr/>
        <p:txBody>
          <a:bodyPr/>
          <a:lstStyle/>
          <a:p>
            <a:fld id="{6E9BC00D-2316-4E11-BA66-FA1945BACBDD}" type="slidenum">
              <a:rPr lang="ar-SA" smtClean="0"/>
              <a:pPr/>
              <a:t>32</a:t>
            </a:fld>
            <a:endParaRPr lang="ar-SA"/>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a:p>
        </p:txBody>
      </p:sp>
      <p:sp>
        <p:nvSpPr>
          <p:cNvPr id="4" name="عنصر نائب لرقم الشريحة 3"/>
          <p:cNvSpPr>
            <a:spLocks noGrp="1"/>
          </p:cNvSpPr>
          <p:nvPr>
            <p:ph type="sldNum" sz="quarter" idx="10"/>
          </p:nvPr>
        </p:nvSpPr>
        <p:spPr/>
        <p:txBody>
          <a:bodyPr/>
          <a:lstStyle/>
          <a:p>
            <a:fld id="{6E9BC00D-2316-4E11-BA66-FA1945BACBDD}" type="slidenum">
              <a:rPr lang="ar-SA" smtClean="0"/>
              <a:pPr/>
              <a:t>4</a:t>
            </a:fld>
            <a:endParaRPr lang="ar-SA"/>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a:p>
        </p:txBody>
      </p:sp>
      <p:sp>
        <p:nvSpPr>
          <p:cNvPr id="4" name="عنصر نائب لرقم الشريحة 3"/>
          <p:cNvSpPr>
            <a:spLocks noGrp="1"/>
          </p:cNvSpPr>
          <p:nvPr>
            <p:ph type="sldNum" sz="quarter" idx="10"/>
          </p:nvPr>
        </p:nvSpPr>
        <p:spPr/>
        <p:txBody>
          <a:bodyPr/>
          <a:lstStyle/>
          <a:p>
            <a:fld id="{6E9BC00D-2316-4E11-BA66-FA1945BACBDD}" type="slidenum">
              <a:rPr lang="ar-SA" smtClean="0"/>
              <a:pPr/>
              <a:t>5</a:t>
            </a:fld>
            <a:endParaRPr lang="ar-SA"/>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a:p>
        </p:txBody>
      </p:sp>
      <p:sp>
        <p:nvSpPr>
          <p:cNvPr id="4" name="عنصر نائب لرقم الشريحة 3"/>
          <p:cNvSpPr>
            <a:spLocks noGrp="1"/>
          </p:cNvSpPr>
          <p:nvPr>
            <p:ph type="sldNum" sz="quarter" idx="10"/>
          </p:nvPr>
        </p:nvSpPr>
        <p:spPr/>
        <p:txBody>
          <a:bodyPr/>
          <a:lstStyle/>
          <a:p>
            <a:fld id="{6E9BC00D-2316-4E11-BA66-FA1945BACBDD}" type="slidenum">
              <a:rPr lang="ar-SA" smtClean="0"/>
              <a:pPr/>
              <a:t>6</a:t>
            </a:fld>
            <a:endParaRPr lang="ar-SA"/>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a:p>
        </p:txBody>
      </p:sp>
      <p:sp>
        <p:nvSpPr>
          <p:cNvPr id="4" name="عنصر نائب لرقم الشريحة 3"/>
          <p:cNvSpPr>
            <a:spLocks noGrp="1"/>
          </p:cNvSpPr>
          <p:nvPr>
            <p:ph type="sldNum" sz="quarter" idx="10"/>
          </p:nvPr>
        </p:nvSpPr>
        <p:spPr/>
        <p:txBody>
          <a:bodyPr/>
          <a:lstStyle/>
          <a:p>
            <a:fld id="{6E9BC00D-2316-4E11-BA66-FA1945BACBDD}" type="slidenum">
              <a:rPr lang="ar-SA" smtClean="0"/>
              <a:pPr/>
              <a:t>7</a:t>
            </a:fld>
            <a:endParaRPr lang="ar-SA"/>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dirty="0"/>
          </a:p>
        </p:txBody>
      </p:sp>
      <p:sp>
        <p:nvSpPr>
          <p:cNvPr id="4" name="عنصر نائب لرقم الشريحة 3"/>
          <p:cNvSpPr>
            <a:spLocks noGrp="1"/>
          </p:cNvSpPr>
          <p:nvPr>
            <p:ph type="sldNum" sz="quarter" idx="10"/>
          </p:nvPr>
        </p:nvSpPr>
        <p:spPr/>
        <p:txBody>
          <a:bodyPr/>
          <a:lstStyle/>
          <a:p>
            <a:fld id="{6E9BC00D-2316-4E11-BA66-FA1945BACBDD}" type="slidenum">
              <a:rPr lang="ar-SA" smtClean="0"/>
              <a:pPr/>
              <a:t>8</a:t>
            </a:fld>
            <a:endParaRPr lang="ar-SA"/>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a:p>
        </p:txBody>
      </p:sp>
      <p:sp>
        <p:nvSpPr>
          <p:cNvPr id="4" name="عنصر نائب لرقم الشريحة 3"/>
          <p:cNvSpPr>
            <a:spLocks noGrp="1"/>
          </p:cNvSpPr>
          <p:nvPr>
            <p:ph type="sldNum" sz="quarter" idx="10"/>
          </p:nvPr>
        </p:nvSpPr>
        <p:spPr/>
        <p:txBody>
          <a:bodyPr/>
          <a:lstStyle/>
          <a:p>
            <a:fld id="{6E9BC00D-2316-4E11-BA66-FA1945BACBDD}" type="slidenum">
              <a:rPr lang="ar-SA" smtClean="0"/>
              <a:pPr/>
              <a:t>9</a:t>
            </a:fld>
            <a:endParaRPr lang="ar-SA"/>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sp>
        <p:nvSpPr>
          <p:cNvPr id="15" name="مستطيل مستدير الزوايا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مستطيل مستدير الزوايا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عنوان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ar-SA" smtClean="0"/>
              <a:t>انقر لتحرير نمط العنوان الرئيسي</a:t>
            </a:r>
            <a:endParaRPr kumimoji="0" lang="en-US"/>
          </a:p>
        </p:txBody>
      </p:sp>
      <p:sp>
        <p:nvSpPr>
          <p:cNvPr id="20" name="عنوان فرعي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ar-SA" smtClean="0"/>
              <a:t>انقر لتحرير نمط العنوان الثانوي الرئيسي</a:t>
            </a:r>
            <a:endParaRPr kumimoji="0" lang="en-US"/>
          </a:p>
        </p:txBody>
      </p:sp>
      <p:sp>
        <p:nvSpPr>
          <p:cNvPr id="19" name="عنصر نائب للتاريخ 18"/>
          <p:cNvSpPr>
            <a:spLocks noGrp="1"/>
          </p:cNvSpPr>
          <p:nvPr>
            <p:ph type="dt" sz="half" idx="10"/>
          </p:nvPr>
        </p:nvSpPr>
        <p:spPr/>
        <p:txBody>
          <a:bodyPr/>
          <a:lstStyle>
            <a:extLst/>
          </a:lstStyle>
          <a:p>
            <a:fld id="{886D0B50-FEEA-4922-BE17-8C6C19E8DC5B}" type="datetimeFigureOut">
              <a:rPr lang="ar-SA" smtClean="0"/>
              <a:pPr/>
              <a:t>15/06/1439</a:t>
            </a:fld>
            <a:endParaRPr lang="ar-SA"/>
          </a:p>
        </p:txBody>
      </p:sp>
      <p:sp>
        <p:nvSpPr>
          <p:cNvPr id="8" name="عنصر نائب للتذييل 7"/>
          <p:cNvSpPr>
            <a:spLocks noGrp="1"/>
          </p:cNvSpPr>
          <p:nvPr>
            <p:ph type="ftr" sz="quarter" idx="11"/>
          </p:nvPr>
        </p:nvSpPr>
        <p:spPr/>
        <p:txBody>
          <a:bodyPr/>
          <a:lstStyle>
            <a:extLst/>
          </a:lstStyle>
          <a:p>
            <a:endParaRPr lang="ar-SA"/>
          </a:p>
        </p:txBody>
      </p:sp>
      <p:sp>
        <p:nvSpPr>
          <p:cNvPr id="11" name="عنصر نائب لرقم الشريحة 10"/>
          <p:cNvSpPr>
            <a:spLocks noGrp="1"/>
          </p:cNvSpPr>
          <p:nvPr>
            <p:ph type="sldNum" sz="quarter" idx="12"/>
          </p:nvPr>
        </p:nvSpPr>
        <p:spPr/>
        <p:txBody>
          <a:bodyPr/>
          <a:lstStyle>
            <a:extLst/>
          </a:lstStyle>
          <a:p>
            <a:fld id="{1D5AC77D-14AB-42FA-8608-251998889997}" type="slidenum">
              <a:rPr lang="ar-SA" smtClean="0"/>
              <a:pPr/>
              <a:t>‹#›</a:t>
            </a:fld>
            <a:endParaRPr lang="ar-S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a:xfrm>
            <a:off x="502920" y="4983480"/>
            <a:ext cx="8183880" cy="1051560"/>
          </a:xfrm>
        </p:spPr>
        <p:txBody>
          <a:bodyPr/>
          <a:lstStyle>
            <a:extLs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502920" y="530352"/>
            <a:ext cx="8183880" cy="4187952"/>
          </a:xfrm>
        </p:spPr>
        <p:txBody>
          <a:bodyPr vert="eaVert"/>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extLst/>
          </a:lstStyle>
          <a:p>
            <a:fld id="{886D0B50-FEEA-4922-BE17-8C6C19E8DC5B}" type="datetimeFigureOut">
              <a:rPr lang="ar-SA" smtClean="0"/>
              <a:pPr/>
              <a:t>15/06/1439</a:t>
            </a:fld>
            <a:endParaRPr lang="ar-SA"/>
          </a:p>
        </p:txBody>
      </p:sp>
      <p:sp>
        <p:nvSpPr>
          <p:cNvPr id="5" name="عنصر نائب للتذييل 4"/>
          <p:cNvSpPr>
            <a:spLocks noGrp="1"/>
          </p:cNvSpPr>
          <p:nvPr>
            <p:ph type="ftr" sz="quarter" idx="11"/>
          </p:nvPr>
        </p:nvSpPr>
        <p:spPr/>
        <p:txBody>
          <a:bodyPr/>
          <a:lstStyle>
            <a:extLst/>
          </a:lstStyle>
          <a:p>
            <a:endParaRPr lang="ar-SA"/>
          </a:p>
        </p:txBody>
      </p:sp>
      <p:sp>
        <p:nvSpPr>
          <p:cNvPr id="6" name="عنصر نائب لرقم الشريحة 5"/>
          <p:cNvSpPr>
            <a:spLocks noGrp="1"/>
          </p:cNvSpPr>
          <p:nvPr>
            <p:ph type="sldNum" sz="quarter" idx="12"/>
          </p:nvPr>
        </p:nvSpPr>
        <p:spPr/>
        <p:txBody>
          <a:bodyPr/>
          <a:lstStyle>
            <a:extLst/>
          </a:lstStyle>
          <a:p>
            <a:fld id="{1D5AC77D-14AB-42FA-8608-251998889997}" type="slidenum">
              <a:rPr lang="ar-SA" smtClean="0"/>
              <a:pPr/>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533404"/>
            <a:ext cx="1981200" cy="5257799"/>
          </a:xfrm>
        </p:spPr>
        <p:txBody>
          <a:bodyPr vert="eaVert"/>
          <a:lstStyle>
            <a:extLs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533400" y="533402"/>
            <a:ext cx="5943600" cy="5257801"/>
          </a:xfrm>
        </p:spPr>
        <p:txBody>
          <a:bodyPr vert="eaVert"/>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extLst/>
          </a:lstStyle>
          <a:p>
            <a:fld id="{886D0B50-FEEA-4922-BE17-8C6C19E8DC5B}" type="datetimeFigureOut">
              <a:rPr lang="ar-SA" smtClean="0"/>
              <a:pPr/>
              <a:t>15/06/1439</a:t>
            </a:fld>
            <a:endParaRPr lang="ar-SA"/>
          </a:p>
        </p:txBody>
      </p:sp>
      <p:sp>
        <p:nvSpPr>
          <p:cNvPr id="5" name="عنصر نائب للتذييل 4"/>
          <p:cNvSpPr>
            <a:spLocks noGrp="1"/>
          </p:cNvSpPr>
          <p:nvPr>
            <p:ph type="ftr" sz="quarter" idx="11"/>
          </p:nvPr>
        </p:nvSpPr>
        <p:spPr/>
        <p:txBody>
          <a:bodyPr/>
          <a:lstStyle>
            <a:extLst/>
          </a:lstStyle>
          <a:p>
            <a:endParaRPr lang="ar-SA"/>
          </a:p>
        </p:txBody>
      </p:sp>
      <p:sp>
        <p:nvSpPr>
          <p:cNvPr id="6" name="عنصر نائب لرقم الشريحة 5"/>
          <p:cNvSpPr>
            <a:spLocks noGrp="1"/>
          </p:cNvSpPr>
          <p:nvPr>
            <p:ph type="sldNum" sz="quarter" idx="12"/>
          </p:nvPr>
        </p:nvSpPr>
        <p:spPr/>
        <p:txBody>
          <a:bodyPr/>
          <a:lstStyle>
            <a:extLst/>
          </a:lstStyle>
          <a:p>
            <a:fld id="{1D5AC77D-14AB-42FA-8608-251998889997}" type="slidenum">
              <a:rPr lang="ar-SA" smtClean="0"/>
              <a:pPr/>
              <a:t>‹#›</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a:xfrm>
            <a:off x="502920" y="4983480"/>
            <a:ext cx="8183880" cy="1051560"/>
          </a:xfrm>
        </p:spPr>
        <p:txBody>
          <a:bodyPr/>
          <a:lstStyle>
            <a:extLst/>
          </a:lstStyle>
          <a:p>
            <a:r>
              <a:rPr kumimoji="0" lang="ar-SA" smtClean="0"/>
              <a:t>انقر لتحرير نمط العنوان الرئيسي</a:t>
            </a:r>
            <a:endParaRPr kumimoji="0" lang="en-US"/>
          </a:p>
        </p:txBody>
      </p:sp>
      <p:sp>
        <p:nvSpPr>
          <p:cNvPr id="3" name="عنصر نائب للمحتوى 2"/>
          <p:cNvSpPr>
            <a:spLocks noGrp="1"/>
          </p:cNvSpPr>
          <p:nvPr>
            <p:ph idx="1"/>
          </p:nvPr>
        </p:nvSpPr>
        <p:spPr>
          <a:xfrm>
            <a:off x="502920" y="530352"/>
            <a:ext cx="8183880" cy="4187952"/>
          </a:xfrm>
        </p:spPr>
        <p:txBody>
          <a:bodyPr/>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extLst/>
          </a:lstStyle>
          <a:p>
            <a:fld id="{886D0B50-FEEA-4922-BE17-8C6C19E8DC5B}" type="datetimeFigureOut">
              <a:rPr lang="ar-SA" smtClean="0"/>
              <a:pPr/>
              <a:t>15/06/1439</a:t>
            </a:fld>
            <a:endParaRPr lang="ar-SA"/>
          </a:p>
        </p:txBody>
      </p:sp>
      <p:sp>
        <p:nvSpPr>
          <p:cNvPr id="5" name="عنصر نائب للتذييل 4"/>
          <p:cNvSpPr>
            <a:spLocks noGrp="1"/>
          </p:cNvSpPr>
          <p:nvPr>
            <p:ph type="ftr" sz="quarter" idx="11"/>
          </p:nvPr>
        </p:nvSpPr>
        <p:spPr/>
        <p:txBody>
          <a:bodyPr/>
          <a:lstStyle>
            <a:extLst/>
          </a:lstStyle>
          <a:p>
            <a:endParaRPr lang="ar-SA"/>
          </a:p>
        </p:txBody>
      </p:sp>
      <p:sp>
        <p:nvSpPr>
          <p:cNvPr id="6" name="عنصر نائب لرقم الشريحة 5"/>
          <p:cNvSpPr>
            <a:spLocks noGrp="1"/>
          </p:cNvSpPr>
          <p:nvPr>
            <p:ph type="sldNum" sz="quarter" idx="12"/>
          </p:nvPr>
        </p:nvSpPr>
        <p:spPr/>
        <p:txBody>
          <a:bodyPr/>
          <a:lstStyle>
            <a:extLst/>
          </a:lstStyle>
          <a:p>
            <a:fld id="{1D5AC77D-14AB-42FA-8608-251998889997}" type="slidenum">
              <a:rPr lang="ar-SA" smtClean="0"/>
              <a:pPr/>
              <a:t>‹#›</a:t>
            </a:fld>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spTree>
      <p:nvGrpSpPr>
        <p:cNvPr id="1" name=""/>
        <p:cNvGrpSpPr/>
        <p:nvPr/>
      </p:nvGrpSpPr>
      <p:grpSpPr>
        <a:xfrm>
          <a:off x="0" y="0"/>
          <a:ext cx="0" cy="0"/>
          <a:chOff x="0" y="0"/>
          <a:chExt cx="0" cy="0"/>
        </a:xfrm>
      </p:grpSpPr>
      <p:sp>
        <p:nvSpPr>
          <p:cNvPr id="14" name="مستطيل مستدير الزوايا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مستطيل مستدير الزوايا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عنوان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ar-SA" smtClean="0"/>
              <a:t>انقر لتحرير أنماط النص الرئيسي</a:t>
            </a:r>
          </a:p>
        </p:txBody>
      </p:sp>
      <p:sp>
        <p:nvSpPr>
          <p:cNvPr id="4" name="عنصر نائب للتاريخ 3"/>
          <p:cNvSpPr>
            <a:spLocks noGrp="1"/>
          </p:cNvSpPr>
          <p:nvPr>
            <p:ph type="dt" sz="half" idx="10"/>
          </p:nvPr>
        </p:nvSpPr>
        <p:spPr/>
        <p:txBody>
          <a:bodyPr/>
          <a:lstStyle>
            <a:extLst/>
          </a:lstStyle>
          <a:p>
            <a:fld id="{886D0B50-FEEA-4922-BE17-8C6C19E8DC5B}" type="datetimeFigureOut">
              <a:rPr lang="ar-SA" smtClean="0"/>
              <a:pPr/>
              <a:t>15/06/1439</a:t>
            </a:fld>
            <a:endParaRPr lang="ar-SA"/>
          </a:p>
        </p:txBody>
      </p:sp>
      <p:sp>
        <p:nvSpPr>
          <p:cNvPr id="5" name="عنصر نائب للتذييل 4"/>
          <p:cNvSpPr>
            <a:spLocks noGrp="1"/>
          </p:cNvSpPr>
          <p:nvPr>
            <p:ph type="ftr" sz="quarter" idx="11"/>
          </p:nvPr>
        </p:nvSpPr>
        <p:spPr/>
        <p:txBody>
          <a:bodyPr/>
          <a:lstStyle>
            <a:extLst/>
          </a:lstStyle>
          <a:p>
            <a:endParaRPr lang="ar-SA"/>
          </a:p>
        </p:txBody>
      </p:sp>
      <p:sp>
        <p:nvSpPr>
          <p:cNvPr id="6" name="عنصر نائب لرقم الشريحة 5"/>
          <p:cNvSpPr>
            <a:spLocks noGrp="1"/>
          </p:cNvSpPr>
          <p:nvPr>
            <p:ph type="sldNum" sz="quarter" idx="12"/>
          </p:nvPr>
        </p:nvSpPr>
        <p:spPr/>
        <p:txBody>
          <a:bodyPr/>
          <a:lstStyle>
            <a:extLst/>
          </a:lstStyle>
          <a:p>
            <a:fld id="{1D5AC77D-14AB-42FA-8608-251998889997}" type="slidenum">
              <a:rPr lang="ar-SA" smtClean="0"/>
              <a:pPr/>
              <a:t>‹#›</a:t>
            </a:fld>
            <a:endParaRPr lang="ar-S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extLst/>
          </a:lstStyle>
          <a:p>
            <a:r>
              <a:rPr kumimoji="0" lang="ar-SA" smtClean="0"/>
              <a:t>انقر لتحرير نمط العنوان الرئيسي</a:t>
            </a:r>
            <a:endParaRPr kumimoji="0" lang="en-US"/>
          </a:p>
        </p:txBody>
      </p:sp>
      <p:sp>
        <p:nvSpPr>
          <p:cNvPr id="3" name="عنصر نائب للمحتوى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محتوى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p:txBody>
          <a:bodyPr/>
          <a:lstStyle>
            <a:extLst/>
          </a:lstStyle>
          <a:p>
            <a:fld id="{886D0B50-FEEA-4922-BE17-8C6C19E8DC5B}" type="datetimeFigureOut">
              <a:rPr lang="ar-SA" smtClean="0"/>
              <a:pPr/>
              <a:t>15/06/1439</a:t>
            </a:fld>
            <a:endParaRPr lang="ar-SA"/>
          </a:p>
        </p:txBody>
      </p:sp>
      <p:sp>
        <p:nvSpPr>
          <p:cNvPr id="6" name="عنصر نائب للتذييل 5"/>
          <p:cNvSpPr>
            <a:spLocks noGrp="1"/>
          </p:cNvSpPr>
          <p:nvPr>
            <p:ph type="ftr" sz="quarter" idx="11"/>
          </p:nvPr>
        </p:nvSpPr>
        <p:spPr/>
        <p:txBody>
          <a:bodyPr/>
          <a:lstStyle>
            <a:extLst/>
          </a:lstStyle>
          <a:p>
            <a:endParaRPr lang="ar-SA"/>
          </a:p>
        </p:txBody>
      </p:sp>
      <p:sp>
        <p:nvSpPr>
          <p:cNvPr id="7" name="عنصر نائب لرقم الشريحة 6"/>
          <p:cNvSpPr>
            <a:spLocks noGrp="1"/>
          </p:cNvSpPr>
          <p:nvPr>
            <p:ph type="sldNum" sz="quarter" idx="12"/>
          </p:nvPr>
        </p:nvSpPr>
        <p:spPr/>
        <p:txBody>
          <a:bodyPr/>
          <a:lstStyle>
            <a:extLst/>
          </a:lstStyle>
          <a:p>
            <a:fld id="{1D5AC77D-14AB-42FA-8608-251998889997}" type="slidenum">
              <a:rPr lang="ar-SA" smtClean="0"/>
              <a:pPr/>
              <a:t>‹#›</a:t>
            </a:fld>
            <a:endParaRPr lang="ar-S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502920" y="4983480"/>
            <a:ext cx="8183880" cy="1051560"/>
          </a:xfrm>
        </p:spPr>
        <p:txBody>
          <a:bodyPr anchor="b"/>
          <a:lstStyle>
            <a:lvl1pPr>
              <a:defRPr b="1"/>
            </a:lvl1pPr>
            <a:extLst/>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ar-SA" smtClean="0"/>
              <a:t>انقر لتحرير أنماط النص الرئيسي</a:t>
            </a:r>
          </a:p>
        </p:txBody>
      </p:sp>
      <p:sp>
        <p:nvSpPr>
          <p:cNvPr id="4" name="عنصر نائب للنص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ar-SA" smtClean="0"/>
              <a:t>انقر لتحرير أنماط النص الرئيسي</a:t>
            </a:r>
          </a:p>
        </p:txBody>
      </p:sp>
      <p:sp>
        <p:nvSpPr>
          <p:cNvPr id="5" name="عنصر نائب للمحتوى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6" name="عنصر نائب للمحتوى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7" name="عنصر نائب للتاريخ 6"/>
          <p:cNvSpPr>
            <a:spLocks noGrp="1"/>
          </p:cNvSpPr>
          <p:nvPr>
            <p:ph type="dt" sz="half" idx="10"/>
          </p:nvPr>
        </p:nvSpPr>
        <p:spPr/>
        <p:txBody>
          <a:bodyPr/>
          <a:lstStyle>
            <a:extLst/>
          </a:lstStyle>
          <a:p>
            <a:fld id="{886D0B50-FEEA-4922-BE17-8C6C19E8DC5B}" type="datetimeFigureOut">
              <a:rPr lang="ar-SA" smtClean="0"/>
              <a:pPr/>
              <a:t>15/06/1439</a:t>
            </a:fld>
            <a:endParaRPr lang="ar-SA"/>
          </a:p>
        </p:txBody>
      </p:sp>
      <p:sp>
        <p:nvSpPr>
          <p:cNvPr id="8" name="عنصر نائب للتذييل 7"/>
          <p:cNvSpPr>
            <a:spLocks noGrp="1"/>
          </p:cNvSpPr>
          <p:nvPr>
            <p:ph type="ftr" sz="quarter" idx="11"/>
          </p:nvPr>
        </p:nvSpPr>
        <p:spPr/>
        <p:txBody>
          <a:bodyPr/>
          <a:lstStyle>
            <a:extLst/>
          </a:lstStyle>
          <a:p>
            <a:endParaRPr lang="ar-SA"/>
          </a:p>
        </p:txBody>
      </p:sp>
      <p:sp>
        <p:nvSpPr>
          <p:cNvPr id="9" name="عنصر نائب لرقم الشريحة 8"/>
          <p:cNvSpPr>
            <a:spLocks noGrp="1"/>
          </p:cNvSpPr>
          <p:nvPr>
            <p:ph type="sldNum" sz="quarter" idx="12"/>
          </p:nvPr>
        </p:nvSpPr>
        <p:spPr/>
        <p:txBody>
          <a:bodyPr/>
          <a:lstStyle>
            <a:extLst/>
          </a:lstStyle>
          <a:p>
            <a:fld id="{1D5AC77D-14AB-42FA-8608-251998889997}" type="slidenum">
              <a:rPr lang="ar-SA" smtClean="0"/>
              <a:pPr/>
              <a:t>‹#›</a:t>
            </a:fld>
            <a:endParaRPr lang="ar-S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extLst/>
          </a:lstStyle>
          <a:p>
            <a:r>
              <a:rPr kumimoji="0" lang="ar-SA" smtClean="0"/>
              <a:t>انقر لتحرير نمط العنوان الرئيسي</a:t>
            </a:r>
            <a:endParaRPr kumimoji="0" lang="en-US"/>
          </a:p>
        </p:txBody>
      </p:sp>
      <p:sp>
        <p:nvSpPr>
          <p:cNvPr id="3" name="عنصر نائب للتاريخ 2"/>
          <p:cNvSpPr>
            <a:spLocks noGrp="1"/>
          </p:cNvSpPr>
          <p:nvPr>
            <p:ph type="dt" sz="half" idx="10"/>
          </p:nvPr>
        </p:nvSpPr>
        <p:spPr/>
        <p:txBody>
          <a:bodyPr/>
          <a:lstStyle>
            <a:extLst/>
          </a:lstStyle>
          <a:p>
            <a:fld id="{886D0B50-FEEA-4922-BE17-8C6C19E8DC5B}" type="datetimeFigureOut">
              <a:rPr lang="ar-SA" smtClean="0"/>
              <a:pPr/>
              <a:t>15/06/1439</a:t>
            </a:fld>
            <a:endParaRPr lang="ar-SA"/>
          </a:p>
        </p:txBody>
      </p:sp>
      <p:sp>
        <p:nvSpPr>
          <p:cNvPr id="4" name="عنصر نائب للتذييل 3"/>
          <p:cNvSpPr>
            <a:spLocks noGrp="1"/>
          </p:cNvSpPr>
          <p:nvPr>
            <p:ph type="ftr" sz="quarter" idx="11"/>
          </p:nvPr>
        </p:nvSpPr>
        <p:spPr/>
        <p:txBody>
          <a:bodyPr/>
          <a:lstStyle>
            <a:extLst/>
          </a:lstStyle>
          <a:p>
            <a:endParaRPr lang="ar-SA"/>
          </a:p>
        </p:txBody>
      </p:sp>
      <p:sp>
        <p:nvSpPr>
          <p:cNvPr id="5" name="عنصر نائب لرقم الشريحة 4"/>
          <p:cNvSpPr>
            <a:spLocks noGrp="1"/>
          </p:cNvSpPr>
          <p:nvPr>
            <p:ph type="sldNum" sz="quarter" idx="12"/>
          </p:nvPr>
        </p:nvSpPr>
        <p:spPr/>
        <p:txBody>
          <a:bodyPr/>
          <a:lstStyle>
            <a:extLst/>
          </a:lstStyle>
          <a:p>
            <a:fld id="{1D5AC77D-14AB-42FA-8608-251998889997}" type="slidenum">
              <a:rPr lang="ar-SA" smtClean="0"/>
              <a:pPr/>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فارغ">
    <p:spTree>
      <p:nvGrpSpPr>
        <p:cNvPr id="1" name=""/>
        <p:cNvGrpSpPr/>
        <p:nvPr/>
      </p:nvGrpSpPr>
      <p:grpSpPr>
        <a:xfrm>
          <a:off x="0" y="0"/>
          <a:ext cx="0" cy="0"/>
          <a:chOff x="0" y="0"/>
          <a:chExt cx="0" cy="0"/>
        </a:xfrm>
      </p:grpSpPr>
      <p:sp>
        <p:nvSpPr>
          <p:cNvPr id="7" name="مستطيل مستدير الزوايا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عنصر نائب للتاريخ 1"/>
          <p:cNvSpPr>
            <a:spLocks noGrp="1"/>
          </p:cNvSpPr>
          <p:nvPr>
            <p:ph type="dt" sz="half" idx="10"/>
          </p:nvPr>
        </p:nvSpPr>
        <p:spPr/>
        <p:txBody>
          <a:bodyPr/>
          <a:lstStyle>
            <a:extLst/>
          </a:lstStyle>
          <a:p>
            <a:fld id="{886D0B50-FEEA-4922-BE17-8C6C19E8DC5B}" type="datetimeFigureOut">
              <a:rPr lang="ar-SA" smtClean="0"/>
              <a:pPr/>
              <a:t>15/06/1439</a:t>
            </a:fld>
            <a:endParaRPr lang="ar-SA"/>
          </a:p>
        </p:txBody>
      </p:sp>
      <p:sp>
        <p:nvSpPr>
          <p:cNvPr id="3" name="عنصر نائب للتذييل 2"/>
          <p:cNvSpPr>
            <a:spLocks noGrp="1"/>
          </p:cNvSpPr>
          <p:nvPr>
            <p:ph type="ftr" sz="quarter" idx="11"/>
          </p:nvPr>
        </p:nvSpPr>
        <p:spPr/>
        <p:txBody>
          <a:bodyPr/>
          <a:lstStyle>
            <a:extLst/>
          </a:lstStyle>
          <a:p>
            <a:endParaRPr lang="ar-SA"/>
          </a:p>
        </p:txBody>
      </p:sp>
      <p:sp>
        <p:nvSpPr>
          <p:cNvPr id="4" name="عنصر نائب لرقم الشريحة 3"/>
          <p:cNvSpPr>
            <a:spLocks noGrp="1"/>
          </p:cNvSpPr>
          <p:nvPr>
            <p:ph type="sldNum" sz="quarter" idx="12"/>
          </p:nvPr>
        </p:nvSpPr>
        <p:spPr/>
        <p:txBody>
          <a:bodyPr/>
          <a:lstStyle>
            <a:extLst/>
          </a:lstStyle>
          <a:p>
            <a:fld id="{1D5AC77D-14AB-42FA-8608-251998889997}" type="slidenum">
              <a:rPr lang="ar-SA" smtClean="0"/>
              <a:pPr/>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ar-SA" smtClean="0"/>
              <a:t>انقر لتحرير نمط العنوان الرئيسي</a:t>
            </a:r>
            <a:endParaRPr kumimoji="0" lang="en-US"/>
          </a:p>
        </p:txBody>
      </p:sp>
      <p:sp>
        <p:nvSpPr>
          <p:cNvPr id="3" name="عنصر نائب للنص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محتوى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p:txBody>
          <a:bodyPr/>
          <a:lstStyle>
            <a:extLst/>
          </a:lstStyle>
          <a:p>
            <a:fld id="{886D0B50-FEEA-4922-BE17-8C6C19E8DC5B}" type="datetimeFigureOut">
              <a:rPr lang="ar-SA" smtClean="0"/>
              <a:pPr/>
              <a:t>15/06/1439</a:t>
            </a:fld>
            <a:endParaRPr lang="ar-SA"/>
          </a:p>
        </p:txBody>
      </p:sp>
      <p:sp>
        <p:nvSpPr>
          <p:cNvPr id="6" name="عنصر نائب للتذييل 5"/>
          <p:cNvSpPr>
            <a:spLocks noGrp="1"/>
          </p:cNvSpPr>
          <p:nvPr>
            <p:ph type="ftr" sz="quarter" idx="11"/>
          </p:nvPr>
        </p:nvSpPr>
        <p:spPr/>
        <p:txBody>
          <a:bodyPr/>
          <a:lstStyle>
            <a:extLst/>
          </a:lstStyle>
          <a:p>
            <a:endParaRPr lang="ar-SA"/>
          </a:p>
        </p:txBody>
      </p:sp>
      <p:sp>
        <p:nvSpPr>
          <p:cNvPr id="7" name="عنصر نائب لرقم الشريحة 6"/>
          <p:cNvSpPr>
            <a:spLocks noGrp="1"/>
          </p:cNvSpPr>
          <p:nvPr>
            <p:ph type="sldNum" sz="quarter" idx="12"/>
          </p:nvPr>
        </p:nvSpPr>
        <p:spPr/>
        <p:txBody>
          <a:bodyPr/>
          <a:lstStyle>
            <a:extLst/>
          </a:lstStyle>
          <a:p>
            <a:fld id="{1D5AC77D-14AB-42FA-8608-251998889997}" type="slidenum">
              <a:rPr lang="ar-SA" smtClean="0"/>
              <a:pPr/>
              <a:t>‹#›</a:t>
            </a:fld>
            <a:endParaRPr lang="ar-S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15" name="مستطيل مستدير الزوايا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مستطيل ذو زاوية واحدة مستديرة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عنوان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ar-SA" smtClean="0"/>
              <a:t>انقر لتحرير نمط العنوان الرئيسي</a:t>
            </a:r>
            <a:endParaRPr kumimoji="0" lang="en-US"/>
          </a:p>
        </p:txBody>
      </p:sp>
      <p:sp>
        <p:nvSpPr>
          <p:cNvPr id="4" name="عنصر نائب للنص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p:txBody>
          <a:bodyPr/>
          <a:lstStyle>
            <a:extLst/>
          </a:lstStyle>
          <a:p>
            <a:fld id="{886D0B50-FEEA-4922-BE17-8C6C19E8DC5B}" type="datetimeFigureOut">
              <a:rPr lang="ar-SA" smtClean="0"/>
              <a:pPr/>
              <a:t>15/06/1439</a:t>
            </a:fld>
            <a:endParaRPr lang="ar-SA"/>
          </a:p>
        </p:txBody>
      </p:sp>
      <p:sp>
        <p:nvSpPr>
          <p:cNvPr id="6" name="عنصر نائب للتذييل 5"/>
          <p:cNvSpPr>
            <a:spLocks noGrp="1"/>
          </p:cNvSpPr>
          <p:nvPr>
            <p:ph type="ftr" sz="quarter" idx="11"/>
          </p:nvPr>
        </p:nvSpPr>
        <p:spPr/>
        <p:txBody>
          <a:bodyPr/>
          <a:lstStyle>
            <a:extLst/>
          </a:lstStyle>
          <a:p>
            <a:endParaRPr lang="ar-SA"/>
          </a:p>
        </p:txBody>
      </p:sp>
      <p:sp>
        <p:nvSpPr>
          <p:cNvPr id="7" name="عنصر نائب لرقم الشريحة 6"/>
          <p:cNvSpPr>
            <a:spLocks noGrp="1"/>
          </p:cNvSpPr>
          <p:nvPr>
            <p:ph type="sldNum" sz="quarter" idx="12"/>
          </p:nvPr>
        </p:nvSpPr>
        <p:spPr/>
        <p:txBody>
          <a:bodyPr/>
          <a:lstStyle>
            <a:extLst/>
          </a:lstStyle>
          <a:p>
            <a:fld id="{1D5AC77D-14AB-42FA-8608-251998889997}" type="slidenum">
              <a:rPr lang="ar-SA" smtClean="0"/>
              <a:pPr/>
              <a:t>‹#›</a:t>
            </a:fld>
            <a:endParaRPr lang="ar-SA"/>
          </a:p>
        </p:txBody>
      </p:sp>
      <p:sp>
        <p:nvSpPr>
          <p:cNvPr id="3" name="عنصر نائب للصورة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ar-SA" smtClean="0"/>
              <a:t>انقر فوق الرمز لإضافة صورة</a:t>
            </a:r>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مستطيل مستدير الزوايا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مستطيل مستدير الزوايا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عنصر نائب للعنوان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ar-SA" smtClean="0"/>
              <a:t>انقر لتحرير نمط العنوان الرئيسي</a:t>
            </a:r>
            <a:endParaRPr kumimoji="0" lang="en-US"/>
          </a:p>
        </p:txBody>
      </p:sp>
      <p:sp>
        <p:nvSpPr>
          <p:cNvPr id="4" name="عنصر نائب للنص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ar-SA" smtClean="0"/>
              <a:t>انقر لتحرير أنماط النص الرئيسي</a:t>
            </a:r>
          </a:p>
          <a:p>
            <a:pPr lvl="1" eaLnBrk="1" latinLnBrk="0" hangingPunct="1"/>
            <a:r>
              <a:rPr kumimoji="0" lang="ar-SA" smtClean="0"/>
              <a:t>المستوى الثاني</a:t>
            </a:r>
          </a:p>
          <a:p>
            <a:pPr lvl="2" eaLnBrk="1" latinLnBrk="0" hangingPunct="1"/>
            <a:r>
              <a:rPr kumimoji="0" lang="ar-SA" smtClean="0"/>
              <a:t>المستوى الثالث</a:t>
            </a:r>
          </a:p>
          <a:p>
            <a:pPr lvl="3" eaLnBrk="1" latinLnBrk="0" hangingPunct="1"/>
            <a:r>
              <a:rPr kumimoji="0" lang="ar-SA" smtClean="0"/>
              <a:t>المستوى الرابع</a:t>
            </a:r>
          </a:p>
          <a:p>
            <a:pPr lvl="4" eaLnBrk="1" latinLnBrk="0" hangingPunct="1"/>
            <a:r>
              <a:rPr kumimoji="0" lang="ar-SA" smtClean="0"/>
              <a:t>المستوى الخامس</a:t>
            </a:r>
            <a:endParaRPr kumimoji="0" lang="en-US"/>
          </a:p>
        </p:txBody>
      </p:sp>
      <p:sp>
        <p:nvSpPr>
          <p:cNvPr id="25" name="عنصر نائب للتاريخ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886D0B50-FEEA-4922-BE17-8C6C19E8DC5B}" type="datetimeFigureOut">
              <a:rPr lang="ar-SA" smtClean="0"/>
              <a:pPr/>
              <a:t>15/06/1439</a:t>
            </a:fld>
            <a:endParaRPr lang="ar-SA"/>
          </a:p>
        </p:txBody>
      </p:sp>
      <p:sp>
        <p:nvSpPr>
          <p:cNvPr id="18" name="عنصر نائب للتذييل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ar-SA"/>
          </a:p>
        </p:txBody>
      </p:sp>
      <p:sp>
        <p:nvSpPr>
          <p:cNvPr id="5" name="عنصر نائب لرقم الشريحة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1D5AC77D-14AB-42FA-8608-251998889997}" type="slidenum">
              <a:rPr lang="ar-SA" smtClean="0"/>
              <a:pPr/>
              <a:t>‹#›</a:t>
            </a:fld>
            <a:endParaRPr lang="ar-SA"/>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1"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r" rtl="1"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r" rtl="1"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r" rtl="1"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r" rtl="1"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r" rtl="1"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r" rtl="1"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r" rtl="1"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r" rtl="1"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r" rtl="1"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1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12.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9.gif"/></Relationships>
</file>

<file path=ppt/slides/_rels/slide1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3.gif"/><Relationship Id="rId5" Type="http://schemas.openxmlformats.org/officeDocument/2006/relationships/image" Target="../media/image32.jpeg"/><Relationship Id="rId4" Type="http://schemas.openxmlformats.org/officeDocument/2006/relationships/image" Target="../media/image31.jpeg"/></Relationships>
</file>

<file path=ppt/slides/_rels/slide14.xml.rels><?xml version="1.0" encoding="UTF-8" standalone="yes"?>
<Relationships xmlns="http://schemas.openxmlformats.org/package/2006/relationships"><Relationship Id="rId8" Type="http://schemas.openxmlformats.org/officeDocument/2006/relationships/image" Target="../media/image38.jpeg"/><Relationship Id="rId3" Type="http://schemas.openxmlformats.org/officeDocument/2006/relationships/hyperlink" Target="http://www.sciencephoto.com/images/download_wm_image.html/B250983-Penicillium_fungal_spores,_SEM-SPL.jpg?id=662500983" TargetMode="External"/><Relationship Id="rId7" Type="http://schemas.openxmlformats.org/officeDocument/2006/relationships/image" Target="../media/image37.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slide" Target="slide31.xml"/><Relationship Id="rId3" Type="http://schemas.openxmlformats.org/officeDocument/2006/relationships/slide" Target="slide23.xml"/><Relationship Id="rId7" Type="http://schemas.openxmlformats.org/officeDocument/2006/relationships/slide" Target="slide27.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slide" Target="slide29.xml"/><Relationship Id="rId5" Type="http://schemas.openxmlformats.org/officeDocument/2006/relationships/slide" Target="slide26.xml"/><Relationship Id="rId4" Type="http://schemas.openxmlformats.org/officeDocument/2006/relationships/slide" Target="slide3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slide" Target="slide22.xm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slide" Target="slide22.xm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image" Target="../media/image42.jpeg"/><Relationship Id="rId3" Type="http://schemas.openxmlformats.org/officeDocument/2006/relationships/hyperlink" Target="http://www.discoverlife.org/mp/20p?see=I_UARK1826&amp;res=640" TargetMode="External"/><Relationship Id="rId7" Type="http://schemas.openxmlformats.org/officeDocument/2006/relationships/hyperlink" Target="http://www.discoverlife.org/mp/20p?see=I_UARK354&amp;res=640" TargetMode="External"/><Relationship Id="rId12" Type="http://schemas.openxmlformats.org/officeDocument/2006/relationships/image" Target="../media/image44.jpe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41.jpeg"/><Relationship Id="rId11" Type="http://schemas.openxmlformats.org/officeDocument/2006/relationships/slide" Target="slide22.xml"/><Relationship Id="rId5" Type="http://schemas.openxmlformats.org/officeDocument/2006/relationships/hyperlink" Target="http://www.discoverlife.org/mp/20p?see=I_UARK353&amp;res=640" TargetMode="External"/><Relationship Id="rId10" Type="http://schemas.openxmlformats.org/officeDocument/2006/relationships/image" Target="../media/image43.jpeg"/><Relationship Id="rId4" Type="http://schemas.openxmlformats.org/officeDocument/2006/relationships/image" Target="../media/image40.jpeg"/><Relationship Id="rId9" Type="http://schemas.openxmlformats.org/officeDocument/2006/relationships/hyperlink" Target="http://www.discoverlife.org/mp/20p?see=I_UARK369&amp;res=640"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slide" Target="slide22.xml"/><Relationship Id="rId4" Type="http://schemas.openxmlformats.org/officeDocument/2006/relationships/image" Target="../media/image46.jpe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3" Type="http://schemas.openxmlformats.org/officeDocument/2006/relationships/slide" Target="slide22.xm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upload.wikimedia.org/wikipedia/commons/e/e7/Ascomycetes.jpg" TargetMode="External"/><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4.jpeg"/><Relationship Id="rId7" Type="http://schemas.openxmlformats.org/officeDocument/2006/relationships/hyperlink" Target="http://en.citizendium.org/wiki/Image:Aspergillus_niger_single_conidiophore.jpg"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png"/><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755576" y="548680"/>
            <a:ext cx="7772400" cy="1080120"/>
          </a:xfrm>
        </p:spPr>
        <p:txBody>
          <a:bodyPr>
            <a:norm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ar-SA" sz="4000"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cs typeface="Bold Italic Art" pitchFamily="2" charset="-78"/>
              </a:rPr>
              <a:t>بسم الله الرحمن الرحيم</a:t>
            </a:r>
            <a:endParaRPr lang="ar-SA" sz="4000"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cs typeface="Bold Italic Art" pitchFamily="2" charset="-78"/>
            </a:endParaRPr>
          </a:p>
        </p:txBody>
      </p:sp>
      <p:sp>
        <p:nvSpPr>
          <p:cNvPr id="3" name="عنوان فرعي 2"/>
          <p:cNvSpPr>
            <a:spLocks noGrp="1"/>
          </p:cNvSpPr>
          <p:nvPr>
            <p:ph type="subTitle" idx="1"/>
          </p:nvPr>
        </p:nvSpPr>
        <p:spPr>
          <a:xfrm>
            <a:off x="722376" y="1844824"/>
            <a:ext cx="7772400" cy="2754608"/>
          </a:xfrm>
        </p:spPr>
        <p:txBody>
          <a:bodyPr>
            <a:noAutofit/>
          </a:bodyPr>
          <a:lstStyle/>
          <a:p>
            <a:pPr algn="ctr"/>
            <a:r>
              <a:rPr lang="ar-SA" sz="2800" b="1" dirty="0" smtClean="0">
                <a:solidFill>
                  <a:schemeClr val="accent6">
                    <a:lumMod val="75000"/>
                  </a:schemeClr>
                </a:solidFill>
              </a:rPr>
              <a:t>231 حدق</a:t>
            </a:r>
          </a:p>
          <a:p>
            <a:pPr algn="ctr"/>
            <a:endParaRPr lang="ar-SA" sz="3600" dirty="0" smtClean="0">
              <a:solidFill>
                <a:schemeClr val="accent6">
                  <a:lumMod val="75000"/>
                </a:schemeClr>
              </a:solidFill>
              <a:cs typeface="PT Bold Dusky" pitchFamily="2" charset="-78"/>
            </a:endParaRPr>
          </a:p>
          <a:p>
            <a:pPr algn="ctr"/>
            <a:r>
              <a:rPr lang="ar-SA" sz="3600" dirty="0" smtClean="0">
                <a:solidFill>
                  <a:schemeClr val="accent6">
                    <a:lumMod val="75000"/>
                  </a:schemeClr>
                </a:solidFill>
                <a:cs typeface="PT Bold Mirror" pitchFamily="2" charset="-78"/>
              </a:rPr>
              <a:t>عــلــم الــفــطـريــات</a:t>
            </a:r>
          </a:p>
          <a:p>
            <a:pPr algn="ctr"/>
            <a:endParaRPr lang="ar-SA" sz="3600" dirty="0" smtClean="0">
              <a:solidFill>
                <a:schemeClr val="accent6">
                  <a:lumMod val="75000"/>
                </a:schemeClr>
              </a:solidFill>
            </a:endParaRPr>
          </a:p>
          <a:p>
            <a:pPr algn="ctr"/>
            <a:r>
              <a:rPr lang="ar-SA" sz="3200" b="1" i="1" u="sng" dirty="0" smtClean="0">
                <a:solidFill>
                  <a:srgbClr val="00B050"/>
                </a:solidFill>
              </a:rPr>
              <a:t>المعمل الثاني </a:t>
            </a:r>
          </a:p>
          <a:p>
            <a:pPr algn="ctr"/>
            <a:endParaRPr lang="ar-SA" sz="3600" dirty="0"/>
          </a:p>
        </p:txBody>
      </p:sp>
      <p:sp>
        <p:nvSpPr>
          <p:cNvPr id="4" name="مستطيل مستدير الزوايا 3"/>
          <p:cNvSpPr/>
          <p:nvPr/>
        </p:nvSpPr>
        <p:spPr>
          <a:xfrm>
            <a:off x="539552" y="6021288"/>
            <a:ext cx="2088232" cy="360040"/>
          </a:xfrm>
          <a:prstGeom prst="roundRect">
            <a:avLst/>
          </a:prstGeom>
        </p:spPr>
        <p:style>
          <a:lnRef idx="3">
            <a:schemeClr val="lt1"/>
          </a:lnRef>
          <a:fillRef idx="1">
            <a:schemeClr val="accent1"/>
          </a:fillRef>
          <a:effectRef idx="1">
            <a:schemeClr val="accent1"/>
          </a:effectRef>
          <a:fontRef idx="minor">
            <a:schemeClr val="lt1"/>
          </a:fontRef>
        </p:style>
        <p:txBody>
          <a:bodyPr rtlCol="1" anchor="ctr"/>
          <a:lstStyle/>
          <a:p>
            <a:pPr algn="ctr"/>
            <a:r>
              <a:rPr lang="ar-SA" dirty="0" smtClean="0"/>
              <a:t>أ.شروق </a:t>
            </a:r>
            <a:r>
              <a:rPr lang="ar-SA" dirty="0" err="1" smtClean="0"/>
              <a:t>الشهراني</a:t>
            </a:r>
            <a:endParaRPr lang="ar-SA"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normAutofit/>
          </a:bodyPr>
          <a:lstStyle/>
          <a:p>
            <a:r>
              <a:rPr lang="ar-SA" sz="2400" b="1" dirty="0" smtClean="0">
                <a:solidFill>
                  <a:schemeClr val="accent6">
                    <a:lumMod val="75000"/>
                  </a:schemeClr>
                </a:solidFill>
              </a:rPr>
              <a:t>الرأس </a:t>
            </a:r>
            <a:r>
              <a:rPr lang="ar-SA" sz="2400" b="1" dirty="0" err="1" smtClean="0">
                <a:solidFill>
                  <a:schemeClr val="accent6">
                    <a:lumMod val="75000"/>
                  </a:schemeClr>
                </a:solidFill>
              </a:rPr>
              <a:t>الكونيدي</a:t>
            </a:r>
            <a:r>
              <a:rPr lang="ar-SA" sz="2400" b="1" dirty="0" smtClean="0">
                <a:solidFill>
                  <a:schemeClr val="accent6">
                    <a:lumMod val="75000"/>
                  </a:schemeClr>
                </a:solidFill>
              </a:rPr>
              <a:t> :</a:t>
            </a:r>
          </a:p>
        </p:txBody>
      </p:sp>
      <p:pic>
        <p:nvPicPr>
          <p:cNvPr id="6148" name="Picture 4" descr="C:\Users\user\Desktop\1.JPG"/>
          <p:cNvPicPr>
            <a:picLocks noChangeAspect="1" noChangeArrowheads="1"/>
          </p:cNvPicPr>
          <p:nvPr/>
        </p:nvPicPr>
        <p:blipFill>
          <a:blip r:embed="rId3" cstate="print"/>
          <a:srcRect t="12011"/>
          <a:stretch>
            <a:fillRect/>
          </a:stretch>
        </p:blipFill>
        <p:spPr bwMode="auto">
          <a:xfrm>
            <a:off x="683568" y="764704"/>
            <a:ext cx="2319359" cy="319777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149" name="Picture 5" descr="C:\Users\user\Desktop\3.JPG"/>
          <p:cNvPicPr>
            <a:picLocks noChangeAspect="1" noChangeArrowheads="1"/>
          </p:cNvPicPr>
          <p:nvPr/>
        </p:nvPicPr>
        <p:blipFill>
          <a:blip r:embed="rId4" cstate="print"/>
          <a:srcRect/>
          <a:stretch>
            <a:fillRect/>
          </a:stretch>
        </p:blipFill>
        <p:spPr bwMode="auto">
          <a:xfrm>
            <a:off x="3532431" y="1268760"/>
            <a:ext cx="2731757" cy="2044824"/>
          </a:xfrm>
          <a:prstGeom prst="rect">
            <a:avLst/>
          </a:prstGeom>
          <a:solidFill>
            <a:srgbClr val="FFFFFF">
              <a:shade val="85000"/>
            </a:srgbClr>
          </a:solidFill>
          <a:ln w="381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150" name="Picture 6" descr="C:\Users\user\Desktop\2.JPG"/>
          <p:cNvPicPr>
            <a:picLocks noChangeAspect="1" noChangeArrowheads="1"/>
          </p:cNvPicPr>
          <p:nvPr/>
        </p:nvPicPr>
        <p:blipFill>
          <a:blip r:embed="rId5" cstate="print"/>
          <a:srcRect/>
          <a:stretch>
            <a:fillRect/>
          </a:stretch>
        </p:blipFill>
        <p:spPr bwMode="auto">
          <a:xfrm>
            <a:off x="3311860" y="3789040"/>
            <a:ext cx="2364329" cy="1901971"/>
          </a:xfrm>
          <a:prstGeom prst="rect">
            <a:avLst/>
          </a:prstGeom>
          <a:solidFill>
            <a:srgbClr val="FFFFFF">
              <a:shade val="85000"/>
            </a:srgbClr>
          </a:solidFill>
          <a:ln w="381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151" name="Picture 7" descr="C:\Users\user\Desktop\4.JPG"/>
          <p:cNvPicPr>
            <a:picLocks noChangeAspect="1" noChangeArrowheads="1"/>
          </p:cNvPicPr>
          <p:nvPr/>
        </p:nvPicPr>
        <p:blipFill>
          <a:blip r:embed="rId6" cstate="print"/>
          <a:srcRect/>
          <a:stretch>
            <a:fillRect/>
          </a:stretch>
        </p:blipFill>
        <p:spPr bwMode="auto">
          <a:xfrm>
            <a:off x="5868144" y="3573016"/>
            <a:ext cx="2700301" cy="1800200"/>
          </a:xfrm>
          <a:prstGeom prst="rect">
            <a:avLst/>
          </a:prstGeom>
          <a:solidFill>
            <a:srgbClr val="FFFFFF">
              <a:shade val="85000"/>
            </a:srgbClr>
          </a:solidFill>
          <a:ln w="381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0" fill="hold" nodeType="clickEffect">
                                  <p:stCondLst>
                                    <p:cond delay="0"/>
                                  </p:stCondLst>
                                  <p:childTnLst>
                                    <p:set>
                                      <p:cBhvr>
                                        <p:cTn id="12" dur="1" fill="hold">
                                          <p:stCondLst>
                                            <p:cond delay="0"/>
                                          </p:stCondLst>
                                        </p:cTn>
                                        <p:tgtEl>
                                          <p:spTgt spid="6149"/>
                                        </p:tgtEl>
                                        <p:attrNameLst>
                                          <p:attrName>style.visibility</p:attrName>
                                        </p:attrNameLst>
                                      </p:cBhvr>
                                      <p:to>
                                        <p:strVal val="visible"/>
                                      </p:to>
                                    </p:set>
                                    <p:anim calcmode="lin" valueType="num">
                                      <p:cBhvr>
                                        <p:cTn id="13" dur="500" fill="hold"/>
                                        <p:tgtEl>
                                          <p:spTgt spid="6149"/>
                                        </p:tgtEl>
                                        <p:attrNameLst>
                                          <p:attrName>ppt_w</p:attrName>
                                        </p:attrNameLst>
                                      </p:cBhvr>
                                      <p:tavLst>
                                        <p:tav tm="0">
                                          <p:val>
                                            <p:fltVal val="0"/>
                                          </p:val>
                                        </p:tav>
                                        <p:tav tm="100000">
                                          <p:val>
                                            <p:strVal val="#ppt_w"/>
                                          </p:val>
                                        </p:tav>
                                      </p:tavLst>
                                    </p:anim>
                                    <p:anim calcmode="lin" valueType="num">
                                      <p:cBhvr>
                                        <p:cTn id="14" dur="500" fill="hold"/>
                                        <p:tgtEl>
                                          <p:spTgt spid="6149"/>
                                        </p:tgtEl>
                                        <p:attrNameLst>
                                          <p:attrName>ppt_h</p:attrName>
                                        </p:attrNameLst>
                                      </p:cBhvr>
                                      <p:tavLst>
                                        <p:tav tm="0">
                                          <p:val>
                                            <p:fltVal val="0"/>
                                          </p:val>
                                        </p:tav>
                                        <p:tav tm="100000">
                                          <p:val>
                                            <p:strVal val="#ppt_h"/>
                                          </p:val>
                                        </p:tav>
                                      </p:tavLst>
                                    </p:anim>
                                    <p:animEffect transition="in" filter="fade">
                                      <p:cBhvr>
                                        <p:cTn id="15" dur="500"/>
                                        <p:tgtEl>
                                          <p:spTgt spid="6149"/>
                                        </p:tgtEl>
                                      </p:cBhvr>
                                    </p:animEffect>
                                  </p:childTnLst>
                                </p:cTn>
                              </p:par>
                              <p:par>
                                <p:cTn id="16" presetID="53" presetClass="entr" presetSubtype="0" fill="hold" nodeType="withEffect">
                                  <p:stCondLst>
                                    <p:cond delay="0"/>
                                  </p:stCondLst>
                                  <p:childTnLst>
                                    <p:set>
                                      <p:cBhvr>
                                        <p:cTn id="17" dur="1" fill="hold">
                                          <p:stCondLst>
                                            <p:cond delay="0"/>
                                          </p:stCondLst>
                                        </p:cTn>
                                        <p:tgtEl>
                                          <p:spTgt spid="6148"/>
                                        </p:tgtEl>
                                        <p:attrNameLst>
                                          <p:attrName>style.visibility</p:attrName>
                                        </p:attrNameLst>
                                      </p:cBhvr>
                                      <p:to>
                                        <p:strVal val="visible"/>
                                      </p:to>
                                    </p:set>
                                    <p:anim calcmode="lin" valueType="num">
                                      <p:cBhvr>
                                        <p:cTn id="18" dur="500" fill="hold"/>
                                        <p:tgtEl>
                                          <p:spTgt spid="6148"/>
                                        </p:tgtEl>
                                        <p:attrNameLst>
                                          <p:attrName>ppt_w</p:attrName>
                                        </p:attrNameLst>
                                      </p:cBhvr>
                                      <p:tavLst>
                                        <p:tav tm="0">
                                          <p:val>
                                            <p:fltVal val="0"/>
                                          </p:val>
                                        </p:tav>
                                        <p:tav tm="100000">
                                          <p:val>
                                            <p:strVal val="#ppt_w"/>
                                          </p:val>
                                        </p:tav>
                                      </p:tavLst>
                                    </p:anim>
                                    <p:anim calcmode="lin" valueType="num">
                                      <p:cBhvr>
                                        <p:cTn id="19" dur="500" fill="hold"/>
                                        <p:tgtEl>
                                          <p:spTgt spid="6148"/>
                                        </p:tgtEl>
                                        <p:attrNameLst>
                                          <p:attrName>ppt_h</p:attrName>
                                        </p:attrNameLst>
                                      </p:cBhvr>
                                      <p:tavLst>
                                        <p:tav tm="0">
                                          <p:val>
                                            <p:fltVal val="0"/>
                                          </p:val>
                                        </p:tav>
                                        <p:tav tm="100000">
                                          <p:val>
                                            <p:strVal val="#ppt_h"/>
                                          </p:val>
                                        </p:tav>
                                      </p:tavLst>
                                    </p:anim>
                                    <p:animEffect transition="in" filter="fade">
                                      <p:cBhvr>
                                        <p:cTn id="20" dur="500"/>
                                        <p:tgtEl>
                                          <p:spTgt spid="6148"/>
                                        </p:tgtEl>
                                      </p:cBhvr>
                                    </p:animEffect>
                                  </p:childTnLst>
                                </p:cTn>
                              </p:par>
                              <p:par>
                                <p:cTn id="21" presetID="53" presetClass="entr" presetSubtype="0" fill="hold" nodeType="withEffect">
                                  <p:stCondLst>
                                    <p:cond delay="0"/>
                                  </p:stCondLst>
                                  <p:childTnLst>
                                    <p:set>
                                      <p:cBhvr>
                                        <p:cTn id="22" dur="1" fill="hold">
                                          <p:stCondLst>
                                            <p:cond delay="0"/>
                                          </p:stCondLst>
                                        </p:cTn>
                                        <p:tgtEl>
                                          <p:spTgt spid="6150"/>
                                        </p:tgtEl>
                                        <p:attrNameLst>
                                          <p:attrName>style.visibility</p:attrName>
                                        </p:attrNameLst>
                                      </p:cBhvr>
                                      <p:to>
                                        <p:strVal val="visible"/>
                                      </p:to>
                                    </p:set>
                                    <p:anim calcmode="lin" valueType="num">
                                      <p:cBhvr>
                                        <p:cTn id="23" dur="500" fill="hold"/>
                                        <p:tgtEl>
                                          <p:spTgt spid="6150"/>
                                        </p:tgtEl>
                                        <p:attrNameLst>
                                          <p:attrName>ppt_w</p:attrName>
                                        </p:attrNameLst>
                                      </p:cBhvr>
                                      <p:tavLst>
                                        <p:tav tm="0">
                                          <p:val>
                                            <p:fltVal val="0"/>
                                          </p:val>
                                        </p:tav>
                                        <p:tav tm="100000">
                                          <p:val>
                                            <p:strVal val="#ppt_w"/>
                                          </p:val>
                                        </p:tav>
                                      </p:tavLst>
                                    </p:anim>
                                    <p:anim calcmode="lin" valueType="num">
                                      <p:cBhvr>
                                        <p:cTn id="24" dur="500" fill="hold"/>
                                        <p:tgtEl>
                                          <p:spTgt spid="6150"/>
                                        </p:tgtEl>
                                        <p:attrNameLst>
                                          <p:attrName>ppt_h</p:attrName>
                                        </p:attrNameLst>
                                      </p:cBhvr>
                                      <p:tavLst>
                                        <p:tav tm="0">
                                          <p:val>
                                            <p:fltVal val="0"/>
                                          </p:val>
                                        </p:tav>
                                        <p:tav tm="100000">
                                          <p:val>
                                            <p:strVal val="#ppt_h"/>
                                          </p:val>
                                        </p:tav>
                                      </p:tavLst>
                                    </p:anim>
                                    <p:animEffect transition="in" filter="fade">
                                      <p:cBhvr>
                                        <p:cTn id="25" dur="500"/>
                                        <p:tgtEl>
                                          <p:spTgt spid="6150"/>
                                        </p:tgtEl>
                                      </p:cBhvr>
                                    </p:animEffect>
                                  </p:childTnLst>
                                </p:cTn>
                              </p:par>
                              <p:par>
                                <p:cTn id="26" presetID="53" presetClass="entr" presetSubtype="0" fill="hold" nodeType="withEffect">
                                  <p:stCondLst>
                                    <p:cond delay="0"/>
                                  </p:stCondLst>
                                  <p:childTnLst>
                                    <p:set>
                                      <p:cBhvr>
                                        <p:cTn id="27" dur="1" fill="hold">
                                          <p:stCondLst>
                                            <p:cond delay="0"/>
                                          </p:stCondLst>
                                        </p:cTn>
                                        <p:tgtEl>
                                          <p:spTgt spid="6151"/>
                                        </p:tgtEl>
                                        <p:attrNameLst>
                                          <p:attrName>style.visibility</p:attrName>
                                        </p:attrNameLst>
                                      </p:cBhvr>
                                      <p:to>
                                        <p:strVal val="visible"/>
                                      </p:to>
                                    </p:set>
                                    <p:anim calcmode="lin" valueType="num">
                                      <p:cBhvr>
                                        <p:cTn id="28" dur="500" fill="hold"/>
                                        <p:tgtEl>
                                          <p:spTgt spid="6151"/>
                                        </p:tgtEl>
                                        <p:attrNameLst>
                                          <p:attrName>ppt_w</p:attrName>
                                        </p:attrNameLst>
                                      </p:cBhvr>
                                      <p:tavLst>
                                        <p:tav tm="0">
                                          <p:val>
                                            <p:fltVal val="0"/>
                                          </p:val>
                                        </p:tav>
                                        <p:tav tm="100000">
                                          <p:val>
                                            <p:strVal val="#ppt_w"/>
                                          </p:val>
                                        </p:tav>
                                      </p:tavLst>
                                    </p:anim>
                                    <p:anim calcmode="lin" valueType="num">
                                      <p:cBhvr>
                                        <p:cTn id="29" dur="500" fill="hold"/>
                                        <p:tgtEl>
                                          <p:spTgt spid="6151"/>
                                        </p:tgtEl>
                                        <p:attrNameLst>
                                          <p:attrName>ppt_h</p:attrName>
                                        </p:attrNameLst>
                                      </p:cBhvr>
                                      <p:tavLst>
                                        <p:tav tm="0">
                                          <p:val>
                                            <p:fltVal val="0"/>
                                          </p:val>
                                        </p:tav>
                                        <p:tav tm="100000">
                                          <p:val>
                                            <p:strVal val="#ppt_h"/>
                                          </p:val>
                                        </p:tav>
                                      </p:tavLst>
                                    </p:anim>
                                    <p:animEffect transition="in" filter="fade">
                                      <p:cBhvr>
                                        <p:cTn id="30" dur="500"/>
                                        <p:tgtEl>
                                          <p:spTgt spid="61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p:txBody>
          <a:bodyPr/>
          <a:lstStyle/>
          <a:p>
            <a:endParaRPr lang="ar-SA"/>
          </a:p>
        </p:txBody>
      </p:sp>
      <p:pic>
        <p:nvPicPr>
          <p:cNvPr id="30723" name="Picture 3" descr="C:\Users\user\Desktop\6.JPG"/>
          <p:cNvPicPr>
            <a:picLocks noChangeAspect="1" noChangeArrowheads="1"/>
          </p:cNvPicPr>
          <p:nvPr/>
        </p:nvPicPr>
        <p:blipFill>
          <a:blip r:embed="rId3" cstate="print"/>
          <a:srcRect/>
          <a:stretch>
            <a:fillRect/>
          </a:stretch>
        </p:blipFill>
        <p:spPr bwMode="auto">
          <a:xfrm>
            <a:off x="2627784" y="260648"/>
            <a:ext cx="3093641" cy="3401772"/>
          </a:xfrm>
          <a:prstGeom prst="rect">
            <a:avLst/>
          </a:prstGeom>
          <a:noFill/>
        </p:spPr>
      </p:pic>
      <p:pic>
        <p:nvPicPr>
          <p:cNvPr id="30724" name="Picture 4" descr="C:\Users\user\Desktop\7.JPG"/>
          <p:cNvPicPr>
            <a:picLocks noChangeAspect="1" noChangeArrowheads="1"/>
          </p:cNvPicPr>
          <p:nvPr/>
        </p:nvPicPr>
        <p:blipFill>
          <a:blip r:embed="rId4" cstate="print"/>
          <a:srcRect/>
          <a:stretch>
            <a:fillRect/>
          </a:stretch>
        </p:blipFill>
        <p:spPr bwMode="auto">
          <a:xfrm>
            <a:off x="5796136" y="260648"/>
            <a:ext cx="3153089" cy="3330469"/>
          </a:xfrm>
          <a:prstGeom prst="rect">
            <a:avLst/>
          </a:prstGeom>
          <a:noFill/>
        </p:spPr>
      </p:pic>
      <p:pic>
        <p:nvPicPr>
          <p:cNvPr id="30725" name="Picture 5" descr="C:\Users\user\Desktop\8.JPG"/>
          <p:cNvPicPr>
            <a:picLocks noChangeAspect="1" noChangeArrowheads="1"/>
          </p:cNvPicPr>
          <p:nvPr/>
        </p:nvPicPr>
        <p:blipFill>
          <a:blip r:embed="rId5" cstate="print"/>
          <a:srcRect/>
          <a:stretch>
            <a:fillRect/>
          </a:stretch>
        </p:blipFill>
        <p:spPr bwMode="auto">
          <a:xfrm>
            <a:off x="4644008" y="3593866"/>
            <a:ext cx="2664296" cy="2921452"/>
          </a:xfrm>
          <a:prstGeom prst="rect">
            <a:avLst/>
          </a:prstGeom>
          <a:noFill/>
        </p:spPr>
      </p:pic>
      <p:pic>
        <p:nvPicPr>
          <p:cNvPr id="30722" name="Picture 2" descr="C:\Users\user\Desktop\5.JPG"/>
          <p:cNvPicPr>
            <a:picLocks noChangeAspect="1" noChangeArrowheads="1"/>
          </p:cNvPicPr>
          <p:nvPr/>
        </p:nvPicPr>
        <p:blipFill>
          <a:blip r:embed="rId6" cstate="print"/>
          <a:srcRect/>
          <a:stretch>
            <a:fillRect/>
          </a:stretch>
        </p:blipFill>
        <p:spPr bwMode="auto">
          <a:xfrm>
            <a:off x="179512" y="2204864"/>
            <a:ext cx="2987824" cy="4248472"/>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normAutofit/>
          </a:bodyPr>
          <a:lstStyle/>
          <a:p>
            <a:r>
              <a:rPr lang="ar-SA" sz="2400" b="1" dirty="0" smtClean="0">
                <a:solidFill>
                  <a:schemeClr val="accent6">
                    <a:lumMod val="75000"/>
                  </a:schemeClr>
                </a:solidFill>
              </a:rPr>
              <a:t>الجراثيم  </a:t>
            </a:r>
            <a:r>
              <a:rPr lang="en-US" sz="2400" b="1" dirty="0" smtClean="0">
                <a:solidFill>
                  <a:schemeClr val="accent6">
                    <a:lumMod val="75000"/>
                  </a:schemeClr>
                </a:solidFill>
              </a:rPr>
              <a:t>spores</a:t>
            </a:r>
            <a:r>
              <a:rPr lang="ar-SA" sz="2400" b="1" dirty="0" smtClean="0">
                <a:solidFill>
                  <a:schemeClr val="accent6">
                    <a:lumMod val="75000"/>
                  </a:schemeClr>
                </a:solidFill>
              </a:rPr>
              <a:t>:</a:t>
            </a:r>
          </a:p>
        </p:txBody>
      </p:sp>
      <p:pic>
        <p:nvPicPr>
          <p:cNvPr id="4098" name="Picture 2" descr="Spores.gif (18254 bytes)"/>
          <p:cNvPicPr>
            <a:picLocks noChangeAspect="1" noChangeArrowheads="1"/>
          </p:cNvPicPr>
          <p:nvPr/>
        </p:nvPicPr>
        <p:blipFill>
          <a:blip r:embed="rId3" cstate="print">
            <a:lum bright="-10000"/>
          </a:blip>
          <a:srcRect/>
          <a:stretch>
            <a:fillRect/>
          </a:stretch>
        </p:blipFill>
        <p:spPr bwMode="auto">
          <a:xfrm>
            <a:off x="467544" y="692696"/>
            <a:ext cx="4536504" cy="4968552"/>
          </a:xfrm>
          <a:prstGeom prst="rect">
            <a:avLst/>
          </a:prstGeom>
          <a:noFill/>
        </p:spPr>
      </p:pic>
      <p:pic>
        <p:nvPicPr>
          <p:cNvPr id="4100" name="Picture 4" descr="http://www.pharmacology2000.com/Pulmonary/respiratory_anesthesiology/fung_spores.gif"/>
          <p:cNvPicPr>
            <a:picLocks noChangeAspect="1" noChangeArrowheads="1"/>
          </p:cNvPicPr>
          <p:nvPr/>
        </p:nvPicPr>
        <p:blipFill>
          <a:blip r:embed="rId4" cstate="print"/>
          <a:srcRect/>
          <a:stretch>
            <a:fillRect/>
          </a:stretch>
        </p:blipFill>
        <p:spPr bwMode="auto">
          <a:xfrm>
            <a:off x="4891243" y="1628801"/>
            <a:ext cx="3857221" cy="2952328"/>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lstStyle/>
          <a:p>
            <a:r>
              <a:rPr lang="ar-SA" b="1" dirty="0" smtClean="0"/>
              <a:t>الجراثيم </a:t>
            </a:r>
            <a:r>
              <a:rPr lang="en-US" b="1" dirty="0" smtClean="0"/>
              <a:t>spores</a:t>
            </a:r>
            <a:r>
              <a:rPr lang="ar-SA" b="1" dirty="0" smtClean="0"/>
              <a:t> :</a:t>
            </a:r>
            <a:endParaRPr lang="ar-SA" b="1" dirty="0"/>
          </a:p>
        </p:txBody>
      </p:sp>
      <p:pic>
        <p:nvPicPr>
          <p:cNvPr id="4" name="صورة 8" descr="دبلوديا.jpg"/>
          <p:cNvPicPr>
            <a:picLocks noChangeAspect="1"/>
          </p:cNvPicPr>
          <p:nvPr/>
        </p:nvPicPr>
        <p:blipFill>
          <a:blip r:embed="rId3" cstate="print"/>
          <a:srcRect/>
          <a:stretch>
            <a:fillRect/>
          </a:stretch>
        </p:blipFill>
        <p:spPr bwMode="auto">
          <a:xfrm>
            <a:off x="827584" y="908720"/>
            <a:ext cx="1983821" cy="2088232"/>
          </a:xfrm>
          <a:prstGeom prst="rect">
            <a:avLst/>
          </a:prstGeom>
          <a:ln w="12700" cap="sq">
            <a:solidFill>
              <a:srgbClr val="000000"/>
            </a:solidFill>
            <a:miter lim="800000"/>
          </a:ln>
          <a:effectLst>
            <a:outerShdw blurRad="57150" dist="50800" dir="2700000" algn="tl" rotWithShape="0">
              <a:srgbClr val="000000">
                <a:alpha val="40000"/>
              </a:srgbClr>
            </a:outerShdw>
          </a:effectLst>
        </p:spPr>
      </p:pic>
      <p:pic>
        <p:nvPicPr>
          <p:cNvPr id="5" name="صورة 9" descr="imagesCALN90YU.jpg"/>
          <p:cNvPicPr>
            <a:picLocks noChangeAspect="1"/>
          </p:cNvPicPr>
          <p:nvPr/>
        </p:nvPicPr>
        <p:blipFill>
          <a:blip r:embed="rId4" cstate="print"/>
          <a:srcRect/>
          <a:stretch>
            <a:fillRect/>
          </a:stretch>
        </p:blipFill>
        <p:spPr bwMode="auto">
          <a:xfrm>
            <a:off x="3347864" y="980728"/>
            <a:ext cx="1589168" cy="2072828"/>
          </a:xfrm>
          <a:prstGeom prst="rect">
            <a:avLst/>
          </a:prstGeom>
          <a:ln w="12700" cap="sq">
            <a:solidFill>
              <a:srgbClr val="000000"/>
            </a:solidFill>
            <a:miter lim="800000"/>
          </a:ln>
          <a:effectLst>
            <a:outerShdw blurRad="57150" dist="50800" dir="2700000" algn="tl" rotWithShape="0">
              <a:srgbClr val="000000">
                <a:alpha val="40000"/>
              </a:srgbClr>
            </a:outerShdw>
          </a:effectLst>
        </p:spPr>
      </p:pic>
      <p:pic>
        <p:nvPicPr>
          <p:cNvPr id="33794" name="Picture 2" descr="fungal spores graphic"/>
          <p:cNvPicPr>
            <a:picLocks noChangeAspect="1" noChangeArrowheads="1"/>
          </p:cNvPicPr>
          <p:nvPr/>
        </p:nvPicPr>
        <p:blipFill>
          <a:blip r:embed="rId5" cstate="print"/>
          <a:srcRect/>
          <a:stretch>
            <a:fillRect/>
          </a:stretch>
        </p:blipFill>
        <p:spPr bwMode="auto">
          <a:xfrm>
            <a:off x="1115616" y="3356992"/>
            <a:ext cx="2664296" cy="1828343"/>
          </a:xfrm>
          <a:prstGeom prst="rect">
            <a:avLst/>
          </a:prstGeom>
          <a:ln w="19050" cap="sq">
            <a:solidFill>
              <a:srgbClr val="000000"/>
            </a:solidFill>
            <a:prstDash val="solid"/>
            <a:miter lim="800000"/>
          </a:ln>
          <a:effectLst>
            <a:outerShdw blurRad="50800" dist="38100" dir="2700000" algn="tl" rotWithShape="0">
              <a:srgbClr val="000000">
                <a:alpha val="43000"/>
              </a:srgbClr>
            </a:outerShdw>
          </a:effectLst>
        </p:spPr>
      </p:pic>
      <p:pic>
        <p:nvPicPr>
          <p:cNvPr id="33796" name="Picture 4" descr="Fungal Spores"/>
          <p:cNvPicPr>
            <a:picLocks noChangeAspect="1" noChangeArrowheads="1"/>
          </p:cNvPicPr>
          <p:nvPr/>
        </p:nvPicPr>
        <p:blipFill>
          <a:blip r:embed="rId6" cstate="print"/>
          <a:srcRect/>
          <a:stretch>
            <a:fillRect/>
          </a:stretch>
        </p:blipFill>
        <p:spPr bwMode="auto">
          <a:xfrm>
            <a:off x="5292080" y="2348880"/>
            <a:ext cx="3057128" cy="296541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33796"/>
                                        </p:tgtEl>
                                        <p:attrNameLst>
                                          <p:attrName>style.visibility</p:attrName>
                                        </p:attrNameLst>
                                      </p:cBhvr>
                                      <p:to>
                                        <p:strVal val="visible"/>
                                      </p:to>
                                    </p:set>
                                    <p:anim calcmode="lin" valueType="num">
                                      <p:cBhvr>
                                        <p:cTn id="7" dur="500" fill="hold"/>
                                        <p:tgtEl>
                                          <p:spTgt spid="33796"/>
                                        </p:tgtEl>
                                        <p:attrNameLst>
                                          <p:attrName>ppt_w</p:attrName>
                                        </p:attrNameLst>
                                      </p:cBhvr>
                                      <p:tavLst>
                                        <p:tav tm="0">
                                          <p:val>
                                            <p:fltVal val="0"/>
                                          </p:val>
                                        </p:tav>
                                        <p:tav tm="100000">
                                          <p:val>
                                            <p:strVal val="#ppt_w"/>
                                          </p:val>
                                        </p:tav>
                                      </p:tavLst>
                                    </p:anim>
                                    <p:anim calcmode="lin" valueType="num">
                                      <p:cBhvr>
                                        <p:cTn id="8" dur="500" fill="hold"/>
                                        <p:tgtEl>
                                          <p:spTgt spid="33796"/>
                                        </p:tgtEl>
                                        <p:attrNameLst>
                                          <p:attrName>ppt_h</p:attrName>
                                        </p:attrNameLst>
                                      </p:cBhvr>
                                      <p:tavLst>
                                        <p:tav tm="0">
                                          <p:val>
                                            <p:fltVal val="0"/>
                                          </p:val>
                                        </p:tav>
                                        <p:tav tm="100000">
                                          <p:val>
                                            <p:strVal val="#ppt_h"/>
                                          </p:val>
                                        </p:tav>
                                      </p:tavLst>
                                    </p:anim>
                                    <p:anim calcmode="lin" valueType="num">
                                      <p:cBhvr>
                                        <p:cTn id="9" dur="500" fill="hold"/>
                                        <p:tgtEl>
                                          <p:spTgt spid="33796"/>
                                        </p:tgtEl>
                                        <p:attrNameLst>
                                          <p:attrName>style.rotation</p:attrName>
                                        </p:attrNameLst>
                                      </p:cBhvr>
                                      <p:tavLst>
                                        <p:tav tm="0">
                                          <p:val>
                                            <p:fltVal val="360"/>
                                          </p:val>
                                        </p:tav>
                                        <p:tav tm="100000">
                                          <p:val>
                                            <p:fltVal val="0"/>
                                          </p:val>
                                        </p:tav>
                                      </p:tavLst>
                                    </p:anim>
                                    <p:animEffect transition="in" filter="fade">
                                      <p:cBhvr>
                                        <p:cTn id="10" dur="500"/>
                                        <p:tgtEl>
                                          <p:spTgt spid="33796"/>
                                        </p:tgtEl>
                                      </p:cBhvr>
                                    </p:animEffect>
                                  </p:childTnLst>
                                </p:cTn>
                              </p:par>
                              <p:par>
                                <p:cTn id="11" presetID="49" presetClass="entr" presetSubtype="0" decel="10000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 calcmode="lin" valueType="num">
                                      <p:cBhvr>
                                        <p:cTn id="15" dur="500" fill="hold"/>
                                        <p:tgtEl>
                                          <p:spTgt spid="5"/>
                                        </p:tgtEl>
                                        <p:attrNameLst>
                                          <p:attrName>style.rotation</p:attrName>
                                        </p:attrNameLst>
                                      </p:cBhvr>
                                      <p:tavLst>
                                        <p:tav tm="0">
                                          <p:val>
                                            <p:fltVal val="360"/>
                                          </p:val>
                                        </p:tav>
                                        <p:tav tm="100000">
                                          <p:val>
                                            <p:fltVal val="0"/>
                                          </p:val>
                                        </p:tav>
                                      </p:tavLst>
                                    </p:anim>
                                    <p:animEffect transition="in" filter="fade">
                                      <p:cBhvr>
                                        <p:cTn id="16" dur="500"/>
                                        <p:tgtEl>
                                          <p:spTgt spid="5"/>
                                        </p:tgtEl>
                                      </p:cBhvr>
                                    </p:animEffect>
                                  </p:childTnLst>
                                </p:cTn>
                              </p:par>
                              <p:par>
                                <p:cTn id="17" presetID="49" presetClass="entr" presetSubtype="0" decel="10000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ppt_w</p:attrName>
                                        </p:attrNameLst>
                                      </p:cBhvr>
                                      <p:tavLst>
                                        <p:tav tm="0">
                                          <p:val>
                                            <p:fltVal val="0"/>
                                          </p:val>
                                        </p:tav>
                                        <p:tav tm="100000">
                                          <p:val>
                                            <p:strVal val="#ppt_w"/>
                                          </p:val>
                                        </p:tav>
                                      </p:tavLst>
                                    </p:anim>
                                    <p:anim calcmode="lin" valueType="num">
                                      <p:cBhvr>
                                        <p:cTn id="20" dur="500" fill="hold"/>
                                        <p:tgtEl>
                                          <p:spTgt spid="4"/>
                                        </p:tgtEl>
                                        <p:attrNameLst>
                                          <p:attrName>ppt_h</p:attrName>
                                        </p:attrNameLst>
                                      </p:cBhvr>
                                      <p:tavLst>
                                        <p:tav tm="0">
                                          <p:val>
                                            <p:fltVal val="0"/>
                                          </p:val>
                                        </p:tav>
                                        <p:tav tm="100000">
                                          <p:val>
                                            <p:strVal val="#ppt_h"/>
                                          </p:val>
                                        </p:tav>
                                      </p:tavLst>
                                    </p:anim>
                                    <p:anim calcmode="lin" valueType="num">
                                      <p:cBhvr>
                                        <p:cTn id="21" dur="500" fill="hold"/>
                                        <p:tgtEl>
                                          <p:spTgt spid="4"/>
                                        </p:tgtEl>
                                        <p:attrNameLst>
                                          <p:attrName>style.rotation</p:attrName>
                                        </p:attrNameLst>
                                      </p:cBhvr>
                                      <p:tavLst>
                                        <p:tav tm="0">
                                          <p:val>
                                            <p:fltVal val="360"/>
                                          </p:val>
                                        </p:tav>
                                        <p:tav tm="100000">
                                          <p:val>
                                            <p:fltVal val="0"/>
                                          </p:val>
                                        </p:tav>
                                      </p:tavLst>
                                    </p:anim>
                                    <p:animEffect transition="in" filter="fade">
                                      <p:cBhvr>
                                        <p:cTn id="22" dur="500"/>
                                        <p:tgtEl>
                                          <p:spTgt spid="4"/>
                                        </p:tgtEl>
                                      </p:cBhvr>
                                    </p:animEffect>
                                  </p:childTnLst>
                                </p:cTn>
                              </p:par>
                              <p:par>
                                <p:cTn id="23" presetID="49" presetClass="entr" presetSubtype="0" decel="100000" fill="hold" nodeType="withEffect">
                                  <p:stCondLst>
                                    <p:cond delay="0"/>
                                  </p:stCondLst>
                                  <p:childTnLst>
                                    <p:set>
                                      <p:cBhvr>
                                        <p:cTn id="24" dur="1" fill="hold">
                                          <p:stCondLst>
                                            <p:cond delay="0"/>
                                          </p:stCondLst>
                                        </p:cTn>
                                        <p:tgtEl>
                                          <p:spTgt spid="33794"/>
                                        </p:tgtEl>
                                        <p:attrNameLst>
                                          <p:attrName>style.visibility</p:attrName>
                                        </p:attrNameLst>
                                      </p:cBhvr>
                                      <p:to>
                                        <p:strVal val="visible"/>
                                      </p:to>
                                    </p:set>
                                    <p:anim calcmode="lin" valueType="num">
                                      <p:cBhvr>
                                        <p:cTn id="25" dur="500" fill="hold"/>
                                        <p:tgtEl>
                                          <p:spTgt spid="33794"/>
                                        </p:tgtEl>
                                        <p:attrNameLst>
                                          <p:attrName>ppt_w</p:attrName>
                                        </p:attrNameLst>
                                      </p:cBhvr>
                                      <p:tavLst>
                                        <p:tav tm="0">
                                          <p:val>
                                            <p:fltVal val="0"/>
                                          </p:val>
                                        </p:tav>
                                        <p:tav tm="100000">
                                          <p:val>
                                            <p:strVal val="#ppt_w"/>
                                          </p:val>
                                        </p:tav>
                                      </p:tavLst>
                                    </p:anim>
                                    <p:anim calcmode="lin" valueType="num">
                                      <p:cBhvr>
                                        <p:cTn id="26" dur="500" fill="hold"/>
                                        <p:tgtEl>
                                          <p:spTgt spid="33794"/>
                                        </p:tgtEl>
                                        <p:attrNameLst>
                                          <p:attrName>ppt_h</p:attrName>
                                        </p:attrNameLst>
                                      </p:cBhvr>
                                      <p:tavLst>
                                        <p:tav tm="0">
                                          <p:val>
                                            <p:fltVal val="0"/>
                                          </p:val>
                                        </p:tav>
                                        <p:tav tm="100000">
                                          <p:val>
                                            <p:strVal val="#ppt_h"/>
                                          </p:val>
                                        </p:tav>
                                      </p:tavLst>
                                    </p:anim>
                                    <p:anim calcmode="lin" valueType="num">
                                      <p:cBhvr>
                                        <p:cTn id="27" dur="500" fill="hold"/>
                                        <p:tgtEl>
                                          <p:spTgt spid="33794"/>
                                        </p:tgtEl>
                                        <p:attrNameLst>
                                          <p:attrName>style.rotation</p:attrName>
                                        </p:attrNameLst>
                                      </p:cBhvr>
                                      <p:tavLst>
                                        <p:tav tm="0">
                                          <p:val>
                                            <p:fltVal val="360"/>
                                          </p:val>
                                        </p:tav>
                                        <p:tav tm="100000">
                                          <p:val>
                                            <p:fltVal val="0"/>
                                          </p:val>
                                        </p:tav>
                                      </p:tavLst>
                                    </p:anim>
                                    <p:animEffect transition="in" filter="fade">
                                      <p:cBhvr>
                                        <p:cTn id="28" dur="500"/>
                                        <p:tgtEl>
                                          <p:spTgt spid="337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lstStyle/>
          <a:p>
            <a:endParaRPr lang="ar-SA"/>
          </a:p>
        </p:txBody>
      </p:sp>
      <p:pic>
        <p:nvPicPr>
          <p:cNvPr id="37890" name="Picture 2" descr="Download now">
            <a:hlinkClick r:id="rId3"/>
          </p:cNvPr>
          <p:cNvPicPr>
            <a:picLocks noChangeAspect="1" noChangeArrowheads="1"/>
          </p:cNvPicPr>
          <p:nvPr/>
        </p:nvPicPr>
        <p:blipFill>
          <a:blip r:embed="rId4" cstate="print"/>
          <a:srcRect/>
          <a:stretch>
            <a:fillRect/>
          </a:stretch>
        </p:blipFill>
        <p:spPr bwMode="auto">
          <a:xfrm>
            <a:off x="395536" y="476672"/>
            <a:ext cx="3824114" cy="2489282"/>
          </a:xfrm>
          <a:prstGeom prst="rect">
            <a:avLst/>
          </a:prstGeom>
          <a:noFill/>
        </p:spPr>
      </p:pic>
      <p:pic>
        <p:nvPicPr>
          <p:cNvPr id="37891" name="Picture 3" descr="C:\Users\user\Desktop\44.JPG"/>
          <p:cNvPicPr>
            <a:picLocks noChangeAspect="1" noChangeArrowheads="1"/>
          </p:cNvPicPr>
          <p:nvPr/>
        </p:nvPicPr>
        <p:blipFill>
          <a:blip r:embed="rId5" cstate="print"/>
          <a:srcRect/>
          <a:stretch>
            <a:fillRect/>
          </a:stretch>
        </p:blipFill>
        <p:spPr bwMode="auto">
          <a:xfrm>
            <a:off x="5796136" y="3501008"/>
            <a:ext cx="2422673" cy="2651779"/>
          </a:xfrm>
          <a:prstGeom prst="rect">
            <a:avLst/>
          </a:prstGeom>
          <a:noFill/>
        </p:spPr>
      </p:pic>
      <p:pic>
        <p:nvPicPr>
          <p:cNvPr id="37892" name="Picture 4" descr="C:\Users\user\Desktop\33.JPG"/>
          <p:cNvPicPr>
            <a:picLocks noChangeAspect="1" noChangeArrowheads="1"/>
          </p:cNvPicPr>
          <p:nvPr/>
        </p:nvPicPr>
        <p:blipFill>
          <a:blip r:embed="rId6" cstate="print"/>
          <a:srcRect/>
          <a:stretch>
            <a:fillRect/>
          </a:stretch>
        </p:blipFill>
        <p:spPr bwMode="auto">
          <a:xfrm>
            <a:off x="611560" y="3212976"/>
            <a:ext cx="2809850" cy="2833815"/>
          </a:xfrm>
          <a:prstGeom prst="rect">
            <a:avLst/>
          </a:prstGeom>
          <a:noFill/>
        </p:spPr>
      </p:pic>
      <p:pic>
        <p:nvPicPr>
          <p:cNvPr id="37893" name="Picture 5" descr="C:\Users\user\Desktop\66.JPG"/>
          <p:cNvPicPr>
            <a:picLocks noChangeAspect="1" noChangeArrowheads="1"/>
          </p:cNvPicPr>
          <p:nvPr/>
        </p:nvPicPr>
        <p:blipFill>
          <a:blip r:embed="rId7" cstate="print"/>
          <a:srcRect/>
          <a:stretch>
            <a:fillRect/>
          </a:stretch>
        </p:blipFill>
        <p:spPr bwMode="auto">
          <a:xfrm rot="5400000">
            <a:off x="5796136" y="332656"/>
            <a:ext cx="2501738" cy="3101702"/>
          </a:xfrm>
          <a:prstGeom prst="rect">
            <a:avLst/>
          </a:prstGeom>
          <a:noFill/>
        </p:spPr>
      </p:pic>
      <p:pic>
        <p:nvPicPr>
          <p:cNvPr id="1026" name="Picture 2" descr="C:\Users\user\Desktop\22.JPG"/>
          <p:cNvPicPr>
            <a:picLocks noChangeAspect="1" noChangeArrowheads="1"/>
          </p:cNvPicPr>
          <p:nvPr/>
        </p:nvPicPr>
        <p:blipFill>
          <a:blip r:embed="rId8" cstate="print"/>
          <a:srcRect/>
          <a:stretch>
            <a:fillRect/>
          </a:stretch>
        </p:blipFill>
        <p:spPr bwMode="auto">
          <a:xfrm>
            <a:off x="3347864" y="2420888"/>
            <a:ext cx="2414510" cy="2597646"/>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lstStyle/>
          <a:p>
            <a:pPr algn="ctr">
              <a:buNone/>
            </a:pPr>
            <a:endParaRPr lang="ar-SA" sz="2400" b="1" dirty="0" smtClean="0">
              <a:solidFill>
                <a:schemeClr val="accent2">
                  <a:lumMod val="75000"/>
                </a:schemeClr>
              </a:solidFill>
            </a:endParaRPr>
          </a:p>
          <a:p>
            <a:pPr algn="ctr">
              <a:buNone/>
            </a:pPr>
            <a:endParaRPr lang="ar-SA" sz="2400" b="1" dirty="0" smtClean="0">
              <a:solidFill>
                <a:schemeClr val="accent2">
                  <a:lumMod val="75000"/>
                </a:schemeClr>
              </a:solidFill>
            </a:endParaRPr>
          </a:p>
          <a:p>
            <a:pPr algn="ctr">
              <a:buNone/>
            </a:pPr>
            <a:endParaRPr lang="ar-SA" sz="2400" b="1" dirty="0" smtClean="0">
              <a:solidFill>
                <a:schemeClr val="accent2">
                  <a:lumMod val="75000"/>
                </a:schemeClr>
              </a:solidFill>
            </a:endParaRPr>
          </a:p>
          <a:p>
            <a:pPr algn="ctr">
              <a:buNone/>
            </a:pPr>
            <a:endParaRPr lang="ar-SA" sz="2400" b="1" dirty="0" smtClean="0">
              <a:solidFill>
                <a:schemeClr val="accent2">
                  <a:lumMod val="75000"/>
                </a:schemeClr>
              </a:solidFill>
            </a:endParaRPr>
          </a:p>
          <a:p>
            <a:pPr algn="ctr">
              <a:buNone/>
            </a:pPr>
            <a:r>
              <a:rPr lang="ar-SA" sz="2400" b="1" dirty="0" smtClean="0">
                <a:solidFill>
                  <a:schemeClr val="accent2">
                    <a:lumMod val="75000"/>
                  </a:schemeClr>
                </a:solidFill>
              </a:rPr>
              <a:t>تصنيف الفطريات</a:t>
            </a:r>
          </a:p>
          <a:p>
            <a:pPr algn="ctr">
              <a:buNone/>
            </a:pPr>
            <a:endParaRPr lang="ar-SA" sz="2400" b="1" dirty="0" smtClean="0">
              <a:solidFill>
                <a:schemeClr val="accent2">
                  <a:lumMod val="75000"/>
                </a:schemeClr>
              </a:solidFill>
            </a:endParaRPr>
          </a:p>
          <a:p>
            <a:pPr algn="ctr">
              <a:buNone/>
            </a:pPr>
            <a:r>
              <a:rPr lang="ar-SA" sz="2400" b="1" dirty="0" smtClean="0">
                <a:solidFill>
                  <a:schemeClr val="accent2">
                    <a:lumMod val="75000"/>
                  </a:schemeClr>
                </a:solidFill>
              </a:rPr>
              <a:t> </a:t>
            </a:r>
            <a:r>
              <a:rPr lang="en-US" sz="2400" b="1" dirty="0" smtClean="0">
                <a:solidFill>
                  <a:schemeClr val="accent2">
                    <a:lumMod val="75000"/>
                  </a:schemeClr>
                </a:solidFill>
                <a:cs typeface="Majalla UI"/>
              </a:rPr>
              <a:t>Classification of fungi</a:t>
            </a:r>
            <a:endParaRPr lang="ar-SA" sz="2400" b="1" dirty="0" smtClean="0">
              <a:solidFill>
                <a:schemeClr val="accent2">
                  <a:lumMod val="75000"/>
                </a:schemeClr>
              </a:solidFill>
            </a:endParaRPr>
          </a:p>
          <a:p>
            <a:pPr>
              <a:buNone/>
            </a:pPr>
            <a:endParaRPr lang="ar-SA"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p:txBody>
          <a:bodyPr/>
          <a:lstStyle/>
          <a:p>
            <a:pPr algn="ctr">
              <a:buNone/>
            </a:pPr>
            <a:endParaRPr lang="ar-SA" b="1" dirty="0" smtClean="0">
              <a:solidFill>
                <a:schemeClr val="accent5">
                  <a:lumMod val="75000"/>
                </a:schemeClr>
              </a:solidFill>
            </a:endParaRPr>
          </a:p>
          <a:p>
            <a:pPr algn="ctr">
              <a:buNone/>
            </a:pPr>
            <a:r>
              <a:rPr lang="ar-SA" b="1" dirty="0" smtClean="0">
                <a:solidFill>
                  <a:schemeClr val="accent5">
                    <a:lumMod val="75000"/>
                  </a:schemeClr>
                </a:solidFill>
              </a:rPr>
              <a:t>تصنيف الفطريات</a:t>
            </a:r>
          </a:p>
          <a:p>
            <a:pPr>
              <a:buNone/>
            </a:pPr>
            <a:endParaRPr lang="ar-SA" dirty="0" smtClean="0"/>
          </a:p>
          <a:p>
            <a:r>
              <a:rPr lang="ar-SA" dirty="0" smtClean="0"/>
              <a:t>يتفق علماء التصنيف على وضع الفطريات </a:t>
            </a:r>
            <a:r>
              <a:rPr lang="ar-SA" dirty="0" err="1" smtClean="0"/>
              <a:t>الحقيقية</a:t>
            </a:r>
            <a:r>
              <a:rPr lang="ar-SA" dirty="0" smtClean="0"/>
              <a:t> في مملكة خاصة يطلق عليها اسم مملكة الفطريات ( </a:t>
            </a:r>
            <a:r>
              <a:rPr lang="en-US" dirty="0" smtClean="0">
                <a:cs typeface="Majalla UI"/>
              </a:rPr>
              <a:t>Fungi</a:t>
            </a:r>
            <a:r>
              <a:rPr lang="ar-SA" dirty="0" smtClean="0"/>
              <a:t> ) </a:t>
            </a:r>
            <a:r>
              <a:rPr lang="en-US" b="1" dirty="0" smtClean="0">
                <a:solidFill>
                  <a:schemeClr val="accent5">
                    <a:lumMod val="75000"/>
                  </a:schemeClr>
                </a:solidFill>
                <a:cs typeface="Majalla UI"/>
              </a:rPr>
              <a:t>Kingdom: </a:t>
            </a:r>
            <a:r>
              <a:rPr lang="en-US" b="1" dirty="0" err="1" smtClean="0">
                <a:solidFill>
                  <a:schemeClr val="accent5">
                    <a:lumMod val="75000"/>
                  </a:schemeClr>
                </a:solidFill>
                <a:cs typeface="Majalla UI"/>
              </a:rPr>
              <a:t>Myceteae</a:t>
            </a:r>
            <a:r>
              <a:rPr lang="ar-SA" b="1" dirty="0" smtClean="0">
                <a:solidFill>
                  <a:schemeClr val="accent5">
                    <a:lumMod val="75000"/>
                  </a:schemeClr>
                </a:solidFill>
              </a:rPr>
              <a:t> .</a:t>
            </a:r>
          </a:p>
          <a:p>
            <a:endParaRPr lang="ar-SA"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502920" y="530352"/>
            <a:ext cx="8183880" cy="6067000"/>
          </a:xfrm>
        </p:spPr>
        <p:txBody>
          <a:bodyPr>
            <a:normAutofit/>
          </a:bodyPr>
          <a:lstStyle/>
          <a:p>
            <a:r>
              <a:rPr lang="ar-SA" sz="2400" b="1" dirty="0" smtClean="0">
                <a:solidFill>
                  <a:schemeClr val="accent6">
                    <a:lumMod val="75000"/>
                  </a:schemeClr>
                </a:solidFill>
              </a:rPr>
              <a:t>ويتبع التصنيف استعمال المراتب</a:t>
            </a:r>
          </a:p>
          <a:p>
            <a:pPr>
              <a:buNone/>
            </a:pPr>
            <a:r>
              <a:rPr lang="ar-SA" sz="2400" b="1" dirty="0" smtClean="0">
                <a:solidFill>
                  <a:schemeClr val="accent6">
                    <a:lumMod val="75000"/>
                  </a:schemeClr>
                </a:solidFill>
              </a:rPr>
              <a:t> التصنيفية التالية وهي مرتبة </a:t>
            </a:r>
          </a:p>
          <a:p>
            <a:pPr>
              <a:buNone/>
            </a:pPr>
            <a:r>
              <a:rPr lang="ar-SA" sz="2400" b="1" dirty="0" smtClean="0">
                <a:solidFill>
                  <a:schemeClr val="accent6">
                    <a:lumMod val="75000"/>
                  </a:schemeClr>
                </a:solidFill>
              </a:rPr>
              <a:t> من الأكبر إلى الأصغر كما يلي :</a:t>
            </a:r>
            <a:endParaRPr lang="ar-SA" sz="2400" b="1" dirty="0">
              <a:solidFill>
                <a:schemeClr val="accent6">
                  <a:lumMod val="75000"/>
                </a:schemeClr>
              </a:solidFill>
            </a:endParaRPr>
          </a:p>
        </p:txBody>
      </p:sp>
      <p:sp>
        <p:nvSpPr>
          <p:cNvPr id="4" name="مستطيل مستدير الزوايا 3"/>
          <p:cNvSpPr/>
          <p:nvPr/>
        </p:nvSpPr>
        <p:spPr>
          <a:xfrm>
            <a:off x="395536" y="1340768"/>
            <a:ext cx="1440160" cy="576064"/>
          </a:xfrm>
          <a:prstGeom prst="roundRect">
            <a:avLst/>
          </a:prstGeom>
        </p:spPr>
        <p:style>
          <a:lnRef idx="1">
            <a:schemeClr val="dk1"/>
          </a:lnRef>
          <a:fillRef idx="3">
            <a:schemeClr val="dk1"/>
          </a:fillRef>
          <a:effectRef idx="2">
            <a:schemeClr val="dk1"/>
          </a:effectRef>
          <a:fontRef idx="minor">
            <a:schemeClr val="lt1"/>
          </a:fontRef>
        </p:style>
        <p:txBody>
          <a:bodyPr rtlCol="1" anchor="ctr"/>
          <a:lstStyle/>
          <a:p>
            <a:pPr algn="ctr"/>
            <a:r>
              <a:rPr lang="ar-SA" b="1" dirty="0" smtClean="0"/>
              <a:t>المملكة</a:t>
            </a:r>
          </a:p>
          <a:p>
            <a:pPr algn="ctr"/>
            <a:r>
              <a:rPr lang="en-US" b="1" dirty="0" smtClean="0"/>
              <a:t>Kingdom</a:t>
            </a:r>
            <a:endParaRPr lang="ar-SA" b="1" dirty="0"/>
          </a:p>
        </p:txBody>
      </p:sp>
      <p:sp>
        <p:nvSpPr>
          <p:cNvPr id="5" name="مستطيل مستدير الزوايا 4"/>
          <p:cNvSpPr/>
          <p:nvPr/>
        </p:nvSpPr>
        <p:spPr>
          <a:xfrm>
            <a:off x="1403648" y="1916832"/>
            <a:ext cx="1296144" cy="576064"/>
          </a:xfrm>
          <a:prstGeom prst="roundRect">
            <a:avLst/>
          </a:prstGeom>
        </p:spPr>
        <p:style>
          <a:lnRef idx="1">
            <a:schemeClr val="accent4"/>
          </a:lnRef>
          <a:fillRef idx="3">
            <a:schemeClr val="accent4"/>
          </a:fillRef>
          <a:effectRef idx="2">
            <a:schemeClr val="accent4"/>
          </a:effectRef>
          <a:fontRef idx="minor">
            <a:schemeClr val="lt1"/>
          </a:fontRef>
        </p:style>
        <p:txBody>
          <a:bodyPr rtlCol="1" anchor="ctr"/>
          <a:lstStyle/>
          <a:p>
            <a:pPr algn="ctr"/>
            <a:r>
              <a:rPr lang="ar-SA" b="1" dirty="0" smtClean="0"/>
              <a:t>القسم</a:t>
            </a:r>
          </a:p>
          <a:p>
            <a:pPr algn="ctr"/>
            <a:r>
              <a:rPr lang="en-US" b="1" dirty="0" smtClean="0"/>
              <a:t>Division</a:t>
            </a:r>
            <a:endParaRPr lang="ar-SA" b="1" dirty="0"/>
          </a:p>
        </p:txBody>
      </p:sp>
      <p:sp>
        <p:nvSpPr>
          <p:cNvPr id="6" name="مستطيل مستدير الزوايا 5"/>
          <p:cNvSpPr/>
          <p:nvPr/>
        </p:nvSpPr>
        <p:spPr>
          <a:xfrm>
            <a:off x="2699792" y="3068960"/>
            <a:ext cx="1224136" cy="576064"/>
          </a:xfrm>
          <a:prstGeom prst="roundRect">
            <a:avLst/>
          </a:prstGeom>
        </p:spPr>
        <p:style>
          <a:lnRef idx="1">
            <a:schemeClr val="accent3"/>
          </a:lnRef>
          <a:fillRef idx="3">
            <a:schemeClr val="accent3"/>
          </a:fillRef>
          <a:effectRef idx="2">
            <a:schemeClr val="accent3"/>
          </a:effectRef>
          <a:fontRef idx="minor">
            <a:schemeClr val="lt1"/>
          </a:fontRef>
        </p:style>
        <p:txBody>
          <a:bodyPr rtlCol="1" anchor="ctr"/>
          <a:lstStyle/>
          <a:p>
            <a:pPr algn="ctr"/>
            <a:r>
              <a:rPr lang="ar-SA" b="1" dirty="0" smtClean="0"/>
              <a:t>الطائفة</a:t>
            </a:r>
          </a:p>
          <a:p>
            <a:pPr algn="ctr"/>
            <a:r>
              <a:rPr lang="en-US" b="1" dirty="0" smtClean="0"/>
              <a:t>Class</a:t>
            </a:r>
            <a:endParaRPr lang="ar-SA" b="1" dirty="0"/>
          </a:p>
        </p:txBody>
      </p:sp>
      <p:sp>
        <p:nvSpPr>
          <p:cNvPr id="7" name="مستطيل مستدير الزوايا 6"/>
          <p:cNvSpPr/>
          <p:nvPr/>
        </p:nvSpPr>
        <p:spPr>
          <a:xfrm>
            <a:off x="1835696" y="2492896"/>
            <a:ext cx="1728192" cy="576064"/>
          </a:xfrm>
          <a:prstGeom prst="roundRect">
            <a:avLst/>
          </a:prstGeom>
        </p:spPr>
        <p:style>
          <a:lnRef idx="1">
            <a:schemeClr val="accent4"/>
          </a:lnRef>
          <a:fillRef idx="3">
            <a:schemeClr val="accent4"/>
          </a:fillRef>
          <a:effectRef idx="2">
            <a:schemeClr val="accent4"/>
          </a:effectRef>
          <a:fontRef idx="minor">
            <a:schemeClr val="lt1"/>
          </a:fontRef>
        </p:style>
        <p:txBody>
          <a:bodyPr rtlCol="1" anchor="ctr"/>
          <a:lstStyle/>
          <a:p>
            <a:pPr algn="ctr"/>
            <a:r>
              <a:rPr lang="ar-SA" sz="1600" b="1" dirty="0" smtClean="0"/>
              <a:t>تحت قسم</a:t>
            </a:r>
          </a:p>
          <a:p>
            <a:pPr algn="ctr"/>
            <a:r>
              <a:rPr lang="en-US" sz="1600" b="1" dirty="0" smtClean="0"/>
              <a:t>Sub-division</a:t>
            </a:r>
            <a:endParaRPr lang="ar-SA" b="1" dirty="0"/>
          </a:p>
        </p:txBody>
      </p:sp>
      <p:sp>
        <p:nvSpPr>
          <p:cNvPr id="8" name="مستطيل مستدير الزوايا 7"/>
          <p:cNvSpPr/>
          <p:nvPr/>
        </p:nvSpPr>
        <p:spPr>
          <a:xfrm>
            <a:off x="3203848" y="3645024"/>
            <a:ext cx="1584176" cy="576064"/>
          </a:xfrm>
          <a:prstGeom prst="roundRect">
            <a:avLst/>
          </a:prstGeom>
        </p:spPr>
        <p:style>
          <a:lnRef idx="1">
            <a:schemeClr val="accent3"/>
          </a:lnRef>
          <a:fillRef idx="3">
            <a:schemeClr val="accent3"/>
          </a:fillRef>
          <a:effectRef idx="2">
            <a:schemeClr val="accent3"/>
          </a:effectRef>
          <a:fontRef idx="minor">
            <a:schemeClr val="lt1"/>
          </a:fontRef>
        </p:style>
        <p:txBody>
          <a:bodyPr rtlCol="1" anchor="ctr"/>
          <a:lstStyle/>
          <a:p>
            <a:pPr algn="ctr"/>
            <a:r>
              <a:rPr lang="ar-SA" b="1" dirty="0" smtClean="0"/>
              <a:t>تحت طائفة</a:t>
            </a:r>
          </a:p>
          <a:p>
            <a:pPr algn="ctr"/>
            <a:r>
              <a:rPr lang="en-US" b="1" dirty="0" smtClean="0"/>
              <a:t>Sub-class</a:t>
            </a:r>
            <a:endParaRPr lang="ar-SA" b="1" dirty="0"/>
          </a:p>
        </p:txBody>
      </p:sp>
      <p:sp>
        <p:nvSpPr>
          <p:cNvPr id="9" name="مستطيل مستدير الزوايا 8"/>
          <p:cNvSpPr/>
          <p:nvPr/>
        </p:nvSpPr>
        <p:spPr>
          <a:xfrm>
            <a:off x="3923928" y="4221088"/>
            <a:ext cx="1224136" cy="576064"/>
          </a:xfrm>
          <a:prstGeom prst="roundRect">
            <a:avLst/>
          </a:prstGeom>
        </p:spPr>
        <p:style>
          <a:lnRef idx="0">
            <a:schemeClr val="accent6"/>
          </a:lnRef>
          <a:fillRef idx="3">
            <a:schemeClr val="accent6"/>
          </a:fillRef>
          <a:effectRef idx="3">
            <a:schemeClr val="accent6"/>
          </a:effectRef>
          <a:fontRef idx="minor">
            <a:schemeClr val="lt1"/>
          </a:fontRef>
        </p:style>
        <p:txBody>
          <a:bodyPr rtlCol="1" anchor="ctr"/>
          <a:lstStyle/>
          <a:p>
            <a:pPr algn="ctr"/>
            <a:r>
              <a:rPr lang="ar-SA" b="1" dirty="0" smtClean="0"/>
              <a:t>الرتبة</a:t>
            </a:r>
          </a:p>
          <a:p>
            <a:pPr algn="ctr"/>
            <a:r>
              <a:rPr lang="en-US" b="1" dirty="0" smtClean="0"/>
              <a:t>Order</a:t>
            </a:r>
            <a:endParaRPr lang="ar-SA" b="1" dirty="0"/>
          </a:p>
        </p:txBody>
      </p:sp>
      <p:sp>
        <p:nvSpPr>
          <p:cNvPr id="10" name="مستطيل مستدير الزوايا 9"/>
          <p:cNvSpPr/>
          <p:nvPr/>
        </p:nvSpPr>
        <p:spPr>
          <a:xfrm>
            <a:off x="6804248" y="5373216"/>
            <a:ext cx="1224136" cy="576064"/>
          </a:xfrm>
          <a:prstGeom prst="roundRect">
            <a:avLst/>
          </a:prstGeom>
          <a:solidFill>
            <a:srgbClr val="92D050"/>
          </a:solidFill>
          <a:scene3d>
            <a:camera prst="orthographicFront"/>
            <a:lightRig rig="threePt" dir="t"/>
          </a:scene3d>
          <a:sp3d>
            <a:bevelT/>
          </a:sp3d>
        </p:spPr>
        <p:style>
          <a:lnRef idx="1">
            <a:schemeClr val="accent4"/>
          </a:lnRef>
          <a:fillRef idx="3">
            <a:schemeClr val="accent4"/>
          </a:fillRef>
          <a:effectRef idx="2">
            <a:schemeClr val="accent4"/>
          </a:effectRef>
          <a:fontRef idx="minor">
            <a:schemeClr val="lt1"/>
          </a:fontRef>
        </p:style>
        <p:txBody>
          <a:bodyPr rtlCol="1" anchor="ctr"/>
          <a:lstStyle/>
          <a:p>
            <a:pPr algn="ctr"/>
            <a:r>
              <a:rPr lang="ar-SA" b="1" dirty="0" smtClean="0">
                <a:solidFill>
                  <a:schemeClr val="bg1"/>
                </a:solidFill>
              </a:rPr>
              <a:t>النوع</a:t>
            </a:r>
          </a:p>
          <a:p>
            <a:pPr algn="ctr"/>
            <a:r>
              <a:rPr lang="en-US" b="1" dirty="0" smtClean="0">
                <a:solidFill>
                  <a:schemeClr val="bg1"/>
                </a:solidFill>
              </a:rPr>
              <a:t>Species</a:t>
            </a:r>
            <a:endParaRPr lang="ar-SA" b="1" dirty="0">
              <a:solidFill>
                <a:schemeClr val="bg1"/>
              </a:solidFill>
            </a:endParaRPr>
          </a:p>
        </p:txBody>
      </p:sp>
      <p:sp>
        <p:nvSpPr>
          <p:cNvPr id="11" name="مستطيل مستدير الزوايا 10"/>
          <p:cNvSpPr/>
          <p:nvPr/>
        </p:nvSpPr>
        <p:spPr>
          <a:xfrm>
            <a:off x="4499992" y="4797152"/>
            <a:ext cx="1800200" cy="576064"/>
          </a:xfrm>
          <a:prstGeom prst="roundRect">
            <a:avLst/>
          </a:prstGeom>
          <a:solidFill>
            <a:srgbClr val="FF6600"/>
          </a:solidFill>
          <a:scene3d>
            <a:camera prst="orthographicFront"/>
            <a:lightRig rig="threePt" dir="t"/>
          </a:scene3d>
          <a:sp3d>
            <a:bevelT/>
          </a:sp3d>
        </p:spPr>
        <p:style>
          <a:lnRef idx="1">
            <a:schemeClr val="accent4"/>
          </a:lnRef>
          <a:fillRef idx="3">
            <a:schemeClr val="accent4"/>
          </a:fillRef>
          <a:effectRef idx="2">
            <a:schemeClr val="accent4"/>
          </a:effectRef>
          <a:fontRef idx="minor">
            <a:schemeClr val="lt1"/>
          </a:fontRef>
        </p:style>
        <p:txBody>
          <a:bodyPr rtlCol="1" anchor="ctr"/>
          <a:lstStyle/>
          <a:p>
            <a:pPr algn="ctr"/>
            <a:r>
              <a:rPr lang="ar-SA" sz="1400" b="1" dirty="0" smtClean="0"/>
              <a:t>العائلة (الفصيلة)</a:t>
            </a:r>
          </a:p>
          <a:p>
            <a:pPr algn="ctr"/>
            <a:r>
              <a:rPr lang="en-US" sz="1400" b="1" dirty="0" smtClean="0"/>
              <a:t>Family</a:t>
            </a:r>
            <a:endParaRPr lang="ar-SA" sz="1400" b="1" dirty="0"/>
          </a:p>
        </p:txBody>
      </p:sp>
      <p:sp>
        <p:nvSpPr>
          <p:cNvPr id="12" name="مستطيل مستدير الزوايا 11"/>
          <p:cNvSpPr/>
          <p:nvPr/>
        </p:nvSpPr>
        <p:spPr>
          <a:xfrm>
            <a:off x="5436096" y="5373216"/>
            <a:ext cx="1224136" cy="576064"/>
          </a:xfrm>
          <a:prstGeom prst="roundRect">
            <a:avLst/>
          </a:prstGeom>
          <a:solidFill>
            <a:srgbClr val="00B050"/>
          </a:solidFill>
          <a:scene3d>
            <a:camera prst="orthographicFront"/>
            <a:lightRig rig="threePt" dir="t"/>
          </a:scene3d>
          <a:sp3d>
            <a:bevelT/>
          </a:sp3d>
        </p:spPr>
        <p:style>
          <a:lnRef idx="1">
            <a:schemeClr val="accent4"/>
          </a:lnRef>
          <a:fillRef idx="3">
            <a:schemeClr val="accent4"/>
          </a:fillRef>
          <a:effectRef idx="2">
            <a:schemeClr val="accent4"/>
          </a:effectRef>
          <a:fontRef idx="minor">
            <a:schemeClr val="lt1"/>
          </a:fontRef>
        </p:style>
        <p:txBody>
          <a:bodyPr rtlCol="1" anchor="ctr"/>
          <a:lstStyle/>
          <a:p>
            <a:pPr algn="ctr"/>
            <a:r>
              <a:rPr lang="ar-SA" b="1" dirty="0" smtClean="0"/>
              <a:t>الجنس</a:t>
            </a:r>
          </a:p>
          <a:p>
            <a:pPr algn="ctr"/>
            <a:r>
              <a:rPr lang="en-US" b="1" dirty="0" smtClean="0"/>
              <a:t>Genus</a:t>
            </a:r>
            <a:endParaRPr lang="ar-SA" b="1" dirty="0"/>
          </a:p>
        </p:txBody>
      </p:sp>
      <p:sp>
        <p:nvSpPr>
          <p:cNvPr id="13" name="مستطيل 12"/>
          <p:cNvSpPr/>
          <p:nvPr/>
        </p:nvSpPr>
        <p:spPr>
          <a:xfrm>
            <a:off x="1763688" y="1412776"/>
            <a:ext cx="1296144" cy="432048"/>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1" anchor="ctr"/>
          <a:lstStyle/>
          <a:p>
            <a:pPr algn="ctr"/>
            <a:r>
              <a:rPr lang="en-US" sz="1600" dirty="0" err="1" smtClean="0"/>
              <a:t>Myceteae</a:t>
            </a:r>
            <a:endParaRPr lang="ar-SA" sz="1600" dirty="0"/>
          </a:p>
        </p:txBody>
      </p:sp>
      <p:sp>
        <p:nvSpPr>
          <p:cNvPr id="14" name="مستطيل 13"/>
          <p:cNvSpPr/>
          <p:nvPr/>
        </p:nvSpPr>
        <p:spPr>
          <a:xfrm>
            <a:off x="2555776" y="1988840"/>
            <a:ext cx="1296144" cy="432048"/>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1" anchor="ctr"/>
          <a:lstStyle/>
          <a:p>
            <a:pPr algn="ctr"/>
            <a:r>
              <a:rPr lang="en-US" sz="1600" dirty="0" err="1" smtClean="0"/>
              <a:t>mycota</a:t>
            </a:r>
            <a:endParaRPr lang="ar-SA" sz="1600" dirty="0"/>
          </a:p>
        </p:txBody>
      </p:sp>
      <p:sp>
        <p:nvSpPr>
          <p:cNvPr id="15" name="مستطيل 14"/>
          <p:cNvSpPr/>
          <p:nvPr/>
        </p:nvSpPr>
        <p:spPr>
          <a:xfrm>
            <a:off x="3491880" y="2564904"/>
            <a:ext cx="1296144" cy="432048"/>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1" anchor="ctr"/>
          <a:lstStyle/>
          <a:p>
            <a:pPr algn="ctr"/>
            <a:r>
              <a:rPr lang="en-US" sz="1600" dirty="0" err="1" smtClean="0"/>
              <a:t>mycotina</a:t>
            </a:r>
            <a:endParaRPr lang="ar-SA" sz="1600" dirty="0"/>
          </a:p>
        </p:txBody>
      </p:sp>
      <p:sp>
        <p:nvSpPr>
          <p:cNvPr id="16" name="مستطيل 15"/>
          <p:cNvSpPr/>
          <p:nvPr/>
        </p:nvSpPr>
        <p:spPr>
          <a:xfrm>
            <a:off x="3851920" y="3140968"/>
            <a:ext cx="1296144" cy="432048"/>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1" anchor="ctr"/>
          <a:lstStyle/>
          <a:p>
            <a:pPr algn="ctr"/>
            <a:r>
              <a:rPr lang="en-US" sz="1600" dirty="0" err="1" smtClean="0"/>
              <a:t>mycetes</a:t>
            </a:r>
            <a:endParaRPr lang="ar-SA" sz="1600" dirty="0"/>
          </a:p>
        </p:txBody>
      </p:sp>
      <p:sp>
        <p:nvSpPr>
          <p:cNvPr id="17" name="مستطيل 16"/>
          <p:cNvSpPr/>
          <p:nvPr/>
        </p:nvSpPr>
        <p:spPr>
          <a:xfrm>
            <a:off x="4788024" y="3717032"/>
            <a:ext cx="1296144" cy="432048"/>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1" anchor="ctr"/>
          <a:lstStyle/>
          <a:p>
            <a:pPr algn="ctr"/>
            <a:r>
              <a:rPr lang="en-US" sz="1600" dirty="0" err="1" smtClean="0"/>
              <a:t>mycetidae</a:t>
            </a:r>
            <a:endParaRPr lang="ar-SA" sz="1600" dirty="0"/>
          </a:p>
        </p:txBody>
      </p:sp>
      <p:sp>
        <p:nvSpPr>
          <p:cNvPr id="18" name="مستطيل 17"/>
          <p:cNvSpPr/>
          <p:nvPr/>
        </p:nvSpPr>
        <p:spPr>
          <a:xfrm>
            <a:off x="5076056" y="4221088"/>
            <a:ext cx="936104" cy="432048"/>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1" anchor="ctr"/>
          <a:lstStyle/>
          <a:p>
            <a:pPr algn="ctr"/>
            <a:r>
              <a:rPr lang="en-US" sz="1600" dirty="0" smtClean="0"/>
              <a:t>ales</a:t>
            </a:r>
            <a:endParaRPr lang="ar-SA" sz="1600" dirty="0"/>
          </a:p>
        </p:txBody>
      </p:sp>
      <p:sp>
        <p:nvSpPr>
          <p:cNvPr id="19" name="مستطيل 18"/>
          <p:cNvSpPr/>
          <p:nvPr/>
        </p:nvSpPr>
        <p:spPr>
          <a:xfrm>
            <a:off x="6084168" y="4797152"/>
            <a:ext cx="1296144" cy="432048"/>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1" anchor="ctr"/>
          <a:lstStyle/>
          <a:p>
            <a:pPr algn="ctr"/>
            <a:r>
              <a:rPr lang="en-US" sz="1600" dirty="0" err="1" smtClean="0"/>
              <a:t>aceae</a:t>
            </a:r>
            <a:endParaRPr lang="ar-SA" sz="1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ppt_x</p:attrName>
                                        </p:attrNameLst>
                                      </p:cBhvr>
                                      <p:tavLst>
                                        <p:tav tm="0">
                                          <p:val>
                                            <p:strVal val="#ppt_x-.2"/>
                                          </p:val>
                                        </p:tav>
                                        <p:tav tm="100000">
                                          <p:val>
                                            <p:strVal val="#ppt_x"/>
                                          </p:val>
                                        </p:tav>
                                      </p:tavLst>
                                    </p:anim>
                                    <p:anim calcmode="lin" valueType="num">
                                      <p:cBhvr>
                                        <p:cTn id="8"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9" dur="1000"/>
                                        <p:tgtEl>
                                          <p:spTgt spid="4"/>
                                        </p:tgtEl>
                                      </p:cBhvr>
                                    </p:animEffect>
                                  </p:childTnLst>
                                </p:cTn>
                              </p:par>
                              <p:par>
                                <p:cTn id="10" presetID="29" presetClass="entr" presetSubtype="0" fill="hold" grpId="0" nodeType="with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1000" fill="hold"/>
                                        <p:tgtEl>
                                          <p:spTgt spid="13"/>
                                        </p:tgtEl>
                                        <p:attrNameLst>
                                          <p:attrName>ppt_x</p:attrName>
                                        </p:attrNameLst>
                                      </p:cBhvr>
                                      <p:tavLst>
                                        <p:tav tm="0">
                                          <p:val>
                                            <p:strVal val="#ppt_x-.2"/>
                                          </p:val>
                                        </p:tav>
                                        <p:tav tm="100000">
                                          <p:val>
                                            <p:strVal val="#ppt_x"/>
                                          </p:val>
                                        </p:tav>
                                      </p:tavLst>
                                    </p:anim>
                                    <p:anim calcmode="lin" valueType="num">
                                      <p:cBhvr>
                                        <p:cTn id="13" dur="1000" fill="hold"/>
                                        <p:tgtEl>
                                          <p:spTgt spid="13"/>
                                        </p:tgtEl>
                                        <p:attrNameLst>
                                          <p:attrName>ppt_y</p:attrName>
                                        </p:attrNameLst>
                                      </p:cBhvr>
                                      <p:tavLst>
                                        <p:tav tm="0">
                                          <p:val>
                                            <p:strVal val="#ppt_y"/>
                                          </p:val>
                                        </p:tav>
                                        <p:tav tm="100000">
                                          <p:val>
                                            <p:strVal val="#ppt_y"/>
                                          </p:val>
                                        </p:tav>
                                      </p:tavLst>
                                    </p:anim>
                                    <p:animEffect transition="in" filter="wipe(right)" prLst="gradientSize: 0.1">
                                      <p:cBhvr>
                                        <p:cTn id="14" dur="1000"/>
                                        <p:tgtEl>
                                          <p:spTgt spid="13"/>
                                        </p:tgtEl>
                                      </p:cBhvr>
                                    </p:animEffect>
                                  </p:childTnLst>
                                </p:cTn>
                              </p:par>
                            </p:childTnLst>
                          </p:cTn>
                        </p:par>
                      </p:childTnLst>
                    </p:cTn>
                  </p:par>
                  <p:par>
                    <p:cTn id="15" fill="hold">
                      <p:stCondLst>
                        <p:cond delay="indefinite"/>
                      </p:stCondLst>
                      <p:childTnLst>
                        <p:par>
                          <p:cTn id="16" fill="hold">
                            <p:stCondLst>
                              <p:cond delay="0"/>
                            </p:stCondLst>
                            <p:childTnLst>
                              <p:par>
                                <p:cTn id="17" presetID="29"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1000" fill="hold"/>
                                        <p:tgtEl>
                                          <p:spTgt spid="5"/>
                                        </p:tgtEl>
                                        <p:attrNameLst>
                                          <p:attrName>ppt_x</p:attrName>
                                        </p:attrNameLst>
                                      </p:cBhvr>
                                      <p:tavLst>
                                        <p:tav tm="0">
                                          <p:val>
                                            <p:strVal val="#ppt_x-.2"/>
                                          </p:val>
                                        </p:tav>
                                        <p:tav tm="100000">
                                          <p:val>
                                            <p:strVal val="#ppt_x"/>
                                          </p:val>
                                        </p:tav>
                                      </p:tavLst>
                                    </p:anim>
                                    <p:anim calcmode="lin" valueType="num">
                                      <p:cBhvr>
                                        <p:cTn id="20"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21" dur="1000"/>
                                        <p:tgtEl>
                                          <p:spTgt spid="5"/>
                                        </p:tgtEl>
                                      </p:cBhvr>
                                    </p:animEffect>
                                  </p:childTnLst>
                                </p:cTn>
                              </p:par>
                              <p:par>
                                <p:cTn id="22" presetID="29" presetClass="entr" presetSubtype="0"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p:cTn id="24" dur="1000" fill="hold"/>
                                        <p:tgtEl>
                                          <p:spTgt spid="14"/>
                                        </p:tgtEl>
                                        <p:attrNameLst>
                                          <p:attrName>ppt_x</p:attrName>
                                        </p:attrNameLst>
                                      </p:cBhvr>
                                      <p:tavLst>
                                        <p:tav tm="0">
                                          <p:val>
                                            <p:strVal val="#ppt_x-.2"/>
                                          </p:val>
                                        </p:tav>
                                        <p:tav tm="100000">
                                          <p:val>
                                            <p:strVal val="#ppt_x"/>
                                          </p:val>
                                        </p:tav>
                                      </p:tavLst>
                                    </p:anim>
                                    <p:anim calcmode="lin" valueType="num">
                                      <p:cBhvr>
                                        <p:cTn id="25" dur="1000" fill="hold"/>
                                        <p:tgtEl>
                                          <p:spTgt spid="14"/>
                                        </p:tgtEl>
                                        <p:attrNameLst>
                                          <p:attrName>ppt_y</p:attrName>
                                        </p:attrNameLst>
                                      </p:cBhvr>
                                      <p:tavLst>
                                        <p:tav tm="0">
                                          <p:val>
                                            <p:strVal val="#ppt_y"/>
                                          </p:val>
                                        </p:tav>
                                        <p:tav tm="100000">
                                          <p:val>
                                            <p:strVal val="#ppt_y"/>
                                          </p:val>
                                        </p:tav>
                                      </p:tavLst>
                                    </p:anim>
                                    <p:animEffect transition="in" filter="wipe(right)" prLst="gradientSize: 0.1">
                                      <p:cBhvr>
                                        <p:cTn id="26" dur="1000"/>
                                        <p:tgtEl>
                                          <p:spTgt spid="14"/>
                                        </p:tgtEl>
                                      </p:cBhvr>
                                    </p:animEffect>
                                  </p:childTnLst>
                                </p:cTn>
                              </p:par>
                            </p:childTnLst>
                          </p:cTn>
                        </p:par>
                      </p:childTnLst>
                    </p:cTn>
                  </p:par>
                  <p:par>
                    <p:cTn id="27" fill="hold">
                      <p:stCondLst>
                        <p:cond delay="indefinite"/>
                      </p:stCondLst>
                      <p:childTnLst>
                        <p:par>
                          <p:cTn id="28" fill="hold">
                            <p:stCondLst>
                              <p:cond delay="0"/>
                            </p:stCondLst>
                            <p:childTnLst>
                              <p:par>
                                <p:cTn id="29" presetID="29"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1000" fill="hold"/>
                                        <p:tgtEl>
                                          <p:spTgt spid="15"/>
                                        </p:tgtEl>
                                        <p:attrNameLst>
                                          <p:attrName>ppt_x</p:attrName>
                                        </p:attrNameLst>
                                      </p:cBhvr>
                                      <p:tavLst>
                                        <p:tav tm="0">
                                          <p:val>
                                            <p:strVal val="#ppt_x-.2"/>
                                          </p:val>
                                        </p:tav>
                                        <p:tav tm="100000">
                                          <p:val>
                                            <p:strVal val="#ppt_x"/>
                                          </p:val>
                                        </p:tav>
                                      </p:tavLst>
                                    </p:anim>
                                    <p:anim calcmode="lin" valueType="num">
                                      <p:cBhvr>
                                        <p:cTn id="32" dur="1000" fill="hold"/>
                                        <p:tgtEl>
                                          <p:spTgt spid="15"/>
                                        </p:tgtEl>
                                        <p:attrNameLst>
                                          <p:attrName>ppt_y</p:attrName>
                                        </p:attrNameLst>
                                      </p:cBhvr>
                                      <p:tavLst>
                                        <p:tav tm="0">
                                          <p:val>
                                            <p:strVal val="#ppt_y"/>
                                          </p:val>
                                        </p:tav>
                                        <p:tav tm="100000">
                                          <p:val>
                                            <p:strVal val="#ppt_y"/>
                                          </p:val>
                                        </p:tav>
                                      </p:tavLst>
                                    </p:anim>
                                    <p:animEffect transition="in" filter="wipe(right)" prLst="gradientSize: 0.1">
                                      <p:cBhvr>
                                        <p:cTn id="33" dur="1000"/>
                                        <p:tgtEl>
                                          <p:spTgt spid="15"/>
                                        </p:tgtEl>
                                      </p:cBhvr>
                                    </p:animEffect>
                                  </p:childTnLst>
                                </p:cTn>
                              </p:par>
                              <p:par>
                                <p:cTn id="34" presetID="29" presetClass="entr" presetSubtype="0" fill="hold" grpId="0" nodeType="withEffect">
                                  <p:stCondLst>
                                    <p:cond delay="0"/>
                                  </p:stCondLst>
                                  <p:childTnLst>
                                    <p:set>
                                      <p:cBhvr>
                                        <p:cTn id="35" dur="1" fill="hold">
                                          <p:stCondLst>
                                            <p:cond delay="0"/>
                                          </p:stCondLst>
                                        </p:cTn>
                                        <p:tgtEl>
                                          <p:spTgt spid="7"/>
                                        </p:tgtEl>
                                        <p:attrNameLst>
                                          <p:attrName>style.visibility</p:attrName>
                                        </p:attrNameLst>
                                      </p:cBhvr>
                                      <p:to>
                                        <p:strVal val="visible"/>
                                      </p:to>
                                    </p:set>
                                    <p:anim calcmode="lin" valueType="num">
                                      <p:cBhvr>
                                        <p:cTn id="36" dur="1000" fill="hold"/>
                                        <p:tgtEl>
                                          <p:spTgt spid="7"/>
                                        </p:tgtEl>
                                        <p:attrNameLst>
                                          <p:attrName>ppt_x</p:attrName>
                                        </p:attrNameLst>
                                      </p:cBhvr>
                                      <p:tavLst>
                                        <p:tav tm="0">
                                          <p:val>
                                            <p:strVal val="#ppt_x-.2"/>
                                          </p:val>
                                        </p:tav>
                                        <p:tav tm="100000">
                                          <p:val>
                                            <p:strVal val="#ppt_x"/>
                                          </p:val>
                                        </p:tav>
                                      </p:tavLst>
                                    </p:anim>
                                    <p:anim calcmode="lin" valueType="num">
                                      <p:cBhvr>
                                        <p:cTn id="37"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38" dur="1000"/>
                                        <p:tgtEl>
                                          <p:spTgt spid="7"/>
                                        </p:tgtEl>
                                      </p:cBhvr>
                                    </p:animEffect>
                                  </p:childTnLst>
                                </p:cTn>
                              </p:par>
                            </p:childTnLst>
                          </p:cTn>
                        </p:par>
                      </p:childTnLst>
                    </p:cTn>
                  </p:par>
                  <p:par>
                    <p:cTn id="39" fill="hold">
                      <p:stCondLst>
                        <p:cond delay="indefinite"/>
                      </p:stCondLst>
                      <p:childTnLst>
                        <p:par>
                          <p:cTn id="40" fill="hold">
                            <p:stCondLst>
                              <p:cond delay="0"/>
                            </p:stCondLst>
                            <p:childTnLst>
                              <p:par>
                                <p:cTn id="41" presetID="29" presetClass="entr" presetSubtype="0" fill="hold" grpId="0" nodeType="click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ppt_x</p:attrName>
                                        </p:attrNameLst>
                                      </p:cBhvr>
                                      <p:tavLst>
                                        <p:tav tm="0">
                                          <p:val>
                                            <p:strVal val="#ppt_x-.2"/>
                                          </p:val>
                                        </p:tav>
                                        <p:tav tm="100000">
                                          <p:val>
                                            <p:strVal val="#ppt_x"/>
                                          </p:val>
                                        </p:tav>
                                      </p:tavLst>
                                    </p:anim>
                                    <p:anim calcmode="lin" valueType="num">
                                      <p:cBhvr>
                                        <p:cTn id="44"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45" dur="1000"/>
                                        <p:tgtEl>
                                          <p:spTgt spid="6"/>
                                        </p:tgtEl>
                                      </p:cBhvr>
                                    </p:animEffect>
                                  </p:childTnLst>
                                </p:cTn>
                              </p:par>
                              <p:par>
                                <p:cTn id="46" presetID="29" presetClass="entr" presetSubtype="0" fill="hold" grpId="0" nodeType="with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p:cTn id="48" dur="1000" fill="hold"/>
                                        <p:tgtEl>
                                          <p:spTgt spid="16"/>
                                        </p:tgtEl>
                                        <p:attrNameLst>
                                          <p:attrName>ppt_x</p:attrName>
                                        </p:attrNameLst>
                                      </p:cBhvr>
                                      <p:tavLst>
                                        <p:tav tm="0">
                                          <p:val>
                                            <p:strVal val="#ppt_x-.2"/>
                                          </p:val>
                                        </p:tav>
                                        <p:tav tm="100000">
                                          <p:val>
                                            <p:strVal val="#ppt_x"/>
                                          </p:val>
                                        </p:tav>
                                      </p:tavLst>
                                    </p:anim>
                                    <p:anim calcmode="lin" valueType="num">
                                      <p:cBhvr>
                                        <p:cTn id="49" dur="1000" fill="hold"/>
                                        <p:tgtEl>
                                          <p:spTgt spid="16"/>
                                        </p:tgtEl>
                                        <p:attrNameLst>
                                          <p:attrName>ppt_y</p:attrName>
                                        </p:attrNameLst>
                                      </p:cBhvr>
                                      <p:tavLst>
                                        <p:tav tm="0">
                                          <p:val>
                                            <p:strVal val="#ppt_y"/>
                                          </p:val>
                                        </p:tav>
                                        <p:tav tm="100000">
                                          <p:val>
                                            <p:strVal val="#ppt_y"/>
                                          </p:val>
                                        </p:tav>
                                      </p:tavLst>
                                    </p:anim>
                                    <p:animEffect transition="in" filter="wipe(right)" prLst="gradientSize: 0.1">
                                      <p:cBhvr>
                                        <p:cTn id="50" dur="1000"/>
                                        <p:tgtEl>
                                          <p:spTgt spid="16"/>
                                        </p:tgtEl>
                                      </p:cBhvr>
                                    </p:animEffect>
                                  </p:childTnLst>
                                </p:cTn>
                              </p:par>
                            </p:childTnLst>
                          </p:cTn>
                        </p:par>
                      </p:childTnLst>
                    </p:cTn>
                  </p:par>
                  <p:par>
                    <p:cTn id="51" fill="hold">
                      <p:stCondLst>
                        <p:cond delay="indefinite"/>
                      </p:stCondLst>
                      <p:childTnLst>
                        <p:par>
                          <p:cTn id="52" fill="hold">
                            <p:stCondLst>
                              <p:cond delay="0"/>
                            </p:stCondLst>
                            <p:childTnLst>
                              <p:par>
                                <p:cTn id="53" presetID="29" presetClass="entr" presetSubtype="0" fill="hold" grpId="0" nodeType="clickEffect">
                                  <p:stCondLst>
                                    <p:cond delay="0"/>
                                  </p:stCondLst>
                                  <p:childTnLst>
                                    <p:set>
                                      <p:cBhvr>
                                        <p:cTn id="54" dur="1" fill="hold">
                                          <p:stCondLst>
                                            <p:cond delay="0"/>
                                          </p:stCondLst>
                                        </p:cTn>
                                        <p:tgtEl>
                                          <p:spTgt spid="8"/>
                                        </p:tgtEl>
                                        <p:attrNameLst>
                                          <p:attrName>style.visibility</p:attrName>
                                        </p:attrNameLst>
                                      </p:cBhvr>
                                      <p:to>
                                        <p:strVal val="visible"/>
                                      </p:to>
                                    </p:set>
                                    <p:anim calcmode="lin" valueType="num">
                                      <p:cBhvr>
                                        <p:cTn id="55" dur="1000" fill="hold"/>
                                        <p:tgtEl>
                                          <p:spTgt spid="8"/>
                                        </p:tgtEl>
                                        <p:attrNameLst>
                                          <p:attrName>ppt_x</p:attrName>
                                        </p:attrNameLst>
                                      </p:cBhvr>
                                      <p:tavLst>
                                        <p:tav tm="0">
                                          <p:val>
                                            <p:strVal val="#ppt_x-.2"/>
                                          </p:val>
                                        </p:tav>
                                        <p:tav tm="100000">
                                          <p:val>
                                            <p:strVal val="#ppt_x"/>
                                          </p:val>
                                        </p:tav>
                                      </p:tavLst>
                                    </p:anim>
                                    <p:anim calcmode="lin" valueType="num">
                                      <p:cBhvr>
                                        <p:cTn id="56" dur="1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57" dur="1000"/>
                                        <p:tgtEl>
                                          <p:spTgt spid="8"/>
                                        </p:tgtEl>
                                      </p:cBhvr>
                                    </p:animEffect>
                                  </p:childTnLst>
                                </p:cTn>
                              </p:par>
                              <p:par>
                                <p:cTn id="58" presetID="29" presetClass="entr" presetSubtype="0" fill="hold" grpId="0" nodeType="withEffect">
                                  <p:stCondLst>
                                    <p:cond delay="0"/>
                                  </p:stCondLst>
                                  <p:childTnLst>
                                    <p:set>
                                      <p:cBhvr>
                                        <p:cTn id="59" dur="1" fill="hold">
                                          <p:stCondLst>
                                            <p:cond delay="0"/>
                                          </p:stCondLst>
                                        </p:cTn>
                                        <p:tgtEl>
                                          <p:spTgt spid="17"/>
                                        </p:tgtEl>
                                        <p:attrNameLst>
                                          <p:attrName>style.visibility</p:attrName>
                                        </p:attrNameLst>
                                      </p:cBhvr>
                                      <p:to>
                                        <p:strVal val="visible"/>
                                      </p:to>
                                    </p:set>
                                    <p:anim calcmode="lin" valueType="num">
                                      <p:cBhvr>
                                        <p:cTn id="60" dur="1000" fill="hold"/>
                                        <p:tgtEl>
                                          <p:spTgt spid="17"/>
                                        </p:tgtEl>
                                        <p:attrNameLst>
                                          <p:attrName>ppt_x</p:attrName>
                                        </p:attrNameLst>
                                      </p:cBhvr>
                                      <p:tavLst>
                                        <p:tav tm="0">
                                          <p:val>
                                            <p:strVal val="#ppt_x-.2"/>
                                          </p:val>
                                        </p:tav>
                                        <p:tav tm="100000">
                                          <p:val>
                                            <p:strVal val="#ppt_x"/>
                                          </p:val>
                                        </p:tav>
                                      </p:tavLst>
                                    </p:anim>
                                    <p:anim calcmode="lin" valueType="num">
                                      <p:cBhvr>
                                        <p:cTn id="61" dur="1000" fill="hold"/>
                                        <p:tgtEl>
                                          <p:spTgt spid="17"/>
                                        </p:tgtEl>
                                        <p:attrNameLst>
                                          <p:attrName>ppt_y</p:attrName>
                                        </p:attrNameLst>
                                      </p:cBhvr>
                                      <p:tavLst>
                                        <p:tav tm="0">
                                          <p:val>
                                            <p:strVal val="#ppt_y"/>
                                          </p:val>
                                        </p:tav>
                                        <p:tav tm="100000">
                                          <p:val>
                                            <p:strVal val="#ppt_y"/>
                                          </p:val>
                                        </p:tav>
                                      </p:tavLst>
                                    </p:anim>
                                    <p:animEffect transition="in" filter="wipe(right)" prLst="gradientSize: 0.1">
                                      <p:cBhvr>
                                        <p:cTn id="62" dur="1000"/>
                                        <p:tgtEl>
                                          <p:spTgt spid="17"/>
                                        </p:tgtEl>
                                      </p:cBhvr>
                                    </p:animEffect>
                                  </p:childTnLst>
                                </p:cTn>
                              </p:par>
                            </p:childTnLst>
                          </p:cTn>
                        </p:par>
                      </p:childTnLst>
                    </p:cTn>
                  </p:par>
                  <p:par>
                    <p:cTn id="63" fill="hold">
                      <p:stCondLst>
                        <p:cond delay="indefinite"/>
                      </p:stCondLst>
                      <p:childTnLst>
                        <p:par>
                          <p:cTn id="64" fill="hold">
                            <p:stCondLst>
                              <p:cond delay="0"/>
                            </p:stCondLst>
                            <p:childTnLst>
                              <p:par>
                                <p:cTn id="65" presetID="29" presetClass="entr" presetSubtype="0" fill="hold" grpId="0" nodeType="clickEffect">
                                  <p:stCondLst>
                                    <p:cond delay="0"/>
                                  </p:stCondLst>
                                  <p:childTnLst>
                                    <p:set>
                                      <p:cBhvr>
                                        <p:cTn id="66" dur="1" fill="hold">
                                          <p:stCondLst>
                                            <p:cond delay="0"/>
                                          </p:stCondLst>
                                        </p:cTn>
                                        <p:tgtEl>
                                          <p:spTgt spid="9"/>
                                        </p:tgtEl>
                                        <p:attrNameLst>
                                          <p:attrName>style.visibility</p:attrName>
                                        </p:attrNameLst>
                                      </p:cBhvr>
                                      <p:to>
                                        <p:strVal val="visible"/>
                                      </p:to>
                                    </p:set>
                                    <p:anim calcmode="lin" valueType="num">
                                      <p:cBhvr>
                                        <p:cTn id="67" dur="1000" fill="hold"/>
                                        <p:tgtEl>
                                          <p:spTgt spid="9"/>
                                        </p:tgtEl>
                                        <p:attrNameLst>
                                          <p:attrName>ppt_x</p:attrName>
                                        </p:attrNameLst>
                                      </p:cBhvr>
                                      <p:tavLst>
                                        <p:tav tm="0">
                                          <p:val>
                                            <p:strVal val="#ppt_x-.2"/>
                                          </p:val>
                                        </p:tav>
                                        <p:tav tm="100000">
                                          <p:val>
                                            <p:strVal val="#ppt_x"/>
                                          </p:val>
                                        </p:tav>
                                      </p:tavLst>
                                    </p:anim>
                                    <p:anim calcmode="lin" valueType="num">
                                      <p:cBhvr>
                                        <p:cTn id="68" dur="1000" fill="hold"/>
                                        <p:tgtEl>
                                          <p:spTgt spid="9"/>
                                        </p:tgtEl>
                                        <p:attrNameLst>
                                          <p:attrName>ppt_y</p:attrName>
                                        </p:attrNameLst>
                                      </p:cBhvr>
                                      <p:tavLst>
                                        <p:tav tm="0">
                                          <p:val>
                                            <p:strVal val="#ppt_y"/>
                                          </p:val>
                                        </p:tav>
                                        <p:tav tm="100000">
                                          <p:val>
                                            <p:strVal val="#ppt_y"/>
                                          </p:val>
                                        </p:tav>
                                      </p:tavLst>
                                    </p:anim>
                                    <p:animEffect transition="in" filter="wipe(right)" prLst="gradientSize: 0.1">
                                      <p:cBhvr>
                                        <p:cTn id="69" dur="1000"/>
                                        <p:tgtEl>
                                          <p:spTgt spid="9"/>
                                        </p:tgtEl>
                                      </p:cBhvr>
                                    </p:animEffect>
                                  </p:childTnLst>
                                </p:cTn>
                              </p:par>
                              <p:par>
                                <p:cTn id="70" presetID="29" presetClass="entr" presetSubtype="0" fill="hold" grpId="0" nodeType="withEffect">
                                  <p:stCondLst>
                                    <p:cond delay="0"/>
                                  </p:stCondLst>
                                  <p:childTnLst>
                                    <p:set>
                                      <p:cBhvr>
                                        <p:cTn id="71" dur="1" fill="hold">
                                          <p:stCondLst>
                                            <p:cond delay="0"/>
                                          </p:stCondLst>
                                        </p:cTn>
                                        <p:tgtEl>
                                          <p:spTgt spid="18"/>
                                        </p:tgtEl>
                                        <p:attrNameLst>
                                          <p:attrName>style.visibility</p:attrName>
                                        </p:attrNameLst>
                                      </p:cBhvr>
                                      <p:to>
                                        <p:strVal val="visible"/>
                                      </p:to>
                                    </p:set>
                                    <p:anim calcmode="lin" valueType="num">
                                      <p:cBhvr>
                                        <p:cTn id="72" dur="1000" fill="hold"/>
                                        <p:tgtEl>
                                          <p:spTgt spid="18"/>
                                        </p:tgtEl>
                                        <p:attrNameLst>
                                          <p:attrName>ppt_x</p:attrName>
                                        </p:attrNameLst>
                                      </p:cBhvr>
                                      <p:tavLst>
                                        <p:tav tm="0">
                                          <p:val>
                                            <p:strVal val="#ppt_x-.2"/>
                                          </p:val>
                                        </p:tav>
                                        <p:tav tm="100000">
                                          <p:val>
                                            <p:strVal val="#ppt_x"/>
                                          </p:val>
                                        </p:tav>
                                      </p:tavLst>
                                    </p:anim>
                                    <p:anim calcmode="lin" valueType="num">
                                      <p:cBhvr>
                                        <p:cTn id="73" dur="1000" fill="hold"/>
                                        <p:tgtEl>
                                          <p:spTgt spid="18"/>
                                        </p:tgtEl>
                                        <p:attrNameLst>
                                          <p:attrName>ppt_y</p:attrName>
                                        </p:attrNameLst>
                                      </p:cBhvr>
                                      <p:tavLst>
                                        <p:tav tm="0">
                                          <p:val>
                                            <p:strVal val="#ppt_y"/>
                                          </p:val>
                                        </p:tav>
                                        <p:tav tm="100000">
                                          <p:val>
                                            <p:strVal val="#ppt_y"/>
                                          </p:val>
                                        </p:tav>
                                      </p:tavLst>
                                    </p:anim>
                                    <p:animEffect transition="in" filter="wipe(right)" prLst="gradientSize: 0.1">
                                      <p:cBhvr>
                                        <p:cTn id="74" dur="1000"/>
                                        <p:tgtEl>
                                          <p:spTgt spid="18"/>
                                        </p:tgtEl>
                                      </p:cBhvr>
                                    </p:animEffect>
                                  </p:childTnLst>
                                </p:cTn>
                              </p:par>
                            </p:childTnLst>
                          </p:cTn>
                        </p:par>
                      </p:childTnLst>
                    </p:cTn>
                  </p:par>
                  <p:par>
                    <p:cTn id="75" fill="hold">
                      <p:stCondLst>
                        <p:cond delay="indefinite"/>
                      </p:stCondLst>
                      <p:childTnLst>
                        <p:par>
                          <p:cTn id="76" fill="hold">
                            <p:stCondLst>
                              <p:cond delay="0"/>
                            </p:stCondLst>
                            <p:childTnLst>
                              <p:par>
                                <p:cTn id="77" presetID="29" presetClass="entr" presetSubtype="0" fill="hold" grpId="0" nodeType="clickEffect">
                                  <p:stCondLst>
                                    <p:cond delay="0"/>
                                  </p:stCondLst>
                                  <p:childTnLst>
                                    <p:set>
                                      <p:cBhvr>
                                        <p:cTn id="78" dur="1" fill="hold">
                                          <p:stCondLst>
                                            <p:cond delay="0"/>
                                          </p:stCondLst>
                                        </p:cTn>
                                        <p:tgtEl>
                                          <p:spTgt spid="11"/>
                                        </p:tgtEl>
                                        <p:attrNameLst>
                                          <p:attrName>style.visibility</p:attrName>
                                        </p:attrNameLst>
                                      </p:cBhvr>
                                      <p:to>
                                        <p:strVal val="visible"/>
                                      </p:to>
                                    </p:set>
                                    <p:anim calcmode="lin" valueType="num">
                                      <p:cBhvr>
                                        <p:cTn id="79" dur="1000" fill="hold"/>
                                        <p:tgtEl>
                                          <p:spTgt spid="11"/>
                                        </p:tgtEl>
                                        <p:attrNameLst>
                                          <p:attrName>ppt_x</p:attrName>
                                        </p:attrNameLst>
                                      </p:cBhvr>
                                      <p:tavLst>
                                        <p:tav tm="0">
                                          <p:val>
                                            <p:strVal val="#ppt_x-.2"/>
                                          </p:val>
                                        </p:tav>
                                        <p:tav tm="100000">
                                          <p:val>
                                            <p:strVal val="#ppt_x"/>
                                          </p:val>
                                        </p:tav>
                                      </p:tavLst>
                                    </p:anim>
                                    <p:anim calcmode="lin" valueType="num">
                                      <p:cBhvr>
                                        <p:cTn id="80" dur="1000" fill="hold"/>
                                        <p:tgtEl>
                                          <p:spTgt spid="11"/>
                                        </p:tgtEl>
                                        <p:attrNameLst>
                                          <p:attrName>ppt_y</p:attrName>
                                        </p:attrNameLst>
                                      </p:cBhvr>
                                      <p:tavLst>
                                        <p:tav tm="0">
                                          <p:val>
                                            <p:strVal val="#ppt_y"/>
                                          </p:val>
                                        </p:tav>
                                        <p:tav tm="100000">
                                          <p:val>
                                            <p:strVal val="#ppt_y"/>
                                          </p:val>
                                        </p:tav>
                                      </p:tavLst>
                                    </p:anim>
                                    <p:animEffect transition="in" filter="wipe(right)" prLst="gradientSize: 0.1">
                                      <p:cBhvr>
                                        <p:cTn id="81" dur="1000"/>
                                        <p:tgtEl>
                                          <p:spTgt spid="11"/>
                                        </p:tgtEl>
                                      </p:cBhvr>
                                    </p:animEffect>
                                  </p:childTnLst>
                                </p:cTn>
                              </p:par>
                              <p:par>
                                <p:cTn id="82" presetID="29" presetClass="entr" presetSubtype="0" fill="hold" grpId="0" nodeType="withEffect">
                                  <p:stCondLst>
                                    <p:cond delay="0"/>
                                  </p:stCondLst>
                                  <p:childTnLst>
                                    <p:set>
                                      <p:cBhvr>
                                        <p:cTn id="83" dur="1" fill="hold">
                                          <p:stCondLst>
                                            <p:cond delay="0"/>
                                          </p:stCondLst>
                                        </p:cTn>
                                        <p:tgtEl>
                                          <p:spTgt spid="19"/>
                                        </p:tgtEl>
                                        <p:attrNameLst>
                                          <p:attrName>style.visibility</p:attrName>
                                        </p:attrNameLst>
                                      </p:cBhvr>
                                      <p:to>
                                        <p:strVal val="visible"/>
                                      </p:to>
                                    </p:set>
                                    <p:anim calcmode="lin" valueType="num">
                                      <p:cBhvr>
                                        <p:cTn id="84" dur="1000" fill="hold"/>
                                        <p:tgtEl>
                                          <p:spTgt spid="19"/>
                                        </p:tgtEl>
                                        <p:attrNameLst>
                                          <p:attrName>ppt_x</p:attrName>
                                        </p:attrNameLst>
                                      </p:cBhvr>
                                      <p:tavLst>
                                        <p:tav tm="0">
                                          <p:val>
                                            <p:strVal val="#ppt_x-.2"/>
                                          </p:val>
                                        </p:tav>
                                        <p:tav tm="100000">
                                          <p:val>
                                            <p:strVal val="#ppt_x"/>
                                          </p:val>
                                        </p:tav>
                                      </p:tavLst>
                                    </p:anim>
                                    <p:anim calcmode="lin" valueType="num">
                                      <p:cBhvr>
                                        <p:cTn id="85" dur="1000" fill="hold"/>
                                        <p:tgtEl>
                                          <p:spTgt spid="19"/>
                                        </p:tgtEl>
                                        <p:attrNameLst>
                                          <p:attrName>ppt_y</p:attrName>
                                        </p:attrNameLst>
                                      </p:cBhvr>
                                      <p:tavLst>
                                        <p:tav tm="0">
                                          <p:val>
                                            <p:strVal val="#ppt_y"/>
                                          </p:val>
                                        </p:tav>
                                        <p:tav tm="100000">
                                          <p:val>
                                            <p:strVal val="#ppt_y"/>
                                          </p:val>
                                        </p:tav>
                                      </p:tavLst>
                                    </p:anim>
                                    <p:animEffect transition="in" filter="wipe(right)" prLst="gradientSize: 0.1">
                                      <p:cBhvr>
                                        <p:cTn id="86" dur="1000"/>
                                        <p:tgtEl>
                                          <p:spTgt spid="19"/>
                                        </p:tgtEl>
                                      </p:cBhvr>
                                    </p:animEffect>
                                  </p:childTnLst>
                                </p:cTn>
                              </p:par>
                            </p:childTnLst>
                          </p:cTn>
                        </p:par>
                      </p:childTnLst>
                    </p:cTn>
                  </p:par>
                  <p:par>
                    <p:cTn id="87" fill="hold">
                      <p:stCondLst>
                        <p:cond delay="indefinite"/>
                      </p:stCondLst>
                      <p:childTnLst>
                        <p:par>
                          <p:cTn id="88" fill="hold">
                            <p:stCondLst>
                              <p:cond delay="0"/>
                            </p:stCondLst>
                            <p:childTnLst>
                              <p:par>
                                <p:cTn id="89" presetID="49" presetClass="entr" presetSubtype="0" decel="100000" fill="hold" grpId="0" nodeType="clickEffect">
                                  <p:stCondLst>
                                    <p:cond delay="0"/>
                                  </p:stCondLst>
                                  <p:childTnLst>
                                    <p:set>
                                      <p:cBhvr>
                                        <p:cTn id="90" dur="1" fill="hold">
                                          <p:stCondLst>
                                            <p:cond delay="0"/>
                                          </p:stCondLst>
                                        </p:cTn>
                                        <p:tgtEl>
                                          <p:spTgt spid="12"/>
                                        </p:tgtEl>
                                        <p:attrNameLst>
                                          <p:attrName>style.visibility</p:attrName>
                                        </p:attrNameLst>
                                      </p:cBhvr>
                                      <p:to>
                                        <p:strVal val="visible"/>
                                      </p:to>
                                    </p:set>
                                    <p:anim calcmode="lin" valueType="num">
                                      <p:cBhvr>
                                        <p:cTn id="91" dur="500" fill="hold"/>
                                        <p:tgtEl>
                                          <p:spTgt spid="12"/>
                                        </p:tgtEl>
                                        <p:attrNameLst>
                                          <p:attrName>ppt_w</p:attrName>
                                        </p:attrNameLst>
                                      </p:cBhvr>
                                      <p:tavLst>
                                        <p:tav tm="0">
                                          <p:val>
                                            <p:fltVal val="0"/>
                                          </p:val>
                                        </p:tav>
                                        <p:tav tm="100000">
                                          <p:val>
                                            <p:strVal val="#ppt_w"/>
                                          </p:val>
                                        </p:tav>
                                      </p:tavLst>
                                    </p:anim>
                                    <p:anim calcmode="lin" valueType="num">
                                      <p:cBhvr>
                                        <p:cTn id="92" dur="500" fill="hold"/>
                                        <p:tgtEl>
                                          <p:spTgt spid="12"/>
                                        </p:tgtEl>
                                        <p:attrNameLst>
                                          <p:attrName>ppt_h</p:attrName>
                                        </p:attrNameLst>
                                      </p:cBhvr>
                                      <p:tavLst>
                                        <p:tav tm="0">
                                          <p:val>
                                            <p:fltVal val="0"/>
                                          </p:val>
                                        </p:tav>
                                        <p:tav tm="100000">
                                          <p:val>
                                            <p:strVal val="#ppt_h"/>
                                          </p:val>
                                        </p:tav>
                                      </p:tavLst>
                                    </p:anim>
                                    <p:anim calcmode="lin" valueType="num">
                                      <p:cBhvr>
                                        <p:cTn id="93" dur="500" fill="hold"/>
                                        <p:tgtEl>
                                          <p:spTgt spid="12"/>
                                        </p:tgtEl>
                                        <p:attrNameLst>
                                          <p:attrName>style.rotation</p:attrName>
                                        </p:attrNameLst>
                                      </p:cBhvr>
                                      <p:tavLst>
                                        <p:tav tm="0">
                                          <p:val>
                                            <p:fltVal val="360"/>
                                          </p:val>
                                        </p:tav>
                                        <p:tav tm="100000">
                                          <p:val>
                                            <p:fltVal val="0"/>
                                          </p:val>
                                        </p:tav>
                                      </p:tavLst>
                                    </p:anim>
                                    <p:animEffect transition="in" filter="fade">
                                      <p:cBhvr>
                                        <p:cTn id="94" dur="500"/>
                                        <p:tgtEl>
                                          <p:spTgt spid="12"/>
                                        </p:tgtEl>
                                      </p:cBhvr>
                                    </p:animEffect>
                                  </p:childTnLst>
                                </p:cTn>
                              </p:par>
                              <p:par>
                                <p:cTn id="95" presetID="49" presetClass="entr" presetSubtype="0" decel="100000" fill="hold" grpId="0" nodeType="withEffect">
                                  <p:stCondLst>
                                    <p:cond delay="0"/>
                                  </p:stCondLst>
                                  <p:childTnLst>
                                    <p:set>
                                      <p:cBhvr>
                                        <p:cTn id="96" dur="1" fill="hold">
                                          <p:stCondLst>
                                            <p:cond delay="0"/>
                                          </p:stCondLst>
                                        </p:cTn>
                                        <p:tgtEl>
                                          <p:spTgt spid="10"/>
                                        </p:tgtEl>
                                        <p:attrNameLst>
                                          <p:attrName>style.visibility</p:attrName>
                                        </p:attrNameLst>
                                      </p:cBhvr>
                                      <p:to>
                                        <p:strVal val="visible"/>
                                      </p:to>
                                    </p:set>
                                    <p:anim calcmode="lin" valueType="num">
                                      <p:cBhvr>
                                        <p:cTn id="97" dur="500" fill="hold"/>
                                        <p:tgtEl>
                                          <p:spTgt spid="10"/>
                                        </p:tgtEl>
                                        <p:attrNameLst>
                                          <p:attrName>ppt_w</p:attrName>
                                        </p:attrNameLst>
                                      </p:cBhvr>
                                      <p:tavLst>
                                        <p:tav tm="0">
                                          <p:val>
                                            <p:fltVal val="0"/>
                                          </p:val>
                                        </p:tav>
                                        <p:tav tm="100000">
                                          <p:val>
                                            <p:strVal val="#ppt_w"/>
                                          </p:val>
                                        </p:tav>
                                      </p:tavLst>
                                    </p:anim>
                                    <p:anim calcmode="lin" valueType="num">
                                      <p:cBhvr>
                                        <p:cTn id="98" dur="500" fill="hold"/>
                                        <p:tgtEl>
                                          <p:spTgt spid="10"/>
                                        </p:tgtEl>
                                        <p:attrNameLst>
                                          <p:attrName>ppt_h</p:attrName>
                                        </p:attrNameLst>
                                      </p:cBhvr>
                                      <p:tavLst>
                                        <p:tav tm="0">
                                          <p:val>
                                            <p:fltVal val="0"/>
                                          </p:val>
                                        </p:tav>
                                        <p:tav tm="100000">
                                          <p:val>
                                            <p:strVal val="#ppt_h"/>
                                          </p:val>
                                        </p:tav>
                                      </p:tavLst>
                                    </p:anim>
                                    <p:anim calcmode="lin" valueType="num">
                                      <p:cBhvr>
                                        <p:cTn id="99" dur="500" fill="hold"/>
                                        <p:tgtEl>
                                          <p:spTgt spid="10"/>
                                        </p:tgtEl>
                                        <p:attrNameLst>
                                          <p:attrName>style.rotation</p:attrName>
                                        </p:attrNameLst>
                                      </p:cBhvr>
                                      <p:tavLst>
                                        <p:tav tm="0">
                                          <p:val>
                                            <p:fltVal val="360"/>
                                          </p:val>
                                        </p:tav>
                                        <p:tav tm="100000">
                                          <p:val>
                                            <p:fltVal val="0"/>
                                          </p:val>
                                        </p:tav>
                                      </p:tavLst>
                                    </p:anim>
                                    <p:animEffect transition="in" filter="fade">
                                      <p:cBhvr>
                                        <p:cTn id="10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p:bldP spid="14" grpId="0"/>
      <p:bldP spid="15" grpId="0"/>
      <p:bldP spid="16" grpId="0"/>
      <p:bldP spid="17" grpId="0"/>
      <p:bldP spid="18" grpId="0"/>
      <p:bldP spid="1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502920" y="530352"/>
            <a:ext cx="8183880" cy="5346920"/>
          </a:xfrm>
        </p:spPr>
        <p:txBody>
          <a:bodyPr>
            <a:normAutofit/>
          </a:bodyPr>
          <a:lstStyle/>
          <a:p>
            <a:endParaRPr lang="ar-SA" sz="2400" dirty="0" smtClean="0"/>
          </a:p>
          <a:p>
            <a:r>
              <a:rPr lang="ar-SA" sz="2400" dirty="0" smtClean="0"/>
              <a:t>وسوف نتبع في دراستنا نظام التصنيف الذي وضعه </a:t>
            </a:r>
            <a:r>
              <a:rPr lang="ar-SA" sz="2000" b="1" dirty="0" err="1" smtClean="0">
                <a:solidFill>
                  <a:schemeClr val="accent1">
                    <a:lumMod val="75000"/>
                  </a:schemeClr>
                </a:solidFill>
              </a:rPr>
              <a:t>الكسوبولس</a:t>
            </a:r>
            <a:r>
              <a:rPr lang="ar-SA" sz="2000" dirty="0" smtClean="0">
                <a:solidFill>
                  <a:schemeClr val="accent1">
                    <a:lumMod val="75000"/>
                  </a:schemeClr>
                </a:solidFill>
              </a:rPr>
              <a:t> و</a:t>
            </a:r>
            <a:r>
              <a:rPr lang="ar-SA" sz="2000" b="1" dirty="0" smtClean="0">
                <a:solidFill>
                  <a:schemeClr val="accent1">
                    <a:lumMod val="75000"/>
                  </a:schemeClr>
                </a:solidFill>
              </a:rPr>
              <a:t>مميز</a:t>
            </a:r>
            <a:r>
              <a:rPr lang="ar-SA" sz="2000" dirty="0" smtClean="0">
                <a:solidFill>
                  <a:schemeClr val="accent1">
                    <a:lumMod val="75000"/>
                  </a:schemeClr>
                </a:solidFill>
              </a:rPr>
              <a:t> (</a:t>
            </a:r>
            <a:r>
              <a:rPr lang="en-US" sz="2000" b="1" i="1" dirty="0" err="1" smtClean="0">
                <a:solidFill>
                  <a:schemeClr val="accent1">
                    <a:lumMod val="75000"/>
                  </a:schemeClr>
                </a:solidFill>
                <a:cs typeface="Majalla UI"/>
              </a:rPr>
              <a:t>Alexo</a:t>
            </a:r>
            <a:r>
              <a:rPr lang="en-US" sz="2000" b="1" i="1" dirty="0" smtClean="0">
                <a:solidFill>
                  <a:schemeClr val="accent1">
                    <a:lumMod val="75000"/>
                  </a:schemeClr>
                </a:solidFill>
                <a:cs typeface="Majalla UI"/>
              </a:rPr>
              <a:t> </a:t>
            </a:r>
            <a:r>
              <a:rPr lang="en-US" sz="2000" b="1" i="1" dirty="0" err="1" smtClean="0">
                <a:solidFill>
                  <a:schemeClr val="accent1">
                    <a:lumMod val="75000"/>
                  </a:schemeClr>
                </a:solidFill>
                <a:cs typeface="Majalla UI"/>
              </a:rPr>
              <a:t>poulos</a:t>
            </a:r>
            <a:r>
              <a:rPr lang="en-US" sz="2000" b="1" i="1" dirty="0" smtClean="0">
                <a:solidFill>
                  <a:schemeClr val="accent1">
                    <a:lumMod val="75000"/>
                  </a:schemeClr>
                </a:solidFill>
                <a:cs typeface="Majalla UI"/>
              </a:rPr>
              <a:t> and Mims 1979</a:t>
            </a:r>
            <a:r>
              <a:rPr lang="ar-SA" sz="2000" b="1" i="1" dirty="0" smtClean="0">
                <a:solidFill>
                  <a:schemeClr val="accent1">
                    <a:lumMod val="75000"/>
                  </a:schemeClr>
                </a:solidFill>
              </a:rPr>
              <a:t> </a:t>
            </a:r>
            <a:r>
              <a:rPr lang="ar-SA" sz="2000" dirty="0" smtClean="0">
                <a:solidFill>
                  <a:schemeClr val="accent1">
                    <a:lumMod val="75000"/>
                  </a:schemeClr>
                </a:solidFill>
              </a:rPr>
              <a:t>) </a:t>
            </a:r>
          </a:p>
          <a:p>
            <a:pPr>
              <a:buNone/>
            </a:pPr>
            <a:r>
              <a:rPr lang="ar-SA" sz="2000" dirty="0" smtClean="0">
                <a:solidFill>
                  <a:schemeClr val="accent1">
                    <a:lumMod val="75000"/>
                  </a:schemeClr>
                </a:solidFill>
              </a:rPr>
              <a:t>  </a:t>
            </a:r>
            <a:r>
              <a:rPr lang="ar-SA" sz="2400" dirty="0" smtClean="0"/>
              <a:t>في خلال مؤلفهما " مقدمة في علم الفطريات " الذي يعد من أحدث وأهم ما كتب في هذا المجال حيث تتم فيه تقسيمات الفطريات إلى ثلاثة أقسام رئيسية ينقسم كل منها إلى طوائف تندرج تحت رتب وفصائل وأجناس وأنواع وهذه الأقسام هي : -</a:t>
            </a:r>
          </a:p>
          <a:p>
            <a:r>
              <a:rPr lang="ar-SA" sz="2200" b="1" dirty="0" smtClean="0">
                <a:solidFill>
                  <a:srgbClr val="9900CC"/>
                </a:solidFill>
                <a:latin typeface="Arial" pitchFamily="34" charset="0"/>
                <a:cs typeface="Arial" pitchFamily="34" charset="0"/>
              </a:rPr>
              <a:t>قسم الفطريات العارية        </a:t>
            </a:r>
            <a:r>
              <a:rPr lang="en-US" sz="2200" b="1" dirty="0" smtClean="0">
                <a:solidFill>
                  <a:srgbClr val="9900CC"/>
                </a:solidFill>
                <a:latin typeface="Arial" pitchFamily="34" charset="0"/>
                <a:cs typeface="Arial" pitchFamily="34" charset="0"/>
              </a:rPr>
              <a:t>Division1. </a:t>
            </a:r>
            <a:r>
              <a:rPr lang="en-US" sz="2200" b="1" dirty="0" err="1" smtClean="0">
                <a:solidFill>
                  <a:srgbClr val="9900CC"/>
                </a:solidFill>
                <a:latin typeface="Arial" pitchFamily="34" charset="0"/>
                <a:cs typeface="Arial" pitchFamily="34" charset="0"/>
              </a:rPr>
              <a:t>Gymnomycota</a:t>
            </a:r>
            <a:r>
              <a:rPr lang="ar-SA" sz="2200" b="1" dirty="0" smtClean="0">
                <a:solidFill>
                  <a:srgbClr val="9900CC"/>
                </a:solidFill>
                <a:latin typeface="Arial" pitchFamily="34" charset="0"/>
                <a:cs typeface="Arial" pitchFamily="34" charset="0"/>
              </a:rPr>
              <a:t> .</a:t>
            </a:r>
          </a:p>
          <a:p>
            <a:r>
              <a:rPr lang="ar-SA" sz="2200" b="1" dirty="0" smtClean="0">
                <a:solidFill>
                  <a:srgbClr val="9900CC"/>
                </a:solidFill>
                <a:latin typeface="Arial" pitchFamily="34" charset="0"/>
                <a:cs typeface="Arial" pitchFamily="34" charset="0"/>
              </a:rPr>
              <a:t>قسم الفطريات </a:t>
            </a:r>
            <a:r>
              <a:rPr lang="ar-SA" sz="2200" b="1" dirty="0" err="1" smtClean="0">
                <a:solidFill>
                  <a:srgbClr val="9900CC"/>
                </a:solidFill>
                <a:latin typeface="Arial" pitchFamily="34" charset="0"/>
                <a:cs typeface="Arial" pitchFamily="34" charset="0"/>
              </a:rPr>
              <a:t>السوطية</a:t>
            </a:r>
            <a:r>
              <a:rPr lang="ar-SA" sz="2200" b="1" dirty="0" smtClean="0">
                <a:solidFill>
                  <a:srgbClr val="9900CC"/>
                </a:solidFill>
                <a:latin typeface="Arial" pitchFamily="34" charset="0"/>
                <a:cs typeface="Arial" pitchFamily="34" charset="0"/>
              </a:rPr>
              <a:t>      </a:t>
            </a:r>
            <a:r>
              <a:rPr lang="en-US" sz="2200" b="1" dirty="0" smtClean="0">
                <a:solidFill>
                  <a:srgbClr val="9900CC"/>
                </a:solidFill>
                <a:latin typeface="Arial" pitchFamily="34" charset="0"/>
                <a:cs typeface="Arial" pitchFamily="34" charset="0"/>
              </a:rPr>
              <a:t>Division2. </a:t>
            </a:r>
            <a:r>
              <a:rPr lang="en-US" sz="2200" b="1" dirty="0" err="1" smtClean="0">
                <a:solidFill>
                  <a:srgbClr val="9900CC"/>
                </a:solidFill>
                <a:latin typeface="Arial" pitchFamily="34" charset="0"/>
                <a:cs typeface="Arial" pitchFamily="34" charset="0"/>
              </a:rPr>
              <a:t>Mastigomycoa</a:t>
            </a:r>
            <a:r>
              <a:rPr lang="ar-SA" sz="2200" b="1" dirty="0" smtClean="0">
                <a:solidFill>
                  <a:srgbClr val="9900CC"/>
                </a:solidFill>
                <a:latin typeface="Arial" pitchFamily="34" charset="0"/>
                <a:cs typeface="Arial" pitchFamily="34" charset="0"/>
              </a:rPr>
              <a:t> . </a:t>
            </a:r>
          </a:p>
          <a:p>
            <a:r>
              <a:rPr lang="ar-SA" sz="2200" b="1" dirty="0" smtClean="0">
                <a:solidFill>
                  <a:srgbClr val="9900CC"/>
                </a:solidFill>
                <a:latin typeface="Arial" pitchFamily="34" charset="0"/>
                <a:cs typeface="Arial" pitchFamily="34" charset="0"/>
              </a:rPr>
              <a:t>قسم الفطريات </a:t>
            </a:r>
            <a:r>
              <a:rPr lang="ar-SA" sz="2200" b="1" dirty="0" err="1" smtClean="0">
                <a:solidFill>
                  <a:srgbClr val="9900CC"/>
                </a:solidFill>
                <a:latin typeface="Arial" pitchFamily="34" charset="0"/>
                <a:cs typeface="Arial" pitchFamily="34" charset="0"/>
              </a:rPr>
              <a:t>اللاسوطية</a:t>
            </a:r>
            <a:r>
              <a:rPr lang="ar-SA" sz="2200" b="1" dirty="0" smtClean="0">
                <a:solidFill>
                  <a:srgbClr val="9900CC"/>
                </a:solidFill>
                <a:latin typeface="Arial" pitchFamily="34" charset="0"/>
                <a:cs typeface="Arial" pitchFamily="34" charset="0"/>
              </a:rPr>
              <a:t> </a:t>
            </a:r>
            <a:r>
              <a:rPr lang="en-US" sz="2200" b="1" dirty="0" smtClean="0">
                <a:solidFill>
                  <a:srgbClr val="9900CC"/>
                </a:solidFill>
                <a:latin typeface="Arial" pitchFamily="34" charset="0"/>
                <a:cs typeface="Arial" pitchFamily="34" charset="0"/>
              </a:rPr>
              <a:t>Division3. </a:t>
            </a:r>
            <a:r>
              <a:rPr lang="en-US" sz="2200" b="1" dirty="0" err="1" smtClean="0">
                <a:solidFill>
                  <a:srgbClr val="9900CC"/>
                </a:solidFill>
                <a:latin typeface="Arial" pitchFamily="34" charset="0"/>
                <a:cs typeface="Arial" pitchFamily="34" charset="0"/>
              </a:rPr>
              <a:t>Amastigomycota</a:t>
            </a:r>
            <a:r>
              <a:rPr lang="ar-SA" sz="2200" b="1" dirty="0" smtClean="0">
                <a:solidFill>
                  <a:srgbClr val="9900CC"/>
                </a:solidFill>
                <a:latin typeface="Arial" pitchFamily="34" charset="0"/>
                <a:cs typeface="Arial" pitchFamily="34" charset="0"/>
              </a:rPr>
              <a:t> </a:t>
            </a:r>
            <a:r>
              <a:rPr lang="ar-SA" dirty="0" smtClean="0">
                <a:solidFill>
                  <a:srgbClr val="9900CC"/>
                </a:solidFill>
                <a:latin typeface="Arial" pitchFamily="34" charset="0"/>
                <a:cs typeface="Arial" pitchFamily="34" charset="0"/>
              </a:rPr>
              <a:t>. </a:t>
            </a:r>
            <a:endParaRPr lang="en-US" dirty="0" smtClean="0">
              <a:solidFill>
                <a:srgbClr val="9900CC"/>
              </a:solidFill>
              <a:latin typeface="Arial" pitchFamily="34" charset="0"/>
              <a:cs typeface="Arial" pitchFamily="34" charset="0"/>
            </a:endParaRPr>
          </a:p>
          <a:p>
            <a:pPr>
              <a:buNone/>
            </a:pPr>
            <a:endParaRPr lang="ar-S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p:cTn id="7" dur="500" decel="50000" fill="hold">
                                          <p:stCondLst>
                                            <p:cond delay="0"/>
                                          </p:stCondLst>
                                        </p:cTn>
                                        <p:tgtEl>
                                          <p:spTgt spid="3">
                                            <p:txEl>
                                              <p:pRg st="3" end="3"/>
                                            </p:txEl>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3">
                                            <p:txEl>
                                              <p:pRg st="3" end="3"/>
                                            </p:txEl>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3">
                                            <p:txEl>
                                              <p:pRg st="3" end="3"/>
                                            </p:txEl>
                                          </p:spTgt>
                                        </p:tgtEl>
                                        <p:attrNameLst>
                                          <p:attrName>ppt_w</p:attrName>
                                        </p:attrNameLst>
                                      </p:cBhvr>
                                      <p:tavLst>
                                        <p:tav tm="0">
                                          <p:val>
                                            <p:strVal val="#ppt_w*.05"/>
                                          </p:val>
                                        </p:tav>
                                        <p:tav tm="100000">
                                          <p:val>
                                            <p:strVal val="#ppt_w"/>
                                          </p:val>
                                        </p:tav>
                                      </p:tavLst>
                                    </p:anim>
                                    <p:anim calcmode="lin" valueType="num">
                                      <p:cBhvr>
                                        <p:cTn id="10" dur="1000" fill="hold"/>
                                        <p:tgtEl>
                                          <p:spTgt spid="3">
                                            <p:txEl>
                                              <p:pRg st="3" end="3"/>
                                            </p:txEl>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3">
                                            <p:txEl>
                                              <p:pRg st="3" end="3"/>
                                            </p:txEl>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3">
                                            <p:txEl>
                                              <p:pRg st="3" end="3"/>
                                            </p:txEl>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3">
                                            <p:txEl>
                                              <p:pRg st="3" end="3"/>
                                            </p:txEl>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3">
                                            <p:txEl>
                                              <p:pRg st="3" end="3"/>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p:cTn id="19" dur="500" decel="50000" fill="hold">
                                          <p:stCondLst>
                                            <p:cond delay="0"/>
                                          </p:stCondLst>
                                        </p:cTn>
                                        <p:tgtEl>
                                          <p:spTgt spid="3">
                                            <p:txEl>
                                              <p:pRg st="4" end="4"/>
                                            </p:txEl>
                                          </p:spTgt>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3">
                                            <p:txEl>
                                              <p:pRg st="4" end="4"/>
                                            </p:txEl>
                                          </p:spTgt>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3">
                                            <p:txEl>
                                              <p:pRg st="4" end="4"/>
                                            </p:txEl>
                                          </p:spTgt>
                                        </p:tgtEl>
                                        <p:attrNameLst>
                                          <p:attrName>ppt_w</p:attrName>
                                        </p:attrNameLst>
                                      </p:cBhvr>
                                      <p:tavLst>
                                        <p:tav tm="0">
                                          <p:val>
                                            <p:strVal val="#ppt_w*.05"/>
                                          </p:val>
                                        </p:tav>
                                        <p:tav tm="100000">
                                          <p:val>
                                            <p:strVal val="#ppt_w"/>
                                          </p:val>
                                        </p:tav>
                                      </p:tavLst>
                                    </p:anim>
                                    <p:anim calcmode="lin" valueType="num">
                                      <p:cBhvr>
                                        <p:cTn id="22" dur="1000" fill="hold"/>
                                        <p:tgtEl>
                                          <p:spTgt spid="3">
                                            <p:txEl>
                                              <p:pRg st="4" end="4"/>
                                            </p:txEl>
                                          </p:spTgt>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3">
                                            <p:txEl>
                                              <p:pRg st="4" end="4"/>
                                            </p:txEl>
                                          </p:spTgt>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3">
                                            <p:txEl>
                                              <p:pRg st="4" end="4"/>
                                            </p:txEl>
                                          </p:spTgt>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3">
                                            <p:txEl>
                                              <p:pRg st="4" end="4"/>
                                            </p:txEl>
                                          </p:spTgt>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3">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5" presetClass="entr" presetSubtype="0"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p:cTn id="31" dur="500" decel="50000" fill="hold">
                                          <p:stCondLst>
                                            <p:cond delay="0"/>
                                          </p:stCondLst>
                                        </p:cTn>
                                        <p:tgtEl>
                                          <p:spTgt spid="3">
                                            <p:txEl>
                                              <p:pRg st="5" end="5"/>
                                            </p:txEl>
                                          </p:spTgt>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3">
                                            <p:txEl>
                                              <p:pRg st="5" end="5"/>
                                            </p:txEl>
                                          </p:spTgt>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3">
                                            <p:txEl>
                                              <p:pRg st="5" end="5"/>
                                            </p:txEl>
                                          </p:spTgt>
                                        </p:tgtEl>
                                        <p:attrNameLst>
                                          <p:attrName>ppt_w</p:attrName>
                                        </p:attrNameLst>
                                      </p:cBhvr>
                                      <p:tavLst>
                                        <p:tav tm="0">
                                          <p:val>
                                            <p:strVal val="#ppt_w*.05"/>
                                          </p:val>
                                        </p:tav>
                                        <p:tav tm="100000">
                                          <p:val>
                                            <p:strVal val="#ppt_w"/>
                                          </p:val>
                                        </p:tav>
                                      </p:tavLst>
                                    </p:anim>
                                    <p:anim calcmode="lin" valueType="num">
                                      <p:cBhvr>
                                        <p:cTn id="34" dur="1000" fill="hold"/>
                                        <p:tgtEl>
                                          <p:spTgt spid="3">
                                            <p:txEl>
                                              <p:pRg st="5" end="5"/>
                                            </p:txEl>
                                          </p:spTgt>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3">
                                            <p:txEl>
                                              <p:pRg st="5" end="5"/>
                                            </p:txEl>
                                          </p:spTgt>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3">
                                            <p:txEl>
                                              <p:pRg st="5" end="5"/>
                                            </p:txEl>
                                          </p:spTgt>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3">
                                            <p:txEl>
                                              <p:pRg st="5" end="5"/>
                                            </p:txEl>
                                          </p:spTgt>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lstStyle/>
          <a:p>
            <a:pPr>
              <a:buNone/>
              <a:defRPr/>
            </a:pPr>
            <a:r>
              <a:rPr lang="ar-SA" sz="2400" b="1" dirty="0" smtClean="0">
                <a:solidFill>
                  <a:schemeClr val="accent1">
                    <a:lumMod val="75000"/>
                  </a:schemeClr>
                </a:solidFill>
              </a:rPr>
              <a:t>  </a:t>
            </a:r>
          </a:p>
          <a:p>
            <a:pPr>
              <a:buNone/>
              <a:defRPr/>
            </a:pPr>
            <a:r>
              <a:rPr lang="ar-SA" sz="2400" b="1" dirty="0" smtClean="0">
                <a:solidFill>
                  <a:schemeClr val="accent1">
                    <a:lumMod val="75000"/>
                  </a:schemeClr>
                </a:solidFill>
              </a:rPr>
              <a:t>   وقد بني هذا التقسيم على أساس الصفات الرئيسية التالية :-</a:t>
            </a:r>
          </a:p>
          <a:p>
            <a:pPr>
              <a:buNone/>
              <a:defRPr/>
            </a:pPr>
            <a:endParaRPr lang="ar-SA" sz="2400" b="1" dirty="0" smtClean="0">
              <a:solidFill>
                <a:schemeClr val="accent1">
                  <a:lumMod val="75000"/>
                </a:schemeClr>
              </a:solidFill>
            </a:endParaRPr>
          </a:p>
          <a:p>
            <a:pPr marL="457200" indent="-457200">
              <a:buClr>
                <a:schemeClr val="accent1">
                  <a:lumMod val="75000"/>
                </a:schemeClr>
              </a:buClr>
              <a:buFont typeface="+mj-lt"/>
              <a:buAutoNum type="arabicParenR"/>
              <a:defRPr/>
            </a:pPr>
            <a:r>
              <a:rPr lang="ar-SA" sz="2400" dirty="0" smtClean="0">
                <a:solidFill>
                  <a:schemeClr val="accent6">
                    <a:lumMod val="75000"/>
                  </a:schemeClr>
                </a:solidFill>
              </a:rPr>
              <a:t>وجود أو عدم وجود </a:t>
            </a:r>
            <a:r>
              <a:rPr lang="ar-SA" sz="2400" dirty="0" err="1" smtClean="0">
                <a:solidFill>
                  <a:schemeClr val="accent6">
                    <a:lumMod val="75000"/>
                  </a:schemeClr>
                </a:solidFill>
              </a:rPr>
              <a:t>الميسليوم</a:t>
            </a:r>
            <a:r>
              <a:rPr lang="ar-SA" sz="2400" dirty="0" smtClean="0">
                <a:solidFill>
                  <a:schemeClr val="accent6">
                    <a:lumMod val="75000"/>
                  </a:schemeClr>
                </a:solidFill>
              </a:rPr>
              <a:t> ، ووجود أو عدم وجود الجدار الخلوي .</a:t>
            </a:r>
          </a:p>
          <a:p>
            <a:pPr marL="457200" indent="-457200">
              <a:buClr>
                <a:schemeClr val="accent1">
                  <a:lumMod val="75000"/>
                </a:schemeClr>
              </a:buClr>
              <a:buFont typeface="+mj-lt"/>
              <a:buAutoNum type="arabicParenR"/>
              <a:defRPr/>
            </a:pPr>
            <a:r>
              <a:rPr lang="ar-SA" sz="2400" dirty="0" smtClean="0">
                <a:solidFill>
                  <a:schemeClr val="accent6">
                    <a:lumMod val="75000"/>
                  </a:schemeClr>
                </a:solidFill>
              </a:rPr>
              <a:t>وجود أو عدم وجود الأطوار المتحركة في دورة حياة الفطر . </a:t>
            </a:r>
          </a:p>
          <a:p>
            <a:pPr marL="457200" indent="-457200">
              <a:buClr>
                <a:schemeClr val="accent1">
                  <a:lumMod val="75000"/>
                </a:schemeClr>
              </a:buClr>
              <a:buFont typeface="+mj-lt"/>
              <a:buAutoNum type="arabicParenR"/>
              <a:defRPr/>
            </a:pPr>
            <a:r>
              <a:rPr lang="ar-SA" sz="2400" dirty="0" smtClean="0">
                <a:solidFill>
                  <a:schemeClr val="accent6">
                    <a:lumMod val="75000"/>
                  </a:schemeClr>
                </a:solidFill>
              </a:rPr>
              <a:t>شكل وترتيب </a:t>
            </a:r>
            <a:r>
              <a:rPr lang="ar-SA" sz="2400" dirty="0" err="1" smtClean="0">
                <a:solidFill>
                  <a:schemeClr val="accent6">
                    <a:lumMod val="75000"/>
                  </a:schemeClr>
                </a:solidFill>
              </a:rPr>
              <a:t>أسواط</a:t>
            </a:r>
            <a:r>
              <a:rPr lang="ar-SA" sz="2400" dirty="0" smtClean="0">
                <a:solidFill>
                  <a:schemeClr val="accent6">
                    <a:lumMod val="75000"/>
                  </a:schemeClr>
                </a:solidFill>
              </a:rPr>
              <a:t> الجراثيم السابحة . </a:t>
            </a:r>
          </a:p>
          <a:p>
            <a:pPr marL="457200" indent="-457200">
              <a:buClr>
                <a:schemeClr val="accent1">
                  <a:lumMod val="75000"/>
                </a:schemeClr>
              </a:buClr>
              <a:buFont typeface="+mj-lt"/>
              <a:buAutoNum type="arabicParenR"/>
              <a:defRPr/>
            </a:pPr>
            <a:r>
              <a:rPr lang="ar-SA" sz="2400" dirty="0" smtClean="0">
                <a:solidFill>
                  <a:schemeClr val="accent6">
                    <a:lumMod val="75000"/>
                  </a:schemeClr>
                </a:solidFill>
              </a:rPr>
              <a:t>انقسام أو عدم انقسام الغزل الفطري إلى خلايا . </a:t>
            </a:r>
          </a:p>
          <a:p>
            <a:pPr marL="457200" indent="-457200">
              <a:buClr>
                <a:schemeClr val="accent1">
                  <a:lumMod val="75000"/>
                </a:schemeClr>
              </a:buClr>
              <a:buFont typeface="+mj-lt"/>
              <a:buAutoNum type="arabicParenR"/>
              <a:defRPr/>
            </a:pPr>
            <a:r>
              <a:rPr lang="ar-SA" sz="2400" dirty="0" smtClean="0">
                <a:solidFill>
                  <a:schemeClr val="accent6">
                    <a:lumMod val="75000"/>
                  </a:schemeClr>
                </a:solidFill>
              </a:rPr>
              <a:t>نوعية وطبيعة الجراثيم الجنسية .</a:t>
            </a:r>
            <a:endParaRPr lang="en-US" sz="2400" dirty="0" smtClean="0">
              <a:solidFill>
                <a:schemeClr val="accent6">
                  <a:lumMod val="75000"/>
                </a:schemeClr>
              </a:solidFill>
              <a:cs typeface="Majalla UI"/>
            </a:endParaRPr>
          </a:p>
          <a:p>
            <a:endParaRPr lang="ar-SA"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67544" y="476672"/>
            <a:ext cx="8183880" cy="1051560"/>
          </a:xfrm>
        </p:spPr>
        <p:txBody>
          <a:bodyPr/>
          <a:lstStyle/>
          <a:p>
            <a:pPr algn="ctr"/>
            <a:r>
              <a:rPr lang="ar-SA" dirty="0" smtClean="0"/>
              <a:t>المعمل الثاني :</a:t>
            </a:r>
            <a:endParaRPr lang="ar-SA" dirty="0"/>
          </a:p>
        </p:txBody>
      </p:sp>
      <p:sp>
        <p:nvSpPr>
          <p:cNvPr id="3" name="عنصر نائب للمحتوى 2"/>
          <p:cNvSpPr>
            <a:spLocks noGrp="1"/>
          </p:cNvSpPr>
          <p:nvPr>
            <p:ph idx="1"/>
          </p:nvPr>
        </p:nvSpPr>
        <p:spPr>
          <a:xfrm>
            <a:off x="467544" y="2060848"/>
            <a:ext cx="8183880" cy="2592288"/>
          </a:xfrm>
        </p:spPr>
        <p:txBody>
          <a:bodyPr/>
          <a:lstStyle/>
          <a:p>
            <a:pPr algn="ctr"/>
            <a:r>
              <a:rPr lang="ar-SA" b="1" dirty="0" smtClean="0">
                <a:solidFill>
                  <a:schemeClr val="accent5">
                    <a:lumMod val="75000"/>
                  </a:schemeClr>
                </a:solidFill>
              </a:rPr>
              <a:t>دراسة الصفات </a:t>
            </a:r>
            <a:r>
              <a:rPr lang="ar-SA" b="1" dirty="0" err="1" smtClean="0">
                <a:solidFill>
                  <a:schemeClr val="accent5">
                    <a:lumMod val="75000"/>
                  </a:schemeClr>
                </a:solidFill>
              </a:rPr>
              <a:t>المزرعية</a:t>
            </a:r>
            <a:r>
              <a:rPr lang="ar-SA" b="1" dirty="0" smtClean="0">
                <a:solidFill>
                  <a:schemeClr val="accent5">
                    <a:lumMod val="75000"/>
                  </a:schemeClr>
                </a:solidFill>
              </a:rPr>
              <a:t> </a:t>
            </a:r>
            <a:r>
              <a:rPr lang="ar-SA" b="1" dirty="0" err="1" smtClean="0">
                <a:solidFill>
                  <a:schemeClr val="accent5">
                    <a:lumMod val="75000"/>
                  </a:schemeClr>
                </a:solidFill>
              </a:rPr>
              <a:t>والمورفولوجية</a:t>
            </a:r>
            <a:r>
              <a:rPr lang="ar-SA" b="1" dirty="0" smtClean="0">
                <a:solidFill>
                  <a:schemeClr val="accent5">
                    <a:lumMod val="75000"/>
                  </a:schemeClr>
                </a:solidFill>
              </a:rPr>
              <a:t> للمستعمرات الفطرية</a:t>
            </a:r>
          </a:p>
          <a:p>
            <a:pPr algn="ctr"/>
            <a:endParaRPr lang="ar-SA" b="1" dirty="0" smtClean="0">
              <a:solidFill>
                <a:schemeClr val="accent5">
                  <a:lumMod val="75000"/>
                </a:schemeClr>
              </a:solidFill>
            </a:endParaRPr>
          </a:p>
          <a:p>
            <a:pPr algn="ctr"/>
            <a:endParaRPr lang="ar-SA" b="1" dirty="0" smtClean="0">
              <a:solidFill>
                <a:schemeClr val="accent5">
                  <a:lumMod val="75000"/>
                </a:schemeClr>
              </a:solidFill>
            </a:endParaRPr>
          </a:p>
          <a:p>
            <a:pPr algn="ctr"/>
            <a:r>
              <a:rPr lang="ar-SA" b="1" dirty="0" smtClean="0">
                <a:solidFill>
                  <a:schemeClr val="accent5">
                    <a:lumMod val="75000"/>
                  </a:schemeClr>
                </a:solidFill>
              </a:rPr>
              <a:t>الفطريات الهلامية</a:t>
            </a:r>
            <a:endParaRPr lang="en-US" b="1" dirty="0" smtClean="0">
              <a:solidFill>
                <a:schemeClr val="accent5">
                  <a:lumMod val="75000"/>
                </a:schemeClr>
              </a:solidFill>
              <a:cs typeface="Majalla UI"/>
            </a:endParaRPr>
          </a:p>
          <a:p>
            <a:endParaRPr lang="ar-SA"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p:txBody>
          <a:bodyPr/>
          <a:lstStyle/>
          <a:p>
            <a:pPr>
              <a:buNone/>
            </a:pPr>
            <a:endParaRPr lang="ar-SA" dirty="0" smtClean="0"/>
          </a:p>
          <a:p>
            <a:pPr>
              <a:buNone/>
            </a:pPr>
            <a:endParaRPr lang="ar-SA" dirty="0" smtClean="0"/>
          </a:p>
          <a:p>
            <a:pPr algn="ctr">
              <a:buNone/>
            </a:pPr>
            <a:r>
              <a:rPr lang="ar-SA" sz="5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abic Typesetting" pitchFamily="66" charset="-78"/>
                <a:cs typeface="Arabic Typesetting" pitchFamily="66" charset="-78"/>
              </a:rPr>
              <a:t>قسم الفطريات العارية</a:t>
            </a:r>
          </a:p>
          <a:p>
            <a:pPr algn="ctr">
              <a:buNone/>
            </a:pPr>
            <a:r>
              <a:rPr lang="en-US" sz="32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Arial" pitchFamily="34" charset="0"/>
                <a:cs typeface="Arial" pitchFamily="34" charset="0"/>
              </a:rPr>
              <a:t>Division1. </a:t>
            </a:r>
            <a:r>
              <a:rPr lang="en-US" sz="3200" b="1" dirty="0" err="1"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Arial" pitchFamily="34" charset="0"/>
                <a:cs typeface="Arial" pitchFamily="34" charset="0"/>
              </a:rPr>
              <a:t>Gymnomycota</a:t>
            </a:r>
            <a:endParaRPr lang="ar-SA" sz="32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Arabic Typesetting" pitchFamily="66" charset="-78"/>
              <a:cs typeface="Arabic Typesetting" pitchFamily="66" charset="-78"/>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موجة 6"/>
          <p:cNvSpPr/>
          <p:nvPr/>
        </p:nvSpPr>
        <p:spPr>
          <a:xfrm>
            <a:off x="3491880" y="-27384"/>
            <a:ext cx="2664296" cy="720080"/>
          </a:xfrm>
          <a:prstGeom prst="wave">
            <a:avLst/>
          </a:prstGeom>
          <a:ln w="38100"/>
        </p:spPr>
        <p:style>
          <a:lnRef idx="1">
            <a:schemeClr val="dk1"/>
          </a:lnRef>
          <a:fillRef idx="2">
            <a:schemeClr val="dk1"/>
          </a:fillRef>
          <a:effectRef idx="1">
            <a:schemeClr val="dk1"/>
          </a:effectRef>
          <a:fontRef idx="minor">
            <a:schemeClr val="dk1"/>
          </a:fontRef>
        </p:style>
        <p:txBody>
          <a:bodyPr rtlCol="1" anchor="ctr"/>
          <a:lstStyle/>
          <a:p>
            <a:pPr algn="ctr"/>
            <a:r>
              <a:rPr lang="en-US" b="1" dirty="0" err="1" smtClean="0"/>
              <a:t>Kingdom:Myceteae</a:t>
            </a:r>
            <a:endParaRPr lang="ar-SA" b="1" dirty="0"/>
          </a:p>
        </p:txBody>
      </p:sp>
      <p:sp>
        <p:nvSpPr>
          <p:cNvPr id="9" name="موجة 8"/>
          <p:cNvSpPr/>
          <p:nvPr/>
        </p:nvSpPr>
        <p:spPr>
          <a:xfrm>
            <a:off x="3131840" y="620688"/>
            <a:ext cx="3240360" cy="720080"/>
          </a:xfrm>
          <a:prstGeom prst="wave">
            <a:avLst>
              <a:gd name="adj1" fmla="val 13288"/>
              <a:gd name="adj2" fmla="val 0"/>
            </a:avLst>
          </a:prstGeom>
        </p:spPr>
        <p:style>
          <a:lnRef idx="2">
            <a:schemeClr val="accent3">
              <a:shade val="50000"/>
            </a:schemeClr>
          </a:lnRef>
          <a:fillRef idx="1">
            <a:schemeClr val="accent3"/>
          </a:fillRef>
          <a:effectRef idx="0">
            <a:schemeClr val="accent3"/>
          </a:effectRef>
          <a:fontRef idx="minor">
            <a:schemeClr val="lt1"/>
          </a:fontRef>
        </p:style>
        <p:txBody>
          <a:bodyPr rtlCol="1" anchor="ctr"/>
          <a:lstStyle/>
          <a:p>
            <a:pPr algn="ctr"/>
            <a:r>
              <a:rPr lang="en-US" b="1" dirty="0" smtClean="0"/>
              <a:t>Division: </a:t>
            </a:r>
            <a:r>
              <a:rPr lang="en-US" b="1" dirty="0" err="1" smtClean="0"/>
              <a:t>Gymnomycota</a:t>
            </a:r>
            <a:endParaRPr lang="ar-SA" b="1" dirty="0"/>
          </a:p>
        </p:txBody>
      </p:sp>
      <p:sp>
        <p:nvSpPr>
          <p:cNvPr id="11" name="موجة 10"/>
          <p:cNvSpPr/>
          <p:nvPr/>
        </p:nvSpPr>
        <p:spPr>
          <a:xfrm>
            <a:off x="2051720" y="1340768"/>
            <a:ext cx="5184576" cy="720080"/>
          </a:xfrm>
          <a:prstGeom prst="wave">
            <a:avLst/>
          </a:prstGeom>
        </p:spPr>
        <p:style>
          <a:lnRef idx="2">
            <a:schemeClr val="accent3">
              <a:shade val="50000"/>
            </a:schemeClr>
          </a:lnRef>
          <a:fillRef idx="1">
            <a:schemeClr val="accent3"/>
          </a:fillRef>
          <a:effectRef idx="0">
            <a:schemeClr val="accent3"/>
          </a:effectRef>
          <a:fontRef idx="minor">
            <a:schemeClr val="lt1"/>
          </a:fontRef>
        </p:style>
        <p:txBody>
          <a:bodyPr rtlCol="1" anchor="ctr"/>
          <a:lstStyle/>
          <a:p>
            <a:pPr algn="ctr"/>
            <a:r>
              <a:rPr lang="en-US" b="1" dirty="0" smtClean="0"/>
              <a:t>Sub-</a:t>
            </a:r>
            <a:r>
              <a:rPr lang="en-US" b="1" dirty="0" err="1" smtClean="0"/>
              <a:t>division:</a:t>
            </a:r>
            <a:r>
              <a:rPr lang="en-US" dirty="0" err="1" smtClean="0"/>
              <a:t>Plasmodiogymnomycotina</a:t>
            </a:r>
            <a:endParaRPr lang="ar-SA" dirty="0"/>
          </a:p>
        </p:txBody>
      </p:sp>
      <p:sp>
        <p:nvSpPr>
          <p:cNvPr id="12" name="موجة 11"/>
          <p:cNvSpPr/>
          <p:nvPr/>
        </p:nvSpPr>
        <p:spPr>
          <a:xfrm>
            <a:off x="3275856" y="2132856"/>
            <a:ext cx="2880320" cy="648072"/>
          </a:xfrm>
          <a:prstGeom prst="wave">
            <a:avLst>
              <a:gd name="adj1" fmla="val 0"/>
              <a:gd name="adj2" fmla="val 0"/>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a:r>
              <a:rPr lang="en-US" b="1" dirty="0" smtClean="0"/>
              <a:t>Class:-</a:t>
            </a:r>
            <a:r>
              <a:rPr lang="en-US" b="1" dirty="0" err="1" smtClean="0"/>
              <a:t>Myxomycetes</a:t>
            </a:r>
            <a:endParaRPr lang="ar-SA" b="1" dirty="0" smtClean="0"/>
          </a:p>
          <a:p>
            <a:pPr algn="ctr"/>
            <a:r>
              <a:rPr lang="ar-SA" b="1" dirty="0" smtClean="0">
                <a:solidFill>
                  <a:srgbClr val="CCFF99"/>
                </a:solidFill>
              </a:rPr>
              <a:t>( الفطريات اللزجة )</a:t>
            </a:r>
            <a:endParaRPr lang="ar-SA" b="1" dirty="0">
              <a:solidFill>
                <a:srgbClr val="CCFF99"/>
              </a:solidFill>
            </a:endParaRPr>
          </a:p>
        </p:txBody>
      </p:sp>
      <p:sp>
        <p:nvSpPr>
          <p:cNvPr id="13" name="موجة 12"/>
          <p:cNvSpPr/>
          <p:nvPr/>
        </p:nvSpPr>
        <p:spPr>
          <a:xfrm>
            <a:off x="5292080" y="2852936"/>
            <a:ext cx="3312368" cy="936104"/>
          </a:xfrm>
          <a:prstGeom prst="wave">
            <a:avLst>
              <a:gd name="adj1" fmla="val 7957"/>
              <a:gd name="adj2" fmla="val 0"/>
            </a:avLst>
          </a:prstGeom>
        </p:spPr>
        <p:style>
          <a:lnRef idx="1">
            <a:schemeClr val="accent1"/>
          </a:lnRef>
          <a:fillRef idx="2">
            <a:schemeClr val="accent1"/>
          </a:fillRef>
          <a:effectRef idx="1">
            <a:schemeClr val="accent1"/>
          </a:effectRef>
          <a:fontRef idx="minor">
            <a:schemeClr val="dk1"/>
          </a:fontRef>
        </p:style>
        <p:txBody>
          <a:bodyPr rtlCol="1" anchor="ctr"/>
          <a:lstStyle/>
          <a:p>
            <a:pPr algn="ctr"/>
            <a:r>
              <a:rPr lang="en-US" b="1" dirty="0" smtClean="0">
                <a:solidFill>
                  <a:schemeClr val="bg1"/>
                </a:solidFill>
                <a:cs typeface="Majalla UI"/>
              </a:rPr>
              <a:t>2-Subclass:- </a:t>
            </a:r>
            <a:r>
              <a:rPr lang="en-US" dirty="0" err="1" smtClean="0">
                <a:solidFill>
                  <a:schemeClr val="bg1"/>
                </a:solidFill>
                <a:cs typeface="Majalla UI"/>
              </a:rPr>
              <a:t>Stemonitomycetidae</a:t>
            </a:r>
            <a:endParaRPr lang="en-US" dirty="0" smtClean="0">
              <a:solidFill>
                <a:schemeClr val="bg1"/>
              </a:solidFill>
              <a:cs typeface="Majalla UI"/>
            </a:endParaRPr>
          </a:p>
        </p:txBody>
      </p:sp>
      <p:sp>
        <p:nvSpPr>
          <p:cNvPr id="14" name="موجة 13"/>
          <p:cNvSpPr/>
          <p:nvPr/>
        </p:nvSpPr>
        <p:spPr>
          <a:xfrm>
            <a:off x="1187624" y="2780928"/>
            <a:ext cx="3168352" cy="936104"/>
          </a:xfrm>
          <a:prstGeom prst="wave">
            <a:avLst>
              <a:gd name="adj1" fmla="val 7956"/>
              <a:gd name="adj2" fmla="val 0"/>
            </a:avLst>
          </a:prstGeom>
        </p:spPr>
        <p:style>
          <a:lnRef idx="1">
            <a:schemeClr val="accent1"/>
          </a:lnRef>
          <a:fillRef idx="2">
            <a:schemeClr val="accent1"/>
          </a:fillRef>
          <a:effectRef idx="1">
            <a:schemeClr val="accent1"/>
          </a:effectRef>
          <a:fontRef idx="minor">
            <a:schemeClr val="dk1"/>
          </a:fontRef>
        </p:style>
        <p:txBody>
          <a:bodyPr rtlCol="1" anchor="ctr"/>
          <a:lstStyle/>
          <a:p>
            <a:pPr algn="ctr"/>
            <a:r>
              <a:rPr lang="en-US" b="1" dirty="0" smtClean="0">
                <a:solidFill>
                  <a:schemeClr val="bg1"/>
                </a:solidFill>
                <a:cs typeface="Majalla UI"/>
              </a:rPr>
              <a:t>1-Subclass:- </a:t>
            </a:r>
            <a:r>
              <a:rPr lang="en-US" dirty="0" err="1" smtClean="0">
                <a:solidFill>
                  <a:schemeClr val="bg1"/>
                </a:solidFill>
                <a:cs typeface="Majalla UI"/>
              </a:rPr>
              <a:t>Myxogastromycetidae</a:t>
            </a:r>
            <a:endParaRPr lang="en-US" dirty="0" smtClean="0">
              <a:solidFill>
                <a:schemeClr val="bg1"/>
              </a:solidFill>
              <a:cs typeface="Majalla UI"/>
            </a:endParaRPr>
          </a:p>
        </p:txBody>
      </p:sp>
      <p:sp>
        <p:nvSpPr>
          <p:cNvPr id="15" name="موجة 14"/>
          <p:cNvSpPr/>
          <p:nvPr/>
        </p:nvSpPr>
        <p:spPr>
          <a:xfrm>
            <a:off x="323528" y="3789040"/>
            <a:ext cx="2520280" cy="792088"/>
          </a:xfrm>
          <a:prstGeom prst="wave">
            <a:avLst/>
          </a:prstGeom>
          <a:gradFill flip="none" rotWithShape="1">
            <a:gsLst>
              <a:gs pos="0">
                <a:srgbClr val="339966">
                  <a:shade val="30000"/>
                  <a:satMod val="115000"/>
                </a:srgbClr>
              </a:gs>
              <a:gs pos="50000">
                <a:srgbClr val="339966">
                  <a:shade val="67500"/>
                  <a:satMod val="115000"/>
                </a:srgbClr>
              </a:gs>
              <a:gs pos="100000">
                <a:srgbClr val="339966">
                  <a:shade val="100000"/>
                  <a:satMod val="115000"/>
                </a:srgbClr>
              </a:gs>
            </a:gsLst>
            <a:lin ang="5400000" scaled="1"/>
            <a:tileRect/>
          </a:gradFill>
          <a:ln>
            <a:solidFill>
              <a:srgbClr val="339966"/>
            </a:solidFill>
          </a:ln>
        </p:spPr>
        <p:style>
          <a:lnRef idx="1">
            <a:schemeClr val="accent6"/>
          </a:lnRef>
          <a:fillRef idx="2">
            <a:schemeClr val="accent6"/>
          </a:fillRef>
          <a:effectRef idx="1">
            <a:schemeClr val="accent6"/>
          </a:effectRef>
          <a:fontRef idx="minor">
            <a:schemeClr val="dk1"/>
          </a:fontRef>
        </p:style>
        <p:txBody>
          <a:bodyPr rtlCol="1" anchor="ctr"/>
          <a:lstStyle/>
          <a:p>
            <a:pPr algn="ctr"/>
            <a:r>
              <a:rPr lang="en-US" b="1" dirty="0" smtClean="0"/>
              <a:t>1-order : </a:t>
            </a:r>
            <a:r>
              <a:rPr lang="en-US" dirty="0" err="1" smtClean="0"/>
              <a:t>Trichiales</a:t>
            </a:r>
            <a:r>
              <a:rPr lang="en-US" b="1" dirty="0" smtClean="0"/>
              <a:t> </a:t>
            </a:r>
            <a:endParaRPr lang="en-US" b="1" dirty="0"/>
          </a:p>
        </p:txBody>
      </p:sp>
      <p:sp>
        <p:nvSpPr>
          <p:cNvPr id="16" name="موجة 15"/>
          <p:cNvSpPr/>
          <p:nvPr/>
        </p:nvSpPr>
        <p:spPr>
          <a:xfrm>
            <a:off x="3059832" y="4653136"/>
            <a:ext cx="2016224" cy="792088"/>
          </a:xfrm>
          <a:prstGeom prst="wave">
            <a:avLst/>
          </a:prstGeom>
          <a:gradFill flip="none" rotWithShape="1">
            <a:gsLst>
              <a:gs pos="0">
                <a:srgbClr val="FF9933">
                  <a:tint val="66000"/>
                  <a:satMod val="160000"/>
                </a:srgbClr>
              </a:gs>
              <a:gs pos="50000">
                <a:srgbClr val="FF9933">
                  <a:tint val="44500"/>
                  <a:satMod val="160000"/>
                </a:srgbClr>
              </a:gs>
              <a:gs pos="100000">
                <a:srgbClr val="FF9933">
                  <a:tint val="23500"/>
                  <a:satMod val="160000"/>
                </a:srgbClr>
              </a:gs>
            </a:gsLst>
            <a:path path="circle">
              <a:fillToRect l="50000" t="50000" r="50000" b="50000"/>
            </a:path>
            <a:tileRect/>
          </a:gradFill>
          <a:ln>
            <a:solidFill>
              <a:srgbClr val="FF9933"/>
            </a:solidFill>
          </a:ln>
        </p:spPr>
        <p:style>
          <a:lnRef idx="1">
            <a:schemeClr val="accent6"/>
          </a:lnRef>
          <a:fillRef idx="2">
            <a:schemeClr val="accent6"/>
          </a:fillRef>
          <a:effectRef idx="1">
            <a:schemeClr val="accent6"/>
          </a:effectRef>
          <a:fontRef idx="minor">
            <a:schemeClr val="dk1"/>
          </a:fontRef>
        </p:style>
        <p:txBody>
          <a:bodyPr rtlCol="1" anchor="ctr"/>
          <a:lstStyle/>
          <a:p>
            <a:pPr algn="ctr"/>
            <a:r>
              <a:rPr lang="en-US" dirty="0" smtClean="0"/>
              <a:t>Family : </a:t>
            </a:r>
            <a:r>
              <a:rPr lang="en-US" dirty="0" err="1" smtClean="0"/>
              <a:t>Retieulariaceae</a:t>
            </a:r>
            <a:endParaRPr lang="ar-SA" dirty="0"/>
          </a:p>
        </p:txBody>
      </p:sp>
      <p:sp>
        <p:nvSpPr>
          <p:cNvPr id="17" name="موجة 16"/>
          <p:cNvSpPr/>
          <p:nvPr/>
        </p:nvSpPr>
        <p:spPr>
          <a:xfrm>
            <a:off x="5508104" y="3861048"/>
            <a:ext cx="2880320" cy="720080"/>
          </a:xfrm>
          <a:prstGeom prst="wave">
            <a:avLst/>
          </a:prstGeom>
        </p:spPr>
        <p:style>
          <a:lnRef idx="2">
            <a:schemeClr val="accent6">
              <a:shade val="50000"/>
            </a:schemeClr>
          </a:lnRef>
          <a:fillRef idx="1">
            <a:schemeClr val="accent6"/>
          </a:fillRef>
          <a:effectRef idx="0">
            <a:schemeClr val="accent6"/>
          </a:effectRef>
          <a:fontRef idx="minor">
            <a:schemeClr val="lt1"/>
          </a:fontRef>
        </p:style>
        <p:txBody>
          <a:bodyPr rtlCol="1" anchor="ctr"/>
          <a:lstStyle/>
          <a:p>
            <a:pPr algn="ctr"/>
            <a:r>
              <a:rPr lang="en-US" b="1" dirty="0" smtClean="0"/>
              <a:t>Order</a:t>
            </a:r>
            <a:r>
              <a:rPr lang="en-US" dirty="0" smtClean="0"/>
              <a:t> : </a:t>
            </a:r>
            <a:r>
              <a:rPr lang="en-US" dirty="0" err="1" smtClean="0"/>
              <a:t>Stemonitales</a:t>
            </a:r>
            <a:endParaRPr lang="en-US" dirty="0"/>
          </a:p>
        </p:txBody>
      </p:sp>
      <p:sp>
        <p:nvSpPr>
          <p:cNvPr id="18" name="موجة 17"/>
          <p:cNvSpPr/>
          <p:nvPr/>
        </p:nvSpPr>
        <p:spPr>
          <a:xfrm>
            <a:off x="539552" y="4581128"/>
            <a:ext cx="2016224" cy="792088"/>
          </a:xfrm>
          <a:prstGeom prst="wave">
            <a:avLst/>
          </a:prstGeom>
          <a:gradFill flip="none" rotWithShape="1">
            <a:gsLst>
              <a:gs pos="0">
                <a:srgbClr val="339966">
                  <a:tint val="66000"/>
                  <a:satMod val="160000"/>
                </a:srgbClr>
              </a:gs>
              <a:gs pos="50000">
                <a:srgbClr val="339966">
                  <a:tint val="44500"/>
                  <a:satMod val="160000"/>
                </a:srgbClr>
              </a:gs>
              <a:gs pos="100000">
                <a:srgbClr val="339966">
                  <a:tint val="23500"/>
                  <a:satMod val="160000"/>
                </a:srgbClr>
              </a:gs>
            </a:gsLst>
            <a:lin ang="18900000" scaled="1"/>
            <a:tileRect/>
          </a:gradFill>
          <a:ln>
            <a:solidFill>
              <a:srgbClr val="339966"/>
            </a:solidFill>
          </a:ln>
        </p:spPr>
        <p:style>
          <a:lnRef idx="1">
            <a:schemeClr val="accent6"/>
          </a:lnRef>
          <a:fillRef idx="2">
            <a:schemeClr val="accent6"/>
          </a:fillRef>
          <a:effectRef idx="1">
            <a:schemeClr val="accent6"/>
          </a:effectRef>
          <a:fontRef idx="minor">
            <a:schemeClr val="dk1"/>
          </a:fontRef>
        </p:style>
        <p:txBody>
          <a:bodyPr rtlCol="1" anchor="ctr"/>
          <a:lstStyle/>
          <a:p>
            <a:pPr algn="ctr"/>
            <a:r>
              <a:rPr lang="en-US" dirty="0" smtClean="0"/>
              <a:t>Family : </a:t>
            </a:r>
            <a:r>
              <a:rPr lang="en-US" dirty="0" err="1" smtClean="0"/>
              <a:t>Trihiaceae</a:t>
            </a:r>
            <a:endParaRPr lang="en-US" dirty="0"/>
          </a:p>
        </p:txBody>
      </p:sp>
      <p:sp>
        <p:nvSpPr>
          <p:cNvPr id="20" name="موجة 19"/>
          <p:cNvSpPr/>
          <p:nvPr/>
        </p:nvSpPr>
        <p:spPr>
          <a:xfrm>
            <a:off x="5436096" y="4653136"/>
            <a:ext cx="3240360" cy="720080"/>
          </a:xfrm>
          <a:prstGeom prst="wave">
            <a:avLst/>
          </a:prstGeom>
        </p:spPr>
        <p:style>
          <a:lnRef idx="1">
            <a:schemeClr val="accent6"/>
          </a:lnRef>
          <a:fillRef idx="2">
            <a:schemeClr val="accent6"/>
          </a:fillRef>
          <a:effectRef idx="1">
            <a:schemeClr val="accent6"/>
          </a:effectRef>
          <a:fontRef idx="minor">
            <a:schemeClr val="dk1"/>
          </a:fontRef>
        </p:style>
        <p:txBody>
          <a:bodyPr rtlCol="1" anchor="ctr"/>
          <a:lstStyle/>
          <a:p>
            <a:pPr algn="ctr"/>
            <a:r>
              <a:rPr lang="en-US" dirty="0" smtClean="0"/>
              <a:t>Family : </a:t>
            </a:r>
            <a:r>
              <a:rPr lang="en-US" dirty="0" err="1" smtClean="0"/>
              <a:t>Stemonitaceae</a:t>
            </a:r>
            <a:r>
              <a:rPr lang="en-US" dirty="0" smtClean="0"/>
              <a:t> </a:t>
            </a:r>
            <a:endParaRPr lang="en-US" dirty="0"/>
          </a:p>
        </p:txBody>
      </p:sp>
      <p:sp>
        <p:nvSpPr>
          <p:cNvPr id="21" name="موجة 20"/>
          <p:cNvSpPr/>
          <p:nvPr/>
        </p:nvSpPr>
        <p:spPr>
          <a:xfrm>
            <a:off x="5580112" y="5445224"/>
            <a:ext cx="2952328" cy="720080"/>
          </a:xfrm>
          <a:prstGeom prst="wave">
            <a:avLst/>
          </a:prstGeom>
          <a:effectLst>
            <a:glow rad="101600">
              <a:schemeClr val="accent6">
                <a:satMod val="175000"/>
                <a:alpha val="40000"/>
              </a:schemeClr>
            </a:glow>
            <a:outerShdw blurRad="65500" dist="38100" dir="5400000" rotWithShape="0">
              <a:srgbClr val="000000">
                <a:alpha val="40000"/>
              </a:srgbClr>
            </a:outerShdw>
          </a:effectLst>
        </p:spPr>
        <p:style>
          <a:lnRef idx="1">
            <a:schemeClr val="accent6"/>
          </a:lnRef>
          <a:fillRef idx="2">
            <a:schemeClr val="accent6"/>
          </a:fillRef>
          <a:effectRef idx="1">
            <a:schemeClr val="accent6"/>
          </a:effectRef>
          <a:fontRef idx="minor">
            <a:schemeClr val="dk1"/>
          </a:fontRef>
        </p:style>
        <p:txBody>
          <a:bodyPr rtlCol="1" anchor="ctr"/>
          <a:lstStyle/>
          <a:p>
            <a:pPr algn="ctr"/>
            <a:r>
              <a:rPr lang="en-US" dirty="0" smtClean="0">
                <a:solidFill>
                  <a:schemeClr val="tx1"/>
                </a:solidFill>
              </a:rPr>
              <a:t>Genus : </a:t>
            </a:r>
            <a:r>
              <a:rPr lang="en-US" i="1" dirty="0" err="1" smtClean="0">
                <a:solidFill>
                  <a:schemeClr val="tx1"/>
                </a:solidFill>
              </a:rPr>
              <a:t>Stemonites</a:t>
            </a:r>
            <a:r>
              <a:rPr lang="en-US" i="1" dirty="0" smtClean="0">
                <a:solidFill>
                  <a:schemeClr val="tx1"/>
                </a:solidFill>
              </a:rPr>
              <a:t> </a:t>
            </a:r>
            <a:r>
              <a:rPr lang="en-US" dirty="0" smtClean="0">
                <a:solidFill>
                  <a:schemeClr val="tx1"/>
                </a:solidFill>
              </a:rPr>
              <a:t>.sp</a:t>
            </a:r>
            <a:endParaRPr lang="en-US" dirty="0">
              <a:solidFill>
                <a:schemeClr val="tx1"/>
              </a:solidFill>
            </a:endParaRPr>
          </a:p>
        </p:txBody>
      </p:sp>
      <p:sp>
        <p:nvSpPr>
          <p:cNvPr id="23" name="موجة 22"/>
          <p:cNvSpPr/>
          <p:nvPr/>
        </p:nvSpPr>
        <p:spPr>
          <a:xfrm>
            <a:off x="395536" y="5445224"/>
            <a:ext cx="2304256" cy="648072"/>
          </a:xfrm>
          <a:prstGeom prst="wave">
            <a:avLst/>
          </a:prstGeom>
          <a:gradFill flip="none" rotWithShape="1">
            <a:gsLst>
              <a:gs pos="0">
                <a:srgbClr val="339966">
                  <a:tint val="66000"/>
                  <a:satMod val="160000"/>
                </a:srgbClr>
              </a:gs>
              <a:gs pos="50000">
                <a:srgbClr val="339966">
                  <a:tint val="44500"/>
                  <a:satMod val="160000"/>
                </a:srgbClr>
              </a:gs>
              <a:gs pos="100000">
                <a:srgbClr val="339966">
                  <a:tint val="23500"/>
                  <a:satMod val="160000"/>
                </a:srgbClr>
              </a:gs>
            </a:gsLst>
            <a:lin ang="16200000" scaled="1"/>
            <a:tileRect/>
          </a:gradFill>
          <a:ln>
            <a:solidFill>
              <a:srgbClr val="339966"/>
            </a:solidFill>
          </a:ln>
          <a:effectLst>
            <a:glow rad="101600">
              <a:srgbClr val="339966">
                <a:alpha val="40000"/>
              </a:srgbClr>
            </a:glow>
            <a:outerShdw blurRad="65500" dist="38100" dir="5400000" rotWithShape="0">
              <a:srgbClr val="000000">
                <a:alpha val="40000"/>
              </a:srgbClr>
            </a:outerShdw>
          </a:effectLst>
        </p:spPr>
        <p:style>
          <a:lnRef idx="1">
            <a:schemeClr val="accent6"/>
          </a:lnRef>
          <a:fillRef idx="2">
            <a:schemeClr val="accent6"/>
          </a:fillRef>
          <a:effectRef idx="1">
            <a:schemeClr val="accent6"/>
          </a:effectRef>
          <a:fontRef idx="minor">
            <a:schemeClr val="dk1"/>
          </a:fontRef>
        </p:style>
        <p:txBody>
          <a:bodyPr rtlCol="1" anchor="ctr"/>
          <a:lstStyle/>
          <a:p>
            <a:pPr algn="ctr"/>
            <a:r>
              <a:rPr lang="en-US" dirty="0" smtClean="0"/>
              <a:t>Genus: </a:t>
            </a:r>
            <a:r>
              <a:rPr lang="en-US" dirty="0" err="1" smtClean="0"/>
              <a:t>Trichia</a:t>
            </a:r>
            <a:r>
              <a:rPr lang="en-US" dirty="0" smtClean="0"/>
              <a:t> .sp</a:t>
            </a:r>
            <a:endParaRPr lang="en-US" dirty="0"/>
          </a:p>
        </p:txBody>
      </p:sp>
      <p:sp>
        <p:nvSpPr>
          <p:cNvPr id="24" name="موجة 23"/>
          <p:cNvSpPr/>
          <p:nvPr/>
        </p:nvSpPr>
        <p:spPr>
          <a:xfrm>
            <a:off x="2843808" y="5517232"/>
            <a:ext cx="2448272" cy="648072"/>
          </a:xfrm>
          <a:prstGeom prst="wave">
            <a:avLst/>
          </a:prstGeom>
          <a:gradFill flip="none" rotWithShape="1">
            <a:gsLst>
              <a:gs pos="0">
                <a:srgbClr val="FF9933">
                  <a:tint val="66000"/>
                  <a:satMod val="160000"/>
                </a:srgbClr>
              </a:gs>
              <a:gs pos="50000">
                <a:srgbClr val="FF9933">
                  <a:tint val="44500"/>
                  <a:satMod val="160000"/>
                </a:srgbClr>
              </a:gs>
              <a:gs pos="100000">
                <a:srgbClr val="FF9933">
                  <a:tint val="23500"/>
                  <a:satMod val="160000"/>
                </a:srgbClr>
              </a:gs>
            </a:gsLst>
            <a:path path="circle">
              <a:fillToRect l="50000" t="50000" r="50000" b="50000"/>
            </a:path>
            <a:tileRect/>
          </a:gradFill>
          <a:ln>
            <a:solidFill>
              <a:srgbClr val="FF9933"/>
            </a:solidFill>
          </a:ln>
          <a:effectLst>
            <a:glow rad="101600">
              <a:srgbClr val="FF9933">
                <a:alpha val="40000"/>
              </a:srgbClr>
            </a:glow>
            <a:outerShdw blurRad="65500" dist="38100" dir="5400000" rotWithShape="0">
              <a:srgbClr val="000000">
                <a:alpha val="40000"/>
              </a:srgbClr>
            </a:outerShdw>
          </a:effectLst>
        </p:spPr>
        <p:style>
          <a:lnRef idx="1">
            <a:schemeClr val="accent6"/>
          </a:lnRef>
          <a:fillRef idx="2">
            <a:schemeClr val="accent6"/>
          </a:fillRef>
          <a:effectRef idx="1">
            <a:schemeClr val="accent6"/>
          </a:effectRef>
          <a:fontRef idx="minor">
            <a:schemeClr val="dk1"/>
          </a:fontRef>
        </p:style>
        <p:txBody>
          <a:bodyPr rtlCol="1" anchor="ctr"/>
          <a:lstStyle/>
          <a:p>
            <a:pPr algn="ctr"/>
            <a:endParaRPr lang="ar-SA" dirty="0" smtClean="0">
              <a:solidFill>
                <a:schemeClr val="tx1"/>
              </a:solidFill>
            </a:endParaRPr>
          </a:p>
          <a:p>
            <a:pPr algn="ctr"/>
            <a:r>
              <a:rPr lang="en-US" dirty="0" smtClean="0">
                <a:solidFill>
                  <a:schemeClr val="tx1"/>
                </a:solidFill>
              </a:rPr>
              <a:t>Genus: </a:t>
            </a:r>
            <a:r>
              <a:rPr lang="en-US" i="1" dirty="0" err="1" smtClean="0">
                <a:solidFill>
                  <a:schemeClr val="tx1"/>
                </a:solidFill>
              </a:rPr>
              <a:t>Lycogala</a:t>
            </a:r>
            <a:r>
              <a:rPr lang="en-US" dirty="0" smtClean="0">
                <a:solidFill>
                  <a:schemeClr val="tx1"/>
                </a:solidFill>
              </a:rPr>
              <a:t> sp</a:t>
            </a:r>
          </a:p>
          <a:p>
            <a:pPr algn="ctr"/>
            <a:endParaRPr lang="ar-SA" dirty="0"/>
          </a:p>
        </p:txBody>
      </p:sp>
      <p:sp>
        <p:nvSpPr>
          <p:cNvPr id="25" name="موجة 24"/>
          <p:cNvSpPr/>
          <p:nvPr/>
        </p:nvSpPr>
        <p:spPr>
          <a:xfrm>
            <a:off x="2987824" y="3789040"/>
            <a:ext cx="2232248" cy="792088"/>
          </a:xfrm>
          <a:prstGeom prst="wave">
            <a:avLst/>
          </a:prstGeom>
          <a:gradFill flip="none" rotWithShape="1">
            <a:gsLst>
              <a:gs pos="0">
                <a:srgbClr val="FF9933">
                  <a:shade val="30000"/>
                  <a:satMod val="115000"/>
                </a:srgbClr>
              </a:gs>
              <a:gs pos="50000">
                <a:srgbClr val="FF9933">
                  <a:shade val="67500"/>
                  <a:satMod val="115000"/>
                </a:srgbClr>
              </a:gs>
              <a:gs pos="100000">
                <a:srgbClr val="FF9933">
                  <a:shade val="100000"/>
                  <a:satMod val="115000"/>
                </a:srgbClr>
              </a:gs>
            </a:gsLst>
            <a:lin ang="5400000" scaled="1"/>
            <a:tileRect/>
          </a:gradFill>
          <a:ln>
            <a:solidFill>
              <a:srgbClr val="FF9933"/>
            </a:solidFill>
          </a:ln>
        </p:spPr>
        <p:style>
          <a:lnRef idx="1">
            <a:schemeClr val="accent6"/>
          </a:lnRef>
          <a:fillRef idx="2">
            <a:schemeClr val="accent6"/>
          </a:fillRef>
          <a:effectRef idx="1">
            <a:schemeClr val="accent6"/>
          </a:effectRef>
          <a:fontRef idx="minor">
            <a:schemeClr val="dk1"/>
          </a:fontRef>
        </p:style>
        <p:txBody>
          <a:bodyPr rtlCol="1" anchor="ctr"/>
          <a:lstStyle/>
          <a:p>
            <a:pPr algn="ctr"/>
            <a:r>
              <a:rPr lang="en-US" b="1" dirty="0" smtClean="0">
                <a:solidFill>
                  <a:schemeClr val="tx1"/>
                </a:solidFill>
              </a:rPr>
              <a:t>2-order:</a:t>
            </a:r>
            <a:r>
              <a:rPr lang="en-US" dirty="0" smtClean="0">
                <a:solidFill>
                  <a:schemeClr val="tx1"/>
                </a:solidFill>
              </a:rPr>
              <a:t>licheales</a:t>
            </a:r>
            <a:endParaRPr lang="en-US" dirty="0">
              <a:solidFill>
                <a:schemeClr val="tx1"/>
              </a:solidFill>
            </a:endParaRPr>
          </a:p>
        </p:txBody>
      </p:sp>
      <p:cxnSp>
        <p:nvCxnSpPr>
          <p:cNvPr id="22" name="رابط كسهم مستقيم 21"/>
          <p:cNvCxnSpPr/>
          <p:nvPr/>
        </p:nvCxnSpPr>
        <p:spPr>
          <a:xfrm rot="5400000">
            <a:off x="6984268" y="3825044"/>
            <a:ext cx="360040" cy="1588"/>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cxnSp>
        <p:nvCxnSpPr>
          <p:cNvPr id="26" name="رابط كسهم مستقيم 25"/>
          <p:cNvCxnSpPr/>
          <p:nvPr/>
        </p:nvCxnSpPr>
        <p:spPr>
          <a:xfrm rot="5400000">
            <a:off x="3384662" y="3824250"/>
            <a:ext cx="360040" cy="1588"/>
          </a:xfrm>
          <a:prstGeom prst="straightConnector1">
            <a:avLst/>
          </a:prstGeom>
          <a:ln>
            <a:solidFill>
              <a:srgbClr val="663300"/>
            </a:solidFill>
            <a:tailEnd type="arrow"/>
          </a:ln>
        </p:spPr>
        <p:style>
          <a:lnRef idx="2">
            <a:schemeClr val="accent6"/>
          </a:lnRef>
          <a:fillRef idx="0">
            <a:schemeClr val="accent6"/>
          </a:fillRef>
          <a:effectRef idx="1">
            <a:schemeClr val="accent6"/>
          </a:effectRef>
          <a:fontRef idx="minor">
            <a:schemeClr val="tx1"/>
          </a:fontRef>
        </p:style>
      </p:cxnSp>
      <p:cxnSp>
        <p:nvCxnSpPr>
          <p:cNvPr id="27" name="رابط كسهم مستقيم 26"/>
          <p:cNvCxnSpPr/>
          <p:nvPr/>
        </p:nvCxnSpPr>
        <p:spPr>
          <a:xfrm rot="5400000">
            <a:off x="1152414" y="3752242"/>
            <a:ext cx="360040" cy="1588"/>
          </a:xfrm>
          <a:prstGeom prst="straightConnector1">
            <a:avLst/>
          </a:prstGeom>
          <a:ln>
            <a:solidFill>
              <a:srgbClr val="339966"/>
            </a:solidFill>
            <a:tailEnd type="arrow"/>
          </a:ln>
        </p:spPr>
        <p:style>
          <a:lnRef idx="2">
            <a:schemeClr val="accent6"/>
          </a:lnRef>
          <a:fillRef idx="0">
            <a:schemeClr val="accent6"/>
          </a:fillRef>
          <a:effectRef idx="1">
            <a:schemeClr val="accent6"/>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1000"/>
                                        <p:tgtEl>
                                          <p:spTgt spid="12"/>
                                        </p:tgtEl>
                                      </p:cBhvr>
                                    </p:animEffect>
                                    <p:anim calcmode="lin" valueType="num">
                                      <p:cBhvr>
                                        <p:cTn id="29" dur="1000" fill="hold"/>
                                        <p:tgtEl>
                                          <p:spTgt spid="12"/>
                                        </p:tgtEl>
                                        <p:attrNameLst>
                                          <p:attrName>ppt_x</p:attrName>
                                        </p:attrNameLst>
                                      </p:cBhvr>
                                      <p:tavLst>
                                        <p:tav tm="0">
                                          <p:val>
                                            <p:strVal val="#ppt_x"/>
                                          </p:val>
                                        </p:tav>
                                        <p:tav tm="100000">
                                          <p:val>
                                            <p:strVal val="#ppt_x"/>
                                          </p:val>
                                        </p:tav>
                                      </p:tavLst>
                                    </p:anim>
                                    <p:anim calcmode="lin" valueType="num">
                                      <p:cBhvr>
                                        <p:cTn id="30"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7"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par>
                                <p:cTn id="38" presetID="47" presetClass="entr" presetSubtype="0"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1000"/>
                                        <p:tgtEl>
                                          <p:spTgt spid="13"/>
                                        </p:tgtEl>
                                      </p:cBhvr>
                                    </p:animEffect>
                                    <p:anim calcmode="lin" valueType="num">
                                      <p:cBhvr>
                                        <p:cTn id="41" dur="1000" fill="hold"/>
                                        <p:tgtEl>
                                          <p:spTgt spid="13"/>
                                        </p:tgtEl>
                                        <p:attrNameLst>
                                          <p:attrName>ppt_x</p:attrName>
                                        </p:attrNameLst>
                                      </p:cBhvr>
                                      <p:tavLst>
                                        <p:tav tm="0">
                                          <p:val>
                                            <p:strVal val="#ppt_x"/>
                                          </p:val>
                                        </p:tav>
                                        <p:tav tm="100000">
                                          <p:val>
                                            <p:strVal val="#ppt_x"/>
                                          </p:val>
                                        </p:tav>
                                      </p:tavLst>
                                    </p:anim>
                                    <p:anim calcmode="lin" valueType="num">
                                      <p:cBhvr>
                                        <p:cTn id="42"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7" presetClass="entr" presetSubtype="0" fill="hold" nodeType="click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1000"/>
                                        <p:tgtEl>
                                          <p:spTgt spid="27"/>
                                        </p:tgtEl>
                                      </p:cBhvr>
                                    </p:animEffect>
                                    <p:anim calcmode="lin" valueType="num">
                                      <p:cBhvr>
                                        <p:cTn id="48" dur="1000" fill="hold"/>
                                        <p:tgtEl>
                                          <p:spTgt spid="27"/>
                                        </p:tgtEl>
                                        <p:attrNameLst>
                                          <p:attrName>ppt_x</p:attrName>
                                        </p:attrNameLst>
                                      </p:cBhvr>
                                      <p:tavLst>
                                        <p:tav tm="0">
                                          <p:val>
                                            <p:strVal val="#ppt_x"/>
                                          </p:val>
                                        </p:tav>
                                        <p:tav tm="100000">
                                          <p:val>
                                            <p:strVal val="#ppt_x"/>
                                          </p:val>
                                        </p:tav>
                                      </p:tavLst>
                                    </p:anim>
                                    <p:anim calcmode="lin" valueType="num">
                                      <p:cBhvr>
                                        <p:cTn id="4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7" presetClass="entr" presetSubtype="0" fill="hold" grpId="0" nodeType="clickEffect">
                                  <p:stCondLst>
                                    <p:cond delay="0"/>
                                  </p:stCondLst>
                                  <p:childTnLst>
                                    <p:set>
                                      <p:cBhvr>
                                        <p:cTn id="53" dur="1" fill="hold">
                                          <p:stCondLst>
                                            <p:cond delay="0"/>
                                          </p:stCondLst>
                                        </p:cTn>
                                        <p:tgtEl>
                                          <p:spTgt spid="15"/>
                                        </p:tgtEl>
                                        <p:attrNameLst>
                                          <p:attrName>style.visibility</p:attrName>
                                        </p:attrNameLst>
                                      </p:cBhvr>
                                      <p:to>
                                        <p:strVal val="visible"/>
                                      </p:to>
                                    </p:set>
                                    <p:animEffect transition="in" filter="fade">
                                      <p:cBhvr>
                                        <p:cTn id="54" dur="1000"/>
                                        <p:tgtEl>
                                          <p:spTgt spid="15"/>
                                        </p:tgtEl>
                                      </p:cBhvr>
                                    </p:animEffect>
                                    <p:anim calcmode="lin" valueType="num">
                                      <p:cBhvr>
                                        <p:cTn id="55" dur="1000" fill="hold"/>
                                        <p:tgtEl>
                                          <p:spTgt spid="15"/>
                                        </p:tgtEl>
                                        <p:attrNameLst>
                                          <p:attrName>ppt_x</p:attrName>
                                        </p:attrNameLst>
                                      </p:cBhvr>
                                      <p:tavLst>
                                        <p:tav tm="0">
                                          <p:val>
                                            <p:strVal val="#ppt_x"/>
                                          </p:val>
                                        </p:tav>
                                        <p:tav tm="100000">
                                          <p:val>
                                            <p:strVal val="#ppt_x"/>
                                          </p:val>
                                        </p:tav>
                                      </p:tavLst>
                                    </p:anim>
                                    <p:anim calcmode="lin" valueType="num">
                                      <p:cBhvr>
                                        <p:cTn id="56"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7" presetClass="entr" presetSubtype="0" fill="hold" grpId="0" nodeType="clickEffect">
                                  <p:stCondLst>
                                    <p:cond delay="0"/>
                                  </p:stCondLst>
                                  <p:childTnLst>
                                    <p:set>
                                      <p:cBhvr>
                                        <p:cTn id="60" dur="1" fill="hold">
                                          <p:stCondLst>
                                            <p:cond delay="0"/>
                                          </p:stCondLst>
                                        </p:cTn>
                                        <p:tgtEl>
                                          <p:spTgt spid="18"/>
                                        </p:tgtEl>
                                        <p:attrNameLst>
                                          <p:attrName>style.visibility</p:attrName>
                                        </p:attrNameLst>
                                      </p:cBhvr>
                                      <p:to>
                                        <p:strVal val="visible"/>
                                      </p:to>
                                    </p:set>
                                    <p:animEffect transition="in" filter="fade">
                                      <p:cBhvr>
                                        <p:cTn id="61" dur="1000"/>
                                        <p:tgtEl>
                                          <p:spTgt spid="18"/>
                                        </p:tgtEl>
                                      </p:cBhvr>
                                    </p:animEffect>
                                    <p:anim calcmode="lin" valueType="num">
                                      <p:cBhvr>
                                        <p:cTn id="62" dur="1000" fill="hold"/>
                                        <p:tgtEl>
                                          <p:spTgt spid="18"/>
                                        </p:tgtEl>
                                        <p:attrNameLst>
                                          <p:attrName>ppt_x</p:attrName>
                                        </p:attrNameLst>
                                      </p:cBhvr>
                                      <p:tavLst>
                                        <p:tav tm="0">
                                          <p:val>
                                            <p:strVal val="#ppt_x"/>
                                          </p:val>
                                        </p:tav>
                                        <p:tav tm="100000">
                                          <p:val>
                                            <p:strVal val="#ppt_x"/>
                                          </p:val>
                                        </p:tav>
                                      </p:tavLst>
                                    </p:anim>
                                    <p:anim calcmode="lin" valueType="num">
                                      <p:cBhvr>
                                        <p:cTn id="63" dur="1000" fill="hold"/>
                                        <p:tgtEl>
                                          <p:spTgt spid="18"/>
                                        </p:tgtEl>
                                        <p:attrNameLst>
                                          <p:attrName>ppt_y</p:attrName>
                                        </p:attrNameLst>
                                      </p:cBhvr>
                                      <p:tavLst>
                                        <p:tav tm="0">
                                          <p:val>
                                            <p:strVal val="#ppt_y-.1"/>
                                          </p:val>
                                        </p:tav>
                                        <p:tav tm="100000">
                                          <p:val>
                                            <p:strVal val="#ppt_y"/>
                                          </p:val>
                                        </p:tav>
                                      </p:tavLst>
                                    </p:anim>
                                  </p:childTnLst>
                                </p:cTn>
                              </p:par>
                              <p:par>
                                <p:cTn id="64" presetID="47" presetClass="entr" presetSubtype="0" fill="hold" grpId="0" nodeType="with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47" presetClass="entr" presetSubtype="0" fill="hold" nodeType="clickEffect">
                                  <p:stCondLst>
                                    <p:cond delay="0"/>
                                  </p:stCondLst>
                                  <p:childTnLst>
                                    <p:set>
                                      <p:cBhvr>
                                        <p:cTn id="72" dur="1" fill="hold">
                                          <p:stCondLst>
                                            <p:cond delay="0"/>
                                          </p:stCondLst>
                                        </p:cTn>
                                        <p:tgtEl>
                                          <p:spTgt spid="26"/>
                                        </p:tgtEl>
                                        <p:attrNameLst>
                                          <p:attrName>style.visibility</p:attrName>
                                        </p:attrNameLst>
                                      </p:cBhvr>
                                      <p:to>
                                        <p:strVal val="visible"/>
                                      </p:to>
                                    </p:set>
                                    <p:animEffect transition="in" filter="fade">
                                      <p:cBhvr>
                                        <p:cTn id="73" dur="1000"/>
                                        <p:tgtEl>
                                          <p:spTgt spid="26"/>
                                        </p:tgtEl>
                                      </p:cBhvr>
                                    </p:animEffect>
                                    <p:anim calcmode="lin" valueType="num">
                                      <p:cBhvr>
                                        <p:cTn id="74" dur="1000" fill="hold"/>
                                        <p:tgtEl>
                                          <p:spTgt spid="26"/>
                                        </p:tgtEl>
                                        <p:attrNameLst>
                                          <p:attrName>ppt_x</p:attrName>
                                        </p:attrNameLst>
                                      </p:cBhvr>
                                      <p:tavLst>
                                        <p:tav tm="0">
                                          <p:val>
                                            <p:strVal val="#ppt_x"/>
                                          </p:val>
                                        </p:tav>
                                        <p:tav tm="100000">
                                          <p:val>
                                            <p:strVal val="#ppt_x"/>
                                          </p:val>
                                        </p:tav>
                                      </p:tavLst>
                                    </p:anim>
                                    <p:anim calcmode="lin" valueType="num">
                                      <p:cBhvr>
                                        <p:cTn id="75"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47" presetClass="entr" presetSubtype="0" fill="hold" grpId="0" nodeType="click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47" presetClass="entr" presetSubtype="0" fill="hold" grpId="0" nodeType="clickEffect">
                                  <p:stCondLst>
                                    <p:cond delay="0"/>
                                  </p:stCondLst>
                                  <p:childTnLst>
                                    <p:set>
                                      <p:cBhvr>
                                        <p:cTn id="86" dur="1" fill="hold">
                                          <p:stCondLst>
                                            <p:cond delay="0"/>
                                          </p:stCondLst>
                                        </p:cTn>
                                        <p:tgtEl>
                                          <p:spTgt spid="16"/>
                                        </p:tgtEl>
                                        <p:attrNameLst>
                                          <p:attrName>style.visibility</p:attrName>
                                        </p:attrNameLst>
                                      </p:cBhvr>
                                      <p:to>
                                        <p:strVal val="visible"/>
                                      </p:to>
                                    </p:set>
                                    <p:animEffect transition="in" filter="fade">
                                      <p:cBhvr>
                                        <p:cTn id="87" dur="1000"/>
                                        <p:tgtEl>
                                          <p:spTgt spid="16"/>
                                        </p:tgtEl>
                                      </p:cBhvr>
                                    </p:animEffect>
                                    <p:anim calcmode="lin" valueType="num">
                                      <p:cBhvr>
                                        <p:cTn id="88" dur="1000" fill="hold"/>
                                        <p:tgtEl>
                                          <p:spTgt spid="16"/>
                                        </p:tgtEl>
                                        <p:attrNameLst>
                                          <p:attrName>ppt_x</p:attrName>
                                        </p:attrNameLst>
                                      </p:cBhvr>
                                      <p:tavLst>
                                        <p:tav tm="0">
                                          <p:val>
                                            <p:strVal val="#ppt_x"/>
                                          </p:val>
                                        </p:tav>
                                        <p:tav tm="100000">
                                          <p:val>
                                            <p:strVal val="#ppt_x"/>
                                          </p:val>
                                        </p:tav>
                                      </p:tavLst>
                                    </p:anim>
                                    <p:anim calcmode="lin" valueType="num">
                                      <p:cBhvr>
                                        <p:cTn id="89" dur="1000" fill="hold"/>
                                        <p:tgtEl>
                                          <p:spTgt spid="16"/>
                                        </p:tgtEl>
                                        <p:attrNameLst>
                                          <p:attrName>ppt_y</p:attrName>
                                        </p:attrNameLst>
                                      </p:cBhvr>
                                      <p:tavLst>
                                        <p:tav tm="0">
                                          <p:val>
                                            <p:strVal val="#ppt_y-.1"/>
                                          </p:val>
                                        </p:tav>
                                        <p:tav tm="100000">
                                          <p:val>
                                            <p:strVal val="#ppt_y"/>
                                          </p:val>
                                        </p:tav>
                                      </p:tavLst>
                                    </p:anim>
                                  </p:childTnLst>
                                </p:cTn>
                              </p:par>
                              <p:par>
                                <p:cTn id="90" presetID="47" presetClass="entr" presetSubtype="0" fill="hold" grpId="0" nodeType="withEffect">
                                  <p:stCondLst>
                                    <p:cond delay="0"/>
                                  </p:stCondLst>
                                  <p:childTnLst>
                                    <p:set>
                                      <p:cBhvr>
                                        <p:cTn id="91" dur="1" fill="hold">
                                          <p:stCondLst>
                                            <p:cond delay="0"/>
                                          </p:stCondLst>
                                        </p:cTn>
                                        <p:tgtEl>
                                          <p:spTgt spid="24"/>
                                        </p:tgtEl>
                                        <p:attrNameLst>
                                          <p:attrName>style.visibility</p:attrName>
                                        </p:attrNameLst>
                                      </p:cBhvr>
                                      <p:to>
                                        <p:strVal val="visible"/>
                                      </p:to>
                                    </p:set>
                                    <p:animEffect transition="in" filter="fade">
                                      <p:cBhvr>
                                        <p:cTn id="92" dur="1000"/>
                                        <p:tgtEl>
                                          <p:spTgt spid="24"/>
                                        </p:tgtEl>
                                      </p:cBhvr>
                                    </p:animEffect>
                                    <p:anim calcmode="lin" valueType="num">
                                      <p:cBhvr>
                                        <p:cTn id="93" dur="1000" fill="hold"/>
                                        <p:tgtEl>
                                          <p:spTgt spid="24"/>
                                        </p:tgtEl>
                                        <p:attrNameLst>
                                          <p:attrName>ppt_x</p:attrName>
                                        </p:attrNameLst>
                                      </p:cBhvr>
                                      <p:tavLst>
                                        <p:tav tm="0">
                                          <p:val>
                                            <p:strVal val="#ppt_x"/>
                                          </p:val>
                                        </p:tav>
                                        <p:tav tm="100000">
                                          <p:val>
                                            <p:strVal val="#ppt_x"/>
                                          </p:val>
                                        </p:tav>
                                      </p:tavLst>
                                    </p:anim>
                                    <p:anim calcmode="lin" valueType="num">
                                      <p:cBhvr>
                                        <p:cTn id="94"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95" fill="hold">
                      <p:stCondLst>
                        <p:cond delay="indefinite"/>
                      </p:stCondLst>
                      <p:childTnLst>
                        <p:par>
                          <p:cTn id="96" fill="hold">
                            <p:stCondLst>
                              <p:cond delay="0"/>
                            </p:stCondLst>
                            <p:childTnLst>
                              <p:par>
                                <p:cTn id="97" presetID="47" presetClass="entr" presetSubtype="0" fill="hold" nodeType="clickEffect">
                                  <p:stCondLst>
                                    <p:cond delay="0"/>
                                  </p:stCondLst>
                                  <p:childTnLst>
                                    <p:set>
                                      <p:cBhvr>
                                        <p:cTn id="98" dur="1" fill="hold">
                                          <p:stCondLst>
                                            <p:cond delay="0"/>
                                          </p:stCondLst>
                                        </p:cTn>
                                        <p:tgtEl>
                                          <p:spTgt spid="22"/>
                                        </p:tgtEl>
                                        <p:attrNameLst>
                                          <p:attrName>style.visibility</p:attrName>
                                        </p:attrNameLst>
                                      </p:cBhvr>
                                      <p:to>
                                        <p:strVal val="visible"/>
                                      </p:to>
                                    </p:set>
                                    <p:animEffect transition="in" filter="fade">
                                      <p:cBhvr>
                                        <p:cTn id="99" dur="1000"/>
                                        <p:tgtEl>
                                          <p:spTgt spid="22"/>
                                        </p:tgtEl>
                                      </p:cBhvr>
                                    </p:animEffect>
                                    <p:anim calcmode="lin" valueType="num">
                                      <p:cBhvr>
                                        <p:cTn id="100" dur="1000" fill="hold"/>
                                        <p:tgtEl>
                                          <p:spTgt spid="22"/>
                                        </p:tgtEl>
                                        <p:attrNameLst>
                                          <p:attrName>ppt_x</p:attrName>
                                        </p:attrNameLst>
                                      </p:cBhvr>
                                      <p:tavLst>
                                        <p:tav tm="0">
                                          <p:val>
                                            <p:strVal val="#ppt_x"/>
                                          </p:val>
                                        </p:tav>
                                        <p:tav tm="100000">
                                          <p:val>
                                            <p:strVal val="#ppt_x"/>
                                          </p:val>
                                        </p:tav>
                                      </p:tavLst>
                                    </p:anim>
                                    <p:anim calcmode="lin" valueType="num">
                                      <p:cBhvr>
                                        <p:cTn id="101"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102" fill="hold">
                      <p:stCondLst>
                        <p:cond delay="indefinite"/>
                      </p:stCondLst>
                      <p:childTnLst>
                        <p:par>
                          <p:cTn id="103" fill="hold">
                            <p:stCondLst>
                              <p:cond delay="0"/>
                            </p:stCondLst>
                            <p:childTnLst>
                              <p:par>
                                <p:cTn id="104" presetID="47" presetClass="entr" presetSubtype="0" fill="hold" grpId="0" nodeType="clickEffect">
                                  <p:stCondLst>
                                    <p:cond delay="0"/>
                                  </p:stCondLst>
                                  <p:childTnLst>
                                    <p:set>
                                      <p:cBhvr>
                                        <p:cTn id="105" dur="1" fill="hold">
                                          <p:stCondLst>
                                            <p:cond delay="0"/>
                                          </p:stCondLst>
                                        </p:cTn>
                                        <p:tgtEl>
                                          <p:spTgt spid="17"/>
                                        </p:tgtEl>
                                        <p:attrNameLst>
                                          <p:attrName>style.visibility</p:attrName>
                                        </p:attrNameLst>
                                      </p:cBhvr>
                                      <p:to>
                                        <p:strVal val="visible"/>
                                      </p:to>
                                    </p:set>
                                    <p:animEffect transition="in" filter="fade">
                                      <p:cBhvr>
                                        <p:cTn id="106" dur="1000"/>
                                        <p:tgtEl>
                                          <p:spTgt spid="17"/>
                                        </p:tgtEl>
                                      </p:cBhvr>
                                    </p:animEffect>
                                    <p:anim calcmode="lin" valueType="num">
                                      <p:cBhvr>
                                        <p:cTn id="107" dur="1000" fill="hold"/>
                                        <p:tgtEl>
                                          <p:spTgt spid="17"/>
                                        </p:tgtEl>
                                        <p:attrNameLst>
                                          <p:attrName>ppt_x</p:attrName>
                                        </p:attrNameLst>
                                      </p:cBhvr>
                                      <p:tavLst>
                                        <p:tav tm="0">
                                          <p:val>
                                            <p:strVal val="#ppt_x"/>
                                          </p:val>
                                        </p:tav>
                                        <p:tav tm="100000">
                                          <p:val>
                                            <p:strVal val="#ppt_x"/>
                                          </p:val>
                                        </p:tav>
                                      </p:tavLst>
                                    </p:anim>
                                    <p:anim calcmode="lin" valueType="num">
                                      <p:cBhvr>
                                        <p:cTn id="108"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09" fill="hold">
                      <p:stCondLst>
                        <p:cond delay="indefinite"/>
                      </p:stCondLst>
                      <p:childTnLst>
                        <p:par>
                          <p:cTn id="110" fill="hold">
                            <p:stCondLst>
                              <p:cond delay="0"/>
                            </p:stCondLst>
                            <p:childTnLst>
                              <p:par>
                                <p:cTn id="111" presetID="47" presetClass="entr" presetSubtype="0" fill="hold" grpId="0" nodeType="clickEffect">
                                  <p:stCondLst>
                                    <p:cond delay="0"/>
                                  </p:stCondLst>
                                  <p:childTnLst>
                                    <p:set>
                                      <p:cBhvr>
                                        <p:cTn id="112" dur="1" fill="hold">
                                          <p:stCondLst>
                                            <p:cond delay="0"/>
                                          </p:stCondLst>
                                        </p:cTn>
                                        <p:tgtEl>
                                          <p:spTgt spid="20"/>
                                        </p:tgtEl>
                                        <p:attrNameLst>
                                          <p:attrName>style.visibility</p:attrName>
                                        </p:attrNameLst>
                                      </p:cBhvr>
                                      <p:to>
                                        <p:strVal val="visible"/>
                                      </p:to>
                                    </p:set>
                                    <p:animEffect transition="in" filter="fade">
                                      <p:cBhvr>
                                        <p:cTn id="113" dur="1000"/>
                                        <p:tgtEl>
                                          <p:spTgt spid="20"/>
                                        </p:tgtEl>
                                      </p:cBhvr>
                                    </p:animEffect>
                                    <p:anim calcmode="lin" valueType="num">
                                      <p:cBhvr>
                                        <p:cTn id="114" dur="1000" fill="hold"/>
                                        <p:tgtEl>
                                          <p:spTgt spid="20"/>
                                        </p:tgtEl>
                                        <p:attrNameLst>
                                          <p:attrName>ppt_x</p:attrName>
                                        </p:attrNameLst>
                                      </p:cBhvr>
                                      <p:tavLst>
                                        <p:tav tm="0">
                                          <p:val>
                                            <p:strVal val="#ppt_x"/>
                                          </p:val>
                                        </p:tav>
                                        <p:tav tm="100000">
                                          <p:val>
                                            <p:strVal val="#ppt_x"/>
                                          </p:val>
                                        </p:tav>
                                      </p:tavLst>
                                    </p:anim>
                                    <p:anim calcmode="lin" valueType="num">
                                      <p:cBhvr>
                                        <p:cTn id="115" dur="1000" fill="hold"/>
                                        <p:tgtEl>
                                          <p:spTgt spid="20"/>
                                        </p:tgtEl>
                                        <p:attrNameLst>
                                          <p:attrName>ppt_y</p:attrName>
                                        </p:attrNameLst>
                                      </p:cBhvr>
                                      <p:tavLst>
                                        <p:tav tm="0">
                                          <p:val>
                                            <p:strVal val="#ppt_y-.1"/>
                                          </p:val>
                                        </p:tav>
                                        <p:tav tm="100000">
                                          <p:val>
                                            <p:strVal val="#ppt_y"/>
                                          </p:val>
                                        </p:tav>
                                      </p:tavLst>
                                    </p:anim>
                                  </p:childTnLst>
                                </p:cTn>
                              </p:par>
                              <p:par>
                                <p:cTn id="116" presetID="47" presetClass="entr" presetSubtype="0" fill="hold" grpId="0" nodeType="withEffect">
                                  <p:stCondLst>
                                    <p:cond delay="0"/>
                                  </p:stCondLst>
                                  <p:childTnLst>
                                    <p:set>
                                      <p:cBhvr>
                                        <p:cTn id="117" dur="1" fill="hold">
                                          <p:stCondLst>
                                            <p:cond delay="0"/>
                                          </p:stCondLst>
                                        </p:cTn>
                                        <p:tgtEl>
                                          <p:spTgt spid="21"/>
                                        </p:tgtEl>
                                        <p:attrNameLst>
                                          <p:attrName>style.visibility</p:attrName>
                                        </p:attrNameLst>
                                      </p:cBhvr>
                                      <p:to>
                                        <p:strVal val="visible"/>
                                      </p:to>
                                    </p:set>
                                    <p:animEffect transition="in" filter="fade">
                                      <p:cBhvr>
                                        <p:cTn id="118" dur="1000"/>
                                        <p:tgtEl>
                                          <p:spTgt spid="21"/>
                                        </p:tgtEl>
                                      </p:cBhvr>
                                    </p:animEffect>
                                    <p:anim calcmode="lin" valueType="num">
                                      <p:cBhvr>
                                        <p:cTn id="119" dur="1000" fill="hold"/>
                                        <p:tgtEl>
                                          <p:spTgt spid="21"/>
                                        </p:tgtEl>
                                        <p:attrNameLst>
                                          <p:attrName>ppt_x</p:attrName>
                                        </p:attrNameLst>
                                      </p:cBhvr>
                                      <p:tavLst>
                                        <p:tav tm="0">
                                          <p:val>
                                            <p:strVal val="#ppt_x"/>
                                          </p:val>
                                        </p:tav>
                                        <p:tav tm="100000">
                                          <p:val>
                                            <p:strVal val="#ppt_x"/>
                                          </p:val>
                                        </p:tav>
                                      </p:tavLst>
                                    </p:anim>
                                    <p:anim calcmode="lin" valueType="num">
                                      <p:cBhvr>
                                        <p:cTn id="12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1" grpId="0" animBg="1"/>
      <p:bldP spid="12" grpId="0" animBg="1"/>
      <p:bldP spid="13" grpId="0" animBg="1"/>
      <p:bldP spid="14" grpId="0" animBg="1"/>
      <p:bldP spid="15" grpId="0" animBg="1"/>
      <p:bldP spid="16" grpId="0" animBg="1"/>
      <p:bldP spid="17" grpId="0" animBg="1"/>
      <p:bldP spid="18" grpId="0" animBg="1"/>
      <p:bldP spid="20" grpId="0" animBg="1"/>
      <p:bldP spid="21" grpId="0" animBg="1"/>
      <p:bldP spid="23" grpId="0" animBg="1"/>
      <p:bldP spid="24" grpId="0" animBg="1"/>
      <p:bldP spid="2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عنوان 5"/>
          <p:cNvSpPr>
            <a:spLocks noGrp="1"/>
          </p:cNvSpPr>
          <p:nvPr>
            <p:ph type="title"/>
          </p:nvPr>
        </p:nvSpPr>
        <p:spPr/>
        <p:txBody>
          <a:bodyPr/>
          <a:lstStyle/>
          <a:p>
            <a:endParaRPr lang="ar-SA"/>
          </a:p>
        </p:txBody>
      </p:sp>
      <p:sp>
        <p:nvSpPr>
          <p:cNvPr id="7" name="عنصر نائب للمحتوى 6"/>
          <p:cNvSpPr>
            <a:spLocks noGrp="1"/>
          </p:cNvSpPr>
          <p:nvPr>
            <p:ph idx="1"/>
          </p:nvPr>
        </p:nvSpPr>
        <p:spPr/>
        <p:txBody>
          <a:bodyPr/>
          <a:lstStyle/>
          <a:p>
            <a:endParaRPr lang="ar-SA"/>
          </a:p>
        </p:txBody>
      </p:sp>
      <p:sp>
        <p:nvSpPr>
          <p:cNvPr id="8" name="موجة 7"/>
          <p:cNvSpPr/>
          <p:nvPr/>
        </p:nvSpPr>
        <p:spPr>
          <a:xfrm>
            <a:off x="3491880" y="-27384"/>
            <a:ext cx="2664296" cy="720080"/>
          </a:xfrm>
          <a:prstGeom prst="wave">
            <a:avLst/>
          </a:prstGeom>
          <a:ln w="38100"/>
        </p:spPr>
        <p:style>
          <a:lnRef idx="1">
            <a:schemeClr val="dk1"/>
          </a:lnRef>
          <a:fillRef idx="2">
            <a:schemeClr val="dk1"/>
          </a:fillRef>
          <a:effectRef idx="1">
            <a:schemeClr val="dk1"/>
          </a:effectRef>
          <a:fontRef idx="minor">
            <a:schemeClr val="dk1"/>
          </a:fontRef>
        </p:style>
        <p:txBody>
          <a:bodyPr rtlCol="1" anchor="ctr"/>
          <a:lstStyle/>
          <a:p>
            <a:pPr algn="ctr"/>
            <a:r>
              <a:rPr lang="en-US" b="1" dirty="0" err="1" smtClean="0"/>
              <a:t>Kingdom:Myceteae</a:t>
            </a:r>
            <a:endParaRPr lang="ar-SA" b="1" dirty="0"/>
          </a:p>
        </p:txBody>
      </p:sp>
      <p:sp>
        <p:nvSpPr>
          <p:cNvPr id="9" name="موجة 8"/>
          <p:cNvSpPr/>
          <p:nvPr/>
        </p:nvSpPr>
        <p:spPr>
          <a:xfrm>
            <a:off x="3131840" y="620688"/>
            <a:ext cx="3240360" cy="720080"/>
          </a:xfrm>
          <a:prstGeom prst="wave">
            <a:avLst>
              <a:gd name="adj1" fmla="val 13288"/>
              <a:gd name="adj2" fmla="val 0"/>
            </a:avLst>
          </a:prstGeom>
        </p:spPr>
        <p:style>
          <a:lnRef idx="2">
            <a:schemeClr val="accent3">
              <a:shade val="50000"/>
            </a:schemeClr>
          </a:lnRef>
          <a:fillRef idx="1">
            <a:schemeClr val="accent3"/>
          </a:fillRef>
          <a:effectRef idx="0">
            <a:schemeClr val="accent3"/>
          </a:effectRef>
          <a:fontRef idx="minor">
            <a:schemeClr val="lt1"/>
          </a:fontRef>
        </p:style>
        <p:txBody>
          <a:bodyPr rtlCol="1" anchor="ctr"/>
          <a:lstStyle/>
          <a:p>
            <a:pPr algn="ctr"/>
            <a:r>
              <a:rPr lang="en-US" b="1" dirty="0" smtClean="0"/>
              <a:t>Division: </a:t>
            </a:r>
            <a:r>
              <a:rPr lang="en-US" b="1" dirty="0" err="1" smtClean="0"/>
              <a:t>Gymnomycota</a:t>
            </a:r>
            <a:endParaRPr lang="ar-SA" b="1" dirty="0"/>
          </a:p>
        </p:txBody>
      </p:sp>
      <p:sp>
        <p:nvSpPr>
          <p:cNvPr id="10" name="موجة 9"/>
          <p:cNvSpPr/>
          <p:nvPr/>
        </p:nvSpPr>
        <p:spPr>
          <a:xfrm>
            <a:off x="2051720" y="1340768"/>
            <a:ext cx="5184576" cy="720080"/>
          </a:xfrm>
          <a:prstGeom prst="wave">
            <a:avLst/>
          </a:prstGeom>
        </p:spPr>
        <p:style>
          <a:lnRef idx="2">
            <a:schemeClr val="accent3">
              <a:shade val="50000"/>
            </a:schemeClr>
          </a:lnRef>
          <a:fillRef idx="1">
            <a:schemeClr val="accent3"/>
          </a:fillRef>
          <a:effectRef idx="0">
            <a:schemeClr val="accent3"/>
          </a:effectRef>
          <a:fontRef idx="minor">
            <a:schemeClr val="lt1"/>
          </a:fontRef>
        </p:style>
        <p:txBody>
          <a:bodyPr rtlCol="1" anchor="ctr"/>
          <a:lstStyle/>
          <a:p>
            <a:pPr algn="ctr"/>
            <a:r>
              <a:rPr lang="en-US" b="1" dirty="0" smtClean="0"/>
              <a:t>Sub-</a:t>
            </a:r>
            <a:r>
              <a:rPr lang="en-US" b="1" dirty="0" err="1" smtClean="0"/>
              <a:t>division:</a:t>
            </a:r>
            <a:r>
              <a:rPr lang="en-US" dirty="0" err="1" smtClean="0"/>
              <a:t>Plasmodidgymnomycotina</a:t>
            </a:r>
            <a:endParaRPr lang="ar-SA" dirty="0"/>
          </a:p>
        </p:txBody>
      </p:sp>
      <p:sp>
        <p:nvSpPr>
          <p:cNvPr id="11" name="موجة 10">
            <a:hlinkClick r:id="rId3" action="ppaction://hlinksldjump"/>
          </p:cNvPr>
          <p:cNvSpPr/>
          <p:nvPr/>
        </p:nvSpPr>
        <p:spPr>
          <a:xfrm>
            <a:off x="3275856" y="2132856"/>
            <a:ext cx="2880320" cy="648072"/>
          </a:xfrm>
          <a:prstGeom prst="wave">
            <a:avLst>
              <a:gd name="adj1" fmla="val 0"/>
              <a:gd name="adj2" fmla="val 0"/>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a:r>
              <a:rPr lang="en-US" b="1" dirty="0" smtClean="0"/>
              <a:t>Class:-</a:t>
            </a:r>
            <a:r>
              <a:rPr lang="en-US" b="1" dirty="0" err="1" smtClean="0"/>
              <a:t>Myxomycetes</a:t>
            </a:r>
            <a:endParaRPr lang="ar-SA" b="1" dirty="0" smtClean="0"/>
          </a:p>
          <a:p>
            <a:pPr algn="ctr"/>
            <a:r>
              <a:rPr lang="ar-SA" b="1" dirty="0" smtClean="0">
                <a:solidFill>
                  <a:srgbClr val="CCFF99"/>
                </a:solidFill>
              </a:rPr>
              <a:t>( الفطريات اللزجة )</a:t>
            </a:r>
            <a:endParaRPr lang="ar-SA" b="1" dirty="0">
              <a:solidFill>
                <a:srgbClr val="CCFF99"/>
              </a:solidFill>
            </a:endParaRPr>
          </a:p>
        </p:txBody>
      </p:sp>
      <p:sp>
        <p:nvSpPr>
          <p:cNvPr id="12" name="موجة 11">
            <a:hlinkClick r:id="rId4" action="ppaction://hlinksldjump"/>
          </p:cNvPr>
          <p:cNvSpPr/>
          <p:nvPr/>
        </p:nvSpPr>
        <p:spPr>
          <a:xfrm>
            <a:off x="5292080" y="2852936"/>
            <a:ext cx="3312368" cy="936104"/>
          </a:xfrm>
          <a:prstGeom prst="wave">
            <a:avLst>
              <a:gd name="adj1" fmla="val 7957"/>
              <a:gd name="adj2" fmla="val 0"/>
            </a:avLst>
          </a:prstGeom>
        </p:spPr>
        <p:style>
          <a:lnRef idx="1">
            <a:schemeClr val="accent1"/>
          </a:lnRef>
          <a:fillRef idx="2">
            <a:schemeClr val="accent1"/>
          </a:fillRef>
          <a:effectRef idx="1">
            <a:schemeClr val="accent1"/>
          </a:effectRef>
          <a:fontRef idx="minor">
            <a:schemeClr val="dk1"/>
          </a:fontRef>
        </p:style>
        <p:txBody>
          <a:bodyPr rtlCol="1" anchor="ctr"/>
          <a:lstStyle/>
          <a:p>
            <a:pPr algn="ctr"/>
            <a:r>
              <a:rPr lang="en-US" b="1" dirty="0" smtClean="0">
                <a:solidFill>
                  <a:schemeClr val="bg1"/>
                </a:solidFill>
                <a:cs typeface="Majalla UI"/>
              </a:rPr>
              <a:t>2-Subclass:- </a:t>
            </a:r>
            <a:r>
              <a:rPr lang="en-US" dirty="0" err="1" smtClean="0">
                <a:solidFill>
                  <a:schemeClr val="bg1"/>
                </a:solidFill>
                <a:cs typeface="Majalla UI"/>
              </a:rPr>
              <a:t>Stemonitomycetidae</a:t>
            </a:r>
            <a:endParaRPr lang="en-US" dirty="0" smtClean="0">
              <a:solidFill>
                <a:schemeClr val="bg1"/>
              </a:solidFill>
              <a:cs typeface="Majalla UI"/>
            </a:endParaRPr>
          </a:p>
        </p:txBody>
      </p:sp>
      <p:sp>
        <p:nvSpPr>
          <p:cNvPr id="13" name="موجة 12">
            <a:hlinkClick r:id="rId5" action="ppaction://hlinksldjump"/>
          </p:cNvPr>
          <p:cNvSpPr/>
          <p:nvPr/>
        </p:nvSpPr>
        <p:spPr>
          <a:xfrm>
            <a:off x="1187624" y="2780928"/>
            <a:ext cx="3168352" cy="936104"/>
          </a:xfrm>
          <a:prstGeom prst="wave">
            <a:avLst>
              <a:gd name="adj1" fmla="val 7956"/>
              <a:gd name="adj2" fmla="val 0"/>
            </a:avLst>
          </a:prstGeom>
        </p:spPr>
        <p:style>
          <a:lnRef idx="1">
            <a:schemeClr val="accent1"/>
          </a:lnRef>
          <a:fillRef idx="2">
            <a:schemeClr val="accent1"/>
          </a:fillRef>
          <a:effectRef idx="1">
            <a:schemeClr val="accent1"/>
          </a:effectRef>
          <a:fontRef idx="minor">
            <a:schemeClr val="dk1"/>
          </a:fontRef>
        </p:style>
        <p:txBody>
          <a:bodyPr rtlCol="1" anchor="ctr"/>
          <a:lstStyle/>
          <a:p>
            <a:pPr algn="ctr"/>
            <a:r>
              <a:rPr lang="en-US" b="1" dirty="0" smtClean="0">
                <a:solidFill>
                  <a:schemeClr val="bg1"/>
                </a:solidFill>
                <a:cs typeface="Majalla UI"/>
              </a:rPr>
              <a:t>1-Subclass:- </a:t>
            </a:r>
            <a:r>
              <a:rPr lang="en-US" dirty="0" err="1" smtClean="0">
                <a:solidFill>
                  <a:schemeClr val="bg1"/>
                </a:solidFill>
                <a:cs typeface="Majalla UI"/>
              </a:rPr>
              <a:t>Myxogastromycetidae</a:t>
            </a:r>
            <a:endParaRPr lang="en-US" dirty="0" smtClean="0">
              <a:solidFill>
                <a:schemeClr val="bg1"/>
              </a:solidFill>
              <a:cs typeface="Majalla UI"/>
            </a:endParaRPr>
          </a:p>
        </p:txBody>
      </p:sp>
      <p:sp>
        <p:nvSpPr>
          <p:cNvPr id="14" name="موجة 13"/>
          <p:cNvSpPr/>
          <p:nvPr/>
        </p:nvSpPr>
        <p:spPr>
          <a:xfrm>
            <a:off x="323528" y="3789040"/>
            <a:ext cx="2520280" cy="792088"/>
          </a:xfrm>
          <a:prstGeom prst="wave">
            <a:avLst/>
          </a:prstGeom>
          <a:gradFill flip="none" rotWithShape="1">
            <a:gsLst>
              <a:gs pos="0">
                <a:srgbClr val="339966">
                  <a:shade val="30000"/>
                  <a:satMod val="115000"/>
                </a:srgbClr>
              </a:gs>
              <a:gs pos="50000">
                <a:srgbClr val="339966">
                  <a:shade val="67500"/>
                  <a:satMod val="115000"/>
                </a:srgbClr>
              </a:gs>
              <a:gs pos="100000">
                <a:srgbClr val="339966">
                  <a:shade val="100000"/>
                  <a:satMod val="115000"/>
                </a:srgbClr>
              </a:gs>
            </a:gsLst>
            <a:lin ang="5400000" scaled="1"/>
            <a:tileRect/>
          </a:gradFill>
          <a:ln>
            <a:solidFill>
              <a:srgbClr val="339966"/>
            </a:solidFill>
          </a:ln>
        </p:spPr>
        <p:style>
          <a:lnRef idx="1">
            <a:schemeClr val="accent6"/>
          </a:lnRef>
          <a:fillRef idx="2">
            <a:schemeClr val="accent6"/>
          </a:fillRef>
          <a:effectRef idx="1">
            <a:schemeClr val="accent6"/>
          </a:effectRef>
          <a:fontRef idx="minor">
            <a:schemeClr val="dk1"/>
          </a:fontRef>
        </p:style>
        <p:txBody>
          <a:bodyPr rtlCol="1" anchor="ctr"/>
          <a:lstStyle/>
          <a:p>
            <a:pPr algn="ctr"/>
            <a:r>
              <a:rPr lang="en-US" b="1" dirty="0" smtClean="0"/>
              <a:t>1-order : </a:t>
            </a:r>
            <a:r>
              <a:rPr lang="en-US" dirty="0" err="1" smtClean="0"/>
              <a:t>Trichiales</a:t>
            </a:r>
            <a:r>
              <a:rPr lang="en-US" b="1" dirty="0" smtClean="0"/>
              <a:t> </a:t>
            </a:r>
            <a:endParaRPr lang="en-US" b="1" dirty="0"/>
          </a:p>
        </p:txBody>
      </p:sp>
      <p:sp>
        <p:nvSpPr>
          <p:cNvPr id="15" name="موجة 14">
            <a:hlinkClick r:id="rId6" action="ppaction://hlinksldjump"/>
          </p:cNvPr>
          <p:cNvSpPr/>
          <p:nvPr/>
        </p:nvSpPr>
        <p:spPr>
          <a:xfrm>
            <a:off x="3059832" y="4653136"/>
            <a:ext cx="2016224" cy="792088"/>
          </a:xfrm>
          <a:prstGeom prst="wave">
            <a:avLst/>
          </a:prstGeom>
          <a:gradFill flip="none" rotWithShape="1">
            <a:gsLst>
              <a:gs pos="0">
                <a:srgbClr val="FF9933">
                  <a:tint val="66000"/>
                  <a:satMod val="160000"/>
                </a:srgbClr>
              </a:gs>
              <a:gs pos="50000">
                <a:srgbClr val="FF9933">
                  <a:tint val="44500"/>
                  <a:satMod val="160000"/>
                </a:srgbClr>
              </a:gs>
              <a:gs pos="100000">
                <a:srgbClr val="FF9933">
                  <a:tint val="23500"/>
                  <a:satMod val="160000"/>
                </a:srgbClr>
              </a:gs>
            </a:gsLst>
            <a:path path="circle">
              <a:fillToRect l="50000" t="50000" r="50000" b="50000"/>
            </a:path>
            <a:tileRect/>
          </a:gradFill>
          <a:ln>
            <a:solidFill>
              <a:srgbClr val="FF9933"/>
            </a:solidFill>
          </a:ln>
        </p:spPr>
        <p:style>
          <a:lnRef idx="1">
            <a:schemeClr val="accent6"/>
          </a:lnRef>
          <a:fillRef idx="2">
            <a:schemeClr val="accent6"/>
          </a:fillRef>
          <a:effectRef idx="1">
            <a:schemeClr val="accent6"/>
          </a:effectRef>
          <a:fontRef idx="minor">
            <a:schemeClr val="dk1"/>
          </a:fontRef>
        </p:style>
        <p:txBody>
          <a:bodyPr rtlCol="1" anchor="ctr"/>
          <a:lstStyle/>
          <a:p>
            <a:pPr algn="ctr"/>
            <a:r>
              <a:rPr lang="en-US" dirty="0" smtClean="0"/>
              <a:t>Family : </a:t>
            </a:r>
            <a:r>
              <a:rPr lang="en-US" dirty="0" err="1" smtClean="0"/>
              <a:t>Retieulariaceae</a:t>
            </a:r>
            <a:endParaRPr lang="ar-SA" dirty="0"/>
          </a:p>
        </p:txBody>
      </p:sp>
      <p:sp>
        <p:nvSpPr>
          <p:cNvPr id="16" name="موجة 15"/>
          <p:cNvSpPr/>
          <p:nvPr/>
        </p:nvSpPr>
        <p:spPr>
          <a:xfrm>
            <a:off x="5508104" y="3861048"/>
            <a:ext cx="2880320" cy="720080"/>
          </a:xfrm>
          <a:prstGeom prst="wave">
            <a:avLst/>
          </a:prstGeom>
        </p:spPr>
        <p:style>
          <a:lnRef idx="2">
            <a:schemeClr val="accent6">
              <a:shade val="50000"/>
            </a:schemeClr>
          </a:lnRef>
          <a:fillRef idx="1">
            <a:schemeClr val="accent6"/>
          </a:fillRef>
          <a:effectRef idx="0">
            <a:schemeClr val="accent6"/>
          </a:effectRef>
          <a:fontRef idx="minor">
            <a:schemeClr val="lt1"/>
          </a:fontRef>
        </p:style>
        <p:txBody>
          <a:bodyPr rtlCol="1" anchor="ctr"/>
          <a:lstStyle/>
          <a:p>
            <a:pPr algn="ctr"/>
            <a:r>
              <a:rPr lang="en-US" b="1" dirty="0" smtClean="0"/>
              <a:t>Order</a:t>
            </a:r>
            <a:r>
              <a:rPr lang="en-US" dirty="0" smtClean="0"/>
              <a:t> : </a:t>
            </a:r>
            <a:r>
              <a:rPr lang="en-US" dirty="0" err="1" smtClean="0"/>
              <a:t>Stemonitales</a:t>
            </a:r>
            <a:endParaRPr lang="en-US" dirty="0"/>
          </a:p>
        </p:txBody>
      </p:sp>
      <p:sp>
        <p:nvSpPr>
          <p:cNvPr id="17" name="موجة 16">
            <a:hlinkClick r:id="rId7" action="ppaction://hlinksldjump"/>
          </p:cNvPr>
          <p:cNvSpPr/>
          <p:nvPr/>
        </p:nvSpPr>
        <p:spPr>
          <a:xfrm>
            <a:off x="539552" y="4581128"/>
            <a:ext cx="2016224" cy="792088"/>
          </a:xfrm>
          <a:prstGeom prst="wave">
            <a:avLst/>
          </a:prstGeom>
          <a:gradFill flip="none" rotWithShape="1">
            <a:gsLst>
              <a:gs pos="0">
                <a:srgbClr val="339966">
                  <a:tint val="66000"/>
                  <a:satMod val="160000"/>
                </a:srgbClr>
              </a:gs>
              <a:gs pos="50000">
                <a:srgbClr val="339966">
                  <a:tint val="44500"/>
                  <a:satMod val="160000"/>
                </a:srgbClr>
              </a:gs>
              <a:gs pos="100000">
                <a:srgbClr val="339966">
                  <a:tint val="23500"/>
                  <a:satMod val="160000"/>
                </a:srgbClr>
              </a:gs>
            </a:gsLst>
            <a:lin ang="18900000" scaled="1"/>
            <a:tileRect/>
          </a:gradFill>
          <a:ln>
            <a:solidFill>
              <a:srgbClr val="339966"/>
            </a:solidFill>
          </a:ln>
        </p:spPr>
        <p:style>
          <a:lnRef idx="1">
            <a:schemeClr val="accent6"/>
          </a:lnRef>
          <a:fillRef idx="2">
            <a:schemeClr val="accent6"/>
          </a:fillRef>
          <a:effectRef idx="1">
            <a:schemeClr val="accent6"/>
          </a:effectRef>
          <a:fontRef idx="minor">
            <a:schemeClr val="dk1"/>
          </a:fontRef>
        </p:style>
        <p:txBody>
          <a:bodyPr rtlCol="1" anchor="ctr"/>
          <a:lstStyle/>
          <a:p>
            <a:pPr algn="ctr"/>
            <a:r>
              <a:rPr lang="en-US" dirty="0" smtClean="0"/>
              <a:t>Family : </a:t>
            </a:r>
            <a:r>
              <a:rPr lang="en-US" dirty="0" err="1" smtClean="0"/>
              <a:t>Trihiaceae</a:t>
            </a:r>
            <a:endParaRPr lang="en-US" dirty="0"/>
          </a:p>
        </p:txBody>
      </p:sp>
      <p:sp>
        <p:nvSpPr>
          <p:cNvPr id="20" name="موجة 19"/>
          <p:cNvSpPr/>
          <p:nvPr/>
        </p:nvSpPr>
        <p:spPr>
          <a:xfrm>
            <a:off x="395536" y="5445224"/>
            <a:ext cx="2304256" cy="648072"/>
          </a:xfrm>
          <a:prstGeom prst="wave">
            <a:avLst/>
          </a:prstGeom>
          <a:gradFill flip="none" rotWithShape="1">
            <a:gsLst>
              <a:gs pos="0">
                <a:srgbClr val="339966">
                  <a:tint val="66000"/>
                  <a:satMod val="160000"/>
                </a:srgbClr>
              </a:gs>
              <a:gs pos="50000">
                <a:srgbClr val="339966">
                  <a:tint val="44500"/>
                  <a:satMod val="160000"/>
                </a:srgbClr>
              </a:gs>
              <a:gs pos="100000">
                <a:srgbClr val="339966">
                  <a:tint val="23500"/>
                  <a:satMod val="160000"/>
                </a:srgbClr>
              </a:gs>
            </a:gsLst>
            <a:lin ang="16200000" scaled="1"/>
            <a:tileRect/>
          </a:gradFill>
          <a:ln>
            <a:solidFill>
              <a:srgbClr val="339966"/>
            </a:solidFill>
          </a:ln>
          <a:effectLst>
            <a:glow rad="101600">
              <a:srgbClr val="339966">
                <a:alpha val="40000"/>
              </a:srgbClr>
            </a:glow>
            <a:outerShdw blurRad="65500" dist="38100" dir="5400000" rotWithShape="0">
              <a:srgbClr val="000000">
                <a:alpha val="40000"/>
              </a:srgbClr>
            </a:outerShdw>
          </a:effectLst>
        </p:spPr>
        <p:style>
          <a:lnRef idx="1">
            <a:schemeClr val="accent6"/>
          </a:lnRef>
          <a:fillRef idx="2">
            <a:schemeClr val="accent6"/>
          </a:fillRef>
          <a:effectRef idx="1">
            <a:schemeClr val="accent6"/>
          </a:effectRef>
          <a:fontRef idx="minor">
            <a:schemeClr val="dk1"/>
          </a:fontRef>
        </p:style>
        <p:txBody>
          <a:bodyPr rtlCol="1" anchor="ctr"/>
          <a:lstStyle/>
          <a:p>
            <a:pPr algn="ctr"/>
            <a:r>
              <a:rPr lang="en-US" dirty="0" smtClean="0"/>
              <a:t>Genus: </a:t>
            </a:r>
            <a:r>
              <a:rPr lang="en-US" dirty="0" err="1" smtClean="0"/>
              <a:t>Trichia</a:t>
            </a:r>
            <a:r>
              <a:rPr lang="en-US" dirty="0" smtClean="0"/>
              <a:t> .sp</a:t>
            </a:r>
            <a:endParaRPr lang="en-US" dirty="0"/>
          </a:p>
        </p:txBody>
      </p:sp>
      <p:sp>
        <p:nvSpPr>
          <p:cNvPr id="21" name="موجة 20"/>
          <p:cNvSpPr/>
          <p:nvPr/>
        </p:nvSpPr>
        <p:spPr>
          <a:xfrm>
            <a:off x="2843808" y="5517232"/>
            <a:ext cx="2448272" cy="648072"/>
          </a:xfrm>
          <a:prstGeom prst="wave">
            <a:avLst/>
          </a:prstGeom>
          <a:gradFill flip="none" rotWithShape="1">
            <a:gsLst>
              <a:gs pos="0">
                <a:srgbClr val="FF9933">
                  <a:tint val="66000"/>
                  <a:satMod val="160000"/>
                </a:srgbClr>
              </a:gs>
              <a:gs pos="50000">
                <a:srgbClr val="FF9933">
                  <a:tint val="44500"/>
                  <a:satMod val="160000"/>
                </a:srgbClr>
              </a:gs>
              <a:gs pos="100000">
                <a:srgbClr val="FF9933">
                  <a:tint val="23500"/>
                  <a:satMod val="160000"/>
                </a:srgbClr>
              </a:gs>
            </a:gsLst>
            <a:path path="circle">
              <a:fillToRect l="50000" t="50000" r="50000" b="50000"/>
            </a:path>
            <a:tileRect/>
          </a:gradFill>
          <a:ln>
            <a:solidFill>
              <a:srgbClr val="FF9933"/>
            </a:solidFill>
          </a:ln>
          <a:effectLst>
            <a:glow rad="101600">
              <a:srgbClr val="FF9933">
                <a:alpha val="40000"/>
              </a:srgbClr>
            </a:glow>
            <a:outerShdw blurRad="65500" dist="38100" dir="5400000" rotWithShape="0">
              <a:srgbClr val="000000">
                <a:alpha val="40000"/>
              </a:srgbClr>
            </a:outerShdw>
          </a:effectLst>
        </p:spPr>
        <p:style>
          <a:lnRef idx="1">
            <a:schemeClr val="accent6"/>
          </a:lnRef>
          <a:fillRef idx="2">
            <a:schemeClr val="accent6"/>
          </a:fillRef>
          <a:effectRef idx="1">
            <a:schemeClr val="accent6"/>
          </a:effectRef>
          <a:fontRef idx="minor">
            <a:schemeClr val="dk1"/>
          </a:fontRef>
        </p:style>
        <p:txBody>
          <a:bodyPr rtlCol="1" anchor="ctr"/>
          <a:lstStyle/>
          <a:p>
            <a:pPr algn="ctr"/>
            <a:endParaRPr lang="ar-SA" dirty="0" smtClean="0">
              <a:solidFill>
                <a:schemeClr val="tx1"/>
              </a:solidFill>
            </a:endParaRPr>
          </a:p>
          <a:p>
            <a:pPr algn="ctr"/>
            <a:r>
              <a:rPr lang="en-US" dirty="0" smtClean="0">
                <a:solidFill>
                  <a:schemeClr val="tx1"/>
                </a:solidFill>
              </a:rPr>
              <a:t>Genus: </a:t>
            </a:r>
            <a:r>
              <a:rPr lang="en-US" i="1" dirty="0" err="1" smtClean="0">
                <a:solidFill>
                  <a:schemeClr val="tx1"/>
                </a:solidFill>
              </a:rPr>
              <a:t>Lycogala</a:t>
            </a:r>
            <a:r>
              <a:rPr lang="en-US" dirty="0" smtClean="0">
                <a:solidFill>
                  <a:schemeClr val="tx1"/>
                </a:solidFill>
              </a:rPr>
              <a:t> sp</a:t>
            </a:r>
          </a:p>
          <a:p>
            <a:pPr algn="ctr"/>
            <a:endParaRPr lang="ar-SA" dirty="0"/>
          </a:p>
        </p:txBody>
      </p:sp>
      <p:sp>
        <p:nvSpPr>
          <p:cNvPr id="22" name="موجة 21"/>
          <p:cNvSpPr/>
          <p:nvPr/>
        </p:nvSpPr>
        <p:spPr>
          <a:xfrm>
            <a:off x="2987824" y="3789040"/>
            <a:ext cx="2232248" cy="792088"/>
          </a:xfrm>
          <a:prstGeom prst="wave">
            <a:avLst/>
          </a:prstGeom>
          <a:gradFill flip="none" rotWithShape="1">
            <a:gsLst>
              <a:gs pos="0">
                <a:srgbClr val="FF9933">
                  <a:shade val="30000"/>
                  <a:satMod val="115000"/>
                </a:srgbClr>
              </a:gs>
              <a:gs pos="50000">
                <a:srgbClr val="FF9933">
                  <a:shade val="67500"/>
                  <a:satMod val="115000"/>
                </a:srgbClr>
              </a:gs>
              <a:gs pos="100000">
                <a:srgbClr val="FF9933">
                  <a:shade val="100000"/>
                  <a:satMod val="115000"/>
                </a:srgbClr>
              </a:gs>
            </a:gsLst>
            <a:lin ang="5400000" scaled="1"/>
            <a:tileRect/>
          </a:gradFill>
          <a:ln>
            <a:solidFill>
              <a:srgbClr val="FF9933"/>
            </a:solidFill>
          </a:ln>
        </p:spPr>
        <p:style>
          <a:lnRef idx="1">
            <a:schemeClr val="accent6"/>
          </a:lnRef>
          <a:fillRef idx="2">
            <a:schemeClr val="accent6"/>
          </a:fillRef>
          <a:effectRef idx="1">
            <a:schemeClr val="accent6"/>
          </a:effectRef>
          <a:fontRef idx="minor">
            <a:schemeClr val="dk1"/>
          </a:fontRef>
        </p:style>
        <p:txBody>
          <a:bodyPr rtlCol="1" anchor="ctr"/>
          <a:lstStyle/>
          <a:p>
            <a:pPr algn="ctr"/>
            <a:r>
              <a:rPr lang="en-US" b="1" dirty="0" smtClean="0">
                <a:solidFill>
                  <a:schemeClr val="tx1"/>
                </a:solidFill>
              </a:rPr>
              <a:t>2-order:</a:t>
            </a:r>
            <a:r>
              <a:rPr lang="en-US" dirty="0" smtClean="0">
                <a:solidFill>
                  <a:schemeClr val="tx1"/>
                </a:solidFill>
              </a:rPr>
              <a:t>licheales</a:t>
            </a:r>
            <a:endParaRPr lang="en-US" dirty="0">
              <a:solidFill>
                <a:schemeClr val="tx1"/>
              </a:solidFill>
            </a:endParaRPr>
          </a:p>
        </p:txBody>
      </p:sp>
      <p:sp>
        <p:nvSpPr>
          <p:cNvPr id="25" name="موجة 24">
            <a:hlinkClick r:id="rId8" action="ppaction://hlinksldjump"/>
          </p:cNvPr>
          <p:cNvSpPr/>
          <p:nvPr/>
        </p:nvSpPr>
        <p:spPr>
          <a:xfrm>
            <a:off x="5436096" y="4653136"/>
            <a:ext cx="3240360" cy="720080"/>
          </a:xfrm>
          <a:prstGeom prst="wave">
            <a:avLst/>
          </a:prstGeom>
        </p:spPr>
        <p:style>
          <a:lnRef idx="1">
            <a:schemeClr val="accent6"/>
          </a:lnRef>
          <a:fillRef idx="2">
            <a:schemeClr val="accent6"/>
          </a:fillRef>
          <a:effectRef idx="1">
            <a:schemeClr val="accent6"/>
          </a:effectRef>
          <a:fontRef idx="minor">
            <a:schemeClr val="dk1"/>
          </a:fontRef>
        </p:style>
        <p:txBody>
          <a:bodyPr rtlCol="1" anchor="ctr"/>
          <a:lstStyle/>
          <a:p>
            <a:pPr algn="ctr"/>
            <a:r>
              <a:rPr lang="en-US" dirty="0" smtClean="0"/>
              <a:t>Family : </a:t>
            </a:r>
            <a:r>
              <a:rPr lang="en-US" dirty="0" err="1" smtClean="0"/>
              <a:t>Stemonitaceae</a:t>
            </a:r>
            <a:r>
              <a:rPr lang="en-US" dirty="0" smtClean="0"/>
              <a:t> </a:t>
            </a:r>
            <a:endParaRPr lang="en-US" dirty="0"/>
          </a:p>
        </p:txBody>
      </p:sp>
      <p:sp>
        <p:nvSpPr>
          <p:cNvPr id="26" name="موجة 25"/>
          <p:cNvSpPr/>
          <p:nvPr/>
        </p:nvSpPr>
        <p:spPr>
          <a:xfrm>
            <a:off x="5580112" y="5445224"/>
            <a:ext cx="2952328" cy="720080"/>
          </a:xfrm>
          <a:prstGeom prst="wave">
            <a:avLst/>
          </a:prstGeom>
          <a:effectLst>
            <a:glow rad="101600">
              <a:schemeClr val="accent6">
                <a:satMod val="175000"/>
                <a:alpha val="40000"/>
              </a:schemeClr>
            </a:glow>
            <a:outerShdw blurRad="65500" dist="38100" dir="5400000" rotWithShape="0">
              <a:srgbClr val="000000">
                <a:alpha val="40000"/>
              </a:srgbClr>
            </a:outerShdw>
          </a:effectLst>
        </p:spPr>
        <p:style>
          <a:lnRef idx="1">
            <a:schemeClr val="accent6"/>
          </a:lnRef>
          <a:fillRef idx="2">
            <a:schemeClr val="accent6"/>
          </a:fillRef>
          <a:effectRef idx="1">
            <a:schemeClr val="accent6"/>
          </a:effectRef>
          <a:fontRef idx="minor">
            <a:schemeClr val="dk1"/>
          </a:fontRef>
        </p:style>
        <p:txBody>
          <a:bodyPr rtlCol="1" anchor="ctr"/>
          <a:lstStyle/>
          <a:p>
            <a:pPr algn="ctr"/>
            <a:r>
              <a:rPr lang="en-US" dirty="0" smtClean="0">
                <a:solidFill>
                  <a:schemeClr val="tx1"/>
                </a:solidFill>
              </a:rPr>
              <a:t>Genus : </a:t>
            </a:r>
            <a:r>
              <a:rPr lang="en-US" i="1" dirty="0" err="1" smtClean="0">
                <a:solidFill>
                  <a:schemeClr val="tx1"/>
                </a:solidFill>
              </a:rPr>
              <a:t>Stemonites</a:t>
            </a:r>
            <a:r>
              <a:rPr lang="en-US" i="1" dirty="0" smtClean="0">
                <a:solidFill>
                  <a:schemeClr val="tx1"/>
                </a:solidFill>
              </a:rPr>
              <a:t> </a:t>
            </a:r>
            <a:r>
              <a:rPr lang="en-US" dirty="0" smtClean="0">
                <a:solidFill>
                  <a:schemeClr val="tx1"/>
                </a:solidFill>
              </a:rPr>
              <a:t>.sp</a:t>
            </a:r>
            <a:endParaRPr lang="en-US" dirty="0">
              <a:solidFill>
                <a:schemeClr val="tx1"/>
              </a:solidFill>
            </a:endParaRPr>
          </a:p>
        </p:txBody>
      </p:sp>
      <p:cxnSp>
        <p:nvCxnSpPr>
          <p:cNvPr id="19" name="رابط كسهم مستقيم 18"/>
          <p:cNvCxnSpPr/>
          <p:nvPr/>
        </p:nvCxnSpPr>
        <p:spPr>
          <a:xfrm rot="5400000">
            <a:off x="6984268" y="3825044"/>
            <a:ext cx="360040" cy="1588"/>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cxnSp>
        <p:nvCxnSpPr>
          <p:cNvPr id="23" name="رابط كسهم مستقيم 22"/>
          <p:cNvCxnSpPr/>
          <p:nvPr/>
        </p:nvCxnSpPr>
        <p:spPr>
          <a:xfrm rot="5400000">
            <a:off x="3384662" y="3824250"/>
            <a:ext cx="360040" cy="1588"/>
          </a:xfrm>
          <a:prstGeom prst="straightConnector1">
            <a:avLst/>
          </a:prstGeom>
          <a:ln>
            <a:solidFill>
              <a:srgbClr val="663300"/>
            </a:solidFill>
            <a:tailEnd type="arrow"/>
          </a:ln>
        </p:spPr>
        <p:style>
          <a:lnRef idx="2">
            <a:schemeClr val="accent6"/>
          </a:lnRef>
          <a:fillRef idx="0">
            <a:schemeClr val="accent6"/>
          </a:fillRef>
          <a:effectRef idx="1">
            <a:schemeClr val="accent6"/>
          </a:effectRef>
          <a:fontRef idx="minor">
            <a:schemeClr val="tx1"/>
          </a:fontRef>
        </p:style>
      </p:cxnSp>
      <p:cxnSp>
        <p:nvCxnSpPr>
          <p:cNvPr id="24" name="رابط كسهم مستقيم 23"/>
          <p:cNvCxnSpPr/>
          <p:nvPr/>
        </p:nvCxnSpPr>
        <p:spPr>
          <a:xfrm rot="5400000">
            <a:off x="1152414" y="3752242"/>
            <a:ext cx="360040" cy="1588"/>
          </a:xfrm>
          <a:prstGeom prst="straightConnector1">
            <a:avLst/>
          </a:prstGeom>
          <a:ln>
            <a:solidFill>
              <a:srgbClr val="339966"/>
            </a:solidFill>
            <a:tailEnd type="arrow"/>
          </a:ln>
        </p:spPr>
        <p:style>
          <a:lnRef idx="2">
            <a:schemeClr val="accent6"/>
          </a:lnRef>
          <a:fillRef idx="0">
            <a:schemeClr val="accent6"/>
          </a:fillRef>
          <a:effectRef idx="1">
            <a:schemeClr val="accent6"/>
          </a:effectRef>
          <a:fontRef idx="minor">
            <a:schemeClr val="tx1"/>
          </a:fontRef>
        </p:style>
      </p:cxnSp>
    </p:spTree>
  </p:cSld>
  <p:clrMapOvr>
    <a:masterClrMapping/>
  </p:clrMapOvr>
  <p:transition>
    <p:pull dir="u"/>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2"/>
          <p:cNvSpPr>
            <a:spLocks noGrp="1"/>
          </p:cNvSpPr>
          <p:nvPr>
            <p:ph type="title"/>
          </p:nvPr>
        </p:nvSpPr>
        <p:spPr/>
        <p:txBody>
          <a:bodyPr/>
          <a:lstStyle/>
          <a:p>
            <a:endParaRPr lang="ar-SA"/>
          </a:p>
        </p:txBody>
      </p:sp>
      <p:sp>
        <p:nvSpPr>
          <p:cNvPr id="4" name="عنصر نائب للمحتوى 3"/>
          <p:cNvSpPr>
            <a:spLocks noGrp="1"/>
          </p:cNvSpPr>
          <p:nvPr>
            <p:ph idx="1"/>
          </p:nvPr>
        </p:nvSpPr>
        <p:spPr/>
        <p:txBody>
          <a:bodyPr/>
          <a:lstStyle/>
          <a:p>
            <a:endParaRPr lang="ar-SA" sz="2400" dirty="0" smtClean="0">
              <a:solidFill>
                <a:schemeClr val="accent6">
                  <a:lumMod val="75000"/>
                </a:schemeClr>
              </a:solidFill>
            </a:endParaRPr>
          </a:p>
          <a:p>
            <a:r>
              <a:rPr lang="ar-SA" sz="2400" dirty="0" smtClean="0">
                <a:solidFill>
                  <a:schemeClr val="accent6">
                    <a:lumMod val="75000"/>
                  </a:schemeClr>
                </a:solidFill>
              </a:rPr>
              <a:t>الفطريات اللزجة </a:t>
            </a:r>
            <a:r>
              <a:rPr lang="en-US" sz="2400" b="1" dirty="0" err="1" smtClean="0">
                <a:solidFill>
                  <a:schemeClr val="accent6">
                    <a:lumMod val="75000"/>
                  </a:schemeClr>
                </a:solidFill>
                <a:cs typeface="Majalla UI"/>
              </a:rPr>
              <a:t>Myxomycota</a:t>
            </a:r>
            <a:r>
              <a:rPr lang="ar-SA" sz="2400" dirty="0" smtClean="0">
                <a:solidFill>
                  <a:schemeClr val="accent6">
                    <a:lumMod val="75000"/>
                  </a:schemeClr>
                </a:solidFill>
              </a:rPr>
              <a:t> أو </a:t>
            </a:r>
            <a:r>
              <a:rPr lang="ar-SA" sz="2400" dirty="0" err="1" smtClean="0">
                <a:solidFill>
                  <a:schemeClr val="accent6">
                    <a:lumMod val="75000"/>
                  </a:schemeClr>
                </a:solidFill>
              </a:rPr>
              <a:t>العفنيات</a:t>
            </a:r>
            <a:r>
              <a:rPr lang="ar-SA" sz="2400" dirty="0" smtClean="0">
                <a:solidFill>
                  <a:schemeClr val="accent6">
                    <a:lumMod val="75000"/>
                  </a:schemeClr>
                </a:solidFill>
              </a:rPr>
              <a:t> الهلامية</a:t>
            </a:r>
          </a:p>
          <a:p>
            <a:pPr>
              <a:buNone/>
            </a:pPr>
            <a:r>
              <a:rPr lang="ar-SA" sz="2400" dirty="0" smtClean="0">
                <a:solidFill>
                  <a:schemeClr val="accent6">
                    <a:lumMod val="75000"/>
                  </a:schemeClr>
                </a:solidFill>
              </a:rPr>
              <a:t> </a:t>
            </a:r>
            <a:r>
              <a:rPr lang="en-US" sz="2400" b="1" dirty="0" smtClean="0">
                <a:solidFill>
                  <a:schemeClr val="accent6">
                    <a:lumMod val="75000"/>
                  </a:schemeClr>
                </a:solidFill>
                <a:cs typeface="Majalla UI"/>
              </a:rPr>
              <a:t>Slim molds</a:t>
            </a:r>
            <a:r>
              <a:rPr lang="ar-SA" sz="2400" dirty="0" smtClean="0">
                <a:solidFill>
                  <a:schemeClr val="accent6">
                    <a:lumMod val="75000"/>
                  </a:schemeClr>
                </a:solidFill>
              </a:rPr>
              <a:t> ، هذه الفطريات تظهر في دورة حياتها طور </a:t>
            </a:r>
            <a:r>
              <a:rPr lang="ar-SA" sz="2400" dirty="0" smtClean="0">
                <a:solidFill>
                  <a:schemeClr val="accent2">
                    <a:lumMod val="75000"/>
                  </a:schemeClr>
                </a:solidFill>
              </a:rPr>
              <a:t>حيوانياً</a:t>
            </a:r>
            <a:r>
              <a:rPr lang="ar-SA" sz="2400" dirty="0" smtClean="0">
                <a:solidFill>
                  <a:schemeClr val="accent6">
                    <a:lumMod val="75000"/>
                  </a:schemeClr>
                </a:solidFill>
              </a:rPr>
              <a:t> وآخر </a:t>
            </a:r>
            <a:r>
              <a:rPr lang="ar-SA" sz="2400" dirty="0" smtClean="0">
                <a:solidFill>
                  <a:schemeClr val="accent2">
                    <a:lumMod val="75000"/>
                  </a:schemeClr>
                </a:solidFill>
              </a:rPr>
              <a:t>فطرياً</a:t>
            </a:r>
            <a:r>
              <a:rPr lang="ar-SA" sz="2400" dirty="0" smtClean="0">
                <a:solidFill>
                  <a:schemeClr val="accent6">
                    <a:lumMod val="75000"/>
                  </a:schemeClr>
                </a:solidFill>
              </a:rPr>
              <a:t> ، حيث أن جسم هذه الكائنات يتكون من</a:t>
            </a:r>
          </a:p>
          <a:p>
            <a:pPr>
              <a:buNone/>
            </a:pPr>
            <a:r>
              <a:rPr lang="ar-SA" sz="2400" dirty="0" smtClean="0">
                <a:solidFill>
                  <a:schemeClr val="accent6">
                    <a:lumMod val="75000"/>
                  </a:schemeClr>
                </a:solidFill>
              </a:rPr>
              <a:t>   </a:t>
            </a:r>
            <a:r>
              <a:rPr lang="ar-SA" sz="2400" dirty="0" smtClean="0">
                <a:solidFill>
                  <a:srgbClr val="006600"/>
                </a:solidFill>
              </a:rPr>
              <a:t>كتلة بروتوبلازمية هلاميه عارية مليئة بالأنوية وتتغذى بطريقة حيوانية ، </a:t>
            </a:r>
            <a:r>
              <a:rPr lang="ar-SA" sz="2400" u="sng" dirty="0" smtClean="0">
                <a:solidFill>
                  <a:schemeClr val="accent6">
                    <a:lumMod val="75000"/>
                  </a:schemeClr>
                </a:solidFill>
              </a:rPr>
              <a:t>ووضعت ضمن مملكة الفطريات:</a:t>
            </a:r>
            <a:endParaRPr lang="en-US" sz="2400" u="sng" dirty="0" smtClean="0">
              <a:solidFill>
                <a:schemeClr val="accent6">
                  <a:lumMod val="75000"/>
                </a:schemeClr>
              </a:solidFill>
              <a:cs typeface="Majalla UI"/>
            </a:endParaRPr>
          </a:p>
          <a:p>
            <a:r>
              <a:rPr lang="ar-SA" sz="2400" dirty="0" smtClean="0">
                <a:solidFill>
                  <a:schemeClr val="accent6">
                    <a:lumMod val="75000"/>
                  </a:schemeClr>
                </a:solidFill>
              </a:rPr>
              <a:t>لكونها غير ذاتية التغذية.</a:t>
            </a:r>
          </a:p>
          <a:p>
            <a:r>
              <a:rPr lang="ar-SA" sz="2400" dirty="0" smtClean="0">
                <a:solidFill>
                  <a:schemeClr val="accent6">
                    <a:lumMod val="75000"/>
                  </a:schemeClr>
                </a:solidFill>
              </a:rPr>
              <a:t> وأجسامها الثمرية وجراثيمها الهدبية تشبه الفطريات </a:t>
            </a:r>
            <a:r>
              <a:rPr lang="ar-SA" sz="2400" dirty="0" err="1" smtClean="0">
                <a:solidFill>
                  <a:schemeClr val="accent6">
                    <a:lumMod val="75000"/>
                  </a:schemeClr>
                </a:solidFill>
              </a:rPr>
              <a:t>الحقيقية</a:t>
            </a:r>
            <a:r>
              <a:rPr lang="ar-SA" sz="2400" dirty="0" smtClean="0">
                <a:solidFill>
                  <a:schemeClr val="accent6">
                    <a:lumMod val="75000"/>
                  </a:schemeClr>
                </a:solidFill>
              </a:rPr>
              <a:t>.</a:t>
            </a:r>
            <a:endParaRPr lang="ar-SA"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عنصر نائب للمحتوى 4"/>
          <p:cNvSpPr>
            <a:spLocks noGrp="1"/>
          </p:cNvSpPr>
          <p:nvPr>
            <p:ph idx="1"/>
          </p:nvPr>
        </p:nvSpPr>
        <p:spPr>
          <a:xfrm>
            <a:off x="502920" y="530352"/>
            <a:ext cx="8183880" cy="4914872"/>
          </a:xfrm>
        </p:spPr>
        <p:txBody>
          <a:bodyPr>
            <a:normAutofit/>
          </a:bodyPr>
          <a:lstStyle/>
          <a:p>
            <a:r>
              <a:rPr lang="ar-SA" sz="2400" dirty="0" smtClean="0">
                <a:solidFill>
                  <a:schemeClr val="accent1">
                    <a:lumMod val="75000"/>
                  </a:schemeClr>
                </a:solidFill>
              </a:rPr>
              <a:t>الفطريات اللزجة : </a:t>
            </a:r>
            <a:r>
              <a:rPr lang="ar-SA" sz="2400" dirty="0" smtClean="0">
                <a:solidFill>
                  <a:schemeClr val="accent6">
                    <a:lumMod val="75000"/>
                  </a:schemeClr>
                </a:solidFill>
              </a:rPr>
              <a:t>أو الإعفان الهلامية تعد حلقة اتصال بين مملكة الفطريات والحيوان إذ يجمع الكائن بدورة حياته ما بين 1- طور فطري وهو يمثل الطور التناسلي على هيئة حافظة جرثومية .</a:t>
            </a:r>
          </a:p>
          <a:p>
            <a:pPr>
              <a:buNone/>
            </a:pPr>
            <a:r>
              <a:rPr lang="ar-SA" sz="2400" dirty="0" smtClean="0">
                <a:solidFill>
                  <a:schemeClr val="accent6">
                    <a:lumMod val="75000"/>
                  </a:schemeClr>
                </a:solidFill>
              </a:rPr>
              <a:t>   2- وطور حيواني هو البلازموديوم . </a:t>
            </a:r>
          </a:p>
          <a:p>
            <a:pPr>
              <a:buNone/>
            </a:pPr>
            <a:endParaRPr lang="ar-SA" sz="2400" dirty="0" smtClean="0">
              <a:solidFill>
                <a:schemeClr val="accent6">
                  <a:lumMod val="75000"/>
                </a:schemeClr>
              </a:solidFill>
            </a:endParaRPr>
          </a:p>
          <a:p>
            <a:r>
              <a:rPr lang="ar-SA" sz="2400" dirty="0" smtClean="0">
                <a:solidFill>
                  <a:schemeClr val="accent6">
                    <a:lumMod val="75000"/>
                  </a:schemeClr>
                </a:solidFill>
              </a:rPr>
              <a:t>و</a:t>
            </a:r>
            <a:r>
              <a:rPr lang="ar-SA" sz="2400" dirty="0" smtClean="0">
                <a:solidFill>
                  <a:schemeClr val="accent6">
                    <a:lumMod val="75000"/>
                  </a:schemeClr>
                </a:solidFill>
                <a:ea typeface="Majalla UI"/>
              </a:rPr>
              <a:t>تعتبر الفطريات اللزجة واسعة الانتشار في الطبيعة خاصة في الأماكن التي تتوفر فيها الرطوبة والأماكن الباردة الظليلة وتعيش على المواد العضوية المبللة أو الأخشاب المتحللة والكتل الخشبية المتساقطة والأوراق الميتة وبعض أنواعها تعيش متطفلة على طحالب وفطريات </a:t>
            </a:r>
            <a:r>
              <a:rPr lang="ar-SA" sz="2400" dirty="0" err="1" smtClean="0">
                <a:solidFill>
                  <a:schemeClr val="accent6">
                    <a:lumMod val="75000"/>
                  </a:schemeClr>
                </a:solidFill>
                <a:ea typeface="Majalla UI"/>
              </a:rPr>
              <a:t>حقيقية</a:t>
            </a:r>
            <a:r>
              <a:rPr lang="ar-SA" sz="2400" dirty="0" smtClean="0">
                <a:solidFill>
                  <a:schemeClr val="accent6">
                    <a:lumMod val="75000"/>
                  </a:schemeClr>
                </a:solidFill>
                <a:ea typeface="Majalla UI"/>
              </a:rPr>
              <a:t> أو نباتات راقية . </a:t>
            </a:r>
            <a:r>
              <a:rPr lang="ar-SA" sz="2400" dirty="0" smtClean="0">
                <a:solidFill>
                  <a:schemeClr val="accent6">
                    <a:lumMod val="75000"/>
                  </a:schemeClr>
                </a:solidFill>
              </a:rPr>
              <a:t> </a:t>
            </a:r>
          </a:p>
          <a:p>
            <a:endParaRPr lang="ar-S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1000" fill="hold"/>
                                        <p:tgtEl>
                                          <p:spTgt spid="5">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5">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5">
                                            <p:txEl>
                                              <p:pRg st="0" end="0"/>
                                            </p:txEl>
                                          </p:spTgt>
                                        </p:tgtEl>
                                      </p:cBhvr>
                                    </p:animEffect>
                                  </p:childTnLst>
                                </p:cTn>
                              </p:par>
                              <p:par>
                                <p:cTn id="10" presetID="29" presetClass="entr" presetSubtype="0" fill="hold" nodeType="with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 calcmode="lin" valueType="num">
                                      <p:cBhvr>
                                        <p:cTn id="12" dur="1000" fill="hold"/>
                                        <p:tgtEl>
                                          <p:spTgt spid="5">
                                            <p:txEl>
                                              <p:pRg st="1" end="1"/>
                                            </p:txEl>
                                          </p:spTgt>
                                        </p:tgtEl>
                                        <p:attrNameLst>
                                          <p:attrName>ppt_x</p:attrName>
                                        </p:attrNameLst>
                                      </p:cBhvr>
                                      <p:tavLst>
                                        <p:tav tm="0">
                                          <p:val>
                                            <p:strVal val="#ppt_x-.2"/>
                                          </p:val>
                                        </p:tav>
                                        <p:tav tm="100000">
                                          <p:val>
                                            <p:strVal val="#ppt_x"/>
                                          </p:val>
                                        </p:tav>
                                      </p:tavLst>
                                    </p:anim>
                                    <p:anim calcmode="lin" valueType="num">
                                      <p:cBhvr>
                                        <p:cTn id="13" dur="1000" fill="hold"/>
                                        <p:tgtEl>
                                          <p:spTgt spid="5">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14" dur="1000"/>
                                        <p:tgtEl>
                                          <p:spTgt spid="5">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9"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 calcmode="lin" valueType="num">
                                      <p:cBhvr>
                                        <p:cTn id="19" dur="1000" fill="hold"/>
                                        <p:tgtEl>
                                          <p:spTgt spid="5">
                                            <p:txEl>
                                              <p:pRg st="3" end="3"/>
                                            </p:txEl>
                                          </p:spTgt>
                                        </p:tgtEl>
                                        <p:attrNameLst>
                                          <p:attrName>ppt_x</p:attrName>
                                        </p:attrNameLst>
                                      </p:cBhvr>
                                      <p:tavLst>
                                        <p:tav tm="0">
                                          <p:val>
                                            <p:strVal val="#ppt_x-.2"/>
                                          </p:val>
                                        </p:tav>
                                        <p:tav tm="100000">
                                          <p:val>
                                            <p:strVal val="#ppt_x"/>
                                          </p:val>
                                        </p:tav>
                                      </p:tavLst>
                                    </p:anim>
                                    <p:anim calcmode="lin" valueType="num">
                                      <p:cBhvr>
                                        <p:cTn id="20" dur="1000" fill="hold"/>
                                        <p:tgtEl>
                                          <p:spTgt spid="5">
                                            <p:txEl>
                                              <p:pRg st="3" end="3"/>
                                            </p:txEl>
                                          </p:spTgt>
                                        </p:tgtEl>
                                        <p:attrNameLst>
                                          <p:attrName>ppt_y</p:attrName>
                                        </p:attrNameLst>
                                      </p:cBhvr>
                                      <p:tavLst>
                                        <p:tav tm="0">
                                          <p:val>
                                            <p:strVal val="#ppt_y"/>
                                          </p:val>
                                        </p:tav>
                                        <p:tav tm="100000">
                                          <p:val>
                                            <p:strVal val="#ppt_y"/>
                                          </p:val>
                                        </p:tav>
                                      </p:tavLst>
                                    </p:anim>
                                    <p:animEffect transition="in" filter="wipe(right)" prLst="gradientSize: 0.1">
                                      <p:cBhvr>
                                        <p:cTn id="21" dur="1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502920" y="530352"/>
            <a:ext cx="8183880" cy="5346920"/>
          </a:xfrm>
        </p:spPr>
        <p:txBody>
          <a:bodyPr/>
          <a:lstStyle/>
          <a:p>
            <a:pPr algn="ctr">
              <a:lnSpc>
                <a:spcPct val="90000"/>
              </a:lnSpc>
              <a:buNone/>
            </a:pPr>
            <a:r>
              <a:rPr lang="ar-SA" b="1" dirty="0" smtClean="0">
                <a:solidFill>
                  <a:schemeClr val="accent6">
                    <a:lumMod val="60000"/>
                    <a:lumOff val="40000"/>
                  </a:schemeClr>
                </a:solidFill>
              </a:rPr>
              <a:t>خصائص الفطريات اللزجة : -</a:t>
            </a:r>
          </a:p>
          <a:p>
            <a:pPr algn="ctr">
              <a:lnSpc>
                <a:spcPct val="90000"/>
              </a:lnSpc>
              <a:buNone/>
            </a:pPr>
            <a:endParaRPr lang="ar-SA" b="1" dirty="0" smtClean="0">
              <a:solidFill>
                <a:schemeClr val="accent6">
                  <a:lumMod val="60000"/>
                  <a:lumOff val="40000"/>
                </a:schemeClr>
              </a:solidFill>
            </a:endParaRPr>
          </a:p>
          <a:p>
            <a:pPr>
              <a:lnSpc>
                <a:spcPct val="90000"/>
              </a:lnSpc>
            </a:pPr>
            <a:r>
              <a:rPr lang="ar-SA" sz="2400" dirty="0" smtClean="0">
                <a:solidFill>
                  <a:schemeClr val="accent6">
                    <a:lumMod val="75000"/>
                  </a:schemeClr>
                </a:solidFill>
              </a:rPr>
              <a:t>الجسم الخضري ( الطور الخضري ) عبارة عن كتل بروتوبلازمية عارية قادرة على الحركة الأميبية تحتوي على عدد من الأنوية الثنائية المجموعة الصبغية يطلق عليها </a:t>
            </a:r>
            <a:r>
              <a:rPr lang="ar-SA" sz="2400" b="1" dirty="0" smtClean="0">
                <a:solidFill>
                  <a:schemeClr val="accent6">
                    <a:lumMod val="75000"/>
                  </a:schemeClr>
                </a:solidFill>
              </a:rPr>
              <a:t>البلازموديوم</a:t>
            </a:r>
            <a:r>
              <a:rPr lang="ar-SA" sz="2400" dirty="0" smtClean="0">
                <a:solidFill>
                  <a:schemeClr val="accent6">
                    <a:lumMod val="75000"/>
                  </a:schemeClr>
                </a:solidFill>
              </a:rPr>
              <a:t> والذي يختلف عن الفطريات الحقيقية التي يتمثل فيها الطور الخضري بالأغزال الفطرية . </a:t>
            </a:r>
          </a:p>
          <a:p>
            <a:pPr>
              <a:lnSpc>
                <a:spcPct val="90000"/>
              </a:lnSpc>
            </a:pPr>
            <a:endParaRPr lang="ar-SA" sz="2400" dirty="0" smtClean="0">
              <a:solidFill>
                <a:schemeClr val="accent6">
                  <a:lumMod val="75000"/>
                </a:schemeClr>
              </a:solidFill>
            </a:endParaRPr>
          </a:p>
          <a:p>
            <a:pPr>
              <a:lnSpc>
                <a:spcPct val="90000"/>
              </a:lnSpc>
            </a:pPr>
            <a:r>
              <a:rPr lang="ar-SA" sz="2400" dirty="0" smtClean="0">
                <a:solidFill>
                  <a:schemeClr val="accent6">
                    <a:lumMod val="75000"/>
                  </a:schemeClr>
                </a:solidFill>
              </a:rPr>
              <a:t>تكون أجسام </a:t>
            </a:r>
            <a:r>
              <a:rPr lang="ar-SA" sz="2400" dirty="0" err="1" smtClean="0">
                <a:solidFill>
                  <a:schemeClr val="accent6">
                    <a:lumMod val="75000"/>
                  </a:schemeClr>
                </a:solidFill>
              </a:rPr>
              <a:t>ثمرية</a:t>
            </a:r>
            <a:r>
              <a:rPr lang="ar-SA" sz="2400" dirty="0" smtClean="0">
                <a:solidFill>
                  <a:schemeClr val="accent6">
                    <a:lumMod val="75000"/>
                  </a:schemeClr>
                </a:solidFill>
              </a:rPr>
              <a:t> فطرية لها أشكال محددة . </a:t>
            </a:r>
          </a:p>
          <a:p>
            <a:pPr>
              <a:lnSpc>
                <a:spcPct val="90000"/>
              </a:lnSpc>
            </a:pPr>
            <a:endParaRPr lang="ar-SA" sz="2400" dirty="0" smtClean="0">
              <a:solidFill>
                <a:schemeClr val="accent6">
                  <a:lumMod val="75000"/>
                </a:schemeClr>
              </a:solidFill>
            </a:endParaRPr>
          </a:p>
          <a:p>
            <a:pPr>
              <a:lnSpc>
                <a:spcPct val="90000"/>
              </a:lnSpc>
            </a:pPr>
            <a:r>
              <a:rPr lang="ar-SA" sz="2400" dirty="0" smtClean="0">
                <a:solidFill>
                  <a:schemeClr val="accent6">
                    <a:lumMod val="75000"/>
                  </a:schemeClr>
                </a:solidFill>
              </a:rPr>
              <a:t>الجراثيم </a:t>
            </a:r>
            <a:r>
              <a:rPr lang="ar-SA" sz="2400" dirty="0" err="1" smtClean="0">
                <a:solidFill>
                  <a:schemeClr val="accent6">
                    <a:lumMod val="75000"/>
                  </a:schemeClr>
                </a:solidFill>
              </a:rPr>
              <a:t>الحافظية</a:t>
            </a:r>
            <a:r>
              <a:rPr lang="ar-SA" sz="2400" dirty="0" smtClean="0">
                <a:solidFill>
                  <a:schemeClr val="accent6">
                    <a:lumMod val="75000"/>
                  </a:schemeClr>
                </a:solidFill>
              </a:rPr>
              <a:t> أحادية المجموعة </a:t>
            </a:r>
            <a:r>
              <a:rPr lang="ar-SA" sz="2400" dirty="0" err="1" smtClean="0">
                <a:solidFill>
                  <a:schemeClr val="accent6">
                    <a:lumMod val="75000"/>
                  </a:schemeClr>
                </a:solidFill>
              </a:rPr>
              <a:t>الصبغية</a:t>
            </a:r>
            <a:r>
              <a:rPr lang="ar-SA" sz="2400" dirty="0" smtClean="0">
                <a:solidFill>
                  <a:schemeClr val="accent6">
                    <a:lumMod val="75000"/>
                  </a:schemeClr>
                </a:solidFill>
              </a:rPr>
              <a:t> ولها جدر خلوية وتحوي </a:t>
            </a:r>
            <a:r>
              <a:rPr lang="ar-SA" sz="2400" dirty="0" err="1" smtClean="0">
                <a:solidFill>
                  <a:schemeClr val="accent6">
                    <a:lumMod val="75000"/>
                  </a:schemeClr>
                </a:solidFill>
              </a:rPr>
              <a:t>السليلوز</a:t>
            </a:r>
            <a:r>
              <a:rPr lang="ar-SA" sz="2400" dirty="0" smtClean="0">
                <a:solidFill>
                  <a:schemeClr val="accent6">
                    <a:lumMod val="75000"/>
                  </a:schemeClr>
                </a:solidFill>
              </a:rPr>
              <a:t> مثل الفطريات </a:t>
            </a:r>
            <a:r>
              <a:rPr lang="ar-SA" sz="2400" dirty="0" err="1" smtClean="0">
                <a:solidFill>
                  <a:schemeClr val="accent6">
                    <a:lumMod val="75000"/>
                  </a:schemeClr>
                </a:solidFill>
              </a:rPr>
              <a:t>الحقيقية</a:t>
            </a:r>
            <a:r>
              <a:rPr lang="ar-SA" dirty="0" smtClean="0">
                <a:solidFill>
                  <a:srgbClr val="7030A0"/>
                </a:solidFill>
              </a:rPr>
              <a:t> .</a:t>
            </a:r>
            <a:endParaRPr lang="en-US" dirty="0" smtClean="0">
              <a:solidFill>
                <a:srgbClr val="7030A0"/>
              </a:solidFill>
              <a:cs typeface="Majalla UI"/>
            </a:endParaRPr>
          </a:p>
          <a:p>
            <a:endParaRPr lang="ar-SA" dirty="0"/>
          </a:p>
        </p:txBody>
      </p:sp>
      <p:sp>
        <p:nvSpPr>
          <p:cNvPr id="5" name="شكل بيضاوي 4">
            <a:hlinkClick r:id="rId3" action="ppaction://hlinksldjump"/>
          </p:cNvPr>
          <p:cNvSpPr/>
          <p:nvPr/>
        </p:nvSpPr>
        <p:spPr>
          <a:xfrm>
            <a:off x="611560" y="548680"/>
            <a:ext cx="432048" cy="360040"/>
          </a:xfrm>
          <a:prstGeom prst="ellipse">
            <a:avLst/>
          </a:prstGeom>
          <a:scene3d>
            <a:camera prst="orthographicFront"/>
            <a:lightRig rig="threePt" dir="t"/>
          </a:scene3d>
          <a:sp3d>
            <a:bevelT/>
          </a:sp3d>
        </p:spPr>
        <p:style>
          <a:lnRef idx="1">
            <a:schemeClr val="accent5"/>
          </a:lnRef>
          <a:fillRef idx="2">
            <a:schemeClr val="accent5"/>
          </a:fillRef>
          <a:effectRef idx="1">
            <a:schemeClr val="accent5"/>
          </a:effectRef>
          <a:fontRef idx="minor">
            <a:schemeClr val="dk1"/>
          </a:fontRef>
        </p:style>
        <p:txBody>
          <a:bodyPr rtlCol="1" anchor="ctr"/>
          <a:lstStyle/>
          <a:p>
            <a:pPr algn="ctr"/>
            <a:endParaRPr lang="ar-SA"/>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Scale>
                                      <p:cBhvr>
                                        <p:cTn id="7" dur="1000" decel="50000" fill="hold">
                                          <p:stCondLst>
                                            <p:cond delay="0"/>
                                          </p:stCondLst>
                                        </p:cTn>
                                        <p:tgtEl>
                                          <p:spTgt spid="3">
                                            <p:txEl>
                                              <p:pRg st="4" end="4"/>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3">
                                            <p:txEl>
                                              <p:pRg st="4" end="4"/>
                                            </p:txEl>
                                          </p:spTgt>
                                        </p:tgtEl>
                                        <p:attrNameLst>
                                          <p:attrName>ppt_x</p:attrName>
                                          <p:attrName>ppt_y</p:attrName>
                                        </p:attrNameLst>
                                      </p:cBhvr>
                                    </p:animMotion>
                                    <p:animEffect transition="in" filter="fade">
                                      <p:cBhvr>
                                        <p:cTn id="9" dur="1000"/>
                                        <p:tgtEl>
                                          <p:spTgt spid="3">
                                            <p:txEl>
                                              <p:pRg st="4" end="4"/>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2" presetClass="entr" presetSubtype="0" fill="hold" nodeType="clickEffect">
                                  <p:stCondLst>
                                    <p:cond delay="0"/>
                                  </p:stCondLst>
                                  <p:childTnLst>
                                    <p:set>
                                      <p:cBhvr>
                                        <p:cTn id="13" dur="1" fill="hold">
                                          <p:stCondLst>
                                            <p:cond delay="0"/>
                                          </p:stCondLst>
                                        </p:cTn>
                                        <p:tgtEl>
                                          <p:spTgt spid="3">
                                            <p:txEl>
                                              <p:pRg st="6" end="6"/>
                                            </p:txEl>
                                          </p:spTgt>
                                        </p:tgtEl>
                                        <p:attrNameLst>
                                          <p:attrName>style.visibility</p:attrName>
                                        </p:attrNameLst>
                                      </p:cBhvr>
                                      <p:to>
                                        <p:strVal val="visible"/>
                                      </p:to>
                                    </p:set>
                                    <p:animScale>
                                      <p:cBhvr>
                                        <p:cTn id="14" dur="1000" decel="50000" fill="hold">
                                          <p:stCondLst>
                                            <p:cond delay="0"/>
                                          </p:stCondLst>
                                        </p:cTn>
                                        <p:tgtEl>
                                          <p:spTgt spid="3">
                                            <p:txEl>
                                              <p:pRg st="6" end="6"/>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3">
                                            <p:txEl>
                                              <p:pRg st="6" end="6"/>
                                            </p:txEl>
                                          </p:spTgt>
                                        </p:tgtEl>
                                        <p:attrNameLst>
                                          <p:attrName>ppt_x</p:attrName>
                                          <p:attrName>ppt_y</p:attrName>
                                        </p:attrNameLst>
                                      </p:cBhvr>
                                    </p:animMotion>
                                    <p:animEffect transition="in" filter="fade">
                                      <p:cBhvr>
                                        <p:cTn id="16" dur="1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p:txBody>
          <a:bodyPr>
            <a:normAutofit/>
          </a:bodyPr>
          <a:lstStyle/>
          <a:p>
            <a:endParaRPr lang="ar-SA" dirty="0" smtClean="0"/>
          </a:p>
          <a:p>
            <a:endParaRPr lang="ar-SA" dirty="0" smtClean="0"/>
          </a:p>
          <a:p>
            <a:pPr>
              <a:buNone/>
            </a:pPr>
            <a:endParaRPr lang="ar-SA" sz="2400" dirty="0" smtClean="0"/>
          </a:p>
          <a:p>
            <a:pPr indent="371475">
              <a:buNone/>
              <a:tabLst>
                <a:tab pos="228600" algn="l"/>
              </a:tabLst>
            </a:pPr>
            <a:r>
              <a:rPr lang="ar-SA" sz="2400" dirty="0" smtClean="0">
                <a:solidFill>
                  <a:schemeClr val="accent1">
                    <a:lumMod val="75000"/>
                  </a:schemeClr>
                </a:solidFill>
              </a:rPr>
              <a:t>1- </a:t>
            </a:r>
            <a:r>
              <a:rPr lang="ar-SA" sz="2400" dirty="0" smtClean="0"/>
              <a:t>جراثيمها على هيئة كتل سوداء وداكنة . </a:t>
            </a:r>
            <a:endParaRPr lang="en-US" sz="2400" dirty="0" smtClean="0"/>
          </a:p>
          <a:p>
            <a:pPr indent="371475">
              <a:buNone/>
              <a:tabLst>
                <a:tab pos="228600" algn="l"/>
              </a:tabLst>
            </a:pPr>
            <a:r>
              <a:rPr lang="ar-SA" sz="2400" dirty="0" smtClean="0">
                <a:solidFill>
                  <a:schemeClr val="accent1">
                    <a:lumMod val="75000"/>
                  </a:schemeClr>
                </a:solidFill>
              </a:rPr>
              <a:t>2- </a:t>
            </a:r>
            <a:r>
              <a:rPr lang="ar-SA" sz="2400" dirty="0" smtClean="0"/>
              <a:t>تتولد داخلياً في أجسام </a:t>
            </a:r>
            <a:r>
              <a:rPr lang="ar-SA" sz="2400" dirty="0" err="1" smtClean="0"/>
              <a:t>ثمرية</a:t>
            </a:r>
            <a:r>
              <a:rPr lang="ar-SA" sz="2400" dirty="0" smtClean="0"/>
              <a:t> ويكون إنبات الجراثيم </a:t>
            </a:r>
          </a:p>
          <a:p>
            <a:pPr indent="371475">
              <a:buNone/>
              <a:tabLst>
                <a:tab pos="228600" algn="l"/>
              </a:tabLst>
            </a:pPr>
            <a:r>
              <a:rPr lang="ar-SA" sz="2400" dirty="0" smtClean="0"/>
              <a:t>عن طريق انشقاقها وانبثاق </a:t>
            </a:r>
            <a:r>
              <a:rPr lang="ar-SA" sz="2400" dirty="0" err="1" smtClean="0"/>
              <a:t>البرتوبلازم</a:t>
            </a:r>
            <a:r>
              <a:rPr lang="ar-SA" sz="2400" dirty="0" smtClean="0"/>
              <a:t> منها . </a:t>
            </a:r>
            <a:endParaRPr lang="en-US" sz="2400" dirty="0" smtClean="0"/>
          </a:p>
          <a:p>
            <a:pPr indent="371475">
              <a:buNone/>
              <a:tabLst>
                <a:tab pos="228600" algn="l"/>
              </a:tabLst>
            </a:pPr>
            <a:r>
              <a:rPr lang="ar-SA" sz="2400" dirty="0" smtClean="0">
                <a:solidFill>
                  <a:schemeClr val="accent1">
                    <a:lumMod val="75000"/>
                  </a:schemeClr>
                </a:solidFill>
              </a:rPr>
              <a:t>3-</a:t>
            </a:r>
            <a:r>
              <a:rPr lang="ar-SA" sz="2400" dirty="0" smtClean="0"/>
              <a:t> تتميز الأجسام </a:t>
            </a:r>
            <a:r>
              <a:rPr lang="ar-SA" sz="2400" dirty="0" err="1" smtClean="0"/>
              <a:t>الثمرية</a:t>
            </a:r>
            <a:r>
              <a:rPr lang="ar-SA" sz="2400" dirty="0" smtClean="0"/>
              <a:t> بترسب كميات غزيرة من الجير     عليها</a:t>
            </a:r>
            <a:endParaRPr lang="ar-SA" sz="2400" dirty="0"/>
          </a:p>
        </p:txBody>
      </p:sp>
      <p:sp>
        <p:nvSpPr>
          <p:cNvPr id="5" name="موجة 4"/>
          <p:cNvSpPr/>
          <p:nvPr/>
        </p:nvSpPr>
        <p:spPr>
          <a:xfrm>
            <a:off x="3275856" y="620688"/>
            <a:ext cx="3168352" cy="936104"/>
          </a:xfrm>
          <a:prstGeom prst="wave">
            <a:avLst>
              <a:gd name="adj1" fmla="val 7956"/>
              <a:gd name="adj2" fmla="val 0"/>
            </a:avLst>
          </a:prstGeom>
        </p:spPr>
        <p:style>
          <a:lnRef idx="1">
            <a:schemeClr val="accent1"/>
          </a:lnRef>
          <a:fillRef idx="2">
            <a:schemeClr val="accent1"/>
          </a:fillRef>
          <a:effectRef idx="1">
            <a:schemeClr val="accent1"/>
          </a:effectRef>
          <a:fontRef idx="minor">
            <a:schemeClr val="dk1"/>
          </a:fontRef>
        </p:style>
        <p:txBody>
          <a:bodyPr rtlCol="1" anchor="ctr"/>
          <a:lstStyle/>
          <a:p>
            <a:pPr algn="ctr"/>
            <a:r>
              <a:rPr lang="en-US" b="1" dirty="0" smtClean="0">
                <a:solidFill>
                  <a:schemeClr val="bg1"/>
                </a:solidFill>
                <a:cs typeface="Majalla UI"/>
              </a:rPr>
              <a:t>1-Subclass:- </a:t>
            </a:r>
            <a:r>
              <a:rPr lang="en-US" dirty="0" err="1" smtClean="0">
                <a:solidFill>
                  <a:schemeClr val="bg1"/>
                </a:solidFill>
                <a:cs typeface="Majalla UI"/>
              </a:rPr>
              <a:t>Myxogastromycetidae</a:t>
            </a:r>
            <a:endParaRPr lang="en-US" dirty="0" smtClean="0">
              <a:solidFill>
                <a:schemeClr val="bg1"/>
              </a:solidFill>
              <a:cs typeface="Majalla UI"/>
            </a:endParaRPr>
          </a:p>
        </p:txBody>
      </p:sp>
      <p:sp>
        <p:nvSpPr>
          <p:cNvPr id="6" name="شكل بيضاوي 5">
            <a:hlinkClick r:id="rId3" action="ppaction://hlinksldjump"/>
          </p:cNvPr>
          <p:cNvSpPr/>
          <p:nvPr/>
        </p:nvSpPr>
        <p:spPr>
          <a:xfrm>
            <a:off x="611560" y="548680"/>
            <a:ext cx="432048" cy="360040"/>
          </a:xfrm>
          <a:prstGeom prst="ellipse">
            <a:avLst/>
          </a:prstGeom>
          <a:scene3d>
            <a:camera prst="orthographicFront"/>
            <a:lightRig rig="threePt" dir="t"/>
          </a:scene3d>
          <a:sp3d>
            <a:bevelT/>
          </a:sp3d>
        </p:spPr>
        <p:style>
          <a:lnRef idx="1">
            <a:schemeClr val="accent3"/>
          </a:lnRef>
          <a:fillRef idx="2">
            <a:schemeClr val="accent3"/>
          </a:fillRef>
          <a:effectRef idx="1">
            <a:schemeClr val="accent3"/>
          </a:effectRef>
          <a:fontRef idx="minor">
            <a:schemeClr val="dk1"/>
          </a:fontRef>
        </p:style>
        <p:txBody>
          <a:bodyPr rtlCol="1" anchor="ctr"/>
          <a:lstStyle/>
          <a:p>
            <a:pPr algn="ctr"/>
            <a:endParaRPr lang="ar-SA"/>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وجة 3"/>
          <p:cNvSpPr/>
          <p:nvPr/>
        </p:nvSpPr>
        <p:spPr>
          <a:xfrm>
            <a:off x="3419872" y="404664"/>
            <a:ext cx="2592288" cy="792088"/>
          </a:xfrm>
          <a:prstGeom prst="wave">
            <a:avLst/>
          </a:prstGeom>
          <a:gradFill flip="none" rotWithShape="1">
            <a:gsLst>
              <a:gs pos="0">
                <a:srgbClr val="339966">
                  <a:tint val="66000"/>
                  <a:satMod val="160000"/>
                </a:srgbClr>
              </a:gs>
              <a:gs pos="50000">
                <a:srgbClr val="339966">
                  <a:tint val="44500"/>
                  <a:satMod val="160000"/>
                </a:srgbClr>
              </a:gs>
              <a:gs pos="100000">
                <a:srgbClr val="339966">
                  <a:tint val="23500"/>
                  <a:satMod val="160000"/>
                </a:srgbClr>
              </a:gs>
            </a:gsLst>
            <a:lin ang="18900000" scaled="1"/>
            <a:tileRect/>
          </a:gradFill>
          <a:ln>
            <a:solidFill>
              <a:srgbClr val="339966"/>
            </a:solidFill>
          </a:ln>
        </p:spPr>
        <p:style>
          <a:lnRef idx="1">
            <a:schemeClr val="accent6"/>
          </a:lnRef>
          <a:fillRef idx="2">
            <a:schemeClr val="accent6"/>
          </a:fillRef>
          <a:effectRef idx="1">
            <a:schemeClr val="accent6"/>
          </a:effectRef>
          <a:fontRef idx="minor">
            <a:schemeClr val="dk1"/>
          </a:fontRef>
        </p:style>
        <p:txBody>
          <a:bodyPr rtlCol="1" anchor="ctr"/>
          <a:lstStyle/>
          <a:p>
            <a:pPr algn="ctr"/>
            <a:r>
              <a:rPr lang="en-US" dirty="0" smtClean="0"/>
              <a:t>Family : </a:t>
            </a:r>
            <a:r>
              <a:rPr lang="en-US" dirty="0" err="1" smtClean="0"/>
              <a:t>Trihiaceae</a:t>
            </a:r>
            <a:endParaRPr lang="en-US" dirty="0"/>
          </a:p>
        </p:txBody>
      </p:sp>
      <p:sp>
        <p:nvSpPr>
          <p:cNvPr id="5" name="موجة 4"/>
          <p:cNvSpPr/>
          <p:nvPr/>
        </p:nvSpPr>
        <p:spPr>
          <a:xfrm>
            <a:off x="3563888" y="1196752"/>
            <a:ext cx="2304256" cy="648072"/>
          </a:xfrm>
          <a:prstGeom prst="wave">
            <a:avLst/>
          </a:prstGeom>
          <a:gradFill flip="none" rotWithShape="1">
            <a:gsLst>
              <a:gs pos="0">
                <a:srgbClr val="339966">
                  <a:tint val="66000"/>
                  <a:satMod val="160000"/>
                </a:srgbClr>
              </a:gs>
              <a:gs pos="50000">
                <a:srgbClr val="339966">
                  <a:tint val="44500"/>
                  <a:satMod val="160000"/>
                </a:srgbClr>
              </a:gs>
              <a:gs pos="100000">
                <a:srgbClr val="339966">
                  <a:tint val="23500"/>
                  <a:satMod val="160000"/>
                </a:srgbClr>
              </a:gs>
            </a:gsLst>
            <a:lin ang="16200000" scaled="1"/>
            <a:tileRect/>
          </a:gradFill>
          <a:ln>
            <a:solidFill>
              <a:srgbClr val="339966"/>
            </a:solidFill>
          </a:ln>
          <a:effectLst>
            <a:glow rad="101600">
              <a:srgbClr val="339966">
                <a:alpha val="40000"/>
              </a:srgbClr>
            </a:glow>
            <a:outerShdw blurRad="65500" dist="38100" dir="5400000" rotWithShape="0">
              <a:srgbClr val="000000">
                <a:alpha val="40000"/>
              </a:srgbClr>
            </a:outerShdw>
          </a:effectLst>
        </p:spPr>
        <p:style>
          <a:lnRef idx="1">
            <a:schemeClr val="accent6"/>
          </a:lnRef>
          <a:fillRef idx="2">
            <a:schemeClr val="accent6"/>
          </a:fillRef>
          <a:effectRef idx="1">
            <a:schemeClr val="accent6"/>
          </a:effectRef>
          <a:fontRef idx="minor">
            <a:schemeClr val="dk1"/>
          </a:fontRef>
        </p:style>
        <p:txBody>
          <a:bodyPr rtlCol="1" anchor="ctr"/>
          <a:lstStyle/>
          <a:p>
            <a:pPr algn="ctr"/>
            <a:r>
              <a:rPr lang="en-US" dirty="0" smtClean="0"/>
              <a:t>Genus: </a:t>
            </a:r>
            <a:r>
              <a:rPr lang="en-US" dirty="0" err="1" smtClean="0"/>
              <a:t>Trichia</a:t>
            </a:r>
            <a:r>
              <a:rPr lang="en-US" dirty="0" smtClean="0"/>
              <a:t> .sp</a:t>
            </a:r>
            <a:endParaRPr lang="en-US" dirty="0"/>
          </a:p>
        </p:txBody>
      </p:sp>
      <p:pic>
        <p:nvPicPr>
          <p:cNvPr id="6" name="Picture 4" descr="trichia_decipiens_001"/>
          <p:cNvPicPr>
            <a:picLocks noGrp="1" noChangeAspect="1" noChangeArrowheads="1"/>
          </p:cNvPicPr>
          <p:nvPr>
            <p:ph idx="1"/>
          </p:nvPr>
        </p:nvPicPr>
        <p:blipFill>
          <a:blip r:embed="rId3" cstate="print"/>
          <a:srcRect/>
          <a:stretch>
            <a:fillRect/>
          </a:stretch>
        </p:blipFill>
        <p:spPr bwMode="auto">
          <a:xfrm>
            <a:off x="2123728" y="1988840"/>
            <a:ext cx="4968552" cy="363850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Trichia decipiens">
            <a:hlinkClick r:id="rId3"/>
          </p:cNvPr>
          <p:cNvPicPr>
            <a:picLocks noChangeAspect="1" noChangeArrowheads="1"/>
          </p:cNvPicPr>
          <p:nvPr/>
        </p:nvPicPr>
        <p:blipFill>
          <a:blip r:embed="rId4" cstate="print"/>
          <a:srcRect/>
          <a:stretch>
            <a:fillRect/>
          </a:stretch>
        </p:blipFill>
        <p:spPr bwMode="auto">
          <a:xfrm>
            <a:off x="826567" y="462583"/>
            <a:ext cx="4311650" cy="3449637"/>
          </a:xfrm>
          <a:prstGeom prst="rect">
            <a:avLst/>
          </a:prstGeom>
          <a:noFill/>
          <a:ln w="9525">
            <a:noFill/>
            <a:miter lim="800000"/>
            <a:headEnd/>
            <a:tailEnd/>
          </a:ln>
        </p:spPr>
      </p:pic>
      <p:pic>
        <p:nvPicPr>
          <p:cNvPr id="5" name="Picture 7" descr="Trichia decipiens">
            <a:hlinkClick r:id="rId5"/>
          </p:cNvPr>
          <p:cNvPicPr>
            <a:picLocks noChangeAspect="1" noChangeArrowheads="1"/>
          </p:cNvPicPr>
          <p:nvPr/>
        </p:nvPicPr>
        <p:blipFill>
          <a:blip r:embed="rId6" cstate="print"/>
          <a:srcRect/>
          <a:stretch>
            <a:fillRect/>
          </a:stretch>
        </p:blipFill>
        <p:spPr bwMode="auto">
          <a:xfrm>
            <a:off x="5436096" y="1124744"/>
            <a:ext cx="3048000" cy="1981200"/>
          </a:xfrm>
          <a:prstGeom prst="rect">
            <a:avLst/>
          </a:prstGeom>
          <a:noFill/>
          <a:ln w="9525">
            <a:noFill/>
            <a:miter lim="800000"/>
            <a:headEnd/>
            <a:tailEnd/>
          </a:ln>
        </p:spPr>
      </p:pic>
      <p:pic>
        <p:nvPicPr>
          <p:cNvPr id="6" name="Picture 9" descr="Trichia decipiens f. olivacea">
            <a:hlinkClick r:id="rId7"/>
          </p:cNvPr>
          <p:cNvPicPr>
            <a:picLocks noChangeAspect="1" noChangeArrowheads="1"/>
          </p:cNvPicPr>
          <p:nvPr/>
        </p:nvPicPr>
        <p:blipFill>
          <a:blip r:embed="rId8" cstate="print"/>
          <a:srcRect/>
          <a:stretch>
            <a:fillRect/>
          </a:stretch>
        </p:blipFill>
        <p:spPr bwMode="auto">
          <a:xfrm>
            <a:off x="5436096" y="3356992"/>
            <a:ext cx="3048000" cy="2019300"/>
          </a:xfrm>
          <a:prstGeom prst="rect">
            <a:avLst/>
          </a:prstGeom>
          <a:noFill/>
          <a:ln w="9525">
            <a:noFill/>
            <a:miter lim="800000"/>
            <a:headEnd/>
            <a:tailEnd/>
          </a:ln>
        </p:spPr>
      </p:pic>
      <p:pic>
        <p:nvPicPr>
          <p:cNvPr id="7" name="Picture 11" descr="Trichia decipiens">
            <a:hlinkClick r:id="rId9"/>
          </p:cNvPr>
          <p:cNvPicPr>
            <a:picLocks noChangeAspect="1" noChangeArrowheads="1"/>
          </p:cNvPicPr>
          <p:nvPr/>
        </p:nvPicPr>
        <p:blipFill>
          <a:blip r:embed="rId10" cstate="print"/>
          <a:srcRect/>
          <a:stretch>
            <a:fillRect/>
          </a:stretch>
        </p:blipFill>
        <p:spPr bwMode="auto">
          <a:xfrm>
            <a:off x="1259632" y="4149080"/>
            <a:ext cx="3048000" cy="2190750"/>
          </a:xfrm>
          <a:prstGeom prst="rect">
            <a:avLst/>
          </a:prstGeom>
          <a:noFill/>
          <a:ln w="9525">
            <a:noFill/>
            <a:miter lim="800000"/>
            <a:headEnd/>
            <a:tailEnd/>
          </a:ln>
        </p:spPr>
      </p:pic>
      <p:sp>
        <p:nvSpPr>
          <p:cNvPr id="8" name="شكل بيضاوي 7">
            <a:hlinkClick r:id="rId11" action="ppaction://hlinksldjump"/>
          </p:cNvPr>
          <p:cNvSpPr/>
          <p:nvPr/>
        </p:nvSpPr>
        <p:spPr>
          <a:xfrm>
            <a:off x="8244408" y="476672"/>
            <a:ext cx="432048" cy="360040"/>
          </a:xfrm>
          <a:prstGeom prst="ellipse">
            <a:avLst/>
          </a:prstGeom>
          <a:blipFill>
            <a:blip r:embed="rId12" cstate="print"/>
            <a:tile tx="0" ty="0" sx="100000" sy="100000" flip="none" algn="tl"/>
          </a:blipFill>
          <a:scene3d>
            <a:camera prst="orthographicFront"/>
            <a:lightRig rig="threePt" dir="t"/>
          </a:scene3d>
          <a:sp3d>
            <a:bevelT/>
          </a:sp3d>
        </p:spPr>
        <p:style>
          <a:lnRef idx="1">
            <a:schemeClr val="accent5"/>
          </a:lnRef>
          <a:fillRef idx="2">
            <a:schemeClr val="accent5"/>
          </a:fillRef>
          <a:effectRef idx="1">
            <a:schemeClr val="accent5"/>
          </a:effectRef>
          <a:fontRef idx="minor">
            <a:schemeClr val="dk1"/>
          </a:fontRef>
        </p:style>
        <p:txBody>
          <a:bodyPr rtlCol="1" anchor="ctr"/>
          <a:lstStyle/>
          <a:p>
            <a:pPr algn="ctr"/>
            <a:endParaRPr lang="ar-SA"/>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lstStyle/>
          <a:p>
            <a:endParaRPr lang="ar-SA" dirty="0" smtClean="0"/>
          </a:p>
          <a:p>
            <a:pPr>
              <a:buNone/>
            </a:pPr>
            <a:endParaRPr lang="ar-SA" dirty="0" smtClean="0"/>
          </a:p>
          <a:p>
            <a:r>
              <a:rPr lang="ar-SA" sz="2400" dirty="0" smtClean="0"/>
              <a:t>الجسم </a:t>
            </a:r>
            <a:r>
              <a:rPr lang="ar-SA" sz="2400" dirty="0" err="1" smtClean="0"/>
              <a:t>الثمري</a:t>
            </a:r>
            <a:r>
              <a:rPr lang="ar-SA" sz="2400" dirty="0" smtClean="0"/>
              <a:t> يشبه الوسادة ويعرف بالثمرة </a:t>
            </a:r>
            <a:r>
              <a:rPr lang="ar-SA" sz="2400" dirty="0" err="1" smtClean="0"/>
              <a:t>السناحية</a:t>
            </a:r>
            <a:r>
              <a:rPr lang="ar-SA" sz="2400" dirty="0" smtClean="0"/>
              <a:t> وهو مرحلة في نشوء الحوافظ الجرثومية بمعنى أنه مجموعة من الحوافظ الجرثومية لم تنفصل إلى وحداتها الفردية . </a:t>
            </a:r>
            <a:endParaRPr lang="en-US" sz="2400" dirty="0" smtClean="0">
              <a:cs typeface="Majalla UI"/>
            </a:endParaRPr>
          </a:p>
          <a:p>
            <a:endParaRPr lang="ar-SA" dirty="0"/>
          </a:p>
        </p:txBody>
      </p:sp>
      <p:sp>
        <p:nvSpPr>
          <p:cNvPr id="4" name="موجة 3"/>
          <p:cNvSpPr/>
          <p:nvPr/>
        </p:nvSpPr>
        <p:spPr>
          <a:xfrm>
            <a:off x="3563888" y="188640"/>
            <a:ext cx="2016224" cy="792088"/>
          </a:xfrm>
          <a:prstGeom prst="wave">
            <a:avLst/>
          </a:prstGeom>
          <a:gradFill flip="none" rotWithShape="1">
            <a:gsLst>
              <a:gs pos="0">
                <a:srgbClr val="FF9933">
                  <a:tint val="66000"/>
                  <a:satMod val="160000"/>
                </a:srgbClr>
              </a:gs>
              <a:gs pos="50000">
                <a:srgbClr val="FF9933">
                  <a:tint val="44500"/>
                  <a:satMod val="160000"/>
                </a:srgbClr>
              </a:gs>
              <a:gs pos="100000">
                <a:srgbClr val="FF9933">
                  <a:tint val="23500"/>
                  <a:satMod val="160000"/>
                </a:srgbClr>
              </a:gs>
            </a:gsLst>
            <a:path path="circle">
              <a:fillToRect l="50000" t="50000" r="50000" b="50000"/>
            </a:path>
            <a:tileRect/>
          </a:gradFill>
          <a:ln>
            <a:solidFill>
              <a:srgbClr val="FF9933"/>
            </a:solidFill>
          </a:ln>
        </p:spPr>
        <p:style>
          <a:lnRef idx="1">
            <a:schemeClr val="accent6"/>
          </a:lnRef>
          <a:fillRef idx="2">
            <a:schemeClr val="accent6"/>
          </a:fillRef>
          <a:effectRef idx="1">
            <a:schemeClr val="accent6"/>
          </a:effectRef>
          <a:fontRef idx="minor">
            <a:schemeClr val="dk1"/>
          </a:fontRef>
        </p:style>
        <p:txBody>
          <a:bodyPr rtlCol="1" anchor="ctr"/>
          <a:lstStyle/>
          <a:p>
            <a:pPr algn="ctr"/>
            <a:r>
              <a:rPr lang="en-US" dirty="0" smtClean="0"/>
              <a:t>Family : </a:t>
            </a:r>
            <a:r>
              <a:rPr lang="en-US" dirty="0" err="1" smtClean="0"/>
              <a:t>Retieulariaceae</a:t>
            </a:r>
            <a:endParaRPr lang="ar-SA" dirty="0"/>
          </a:p>
        </p:txBody>
      </p:sp>
      <p:sp>
        <p:nvSpPr>
          <p:cNvPr id="5" name="موجة 4"/>
          <p:cNvSpPr/>
          <p:nvPr/>
        </p:nvSpPr>
        <p:spPr>
          <a:xfrm>
            <a:off x="3347864" y="980728"/>
            <a:ext cx="2448272" cy="648072"/>
          </a:xfrm>
          <a:prstGeom prst="wave">
            <a:avLst/>
          </a:prstGeom>
          <a:gradFill flip="none" rotWithShape="1">
            <a:gsLst>
              <a:gs pos="0">
                <a:srgbClr val="FF9933">
                  <a:tint val="66000"/>
                  <a:satMod val="160000"/>
                </a:srgbClr>
              </a:gs>
              <a:gs pos="50000">
                <a:srgbClr val="FF9933">
                  <a:tint val="44500"/>
                  <a:satMod val="160000"/>
                </a:srgbClr>
              </a:gs>
              <a:gs pos="100000">
                <a:srgbClr val="FF9933">
                  <a:tint val="23500"/>
                  <a:satMod val="160000"/>
                </a:srgbClr>
              </a:gs>
            </a:gsLst>
            <a:path path="circle">
              <a:fillToRect l="50000" t="50000" r="50000" b="50000"/>
            </a:path>
            <a:tileRect/>
          </a:gradFill>
          <a:ln>
            <a:solidFill>
              <a:srgbClr val="FF9933"/>
            </a:solidFill>
          </a:ln>
          <a:effectLst>
            <a:glow rad="101600">
              <a:srgbClr val="FF9933">
                <a:alpha val="40000"/>
              </a:srgbClr>
            </a:glow>
            <a:outerShdw blurRad="65500" dist="38100" dir="5400000" rotWithShape="0">
              <a:srgbClr val="000000">
                <a:alpha val="40000"/>
              </a:srgbClr>
            </a:outerShdw>
          </a:effectLst>
        </p:spPr>
        <p:style>
          <a:lnRef idx="1">
            <a:schemeClr val="accent6"/>
          </a:lnRef>
          <a:fillRef idx="2">
            <a:schemeClr val="accent6"/>
          </a:fillRef>
          <a:effectRef idx="1">
            <a:schemeClr val="accent6"/>
          </a:effectRef>
          <a:fontRef idx="minor">
            <a:schemeClr val="dk1"/>
          </a:fontRef>
        </p:style>
        <p:txBody>
          <a:bodyPr rtlCol="1" anchor="ctr"/>
          <a:lstStyle/>
          <a:p>
            <a:pPr algn="ctr"/>
            <a:endParaRPr lang="ar-SA" dirty="0" smtClean="0">
              <a:solidFill>
                <a:schemeClr val="tx1"/>
              </a:solidFill>
            </a:endParaRPr>
          </a:p>
          <a:p>
            <a:pPr algn="ctr"/>
            <a:r>
              <a:rPr lang="en-US" dirty="0" smtClean="0">
                <a:solidFill>
                  <a:schemeClr val="tx1"/>
                </a:solidFill>
              </a:rPr>
              <a:t>Genus: </a:t>
            </a:r>
            <a:r>
              <a:rPr lang="en-US" i="1" dirty="0" err="1" smtClean="0">
                <a:solidFill>
                  <a:schemeClr val="tx1"/>
                </a:solidFill>
              </a:rPr>
              <a:t>Lycogala</a:t>
            </a:r>
            <a:r>
              <a:rPr lang="en-US" dirty="0" smtClean="0">
                <a:solidFill>
                  <a:schemeClr val="tx1"/>
                </a:solidFill>
              </a:rPr>
              <a:t> sp</a:t>
            </a:r>
          </a:p>
          <a:p>
            <a:pPr algn="ctr"/>
            <a:endParaRPr lang="ar-SA" dirty="0"/>
          </a:p>
        </p:txBody>
      </p:sp>
      <p:pic>
        <p:nvPicPr>
          <p:cNvPr id="6" name="Picture 4" descr="Lycogala_flavofuscum"/>
          <p:cNvPicPr>
            <a:picLocks noChangeAspect="1" noChangeArrowheads="1"/>
          </p:cNvPicPr>
          <p:nvPr/>
        </p:nvPicPr>
        <p:blipFill>
          <a:blip r:embed="rId3" cstate="print"/>
          <a:srcRect/>
          <a:stretch>
            <a:fillRect/>
          </a:stretch>
        </p:blipFill>
        <p:spPr bwMode="auto">
          <a:xfrm>
            <a:off x="611560" y="2909345"/>
            <a:ext cx="3957563" cy="2967927"/>
          </a:xfrm>
          <a:prstGeom prst="rect">
            <a:avLst/>
          </a:prstGeom>
          <a:noFill/>
          <a:ln w="9525">
            <a:noFill/>
            <a:miter lim="800000"/>
            <a:headEnd/>
            <a:tailEnd/>
          </a:ln>
        </p:spPr>
      </p:pic>
      <p:pic>
        <p:nvPicPr>
          <p:cNvPr id="7" name="Picture 5" descr="Vlčí mléko červené (Lycogala epidendrum)"/>
          <p:cNvPicPr>
            <a:picLocks noChangeAspect="1" noChangeArrowheads="1"/>
          </p:cNvPicPr>
          <p:nvPr/>
        </p:nvPicPr>
        <p:blipFill>
          <a:blip r:embed="rId4" cstate="print"/>
          <a:srcRect/>
          <a:stretch>
            <a:fillRect/>
          </a:stretch>
        </p:blipFill>
        <p:spPr bwMode="auto">
          <a:xfrm>
            <a:off x="4788024" y="2852936"/>
            <a:ext cx="3840889" cy="2952328"/>
          </a:xfrm>
          <a:prstGeom prst="rect">
            <a:avLst/>
          </a:prstGeom>
          <a:noFill/>
          <a:ln w="9525">
            <a:noFill/>
            <a:miter lim="800000"/>
            <a:headEnd/>
            <a:tailEnd/>
          </a:ln>
        </p:spPr>
      </p:pic>
      <p:sp>
        <p:nvSpPr>
          <p:cNvPr id="8" name="شكل بيضاوي 7">
            <a:hlinkClick r:id="rId5" action="ppaction://hlinksldjump"/>
          </p:cNvPr>
          <p:cNvSpPr/>
          <p:nvPr/>
        </p:nvSpPr>
        <p:spPr>
          <a:xfrm>
            <a:off x="611560" y="548680"/>
            <a:ext cx="432048" cy="360040"/>
          </a:xfrm>
          <a:prstGeom prst="ellipse">
            <a:avLst/>
          </a:prstGeom>
          <a:solidFill>
            <a:srgbClr val="FF9933"/>
          </a:solidFill>
          <a:ln>
            <a:solidFill>
              <a:srgbClr val="FF9933"/>
            </a:solidFill>
          </a:ln>
          <a:scene3d>
            <a:camera prst="orthographicFront"/>
            <a:lightRig rig="threePt" dir="t"/>
          </a:scene3d>
          <a:sp3d>
            <a:bevelT/>
          </a:sp3d>
        </p:spPr>
        <p:style>
          <a:lnRef idx="1">
            <a:schemeClr val="accent5"/>
          </a:lnRef>
          <a:fillRef idx="2">
            <a:schemeClr val="accent5"/>
          </a:fillRef>
          <a:effectRef idx="1">
            <a:schemeClr val="accent5"/>
          </a:effectRef>
          <a:fontRef idx="minor">
            <a:schemeClr val="dk1"/>
          </a:fontRef>
        </p:style>
        <p:txBody>
          <a:bodyPr rtlCol="1" anchor="ctr"/>
          <a:lstStyle/>
          <a:p>
            <a:pPr algn="ctr"/>
            <a:endParaRPr lang="ar-SA"/>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7"/>
                                        </p:tgtEl>
                                        <p:attrNameLst>
                                          <p:attrName>ppt_y</p:attrName>
                                        </p:attrNameLst>
                                      </p:cBhvr>
                                      <p:tavLst>
                                        <p:tav tm="0" fmla="#ppt_y+(sin(-2*pi*(1-$))*-#ppt_x+cos(-2*pi*(1-$))*(1-#ppt_y))*(1-$)">
                                          <p:val>
                                            <p:fltVal val="0"/>
                                          </p:val>
                                        </p:tav>
                                        <p:tav tm="100000">
                                          <p:val>
                                            <p:fltVal val="1"/>
                                          </p:val>
                                        </p:tav>
                                      </p:tavLst>
                                    </p:anim>
                                  </p:childTnLst>
                                </p:cTn>
                              </p:par>
                              <p:par>
                                <p:cTn id="11" presetID="15"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1000" fill="hold"/>
                                        <p:tgtEl>
                                          <p:spTgt spid="6"/>
                                        </p:tgtEl>
                                        <p:attrNameLst>
                                          <p:attrName>ppt_w</p:attrName>
                                        </p:attrNameLst>
                                      </p:cBhvr>
                                      <p:tavLst>
                                        <p:tav tm="0">
                                          <p:val>
                                            <p:fltVal val="0"/>
                                          </p:val>
                                        </p:tav>
                                        <p:tav tm="100000">
                                          <p:val>
                                            <p:strVal val="#ppt_w"/>
                                          </p:val>
                                        </p:tav>
                                      </p:tavLst>
                                    </p:anim>
                                    <p:anim calcmode="lin" valueType="num">
                                      <p:cBhvr>
                                        <p:cTn id="14" dur="1000" fill="hold"/>
                                        <p:tgtEl>
                                          <p:spTgt spid="6"/>
                                        </p:tgtEl>
                                        <p:attrNameLst>
                                          <p:attrName>ppt_h</p:attrName>
                                        </p:attrNameLst>
                                      </p:cBhvr>
                                      <p:tavLst>
                                        <p:tav tm="0">
                                          <p:val>
                                            <p:fltVal val="0"/>
                                          </p:val>
                                        </p:tav>
                                        <p:tav tm="100000">
                                          <p:val>
                                            <p:strVal val="#ppt_h"/>
                                          </p:val>
                                        </p:tav>
                                      </p:tavLst>
                                    </p:anim>
                                    <p:anim calcmode="lin" valueType="num">
                                      <p:cBhvr>
                                        <p:cTn id="15"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502920" y="530352"/>
            <a:ext cx="8183880" cy="5778968"/>
          </a:xfrm>
        </p:spPr>
        <p:txBody>
          <a:bodyPr>
            <a:normAutofit/>
          </a:bodyPr>
          <a:lstStyle/>
          <a:p>
            <a:r>
              <a:rPr lang="ar-SA" sz="2400" b="1" dirty="0" smtClean="0">
                <a:solidFill>
                  <a:schemeClr val="accent1">
                    <a:lumMod val="75000"/>
                  </a:schemeClr>
                </a:solidFill>
              </a:rPr>
              <a:t>دراسة الصفات </a:t>
            </a:r>
            <a:r>
              <a:rPr lang="ar-SA" sz="2400" b="1" dirty="0" err="1" smtClean="0">
                <a:solidFill>
                  <a:schemeClr val="accent1">
                    <a:lumMod val="75000"/>
                  </a:schemeClr>
                </a:solidFill>
              </a:rPr>
              <a:t>المزرعية</a:t>
            </a:r>
            <a:r>
              <a:rPr lang="ar-SA" sz="2400" b="1" dirty="0" smtClean="0">
                <a:solidFill>
                  <a:schemeClr val="accent1">
                    <a:lumMod val="75000"/>
                  </a:schemeClr>
                </a:solidFill>
              </a:rPr>
              <a:t> </a:t>
            </a:r>
            <a:r>
              <a:rPr lang="ar-SA" sz="2400" b="1" dirty="0" err="1" smtClean="0">
                <a:solidFill>
                  <a:schemeClr val="accent1">
                    <a:lumMod val="75000"/>
                  </a:schemeClr>
                </a:solidFill>
              </a:rPr>
              <a:t>والمورفولوجية</a:t>
            </a:r>
            <a:r>
              <a:rPr lang="ar-SA" sz="2400" b="1" dirty="0" smtClean="0">
                <a:solidFill>
                  <a:schemeClr val="accent1">
                    <a:lumMod val="75000"/>
                  </a:schemeClr>
                </a:solidFill>
              </a:rPr>
              <a:t> للمستعمرات الفطرية :</a:t>
            </a:r>
          </a:p>
          <a:p>
            <a:endParaRPr lang="ar-SA" sz="2400" b="1" dirty="0" smtClean="0">
              <a:solidFill>
                <a:schemeClr val="accent1">
                  <a:lumMod val="75000"/>
                </a:schemeClr>
              </a:solidFill>
            </a:endParaRPr>
          </a:p>
          <a:p>
            <a:endParaRPr lang="ar-SA" sz="2400" b="1" dirty="0" smtClean="0">
              <a:solidFill>
                <a:schemeClr val="accent1">
                  <a:lumMod val="75000"/>
                </a:schemeClr>
              </a:solidFill>
            </a:endParaRPr>
          </a:p>
          <a:p>
            <a:endParaRPr lang="ar-SA" sz="2400" b="1" dirty="0" smtClean="0">
              <a:solidFill>
                <a:schemeClr val="accent1">
                  <a:lumMod val="75000"/>
                </a:schemeClr>
              </a:solidFill>
            </a:endParaRPr>
          </a:p>
          <a:p>
            <a:pPr>
              <a:buNone/>
            </a:pPr>
            <a:endParaRPr lang="ar-SA" sz="2400" b="1" dirty="0" smtClean="0">
              <a:solidFill>
                <a:schemeClr val="accent1">
                  <a:lumMod val="75000"/>
                </a:schemeClr>
              </a:solidFill>
            </a:endParaRPr>
          </a:p>
          <a:p>
            <a:r>
              <a:rPr lang="ar-SA" sz="2400" b="1" dirty="0" smtClean="0">
                <a:solidFill>
                  <a:schemeClr val="accent1">
                    <a:lumMod val="75000"/>
                  </a:schemeClr>
                </a:solidFill>
              </a:rPr>
              <a:t>أشكال المستعمرات الفطرية :</a:t>
            </a:r>
          </a:p>
          <a:p>
            <a:endParaRPr lang="ar-SA" sz="2400" b="1" dirty="0" smtClean="0">
              <a:solidFill>
                <a:schemeClr val="accent1">
                  <a:lumMod val="75000"/>
                </a:schemeClr>
              </a:solidFill>
            </a:endParaRPr>
          </a:p>
          <a:p>
            <a:endParaRPr lang="ar-SA" sz="2400" b="1" dirty="0" smtClean="0">
              <a:solidFill>
                <a:schemeClr val="accent1">
                  <a:lumMod val="75000"/>
                </a:schemeClr>
              </a:solidFill>
            </a:endParaRPr>
          </a:p>
        </p:txBody>
      </p:sp>
      <p:pic>
        <p:nvPicPr>
          <p:cNvPr id="4" name="صورة 8" descr="صورة1.png"/>
          <p:cNvPicPr>
            <a:picLocks noChangeAspect="1"/>
          </p:cNvPicPr>
          <p:nvPr/>
        </p:nvPicPr>
        <p:blipFill>
          <a:blip r:embed="rId3" cstate="print"/>
          <a:srcRect/>
          <a:stretch>
            <a:fillRect/>
          </a:stretch>
        </p:blipFill>
        <p:spPr bwMode="auto">
          <a:xfrm>
            <a:off x="591778" y="1412776"/>
            <a:ext cx="7769585" cy="1640780"/>
          </a:xfrm>
          <a:prstGeom prst="rect">
            <a:avLst/>
          </a:prstGeom>
          <a:noFill/>
          <a:ln w="9525">
            <a:noFill/>
            <a:miter lim="800000"/>
            <a:headEnd/>
            <a:tailEnd/>
          </a:ln>
        </p:spPr>
      </p:pic>
      <p:pic>
        <p:nvPicPr>
          <p:cNvPr id="5" name="صورة 4" descr="مستعمرة3.jpg"/>
          <p:cNvPicPr>
            <a:picLocks noChangeAspect="1"/>
          </p:cNvPicPr>
          <p:nvPr/>
        </p:nvPicPr>
        <p:blipFill>
          <a:blip r:embed="rId4" cstate="print"/>
          <a:stretch>
            <a:fillRect/>
          </a:stretch>
        </p:blipFill>
        <p:spPr>
          <a:xfrm>
            <a:off x="6156177" y="3717032"/>
            <a:ext cx="1698421" cy="129614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صورة 5" descr="نسخ من مستعمرة0.jpg"/>
          <p:cNvPicPr>
            <a:picLocks noChangeAspect="1"/>
          </p:cNvPicPr>
          <p:nvPr/>
        </p:nvPicPr>
        <p:blipFill>
          <a:blip r:embed="rId5" cstate="print"/>
          <a:stretch>
            <a:fillRect/>
          </a:stretch>
        </p:blipFill>
        <p:spPr>
          <a:xfrm>
            <a:off x="3275856" y="3717032"/>
            <a:ext cx="1900859" cy="129614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صورة 6" descr="imagesCAR3GMHD.jpg"/>
          <p:cNvPicPr>
            <a:picLocks noChangeAspect="1"/>
          </p:cNvPicPr>
          <p:nvPr/>
        </p:nvPicPr>
        <p:blipFill>
          <a:blip r:embed="rId6" cstate="print"/>
          <a:stretch>
            <a:fillRect/>
          </a:stretch>
        </p:blipFill>
        <p:spPr>
          <a:xfrm>
            <a:off x="971600" y="3717033"/>
            <a:ext cx="1465206" cy="130802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 to="" calcmode="lin" valueType="num">
                                      <p:cBhvr>
                                        <p:cTn id="7" dur="1" fill="hold"/>
                                        <p:tgtEl>
                                          <p:spTgt spid="3">
                                            <p:txEl>
                                              <p:pRg st="5" end="5"/>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heckerboard(across)">
                                      <p:cBhvr>
                                        <p:cTn id="12" dur="500"/>
                                        <p:tgtEl>
                                          <p:spTgt spid="5"/>
                                        </p:tgtEl>
                                      </p:cBhvr>
                                    </p:animEffect>
                                  </p:childTnLst>
                                </p:cTn>
                              </p:par>
                              <p:par>
                                <p:cTn id="13" presetID="5" presetClass="entr" presetSubtype="1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checkerboard(across)">
                                      <p:cBhvr>
                                        <p:cTn id="15" dur="500"/>
                                        <p:tgtEl>
                                          <p:spTgt spid="6"/>
                                        </p:tgtEl>
                                      </p:cBhvr>
                                    </p:animEffect>
                                  </p:childTnLst>
                                </p:cTn>
                              </p:par>
                              <p:par>
                                <p:cTn id="16" presetID="5" presetClass="entr" presetSubtype="1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checkerboard(across)">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p:txBody>
          <a:bodyPr>
            <a:normAutofit/>
          </a:bodyPr>
          <a:lstStyle/>
          <a:p>
            <a:endParaRPr lang="ar-SA" dirty="0" smtClean="0"/>
          </a:p>
          <a:p>
            <a:endParaRPr lang="ar-SA" dirty="0" smtClean="0"/>
          </a:p>
          <a:p>
            <a:endParaRPr lang="ar-SA" dirty="0" smtClean="0"/>
          </a:p>
          <a:p>
            <a:pPr>
              <a:lnSpc>
                <a:spcPct val="90000"/>
              </a:lnSpc>
              <a:buNone/>
            </a:pPr>
            <a:r>
              <a:rPr lang="ar-SA" sz="2600" b="1" dirty="0" smtClean="0">
                <a:solidFill>
                  <a:schemeClr val="accent1">
                    <a:lumMod val="75000"/>
                  </a:schemeClr>
                </a:solidFill>
              </a:rPr>
              <a:t>مميزات </a:t>
            </a:r>
            <a:r>
              <a:rPr lang="en-US" sz="2600" b="1" dirty="0" smtClean="0">
                <a:solidFill>
                  <a:schemeClr val="accent1">
                    <a:lumMod val="75000"/>
                  </a:schemeClr>
                </a:solidFill>
                <a:cs typeface="Majalla UI"/>
              </a:rPr>
              <a:t>:- Subclass </a:t>
            </a:r>
            <a:r>
              <a:rPr lang="en-US" sz="2600" b="1" dirty="0" err="1" smtClean="0">
                <a:solidFill>
                  <a:schemeClr val="accent1">
                    <a:lumMod val="75000"/>
                  </a:schemeClr>
                </a:solidFill>
                <a:cs typeface="Majalla UI"/>
              </a:rPr>
              <a:t>Stemonitiomycetidae</a:t>
            </a:r>
            <a:r>
              <a:rPr lang="ar-SA" sz="2600" b="1" dirty="0" smtClean="0">
                <a:solidFill>
                  <a:schemeClr val="accent1">
                    <a:lumMod val="75000"/>
                  </a:schemeClr>
                </a:solidFill>
              </a:rPr>
              <a:t> </a:t>
            </a:r>
          </a:p>
          <a:p>
            <a:pPr>
              <a:lnSpc>
                <a:spcPct val="90000"/>
              </a:lnSpc>
            </a:pPr>
            <a:r>
              <a:rPr lang="ar-SA" sz="2600" dirty="0" smtClean="0"/>
              <a:t>الجراثيم سوداء أو داكنة تتولد داخلياً في أجسام </a:t>
            </a:r>
            <a:r>
              <a:rPr lang="ar-SA" sz="2600" dirty="0" err="1" smtClean="0"/>
              <a:t>ثمرية</a:t>
            </a:r>
            <a:r>
              <a:rPr lang="ar-SA" sz="2600" dirty="0" smtClean="0"/>
              <a:t> وتنبت عن طريق ثقب ينبثق منه </a:t>
            </a:r>
            <a:r>
              <a:rPr lang="ar-SA" sz="2600" dirty="0" err="1" smtClean="0"/>
              <a:t>البروتوبلازم</a:t>
            </a:r>
            <a:r>
              <a:rPr lang="ar-SA" sz="2600" dirty="0" smtClean="0"/>
              <a:t> . </a:t>
            </a:r>
          </a:p>
          <a:p>
            <a:pPr>
              <a:lnSpc>
                <a:spcPct val="90000"/>
              </a:lnSpc>
            </a:pPr>
            <a:r>
              <a:rPr lang="ar-SA" sz="2600" dirty="0" smtClean="0"/>
              <a:t>الأجسام </a:t>
            </a:r>
            <a:r>
              <a:rPr lang="ar-SA" sz="2600" dirty="0" err="1" smtClean="0"/>
              <a:t>الثمرية</a:t>
            </a:r>
            <a:r>
              <a:rPr lang="ar-SA" sz="2600" dirty="0" smtClean="0"/>
              <a:t> والخصلة الشعرية تخلو من الحبيبات الجيرية . </a:t>
            </a:r>
          </a:p>
          <a:p>
            <a:endParaRPr lang="ar-SA" dirty="0"/>
          </a:p>
        </p:txBody>
      </p:sp>
      <p:sp>
        <p:nvSpPr>
          <p:cNvPr id="4" name="موجة 3"/>
          <p:cNvSpPr/>
          <p:nvPr/>
        </p:nvSpPr>
        <p:spPr>
          <a:xfrm>
            <a:off x="3203848" y="620688"/>
            <a:ext cx="3312368" cy="936104"/>
          </a:xfrm>
          <a:prstGeom prst="wave">
            <a:avLst>
              <a:gd name="adj1" fmla="val 7957"/>
              <a:gd name="adj2" fmla="val 0"/>
            </a:avLst>
          </a:prstGeom>
        </p:spPr>
        <p:style>
          <a:lnRef idx="1">
            <a:schemeClr val="accent1"/>
          </a:lnRef>
          <a:fillRef idx="2">
            <a:schemeClr val="accent1"/>
          </a:fillRef>
          <a:effectRef idx="1">
            <a:schemeClr val="accent1"/>
          </a:effectRef>
          <a:fontRef idx="minor">
            <a:schemeClr val="dk1"/>
          </a:fontRef>
        </p:style>
        <p:txBody>
          <a:bodyPr rtlCol="1" anchor="ctr"/>
          <a:lstStyle/>
          <a:p>
            <a:pPr algn="ctr"/>
            <a:r>
              <a:rPr lang="en-US" b="1" dirty="0" smtClean="0">
                <a:solidFill>
                  <a:schemeClr val="bg1"/>
                </a:solidFill>
                <a:cs typeface="Majalla UI"/>
              </a:rPr>
              <a:t>2-Subclass:- </a:t>
            </a:r>
            <a:r>
              <a:rPr lang="en-US" dirty="0" err="1" smtClean="0">
                <a:solidFill>
                  <a:schemeClr val="bg1"/>
                </a:solidFill>
                <a:cs typeface="Majalla UI"/>
              </a:rPr>
              <a:t>Stemonitomycetidae</a:t>
            </a:r>
            <a:endParaRPr lang="en-US" dirty="0" smtClean="0">
              <a:solidFill>
                <a:schemeClr val="bg1"/>
              </a:solidFill>
              <a:cs typeface="Majalla UI"/>
            </a:endParaRPr>
          </a:p>
        </p:txBody>
      </p:sp>
      <p:sp>
        <p:nvSpPr>
          <p:cNvPr id="5" name="شكل بيضاوي 4">
            <a:hlinkClick r:id="rId3" action="ppaction://hlinksldjump"/>
          </p:cNvPr>
          <p:cNvSpPr/>
          <p:nvPr/>
        </p:nvSpPr>
        <p:spPr>
          <a:xfrm>
            <a:off x="611560" y="548680"/>
            <a:ext cx="432048" cy="360040"/>
          </a:xfrm>
          <a:prstGeom prst="ellipse">
            <a:avLst/>
          </a:prstGeom>
          <a:scene3d>
            <a:camera prst="orthographicFront"/>
            <a:lightRig rig="threePt" dir="t"/>
          </a:scene3d>
          <a:sp3d>
            <a:bevelT/>
          </a:sp3d>
        </p:spPr>
        <p:style>
          <a:lnRef idx="1">
            <a:schemeClr val="accent3"/>
          </a:lnRef>
          <a:fillRef idx="2">
            <a:schemeClr val="accent3"/>
          </a:fillRef>
          <a:effectRef idx="1">
            <a:schemeClr val="accent3"/>
          </a:effectRef>
          <a:fontRef idx="minor">
            <a:schemeClr val="dk1"/>
          </a:fontRef>
        </p:style>
        <p:txBody>
          <a:bodyPr rtlCol="1" anchor="ctr"/>
          <a:lstStyle/>
          <a:p>
            <a:pPr algn="ctr"/>
            <a:endParaRPr lang="ar-SA"/>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67544" y="1052736"/>
            <a:ext cx="3853056" cy="4410816"/>
          </a:xfrm>
        </p:spPr>
        <p:txBody>
          <a:bodyPr>
            <a:normAutofit lnSpcReduction="10000"/>
          </a:bodyPr>
          <a:lstStyle/>
          <a:p>
            <a:endParaRPr lang="ar-SA" dirty="0" smtClean="0"/>
          </a:p>
          <a:p>
            <a:endParaRPr lang="ar-SA" dirty="0" smtClean="0"/>
          </a:p>
          <a:p>
            <a:r>
              <a:rPr lang="ar-SA" dirty="0" smtClean="0"/>
              <a:t>الجسم </a:t>
            </a:r>
            <a:r>
              <a:rPr lang="ar-SA" dirty="0" err="1" smtClean="0"/>
              <a:t>الثمري</a:t>
            </a:r>
            <a:r>
              <a:rPr lang="ar-SA" dirty="0" smtClean="0"/>
              <a:t> يخلو من الجير المترسب عليها والخصلة الشعرية شبه خيطية داكنة اللون تتحد لتكوين شبكة معقدة تتصل </a:t>
            </a:r>
            <a:r>
              <a:rPr lang="ar-SA" dirty="0" err="1" smtClean="0"/>
              <a:t>بالعويميد</a:t>
            </a:r>
            <a:r>
              <a:rPr lang="ar-SA" dirty="0" smtClean="0"/>
              <a:t> ( أو الجراب </a:t>
            </a:r>
            <a:r>
              <a:rPr lang="ar-SA" dirty="0" err="1" smtClean="0"/>
              <a:t>الثمري</a:t>
            </a:r>
            <a:r>
              <a:rPr lang="ar-SA" dirty="0" smtClean="0"/>
              <a:t> ) .</a:t>
            </a:r>
            <a:endParaRPr lang="en-US" dirty="0" smtClean="0">
              <a:cs typeface="Majalla UI"/>
            </a:endParaRPr>
          </a:p>
          <a:p>
            <a:endParaRPr lang="ar-SA" dirty="0"/>
          </a:p>
        </p:txBody>
      </p:sp>
      <p:pic>
        <p:nvPicPr>
          <p:cNvPr id="5" name="Picture 4" descr="Stemonitis_jpg"/>
          <p:cNvPicPr>
            <a:picLocks noChangeAspect="1" noChangeArrowheads="1"/>
          </p:cNvPicPr>
          <p:nvPr/>
        </p:nvPicPr>
        <p:blipFill>
          <a:blip r:embed="rId3" cstate="print"/>
          <a:srcRect/>
          <a:stretch>
            <a:fillRect/>
          </a:stretch>
        </p:blipFill>
        <p:spPr bwMode="auto">
          <a:xfrm>
            <a:off x="4427984" y="1484784"/>
            <a:ext cx="4177739" cy="4877916"/>
          </a:xfrm>
          <a:prstGeom prst="rect">
            <a:avLst/>
          </a:prstGeom>
          <a:noFill/>
          <a:ln w="9525">
            <a:noFill/>
            <a:miter lim="800000"/>
            <a:headEnd/>
            <a:tailEnd/>
          </a:ln>
        </p:spPr>
      </p:pic>
      <p:sp>
        <p:nvSpPr>
          <p:cNvPr id="10" name="موجة 9"/>
          <p:cNvSpPr/>
          <p:nvPr/>
        </p:nvSpPr>
        <p:spPr>
          <a:xfrm>
            <a:off x="3347864" y="44624"/>
            <a:ext cx="3240360" cy="720080"/>
          </a:xfrm>
          <a:prstGeom prst="wave">
            <a:avLst/>
          </a:prstGeom>
        </p:spPr>
        <p:style>
          <a:lnRef idx="1">
            <a:schemeClr val="accent6"/>
          </a:lnRef>
          <a:fillRef idx="2">
            <a:schemeClr val="accent6"/>
          </a:fillRef>
          <a:effectRef idx="1">
            <a:schemeClr val="accent6"/>
          </a:effectRef>
          <a:fontRef idx="minor">
            <a:schemeClr val="dk1"/>
          </a:fontRef>
        </p:style>
        <p:txBody>
          <a:bodyPr rtlCol="1" anchor="ctr"/>
          <a:lstStyle/>
          <a:p>
            <a:pPr algn="ctr"/>
            <a:r>
              <a:rPr lang="en-US" dirty="0" smtClean="0"/>
              <a:t>Family : </a:t>
            </a:r>
            <a:r>
              <a:rPr lang="en-US" dirty="0" err="1" smtClean="0"/>
              <a:t>Stemonitaceae</a:t>
            </a:r>
            <a:r>
              <a:rPr lang="en-US" dirty="0" smtClean="0"/>
              <a:t> </a:t>
            </a:r>
            <a:endParaRPr lang="en-US" dirty="0"/>
          </a:p>
        </p:txBody>
      </p:sp>
      <p:sp>
        <p:nvSpPr>
          <p:cNvPr id="11" name="موجة 10"/>
          <p:cNvSpPr/>
          <p:nvPr/>
        </p:nvSpPr>
        <p:spPr>
          <a:xfrm>
            <a:off x="3563888" y="764704"/>
            <a:ext cx="2952328" cy="576064"/>
          </a:xfrm>
          <a:prstGeom prst="wave">
            <a:avLst/>
          </a:prstGeom>
          <a:effectLst>
            <a:glow rad="101600">
              <a:schemeClr val="accent6">
                <a:satMod val="175000"/>
                <a:alpha val="40000"/>
              </a:schemeClr>
            </a:glow>
            <a:outerShdw blurRad="65500" dist="38100" dir="5400000" rotWithShape="0">
              <a:srgbClr val="000000">
                <a:alpha val="40000"/>
              </a:srgbClr>
            </a:outerShdw>
          </a:effectLst>
        </p:spPr>
        <p:style>
          <a:lnRef idx="1">
            <a:schemeClr val="accent6"/>
          </a:lnRef>
          <a:fillRef idx="2">
            <a:schemeClr val="accent6"/>
          </a:fillRef>
          <a:effectRef idx="1">
            <a:schemeClr val="accent6"/>
          </a:effectRef>
          <a:fontRef idx="minor">
            <a:schemeClr val="dk1"/>
          </a:fontRef>
        </p:style>
        <p:txBody>
          <a:bodyPr rtlCol="1" anchor="ctr"/>
          <a:lstStyle/>
          <a:p>
            <a:pPr algn="ctr"/>
            <a:r>
              <a:rPr lang="en-US" dirty="0" smtClean="0">
                <a:solidFill>
                  <a:schemeClr val="tx1"/>
                </a:solidFill>
              </a:rPr>
              <a:t>Genus : </a:t>
            </a:r>
            <a:r>
              <a:rPr lang="en-US" i="1" dirty="0" err="1" smtClean="0">
                <a:solidFill>
                  <a:schemeClr val="tx1"/>
                </a:solidFill>
              </a:rPr>
              <a:t>Stemonites</a:t>
            </a:r>
            <a:r>
              <a:rPr lang="en-US" i="1" dirty="0" smtClean="0">
                <a:solidFill>
                  <a:schemeClr val="tx1"/>
                </a:solidFill>
              </a:rPr>
              <a:t> </a:t>
            </a:r>
            <a:r>
              <a:rPr lang="en-US" dirty="0" smtClean="0">
                <a:solidFill>
                  <a:schemeClr val="tx1"/>
                </a:solidFill>
              </a:rPr>
              <a:t>.sp</a:t>
            </a:r>
            <a:endParaRPr lang="en-US"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900" decel="100000" fill="hold"/>
                                        <p:tgtEl>
                                          <p:spTgt spid="5"/>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67544" y="1844824"/>
            <a:ext cx="8183880" cy="2448272"/>
          </a:xfrm>
        </p:spPr>
        <p:txBody>
          <a:bodyPr>
            <a:noAutofit/>
          </a:bodyPr>
          <a:lstStyle/>
          <a:p>
            <a:pPr algn="ctr"/>
            <a:r>
              <a:rPr lang="en-US" sz="4400" b="0" dirty="0" smtClean="0">
                <a:latin typeface="Andalus" pitchFamily="2" charset="-78"/>
                <a:cs typeface="Andalus" pitchFamily="2" charset="-78"/>
              </a:rPr>
              <a:t>Good luck</a:t>
            </a:r>
            <a:br>
              <a:rPr lang="en-US" sz="4400" b="0" dirty="0" smtClean="0">
                <a:latin typeface="Andalus" pitchFamily="2" charset="-78"/>
                <a:cs typeface="Andalus" pitchFamily="2" charset="-78"/>
              </a:rPr>
            </a:br>
            <a:r>
              <a:rPr lang="ar-SA" sz="4400" b="0" dirty="0" smtClean="0">
                <a:latin typeface="Andalus" pitchFamily="2" charset="-78"/>
                <a:cs typeface="Andalus" pitchFamily="2" charset="-78"/>
              </a:rPr>
              <a:t/>
            </a:r>
            <a:br>
              <a:rPr lang="ar-SA" sz="4400" b="0" dirty="0" smtClean="0">
                <a:latin typeface="Andalus" pitchFamily="2" charset="-78"/>
                <a:cs typeface="Andalus" pitchFamily="2" charset="-78"/>
              </a:rPr>
            </a:br>
            <a:r>
              <a:rPr lang="ar-SA" sz="4400" b="0" dirty="0" smtClean="0">
                <a:latin typeface="Andalus" pitchFamily="2" charset="-78"/>
                <a:cs typeface="Andalus" pitchFamily="2" charset="-78"/>
              </a:rPr>
              <a:t>أ.شروق </a:t>
            </a:r>
            <a:r>
              <a:rPr lang="ar-SA" sz="4400" b="0" dirty="0" err="1" smtClean="0">
                <a:latin typeface="Andalus" pitchFamily="2" charset="-78"/>
                <a:cs typeface="Andalus" pitchFamily="2" charset="-78"/>
              </a:rPr>
              <a:t>الشهراني</a:t>
            </a:r>
            <a:r>
              <a:rPr lang="en-US" sz="4400" b="0" dirty="0" smtClean="0">
                <a:latin typeface="Andalus" pitchFamily="2" charset="-78"/>
                <a:cs typeface="Andalus" pitchFamily="2" charset="-78"/>
              </a:rPr>
              <a:t/>
            </a:r>
            <a:br>
              <a:rPr lang="en-US" sz="4400" b="0" dirty="0" smtClean="0">
                <a:latin typeface="Andalus" pitchFamily="2" charset="-78"/>
                <a:cs typeface="Andalus" pitchFamily="2" charset="-78"/>
              </a:rPr>
            </a:br>
            <a:endParaRPr lang="ar-SA" sz="4400" b="0" dirty="0">
              <a:latin typeface="Andalus" pitchFamily="2" charset="-78"/>
              <a:cs typeface="Andalus" pitchFamily="2" charset="-78"/>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1" descr="File:Ascomycetes.jpg">
            <a:hlinkClick r:id="rId3"/>
          </p:cNvPr>
          <p:cNvPicPr>
            <a:picLocks noChangeAspect="1" noChangeArrowheads="1"/>
          </p:cNvPicPr>
          <p:nvPr/>
        </p:nvPicPr>
        <p:blipFill>
          <a:blip r:embed="rId4" cstate="print">
            <a:lum contrast="-10000"/>
          </a:blip>
          <a:stretch>
            <a:fillRect/>
          </a:stretch>
        </p:blipFill>
        <p:spPr bwMode="auto">
          <a:xfrm>
            <a:off x="1259632" y="692696"/>
            <a:ext cx="6757348" cy="4608512"/>
          </a:xfrm>
          <a:prstGeom prst="rect">
            <a:avLst/>
          </a:prstGeom>
          <a:noFill/>
          <a:ln>
            <a:noFill/>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lstStyle/>
          <a:p>
            <a:pPr marL="274320" indent="-274320" algn="ctr">
              <a:lnSpc>
                <a:spcPct val="80000"/>
              </a:lnSpc>
              <a:buClr>
                <a:schemeClr val="accent3"/>
              </a:buClr>
              <a:buNone/>
              <a:defRPr/>
            </a:pPr>
            <a:r>
              <a:rPr lang="ar-SA" sz="2400" b="1" dirty="0" smtClean="0">
                <a:solidFill>
                  <a:schemeClr val="accent1">
                    <a:lumMod val="75000"/>
                  </a:schemeClr>
                </a:solidFill>
              </a:rPr>
              <a:t>الصفات </a:t>
            </a:r>
            <a:r>
              <a:rPr lang="ar-SA" sz="2400" b="1" dirty="0" err="1" smtClean="0">
                <a:solidFill>
                  <a:schemeClr val="accent1">
                    <a:lumMod val="75000"/>
                  </a:schemeClr>
                </a:solidFill>
              </a:rPr>
              <a:t>المورفولوجية</a:t>
            </a:r>
            <a:endParaRPr lang="ar-SA" sz="2400" b="1" dirty="0" smtClean="0">
              <a:solidFill>
                <a:schemeClr val="accent1">
                  <a:lumMod val="75000"/>
                </a:schemeClr>
              </a:solidFill>
            </a:endParaRPr>
          </a:p>
          <a:p>
            <a:pPr marL="274320" indent="-274320" algn="ctr">
              <a:lnSpc>
                <a:spcPct val="80000"/>
              </a:lnSpc>
              <a:buClr>
                <a:schemeClr val="accent3"/>
              </a:buClr>
              <a:buNone/>
              <a:defRPr/>
            </a:pPr>
            <a:endParaRPr lang="ar-SA" sz="2400" b="1" dirty="0" smtClean="0">
              <a:solidFill>
                <a:schemeClr val="accent1">
                  <a:lumMod val="75000"/>
                </a:schemeClr>
              </a:solidFill>
            </a:endParaRPr>
          </a:p>
          <a:p>
            <a:pPr marL="274320" indent="-274320">
              <a:lnSpc>
                <a:spcPct val="80000"/>
              </a:lnSpc>
              <a:buClr>
                <a:schemeClr val="accent3"/>
              </a:buClr>
              <a:buNone/>
              <a:defRPr/>
            </a:pPr>
            <a:r>
              <a:rPr lang="ar-SA" sz="2400" b="1" dirty="0" smtClean="0">
                <a:solidFill>
                  <a:schemeClr val="accent6">
                    <a:lumMod val="75000"/>
                  </a:schemeClr>
                </a:solidFill>
              </a:rPr>
              <a:t>*</a:t>
            </a:r>
            <a:r>
              <a:rPr lang="ar-SA" sz="2400" b="1" dirty="0" err="1" smtClean="0">
                <a:solidFill>
                  <a:schemeClr val="accent6">
                    <a:lumMod val="75000"/>
                  </a:schemeClr>
                </a:solidFill>
              </a:rPr>
              <a:t>الميسليوم</a:t>
            </a:r>
            <a:endParaRPr lang="ar-SA" sz="2400" b="1" dirty="0" smtClean="0">
              <a:solidFill>
                <a:schemeClr val="accent6">
                  <a:lumMod val="75000"/>
                </a:schemeClr>
              </a:solidFill>
            </a:endParaRPr>
          </a:p>
          <a:p>
            <a:endParaRPr lang="ar-SA" dirty="0"/>
          </a:p>
        </p:txBody>
      </p:sp>
      <p:pic>
        <p:nvPicPr>
          <p:cNvPr id="4" name="صورة 3" descr="هيفاء غيرمقسمة.jpg"/>
          <p:cNvPicPr>
            <a:picLocks noChangeAspect="1"/>
          </p:cNvPicPr>
          <p:nvPr/>
        </p:nvPicPr>
        <p:blipFill>
          <a:blip r:embed="rId3" cstate="print">
            <a:lum bright="-30000" contrast="-40000"/>
          </a:blip>
          <a:stretch>
            <a:fillRect/>
          </a:stretch>
        </p:blipFill>
        <p:spPr>
          <a:xfrm>
            <a:off x="6444208" y="1916832"/>
            <a:ext cx="1815207" cy="149065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صورة 4" descr="rhizzzz.jpg"/>
          <p:cNvPicPr>
            <a:picLocks noChangeAspect="1"/>
          </p:cNvPicPr>
          <p:nvPr/>
        </p:nvPicPr>
        <p:blipFill>
          <a:blip r:embed="rId4" cstate="print">
            <a:lum bright="40000" contrast="40000"/>
          </a:blip>
          <a:stretch>
            <a:fillRect/>
          </a:stretch>
        </p:blipFill>
        <p:spPr>
          <a:xfrm>
            <a:off x="3906572" y="2348880"/>
            <a:ext cx="2110946" cy="172819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صورة 7" descr="هيفا مقسمة.jpg"/>
          <p:cNvPicPr>
            <a:picLocks noChangeAspect="1"/>
          </p:cNvPicPr>
          <p:nvPr/>
        </p:nvPicPr>
        <p:blipFill>
          <a:blip r:embed="rId5" cstate="print"/>
          <a:srcRect/>
          <a:stretch>
            <a:fillRect/>
          </a:stretch>
        </p:blipFill>
        <p:spPr bwMode="auto">
          <a:xfrm>
            <a:off x="971600" y="3789040"/>
            <a:ext cx="2649158" cy="122413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lide(fromBottom)">
                                      <p:cBhvr>
                                        <p:cTn id="7" dur="500"/>
                                        <p:tgtEl>
                                          <p:spTgt spid="4"/>
                                        </p:tgtEl>
                                      </p:cBhvr>
                                    </p:animEffect>
                                  </p:childTnLst>
                                </p:cTn>
                              </p:par>
                              <p:par>
                                <p:cTn id="8" presetID="12" presetClass="entr" presetSubtype="4"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slide(fromBottom)">
                                      <p:cBhvr>
                                        <p:cTn id="10" dur="500"/>
                                        <p:tgtEl>
                                          <p:spTgt spid="5"/>
                                        </p:tgtEl>
                                      </p:cBhvr>
                                    </p:animEffect>
                                  </p:childTnLst>
                                </p:cTn>
                              </p:par>
                              <p:par>
                                <p:cTn id="11" presetID="12" presetClass="entr" presetSubtype="4"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slide(fromBottom)">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924624" y="4983480"/>
            <a:ext cx="8183880" cy="1051560"/>
          </a:xfrm>
        </p:spPr>
        <p:txBody>
          <a:bodyPr>
            <a:normAutofit/>
          </a:bodyPr>
          <a:lstStyle/>
          <a:p>
            <a:r>
              <a:rPr lang="ar-SA" sz="2400" dirty="0" err="1" smtClean="0">
                <a:solidFill>
                  <a:schemeClr val="tx1"/>
                </a:solidFill>
                <a:effectLst/>
                <a:latin typeface="+mn-lt"/>
                <a:ea typeface="+mn-ea"/>
                <a:cs typeface="+mn-cs"/>
              </a:rPr>
              <a:t>ميسليوم</a:t>
            </a:r>
            <a:r>
              <a:rPr lang="ar-SA" sz="2400" dirty="0" smtClean="0">
                <a:solidFill>
                  <a:schemeClr val="tx1"/>
                </a:solidFill>
                <a:effectLst/>
                <a:latin typeface="+mn-lt"/>
                <a:ea typeface="+mn-ea"/>
                <a:cs typeface="+mn-cs"/>
              </a:rPr>
              <a:t> مقسم</a:t>
            </a:r>
          </a:p>
        </p:txBody>
      </p:sp>
      <p:pic>
        <p:nvPicPr>
          <p:cNvPr id="31746" name="Picture 2" descr="C:\Users\user\Desktop\11.JPG"/>
          <p:cNvPicPr>
            <a:picLocks noChangeAspect="1" noChangeArrowheads="1"/>
          </p:cNvPicPr>
          <p:nvPr/>
        </p:nvPicPr>
        <p:blipFill>
          <a:blip r:embed="rId3" cstate="print"/>
          <a:srcRect/>
          <a:stretch>
            <a:fillRect/>
          </a:stretch>
        </p:blipFill>
        <p:spPr bwMode="auto">
          <a:xfrm>
            <a:off x="179512" y="260648"/>
            <a:ext cx="4968552" cy="3148885"/>
          </a:xfrm>
          <a:prstGeom prst="rect">
            <a:avLst/>
          </a:prstGeom>
          <a:noFill/>
        </p:spPr>
      </p:pic>
      <p:sp>
        <p:nvSpPr>
          <p:cNvPr id="3" name="عنصر نائب للمحتوى 2"/>
          <p:cNvSpPr>
            <a:spLocks noGrp="1"/>
          </p:cNvSpPr>
          <p:nvPr>
            <p:ph idx="1"/>
          </p:nvPr>
        </p:nvSpPr>
        <p:spPr/>
        <p:txBody>
          <a:bodyPr>
            <a:normAutofit/>
          </a:bodyPr>
          <a:lstStyle/>
          <a:p>
            <a:pPr>
              <a:buNone/>
            </a:pPr>
            <a:r>
              <a:rPr lang="ar-SA" sz="2400" b="1" dirty="0" err="1" smtClean="0"/>
              <a:t>ميسليوم</a:t>
            </a:r>
            <a:r>
              <a:rPr lang="ar-SA" sz="2400" b="1" dirty="0" smtClean="0"/>
              <a:t> غير مقسم</a:t>
            </a:r>
            <a:endParaRPr lang="ar-SA" sz="2400" b="1" dirty="0"/>
          </a:p>
        </p:txBody>
      </p:sp>
      <p:pic>
        <p:nvPicPr>
          <p:cNvPr id="31747" name="Picture 3" descr="C:\Users\user\Desktop\9.JPG"/>
          <p:cNvPicPr>
            <a:picLocks noChangeAspect="1" noChangeArrowheads="1"/>
          </p:cNvPicPr>
          <p:nvPr/>
        </p:nvPicPr>
        <p:blipFill>
          <a:blip r:embed="rId4" cstate="print"/>
          <a:srcRect/>
          <a:stretch>
            <a:fillRect/>
          </a:stretch>
        </p:blipFill>
        <p:spPr bwMode="auto">
          <a:xfrm>
            <a:off x="3995936" y="3284984"/>
            <a:ext cx="4842726" cy="3145705"/>
          </a:xfrm>
          <a:prstGeom prst="rect">
            <a:avLst/>
          </a:prstGeom>
          <a:noFill/>
        </p:spPr>
      </p:pic>
      <p:cxnSp>
        <p:nvCxnSpPr>
          <p:cNvPr id="8" name="رابط كسهم مستقيم 7"/>
          <p:cNvCxnSpPr/>
          <p:nvPr/>
        </p:nvCxnSpPr>
        <p:spPr>
          <a:xfrm rot="10800000">
            <a:off x="5292080" y="1268760"/>
            <a:ext cx="1800200"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9" name="رابط كسهم مستقيم 8"/>
          <p:cNvCxnSpPr/>
          <p:nvPr/>
        </p:nvCxnSpPr>
        <p:spPr>
          <a:xfrm rot="10800000">
            <a:off x="2051720" y="5445224"/>
            <a:ext cx="1800200" cy="1588"/>
          </a:xfrm>
          <a:prstGeom prst="straightConnector1">
            <a:avLst/>
          </a:prstGeom>
          <a:ln w="38100">
            <a:headEnd type="arrow" w="med" len="med"/>
            <a:tailEnd type="none" w="med" len="med"/>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pic>
        <p:nvPicPr>
          <p:cNvPr id="38914" name="Picture 2" descr="C:\Users\user\Desktop\55.JPG"/>
          <p:cNvPicPr>
            <a:picLocks noChangeAspect="1" noChangeArrowheads="1"/>
          </p:cNvPicPr>
          <p:nvPr/>
        </p:nvPicPr>
        <p:blipFill>
          <a:blip r:embed="rId3" cstate="print"/>
          <a:srcRect/>
          <a:stretch>
            <a:fillRect/>
          </a:stretch>
        </p:blipFill>
        <p:spPr bwMode="auto">
          <a:xfrm>
            <a:off x="4572000" y="476672"/>
            <a:ext cx="3608607" cy="3932088"/>
          </a:xfrm>
          <a:prstGeom prst="rect">
            <a:avLst/>
          </a:prstGeom>
          <a:noFill/>
        </p:spPr>
      </p:pic>
      <p:pic>
        <p:nvPicPr>
          <p:cNvPr id="38915" name="Picture 3" descr="C:\Users\user\Desktop\77.JPG"/>
          <p:cNvPicPr>
            <a:picLocks noChangeAspect="1" noChangeArrowheads="1"/>
          </p:cNvPicPr>
          <p:nvPr/>
        </p:nvPicPr>
        <p:blipFill>
          <a:blip r:embed="rId4" cstate="print"/>
          <a:srcRect/>
          <a:stretch>
            <a:fillRect/>
          </a:stretch>
        </p:blipFill>
        <p:spPr bwMode="auto">
          <a:xfrm>
            <a:off x="539552" y="1556792"/>
            <a:ext cx="3888432" cy="4823066"/>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502920" y="530352"/>
            <a:ext cx="8183880" cy="5346920"/>
          </a:xfrm>
        </p:spPr>
        <p:txBody>
          <a:bodyPr/>
          <a:lstStyle/>
          <a:p>
            <a:pPr>
              <a:buNone/>
            </a:pPr>
            <a:endParaRPr lang="ar-SA" sz="2400" b="1" dirty="0" smtClean="0">
              <a:solidFill>
                <a:schemeClr val="accent6">
                  <a:lumMod val="75000"/>
                </a:schemeClr>
              </a:solidFill>
            </a:endParaRPr>
          </a:p>
          <a:p>
            <a:pPr>
              <a:buNone/>
            </a:pPr>
            <a:r>
              <a:rPr lang="ar-SA" sz="2400" b="1" dirty="0" smtClean="0">
                <a:solidFill>
                  <a:schemeClr val="accent6">
                    <a:lumMod val="75000"/>
                  </a:schemeClr>
                </a:solidFill>
              </a:rPr>
              <a:t>*الحامل </a:t>
            </a:r>
            <a:r>
              <a:rPr lang="ar-SA" sz="2400" b="1" dirty="0" err="1" smtClean="0">
                <a:solidFill>
                  <a:schemeClr val="accent6">
                    <a:lumMod val="75000"/>
                  </a:schemeClr>
                </a:solidFill>
              </a:rPr>
              <a:t>الكونيدي</a:t>
            </a:r>
            <a:r>
              <a:rPr lang="ar-SA" sz="2400" b="1" dirty="0" smtClean="0">
                <a:solidFill>
                  <a:schemeClr val="accent6">
                    <a:lumMod val="75000"/>
                  </a:schemeClr>
                </a:solidFill>
              </a:rPr>
              <a:t> </a:t>
            </a:r>
            <a:r>
              <a:rPr lang="en-US" sz="2400" b="1" dirty="0" err="1" smtClean="0">
                <a:solidFill>
                  <a:schemeClr val="accent6">
                    <a:lumMod val="75000"/>
                  </a:schemeClr>
                </a:solidFill>
              </a:rPr>
              <a:t>conidiophore</a:t>
            </a:r>
            <a:r>
              <a:rPr lang="ar-SA" sz="2400" b="1" dirty="0" smtClean="0">
                <a:solidFill>
                  <a:schemeClr val="accent6">
                    <a:lumMod val="75000"/>
                  </a:schemeClr>
                </a:solidFill>
              </a:rPr>
              <a:t> :</a:t>
            </a:r>
          </a:p>
          <a:p>
            <a:endParaRPr lang="ar-SA" dirty="0"/>
          </a:p>
        </p:txBody>
      </p:sp>
      <p:pic>
        <p:nvPicPr>
          <p:cNvPr id="4" name="صورة 5" descr="2اويديم.jpg"/>
          <p:cNvPicPr>
            <a:picLocks noChangeAspect="1"/>
          </p:cNvPicPr>
          <p:nvPr/>
        </p:nvPicPr>
        <p:blipFill>
          <a:blip r:embed="rId3" cstate="print"/>
          <a:srcRect/>
          <a:stretch>
            <a:fillRect/>
          </a:stretch>
        </p:blipFill>
        <p:spPr bwMode="auto">
          <a:xfrm>
            <a:off x="2843808" y="1700808"/>
            <a:ext cx="1512168" cy="1512168"/>
          </a:xfrm>
          <a:prstGeom prst="rect">
            <a:avLst/>
          </a:prstGeom>
          <a:noFill/>
          <a:ln w="9525">
            <a:noFill/>
            <a:miter lim="800000"/>
            <a:headEnd/>
            <a:tailEnd/>
          </a:ln>
        </p:spPr>
      </p:pic>
      <p:pic>
        <p:nvPicPr>
          <p:cNvPr id="5" name="صورة 7" descr="تابع 9.jpg"/>
          <p:cNvPicPr>
            <a:picLocks noChangeAspect="1"/>
          </p:cNvPicPr>
          <p:nvPr/>
        </p:nvPicPr>
        <p:blipFill>
          <a:blip r:embed="rId4" cstate="print"/>
          <a:srcRect/>
          <a:stretch>
            <a:fillRect/>
          </a:stretch>
        </p:blipFill>
        <p:spPr bwMode="auto">
          <a:xfrm>
            <a:off x="1331640" y="1124744"/>
            <a:ext cx="1250202" cy="2001311"/>
          </a:xfrm>
          <a:prstGeom prst="rect">
            <a:avLst/>
          </a:prstGeom>
          <a:noFill/>
          <a:ln w="9525">
            <a:noFill/>
            <a:miter lim="800000"/>
            <a:headEnd/>
            <a:tailEnd/>
          </a:ln>
        </p:spPr>
      </p:pic>
      <p:pic>
        <p:nvPicPr>
          <p:cNvPr id="8196" name="Picture 4" descr="Figure 8 (graphics8.png)"/>
          <p:cNvPicPr>
            <a:picLocks noChangeAspect="1" noChangeArrowheads="1"/>
          </p:cNvPicPr>
          <p:nvPr/>
        </p:nvPicPr>
        <p:blipFill>
          <a:blip r:embed="rId5" cstate="print"/>
          <a:srcRect/>
          <a:stretch>
            <a:fillRect/>
          </a:stretch>
        </p:blipFill>
        <p:spPr bwMode="auto">
          <a:xfrm>
            <a:off x="5724128" y="1700808"/>
            <a:ext cx="2652418" cy="2592288"/>
          </a:xfrm>
          <a:prstGeom prst="rect">
            <a:avLst/>
          </a:prstGeom>
          <a:noFill/>
        </p:spPr>
      </p:pic>
      <p:pic>
        <p:nvPicPr>
          <p:cNvPr id="8198" name="Picture 6" descr="http://lh5.ggpht.com/_1NP60O3E6aY/S1NIQ2nyEcI/AAAAAAAAAHg/VbciDxSSgKs/s800/S.%20loti%20P384%20NO%20770%2042.jpg"/>
          <p:cNvPicPr>
            <a:picLocks noChangeAspect="1" noChangeArrowheads="1"/>
          </p:cNvPicPr>
          <p:nvPr/>
        </p:nvPicPr>
        <p:blipFill>
          <a:blip r:embed="rId6" cstate="print"/>
          <a:srcRect/>
          <a:stretch>
            <a:fillRect/>
          </a:stretch>
        </p:blipFill>
        <p:spPr bwMode="auto">
          <a:xfrm>
            <a:off x="467544" y="3573016"/>
            <a:ext cx="3653034" cy="2438400"/>
          </a:xfrm>
          <a:prstGeom prst="rect">
            <a:avLst/>
          </a:prstGeom>
          <a:noFill/>
        </p:spPr>
      </p:pic>
      <p:pic>
        <p:nvPicPr>
          <p:cNvPr id="8200" name="Picture 8" descr="http://en.citizendium.org/images/thumb/e/e8/Aspergillus_niger_single_conidiophore.jpg/200px-Aspergillus_niger_single_conidiophore.jpg">
            <a:hlinkClick r:id="rId7" tooltip="Aspergillus niger single conidiophore.jpg"/>
          </p:cNvPr>
          <p:cNvPicPr>
            <a:picLocks noChangeAspect="1" noChangeArrowheads="1"/>
          </p:cNvPicPr>
          <p:nvPr/>
        </p:nvPicPr>
        <p:blipFill>
          <a:blip r:embed="rId8" cstate="print"/>
          <a:srcRect/>
          <a:stretch>
            <a:fillRect/>
          </a:stretch>
        </p:blipFill>
        <p:spPr bwMode="auto">
          <a:xfrm>
            <a:off x="4499992" y="3068960"/>
            <a:ext cx="1905000" cy="272415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dissolve">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p:txBody>
          <a:bodyPr/>
          <a:lstStyle/>
          <a:p>
            <a:endParaRPr lang="ar-SA" dirty="0"/>
          </a:p>
        </p:txBody>
      </p:sp>
      <p:pic>
        <p:nvPicPr>
          <p:cNvPr id="41986" name="Picture 2" descr="http://forum.zira3a.net/my-files/3732_01235838834.jpg"/>
          <p:cNvPicPr>
            <a:picLocks noChangeAspect="1" noChangeArrowheads="1"/>
          </p:cNvPicPr>
          <p:nvPr/>
        </p:nvPicPr>
        <p:blipFill>
          <a:blip r:embed="rId3" cstate="print"/>
          <a:srcRect/>
          <a:stretch>
            <a:fillRect/>
          </a:stretch>
        </p:blipFill>
        <p:spPr bwMode="auto">
          <a:xfrm>
            <a:off x="2411760" y="1124744"/>
            <a:ext cx="4581525" cy="3048000"/>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واجهة">
  <a:themeElements>
    <a:clrScheme name="حيوية">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واجهة">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واجهة">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2.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773</TotalTime>
  <Words>757</Words>
  <Application>Microsoft Office PowerPoint</Application>
  <PresentationFormat>On-screen Show (4:3)</PresentationFormat>
  <Paragraphs>197</Paragraphs>
  <Slides>32</Slides>
  <Notes>32</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واجهة</vt:lpstr>
      <vt:lpstr>بسم الله الرحمن الرحيم</vt:lpstr>
      <vt:lpstr>المعمل الثاني :</vt:lpstr>
      <vt:lpstr>PowerPoint Presentation</vt:lpstr>
      <vt:lpstr>PowerPoint Presentation</vt:lpstr>
      <vt:lpstr>PowerPoint Presentation</vt:lpstr>
      <vt:lpstr>ميسليوم مقسم</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Good luck  أ.شروق الشهراني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بسم الله الرحمن الرحيم</dc:title>
  <dc:creator>user</dc:creator>
  <cp:lastModifiedBy>DELL</cp:lastModifiedBy>
  <cp:revision>70</cp:revision>
  <dcterms:created xsi:type="dcterms:W3CDTF">2011-02-22T16:20:34Z</dcterms:created>
  <dcterms:modified xsi:type="dcterms:W3CDTF">2018-03-02T12:26:27Z</dcterms:modified>
</cp:coreProperties>
</file>