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DAC5224-4699-4C4C-8CA5-2B2288C5313F}" type="datetimeFigureOut">
              <a:rPr lang="ar-SA" smtClean="0"/>
              <a:pPr/>
              <a:t>06/08/42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436CB7B-5EAA-45C8-A776-03BECEAB2409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d"/>
  </p:transition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95536" y="2132856"/>
            <a:ext cx="8458200" cy="893961"/>
          </a:xfrm>
        </p:spPr>
        <p:txBody>
          <a:bodyPr>
            <a:normAutofit/>
          </a:bodyPr>
          <a:lstStyle/>
          <a:p>
            <a:pPr algn="ctr"/>
            <a:r>
              <a:rPr lang="ar-SA" sz="3600" dirty="0" smtClean="0">
                <a:solidFill>
                  <a:srgbClr val="FFC000"/>
                </a:solidFill>
              </a:rPr>
              <a:t>تجربة كسر الكمون الناتج من سمك القصره </a:t>
            </a:r>
            <a:endParaRPr lang="ar-SA" sz="3600" dirty="0">
              <a:solidFill>
                <a:srgbClr val="FFC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344816" cy="1752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ar-SA" sz="3600" dirty="0" smtClean="0">
                <a:solidFill>
                  <a:srgbClr val="FFFF00"/>
                </a:solidFill>
              </a:rPr>
              <a:t>447</a:t>
            </a:r>
            <a:r>
              <a:rPr lang="ar-SA" sz="5400" dirty="0" smtClean="0">
                <a:solidFill>
                  <a:srgbClr val="FFFF00"/>
                </a:solidFill>
              </a:rPr>
              <a:t> </a:t>
            </a:r>
            <a:r>
              <a:rPr lang="ar-SA" sz="4000" dirty="0" smtClean="0">
                <a:solidFill>
                  <a:srgbClr val="FFFF00"/>
                </a:solidFill>
              </a:rPr>
              <a:t>نبت </a:t>
            </a:r>
          </a:p>
          <a:p>
            <a:pPr algn="ctr"/>
            <a:r>
              <a:rPr lang="ar-SA" sz="4000" dirty="0" smtClean="0">
                <a:solidFill>
                  <a:srgbClr val="FFFF00"/>
                </a:solidFill>
              </a:rPr>
              <a:t>تنمية المناطق </a:t>
            </a:r>
            <a:r>
              <a:rPr lang="ar-SA" sz="4000" dirty="0" err="1" smtClean="0">
                <a:solidFill>
                  <a:srgbClr val="FFFF00"/>
                </a:solidFill>
              </a:rPr>
              <a:t>الجافه</a:t>
            </a:r>
            <a:r>
              <a:rPr lang="ar-SA" sz="4000" dirty="0" smtClean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ar-SA" sz="4000" dirty="0" smtClean="0">
                <a:solidFill>
                  <a:srgbClr val="FFFF00"/>
                </a:solidFill>
              </a:rPr>
              <a:t>الدرس العملي 10</a:t>
            </a:r>
            <a:endParaRPr lang="ar-SA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تمتلك بذور النباتات الصحراويه العديد من </a:t>
            </a:r>
            <a:r>
              <a:rPr lang="ar-SA" dirty="0" err="1" smtClean="0"/>
              <a:t>التحورات</a:t>
            </a:r>
            <a:r>
              <a:rPr lang="ar-SA" dirty="0" smtClean="0"/>
              <a:t>  التي تمكنها من </a:t>
            </a:r>
            <a:r>
              <a:rPr lang="ar-SA" dirty="0" err="1" smtClean="0"/>
              <a:t>المعيشه</a:t>
            </a:r>
            <a:r>
              <a:rPr lang="ar-SA" dirty="0" smtClean="0"/>
              <a:t> في تلك </a:t>
            </a:r>
            <a:r>
              <a:rPr lang="ar-SA" dirty="0" err="1" smtClean="0"/>
              <a:t>البيئه</a:t>
            </a:r>
            <a:r>
              <a:rPr lang="ar-SA" dirty="0" smtClean="0"/>
              <a:t> حيث لا يتم الانبات </a:t>
            </a:r>
            <a:r>
              <a:rPr lang="ar-SA" dirty="0" err="1" smtClean="0"/>
              <a:t>الاعند</a:t>
            </a:r>
            <a:r>
              <a:rPr lang="ar-SA" dirty="0" smtClean="0"/>
              <a:t> توفر افضل الظروف </a:t>
            </a:r>
            <a:r>
              <a:rPr lang="ar-SA" dirty="0" err="1" smtClean="0"/>
              <a:t>للبادرات</a:t>
            </a:r>
            <a:r>
              <a:rPr lang="ar-SA" dirty="0" smtClean="0"/>
              <a:t> لتصل الى طور النبات الناضج ومن تلك </a:t>
            </a:r>
            <a:r>
              <a:rPr lang="ar-SA" dirty="0" err="1" smtClean="0"/>
              <a:t>التحورات</a:t>
            </a:r>
            <a:r>
              <a:rPr lang="ar-SA" dirty="0" smtClean="0"/>
              <a:t> القصره </a:t>
            </a:r>
            <a:r>
              <a:rPr lang="ar-SA" dirty="0" err="1" smtClean="0"/>
              <a:t>السميكه</a:t>
            </a:r>
            <a:r>
              <a:rPr lang="ar-SA" dirty="0" smtClean="0"/>
              <a:t> للبذور الغير منفذه </a:t>
            </a:r>
            <a:r>
              <a:rPr lang="ar-SA" dirty="0" err="1" smtClean="0"/>
              <a:t>للماء .</a:t>
            </a:r>
            <a:r>
              <a:rPr lang="ar-SA" dirty="0" smtClean="0"/>
              <a:t> مثل بذور الطلح </a:t>
            </a:r>
            <a:r>
              <a:rPr lang="ar-SA" dirty="0" err="1" smtClean="0"/>
              <a:t>والعشرق</a:t>
            </a:r>
            <a:r>
              <a:rPr lang="ar-SA" dirty="0" smtClean="0"/>
              <a:t> </a:t>
            </a:r>
            <a:r>
              <a:rPr lang="ar-SA" dirty="0" err="1" smtClean="0"/>
              <a:t>.</a:t>
            </a:r>
            <a:endParaRPr lang="ar-SA" dirty="0"/>
          </a:p>
        </p:txBody>
      </p:sp>
    </p:spTree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2400" dirty="0" smtClean="0">
                <a:solidFill>
                  <a:srgbClr val="C00000"/>
                </a:solidFill>
              </a:rPr>
              <a:t>الهدف من </a:t>
            </a:r>
            <a:r>
              <a:rPr lang="ar-SA" sz="2400" dirty="0" err="1" smtClean="0">
                <a:solidFill>
                  <a:srgbClr val="C00000"/>
                </a:solidFill>
              </a:rPr>
              <a:t>التجربه</a:t>
            </a:r>
            <a:r>
              <a:rPr lang="ar-SA" sz="2400" dirty="0" smtClean="0">
                <a:solidFill>
                  <a:srgbClr val="C00000"/>
                </a:solidFill>
              </a:rPr>
              <a:t>: </a:t>
            </a:r>
            <a:r>
              <a:rPr lang="ar-SA" sz="2400" dirty="0" smtClean="0"/>
              <a:t>دراسة انبات بذور نبات الطلح </a:t>
            </a:r>
            <a:r>
              <a:rPr lang="ar-SA" sz="2400" dirty="0" err="1" smtClean="0"/>
              <a:t>والعشرق</a:t>
            </a:r>
            <a:r>
              <a:rPr lang="ar-SA" sz="2400" dirty="0" smtClean="0"/>
              <a:t> بكسر الكمون الناتج من سمك القصره باستخدام حمض </a:t>
            </a:r>
            <a:r>
              <a:rPr lang="ar-SA" sz="2400" dirty="0" err="1" smtClean="0"/>
              <a:t>الكبريتيك .</a:t>
            </a:r>
            <a:endParaRPr lang="ar-SA" sz="24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u="sng" dirty="0" smtClean="0">
                <a:solidFill>
                  <a:srgbClr val="C00000"/>
                </a:solidFill>
              </a:rPr>
              <a:t>المواد </a:t>
            </a:r>
            <a:r>
              <a:rPr lang="ar-SA" b="1" u="sng" dirty="0" err="1" smtClean="0">
                <a:solidFill>
                  <a:srgbClr val="C00000"/>
                </a:solidFill>
              </a:rPr>
              <a:t>والادوات</a:t>
            </a:r>
            <a:r>
              <a:rPr lang="ar-SA" b="1" u="sng" dirty="0" smtClean="0">
                <a:solidFill>
                  <a:srgbClr val="C00000"/>
                </a:solidFill>
              </a:rPr>
              <a:t> </a:t>
            </a:r>
            <a:r>
              <a:rPr lang="ar-SA" b="1" u="sng" dirty="0" err="1" smtClean="0">
                <a:solidFill>
                  <a:srgbClr val="C00000"/>
                </a:solidFill>
              </a:rPr>
              <a:t>:</a:t>
            </a:r>
            <a:endParaRPr lang="ar-SA" b="1" u="sng" dirty="0" smtClean="0">
              <a:solidFill>
                <a:srgbClr val="C00000"/>
              </a:solidFill>
            </a:endParaRPr>
          </a:p>
          <a:p>
            <a:r>
              <a:rPr lang="ar-SA" dirty="0" smtClean="0"/>
              <a:t>بذور الطلح او </a:t>
            </a:r>
            <a:r>
              <a:rPr lang="ar-SA" dirty="0" err="1" smtClean="0"/>
              <a:t>العشرق</a:t>
            </a:r>
            <a:r>
              <a:rPr lang="ar-SA" dirty="0" smtClean="0"/>
              <a:t>  عدد 25 بذره </a:t>
            </a:r>
          </a:p>
          <a:p>
            <a:r>
              <a:rPr lang="ar-SA" dirty="0" smtClean="0"/>
              <a:t>حمض كبريتيك مركز</a:t>
            </a:r>
          </a:p>
          <a:p>
            <a:r>
              <a:rPr lang="ar-SA" dirty="0" smtClean="0"/>
              <a:t>محلول </a:t>
            </a:r>
            <a:r>
              <a:rPr lang="ar-SA" dirty="0" err="1" smtClean="0"/>
              <a:t>هيبوكلوريد</a:t>
            </a:r>
            <a:r>
              <a:rPr lang="ar-SA" dirty="0" smtClean="0"/>
              <a:t> الصوديوم 1%/محلول للتعقيم </a:t>
            </a:r>
          </a:p>
          <a:p>
            <a:r>
              <a:rPr lang="ar-SA" dirty="0" smtClean="0"/>
              <a:t>ماء مقطر </a:t>
            </a:r>
          </a:p>
          <a:p>
            <a:r>
              <a:rPr lang="ar-SA" dirty="0" smtClean="0"/>
              <a:t>اطباق بتري </a:t>
            </a:r>
          </a:p>
          <a:p>
            <a:r>
              <a:rPr lang="ar-SA" dirty="0" smtClean="0"/>
              <a:t>اوراق ترشيح </a:t>
            </a:r>
            <a:endParaRPr lang="ar-SA" dirty="0"/>
          </a:p>
        </p:txBody>
      </p:sp>
    </p:spTree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2800" b="1" u="sng" dirty="0" smtClean="0">
                <a:solidFill>
                  <a:srgbClr val="C00000"/>
                </a:solidFill>
              </a:rPr>
              <a:t>طريقة </a:t>
            </a:r>
            <a:r>
              <a:rPr lang="ar-SA" sz="2800" b="1" u="sng" dirty="0" err="1" smtClean="0">
                <a:solidFill>
                  <a:srgbClr val="C00000"/>
                </a:solidFill>
              </a:rPr>
              <a:t>العمل :</a:t>
            </a:r>
            <a:endParaRPr lang="ar-SA" sz="2800" b="1" u="sng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400" dirty="0" smtClean="0"/>
              <a:t>تعقم بذور كلا على حده بغسلها بمحلول التعقيم لمدة 10 دقائق </a:t>
            </a:r>
          </a:p>
          <a:p>
            <a:r>
              <a:rPr lang="ar-SA" sz="2400" dirty="0" smtClean="0"/>
              <a:t>تغسل بالماء المقطر عدة مرات </a:t>
            </a:r>
            <a:r>
              <a:rPr lang="ar-SA" sz="2400" dirty="0" err="1" smtClean="0"/>
              <a:t>لازاله</a:t>
            </a:r>
            <a:r>
              <a:rPr lang="ar-SA" sz="2400" dirty="0" smtClean="0"/>
              <a:t> اثار محلول </a:t>
            </a:r>
            <a:r>
              <a:rPr lang="ar-SA" sz="2400" dirty="0" err="1" smtClean="0"/>
              <a:t>التعقيم .</a:t>
            </a:r>
            <a:endParaRPr lang="ar-SA" sz="2400" dirty="0" smtClean="0"/>
          </a:p>
          <a:p>
            <a:r>
              <a:rPr lang="ar-SA" sz="2400" dirty="0" smtClean="0">
                <a:solidFill>
                  <a:srgbClr val="C00000"/>
                </a:solidFill>
              </a:rPr>
              <a:t>تقسم البذور الى 4 </a:t>
            </a:r>
            <a:r>
              <a:rPr lang="ar-SA" sz="2400" dirty="0" err="1" smtClean="0">
                <a:solidFill>
                  <a:srgbClr val="C00000"/>
                </a:solidFill>
              </a:rPr>
              <a:t>معاملات :</a:t>
            </a:r>
            <a:endParaRPr lang="ar-SA" sz="2400" dirty="0" smtClean="0">
              <a:solidFill>
                <a:srgbClr val="C00000"/>
              </a:solidFill>
            </a:endParaRPr>
          </a:p>
          <a:p>
            <a:r>
              <a:rPr lang="ar-SA" sz="2400" dirty="0" smtClean="0"/>
              <a:t>بذور بدون معامله بالحمض </a:t>
            </a:r>
          </a:p>
          <a:p>
            <a:r>
              <a:rPr lang="ar-SA" sz="2400" dirty="0" smtClean="0"/>
              <a:t>بذور تعامل بالحمض حيث يضاف لها 20 مل  لمدة 15 دقيقة </a:t>
            </a:r>
          </a:p>
          <a:p>
            <a:r>
              <a:rPr lang="ar-SA" sz="2400" dirty="0" smtClean="0"/>
              <a:t>بذور تعامل بالحمض حيث يضاف لها 20 مل لمده 30 دقيقة </a:t>
            </a:r>
          </a:p>
          <a:p>
            <a:r>
              <a:rPr lang="ar-SA" sz="2400" dirty="0" smtClean="0"/>
              <a:t>بذور تعامل بالحمض حيث يضاف لها 20 مل لمدة </a:t>
            </a:r>
            <a:r>
              <a:rPr lang="ar-SA" sz="2400" dirty="0" err="1" smtClean="0"/>
              <a:t>ساعه</a:t>
            </a:r>
            <a:r>
              <a:rPr lang="ar-SA" sz="2400" dirty="0" smtClean="0"/>
              <a:t> </a:t>
            </a:r>
            <a:r>
              <a:rPr lang="ar-SA" sz="2400" dirty="0" err="1" smtClean="0"/>
              <a:t>.</a:t>
            </a:r>
            <a:r>
              <a:rPr lang="ar-SA" sz="2400" dirty="0" smtClean="0"/>
              <a:t> </a:t>
            </a:r>
          </a:p>
          <a:p>
            <a:r>
              <a:rPr lang="ar-SA" sz="2400" dirty="0" smtClean="0"/>
              <a:t>تغسل جميع البذور جيدا  وعدة مرات بالتقليب بماء مقطر بعد نقعها بالحمض حسب </a:t>
            </a:r>
            <a:r>
              <a:rPr lang="ar-SA" sz="2400" dirty="0" err="1" smtClean="0"/>
              <a:t>الفتره</a:t>
            </a:r>
            <a:r>
              <a:rPr lang="ar-SA" sz="2400" dirty="0" smtClean="0"/>
              <a:t> الزمنيه </a:t>
            </a:r>
            <a:r>
              <a:rPr lang="ar-SA" sz="2400" dirty="0" err="1" smtClean="0"/>
              <a:t>اللازه</a:t>
            </a:r>
            <a:r>
              <a:rPr lang="ar-SA" sz="2400" dirty="0" smtClean="0"/>
              <a:t> في المعاملات </a:t>
            </a:r>
            <a:r>
              <a:rPr lang="ar-SA" sz="2400" dirty="0" err="1" smtClean="0"/>
              <a:t>السابقه .</a:t>
            </a:r>
            <a:endParaRPr lang="ar-SA" sz="2400" dirty="0" smtClean="0"/>
          </a:p>
          <a:p>
            <a:endParaRPr lang="ar-SA" sz="2400" dirty="0"/>
          </a:p>
        </p:txBody>
      </p:sp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يحضر 4 اطباق بتري  بوضع ورق ترشيح </a:t>
            </a:r>
            <a:r>
              <a:rPr lang="ar-SA" dirty="0" err="1" smtClean="0"/>
              <a:t>فيها .</a:t>
            </a:r>
            <a:endParaRPr lang="ar-SA" dirty="0" smtClean="0"/>
          </a:p>
          <a:p>
            <a:r>
              <a:rPr lang="ar-SA" dirty="0" smtClean="0"/>
              <a:t>يوضع في كل طبق 5 بذور  حسب </a:t>
            </a:r>
            <a:r>
              <a:rPr lang="ar-SA" dirty="0" err="1" smtClean="0"/>
              <a:t>المعامله  .</a:t>
            </a:r>
            <a:endParaRPr lang="ar-SA" dirty="0" smtClean="0"/>
          </a:p>
          <a:p>
            <a:r>
              <a:rPr lang="ar-SA" dirty="0" smtClean="0"/>
              <a:t>تروى البذور </a:t>
            </a:r>
            <a:r>
              <a:rPr lang="ar-SA" smtClean="0"/>
              <a:t>ب </a:t>
            </a:r>
            <a:r>
              <a:rPr lang="ar-SA" smtClean="0"/>
              <a:t>10 </a:t>
            </a:r>
            <a:r>
              <a:rPr lang="ar-SA" dirty="0" smtClean="0"/>
              <a:t>مل ماء </a:t>
            </a:r>
            <a:r>
              <a:rPr lang="ar-SA" dirty="0" err="1" smtClean="0"/>
              <a:t>مقطر .</a:t>
            </a:r>
            <a:endParaRPr lang="ar-SA" dirty="0" smtClean="0"/>
          </a:p>
          <a:p>
            <a:r>
              <a:rPr lang="ar-SA" dirty="0" smtClean="0"/>
              <a:t>تترك في درجة حرارة الغرفه مع ريها كل 3 ايام ب 100 مل ماء </a:t>
            </a:r>
            <a:r>
              <a:rPr lang="ar-SA" dirty="0" err="1" smtClean="0"/>
              <a:t>مقطر .</a:t>
            </a:r>
            <a:endParaRPr lang="ar-SA" dirty="0" smtClean="0"/>
          </a:p>
          <a:p>
            <a:r>
              <a:rPr lang="ar-SA" dirty="0" smtClean="0"/>
              <a:t>يتم حساب النسبه المئوية </a:t>
            </a:r>
            <a:r>
              <a:rPr lang="ar-SA" dirty="0" err="1" smtClean="0"/>
              <a:t>للانبات</a:t>
            </a:r>
            <a:r>
              <a:rPr lang="ar-SA" dirty="0" smtClean="0"/>
              <a:t>  في كل معامله على </a:t>
            </a:r>
            <a:r>
              <a:rPr lang="ar-SA" dirty="0" err="1" smtClean="0"/>
              <a:t>حده .</a:t>
            </a:r>
            <a:endParaRPr lang="ar-SA" dirty="0" smtClean="0"/>
          </a:p>
          <a:p>
            <a:r>
              <a:rPr lang="ar-SA" dirty="0" smtClean="0"/>
              <a:t>عدد البذور </a:t>
            </a:r>
            <a:r>
              <a:rPr lang="ar-SA" dirty="0" err="1" smtClean="0"/>
              <a:t>النابته</a:t>
            </a:r>
            <a:r>
              <a:rPr lang="ar-SA" dirty="0" smtClean="0"/>
              <a:t> / العدد </a:t>
            </a:r>
            <a:r>
              <a:rPr lang="ar-SA" dirty="0" err="1" smtClean="0"/>
              <a:t>الكلي </a:t>
            </a:r>
            <a:r>
              <a:rPr lang="ar-SA" dirty="0" smtClean="0"/>
              <a:t>×100</a:t>
            </a:r>
          </a:p>
          <a:p>
            <a:endParaRPr lang="ar-SA" dirty="0"/>
          </a:p>
        </p:txBody>
      </p:sp>
    </p:spTree>
  </p:cSld>
  <p:clrMapOvr>
    <a:masterClrMapping/>
  </p:clrMapOvr>
  <p:transition spd="slow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36</TotalTime>
  <Words>252</Words>
  <Application>Microsoft Office PowerPoint</Application>
  <PresentationFormat>عرض على الشاشة (3:4)‏</PresentationFormat>
  <Paragraphs>28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حضري</vt:lpstr>
      <vt:lpstr>تجربة كسر الكمون الناتج من سمك القصره </vt:lpstr>
      <vt:lpstr>الشريحة 2</vt:lpstr>
      <vt:lpstr>الهدف من التجربه: دراسة انبات بذور نبات الطلح والعشرق بكسر الكمون الناتج من سمك القصره باستخدام حمض الكبريتيك .</vt:lpstr>
      <vt:lpstr>طريقة العمل :</vt:lpstr>
      <vt:lpstr>الشريحة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تجربة كسر الكمون الناتج من سمك القصره </dc:title>
  <dc:creator>a</dc:creator>
  <cp:lastModifiedBy>a</cp:lastModifiedBy>
  <cp:revision>4</cp:revision>
  <dcterms:created xsi:type="dcterms:W3CDTF">2021-03-12T09:51:25Z</dcterms:created>
  <dcterms:modified xsi:type="dcterms:W3CDTF">2021-03-19T07:48:41Z</dcterms:modified>
</cp:coreProperties>
</file>