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72" r:id="rId1"/>
  </p:sldMasterIdLst>
  <p:sldIdLst>
    <p:sldId id="256" r:id="rId2"/>
    <p:sldId id="257" r:id="rId3"/>
    <p:sldId id="258" r:id="rId4"/>
    <p:sldId id="259" r:id="rId5"/>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varScale="1">
        <p:scale>
          <a:sx n="50" d="100"/>
          <a:sy n="50" d="100"/>
        </p:scale>
        <p:origin x="-1267" y="-7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sp>
        <p:nvSpPr>
          <p:cNvPr id="15" name="مستطيل مستدير الزوايا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مستطيل مستدير الزوايا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عنوان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ar-SA" smtClean="0"/>
              <a:t>انقر لتحرير نمط العنوان الرئيسي</a:t>
            </a:r>
            <a:endParaRPr kumimoji="0" lang="en-US"/>
          </a:p>
        </p:txBody>
      </p:sp>
      <p:sp>
        <p:nvSpPr>
          <p:cNvPr id="20" name="عنوان فرعي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ar-SA" smtClean="0"/>
              <a:t>انقر لتحرير نمط العنوان الثانوي الرئيسي</a:t>
            </a:r>
            <a:endParaRPr kumimoji="0" lang="en-US"/>
          </a:p>
        </p:txBody>
      </p:sp>
      <p:sp>
        <p:nvSpPr>
          <p:cNvPr id="19" name="عنصر نائب للتاريخ 18"/>
          <p:cNvSpPr>
            <a:spLocks noGrp="1"/>
          </p:cNvSpPr>
          <p:nvPr>
            <p:ph type="dt" sz="half" idx="10"/>
          </p:nvPr>
        </p:nvSpPr>
        <p:spPr/>
        <p:txBody>
          <a:bodyPr/>
          <a:lstStyle>
            <a:extLst/>
          </a:lstStyle>
          <a:p>
            <a:fld id="{9FDE30A1-1DE5-4F84-8741-308138A21361}" type="datetimeFigureOut">
              <a:rPr lang="ar-SA" smtClean="0"/>
              <a:pPr/>
              <a:t>15/07/42</a:t>
            </a:fld>
            <a:endParaRPr lang="ar-SA"/>
          </a:p>
        </p:txBody>
      </p:sp>
      <p:sp>
        <p:nvSpPr>
          <p:cNvPr id="8" name="عنصر نائب للتذييل 7"/>
          <p:cNvSpPr>
            <a:spLocks noGrp="1"/>
          </p:cNvSpPr>
          <p:nvPr>
            <p:ph type="ftr" sz="quarter" idx="11"/>
          </p:nvPr>
        </p:nvSpPr>
        <p:spPr/>
        <p:txBody>
          <a:bodyPr/>
          <a:lstStyle>
            <a:extLst/>
          </a:lstStyle>
          <a:p>
            <a:endParaRPr lang="ar-SA"/>
          </a:p>
        </p:txBody>
      </p:sp>
      <p:sp>
        <p:nvSpPr>
          <p:cNvPr id="11" name="عنصر نائب لرقم الشريحة 10"/>
          <p:cNvSpPr>
            <a:spLocks noGrp="1"/>
          </p:cNvSpPr>
          <p:nvPr>
            <p:ph type="sldNum" sz="quarter" idx="12"/>
          </p:nvPr>
        </p:nvSpPr>
        <p:spPr/>
        <p:txBody>
          <a:bodyPr/>
          <a:lstStyle>
            <a:extLst/>
          </a:lstStyle>
          <a:p>
            <a:fld id="{AD015364-E2ED-457E-96A3-5912D17AEFD1}" type="slidenum">
              <a:rPr lang="ar-SA" smtClean="0"/>
              <a:pPr/>
              <a:t>‹#›</a:t>
            </a:fld>
            <a:endParaRPr lang="ar-SA"/>
          </a:p>
        </p:txBody>
      </p:sp>
    </p:spTree>
  </p:cSld>
  <p:clrMapOvr>
    <a:masterClrMapping/>
  </p:clrMapOvr>
  <p:transition>
    <p:wipe di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a:xfrm>
            <a:off x="502920" y="4983480"/>
            <a:ext cx="8183880" cy="1051560"/>
          </a:xfrm>
        </p:spPr>
        <p:txBody>
          <a:bodyPr/>
          <a:lstStyle>
            <a:extLs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502920" y="530352"/>
            <a:ext cx="8183880" cy="4187952"/>
          </a:xfrm>
        </p:spPr>
        <p:txBody>
          <a:bodyPr vert="eaVert"/>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extLst/>
          </a:lstStyle>
          <a:p>
            <a:fld id="{9FDE30A1-1DE5-4F84-8741-308138A21361}" type="datetimeFigureOut">
              <a:rPr lang="ar-SA" smtClean="0"/>
              <a:pPr/>
              <a:t>15/07/42</a:t>
            </a:fld>
            <a:endParaRPr lang="ar-SA"/>
          </a:p>
        </p:txBody>
      </p:sp>
      <p:sp>
        <p:nvSpPr>
          <p:cNvPr id="5" name="عنصر نائب للتذييل 4"/>
          <p:cNvSpPr>
            <a:spLocks noGrp="1"/>
          </p:cNvSpPr>
          <p:nvPr>
            <p:ph type="ftr" sz="quarter" idx="11"/>
          </p:nvPr>
        </p:nvSpPr>
        <p:spPr/>
        <p:txBody>
          <a:bodyPr/>
          <a:lstStyle>
            <a:extLst/>
          </a:lstStyle>
          <a:p>
            <a:endParaRPr lang="ar-SA"/>
          </a:p>
        </p:txBody>
      </p:sp>
      <p:sp>
        <p:nvSpPr>
          <p:cNvPr id="6" name="عنصر نائب لرقم الشريحة 5"/>
          <p:cNvSpPr>
            <a:spLocks noGrp="1"/>
          </p:cNvSpPr>
          <p:nvPr>
            <p:ph type="sldNum" sz="quarter" idx="12"/>
          </p:nvPr>
        </p:nvSpPr>
        <p:spPr/>
        <p:txBody>
          <a:bodyPr/>
          <a:lstStyle>
            <a:extLst/>
          </a:lstStyle>
          <a:p>
            <a:fld id="{AD015364-E2ED-457E-96A3-5912D17AEFD1}" type="slidenum">
              <a:rPr lang="ar-SA" smtClean="0"/>
              <a:pPr/>
              <a:t>‹#›</a:t>
            </a:fld>
            <a:endParaRPr lang="ar-SA"/>
          </a:p>
        </p:txBody>
      </p:sp>
    </p:spTree>
  </p:cSld>
  <p:clrMapOvr>
    <a:masterClrMapping/>
  </p:clrMapOvr>
  <p:transition>
    <p:wipe di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533404"/>
            <a:ext cx="1981200" cy="5257799"/>
          </a:xfrm>
        </p:spPr>
        <p:txBody>
          <a:bodyPr vert="eaVert"/>
          <a:lstStyle>
            <a:extLs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533400" y="533402"/>
            <a:ext cx="5943600" cy="5257801"/>
          </a:xfrm>
        </p:spPr>
        <p:txBody>
          <a:bodyPr vert="eaVert"/>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extLst/>
          </a:lstStyle>
          <a:p>
            <a:fld id="{9FDE30A1-1DE5-4F84-8741-308138A21361}" type="datetimeFigureOut">
              <a:rPr lang="ar-SA" smtClean="0"/>
              <a:pPr/>
              <a:t>15/07/42</a:t>
            </a:fld>
            <a:endParaRPr lang="ar-SA"/>
          </a:p>
        </p:txBody>
      </p:sp>
      <p:sp>
        <p:nvSpPr>
          <p:cNvPr id="5" name="عنصر نائب للتذييل 4"/>
          <p:cNvSpPr>
            <a:spLocks noGrp="1"/>
          </p:cNvSpPr>
          <p:nvPr>
            <p:ph type="ftr" sz="quarter" idx="11"/>
          </p:nvPr>
        </p:nvSpPr>
        <p:spPr/>
        <p:txBody>
          <a:bodyPr/>
          <a:lstStyle>
            <a:extLst/>
          </a:lstStyle>
          <a:p>
            <a:endParaRPr lang="ar-SA"/>
          </a:p>
        </p:txBody>
      </p:sp>
      <p:sp>
        <p:nvSpPr>
          <p:cNvPr id="6" name="عنصر نائب لرقم الشريحة 5"/>
          <p:cNvSpPr>
            <a:spLocks noGrp="1"/>
          </p:cNvSpPr>
          <p:nvPr>
            <p:ph type="sldNum" sz="quarter" idx="12"/>
          </p:nvPr>
        </p:nvSpPr>
        <p:spPr/>
        <p:txBody>
          <a:bodyPr/>
          <a:lstStyle>
            <a:extLst/>
          </a:lstStyle>
          <a:p>
            <a:fld id="{AD015364-E2ED-457E-96A3-5912D17AEFD1}" type="slidenum">
              <a:rPr lang="ar-SA" smtClean="0"/>
              <a:pPr/>
              <a:t>‹#›</a:t>
            </a:fld>
            <a:endParaRPr lang="ar-SA"/>
          </a:p>
        </p:txBody>
      </p:sp>
    </p:spTree>
  </p:cSld>
  <p:clrMapOvr>
    <a:masterClrMapping/>
  </p:clrMapOvr>
  <p:transition>
    <p:wipe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a:xfrm>
            <a:off x="502920" y="4983480"/>
            <a:ext cx="8183880" cy="1051560"/>
          </a:xfrm>
        </p:spPr>
        <p:txBody>
          <a:bodyPr/>
          <a:lstStyle>
            <a:extLst/>
          </a:lstStyle>
          <a:p>
            <a:r>
              <a:rPr kumimoji="0" lang="ar-SA" smtClean="0"/>
              <a:t>انقر لتحرير نمط العنوان الرئيسي</a:t>
            </a:r>
            <a:endParaRPr kumimoji="0" lang="en-US"/>
          </a:p>
        </p:txBody>
      </p:sp>
      <p:sp>
        <p:nvSpPr>
          <p:cNvPr id="3" name="عنصر نائب للمحتوى 2"/>
          <p:cNvSpPr>
            <a:spLocks noGrp="1"/>
          </p:cNvSpPr>
          <p:nvPr>
            <p:ph idx="1"/>
          </p:nvPr>
        </p:nvSpPr>
        <p:spPr>
          <a:xfrm>
            <a:off x="502920" y="530352"/>
            <a:ext cx="8183880" cy="4187952"/>
          </a:xfrm>
        </p:spPr>
        <p:txBody>
          <a:bodyPr/>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extLst/>
          </a:lstStyle>
          <a:p>
            <a:fld id="{9FDE30A1-1DE5-4F84-8741-308138A21361}" type="datetimeFigureOut">
              <a:rPr lang="ar-SA" smtClean="0"/>
              <a:pPr/>
              <a:t>15/07/42</a:t>
            </a:fld>
            <a:endParaRPr lang="ar-SA"/>
          </a:p>
        </p:txBody>
      </p:sp>
      <p:sp>
        <p:nvSpPr>
          <p:cNvPr id="5" name="عنصر نائب للتذييل 4"/>
          <p:cNvSpPr>
            <a:spLocks noGrp="1"/>
          </p:cNvSpPr>
          <p:nvPr>
            <p:ph type="ftr" sz="quarter" idx="11"/>
          </p:nvPr>
        </p:nvSpPr>
        <p:spPr/>
        <p:txBody>
          <a:bodyPr/>
          <a:lstStyle>
            <a:extLst/>
          </a:lstStyle>
          <a:p>
            <a:endParaRPr lang="ar-SA"/>
          </a:p>
        </p:txBody>
      </p:sp>
      <p:sp>
        <p:nvSpPr>
          <p:cNvPr id="6" name="عنصر نائب لرقم الشريحة 5"/>
          <p:cNvSpPr>
            <a:spLocks noGrp="1"/>
          </p:cNvSpPr>
          <p:nvPr>
            <p:ph type="sldNum" sz="quarter" idx="12"/>
          </p:nvPr>
        </p:nvSpPr>
        <p:spPr/>
        <p:txBody>
          <a:bodyPr/>
          <a:lstStyle>
            <a:extLst/>
          </a:lstStyle>
          <a:p>
            <a:fld id="{AD015364-E2ED-457E-96A3-5912D17AEFD1}" type="slidenum">
              <a:rPr lang="ar-SA" smtClean="0"/>
              <a:pPr/>
              <a:t>‹#›</a:t>
            </a:fld>
            <a:endParaRPr lang="ar-SA"/>
          </a:p>
        </p:txBody>
      </p:sp>
    </p:spTree>
  </p:cSld>
  <p:clrMapOvr>
    <a:masterClrMapping/>
  </p:clrMapOvr>
  <p:transition>
    <p:wipe di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spTree>
      <p:nvGrpSpPr>
        <p:cNvPr id="1" name=""/>
        <p:cNvGrpSpPr/>
        <p:nvPr/>
      </p:nvGrpSpPr>
      <p:grpSpPr>
        <a:xfrm>
          <a:off x="0" y="0"/>
          <a:ext cx="0" cy="0"/>
          <a:chOff x="0" y="0"/>
          <a:chExt cx="0" cy="0"/>
        </a:xfrm>
      </p:grpSpPr>
      <p:sp>
        <p:nvSpPr>
          <p:cNvPr id="14" name="مستطيل مستدير الزوايا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مستطيل مستدير الزوايا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عنوان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ar-SA" smtClean="0"/>
              <a:t>انقر لتحرير أنماط النص الرئيسي</a:t>
            </a:r>
          </a:p>
        </p:txBody>
      </p:sp>
      <p:sp>
        <p:nvSpPr>
          <p:cNvPr id="4" name="عنصر نائب للتاريخ 3"/>
          <p:cNvSpPr>
            <a:spLocks noGrp="1"/>
          </p:cNvSpPr>
          <p:nvPr>
            <p:ph type="dt" sz="half" idx="10"/>
          </p:nvPr>
        </p:nvSpPr>
        <p:spPr/>
        <p:txBody>
          <a:bodyPr/>
          <a:lstStyle>
            <a:extLst/>
          </a:lstStyle>
          <a:p>
            <a:fld id="{9FDE30A1-1DE5-4F84-8741-308138A21361}" type="datetimeFigureOut">
              <a:rPr lang="ar-SA" smtClean="0"/>
              <a:pPr/>
              <a:t>15/07/42</a:t>
            </a:fld>
            <a:endParaRPr lang="ar-SA"/>
          </a:p>
        </p:txBody>
      </p:sp>
      <p:sp>
        <p:nvSpPr>
          <p:cNvPr id="5" name="عنصر نائب للتذييل 4"/>
          <p:cNvSpPr>
            <a:spLocks noGrp="1"/>
          </p:cNvSpPr>
          <p:nvPr>
            <p:ph type="ftr" sz="quarter" idx="11"/>
          </p:nvPr>
        </p:nvSpPr>
        <p:spPr/>
        <p:txBody>
          <a:bodyPr/>
          <a:lstStyle>
            <a:extLst/>
          </a:lstStyle>
          <a:p>
            <a:endParaRPr lang="ar-SA"/>
          </a:p>
        </p:txBody>
      </p:sp>
      <p:sp>
        <p:nvSpPr>
          <p:cNvPr id="6" name="عنصر نائب لرقم الشريحة 5"/>
          <p:cNvSpPr>
            <a:spLocks noGrp="1"/>
          </p:cNvSpPr>
          <p:nvPr>
            <p:ph type="sldNum" sz="quarter" idx="12"/>
          </p:nvPr>
        </p:nvSpPr>
        <p:spPr/>
        <p:txBody>
          <a:bodyPr/>
          <a:lstStyle>
            <a:extLst/>
          </a:lstStyle>
          <a:p>
            <a:fld id="{AD015364-E2ED-457E-96A3-5912D17AEFD1}" type="slidenum">
              <a:rPr lang="ar-SA" smtClean="0"/>
              <a:pPr/>
              <a:t>‹#›</a:t>
            </a:fld>
            <a:endParaRPr lang="ar-SA"/>
          </a:p>
        </p:txBody>
      </p:sp>
    </p:spTree>
  </p:cSld>
  <p:clrMapOvr>
    <a:masterClrMapping/>
  </p:clrMapOvr>
  <p:transition>
    <p:wipe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extLst/>
          </a:lstStyle>
          <a:p>
            <a:r>
              <a:rPr kumimoji="0" lang="ar-SA" smtClean="0"/>
              <a:t>انقر لتحرير نمط العنوان الرئيسي</a:t>
            </a:r>
            <a:endParaRPr kumimoji="0" lang="en-US"/>
          </a:p>
        </p:txBody>
      </p:sp>
      <p:sp>
        <p:nvSpPr>
          <p:cNvPr id="3" name="عنصر نائب للمحتوى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محتوى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p:txBody>
          <a:bodyPr/>
          <a:lstStyle>
            <a:extLst/>
          </a:lstStyle>
          <a:p>
            <a:fld id="{9FDE30A1-1DE5-4F84-8741-308138A21361}" type="datetimeFigureOut">
              <a:rPr lang="ar-SA" smtClean="0"/>
              <a:pPr/>
              <a:t>15/07/42</a:t>
            </a:fld>
            <a:endParaRPr lang="ar-SA"/>
          </a:p>
        </p:txBody>
      </p:sp>
      <p:sp>
        <p:nvSpPr>
          <p:cNvPr id="6" name="عنصر نائب للتذييل 5"/>
          <p:cNvSpPr>
            <a:spLocks noGrp="1"/>
          </p:cNvSpPr>
          <p:nvPr>
            <p:ph type="ftr" sz="quarter" idx="11"/>
          </p:nvPr>
        </p:nvSpPr>
        <p:spPr/>
        <p:txBody>
          <a:bodyPr/>
          <a:lstStyle>
            <a:extLst/>
          </a:lstStyle>
          <a:p>
            <a:endParaRPr lang="ar-SA"/>
          </a:p>
        </p:txBody>
      </p:sp>
      <p:sp>
        <p:nvSpPr>
          <p:cNvPr id="7" name="عنصر نائب لرقم الشريحة 6"/>
          <p:cNvSpPr>
            <a:spLocks noGrp="1"/>
          </p:cNvSpPr>
          <p:nvPr>
            <p:ph type="sldNum" sz="quarter" idx="12"/>
          </p:nvPr>
        </p:nvSpPr>
        <p:spPr/>
        <p:txBody>
          <a:bodyPr/>
          <a:lstStyle>
            <a:extLst/>
          </a:lstStyle>
          <a:p>
            <a:fld id="{AD015364-E2ED-457E-96A3-5912D17AEFD1}" type="slidenum">
              <a:rPr lang="ar-SA" smtClean="0"/>
              <a:pPr/>
              <a:t>‹#›</a:t>
            </a:fld>
            <a:endParaRPr lang="ar-SA"/>
          </a:p>
        </p:txBody>
      </p:sp>
    </p:spTree>
  </p:cSld>
  <p:clrMapOvr>
    <a:masterClrMapping/>
  </p:clrMapOvr>
  <p:transition>
    <p:wipe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502920" y="4983480"/>
            <a:ext cx="8183880" cy="1051560"/>
          </a:xfrm>
        </p:spPr>
        <p:txBody>
          <a:bodyPr anchor="b"/>
          <a:lstStyle>
            <a:lvl1pPr>
              <a:defRPr b="1"/>
            </a:lvl1pPr>
            <a:extLst/>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ar-SA" smtClean="0"/>
              <a:t>انقر لتحرير أنماط النص الرئيسي</a:t>
            </a:r>
          </a:p>
        </p:txBody>
      </p:sp>
      <p:sp>
        <p:nvSpPr>
          <p:cNvPr id="4" name="عنصر نائب للنص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ar-SA" smtClean="0"/>
              <a:t>انقر لتحرير أنماط النص الرئيسي</a:t>
            </a:r>
          </a:p>
        </p:txBody>
      </p:sp>
      <p:sp>
        <p:nvSpPr>
          <p:cNvPr id="5" name="عنصر نائب للمحتوى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6" name="عنصر نائب للمحتوى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7" name="عنصر نائب للتاريخ 6"/>
          <p:cNvSpPr>
            <a:spLocks noGrp="1"/>
          </p:cNvSpPr>
          <p:nvPr>
            <p:ph type="dt" sz="half" idx="10"/>
          </p:nvPr>
        </p:nvSpPr>
        <p:spPr/>
        <p:txBody>
          <a:bodyPr/>
          <a:lstStyle>
            <a:extLst/>
          </a:lstStyle>
          <a:p>
            <a:fld id="{9FDE30A1-1DE5-4F84-8741-308138A21361}" type="datetimeFigureOut">
              <a:rPr lang="ar-SA" smtClean="0"/>
              <a:pPr/>
              <a:t>15/07/42</a:t>
            </a:fld>
            <a:endParaRPr lang="ar-SA"/>
          </a:p>
        </p:txBody>
      </p:sp>
      <p:sp>
        <p:nvSpPr>
          <p:cNvPr id="8" name="عنصر نائب للتذييل 7"/>
          <p:cNvSpPr>
            <a:spLocks noGrp="1"/>
          </p:cNvSpPr>
          <p:nvPr>
            <p:ph type="ftr" sz="quarter" idx="11"/>
          </p:nvPr>
        </p:nvSpPr>
        <p:spPr/>
        <p:txBody>
          <a:bodyPr/>
          <a:lstStyle>
            <a:extLst/>
          </a:lstStyle>
          <a:p>
            <a:endParaRPr lang="ar-SA"/>
          </a:p>
        </p:txBody>
      </p:sp>
      <p:sp>
        <p:nvSpPr>
          <p:cNvPr id="9" name="عنصر نائب لرقم الشريحة 8"/>
          <p:cNvSpPr>
            <a:spLocks noGrp="1"/>
          </p:cNvSpPr>
          <p:nvPr>
            <p:ph type="sldNum" sz="quarter" idx="12"/>
          </p:nvPr>
        </p:nvSpPr>
        <p:spPr/>
        <p:txBody>
          <a:bodyPr/>
          <a:lstStyle>
            <a:extLst/>
          </a:lstStyle>
          <a:p>
            <a:fld id="{AD015364-E2ED-457E-96A3-5912D17AEFD1}" type="slidenum">
              <a:rPr lang="ar-SA" smtClean="0"/>
              <a:pPr/>
              <a:t>‹#›</a:t>
            </a:fld>
            <a:endParaRPr lang="ar-SA"/>
          </a:p>
        </p:txBody>
      </p:sp>
    </p:spTree>
  </p:cSld>
  <p:clrMapOvr>
    <a:masterClrMapping/>
  </p:clrMapOvr>
  <p:transition>
    <p:wipe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extLst/>
          </a:lstStyle>
          <a:p>
            <a:r>
              <a:rPr kumimoji="0" lang="ar-SA" smtClean="0"/>
              <a:t>انقر لتحرير نمط العنوان الرئيسي</a:t>
            </a:r>
            <a:endParaRPr kumimoji="0" lang="en-US"/>
          </a:p>
        </p:txBody>
      </p:sp>
      <p:sp>
        <p:nvSpPr>
          <p:cNvPr id="3" name="عنصر نائب للتاريخ 2"/>
          <p:cNvSpPr>
            <a:spLocks noGrp="1"/>
          </p:cNvSpPr>
          <p:nvPr>
            <p:ph type="dt" sz="half" idx="10"/>
          </p:nvPr>
        </p:nvSpPr>
        <p:spPr/>
        <p:txBody>
          <a:bodyPr/>
          <a:lstStyle>
            <a:extLst/>
          </a:lstStyle>
          <a:p>
            <a:fld id="{9FDE30A1-1DE5-4F84-8741-308138A21361}" type="datetimeFigureOut">
              <a:rPr lang="ar-SA" smtClean="0"/>
              <a:pPr/>
              <a:t>15/07/42</a:t>
            </a:fld>
            <a:endParaRPr lang="ar-SA"/>
          </a:p>
        </p:txBody>
      </p:sp>
      <p:sp>
        <p:nvSpPr>
          <p:cNvPr id="4" name="عنصر نائب للتذييل 3"/>
          <p:cNvSpPr>
            <a:spLocks noGrp="1"/>
          </p:cNvSpPr>
          <p:nvPr>
            <p:ph type="ftr" sz="quarter" idx="11"/>
          </p:nvPr>
        </p:nvSpPr>
        <p:spPr/>
        <p:txBody>
          <a:bodyPr/>
          <a:lstStyle>
            <a:extLst/>
          </a:lstStyle>
          <a:p>
            <a:endParaRPr lang="ar-SA"/>
          </a:p>
        </p:txBody>
      </p:sp>
      <p:sp>
        <p:nvSpPr>
          <p:cNvPr id="5" name="عنصر نائب لرقم الشريحة 4"/>
          <p:cNvSpPr>
            <a:spLocks noGrp="1"/>
          </p:cNvSpPr>
          <p:nvPr>
            <p:ph type="sldNum" sz="quarter" idx="12"/>
          </p:nvPr>
        </p:nvSpPr>
        <p:spPr/>
        <p:txBody>
          <a:bodyPr/>
          <a:lstStyle>
            <a:extLst/>
          </a:lstStyle>
          <a:p>
            <a:fld id="{AD015364-E2ED-457E-96A3-5912D17AEFD1}" type="slidenum">
              <a:rPr lang="ar-SA" smtClean="0"/>
              <a:pPr/>
              <a:t>‹#›</a:t>
            </a:fld>
            <a:endParaRPr lang="ar-SA"/>
          </a:p>
        </p:txBody>
      </p:sp>
    </p:spTree>
  </p:cSld>
  <p:clrMapOvr>
    <a:masterClrMapping/>
  </p:clrMapOvr>
  <p:transition>
    <p:wipe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فارغ">
    <p:spTree>
      <p:nvGrpSpPr>
        <p:cNvPr id="1" name=""/>
        <p:cNvGrpSpPr/>
        <p:nvPr/>
      </p:nvGrpSpPr>
      <p:grpSpPr>
        <a:xfrm>
          <a:off x="0" y="0"/>
          <a:ext cx="0" cy="0"/>
          <a:chOff x="0" y="0"/>
          <a:chExt cx="0" cy="0"/>
        </a:xfrm>
      </p:grpSpPr>
      <p:sp>
        <p:nvSpPr>
          <p:cNvPr id="7" name="مستطيل مستدير الزوايا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عنصر نائب للتاريخ 1"/>
          <p:cNvSpPr>
            <a:spLocks noGrp="1"/>
          </p:cNvSpPr>
          <p:nvPr>
            <p:ph type="dt" sz="half" idx="10"/>
          </p:nvPr>
        </p:nvSpPr>
        <p:spPr/>
        <p:txBody>
          <a:bodyPr/>
          <a:lstStyle>
            <a:extLst/>
          </a:lstStyle>
          <a:p>
            <a:fld id="{9FDE30A1-1DE5-4F84-8741-308138A21361}" type="datetimeFigureOut">
              <a:rPr lang="ar-SA" smtClean="0"/>
              <a:pPr/>
              <a:t>15/07/42</a:t>
            </a:fld>
            <a:endParaRPr lang="ar-SA"/>
          </a:p>
        </p:txBody>
      </p:sp>
      <p:sp>
        <p:nvSpPr>
          <p:cNvPr id="3" name="عنصر نائب للتذييل 2"/>
          <p:cNvSpPr>
            <a:spLocks noGrp="1"/>
          </p:cNvSpPr>
          <p:nvPr>
            <p:ph type="ftr" sz="quarter" idx="11"/>
          </p:nvPr>
        </p:nvSpPr>
        <p:spPr/>
        <p:txBody>
          <a:bodyPr/>
          <a:lstStyle>
            <a:extLst/>
          </a:lstStyle>
          <a:p>
            <a:endParaRPr lang="ar-SA"/>
          </a:p>
        </p:txBody>
      </p:sp>
      <p:sp>
        <p:nvSpPr>
          <p:cNvPr id="4" name="عنصر نائب لرقم الشريحة 3"/>
          <p:cNvSpPr>
            <a:spLocks noGrp="1"/>
          </p:cNvSpPr>
          <p:nvPr>
            <p:ph type="sldNum" sz="quarter" idx="12"/>
          </p:nvPr>
        </p:nvSpPr>
        <p:spPr/>
        <p:txBody>
          <a:bodyPr/>
          <a:lstStyle>
            <a:extLst/>
          </a:lstStyle>
          <a:p>
            <a:fld id="{AD015364-E2ED-457E-96A3-5912D17AEFD1}" type="slidenum">
              <a:rPr lang="ar-SA" smtClean="0"/>
              <a:pPr/>
              <a:t>‹#›</a:t>
            </a:fld>
            <a:endParaRPr lang="ar-SA"/>
          </a:p>
        </p:txBody>
      </p:sp>
    </p:spTree>
  </p:cSld>
  <p:clrMapOvr>
    <a:masterClrMapping/>
  </p:clrMapOvr>
  <p:transition>
    <p:wipe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ar-SA" smtClean="0"/>
              <a:t>انقر لتحرير نمط العنوان الرئيسي</a:t>
            </a:r>
            <a:endParaRPr kumimoji="0" lang="en-US"/>
          </a:p>
        </p:txBody>
      </p:sp>
      <p:sp>
        <p:nvSpPr>
          <p:cNvPr id="3" name="عنصر نائب للنص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محتوى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p:txBody>
          <a:bodyPr/>
          <a:lstStyle>
            <a:extLst/>
          </a:lstStyle>
          <a:p>
            <a:fld id="{9FDE30A1-1DE5-4F84-8741-308138A21361}" type="datetimeFigureOut">
              <a:rPr lang="ar-SA" smtClean="0"/>
              <a:pPr/>
              <a:t>15/07/42</a:t>
            </a:fld>
            <a:endParaRPr lang="ar-SA"/>
          </a:p>
        </p:txBody>
      </p:sp>
      <p:sp>
        <p:nvSpPr>
          <p:cNvPr id="6" name="عنصر نائب للتذييل 5"/>
          <p:cNvSpPr>
            <a:spLocks noGrp="1"/>
          </p:cNvSpPr>
          <p:nvPr>
            <p:ph type="ftr" sz="quarter" idx="11"/>
          </p:nvPr>
        </p:nvSpPr>
        <p:spPr/>
        <p:txBody>
          <a:bodyPr/>
          <a:lstStyle>
            <a:extLst/>
          </a:lstStyle>
          <a:p>
            <a:endParaRPr lang="ar-SA"/>
          </a:p>
        </p:txBody>
      </p:sp>
      <p:sp>
        <p:nvSpPr>
          <p:cNvPr id="7" name="عنصر نائب لرقم الشريحة 6"/>
          <p:cNvSpPr>
            <a:spLocks noGrp="1"/>
          </p:cNvSpPr>
          <p:nvPr>
            <p:ph type="sldNum" sz="quarter" idx="12"/>
          </p:nvPr>
        </p:nvSpPr>
        <p:spPr/>
        <p:txBody>
          <a:bodyPr/>
          <a:lstStyle>
            <a:extLst/>
          </a:lstStyle>
          <a:p>
            <a:fld id="{AD015364-E2ED-457E-96A3-5912D17AEFD1}" type="slidenum">
              <a:rPr lang="ar-SA" smtClean="0"/>
              <a:pPr/>
              <a:t>‹#›</a:t>
            </a:fld>
            <a:endParaRPr lang="ar-SA"/>
          </a:p>
        </p:txBody>
      </p:sp>
    </p:spTree>
  </p:cSld>
  <p:clrMapOvr>
    <a:masterClrMapping/>
  </p:clrMapOvr>
  <p:transition>
    <p:wipe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15" name="مستطيل مستدير الزوايا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مستطيل ذو زاوية واحدة مستديرة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عنوان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ar-SA" smtClean="0"/>
              <a:t>انقر لتحرير نمط العنوان الرئيسي</a:t>
            </a:r>
            <a:endParaRPr kumimoji="0" lang="en-US"/>
          </a:p>
        </p:txBody>
      </p:sp>
      <p:sp>
        <p:nvSpPr>
          <p:cNvPr id="4" name="عنصر نائب للنص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p:txBody>
          <a:bodyPr/>
          <a:lstStyle>
            <a:extLst/>
          </a:lstStyle>
          <a:p>
            <a:fld id="{9FDE30A1-1DE5-4F84-8741-308138A21361}" type="datetimeFigureOut">
              <a:rPr lang="ar-SA" smtClean="0"/>
              <a:pPr/>
              <a:t>15/07/42</a:t>
            </a:fld>
            <a:endParaRPr lang="ar-SA"/>
          </a:p>
        </p:txBody>
      </p:sp>
      <p:sp>
        <p:nvSpPr>
          <p:cNvPr id="6" name="عنصر نائب للتذييل 5"/>
          <p:cNvSpPr>
            <a:spLocks noGrp="1"/>
          </p:cNvSpPr>
          <p:nvPr>
            <p:ph type="ftr" sz="quarter" idx="11"/>
          </p:nvPr>
        </p:nvSpPr>
        <p:spPr/>
        <p:txBody>
          <a:bodyPr/>
          <a:lstStyle>
            <a:extLst/>
          </a:lstStyle>
          <a:p>
            <a:endParaRPr lang="ar-SA"/>
          </a:p>
        </p:txBody>
      </p:sp>
      <p:sp>
        <p:nvSpPr>
          <p:cNvPr id="7" name="عنصر نائب لرقم الشريحة 6"/>
          <p:cNvSpPr>
            <a:spLocks noGrp="1"/>
          </p:cNvSpPr>
          <p:nvPr>
            <p:ph type="sldNum" sz="quarter" idx="12"/>
          </p:nvPr>
        </p:nvSpPr>
        <p:spPr/>
        <p:txBody>
          <a:bodyPr/>
          <a:lstStyle>
            <a:extLst/>
          </a:lstStyle>
          <a:p>
            <a:fld id="{AD015364-E2ED-457E-96A3-5912D17AEFD1}" type="slidenum">
              <a:rPr lang="ar-SA" smtClean="0"/>
              <a:pPr/>
              <a:t>‹#›</a:t>
            </a:fld>
            <a:endParaRPr lang="ar-SA"/>
          </a:p>
        </p:txBody>
      </p:sp>
      <p:sp>
        <p:nvSpPr>
          <p:cNvPr id="3" name="عنصر نائب للصورة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ar-SA" smtClean="0"/>
              <a:t>انقر فوق الرمز لإضافة صورة</a:t>
            </a:r>
            <a:endParaRPr kumimoji="0" lang="en-US"/>
          </a:p>
        </p:txBody>
      </p:sp>
    </p:spTree>
  </p:cSld>
  <p:clrMapOvr>
    <a:masterClrMapping/>
  </p:clrMapOvr>
  <p:transition>
    <p:wipe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مستطيل مستدير الزوايا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مستطيل مستدير الزوايا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عنصر نائب للعنوان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ar-SA" smtClean="0"/>
              <a:t>انقر لتحرير نمط العنوان الرئيسي</a:t>
            </a:r>
            <a:endParaRPr kumimoji="0" lang="en-US"/>
          </a:p>
        </p:txBody>
      </p:sp>
      <p:sp>
        <p:nvSpPr>
          <p:cNvPr id="4" name="عنصر نائب للنص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ar-SA" smtClean="0"/>
              <a:t>انقر لتحرير أنماط النص الرئيسي</a:t>
            </a:r>
          </a:p>
          <a:p>
            <a:pPr lvl="1" eaLnBrk="1" latinLnBrk="0" hangingPunct="1"/>
            <a:r>
              <a:rPr kumimoji="0" lang="ar-SA" smtClean="0"/>
              <a:t>المستوى الثاني</a:t>
            </a:r>
          </a:p>
          <a:p>
            <a:pPr lvl="2" eaLnBrk="1" latinLnBrk="0" hangingPunct="1"/>
            <a:r>
              <a:rPr kumimoji="0" lang="ar-SA" smtClean="0"/>
              <a:t>المستوى الثالث</a:t>
            </a:r>
          </a:p>
          <a:p>
            <a:pPr lvl="3" eaLnBrk="1" latinLnBrk="0" hangingPunct="1"/>
            <a:r>
              <a:rPr kumimoji="0" lang="ar-SA" smtClean="0"/>
              <a:t>المستوى الرابع</a:t>
            </a:r>
          </a:p>
          <a:p>
            <a:pPr lvl="4" eaLnBrk="1" latinLnBrk="0" hangingPunct="1"/>
            <a:r>
              <a:rPr kumimoji="0" lang="ar-SA" smtClean="0"/>
              <a:t>المستوى الخامس</a:t>
            </a:r>
            <a:endParaRPr kumimoji="0" lang="en-US"/>
          </a:p>
        </p:txBody>
      </p:sp>
      <p:sp>
        <p:nvSpPr>
          <p:cNvPr id="25" name="عنصر نائب للتاريخ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9FDE30A1-1DE5-4F84-8741-308138A21361}" type="datetimeFigureOut">
              <a:rPr lang="ar-SA" smtClean="0"/>
              <a:pPr/>
              <a:t>15/07/42</a:t>
            </a:fld>
            <a:endParaRPr lang="ar-SA"/>
          </a:p>
        </p:txBody>
      </p:sp>
      <p:sp>
        <p:nvSpPr>
          <p:cNvPr id="18" name="عنصر نائب للتذييل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ar-SA"/>
          </a:p>
        </p:txBody>
      </p:sp>
      <p:sp>
        <p:nvSpPr>
          <p:cNvPr id="5" name="عنصر نائب لرقم الشريحة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AD015364-E2ED-457E-96A3-5912D17AEFD1}" type="slidenum">
              <a:rPr lang="ar-SA" smtClean="0"/>
              <a:pPr/>
              <a:t>‹#›</a:t>
            </a:fld>
            <a:endParaRPr lang="ar-SA"/>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wipe dir="d"/>
  </p:transition>
  <p:txStyles>
    <p:titleStyle>
      <a:lvl1pPr algn="l" rtl="1"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r" rtl="1"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r" rtl="1"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r" rtl="1"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r" rtl="1"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r" rtl="1"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r" rtl="1"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r" rtl="1"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r" rtl="1"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r" rtl="1"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683568" y="548680"/>
            <a:ext cx="7772400" cy="4248472"/>
          </a:xfrm>
        </p:spPr>
        <p:txBody>
          <a:bodyPr>
            <a:normAutofit/>
          </a:bodyPr>
          <a:lstStyle/>
          <a:p>
            <a:pPr algn="ctr"/>
            <a:r>
              <a:rPr lang="en-US" sz="4000" dirty="0" smtClean="0">
                <a:solidFill>
                  <a:srgbClr val="00B050"/>
                </a:solidFill>
              </a:rPr>
              <a:t>447</a:t>
            </a:r>
            <a:r>
              <a:rPr lang="en-US" sz="3600" dirty="0" smtClean="0">
                <a:solidFill>
                  <a:srgbClr val="00B050"/>
                </a:solidFill>
              </a:rPr>
              <a:t> </a:t>
            </a:r>
            <a:r>
              <a:rPr lang="ar-SA" sz="3600" dirty="0" smtClean="0">
                <a:solidFill>
                  <a:srgbClr val="00B050"/>
                </a:solidFill>
              </a:rPr>
              <a:t>نبت </a:t>
            </a:r>
            <a:r>
              <a:rPr lang="en-US" sz="3600" dirty="0" smtClean="0">
                <a:solidFill>
                  <a:srgbClr val="00B050"/>
                </a:solidFill>
              </a:rPr>
              <a:t/>
            </a:r>
            <a:br>
              <a:rPr lang="en-US" sz="3600" dirty="0" smtClean="0">
                <a:solidFill>
                  <a:srgbClr val="00B050"/>
                </a:solidFill>
              </a:rPr>
            </a:br>
            <a:r>
              <a:rPr lang="ar-SA" sz="3600" dirty="0" smtClean="0">
                <a:solidFill>
                  <a:srgbClr val="00B050"/>
                </a:solidFill>
              </a:rPr>
              <a:t>تنمية المناطق </a:t>
            </a:r>
            <a:r>
              <a:rPr lang="ar-SA" sz="3600" dirty="0" err="1" smtClean="0">
                <a:solidFill>
                  <a:srgbClr val="00B050"/>
                </a:solidFill>
              </a:rPr>
              <a:t>الجافة  </a:t>
            </a:r>
            <a:r>
              <a:rPr lang="ar-SA" sz="3600" dirty="0" smtClean="0">
                <a:solidFill>
                  <a:srgbClr val="00B050"/>
                </a:solidFill>
              </a:rPr>
              <a:t>(العملي</a:t>
            </a:r>
            <a:r>
              <a:rPr lang="ar-SA" sz="3600" dirty="0" err="1" smtClean="0">
                <a:solidFill>
                  <a:srgbClr val="00B050"/>
                </a:solidFill>
              </a:rPr>
              <a:t>)</a:t>
            </a:r>
            <a:r>
              <a:rPr lang="ar-SA" sz="3600" dirty="0" smtClean="0">
                <a:solidFill>
                  <a:srgbClr val="00B050"/>
                </a:solidFill>
              </a:rPr>
              <a:t/>
            </a:r>
            <a:br>
              <a:rPr lang="ar-SA" sz="3600" dirty="0" smtClean="0">
                <a:solidFill>
                  <a:srgbClr val="00B050"/>
                </a:solidFill>
              </a:rPr>
            </a:br>
            <a:r>
              <a:rPr lang="ar-SA" sz="3600" dirty="0" smtClean="0">
                <a:solidFill>
                  <a:srgbClr val="00B050"/>
                </a:solidFill>
              </a:rPr>
              <a:t> </a:t>
            </a:r>
            <a:r>
              <a:rPr lang="en-US" sz="4400" dirty="0" smtClean="0">
                <a:solidFill>
                  <a:srgbClr val="00B050"/>
                </a:solidFill>
              </a:rPr>
              <a:t/>
            </a:r>
            <a:br>
              <a:rPr lang="en-US" sz="4400" dirty="0" smtClean="0">
                <a:solidFill>
                  <a:srgbClr val="00B050"/>
                </a:solidFill>
              </a:rPr>
            </a:br>
            <a:r>
              <a:rPr lang="ar-SA" sz="3200" dirty="0" err="1" smtClean="0">
                <a:solidFill>
                  <a:srgbClr val="FF0000"/>
                </a:solidFill>
              </a:rPr>
              <a:t>التكيفات</a:t>
            </a:r>
            <a:r>
              <a:rPr lang="ar-SA" sz="3200" dirty="0" smtClean="0">
                <a:solidFill>
                  <a:srgbClr val="FF0000"/>
                </a:solidFill>
              </a:rPr>
              <a:t> في التركيب الداخلي للنبات للتأقلم مع ظروف البيئة الملحية</a:t>
            </a:r>
            <a:r>
              <a:rPr lang="en-US" sz="3200" dirty="0" smtClean="0">
                <a:solidFill>
                  <a:srgbClr val="00B050"/>
                </a:solidFill>
              </a:rPr>
              <a:t/>
            </a:r>
            <a:br>
              <a:rPr lang="en-US" sz="3200" dirty="0" smtClean="0">
                <a:solidFill>
                  <a:srgbClr val="00B050"/>
                </a:solidFill>
              </a:rPr>
            </a:br>
            <a:endParaRPr lang="ar-SA" sz="4400" dirty="0">
              <a:solidFill>
                <a:srgbClr val="00B050"/>
              </a:solidFill>
            </a:endParaRPr>
          </a:p>
        </p:txBody>
      </p:sp>
    </p:spTree>
  </p:cSld>
  <p:clrMapOvr>
    <a:masterClrMapping/>
  </p:clrMapOvr>
  <p:transition spd="slow">
    <p:wipe dir="d"/>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dirty="0"/>
          </a:p>
        </p:txBody>
      </p:sp>
      <p:sp>
        <p:nvSpPr>
          <p:cNvPr id="3" name="عنصر نائب للمحتوى 2"/>
          <p:cNvSpPr>
            <a:spLocks noGrp="1"/>
          </p:cNvSpPr>
          <p:nvPr>
            <p:ph idx="1"/>
          </p:nvPr>
        </p:nvSpPr>
        <p:spPr/>
        <p:txBody>
          <a:bodyPr/>
          <a:lstStyle/>
          <a:p>
            <a:r>
              <a:rPr lang="ar-SA" b="1" u="sng" dirty="0" smtClean="0">
                <a:solidFill>
                  <a:srgbClr val="FF0000"/>
                </a:solidFill>
              </a:rPr>
              <a:t>مقدمة مختصرة:</a:t>
            </a:r>
            <a:endParaRPr lang="en-US" u="sng" dirty="0" smtClean="0">
              <a:solidFill>
                <a:srgbClr val="FF0000"/>
              </a:solidFill>
            </a:endParaRPr>
          </a:p>
          <a:p>
            <a:r>
              <a:rPr lang="ar-EG" dirty="0" smtClean="0"/>
              <a:t>تتميز النباتات الملحية بالعديد من </a:t>
            </a:r>
            <a:r>
              <a:rPr lang="ar-EG" dirty="0" err="1" smtClean="0"/>
              <a:t>التكيفات</a:t>
            </a:r>
            <a:r>
              <a:rPr lang="ar-EG" dirty="0" smtClean="0"/>
              <a:t> و </a:t>
            </a:r>
            <a:r>
              <a:rPr lang="ar-EG" dirty="0" err="1" smtClean="0"/>
              <a:t>التحورات</a:t>
            </a:r>
            <a:r>
              <a:rPr lang="ar-EG" dirty="0" smtClean="0"/>
              <a:t> في التركيب الداخلي التي تمكنها من مقاومة وتحمل الملوحة مثل وجود الغدد الملحية على الأوراق والسيقان أو تركيز الاملاح في طبقة القشرة والتي تنفصل فيما بعد عن الساق أو وجود خلايا </a:t>
            </a:r>
            <a:r>
              <a:rPr lang="ar-EG" dirty="0" err="1" smtClean="0"/>
              <a:t>عصيرية</a:t>
            </a:r>
            <a:r>
              <a:rPr lang="ar-EG" dirty="0" smtClean="0"/>
              <a:t> تحتفظ بقدر كافي من الماء لتخفيف تركيز الاملاح في العصير الخلوي ثم تنفصل عن الورقة </a:t>
            </a:r>
            <a:r>
              <a:rPr lang="ar-EG" dirty="0" err="1" smtClean="0"/>
              <a:t>والساق .</a:t>
            </a:r>
            <a:endParaRPr lang="en-US" dirty="0" smtClean="0"/>
          </a:p>
          <a:p>
            <a:endParaRPr lang="ar-SA" dirty="0"/>
          </a:p>
        </p:txBody>
      </p:sp>
    </p:spTree>
  </p:cSld>
  <p:clrMapOvr>
    <a:masterClrMapping/>
  </p:clrMapOvr>
  <p:transition>
    <p:wipe dir="d"/>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502920" y="530352"/>
            <a:ext cx="8183880" cy="5850976"/>
          </a:xfrm>
        </p:spPr>
        <p:txBody>
          <a:bodyPr>
            <a:normAutofit fontScale="85000" lnSpcReduction="20000"/>
          </a:bodyPr>
          <a:lstStyle/>
          <a:p>
            <a:r>
              <a:rPr lang="ar-SA" b="1" u="sng" dirty="0" smtClean="0">
                <a:solidFill>
                  <a:srgbClr val="FF0000"/>
                </a:solidFill>
              </a:rPr>
              <a:t>المواد والأدوات والأجهزة </a:t>
            </a:r>
            <a:r>
              <a:rPr lang="ar-SA" b="1" u="sng" dirty="0" err="1" smtClean="0">
                <a:solidFill>
                  <a:srgbClr val="FF0000"/>
                </a:solidFill>
              </a:rPr>
              <a:t>المستخدمة :</a:t>
            </a:r>
            <a:endParaRPr lang="en-US" u="sng" dirty="0" smtClean="0">
              <a:solidFill>
                <a:srgbClr val="FF0000"/>
              </a:solidFill>
            </a:endParaRPr>
          </a:p>
          <a:p>
            <a:r>
              <a:rPr lang="ar-SA" sz="2600" dirty="0" smtClean="0"/>
              <a:t>أدوات </a:t>
            </a:r>
            <a:r>
              <a:rPr lang="ar-SA" sz="2600" dirty="0" err="1" smtClean="0"/>
              <a:t>تشريح </a:t>
            </a:r>
            <a:r>
              <a:rPr lang="ar-SA" sz="2600" dirty="0" smtClean="0"/>
              <a:t>– مجهر </a:t>
            </a:r>
            <a:r>
              <a:rPr lang="ar-SA" sz="2600" dirty="0" err="1" smtClean="0"/>
              <a:t>تشريحي </a:t>
            </a:r>
            <a:r>
              <a:rPr lang="ar-SA" sz="2600" dirty="0" smtClean="0"/>
              <a:t>– مجهر ضوئي- شرائح </a:t>
            </a:r>
            <a:r>
              <a:rPr lang="ar-SA" sz="2600" dirty="0" err="1" smtClean="0"/>
              <a:t>زجاجية </a:t>
            </a:r>
            <a:r>
              <a:rPr lang="ar-SA" sz="2600" dirty="0" smtClean="0"/>
              <a:t>– عينات نباتات </a:t>
            </a:r>
            <a:r>
              <a:rPr lang="ar-SA" sz="2600" dirty="0" err="1" smtClean="0"/>
              <a:t>جفافية</a:t>
            </a:r>
            <a:r>
              <a:rPr lang="ar-SA" sz="2600" dirty="0" smtClean="0"/>
              <a:t> </a:t>
            </a:r>
            <a:r>
              <a:rPr lang="ar-SA" sz="2600" dirty="0" err="1" smtClean="0"/>
              <a:t>مختلفة .</a:t>
            </a:r>
            <a:endParaRPr lang="ar-SA" sz="2600" dirty="0" smtClean="0"/>
          </a:p>
          <a:p>
            <a:endParaRPr lang="en-US" dirty="0" smtClean="0"/>
          </a:p>
          <a:p>
            <a:r>
              <a:rPr lang="ar-SA" b="1" u="sng" dirty="0" smtClean="0">
                <a:solidFill>
                  <a:srgbClr val="FF0000"/>
                </a:solidFill>
              </a:rPr>
              <a:t>طريقة العمل:</a:t>
            </a:r>
            <a:endParaRPr lang="en-US" u="sng" dirty="0" smtClean="0">
              <a:solidFill>
                <a:srgbClr val="FF0000"/>
              </a:solidFill>
            </a:endParaRPr>
          </a:p>
          <a:p>
            <a:pPr lvl="0"/>
            <a:r>
              <a:rPr lang="ar-SA" sz="2600" dirty="0" smtClean="0">
                <a:solidFill>
                  <a:srgbClr val="00B050"/>
                </a:solidFill>
              </a:rPr>
              <a:t>(</a:t>
            </a:r>
            <a:r>
              <a:rPr lang="ar-SA" sz="2600" b="1" dirty="0" smtClean="0">
                <a:solidFill>
                  <a:srgbClr val="00B050"/>
                </a:solidFill>
              </a:rPr>
              <a:t>الغدد الملحية) </a:t>
            </a:r>
            <a:r>
              <a:rPr lang="ar-SA" sz="2600" dirty="0" smtClean="0"/>
              <a:t>أفحص سلخة في اوراق نبات </a:t>
            </a:r>
            <a:r>
              <a:rPr lang="en-US" sz="2600" dirty="0" err="1" smtClean="0"/>
              <a:t>Limonium</a:t>
            </a:r>
            <a:r>
              <a:rPr lang="en-US" sz="2600" dirty="0" smtClean="0"/>
              <a:t> </a:t>
            </a:r>
            <a:r>
              <a:rPr lang="en-US" sz="2600" dirty="0" err="1" smtClean="0"/>
              <a:t>axillare</a:t>
            </a:r>
            <a:r>
              <a:rPr lang="ar-SA" sz="2600" dirty="0" smtClean="0"/>
              <a:t> ولاحظ وجود غدد الملحية التي تتكون من خلية واحدة أو اكثر حيث ينتقل المحلول الملحي اليها من النسيج الوسطي للورقة ثم يتبخر الماء وتبقى الاملاح على سطح النبات ومن ثم تسقط على الارض عند اهتزاز النبات بفعل الهواء.</a:t>
            </a:r>
            <a:endParaRPr lang="en-US" sz="2600" dirty="0" smtClean="0"/>
          </a:p>
          <a:p>
            <a:pPr lvl="0"/>
            <a:r>
              <a:rPr lang="ar-SA" sz="2600" dirty="0" smtClean="0">
                <a:solidFill>
                  <a:srgbClr val="00B050"/>
                </a:solidFill>
              </a:rPr>
              <a:t>(</a:t>
            </a:r>
            <a:r>
              <a:rPr lang="ar-SA" sz="2600" b="1" dirty="0" err="1" smtClean="0">
                <a:solidFill>
                  <a:srgbClr val="00B050"/>
                </a:solidFill>
              </a:rPr>
              <a:t>العصارية</a:t>
            </a:r>
            <a:r>
              <a:rPr lang="ar-SA" sz="2600" dirty="0" smtClean="0">
                <a:solidFill>
                  <a:srgbClr val="00B050"/>
                </a:solidFill>
              </a:rPr>
              <a:t>) </a:t>
            </a:r>
            <a:r>
              <a:rPr lang="ar-SA" sz="2600" dirty="0" smtClean="0"/>
              <a:t>أفحص القطاع العرضي في ساق نبات الهرم </a:t>
            </a:r>
            <a:r>
              <a:rPr lang="en-US" sz="2600" dirty="0" err="1" smtClean="0"/>
              <a:t>Zygophyllum</a:t>
            </a:r>
            <a:r>
              <a:rPr lang="en-US" sz="2600" dirty="0" smtClean="0"/>
              <a:t> </a:t>
            </a:r>
            <a:r>
              <a:rPr lang="en-US" sz="2600" dirty="0" err="1" smtClean="0"/>
              <a:t>coccineum</a:t>
            </a:r>
            <a:r>
              <a:rPr lang="en-US" sz="2600" dirty="0" smtClean="0"/>
              <a:t> </a:t>
            </a:r>
            <a:r>
              <a:rPr lang="ar-SA" sz="2600" dirty="0" smtClean="0"/>
              <a:t> ولاحظ وجود خلايا القشرة </a:t>
            </a:r>
            <a:r>
              <a:rPr lang="ar-SA" sz="2600" dirty="0" err="1" smtClean="0"/>
              <a:t>العصيرية</a:t>
            </a:r>
            <a:r>
              <a:rPr lang="ar-SA" sz="2600" dirty="0" smtClean="0"/>
              <a:t> وذلك لكي يحتفظ النبات بقدر كافي من الماء لمحاولة تخفيف تركيز </a:t>
            </a:r>
            <a:r>
              <a:rPr lang="ar-SA" sz="2600" dirty="0" smtClean="0">
                <a:solidFill>
                  <a:srgbClr val="00B050"/>
                </a:solidFill>
              </a:rPr>
              <a:t>الاملاح في العصير الخلوي.</a:t>
            </a:r>
            <a:endParaRPr lang="en-US" sz="2600" dirty="0" smtClean="0">
              <a:solidFill>
                <a:srgbClr val="00B050"/>
              </a:solidFill>
            </a:endParaRPr>
          </a:p>
          <a:p>
            <a:pPr lvl="0"/>
            <a:r>
              <a:rPr lang="ar-SA" sz="2600" b="1" dirty="0" smtClean="0">
                <a:solidFill>
                  <a:srgbClr val="00B050"/>
                </a:solidFill>
              </a:rPr>
              <a:t>(التخلص من بعض أجزاء النبات) </a:t>
            </a:r>
            <a:r>
              <a:rPr lang="ar-SA" sz="2600" dirty="0" smtClean="0"/>
              <a:t>أفحص القطاع العرضي من ساق الهرم المسن </a:t>
            </a:r>
            <a:r>
              <a:rPr lang="en-US" sz="2600" dirty="0" err="1" smtClean="0"/>
              <a:t>Zygophyllum</a:t>
            </a:r>
            <a:r>
              <a:rPr lang="en-US" sz="2600" dirty="0" smtClean="0"/>
              <a:t> </a:t>
            </a:r>
            <a:r>
              <a:rPr lang="en-US" sz="2600" dirty="0" err="1" smtClean="0"/>
              <a:t>coccineum</a:t>
            </a:r>
            <a:r>
              <a:rPr lang="ar-SA" sz="2600" dirty="0" smtClean="0"/>
              <a:t> ولاحظ أن قشرة الساق </a:t>
            </a:r>
            <a:r>
              <a:rPr lang="ar-SA" sz="2600" dirty="0" err="1" smtClean="0"/>
              <a:t>العصيرية</a:t>
            </a:r>
            <a:r>
              <a:rPr lang="ar-SA" sz="2600" dirty="0" smtClean="0"/>
              <a:t> عندما يزداد تركيز الاملاح </a:t>
            </a:r>
            <a:r>
              <a:rPr lang="ar-SA" sz="2600" dirty="0" err="1" smtClean="0"/>
              <a:t>بها</a:t>
            </a:r>
            <a:r>
              <a:rPr lang="ar-SA" sz="2600" dirty="0" smtClean="0"/>
              <a:t> </a:t>
            </a:r>
            <a:r>
              <a:rPr lang="ar-SA" sz="2600" dirty="0" err="1" smtClean="0"/>
              <a:t>يبدء</a:t>
            </a:r>
            <a:r>
              <a:rPr lang="ar-SA" sz="2600" dirty="0" smtClean="0"/>
              <a:t> النبات بتكوين </a:t>
            </a:r>
            <a:r>
              <a:rPr lang="ar-SA" sz="2600" dirty="0" err="1" smtClean="0"/>
              <a:t>كمبيوم</a:t>
            </a:r>
            <a:r>
              <a:rPr lang="ar-SA" sz="2600" dirty="0" smtClean="0"/>
              <a:t> فليني داخلي يفصل القشرة عن الساق فتموت خلايا القشرة وتسقط فيتخلص النبات من تلك الاملاح.</a:t>
            </a:r>
            <a:endParaRPr lang="en-US" sz="2600" dirty="0" smtClean="0"/>
          </a:p>
          <a:p>
            <a:endParaRPr lang="ar-SA" sz="2600" dirty="0"/>
          </a:p>
        </p:txBody>
      </p:sp>
    </p:spTree>
  </p:cSld>
  <p:clrMapOvr>
    <a:masterClrMapping/>
  </p:clrMapOvr>
  <p:transition>
    <p:wipe dir="d"/>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ownloads\تنزيل (2).png"/>
          <p:cNvPicPr>
            <a:picLocks noGrp="1" noChangeAspect="1" noChangeArrowheads="1"/>
          </p:cNvPicPr>
          <p:nvPr>
            <p:ph idx="1"/>
          </p:nvPr>
        </p:nvPicPr>
        <p:blipFill>
          <a:blip r:embed="rId2" cstate="print"/>
          <a:srcRect/>
          <a:stretch>
            <a:fillRect/>
          </a:stretch>
        </p:blipFill>
        <p:spPr bwMode="auto">
          <a:xfrm>
            <a:off x="4499992" y="620688"/>
            <a:ext cx="3947715" cy="4824536"/>
          </a:xfrm>
          <a:prstGeom prst="rect">
            <a:avLst/>
          </a:prstGeom>
          <a:noFill/>
        </p:spPr>
      </p:pic>
      <p:sp>
        <p:nvSpPr>
          <p:cNvPr id="5" name="مربع نص 4"/>
          <p:cNvSpPr txBox="1"/>
          <p:nvPr/>
        </p:nvSpPr>
        <p:spPr>
          <a:xfrm>
            <a:off x="4516735" y="5445224"/>
            <a:ext cx="4110421" cy="369332"/>
          </a:xfrm>
          <a:prstGeom prst="rect">
            <a:avLst/>
          </a:prstGeom>
          <a:noFill/>
        </p:spPr>
        <p:txBody>
          <a:bodyPr wrap="none" rtlCol="1">
            <a:spAutoFit/>
          </a:bodyPr>
          <a:lstStyle/>
          <a:p>
            <a:r>
              <a:rPr lang="ar-SA" b="1" dirty="0" smtClean="0">
                <a:solidFill>
                  <a:srgbClr val="FF0000"/>
                </a:solidFill>
              </a:rPr>
              <a:t>الغدد </a:t>
            </a:r>
            <a:r>
              <a:rPr lang="ar-SA" b="1" dirty="0" err="1" smtClean="0">
                <a:solidFill>
                  <a:srgbClr val="FF0000"/>
                </a:solidFill>
              </a:rPr>
              <a:t>الملحيه</a:t>
            </a:r>
            <a:r>
              <a:rPr lang="ar-SA" b="1" dirty="0" smtClean="0">
                <a:solidFill>
                  <a:srgbClr val="FF0000"/>
                </a:solidFill>
              </a:rPr>
              <a:t> في اوراق نبات القطف </a:t>
            </a:r>
            <a:endParaRPr lang="ar-SA" b="1" dirty="0">
              <a:solidFill>
                <a:srgbClr val="FF0000"/>
              </a:solidFill>
            </a:endParaRPr>
          </a:p>
        </p:txBody>
      </p:sp>
      <p:pic>
        <p:nvPicPr>
          <p:cNvPr id="1027" name="Picture 3"/>
          <p:cNvPicPr>
            <a:picLocks noChangeAspect="1" noChangeArrowheads="1"/>
          </p:cNvPicPr>
          <p:nvPr/>
        </p:nvPicPr>
        <p:blipFill>
          <a:blip r:embed="rId3" cstate="print"/>
          <a:srcRect/>
          <a:stretch>
            <a:fillRect/>
          </a:stretch>
        </p:blipFill>
        <p:spPr bwMode="auto">
          <a:xfrm>
            <a:off x="683568" y="620688"/>
            <a:ext cx="3656662" cy="4824536"/>
          </a:xfrm>
          <a:prstGeom prst="rect">
            <a:avLst/>
          </a:prstGeom>
          <a:noFill/>
          <a:ln w="9525">
            <a:noFill/>
            <a:miter lim="800000"/>
            <a:headEnd/>
            <a:tailEnd/>
          </a:ln>
        </p:spPr>
      </p:pic>
      <p:sp>
        <p:nvSpPr>
          <p:cNvPr id="7" name="مربع نص 6"/>
          <p:cNvSpPr txBox="1"/>
          <p:nvPr/>
        </p:nvSpPr>
        <p:spPr>
          <a:xfrm>
            <a:off x="105011" y="5445224"/>
            <a:ext cx="4224233" cy="369332"/>
          </a:xfrm>
          <a:prstGeom prst="rect">
            <a:avLst/>
          </a:prstGeom>
          <a:noFill/>
        </p:spPr>
        <p:txBody>
          <a:bodyPr wrap="none" rtlCol="1">
            <a:spAutoFit/>
          </a:bodyPr>
          <a:lstStyle/>
          <a:p>
            <a:r>
              <a:rPr lang="ar-SA" b="1" dirty="0" smtClean="0">
                <a:solidFill>
                  <a:srgbClr val="FF0000"/>
                </a:solidFill>
              </a:rPr>
              <a:t>القشره </a:t>
            </a:r>
            <a:r>
              <a:rPr lang="ar-SA" b="1" dirty="0" err="1" smtClean="0">
                <a:solidFill>
                  <a:srgbClr val="FF0000"/>
                </a:solidFill>
              </a:rPr>
              <a:t>العصيريه</a:t>
            </a:r>
            <a:r>
              <a:rPr lang="ar-SA" b="1" dirty="0" smtClean="0">
                <a:solidFill>
                  <a:srgbClr val="FF0000"/>
                </a:solidFill>
              </a:rPr>
              <a:t> في ساق نبات الهرم</a:t>
            </a:r>
            <a:endParaRPr lang="ar-SA" b="1" dirty="0">
              <a:solidFill>
                <a:srgbClr val="FF0000"/>
              </a:solidFill>
            </a:endParaRPr>
          </a:p>
        </p:txBody>
      </p:sp>
    </p:spTree>
  </p:cSld>
  <p:clrMapOvr>
    <a:masterClrMapping/>
  </p:clrMapOvr>
  <p:transition>
    <p:wipe dir="d"/>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واجهة">
  <a:themeElements>
    <a:clrScheme name="واجهة">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واجهة">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واجهة">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37</TotalTime>
  <Words>227</Words>
  <Application>Microsoft Office PowerPoint</Application>
  <PresentationFormat>عرض على الشاشة (3:4)‏</PresentationFormat>
  <Paragraphs>12</Paragraphs>
  <Slides>4</Slides>
  <Notes>0</Notes>
  <HiddenSlides>0</HiddenSlides>
  <MMClips>0</MMClips>
  <ScaleCrop>false</ScaleCrop>
  <HeadingPairs>
    <vt:vector size="4" baseType="variant">
      <vt:variant>
        <vt:lpstr>سمة</vt:lpstr>
      </vt:variant>
      <vt:variant>
        <vt:i4>1</vt:i4>
      </vt:variant>
      <vt:variant>
        <vt:lpstr>عناوين الشرائح</vt:lpstr>
      </vt:variant>
      <vt:variant>
        <vt:i4>4</vt:i4>
      </vt:variant>
    </vt:vector>
  </HeadingPairs>
  <TitlesOfParts>
    <vt:vector size="5" baseType="lpstr">
      <vt:lpstr>واجهة</vt:lpstr>
      <vt:lpstr>447 نبت  تنمية المناطق الجافة  (العملي)   التكيفات في التركيب الداخلي للنبات للتأقلم مع ظروف البيئة الملحية </vt:lpstr>
      <vt:lpstr>الشريحة 2</vt:lpstr>
      <vt:lpstr>الشريحة 3</vt:lpstr>
      <vt:lpstr>الشريحة 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447 نبت  تنمية المناطق الجافة  (العملي)   التكيفات في التركيب الداخلي للنبات للتأقلم مع ظروف البيئة الملحية </dc:title>
  <dc:creator>a</dc:creator>
  <cp:lastModifiedBy>a</cp:lastModifiedBy>
  <cp:revision>2</cp:revision>
  <dcterms:created xsi:type="dcterms:W3CDTF">2021-02-26T09:23:08Z</dcterms:created>
  <dcterms:modified xsi:type="dcterms:W3CDTF">2021-02-26T10:02:13Z</dcterms:modified>
</cp:coreProperties>
</file>