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autoCompressPictures="0">
  <p:sldMasterIdLst>
    <p:sldMasterId id="2147483862" r:id="rId1"/>
  </p:sldMasterIdLst>
  <p:sldIdLst>
    <p:sldId id="257" r:id="rId2"/>
    <p:sldId id="256" r:id="rId3"/>
  </p:sldIdLst>
  <p:sldSz cx="12192000" cy="6858000"/>
  <p:notesSz cx="6858000" cy="9144000"/>
  <p:defaultTextStyle>
    <a:defPPr>
      <a:defRPr lang="en-US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مقطع بدون عنوان" id="{46F20C0A-1C47-4C00-95B9-CA009CE5DC6D}">
          <p14:sldIdLst>
            <p14:sldId id="257"/>
            <p14:sldId id="256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78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الثانوي الرئيسي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smtClean="0"/>
              <a:t>9/19/2016</a:t>
            </a:fld>
            <a:endParaRPr lang="en-US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84115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smtClean="0"/>
              <a:t>9/19/2016</a:t>
            </a:fld>
            <a:endParaRPr lang="en-US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69379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smtClean="0"/>
              <a:t>9/19/2016</a:t>
            </a:fld>
            <a:endParaRPr lang="en-US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55018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smtClean="0"/>
              <a:t>9/19/2016</a:t>
            </a:fld>
            <a:endParaRPr lang="en-US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26081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smtClean="0"/>
              <a:t>9/19/2016</a:t>
            </a:fld>
            <a:endParaRPr lang="en-US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67538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smtClean="0"/>
              <a:t>9/19/2016</a:t>
            </a:fld>
            <a:endParaRPr lang="en-US" dirty="0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49796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smtClean="0"/>
              <a:t>9/19/2016</a:t>
            </a:fld>
            <a:endParaRPr lang="en-US" dirty="0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56217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smtClean="0"/>
              <a:t>9/19/2016</a:t>
            </a:fld>
            <a:endParaRPr lang="en-US" dirty="0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66547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smtClean="0"/>
              <a:t>9/19/2016</a:t>
            </a:fld>
            <a:endParaRPr lang="en-US" dirty="0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74941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smtClean="0"/>
              <a:t>9/19/2016</a:t>
            </a:fld>
            <a:endParaRPr lang="en-US" dirty="0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25697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B0DB6-F5C7-45FB-8CF3-31B45F9C2DAC}" type="datetimeFigureOut">
              <a:rPr lang="en-US" smtClean="0"/>
              <a:t>9/19/2016</a:t>
            </a:fld>
            <a:endParaRPr lang="en-US" dirty="0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85764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smtClean="0"/>
              <a:t>9/19/2016</a:t>
            </a:fld>
            <a:endParaRPr lang="en-US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77485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3" r:id="rId1"/>
    <p:sldLayoutId id="2147483864" r:id="rId2"/>
    <p:sldLayoutId id="2147483865" r:id="rId3"/>
    <p:sldLayoutId id="2147483866" r:id="rId4"/>
    <p:sldLayoutId id="2147483867" r:id="rId5"/>
    <p:sldLayoutId id="2147483868" r:id="rId6"/>
    <p:sldLayoutId id="2147483869" r:id="rId7"/>
    <p:sldLayoutId id="2147483870" r:id="rId8"/>
    <p:sldLayoutId id="2147483871" r:id="rId9"/>
    <p:sldLayoutId id="2147483872" r:id="rId10"/>
    <p:sldLayoutId id="2147483873" r:id="rId11"/>
  </p:sldLayoutIdLst>
  <p:hf sldNum="0" hdr="0" ftr="0" dt="0"/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SA" dirty="0"/>
              <a:t>نظام الإدارة وفق نظريه النظم </a:t>
            </a:r>
            <a:endParaRPr lang="en-US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42393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عنوان 8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مخطط انسيابي: معالجة 7"/>
          <p:cNvSpPr/>
          <p:nvPr/>
        </p:nvSpPr>
        <p:spPr>
          <a:xfrm>
            <a:off x="4439478" y="886691"/>
            <a:ext cx="2849217" cy="872605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800" dirty="0"/>
              <a:t>البيئة المحيطة </a:t>
            </a:r>
            <a:endParaRPr lang="en-US" sz="2800" dirty="0"/>
          </a:p>
        </p:txBody>
      </p:sp>
      <p:sp>
        <p:nvSpPr>
          <p:cNvPr id="10" name="مخطط انسيابي: معالجة 9"/>
          <p:cNvSpPr/>
          <p:nvPr/>
        </p:nvSpPr>
        <p:spPr>
          <a:xfrm>
            <a:off x="4903304" y="5022370"/>
            <a:ext cx="2385391" cy="665657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3200" dirty="0"/>
              <a:t>التغذية الراجعة</a:t>
            </a:r>
            <a:endParaRPr lang="en-US" sz="3200" dirty="0"/>
          </a:p>
        </p:txBody>
      </p:sp>
      <p:sp>
        <p:nvSpPr>
          <p:cNvPr id="11" name="مخطط انسيابي: معالجة 10"/>
          <p:cNvSpPr/>
          <p:nvPr/>
        </p:nvSpPr>
        <p:spPr>
          <a:xfrm>
            <a:off x="8167713" y="2802871"/>
            <a:ext cx="2438399" cy="755375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3200" dirty="0"/>
              <a:t>المدخلات </a:t>
            </a:r>
            <a:endParaRPr lang="en-US" sz="3200" dirty="0"/>
          </a:p>
        </p:txBody>
      </p:sp>
      <p:sp>
        <p:nvSpPr>
          <p:cNvPr id="12" name="مخطط انسيابي: معالجة 11"/>
          <p:cNvSpPr/>
          <p:nvPr/>
        </p:nvSpPr>
        <p:spPr>
          <a:xfrm>
            <a:off x="1600200" y="2832016"/>
            <a:ext cx="2196548" cy="755375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3200" dirty="0">
                <a:latin typeface="+mj-lt"/>
              </a:rPr>
              <a:t>المخرجات</a:t>
            </a:r>
            <a:endParaRPr lang="en-US" sz="3200" dirty="0">
              <a:latin typeface="+mj-lt"/>
            </a:endParaRPr>
          </a:p>
        </p:txBody>
      </p:sp>
      <p:sp>
        <p:nvSpPr>
          <p:cNvPr id="13" name="سهم: مسنن إلى اليمين 12"/>
          <p:cNvSpPr/>
          <p:nvPr/>
        </p:nvSpPr>
        <p:spPr>
          <a:xfrm>
            <a:off x="7783763" y="1064770"/>
            <a:ext cx="2438399" cy="484632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سهم: لليسار 13"/>
          <p:cNvSpPr/>
          <p:nvPr/>
        </p:nvSpPr>
        <p:spPr>
          <a:xfrm>
            <a:off x="1600200" y="1068068"/>
            <a:ext cx="1987197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5" name="سهم: لأعلى 14"/>
          <p:cNvSpPr/>
          <p:nvPr/>
        </p:nvSpPr>
        <p:spPr>
          <a:xfrm>
            <a:off x="10876258" y="1260747"/>
            <a:ext cx="484632" cy="978869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مخطط انسيابي: معالجة 15"/>
          <p:cNvSpPr/>
          <p:nvPr/>
        </p:nvSpPr>
        <p:spPr>
          <a:xfrm>
            <a:off x="4890052" y="2792568"/>
            <a:ext cx="2067337" cy="612648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3200" dirty="0"/>
              <a:t>العمليات</a:t>
            </a:r>
            <a:endParaRPr lang="en-US" sz="3200" dirty="0"/>
          </a:p>
        </p:txBody>
      </p:sp>
      <p:sp>
        <p:nvSpPr>
          <p:cNvPr id="17" name="مخطط انسيابي: معالجة 16"/>
          <p:cNvSpPr/>
          <p:nvPr/>
        </p:nvSpPr>
        <p:spPr>
          <a:xfrm>
            <a:off x="10800520" y="2386744"/>
            <a:ext cx="1294497" cy="1670568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3200" dirty="0"/>
              <a:t>البيئة المحيطة</a:t>
            </a:r>
            <a:endParaRPr lang="en-US" sz="3200" dirty="0"/>
          </a:p>
        </p:txBody>
      </p:sp>
      <p:sp>
        <p:nvSpPr>
          <p:cNvPr id="18" name="سهم: لأسفل 17"/>
          <p:cNvSpPr/>
          <p:nvPr/>
        </p:nvSpPr>
        <p:spPr>
          <a:xfrm>
            <a:off x="10876258" y="4204440"/>
            <a:ext cx="484632" cy="183332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" name="رابط مستقيم 24"/>
          <p:cNvCxnSpPr/>
          <p:nvPr/>
        </p:nvCxnSpPr>
        <p:spPr>
          <a:xfrm flipV="1">
            <a:off x="1002890" y="6315475"/>
            <a:ext cx="10058400" cy="0"/>
          </a:xfrm>
          <a:prstGeom prst="line">
            <a:avLst/>
          </a:prstGeom>
          <a:ln w="2317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رابط مستقيم 31"/>
          <p:cNvCxnSpPr/>
          <p:nvPr/>
        </p:nvCxnSpPr>
        <p:spPr>
          <a:xfrm>
            <a:off x="663677" y="1341850"/>
            <a:ext cx="15957" cy="4973625"/>
          </a:xfrm>
          <a:prstGeom prst="line">
            <a:avLst/>
          </a:prstGeom>
          <a:ln w="266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رابط كسهم مستقيم 35"/>
          <p:cNvCxnSpPr/>
          <p:nvPr/>
        </p:nvCxnSpPr>
        <p:spPr>
          <a:xfrm>
            <a:off x="2887744" y="4032663"/>
            <a:ext cx="1551734" cy="1313212"/>
          </a:xfrm>
          <a:prstGeom prst="straightConnector1">
            <a:avLst/>
          </a:prstGeom>
          <a:ln w="698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رابط كسهم مستقيم 39"/>
          <p:cNvCxnSpPr/>
          <p:nvPr/>
        </p:nvCxnSpPr>
        <p:spPr>
          <a:xfrm flipV="1">
            <a:off x="7566327" y="3762784"/>
            <a:ext cx="1660800" cy="1538808"/>
          </a:xfrm>
          <a:prstGeom prst="straightConnector1">
            <a:avLst/>
          </a:prstGeom>
          <a:ln w="698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سهم: لليسار 53"/>
          <p:cNvSpPr/>
          <p:nvPr/>
        </p:nvSpPr>
        <p:spPr>
          <a:xfrm>
            <a:off x="3825372" y="2956789"/>
            <a:ext cx="978408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سهم: لليسار 55"/>
          <p:cNvSpPr/>
          <p:nvPr/>
        </p:nvSpPr>
        <p:spPr>
          <a:xfrm>
            <a:off x="7077123" y="2958539"/>
            <a:ext cx="978408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5771988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</TotalTime>
  <Words>14</Words>
  <Application>Microsoft Office PowerPoint</Application>
  <PresentationFormat>شاشة عريضة</PresentationFormat>
  <Paragraphs>7</Paragraphs>
  <Slides>2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نسق Office</vt:lpstr>
      <vt:lpstr>نظام الإدارة وفق نظريه النظم 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nahlah772007</dc:creator>
  <cp:lastModifiedBy>nahlah772007</cp:lastModifiedBy>
  <cp:revision>6</cp:revision>
  <dcterms:created xsi:type="dcterms:W3CDTF">2016-09-19T00:50:24Z</dcterms:created>
  <dcterms:modified xsi:type="dcterms:W3CDTF">2016-09-19T01:28:49Z</dcterms:modified>
</cp:coreProperties>
</file>