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6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100" d="100"/>
          <a:sy n="100" d="100"/>
        </p:scale>
        <p:origin x="-7" y="-6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9DBD2-87C3-4640-8603-BBE513B93855}" type="doc">
      <dgm:prSet loTypeId="urn:microsoft.com/office/officeart/2005/8/layout/bList2" loCatId="list" qsTypeId="urn:microsoft.com/office/officeart/2005/8/quickstyle/simple1" qsCatId="simple" csTypeId="urn:microsoft.com/office/officeart/2005/8/colors/accent1_2" csCatId="accent1" phldr="1"/>
      <dgm:spPr/>
    </dgm:pt>
    <dgm:pt modelId="{A16EB352-3779-4050-B9AA-7C6CF998280A}">
      <dgm:prSet phldrT="[Text]"/>
      <dgm:spPr/>
      <dgm:t>
        <a:bodyPr/>
        <a:lstStyle/>
        <a:p>
          <a:pPr algn="ctr" rtl="1"/>
          <a:r>
            <a:rPr lang="en-US" dirty="0">
              <a:latin typeface="Times New Roman" pitchFamily="18" charset="0"/>
              <a:cs typeface="Times New Roman" pitchFamily="18" charset="0"/>
            </a:rPr>
            <a:t>511</a:t>
          </a:r>
          <a:r>
            <a:rPr lang="ar-SA" dirty="0">
              <a:latin typeface="Times New Roman" pitchFamily="18" charset="0"/>
              <a:cs typeface="Times New Roman" pitchFamily="18" charset="0"/>
            </a:rPr>
            <a:t> درع ت</a:t>
          </a:r>
          <a:endParaRPr lang="en-GB" dirty="0">
            <a:latin typeface="Times New Roman" pitchFamily="18" charset="0"/>
            <a:cs typeface="Times New Roman" pitchFamily="18" charset="0"/>
          </a:endParaRPr>
        </a:p>
      </dgm:t>
    </dgm:pt>
    <dgm:pt modelId="{0DAAB20A-3041-4182-B583-21033A310F92}" type="parTrans" cxnId="{F85C7157-90B1-492D-9F40-B9439898128D}">
      <dgm:prSet/>
      <dgm:spPr/>
      <dgm:t>
        <a:bodyPr/>
        <a:lstStyle/>
        <a:p>
          <a:endParaRPr lang="en-GB"/>
        </a:p>
      </dgm:t>
    </dgm:pt>
    <dgm:pt modelId="{64225239-4E07-44ED-916A-4AE0B5AE8B36}" type="sibTrans" cxnId="{F85C7157-90B1-492D-9F40-B9439898128D}">
      <dgm:prSet/>
      <dgm:spPr/>
      <dgm:t>
        <a:bodyPr/>
        <a:lstStyle/>
        <a:p>
          <a:endParaRPr lang="en-GB"/>
        </a:p>
      </dgm:t>
    </dgm:pt>
    <dgm:pt modelId="{06D7F707-834F-4531-9CAD-FCCB62709417}" type="pres">
      <dgm:prSet presAssocID="{9F19DBD2-87C3-4640-8603-BBE513B93855}" presName="diagram" presStyleCnt="0">
        <dgm:presLayoutVars>
          <dgm:dir/>
          <dgm:animLvl val="lvl"/>
          <dgm:resizeHandles val="exact"/>
        </dgm:presLayoutVars>
      </dgm:prSet>
      <dgm:spPr/>
    </dgm:pt>
    <dgm:pt modelId="{579CBC58-6D35-4B40-80D1-8E76478215CC}" type="pres">
      <dgm:prSet presAssocID="{A16EB352-3779-4050-B9AA-7C6CF998280A}" presName="compNode" presStyleCnt="0"/>
      <dgm:spPr/>
    </dgm:pt>
    <dgm:pt modelId="{7777D882-359B-4972-9DDE-80135237AABC}" type="pres">
      <dgm:prSet presAssocID="{A16EB352-3779-4050-B9AA-7C6CF998280A}" presName="childRect" presStyleLbl="bgAcc1" presStyleIdx="0" presStyleCnt="1" custScaleX="172488" custLinFactNeighborX="421">
        <dgm:presLayoutVars>
          <dgm:bulletEnabled val="1"/>
        </dgm:presLayoutVars>
      </dgm:prSet>
      <dgm:spPr/>
    </dgm:pt>
    <dgm:pt modelId="{6FF1EED0-4EDC-4F3B-958D-75A5D197D2D2}" type="pres">
      <dgm:prSet presAssocID="{A16EB352-3779-4050-B9AA-7C6CF998280A}" presName="parentText" presStyleLbl="node1" presStyleIdx="0" presStyleCnt="0">
        <dgm:presLayoutVars>
          <dgm:chMax val="0"/>
          <dgm:bulletEnabled val="1"/>
        </dgm:presLayoutVars>
      </dgm:prSet>
      <dgm:spPr/>
    </dgm:pt>
    <dgm:pt modelId="{6660ADEA-4919-4C09-874B-F31E62E42044}" type="pres">
      <dgm:prSet presAssocID="{A16EB352-3779-4050-B9AA-7C6CF998280A}" presName="parentRect" presStyleLbl="alignNode1" presStyleIdx="0" presStyleCnt="1" custScaleX="171317"/>
      <dgm:spPr/>
    </dgm:pt>
    <dgm:pt modelId="{D0EE21D5-F110-4F8D-82F9-7AE9612DC05E}" type="pres">
      <dgm:prSet presAssocID="{A16EB352-3779-4050-B9AA-7C6CF998280A}" presName="adorn" presStyleLbl="fgAccFollowNode1" presStyleIdx="0" presStyleCnt="1" custLinFactNeighborX="64701"/>
      <dgm:spPr>
        <a:blipFill rotWithShape="1">
          <a:blip xmlns:r="http://schemas.openxmlformats.org/officeDocument/2006/relationships" r:embed="rId1"/>
          <a:stretch>
            <a:fillRect/>
          </a:stretch>
        </a:blipFill>
      </dgm:spPr>
    </dgm:pt>
  </dgm:ptLst>
  <dgm:cxnLst>
    <dgm:cxn modelId="{F85C7157-90B1-492D-9F40-B9439898128D}" srcId="{9F19DBD2-87C3-4640-8603-BBE513B93855}" destId="{A16EB352-3779-4050-B9AA-7C6CF998280A}" srcOrd="0" destOrd="0" parTransId="{0DAAB20A-3041-4182-B583-21033A310F92}" sibTransId="{64225239-4E07-44ED-916A-4AE0B5AE8B36}"/>
    <dgm:cxn modelId="{43753EA5-C558-4D04-B10C-D68498267CBE}" type="presOf" srcId="{9F19DBD2-87C3-4640-8603-BBE513B93855}" destId="{06D7F707-834F-4531-9CAD-FCCB62709417}" srcOrd="0" destOrd="0" presId="urn:microsoft.com/office/officeart/2005/8/layout/bList2"/>
    <dgm:cxn modelId="{BC3F18B2-625D-477E-9C2B-BCD8067C8A3E}" type="presOf" srcId="{A16EB352-3779-4050-B9AA-7C6CF998280A}" destId="{6FF1EED0-4EDC-4F3B-958D-75A5D197D2D2}" srcOrd="0" destOrd="0" presId="urn:microsoft.com/office/officeart/2005/8/layout/bList2"/>
    <dgm:cxn modelId="{760318C6-CD7B-46AA-95F5-3B316C8528F8}" type="presOf" srcId="{A16EB352-3779-4050-B9AA-7C6CF998280A}" destId="{6660ADEA-4919-4C09-874B-F31E62E42044}" srcOrd="1" destOrd="0" presId="urn:microsoft.com/office/officeart/2005/8/layout/bList2"/>
    <dgm:cxn modelId="{05C36238-C823-4DBC-8FC4-5A07CCDC9277}" type="presParOf" srcId="{06D7F707-834F-4531-9CAD-FCCB62709417}" destId="{579CBC58-6D35-4B40-80D1-8E76478215CC}" srcOrd="0" destOrd="0" presId="urn:microsoft.com/office/officeart/2005/8/layout/bList2"/>
    <dgm:cxn modelId="{4A68ED18-75A7-457F-8519-8B7CFD232048}" type="presParOf" srcId="{579CBC58-6D35-4B40-80D1-8E76478215CC}" destId="{7777D882-359B-4972-9DDE-80135237AABC}" srcOrd="0" destOrd="0" presId="urn:microsoft.com/office/officeart/2005/8/layout/bList2"/>
    <dgm:cxn modelId="{B96DBD06-1D53-4DA6-A3E7-84062ED6D4B4}" type="presParOf" srcId="{579CBC58-6D35-4B40-80D1-8E76478215CC}" destId="{6FF1EED0-4EDC-4F3B-958D-75A5D197D2D2}" srcOrd="1" destOrd="0" presId="urn:microsoft.com/office/officeart/2005/8/layout/bList2"/>
    <dgm:cxn modelId="{5A327B98-21C8-4C83-BD21-5E20915CA477}" type="presParOf" srcId="{579CBC58-6D35-4B40-80D1-8E76478215CC}" destId="{6660ADEA-4919-4C09-874B-F31E62E42044}" srcOrd="2" destOrd="0" presId="urn:microsoft.com/office/officeart/2005/8/layout/bList2"/>
    <dgm:cxn modelId="{458E3C9A-3CBE-4909-B634-479729CA60BC}" type="presParOf" srcId="{579CBC58-6D35-4B40-80D1-8E76478215CC}" destId="{D0EE21D5-F110-4F8D-82F9-7AE9612DC05E}"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779620-37A0-4A20-9FF4-553E0B730C93}" type="doc">
      <dgm:prSet loTypeId="urn:microsoft.com/office/officeart/2008/layout/PictureAccentList" loCatId="list" qsTypeId="urn:microsoft.com/office/officeart/2005/8/quickstyle/3d3" qsCatId="3D" csTypeId="urn:microsoft.com/office/officeart/2005/8/colors/accent2_2" csCatId="accent2" phldr="1"/>
      <dgm:spPr/>
      <dgm:t>
        <a:bodyPr/>
        <a:lstStyle/>
        <a:p>
          <a:endParaRPr lang="en-GB"/>
        </a:p>
      </dgm:t>
    </dgm:pt>
    <dgm:pt modelId="{72F6167D-CDA1-4539-B3A1-4F2FAD96BC3E}">
      <dgm:prSet phldrT="[Text]" custT="1"/>
      <dgm:spPr/>
      <dgm:t>
        <a:bodyPr/>
        <a:lstStyle/>
        <a:p>
          <a:r>
            <a:rPr lang="ar-SA" sz="4000" b="1" dirty="0">
              <a:solidFill>
                <a:srgbClr val="FFFF00"/>
              </a:solidFill>
              <a:latin typeface="Simplified Arabic" pitchFamily="18" charset="-78"/>
              <a:ea typeface="Mudir MT"/>
              <a:cs typeface="Simplified Arabic" pitchFamily="18" charset="-78"/>
            </a:rPr>
            <a:t>أساليب جمع البيانات</a:t>
          </a:r>
          <a:endParaRPr lang="en-GB" sz="4000" b="1" dirty="0">
            <a:solidFill>
              <a:srgbClr val="FFFF00"/>
            </a:solidFill>
            <a:latin typeface="Simplified Arabic" pitchFamily="18" charset="-78"/>
            <a:ea typeface="Mudir MT"/>
            <a:cs typeface="Simplified Arabic" pitchFamily="18" charset="-78"/>
          </a:endParaRPr>
        </a:p>
      </dgm:t>
    </dgm:pt>
    <dgm:pt modelId="{6AF0C5FB-05F1-4A00-A677-C14DCEAA8F3E}" type="parTrans" cxnId="{8EF75FB4-C0EC-489A-9754-0650F2BF5CDF}">
      <dgm:prSet/>
      <dgm:spPr/>
      <dgm:t>
        <a:bodyPr/>
        <a:lstStyle/>
        <a:p>
          <a:endParaRPr lang="en-GB"/>
        </a:p>
      </dgm:t>
    </dgm:pt>
    <dgm:pt modelId="{B616B25A-EBA9-49A2-A258-FC298BE19003}" type="sibTrans" cxnId="{8EF75FB4-C0EC-489A-9754-0650F2BF5CDF}">
      <dgm:prSet/>
      <dgm:spPr/>
      <dgm:t>
        <a:bodyPr/>
        <a:lstStyle/>
        <a:p>
          <a:endParaRPr lang="en-GB"/>
        </a:p>
      </dgm:t>
    </dgm:pt>
    <dgm:pt modelId="{9C3CA273-493B-41BA-A79D-D28C0BE090EB}">
      <dgm:prSet phldrT="[Text]" custT="1"/>
      <dgm:spPr/>
      <dgm:t>
        <a:bodyPr/>
        <a:lstStyle/>
        <a:p>
          <a:r>
            <a:rPr lang="ar-SA" sz="4000" dirty="0">
              <a:solidFill>
                <a:schemeClr val="bg1"/>
              </a:solidFill>
              <a:latin typeface="Simplified Arabic" pitchFamily="18" charset="-78"/>
              <a:ea typeface="Mudir MT"/>
              <a:cs typeface="Simplified Arabic" pitchFamily="18" charset="-78"/>
            </a:rPr>
            <a:t>الأسلوب التجريبي</a:t>
          </a:r>
          <a:endParaRPr lang="en-GB" sz="4000" dirty="0">
            <a:solidFill>
              <a:schemeClr val="bg1"/>
            </a:solidFill>
            <a:latin typeface="Simplified Arabic" pitchFamily="18" charset="-78"/>
            <a:ea typeface="Mudir MT"/>
            <a:cs typeface="Simplified Arabic" pitchFamily="18" charset="-78"/>
          </a:endParaRPr>
        </a:p>
      </dgm:t>
    </dgm:pt>
    <dgm:pt modelId="{77C997E0-8627-4CD7-B593-AA73DA1F2FDC}" type="parTrans" cxnId="{9519C62C-0F73-4067-8134-7F3938E26180}">
      <dgm:prSet/>
      <dgm:spPr/>
      <dgm:t>
        <a:bodyPr/>
        <a:lstStyle/>
        <a:p>
          <a:endParaRPr lang="en-GB"/>
        </a:p>
      </dgm:t>
    </dgm:pt>
    <dgm:pt modelId="{DD8DFAE9-BEA0-4D91-AB5C-588909BD07FA}" type="sibTrans" cxnId="{9519C62C-0F73-4067-8134-7F3938E26180}">
      <dgm:prSet/>
      <dgm:spPr/>
      <dgm:t>
        <a:bodyPr/>
        <a:lstStyle/>
        <a:p>
          <a:endParaRPr lang="en-GB"/>
        </a:p>
      </dgm:t>
    </dgm:pt>
    <dgm:pt modelId="{E99D49CD-8B00-47D3-AFBF-E23F2A6C5681}">
      <dgm:prSet phldrT="[Text]" custT="1"/>
      <dgm:spPr/>
      <dgm:t>
        <a:bodyPr/>
        <a:lstStyle/>
        <a:p>
          <a:r>
            <a:rPr lang="ar-SA" sz="4000" dirty="0">
              <a:solidFill>
                <a:schemeClr val="bg1"/>
              </a:solidFill>
              <a:latin typeface="Simplified Arabic" pitchFamily="18" charset="-78"/>
              <a:ea typeface="Mudir MT"/>
              <a:cs typeface="Simplified Arabic" pitchFamily="18" charset="-78"/>
            </a:rPr>
            <a:t>أسلوب المسح</a:t>
          </a:r>
          <a:endParaRPr lang="en-GB" sz="4000" dirty="0">
            <a:solidFill>
              <a:schemeClr val="bg1"/>
            </a:solidFill>
            <a:latin typeface="Simplified Arabic" pitchFamily="18" charset="-78"/>
            <a:ea typeface="Mudir MT"/>
            <a:cs typeface="Simplified Arabic" pitchFamily="18" charset="-78"/>
          </a:endParaRPr>
        </a:p>
      </dgm:t>
    </dgm:pt>
    <dgm:pt modelId="{C01431BE-B7F3-4AB5-B119-BB9D4E3919A7}" type="parTrans" cxnId="{86606A9A-BA43-45FE-8D76-ADB97B56A512}">
      <dgm:prSet/>
      <dgm:spPr/>
      <dgm:t>
        <a:bodyPr/>
        <a:lstStyle/>
        <a:p>
          <a:endParaRPr lang="en-GB"/>
        </a:p>
      </dgm:t>
    </dgm:pt>
    <dgm:pt modelId="{170C3AD4-2DB1-464D-8595-0536EEFC90BA}" type="sibTrans" cxnId="{86606A9A-BA43-45FE-8D76-ADB97B56A512}">
      <dgm:prSet/>
      <dgm:spPr/>
      <dgm:t>
        <a:bodyPr/>
        <a:lstStyle/>
        <a:p>
          <a:endParaRPr lang="en-GB"/>
        </a:p>
      </dgm:t>
    </dgm:pt>
    <dgm:pt modelId="{FB8A4B91-6D9F-43CA-9380-B0A652A183AD}" type="pres">
      <dgm:prSet presAssocID="{92779620-37A0-4A20-9FF4-553E0B730C93}" presName="layout" presStyleCnt="0">
        <dgm:presLayoutVars>
          <dgm:chMax/>
          <dgm:chPref/>
          <dgm:dir val="rev"/>
          <dgm:animOne val="branch"/>
          <dgm:animLvl val="lvl"/>
          <dgm:resizeHandles/>
        </dgm:presLayoutVars>
      </dgm:prSet>
      <dgm:spPr/>
    </dgm:pt>
    <dgm:pt modelId="{DBA721D2-6A4D-47A4-B1AF-024159E7F091}" type="pres">
      <dgm:prSet presAssocID="{72F6167D-CDA1-4539-B3A1-4F2FAD96BC3E}" presName="root" presStyleCnt="0">
        <dgm:presLayoutVars>
          <dgm:chMax/>
          <dgm:chPref val="4"/>
        </dgm:presLayoutVars>
      </dgm:prSet>
      <dgm:spPr/>
    </dgm:pt>
    <dgm:pt modelId="{D27BD230-1CDC-4C02-AE72-A85E2FBF970D}" type="pres">
      <dgm:prSet presAssocID="{72F6167D-CDA1-4539-B3A1-4F2FAD96BC3E}" presName="rootComposite" presStyleCnt="0">
        <dgm:presLayoutVars/>
      </dgm:prSet>
      <dgm:spPr/>
    </dgm:pt>
    <dgm:pt modelId="{A260CD4F-E90F-4670-9A0E-F1EB9F94F1B0}" type="pres">
      <dgm:prSet presAssocID="{72F6167D-CDA1-4539-B3A1-4F2FAD96BC3E}" presName="rootText" presStyleLbl="node0" presStyleIdx="0" presStyleCnt="1">
        <dgm:presLayoutVars>
          <dgm:chMax/>
          <dgm:chPref val="4"/>
        </dgm:presLayoutVars>
      </dgm:prSet>
      <dgm:spPr/>
    </dgm:pt>
    <dgm:pt modelId="{DF19CBBB-811F-41F8-A689-7B11B7101743}" type="pres">
      <dgm:prSet presAssocID="{72F6167D-CDA1-4539-B3A1-4F2FAD96BC3E}" presName="childShape" presStyleCnt="0">
        <dgm:presLayoutVars>
          <dgm:chMax val="0"/>
          <dgm:chPref val="0"/>
        </dgm:presLayoutVars>
      </dgm:prSet>
      <dgm:spPr/>
    </dgm:pt>
    <dgm:pt modelId="{FEA429B0-8269-4800-BEB4-9B08F54EA0A8}" type="pres">
      <dgm:prSet presAssocID="{9C3CA273-493B-41BA-A79D-D28C0BE090EB}" presName="childComposite" presStyleCnt="0">
        <dgm:presLayoutVars>
          <dgm:chMax val="0"/>
          <dgm:chPref val="0"/>
        </dgm:presLayoutVars>
      </dgm:prSet>
      <dgm:spPr/>
    </dgm:pt>
    <dgm:pt modelId="{D0A1B7B4-E45D-4668-9292-D677BBF72D3E}" type="pres">
      <dgm:prSet presAssocID="{9C3CA273-493B-41BA-A79D-D28C0BE090EB}" presName="Image" presStyleLbl="node1" presStyleIdx="0" presStyleCnt="2"/>
      <dgm:spPr/>
    </dgm:pt>
    <dgm:pt modelId="{5A9721E4-13A0-49C2-9D52-1D0B0AA24AA4}" type="pres">
      <dgm:prSet presAssocID="{9C3CA273-493B-41BA-A79D-D28C0BE090EB}" presName="childText" presStyleLbl="lnNode1" presStyleIdx="0" presStyleCnt="2">
        <dgm:presLayoutVars>
          <dgm:chMax val="0"/>
          <dgm:chPref val="0"/>
          <dgm:bulletEnabled val="1"/>
        </dgm:presLayoutVars>
      </dgm:prSet>
      <dgm:spPr/>
    </dgm:pt>
    <dgm:pt modelId="{25F8DB37-B4E7-4FB9-966B-6D2CA29215C8}" type="pres">
      <dgm:prSet presAssocID="{E99D49CD-8B00-47D3-AFBF-E23F2A6C5681}" presName="childComposite" presStyleCnt="0">
        <dgm:presLayoutVars>
          <dgm:chMax val="0"/>
          <dgm:chPref val="0"/>
        </dgm:presLayoutVars>
      </dgm:prSet>
      <dgm:spPr/>
    </dgm:pt>
    <dgm:pt modelId="{9BB8820E-6CD2-4E95-9482-76C7493EE1C4}" type="pres">
      <dgm:prSet presAssocID="{E99D49CD-8B00-47D3-AFBF-E23F2A6C5681}" presName="Image" presStyleLbl="node1" presStyleIdx="1" presStyleCnt="2"/>
      <dgm:spPr/>
    </dgm:pt>
    <dgm:pt modelId="{C4199E8F-D98C-432F-9E7D-104FEB46165A}" type="pres">
      <dgm:prSet presAssocID="{E99D49CD-8B00-47D3-AFBF-E23F2A6C5681}" presName="childText" presStyleLbl="lnNode1" presStyleIdx="1" presStyleCnt="2">
        <dgm:presLayoutVars>
          <dgm:chMax val="0"/>
          <dgm:chPref val="0"/>
          <dgm:bulletEnabled val="1"/>
        </dgm:presLayoutVars>
      </dgm:prSet>
      <dgm:spPr/>
    </dgm:pt>
  </dgm:ptLst>
  <dgm:cxnLst>
    <dgm:cxn modelId="{9519C62C-0F73-4067-8134-7F3938E26180}" srcId="{72F6167D-CDA1-4539-B3A1-4F2FAD96BC3E}" destId="{9C3CA273-493B-41BA-A79D-D28C0BE090EB}" srcOrd="0" destOrd="0" parTransId="{77C997E0-8627-4CD7-B593-AA73DA1F2FDC}" sibTransId="{DD8DFAE9-BEA0-4D91-AB5C-588909BD07FA}"/>
    <dgm:cxn modelId="{7D0AE372-C13D-443E-B0D4-839AF539DAC8}" type="presOf" srcId="{9C3CA273-493B-41BA-A79D-D28C0BE090EB}" destId="{5A9721E4-13A0-49C2-9D52-1D0B0AA24AA4}" srcOrd="0" destOrd="0" presId="urn:microsoft.com/office/officeart/2008/layout/PictureAccentList"/>
    <dgm:cxn modelId="{0DAA7D99-32CD-44ED-8A54-02F652B21E2E}" type="presOf" srcId="{92779620-37A0-4A20-9FF4-553E0B730C93}" destId="{FB8A4B91-6D9F-43CA-9380-B0A652A183AD}" srcOrd="0" destOrd="0" presId="urn:microsoft.com/office/officeart/2008/layout/PictureAccentList"/>
    <dgm:cxn modelId="{86606A9A-BA43-45FE-8D76-ADB97B56A512}" srcId="{72F6167D-CDA1-4539-B3A1-4F2FAD96BC3E}" destId="{E99D49CD-8B00-47D3-AFBF-E23F2A6C5681}" srcOrd="1" destOrd="0" parTransId="{C01431BE-B7F3-4AB5-B119-BB9D4E3919A7}" sibTransId="{170C3AD4-2DB1-464D-8595-0536EEFC90BA}"/>
    <dgm:cxn modelId="{8EF75FB4-C0EC-489A-9754-0650F2BF5CDF}" srcId="{92779620-37A0-4A20-9FF4-553E0B730C93}" destId="{72F6167D-CDA1-4539-B3A1-4F2FAD96BC3E}" srcOrd="0" destOrd="0" parTransId="{6AF0C5FB-05F1-4A00-A677-C14DCEAA8F3E}" sibTransId="{B616B25A-EBA9-49A2-A258-FC298BE19003}"/>
    <dgm:cxn modelId="{F28DC9B4-CB1A-406B-914E-CFB6F4675115}" type="presOf" srcId="{72F6167D-CDA1-4539-B3A1-4F2FAD96BC3E}" destId="{A260CD4F-E90F-4670-9A0E-F1EB9F94F1B0}" srcOrd="0" destOrd="0" presId="urn:microsoft.com/office/officeart/2008/layout/PictureAccentList"/>
    <dgm:cxn modelId="{7381F9CD-7FF0-4756-A2EE-23FECE20657F}" type="presOf" srcId="{E99D49CD-8B00-47D3-AFBF-E23F2A6C5681}" destId="{C4199E8F-D98C-432F-9E7D-104FEB46165A}" srcOrd="0" destOrd="0" presId="urn:microsoft.com/office/officeart/2008/layout/PictureAccentList"/>
    <dgm:cxn modelId="{75EEDE86-263A-4432-A4F5-199F77FCDB84}" type="presParOf" srcId="{FB8A4B91-6D9F-43CA-9380-B0A652A183AD}" destId="{DBA721D2-6A4D-47A4-B1AF-024159E7F091}" srcOrd="0" destOrd="0" presId="urn:microsoft.com/office/officeart/2008/layout/PictureAccentList"/>
    <dgm:cxn modelId="{FF0013DA-75C5-4991-95B2-B057ED59B3B9}" type="presParOf" srcId="{DBA721D2-6A4D-47A4-B1AF-024159E7F091}" destId="{D27BD230-1CDC-4C02-AE72-A85E2FBF970D}" srcOrd="0" destOrd="0" presId="urn:microsoft.com/office/officeart/2008/layout/PictureAccentList"/>
    <dgm:cxn modelId="{B46ACAD5-FB75-4958-8E4E-FB961186FC9F}" type="presParOf" srcId="{D27BD230-1CDC-4C02-AE72-A85E2FBF970D}" destId="{A260CD4F-E90F-4670-9A0E-F1EB9F94F1B0}" srcOrd="0" destOrd="0" presId="urn:microsoft.com/office/officeart/2008/layout/PictureAccentList"/>
    <dgm:cxn modelId="{023807EE-4076-4943-98F4-64FDDF4F5414}" type="presParOf" srcId="{DBA721D2-6A4D-47A4-B1AF-024159E7F091}" destId="{DF19CBBB-811F-41F8-A689-7B11B7101743}" srcOrd="1" destOrd="0" presId="urn:microsoft.com/office/officeart/2008/layout/PictureAccentList"/>
    <dgm:cxn modelId="{8B9F7F82-933E-4AFE-999C-C020F32661BF}" type="presParOf" srcId="{DF19CBBB-811F-41F8-A689-7B11B7101743}" destId="{FEA429B0-8269-4800-BEB4-9B08F54EA0A8}" srcOrd="0" destOrd="0" presId="urn:microsoft.com/office/officeart/2008/layout/PictureAccentList"/>
    <dgm:cxn modelId="{F551C936-02C5-4D2B-9062-BAFF0CE134A7}" type="presParOf" srcId="{FEA429B0-8269-4800-BEB4-9B08F54EA0A8}" destId="{D0A1B7B4-E45D-4668-9292-D677BBF72D3E}" srcOrd="0" destOrd="0" presId="urn:microsoft.com/office/officeart/2008/layout/PictureAccentList"/>
    <dgm:cxn modelId="{A7732ABC-25DD-4182-A68B-41E4A5E90A5B}" type="presParOf" srcId="{FEA429B0-8269-4800-BEB4-9B08F54EA0A8}" destId="{5A9721E4-13A0-49C2-9D52-1D0B0AA24AA4}" srcOrd="1" destOrd="0" presId="urn:microsoft.com/office/officeart/2008/layout/PictureAccentList"/>
    <dgm:cxn modelId="{972D0157-F459-4E4A-8142-08BDE04835A0}" type="presParOf" srcId="{DF19CBBB-811F-41F8-A689-7B11B7101743}" destId="{25F8DB37-B4E7-4FB9-966B-6D2CA29215C8}" srcOrd="1" destOrd="0" presId="urn:microsoft.com/office/officeart/2008/layout/PictureAccentList"/>
    <dgm:cxn modelId="{6A726922-F1AA-4310-840E-909997EC804F}" type="presParOf" srcId="{25F8DB37-B4E7-4FB9-966B-6D2CA29215C8}" destId="{9BB8820E-6CD2-4E95-9482-76C7493EE1C4}" srcOrd="0" destOrd="0" presId="urn:microsoft.com/office/officeart/2008/layout/PictureAccentList"/>
    <dgm:cxn modelId="{3FEF6B79-4AD8-4F09-8729-E54F1D75B7EA}" type="presParOf" srcId="{25F8DB37-B4E7-4FB9-966B-6D2CA29215C8}" destId="{C4199E8F-D98C-432F-9E7D-104FEB46165A}"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22CFF6-4544-48ED-8C22-650267D7ADDB}"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en-GB"/>
        </a:p>
      </dgm:t>
    </dgm:pt>
    <dgm:pt modelId="{26011502-7725-4E20-9061-C72701EF5D50}">
      <dgm:prSet phldrT="[Text]" custT="1"/>
      <dgm:spPr>
        <a:solidFill>
          <a:srgbClr val="0033CC">
            <a:alpha val="90000"/>
          </a:srgbClr>
        </a:solidFill>
      </dgm:spPr>
      <dgm:t>
        <a:bodyPr/>
        <a:lstStyle/>
        <a:p>
          <a:r>
            <a:rPr lang="ar-SA" sz="2400" b="1" dirty="0">
              <a:solidFill>
                <a:schemeClr val="bg1"/>
              </a:solidFill>
              <a:latin typeface="Simplified Arabic" pitchFamily="18" charset="-78"/>
              <a:cs typeface="Simplified Arabic" pitchFamily="18" charset="-78"/>
            </a:rPr>
            <a:t>أسلوب المسح</a:t>
          </a:r>
          <a:endParaRPr lang="en-GB" sz="2400" b="1" dirty="0">
            <a:solidFill>
              <a:schemeClr val="bg1"/>
            </a:solidFill>
            <a:latin typeface="Simplified Arabic" pitchFamily="18" charset="-78"/>
            <a:cs typeface="Simplified Arabic" pitchFamily="18" charset="-78"/>
          </a:endParaRPr>
        </a:p>
      </dgm:t>
    </dgm:pt>
    <dgm:pt modelId="{99060A4A-5141-4C33-98D3-EB3BC0CE42E3}" type="parTrans" cxnId="{E0B343CC-BB69-4CFA-935F-522473434B82}">
      <dgm:prSet/>
      <dgm:spPr/>
      <dgm:t>
        <a:bodyPr/>
        <a:lstStyle/>
        <a:p>
          <a:endParaRPr lang="en-GB"/>
        </a:p>
      </dgm:t>
    </dgm:pt>
    <dgm:pt modelId="{5E0AC5D8-9598-4E99-B7A9-9574A76BF114}" type="sibTrans" cxnId="{E0B343CC-BB69-4CFA-935F-522473434B82}">
      <dgm:prSet/>
      <dgm:spPr/>
      <dgm:t>
        <a:bodyPr/>
        <a:lstStyle/>
        <a:p>
          <a:endParaRPr lang="en-GB"/>
        </a:p>
      </dgm:t>
    </dgm:pt>
    <dgm:pt modelId="{C424DA01-5ED2-4F61-B8D1-E49D94379EC1}">
      <dgm:prSet phldrT="[Text]" custT="1"/>
      <dgm:spPr>
        <a:solidFill>
          <a:srgbClr val="993300">
            <a:alpha val="90000"/>
          </a:srgbClr>
        </a:solidFill>
      </dgm:spPr>
      <dgm:t>
        <a:bodyPr/>
        <a:lstStyle/>
        <a:p>
          <a:r>
            <a:rPr lang="ar-SA" sz="2000" b="1" dirty="0">
              <a:solidFill>
                <a:schemeClr val="bg1"/>
              </a:solidFill>
              <a:latin typeface="Simplified Arabic" pitchFamily="18" charset="-78"/>
              <a:cs typeface="Simplified Arabic" pitchFamily="18" charset="-78"/>
            </a:rPr>
            <a:t>المسح بالعينة العشوائية</a:t>
          </a:r>
          <a:endParaRPr lang="en-GB" sz="2000" b="1" dirty="0">
            <a:solidFill>
              <a:schemeClr val="bg1"/>
            </a:solidFill>
            <a:latin typeface="Simplified Arabic" pitchFamily="18" charset="-78"/>
            <a:cs typeface="Simplified Arabic" pitchFamily="18" charset="-78"/>
          </a:endParaRPr>
        </a:p>
      </dgm:t>
    </dgm:pt>
    <dgm:pt modelId="{95795B7F-1F23-466C-9B18-DFBBDBD5E253}" type="parTrans" cxnId="{B722269D-65EC-46CD-A35C-B908A45F2D44}">
      <dgm:prSet/>
      <dgm:spPr/>
      <dgm:t>
        <a:bodyPr/>
        <a:lstStyle/>
        <a:p>
          <a:endParaRPr lang="en-GB"/>
        </a:p>
      </dgm:t>
    </dgm:pt>
    <dgm:pt modelId="{7019BA40-577B-482C-8119-F996EDF45946}" type="sibTrans" cxnId="{B722269D-65EC-46CD-A35C-B908A45F2D44}">
      <dgm:prSet/>
      <dgm:spPr/>
      <dgm:t>
        <a:bodyPr/>
        <a:lstStyle/>
        <a:p>
          <a:endParaRPr lang="en-GB"/>
        </a:p>
      </dgm:t>
    </dgm:pt>
    <dgm:pt modelId="{B43A430C-2982-4F48-93D7-23BD92073DE6}">
      <dgm:prSet phldrT="[Text]" custT="1"/>
      <dgm:spPr/>
      <dgm:t>
        <a:bodyPr/>
        <a:lstStyle/>
        <a:p>
          <a:r>
            <a:rPr lang="ar-SA" sz="2800" b="1" dirty="0">
              <a:latin typeface="Simplified Arabic" pitchFamily="18" charset="-78"/>
              <a:cs typeface="Simplified Arabic" pitchFamily="18" charset="-78"/>
            </a:rPr>
            <a:t>العنقودية</a:t>
          </a:r>
          <a:endParaRPr lang="en-GB" sz="2800" b="1" dirty="0">
            <a:latin typeface="Simplified Arabic" pitchFamily="18" charset="-78"/>
            <a:cs typeface="Simplified Arabic" pitchFamily="18" charset="-78"/>
          </a:endParaRPr>
        </a:p>
      </dgm:t>
    </dgm:pt>
    <dgm:pt modelId="{89A0A891-635A-4869-A06B-3471E602AB89}" type="parTrans" cxnId="{505CC86D-1113-43BB-A5D4-E4E255330EAC}">
      <dgm:prSet/>
      <dgm:spPr/>
      <dgm:t>
        <a:bodyPr/>
        <a:lstStyle/>
        <a:p>
          <a:endParaRPr lang="en-GB"/>
        </a:p>
      </dgm:t>
    </dgm:pt>
    <dgm:pt modelId="{AB114D6C-5793-4002-8E8B-2E1DE3BDE523}" type="sibTrans" cxnId="{505CC86D-1113-43BB-A5D4-E4E255330EAC}">
      <dgm:prSet/>
      <dgm:spPr/>
      <dgm:t>
        <a:bodyPr/>
        <a:lstStyle/>
        <a:p>
          <a:endParaRPr lang="en-GB"/>
        </a:p>
      </dgm:t>
    </dgm:pt>
    <dgm:pt modelId="{ECA62D52-D185-4CB2-9B25-D042685F23F5}">
      <dgm:prSet phldrT="[Text]" custT="1"/>
      <dgm:spPr/>
      <dgm:t>
        <a:bodyPr/>
        <a:lstStyle/>
        <a:p>
          <a:r>
            <a:rPr lang="ar-SA" sz="2800" b="1" dirty="0">
              <a:latin typeface="Simplified Arabic" pitchFamily="18" charset="-78"/>
              <a:cs typeface="Simplified Arabic" pitchFamily="18" charset="-78"/>
            </a:rPr>
            <a:t>المنتظمة</a:t>
          </a:r>
          <a:endParaRPr lang="en-GB" sz="2800" b="1" dirty="0">
            <a:latin typeface="Simplified Arabic" pitchFamily="18" charset="-78"/>
            <a:cs typeface="Simplified Arabic" pitchFamily="18" charset="-78"/>
          </a:endParaRPr>
        </a:p>
      </dgm:t>
    </dgm:pt>
    <dgm:pt modelId="{EDD458FC-2097-4E78-9743-A811D42BBD0C}" type="parTrans" cxnId="{76089150-7FAE-450E-A054-9D98EDBCA2A2}">
      <dgm:prSet/>
      <dgm:spPr/>
      <dgm:t>
        <a:bodyPr/>
        <a:lstStyle/>
        <a:p>
          <a:endParaRPr lang="en-GB"/>
        </a:p>
      </dgm:t>
    </dgm:pt>
    <dgm:pt modelId="{D19CB02F-F6D7-4C17-A359-69C275536662}" type="sibTrans" cxnId="{76089150-7FAE-450E-A054-9D98EDBCA2A2}">
      <dgm:prSet/>
      <dgm:spPr/>
      <dgm:t>
        <a:bodyPr/>
        <a:lstStyle/>
        <a:p>
          <a:endParaRPr lang="en-GB"/>
        </a:p>
      </dgm:t>
    </dgm:pt>
    <dgm:pt modelId="{E109FEB4-BBA9-4D1E-BF77-13B77F685D9B}">
      <dgm:prSet phldrT="[Text]" custT="1"/>
      <dgm:spPr>
        <a:solidFill>
          <a:srgbClr val="993300">
            <a:alpha val="90000"/>
          </a:srgbClr>
        </a:solidFill>
      </dgm:spPr>
      <dgm:t>
        <a:bodyPr/>
        <a:lstStyle/>
        <a:p>
          <a:r>
            <a:rPr lang="ar-SA" sz="2400" b="1" dirty="0">
              <a:solidFill>
                <a:schemeClr val="bg1"/>
              </a:solidFill>
              <a:latin typeface="Simplified Arabic" pitchFamily="18" charset="-78"/>
              <a:cs typeface="Simplified Arabic" pitchFamily="18" charset="-78"/>
            </a:rPr>
            <a:t>المسح الشامل</a:t>
          </a:r>
          <a:endParaRPr lang="en-GB" sz="2400" b="1" dirty="0">
            <a:solidFill>
              <a:schemeClr val="bg1"/>
            </a:solidFill>
            <a:latin typeface="Simplified Arabic" pitchFamily="18" charset="-78"/>
            <a:cs typeface="Simplified Arabic" pitchFamily="18" charset="-78"/>
          </a:endParaRPr>
        </a:p>
      </dgm:t>
    </dgm:pt>
    <dgm:pt modelId="{AFC3AFC0-3193-4EC7-A1BB-C1D3D84FD5FF}" type="parTrans" cxnId="{584F3D11-CAD8-484C-B83B-BAF1ABE85401}">
      <dgm:prSet/>
      <dgm:spPr/>
      <dgm:t>
        <a:bodyPr/>
        <a:lstStyle/>
        <a:p>
          <a:endParaRPr lang="en-GB"/>
        </a:p>
      </dgm:t>
    </dgm:pt>
    <dgm:pt modelId="{F89918E9-5B12-4104-A002-2D4686CD2AC1}" type="sibTrans" cxnId="{584F3D11-CAD8-484C-B83B-BAF1ABE85401}">
      <dgm:prSet/>
      <dgm:spPr/>
      <dgm:t>
        <a:bodyPr/>
        <a:lstStyle/>
        <a:p>
          <a:endParaRPr lang="en-GB"/>
        </a:p>
      </dgm:t>
    </dgm:pt>
    <dgm:pt modelId="{3868F900-4AA8-454C-8C99-3D517F309474}">
      <dgm:prSet phldrT="[Text]" custT="1"/>
      <dgm:spPr>
        <a:solidFill>
          <a:schemeClr val="accent5">
            <a:lumMod val="75000"/>
            <a:alpha val="90000"/>
          </a:schemeClr>
        </a:solidFill>
      </dgm:spPr>
      <dgm:t>
        <a:bodyPr/>
        <a:lstStyle/>
        <a:p>
          <a:r>
            <a:rPr lang="ar-SA" sz="1800" b="1" dirty="0">
              <a:solidFill>
                <a:schemeClr val="bg1"/>
              </a:solidFill>
              <a:latin typeface="Simplified Arabic" pitchFamily="18" charset="-78"/>
              <a:cs typeface="Simplified Arabic" pitchFamily="18" charset="-78"/>
            </a:rPr>
            <a:t>جمع البيانات من جميع أفراد المجتمع</a:t>
          </a:r>
          <a:endParaRPr lang="en-GB" sz="1800" b="1" dirty="0">
            <a:solidFill>
              <a:schemeClr val="bg1"/>
            </a:solidFill>
            <a:latin typeface="Simplified Arabic" pitchFamily="18" charset="-78"/>
            <a:cs typeface="Simplified Arabic" pitchFamily="18" charset="-78"/>
          </a:endParaRPr>
        </a:p>
      </dgm:t>
    </dgm:pt>
    <dgm:pt modelId="{883F3F2C-B77B-45FC-B449-4DD234168FB2}" type="parTrans" cxnId="{7A1AB700-9BD3-477E-8BFD-D150828F9860}">
      <dgm:prSet/>
      <dgm:spPr/>
      <dgm:t>
        <a:bodyPr/>
        <a:lstStyle/>
        <a:p>
          <a:endParaRPr lang="en-GB"/>
        </a:p>
      </dgm:t>
    </dgm:pt>
    <dgm:pt modelId="{2DDB27F2-28E7-477A-A543-07C604AC759C}" type="sibTrans" cxnId="{7A1AB700-9BD3-477E-8BFD-D150828F9860}">
      <dgm:prSet/>
      <dgm:spPr/>
      <dgm:t>
        <a:bodyPr/>
        <a:lstStyle/>
        <a:p>
          <a:endParaRPr lang="en-GB"/>
        </a:p>
      </dgm:t>
    </dgm:pt>
    <dgm:pt modelId="{9404C4F1-5C5B-4F54-ABA2-A6F8EE53E2CF}">
      <dgm:prSet phldrT="[Text]" custT="1"/>
      <dgm:spPr>
        <a:solidFill>
          <a:schemeClr val="accent5">
            <a:lumMod val="60000"/>
            <a:lumOff val="40000"/>
            <a:alpha val="90000"/>
          </a:schemeClr>
        </a:solidFill>
      </dgm:spPr>
      <dgm:t>
        <a:bodyPr/>
        <a:lstStyle/>
        <a:p>
          <a:r>
            <a:rPr lang="ar-SA" sz="2800" b="1" dirty="0">
              <a:latin typeface="Simplified Arabic" pitchFamily="18" charset="-78"/>
              <a:cs typeface="Simplified Arabic" pitchFamily="18" charset="-78"/>
            </a:rPr>
            <a:t>البسيطة</a:t>
          </a:r>
          <a:endParaRPr lang="en-GB" sz="2800" b="1" dirty="0">
            <a:latin typeface="Simplified Arabic" pitchFamily="18" charset="-78"/>
            <a:cs typeface="Simplified Arabic" pitchFamily="18" charset="-78"/>
          </a:endParaRPr>
        </a:p>
      </dgm:t>
    </dgm:pt>
    <dgm:pt modelId="{35FA80A9-C8A7-40D7-9ACD-089882D9853C}" type="parTrans" cxnId="{3F94234E-5EF0-4F92-9CC9-B7F6A3DEFD95}">
      <dgm:prSet/>
      <dgm:spPr/>
      <dgm:t>
        <a:bodyPr/>
        <a:lstStyle/>
        <a:p>
          <a:endParaRPr lang="en-GB"/>
        </a:p>
      </dgm:t>
    </dgm:pt>
    <dgm:pt modelId="{EE441D54-CDD0-47A1-BB3F-21ABCC010DBF}" type="sibTrans" cxnId="{3F94234E-5EF0-4F92-9CC9-B7F6A3DEFD95}">
      <dgm:prSet/>
      <dgm:spPr/>
      <dgm:t>
        <a:bodyPr/>
        <a:lstStyle/>
        <a:p>
          <a:endParaRPr lang="en-GB"/>
        </a:p>
      </dgm:t>
    </dgm:pt>
    <dgm:pt modelId="{B80DDAA5-0A2A-43C1-B628-402B5035381D}">
      <dgm:prSet phldrT="[Text]" custT="1"/>
      <dgm:spPr/>
      <dgm:t>
        <a:bodyPr/>
        <a:lstStyle/>
        <a:p>
          <a:r>
            <a:rPr lang="ar-SA" sz="2800" b="1" dirty="0">
              <a:latin typeface="Simplified Arabic" pitchFamily="18" charset="-78"/>
              <a:cs typeface="Simplified Arabic" pitchFamily="18" charset="-78"/>
            </a:rPr>
            <a:t>الطبقية</a:t>
          </a:r>
          <a:endParaRPr lang="en-GB" sz="1800" dirty="0">
            <a:latin typeface="Simplified Arabic" pitchFamily="18" charset="-78"/>
            <a:cs typeface="Simplified Arabic" pitchFamily="18" charset="-78"/>
          </a:endParaRPr>
        </a:p>
      </dgm:t>
    </dgm:pt>
    <dgm:pt modelId="{18AA0EDE-CAFE-4380-B8D8-74BCAF2CAF66}" type="parTrans" cxnId="{C3675DC8-4B55-4B25-870E-8E44309C3DA5}">
      <dgm:prSet/>
      <dgm:spPr/>
      <dgm:t>
        <a:bodyPr/>
        <a:lstStyle/>
        <a:p>
          <a:endParaRPr lang="en-GB"/>
        </a:p>
      </dgm:t>
    </dgm:pt>
    <dgm:pt modelId="{55D8EBEF-49A1-4B06-B0B6-E495C13A371E}" type="sibTrans" cxnId="{C3675DC8-4B55-4B25-870E-8E44309C3DA5}">
      <dgm:prSet/>
      <dgm:spPr/>
      <dgm:t>
        <a:bodyPr/>
        <a:lstStyle/>
        <a:p>
          <a:endParaRPr lang="en-GB"/>
        </a:p>
      </dgm:t>
    </dgm:pt>
    <dgm:pt modelId="{0EC5BA3A-9763-46BC-A536-8B8B2BC377DA}" type="pres">
      <dgm:prSet presAssocID="{4922CFF6-4544-48ED-8C22-650267D7ADDB}" presName="hierChild1" presStyleCnt="0">
        <dgm:presLayoutVars>
          <dgm:chPref val="1"/>
          <dgm:dir/>
          <dgm:animOne val="branch"/>
          <dgm:animLvl val="lvl"/>
          <dgm:resizeHandles/>
        </dgm:presLayoutVars>
      </dgm:prSet>
      <dgm:spPr/>
    </dgm:pt>
    <dgm:pt modelId="{6216A5A1-C0DD-410D-8954-E53083D6B88A}" type="pres">
      <dgm:prSet presAssocID="{26011502-7725-4E20-9061-C72701EF5D50}" presName="hierRoot1" presStyleCnt="0"/>
      <dgm:spPr/>
    </dgm:pt>
    <dgm:pt modelId="{21CC8883-C5F1-41BD-9DFE-3681E5E0580E}" type="pres">
      <dgm:prSet presAssocID="{26011502-7725-4E20-9061-C72701EF5D50}" presName="composite" presStyleCnt="0"/>
      <dgm:spPr/>
    </dgm:pt>
    <dgm:pt modelId="{0933490F-70C6-4B20-9189-394865B25AE8}" type="pres">
      <dgm:prSet presAssocID="{26011502-7725-4E20-9061-C72701EF5D50}" presName="background" presStyleLbl="node0" presStyleIdx="0" presStyleCnt="1"/>
      <dgm:spPr/>
    </dgm:pt>
    <dgm:pt modelId="{39839F2F-4825-46D4-8BD6-702E199777D3}" type="pres">
      <dgm:prSet presAssocID="{26011502-7725-4E20-9061-C72701EF5D50}" presName="text" presStyleLbl="fgAcc0" presStyleIdx="0" presStyleCnt="1">
        <dgm:presLayoutVars>
          <dgm:chPref val="3"/>
        </dgm:presLayoutVars>
      </dgm:prSet>
      <dgm:spPr/>
    </dgm:pt>
    <dgm:pt modelId="{36A90968-93A8-444B-B6AC-C3447D728E41}" type="pres">
      <dgm:prSet presAssocID="{26011502-7725-4E20-9061-C72701EF5D50}" presName="hierChild2" presStyleCnt="0"/>
      <dgm:spPr/>
    </dgm:pt>
    <dgm:pt modelId="{99703460-9023-4DE0-B430-9C2F8764E8F9}" type="pres">
      <dgm:prSet presAssocID="{95795B7F-1F23-466C-9B18-DFBBDBD5E253}" presName="Name10" presStyleLbl="parChTrans1D2" presStyleIdx="0" presStyleCnt="2"/>
      <dgm:spPr/>
    </dgm:pt>
    <dgm:pt modelId="{C6CEB125-BE43-4E10-8D17-91E1F15F7F5C}" type="pres">
      <dgm:prSet presAssocID="{C424DA01-5ED2-4F61-B8D1-E49D94379EC1}" presName="hierRoot2" presStyleCnt="0"/>
      <dgm:spPr/>
    </dgm:pt>
    <dgm:pt modelId="{0C4D14C6-583C-4011-B4CF-A4F19B0CEA0E}" type="pres">
      <dgm:prSet presAssocID="{C424DA01-5ED2-4F61-B8D1-E49D94379EC1}" presName="composite2" presStyleCnt="0"/>
      <dgm:spPr/>
    </dgm:pt>
    <dgm:pt modelId="{F159F769-C29B-4956-BEB5-651748C32AFD}" type="pres">
      <dgm:prSet presAssocID="{C424DA01-5ED2-4F61-B8D1-E49D94379EC1}" presName="background2" presStyleLbl="node2" presStyleIdx="0" presStyleCnt="2"/>
      <dgm:spPr/>
    </dgm:pt>
    <dgm:pt modelId="{90B6201E-030C-4302-A03D-C955C29E6AC2}" type="pres">
      <dgm:prSet presAssocID="{C424DA01-5ED2-4F61-B8D1-E49D94379EC1}" presName="text2" presStyleLbl="fgAcc2" presStyleIdx="0" presStyleCnt="2">
        <dgm:presLayoutVars>
          <dgm:chPref val="3"/>
        </dgm:presLayoutVars>
      </dgm:prSet>
      <dgm:spPr/>
    </dgm:pt>
    <dgm:pt modelId="{B80EF6CB-46ED-4622-8C89-79E1DA5FE4B8}" type="pres">
      <dgm:prSet presAssocID="{C424DA01-5ED2-4F61-B8D1-E49D94379EC1}" presName="hierChild3" presStyleCnt="0"/>
      <dgm:spPr/>
    </dgm:pt>
    <dgm:pt modelId="{A9843539-C316-47F8-911D-5E983A53DF17}" type="pres">
      <dgm:prSet presAssocID="{89A0A891-635A-4869-A06B-3471E602AB89}" presName="Name17" presStyleLbl="parChTrans1D3" presStyleIdx="0" presStyleCnt="5"/>
      <dgm:spPr/>
    </dgm:pt>
    <dgm:pt modelId="{D0996B2D-1F1A-483A-9BE7-42F4C76E3AA2}" type="pres">
      <dgm:prSet presAssocID="{B43A430C-2982-4F48-93D7-23BD92073DE6}" presName="hierRoot3" presStyleCnt="0"/>
      <dgm:spPr/>
    </dgm:pt>
    <dgm:pt modelId="{104B955C-488F-42BC-A6A1-7E6CDDB175C5}" type="pres">
      <dgm:prSet presAssocID="{B43A430C-2982-4F48-93D7-23BD92073DE6}" presName="composite3" presStyleCnt="0"/>
      <dgm:spPr/>
    </dgm:pt>
    <dgm:pt modelId="{88EA1EEE-4A21-48EB-B0E7-429630EE2A80}" type="pres">
      <dgm:prSet presAssocID="{B43A430C-2982-4F48-93D7-23BD92073DE6}" presName="background3" presStyleLbl="node3" presStyleIdx="0" presStyleCnt="5"/>
      <dgm:spPr/>
    </dgm:pt>
    <dgm:pt modelId="{2921A957-AA72-45A6-A2F7-91AD26B67B47}" type="pres">
      <dgm:prSet presAssocID="{B43A430C-2982-4F48-93D7-23BD92073DE6}" presName="text3" presStyleLbl="fgAcc3" presStyleIdx="0" presStyleCnt="5">
        <dgm:presLayoutVars>
          <dgm:chPref val="3"/>
        </dgm:presLayoutVars>
      </dgm:prSet>
      <dgm:spPr/>
    </dgm:pt>
    <dgm:pt modelId="{C040EDA4-307E-4BD9-9FA5-47FDE4B0C815}" type="pres">
      <dgm:prSet presAssocID="{B43A430C-2982-4F48-93D7-23BD92073DE6}" presName="hierChild4" presStyleCnt="0"/>
      <dgm:spPr/>
    </dgm:pt>
    <dgm:pt modelId="{DB25E2FC-5F52-41E9-A565-1D58451B3A2D}" type="pres">
      <dgm:prSet presAssocID="{EDD458FC-2097-4E78-9743-A811D42BBD0C}" presName="Name17" presStyleLbl="parChTrans1D3" presStyleIdx="1" presStyleCnt="5"/>
      <dgm:spPr/>
    </dgm:pt>
    <dgm:pt modelId="{1C980387-B7DC-448E-B965-E239C9FFBD6F}" type="pres">
      <dgm:prSet presAssocID="{ECA62D52-D185-4CB2-9B25-D042685F23F5}" presName="hierRoot3" presStyleCnt="0"/>
      <dgm:spPr/>
    </dgm:pt>
    <dgm:pt modelId="{6E7D80FD-59A5-4BF0-B4AC-EDF326D20A8B}" type="pres">
      <dgm:prSet presAssocID="{ECA62D52-D185-4CB2-9B25-D042685F23F5}" presName="composite3" presStyleCnt="0"/>
      <dgm:spPr/>
    </dgm:pt>
    <dgm:pt modelId="{B9DC6F70-FE2E-483E-9742-2BD9F202F4F8}" type="pres">
      <dgm:prSet presAssocID="{ECA62D52-D185-4CB2-9B25-D042685F23F5}" presName="background3" presStyleLbl="node3" presStyleIdx="1" presStyleCnt="5"/>
      <dgm:spPr/>
    </dgm:pt>
    <dgm:pt modelId="{2071FAAD-E0CC-4CDA-9B1B-F05B174C7978}" type="pres">
      <dgm:prSet presAssocID="{ECA62D52-D185-4CB2-9B25-D042685F23F5}" presName="text3" presStyleLbl="fgAcc3" presStyleIdx="1" presStyleCnt="5">
        <dgm:presLayoutVars>
          <dgm:chPref val="3"/>
        </dgm:presLayoutVars>
      </dgm:prSet>
      <dgm:spPr/>
    </dgm:pt>
    <dgm:pt modelId="{9E7AFAC2-D243-4498-A94E-B5FE84E0EB3E}" type="pres">
      <dgm:prSet presAssocID="{ECA62D52-D185-4CB2-9B25-D042685F23F5}" presName="hierChild4" presStyleCnt="0"/>
      <dgm:spPr/>
    </dgm:pt>
    <dgm:pt modelId="{AB9251BC-C3DB-4C85-8A87-AF57E6B08D9C}" type="pres">
      <dgm:prSet presAssocID="{18AA0EDE-CAFE-4380-B8D8-74BCAF2CAF66}" presName="Name17" presStyleLbl="parChTrans1D3" presStyleIdx="2" presStyleCnt="5"/>
      <dgm:spPr/>
    </dgm:pt>
    <dgm:pt modelId="{FC295C64-A780-4C25-9905-8AB32339BDBE}" type="pres">
      <dgm:prSet presAssocID="{B80DDAA5-0A2A-43C1-B628-402B5035381D}" presName="hierRoot3" presStyleCnt="0"/>
      <dgm:spPr/>
    </dgm:pt>
    <dgm:pt modelId="{55CB4922-A0F9-4B0D-A4BF-C120F077A24E}" type="pres">
      <dgm:prSet presAssocID="{B80DDAA5-0A2A-43C1-B628-402B5035381D}" presName="composite3" presStyleCnt="0"/>
      <dgm:spPr/>
    </dgm:pt>
    <dgm:pt modelId="{FBEC67D4-7E3B-4BDE-B083-745D1D498110}" type="pres">
      <dgm:prSet presAssocID="{B80DDAA5-0A2A-43C1-B628-402B5035381D}" presName="background3" presStyleLbl="node3" presStyleIdx="2" presStyleCnt="5"/>
      <dgm:spPr/>
    </dgm:pt>
    <dgm:pt modelId="{08E95200-DADA-4DAE-9B09-5F3BB5C66604}" type="pres">
      <dgm:prSet presAssocID="{B80DDAA5-0A2A-43C1-B628-402B5035381D}" presName="text3" presStyleLbl="fgAcc3" presStyleIdx="2" presStyleCnt="5">
        <dgm:presLayoutVars>
          <dgm:chPref val="3"/>
        </dgm:presLayoutVars>
      </dgm:prSet>
      <dgm:spPr/>
    </dgm:pt>
    <dgm:pt modelId="{25590A0D-A4A5-42CD-A91D-279DFEBC81B7}" type="pres">
      <dgm:prSet presAssocID="{B80DDAA5-0A2A-43C1-B628-402B5035381D}" presName="hierChild4" presStyleCnt="0"/>
      <dgm:spPr/>
    </dgm:pt>
    <dgm:pt modelId="{D62A3F2E-C9CB-4680-BEB3-DDAEB5FBA069}" type="pres">
      <dgm:prSet presAssocID="{35FA80A9-C8A7-40D7-9ACD-089882D9853C}" presName="Name17" presStyleLbl="parChTrans1D3" presStyleIdx="3" presStyleCnt="5"/>
      <dgm:spPr/>
    </dgm:pt>
    <dgm:pt modelId="{24920ACB-B6FC-41A0-9355-15634831A366}" type="pres">
      <dgm:prSet presAssocID="{9404C4F1-5C5B-4F54-ABA2-A6F8EE53E2CF}" presName="hierRoot3" presStyleCnt="0"/>
      <dgm:spPr/>
    </dgm:pt>
    <dgm:pt modelId="{0F42DF12-1FB8-487E-B6F2-53BE2A49125C}" type="pres">
      <dgm:prSet presAssocID="{9404C4F1-5C5B-4F54-ABA2-A6F8EE53E2CF}" presName="composite3" presStyleCnt="0"/>
      <dgm:spPr/>
    </dgm:pt>
    <dgm:pt modelId="{16704BA1-1A47-4381-940B-A7BF9BDAD6F1}" type="pres">
      <dgm:prSet presAssocID="{9404C4F1-5C5B-4F54-ABA2-A6F8EE53E2CF}" presName="background3" presStyleLbl="node3" presStyleIdx="3" presStyleCnt="5"/>
      <dgm:spPr/>
    </dgm:pt>
    <dgm:pt modelId="{7EEA0E1B-9F6E-45D8-80F1-D6F656AA2BCD}" type="pres">
      <dgm:prSet presAssocID="{9404C4F1-5C5B-4F54-ABA2-A6F8EE53E2CF}" presName="text3" presStyleLbl="fgAcc3" presStyleIdx="3" presStyleCnt="5">
        <dgm:presLayoutVars>
          <dgm:chPref val="3"/>
        </dgm:presLayoutVars>
      </dgm:prSet>
      <dgm:spPr/>
    </dgm:pt>
    <dgm:pt modelId="{A01CF7C0-AFF0-4106-9E40-1F0144FDB8B2}" type="pres">
      <dgm:prSet presAssocID="{9404C4F1-5C5B-4F54-ABA2-A6F8EE53E2CF}" presName="hierChild4" presStyleCnt="0"/>
      <dgm:spPr/>
    </dgm:pt>
    <dgm:pt modelId="{D3CF17DC-E0EB-4AA2-9D2A-05A212B2E34D}" type="pres">
      <dgm:prSet presAssocID="{AFC3AFC0-3193-4EC7-A1BB-C1D3D84FD5FF}" presName="Name10" presStyleLbl="parChTrans1D2" presStyleIdx="1" presStyleCnt="2"/>
      <dgm:spPr/>
    </dgm:pt>
    <dgm:pt modelId="{601E0EA0-9138-403D-ACE1-7F65B7B2385C}" type="pres">
      <dgm:prSet presAssocID="{E109FEB4-BBA9-4D1E-BF77-13B77F685D9B}" presName="hierRoot2" presStyleCnt="0"/>
      <dgm:spPr/>
    </dgm:pt>
    <dgm:pt modelId="{B5BE8943-3FFA-4481-AE9B-A4DACB1EEF78}" type="pres">
      <dgm:prSet presAssocID="{E109FEB4-BBA9-4D1E-BF77-13B77F685D9B}" presName="composite2" presStyleCnt="0"/>
      <dgm:spPr/>
    </dgm:pt>
    <dgm:pt modelId="{EEFAAA82-CA1A-45F4-AD98-DA3D804C6374}" type="pres">
      <dgm:prSet presAssocID="{E109FEB4-BBA9-4D1E-BF77-13B77F685D9B}" presName="background2" presStyleLbl="node2" presStyleIdx="1" presStyleCnt="2"/>
      <dgm:spPr/>
    </dgm:pt>
    <dgm:pt modelId="{BBB8EDAE-F12F-4B90-9A04-5236E4507EA8}" type="pres">
      <dgm:prSet presAssocID="{E109FEB4-BBA9-4D1E-BF77-13B77F685D9B}" presName="text2" presStyleLbl="fgAcc2" presStyleIdx="1" presStyleCnt="2">
        <dgm:presLayoutVars>
          <dgm:chPref val="3"/>
        </dgm:presLayoutVars>
      </dgm:prSet>
      <dgm:spPr/>
    </dgm:pt>
    <dgm:pt modelId="{8899BAA8-D881-42AE-B0D6-FC96DD1ADCB9}" type="pres">
      <dgm:prSet presAssocID="{E109FEB4-BBA9-4D1E-BF77-13B77F685D9B}" presName="hierChild3" presStyleCnt="0"/>
      <dgm:spPr/>
    </dgm:pt>
    <dgm:pt modelId="{A44C25FC-BC39-4C87-9248-2EB2F8B8A5B5}" type="pres">
      <dgm:prSet presAssocID="{883F3F2C-B77B-45FC-B449-4DD234168FB2}" presName="Name17" presStyleLbl="parChTrans1D3" presStyleIdx="4" presStyleCnt="5"/>
      <dgm:spPr/>
    </dgm:pt>
    <dgm:pt modelId="{958B4C81-CE31-4FFB-95AA-00E66B903BB4}" type="pres">
      <dgm:prSet presAssocID="{3868F900-4AA8-454C-8C99-3D517F309474}" presName="hierRoot3" presStyleCnt="0"/>
      <dgm:spPr/>
    </dgm:pt>
    <dgm:pt modelId="{B9F435E7-206D-4DF3-8DDA-279D652BB1B2}" type="pres">
      <dgm:prSet presAssocID="{3868F900-4AA8-454C-8C99-3D517F309474}" presName="composite3" presStyleCnt="0"/>
      <dgm:spPr/>
    </dgm:pt>
    <dgm:pt modelId="{FFD8D808-F2B7-42C3-A6B2-D5B75D5EEBA5}" type="pres">
      <dgm:prSet presAssocID="{3868F900-4AA8-454C-8C99-3D517F309474}" presName="background3" presStyleLbl="node3" presStyleIdx="4" presStyleCnt="5"/>
      <dgm:spPr/>
    </dgm:pt>
    <dgm:pt modelId="{F3F74F3A-23B9-477B-B34B-B9AA3DBD4E32}" type="pres">
      <dgm:prSet presAssocID="{3868F900-4AA8-454C-8C99-3D517F309474}" presName="text3" presStyleLbl="fgAcc3" presStyleIdx="4" presStyleCnt="5" custScaleX="98640" custScaleY="122703">
        <dgm:presLayoutVars>
          <dgm:chPref val="3"/>
        </dgm:presLayoutVars>
      </dgm:prSet>
      <dgm:spPr/>
    </dgm:pt>
    <dgm:pt modelId="{A85CA910-6420-4DD2-95F2-31DA912A2C14}" type="pres">
      <dgm:prSet presAssocID="{3868F900-4AA8-454C-8C99-3D517F309474}" presName="hierChild4" presStyleCnt="0"/>
      <dgm:spPr/>
    </dgm:pt>
  </dgm:ptLst>
  <dgm:cxnLst>
    <dgm:cxn modelId="{7A1AB700-9BD3-477E-8BFD-D150828F9860}" srcId="{E109FEB4-BBA9-4D1E-BF77-13B77F685D9B}" destId="{3868F900-4AA8-454C-8C99-3D517F309474}" srcOrd="0" destOrd="0" parTransId="{883F3F2C-B77B-45FC-B449-4DD234168FB2}" sibTransId="{2DDB27F2-28E7-477A-A543-07C604AC759C}"/>
    <dgm:cxn modelId="{584F3D11-CAD8-484C-B83B-BAF1ABE85401}" srcId="{26011502-7725-4E20-9061-C72701EF5D50}" destId="{E109FEB4-BBA9-4D1E-BF77-13B77F685D9B}" srcOrd="1" destOrd="0" parTransId="{AFC3AFC0-3193-4EC7-A1BB-C1D3D84FD5FF}" sibTransId="{F89918E9-5B12-4104-A002-2D4686CD2AC1}"/>
    <dgm:cxn modelId="{CF43D916-5118-42FE-88A9-033456EF720A}" type="presOf" srcId="{C424DA01-5ED2-4F61-B8D1-E49D94379EC1}" destId="{90B6201E-030C-4302-A03D-C955C29E6AC2}" srcOrd="0" destOrd="0" presId="urn:microsoft.com/office/officeart/2005/8/layout/hierarchy1"/>
    <dgm:cxn modelId="{5DF51D64-C1FF-4CEA-9E4E-40CB63EBDDC8}" type="presOf" srcId="{35FA80A9-C8A7-40D7-9ACD-089882D9853C}" destId="{D62A3F2E-C9CB-4680-BEB3-DDAEB5FBA069}" srcOrd="0" destOrd="0" presId="urn:microsoft.com/office/officeart/2005/8/layout/hierarchy1"/>
    <dgm:cxn modelId="{8C58E648-D689-442D-8F25-AC30990C3DE0}" type="presOf" srcId="{ECA62D52-D185-4CB2-9B25-D042685F23F5}" destId="{2071FAAD-E0CC-4CDA-9B1B-F05B174C7978}" srcOrd="0" destOrd="0" presId="urn:microsoft.com/office/officeart/2005/8/layout/hierarchy1"/>
    <dgm:cxn modelId="{505CC86D-1113-43BB-A5D4-E4E255330EAC}" srcId="{C424DA01-5ED2-4F61-B8D1-E49D94379EC1}" destId="{B43A430C-2982-4F48-93D7-23BD92073DE6}" srcOrd="0" destOrd="0" parTransId="{89A0A891-635A-4869-A06B-3471E602AB89}" sibTransId="{AB114D6C-5793-4002-8E8B-2E1DE3BDE523}"/>
    <dgm:cxn modelId="{3F94234E-5EF0-4F92-9CC9-B7F6A3DEFD95}" srcId="{C424DA01-5ED2-4F61-B8D1-E49D94379EC1}" destId="{9404C4F1-5C5B-4F54-ABA2-A6F8EE53E2CF}" srcOrd="3" destOrd="0" parTransId="{35FA80A9-C8A7-40D7-9ACD-089882D9853C}" sibTransId="{EE441D54-CDD0-47A1-BB3F-21ABCC010DBF}"/>
    <dgm:cxn modelId="{76089150-7FAE-450E-A054-9D98EDBCA2A2}" srcId="{C424DA01-5ED2-4F61-B8D1-E49D94379EC1}" destId="{ECA62D52-D185-4CB2-9B25-D042685F23F5}" srcOrd="1" destOrd="0" parTransId="{EDD458FC-2097-4E78-9743-A811D42BBD0C}" sibTransId="{D19CB02F-F6D7-4C17-A359-69C275536662}"/>
    <dgm:cxn modelId="{826D6355-37D0-4C62-9211-D577B710359C}" type="presOf" srcId="{883F3F2C-B77B-45FC-B449-4DD234168FB2}" destId="{A44C25FC-BC39-4C87-9248-2EB2F8B8A5B5}" srcOrd="0" destOrd="0" presId="urn:microsoft.com/office/officeart/2005/8/layout/hierarchy1"/>
    <dgm:cxn modelId="{4640A675-6EFB-407F-8292-CAB0B17F9A1D}" type="presOf" srcId="{B80DDAA5-0A2A-43C1-B628-402B5035381D}" destId="{08E95200-DADA-4DAE-9B09-5F3BB5C66604}" srcOrd="0" destOrd="0" presId="urn:microsoft.com/office/officeart/2005/8/layout/hierarchy1"/>
    <dgm:cxn modelId="{C5B15658-63F7-444A-8B00-6DC7B847CE7E}" type="presOf" srcId="{18AA0EDE-CAFE-4380-B8D8-74BCAF2CAF66}" destId="{AB9251BC-C3DB-4C85-8A87-AF57E6B08D9C}" srcOrd="0" destOrd="0" presId="urn:microsoft.com/office/officeart/2005/8/layout/hierarchy1"/>
    <dgm:cxn modelId="{347BE085-D229-42E1-919B-5FBA4142567F}" type="presOf" srcId="{4922CFF6-4544-48ED-8C22-650267D7ADDB}" destId="{0EC5BA3A-9763-46BC-A536-8B8B2BC377DA}" srcOrd="0" destOrd="0" presId="urn:microsoft.com/office/officeart/2005/8/layout/hierarchy1"/>
    <dgm:cxn modelId="{4F8B3F90-6073-481A-BA94-229E02FCC3C1}" type="presOf" srcId="{95795B7F-1F23-466C-9B18-DFBBDBD5E253}" destId="{99703460-9023-4DE0-B430-9C2F8764E8F9}" srcOrd="0" destOrd="0" presId="urn:microsoft.com/office/officeart/2005/8/layout/hierarchy1"/>
    <dgm:cxn modelId="{0001C292-B240-4B9E-8399-13145DBE2A8A}" type="presOf" srcId="{26011502-7725-4E20-9061-C72701EF5D50}" destId="{39839F2F-4825-46D4-8BD6-702E199777D3}" srcOrd="0" destOrd="0" presId="urn:microsoft.com/office/officeart/2005/8/layout/hierarchy1"/>
    <dgm:cxn modelId="{B722269D-65EC-46CD-A35C-B908A45F2D44}" srcId="{26011502-7725-4E20-9061-C72701EF5D50}" destId="{C424DA01-5ED2-4F61-B8D1-E49D94379EC1}" srcOrd="0" destOrd="0" parTransId="{95795B7F-1F23-466C-9B18-DFBBDBD5E253}" sibTransId="{7019BA40-577B-482C-8119-F996EDF45946}"/>
    <dgm:cxn modelId="{A01AFCAA-F04C-42DD-B64B-B3F1DD5CD6EA}" type="presOf" srcId="{3868F900-4AA8-454C-8C99-3D517F309474}" destId="{F3F74F3A-23B9-477B-B34B-B9AA3DBD4E32}" srcOrd="0" destOrd="0" presId="urn:microsoft.com/office/officeart/2005/8/layout/hierarchy1"/>
    <dgm:cxn modelId="{6DD41BB1-FB88-44D7-8BAF-824955FFF5C4}" type="presOf" srcId="{9404C4F1-5C5B-4F54-ABA2-A6F8EE53E2CF}" destId="{7EEA0E1B-9F6E-45D8-80F1-D6F656AA2BCD}" srcOrd="0" destOrd="0" presId="urn:microsoft.com/office/officeart/2005/8/layout/hierarchy1"/>
    <dgm:cxn modelId="{C3675DC8-4B55-4B25-870E-8E44309C3DA5}" srcId="{C424DA01-5ED2-4F61-B8D1-E49D94379EC1}" destId="{B80DDAA5-0A2A-43C1-B628-402B5035381D}" srcOrd="2" destOrd="0" parTransId="{18AA0EDE-CAFE-4380-B8D8-74BCAF2CAF66}" sibTransId="{55D8EBEF-49A1-4B06-B0B6-E495C13A371E}"/>
    <dgm:cxn modelId="{7D2689CB-D5B1-41F5-9377-7A8739A0C786}" type="presOf" srcId="{EDD458FC-2097-4E78-9743-A811D42BBD0C}" destId="{DB25E2FC-5F52-41E9-A565-1D58451B3A2D}" srcOrd="0" destOrd="0" presId="urn:microsoft.com/office/officeart/2005/8/layout/hierarchy1"/>
    <dgm:cxn modelId="{E0B343CC-BB69-4CFA-935F-522473434B82}" srcId="{4922CFF6-4544-48ED-8C22-650267D7ADDB}" destId="{26011502-7725-4E20-9061-C72701EF5D50}" srcOrd="0" destOrd="0" parTransId="{99060A4A-5141-4C33-98D3-EB3BC0CE42E3}" sibTransId="{5E0AC5D8-9598-4E99-B7A9-9574A76BF114}"/>
    <dgm:cxn modelId="{F43077CC-77BB-4F4C-9004-AAFF5F19CBBE}" type="presOf" srcId="{B43A430C-2982-4F48-93D7-23BD92073DE6}" destId="{2921A957-AA72-45A6-A2F7-91AD26B67B47}" srcOrd="0" destOrd="0" presId="urn:microsoft.com/office/officeart/2005/8/layout/hierarchy1"/>
    <dgm:cxn modelId="{A0252DCD-CE37-47A3-9A32-B83EF7A3543C}" type="presOf" srcId="{AFC3AFC0-3193-4EC7-A1BB-C1D3D84FD5FF}" destId="{D3CF17DC-E0EB-4AA2-9D2A-05A212B2E34D}" srcOrd="0" destOrd="0" presId="urn:microsoft.com/office/officeart/2005/8/layout/hierarchy1"/>
    <dgm:cxn modelId="{1784AAD0-7FC0-43A0-B434-0605093B3EF5}" type="presOf" srcId="{89A0A891-635A-4869-A06B-3471E602AB89}" destId="{A9843539-C316-47F8-911D-5E983A53DF17}" srcOrd="0" destOrd="0" presId="urn:microsoft.com/office/officeart/2005/8/layout/hierarchy1"/>
    <dgm:cxn modelId="{89D055DB-D5AA-40B4-983B-C57CE63799DC}" type="presOf" srcId="{E109FEB4-BBA9-4D1E-BF77-13B77F685D9B}" destId="{BBB8EDAE-F12F-4B90-9A04-5236E4507EA8}" srcOrd="0" destOrd="0" presId="urn:microsoft.com/office/officeart/2005/8/layout/hierarchy1"/>
    <dgm:cxn modelId="{38D7ADD9-0759-489B-B68D-A389A99E6C0E}" type="presParOf" srcId="{0EC5BA3A-9763-46BC-A536-8B8B2BC377DA}" destId="{6216A5A1-C0DD-410D-8954-E53083D6B88A}" srcOrd="0" destOrd="0" presId="urn:microsoft.com/office/officeart/2005/8/layout/hierarchy1"/>
    <dgm:cxn modelId="{9AA5C060-72AE-46DA-8818-0B7ED6D6744C}" type="presParOf" srcId="{6216A5A1-C0DD-410D-8954-E53083D6B88A}" destId="{21CC8883-C5F1-41BD-9DFE-3681E5E0580E}" srcOrd="0" destOrd="0" presId="urn:microsoft.com/office/officeart/2005/8/layout/hierarchy1"/>
    <dgm:cxn modelId="{C321134C-E11E-40F6-9914-CD365B3B7225}" type="presParOf" srcId="{21CC8883-C5F1-41BD-9DFE-3681E5E0580E}" destId="{0933490F-70C6-4B20-9189-394865B25AE8}" srcOrd="0" destOrd="0" presId="urn:microsoft.com/office/officeart/2005/8/layout/hierarchy1"/>
    <dgm:cxn modelId="{80E9DB3A-83AF-474F-878D-3664AB8444D7}" type="presParOf" srcId="{21CC8883-C5F1-41BD-9DFE-3681E5E0580E}" destId="{39839F2F-4825-46D4-8BD6-702E199777D3}" srcOrd="1" destOrd="0" presId="urn:microsoft.com/office/officeart/2005/8/layout/hierarchy1"/>
    <dgm:cxn modelId="{57546C75-762D-496E-A803-13A4794242A2}" type="presParOf" srcId="{6216A5A1-C0DD-410D-8954-E53083D6B88A}" destId="{36A90968-93A8-444B-B6AC-C3447D728E41}" srcOrd="1" destOrd="0" presId="urn:microsoft.com/office/officeart/2005/8/layout/hierarchy1"/>
    <dgm:cxn modelId="{192EA595-1F06-4668-A242-AEE79DB216FD}" type="presParOf" srcId="{36A90968-93A8-444B-B6AC-C3447D728E41}" destId="{99703460-9023-4DE0-B430-9C2F8764E8F9}" srcOrd="0" destOrd="0" presId="urn:microsoft.com/office/officeart/2005/8/layout/hierarchy1"/>
    <dgm:cxn modelId="{4D221BB5-BB0B-4BCF-A4B9-88FDAA883269}" type="presParOf" srcId="{36A90968-93A8-444B-B6AC-C3447D728E41}" destId="{C6CEB125-BE43-4E10-8D17-91E1F15F7F5C}" srcOrd="1" destOrd="0" presId="urn:microsoft.com/office/officeart/2005/8/layout/hierarchy1"/>
    <dgm:cxn modelId="{68F065FC-857F-4D06-8792-2804E6EB09E0}" type="presParOf" srcId="{C6CEB125-BE43-4E10-8D17-91E1F15F7F5C}" destId="{0C4D14C6-583C-4011-B4CF-A4F19B0CEA0E}" srcOrd="0" destOrd="0" presId="urn:microsoft.com/office/officeart/2005/8/layout/hierarchy1"/>
    <dgm:cxn modelId="{B01A959F-16CB-45E3-ABA9-8947FBE12C12}" type="presParOf" srcId="{0C4D14C6-583C-4011-B4CF-A4F19B0CEA0E}" destId="{F159F769-C29B-4956-BEB5-651748C32AFD}" srcOrd="0" destOrd="0" presId="urn:microsoft.com/office/officeart/2005/8/layout/hierarchy1"/>
    <dgm:cxn modelId="{A37E316B-B5D4-4587-A1A6-1D2BE5A8AE8B}" type="presParOf" srcId="{0C4D14C6-583C-4011-B4CF-A4F19B0CEA0E}" destId="{90B6201E-030C-4302-A03D-C955C29E6AC2}" srcOrd="1" destOrd="0" presId="urn:microsoft.com/office/officeart/2005/8/layout/hierarchy1"/>
    <dgm:cxn modelId="{291AEB54-99EF-4E41-B46F-28E838C35064}" type="presParOf" srcId="{C6CEB125-BE43-4E10-8D17-91E1F15F7F5C}" destId="{B80EF6CB-46ED-4622-8C89-79E1DA5FE4B8}" srcOrd="1" destOrd="0" presId="urn:microsoft.com/office/officeart/2005/8/layout/hierarchy1"/>
    <dgm:cxn modelId="{C43DAB61-6EF0-4770-9578-B2DF68BF2AD6}" type="presParOf" srcId="{B80EF6CB-46ED-4622-8C89-79E1DA5FE4B8}" destId="{A9843539-C316-47F8-911D-5E983A53DF17}" srcOrd="0" destOrd="0" presId="urn:microsoft.com/office/officeart/2005/8/layout/hierarchy1"/>
    <dgm:cxn modelId="{B191B370-3C45-47D3-8A9E-7CC395983470}" type="presParOf" srcId="{B80EF6CB-46ED-4622-8C89-79E1DA5FE4B8}" destId="{D0996B2D-1F1A-483A-9BE7-42F4C76E3AA2}" srcOrd="1" destOrd="0" presId="urn:microsoft.com/office/officeart/2005/8/layout/hierarchy1"/>
    <dgm:cxn modelId="{B21DACB6-1935-4E70-A406-BA5A5B81C941}" type="presParOf" srcId="{D0996B2D-1F1A-483A-9BE7-42F4C76E3AA2}" destId="{104B955C-488F-42BC-A6A1-7E6CDDB175C5}" srcOrd="0" destOrd="0" presId="urn:microsoft.com/office/officeart/2005/8/layout/hierarchy1"/>
    <dgm:cxn modelId="{9F8A05D0-A90B-4303-A1C8-1975A3EC70BD}" type="presParOf" srcId="{104B955C-488F-42BC-A6A1-7E6CDDB175C5}" destId="{88EA1EEE-4A21-48EB-B0E7-429630EE2A80}" srcOrd="0" destOrd="0" presId="urn:microsoft.com/office/officeart/2005/8/layout/hierarchy1"/>
    <dgm:cxn modelId="{0271D3A3-3777-4A31-BE86-582B4B4DC584}" type="presParOf" srcId="{104B955C-488F-42BC-A6A1-7E6CDDB175C5}" destId="{2921A957-AA72-45A6-A2F7-91AD26B67B47}" srcOrd="1" destOrd="0" presId="urn:microsoft.com/office/officeart/2005/8/layout/hierarchy1"/>
    <dgm:cxn modelId="{23F21A21-E8FA-4E8A-B18F-3BEF7867E27D}" type="presParOf" srcId="{D0996B2D-1F1A-483A-9BE7-42F4C76E3AA2}" destId="{C040EDA4-307E-4BD9-9FA5-47FDE4B0C815}" srcOrd="1" destOrd="0" presId="urn:microsoft.com/office/officeart/2005/8/layout/hierarchy1"/>
    <dgm:cxn modelId="{13D2F058-A39C-4861-B458-81087A89A870}" type="presParOf" srcId="{B80EF6CB-46ED-4622-8C89-79E1DA5FE4B8}" destId="{DB25E2FC-5F52-41E9-A565-1D58451B3A2D}" srcOrd="2" destOrd="0" presId="urn:microsoft.com/office/officeart/2005/8/layout/hierarchy1"/>
    <dgm:cxn modelId="{45F15C4A-7882-4CB0-88B5-FECB11CD3DCE}" type="presParOf" srcId="{B80EF6CB-46ED-4622-8C89-79E1DA5FE4B8}" destId="{1C980387-B7DC-448E-B965-E239C9FFBD6F}" srcOrd="3" destOrd="0" presId="urn:microsoft.com/office/officeart/2005/8/layout/hierarchy1"/>
    <dgm:cxn modelId="{51D0568F-A207-43B4-8076-946DAAD0104A}" type="presParOf" srcId="{1C980387-B7DC-448E-B965-E239C9FFBD6F}" destId="{6E7D80FD-59A5-4BF0-B4AC-EDF326D20A8B}" srcOrd="0" destOrd="0" presId="urn:microsoft.com/office/officeart/2005/8/layout/hierarchy1"/>
    <dgm:cxn modelId="{D84391B9-32EA-4B3C-B6EF-AA9D1336FAD3}" type="presParOf" srcId="{6E7D80FD-59A5-4BF0-B4AC-EDF326D20A8B}" destId="{B9DC6F70-FE2E-483E-9742-2BD9F202F4F8}" srcOrd="0" destOrd="0" presId="urn:microsoft.com/office/officeart/2005/8/layout/hierarchy1"/>
    <dgm:cxn modelId="{B4697CFD-C818-451A-8865-17456A435717}" type="presParOf" srcId="{6E7D80FD-59A5-4BF0-B4AC-EDF326D20A8B}" destId="{2071FAAD-E0CC-4CDA-9B1B-F05B174C7978}" srcOrd="1" destOrd="0" presId="urn:microsoft.com/office/officeart/2005/8/layout/hierarchy1"/>
    <dgm:cxn modelId="{70A3E22B-8338-4270-882F-71200CCBC0C9}" type="presParOf" srcId="{1C980387-B7DC-448E-B965-E239C9FFBD6F}" destId="{9E7AFAC2-D243-4498-A94E-B5FE84E0EB3E}" srcOrd="1" destOrd="0" presId="urn:microsoft.com/office/officeart/2005/8/layout/hierarchy1"/>
    <dgm:cxn modelId="{21F3D5BC-BE67-414E-B13D-4FBD0BA9B123}" type="presParOf" srcId="{B80EF6CB-46ED-4622-8C89-79E1DA5FE4B8}" destId="{AB9251BC-C3DB-4C85-8A87-AF57E6B08D9C}" srcOrd="4" destOrd="0" presId="urn:microsoft.com/office/officeart/2005/8/layout/hierarchy1"/>
    <dgm:cxn modelId="{22370BE7-1FEE-4646-BB3E-7666EA475DBC}" type="presParOf" srcId="{B80EF6CB-46ED-4622-8C89-79E1DA5FE4B8}" destId="{FC295C64-A780-4C25-9905-8AB32339BDBE}" srcOrd="5" destOrd="0" presId="urn:microsoft.com/office/officeart/2005/8/layout/hierarchy1"/>
    <dgm:cxn modelId="{696F39E4-A840-4E4C-BEAF-4041AC067C52}" type="presParOf" srcId="{FC295C64-A780-4C25-9905-8AB32339BDBE}" destId="{55CB4922-A0F9-4B0D-A4BF-C120F077A24E}" srcOrd="0" destOrd="0" presId="urn:microsoft.com/office/officeart/2005/8/layout/hierarchy1"/>
    <dgm:cxn modelId="{94CD6236-AFC5-4BB1-BD36-96CAB858A92D}" type="presParOf" srcId="{55CB4922-A0F9-4B0D-A4BF-C120F077A24E}" destId="{FBEC67D4-7E3B-4BDE-B083-745D1D498110}" srcOrd="0" destOrd="0" presId="urn:microsoft.com/office/officeart/2005/8/layout/hierarchy1"/>
    <dgm:cxn modelId="{307D2495-85B0-4797-A66F-37EAAF1F8BEE}" type="presParOf" srcId="{55CB4922-A0F9-4B0D-A4BF-C120F077A24E}" destId="{08E95200-DADA-4DAE-9B09-5F3BB5C66604}" srcOrd="1" destOrd="0" presId="urn:microsoft.com/office/officeart/2005/8/layout/hierarchy1"/>
    <dgm:cxn modelId="{936A8386-891F-4737-B73A-75BD27E4F06A}" type="presParOf" srcId="{FC295C64-A780-4C25-9905-8AB32339BDBE}" destId="{25590A0D-A4A5-42CD-A91D-279DFEBC81B7}" srcOrd="1" destOrd="0" presId="urn:microsoft.com/office/officeart/2005/8/layout/hierarchy1"/>
    <dgm:cxn modelId="{5E76E381-EC82-4EE6-BACF-613C25B6CD7F}" type="presParOf" srcId="{B80EF6CB-46ED-4622-8C89-79E1DA5FE4B8}" destId="{D62A3F2E-C9CB-4680-BEB3-DDAEB5FBA069}" srcOrd="6" destOrd="0" presId="urn:microsoft.com/office/officeart/2005/8/layout/hierarchy1"/>
    <dgm:cxn modelId="{E0633902-EB11-4654-AC4F-1C2804939289}" type="presParOf" srcId="{B80EF6CB-46ED-4622-8C89-79E1DA5FE4B8}" destId="{24920ACB-B6FC-41A0-9355-15634831A366}" srcOrd="7" destOrd="0" presId="urn:microsoft.com/office/officeart/2005/8/layout/hierarchy1"/>
    <dgm:cxn modelId="{C9345DFC-6B45-4A45-BDBB-7DCED35509F9}" type="presParOf" srcId="{24920ACB-B6FC-41A0-9355-15634831A366}" destId="{0F42DF12-1FB8-487E-B6F2-53BE2A49125C}" srcOrd="0" destOrd="0" presId="urn:microsoft.com/office/officeart/2005/8/layout/hierarchy1"/>
    <dgm:cxn modelId="{EC427B0D-341B-4BB3-96F5-409B4DF6388A}" type="presParOf" srcId="{0F42DF12-1FB8-487E-B6F2-53BE2A49125C}" destId="{16704BA1-1A47-4381-940B-A7BF9BDAD6F1}" srcOrd="0" destOrd="0" presId="urn:microsoft.com/office/officeart/2005/8/layout/hierarchy1"/>
    <dgm:cxn modelId="{0B7D7A4A-C6D9-4B97-B01C-86C929DFB154}" type="presParOf" srcId="{0F42DF12-1FB8-487E-B6F2-53BE2A49125C}" destId="{7EEA0E1B-9F6E-45D8-80F1-D6F656AA2BCD}" srcOrd="1" destOrd="0" presId="urn:microsoft.com/office/officeart/2005/8/layout/hierarchy1"/>
    <dgm:cxn modelId="{EED9CA48-CBDD-4883-8299-2D39A759110E}" type="presParOf" srcId="{24920ACB-B6FC-41A0-9355-15634831A366}" destId="{A01CF7C0-AFF0-4106-9E40-1F0144FDB8B2}" srcOrd="1" destOrd="0" presId="urn:microsoft.com/office/officeart/2005/8/layout/hierarchy1"/>
    <dgm:cxn modelId="{E613BB26-80C3-4C4D-B655-7E214AE9B5AB}" type="presParOf" srcId="{36A90968-93A8-444B-B6AC-C3447D728E41}" destId="{D3CF17DC-E0EB-4AA2-9D2A-05A212B2E34D}" srcOrd="2" destOrd="0" presId="urn:microsoft.com/office/officeart/2005/8/layout/hierarchy1"/>
    <dgm:cxn modelId="{838E7C51-901F-45AA-B4B2-29E346974D43}" type="presParOf" srcId="{36A90968-93A8-444B-B6AC-C3447D728E41}" destId="{601E0EA0-9138-403D-ACE1-7F65B7B2385C}" srcOrd="3" destOrd="0" presId="urn:microsoft.com/office/officeart/2005/8/layout/hierarchy1"/>
    <dgm:cxn modelId="{6F8BCD7E-3E80-4E93-9303-134487240957}" type="presParOf" srcId="{601E0EA0-9138-403D-ACE1-7F65B7B2385C}" destId="{B5BE8943-3FFA-4481-AE9B-A4DACB1EEF78}" srcOrd="0" destOrd="0" presId="urn:microsoft.com/office/officeart/2005/8/layout/hierarchy1"/>
    <dgm:cxn modelId="{19E73A2C-63DB-4B6D-80B6-6CC629908489}" type="presParOf" srcId="{B5BE8943-3FFA-4481-AE9B-A4DACB1EEF78}" destId="{EEFAAA82-CA1A-45F4-AD98-DA3D804C6374}" srcOrd="0" destOrd="0" presId="urn:microsoft.com/office/officeart/2005/8/layout/hierarchy1"/>
    <dgm:cxn modelId="{B1E3C6DA-27C1-4927-8902-EB5EA6DBE847}" type="presParOf" srcId="{B5BE8943-3FFA-4481-AE9B-A4DACB1EEF78}" destId="{BBB8EDAE-F12F-4B90-9A04-5236E4507EA8}" srcOrd="1" destOrd="0" presId="urn:microsoft.com/office/officeart/2005/8/layout/hierarchy1"/>
    <dgm:cxn modelId="{9A300EDD-9486-4B2F-823C-337B0784E73D}" type="presParOf" srcId="{601E0EA0-9138-403D-ACE1-7F65B7B2385C}" destId="{8899BAA8-D881-42AE-B0D6-FC96DD1ADCB9}" srcOrd="1" destOrd="0" presId="urn:microsoft.com/office/officeart/2005/8/layout/hierarchy1"/>
    <dgm:cxn modelId="{C3C23F45-C219-4362-9197-73307840235C}" type="presParOf" srcId="{8899BAA8-D881-42AE-B0D6-FC96DD1ADCB9}" destId="{A44C25FC-BC39-4C87-9248-2EB2F8B8A5B5}" srcOrd="0" destOrd="0" presId="urn:microsoft.com/office/officeart/2005/8/layout/hierarchy1"/>
    <dgm:cxn modelId="{D230FC3E-CC26-4C56-B2F1-DC5CB0BFC43E}" type="presParOf" srcId="{8899BAA8-D881-42AE-B0D6-FC96DD1ADCB9}" destId="{958B4C81-CE31-4FFB-95AA-00E66B903BB4}" srcOrd="1" destOrd="0" presId="urn:microsoft.com/office/officeart/2005/8/layout/hierarchy1"/>
    <dgm:cxn modelId="{179FF753-7C29-44EC-9794-C230C0E937D4}" type="presParOf" srcId="{958B4C81-CE31-4FFB-95AA-00E66B903BB4}" destId="{B9F435E7-206D-4DF3-8DDA-279D652BB1B2}" srcOrd="0" destOrd="0" presId="urn:microsoft.com/office/officeart/2005/8/layout/hierarchy1"/>
    <dgm:cxn modelId="{FB317978-40E3-438A-AD6A-0AB358175694}" type="presParOf" srcId="{B9F435E7-206D-4DF3-8DDA-279D652BB1B2}" destId="{FFD8D808-F2B7-42C3-A6B2-D5B75D5EEBA5}" srcOrd="0" destOrd="0" presId="urn:microsoft.com/office/officeart/2005/8/layout/hierarchy1"/>
    <dgm:cxn modelId="{DF373EE4-61B0-4229-9ECD-053284E367AB}" type="presParOf" srcId="{B9F435E7-206D-4DF3-8DDA-279D652BB1B2}" destId="{F3F74F3A-23B9-477B-B34B-B9AA3DBD4E32}" srcOrd="1" destOrd="0" presId="urn:microsoft.com/office/officeart/2005/8/layout/hierarchy1"/>
    <dgm:cxn modelId="{D9B646EC-3FB7-41C9-A2A4-FB09A18A1CC6}" type="presParOf" srcId="{958B4C81-CE31-4FFB-95AA-00E66B903BB4}" destId="{A85CA910-6420-4DD2-95F2-31DA912A2C14}"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604911-7B79-4610-937F-E950DE61ED52}" type="doc">
      <dgm:prSet loTypeId="urn:microsoft.com/office/officeart/2005/8/layout/hChevron3" loCatId="process" qsTypeId="urn:microsoft.com/office/officeart/2005/8/quickstyle/3d9" qsCatId="3D" csTypeId="urn:microsoft.com/office/officeart/2005/8/colors/colorful4" csCatId="colorful" phldr="1"/>
      <dgm:spPr/>
      <dgm:t>
        <a:bodyPr/>
        <a:lstStyle/>
        <a:p>
          <a:endParaRPr lang="en-GB"/>
        </a:p>
      </dgm:t>
    </dgm:pt>
    <dgm:pt modelId="{3B8B407A-32F1-486E-85B9-E2E0E95ED03C}">
      <dgm:prSet phldrT="[Text]"/>
      <dgm:spPr/>
      <dgm:t>
        <a:bodyPr/>
        <a:lstStyle/>
        <a:p>
          <a:r>
            <a:rPr lang="ar-SA"/>
            <a:t>البيانات</a:t>
          </a:r>
          <a:endParaRPr lang="en-GB" dirty="0"/>
        </a:p>
      </dgm:t>
    </dgm:pt>
    <dgm:pt modelId="{D40F57E4-66E0-46E6-BF05-D80AD7FB50A3}" type="parTrans" cxnId="{147F923B-F727-47C6-964A-4C32DAC1B5BD}">
      <dgm:prSet/>
      <dgm:spPr/>
      <dgm:t>
        <a:bodyPr/>
        <a:lstStyle/>
        <a:p>
          <a:endParaRPr lang="en-GB"/>
        </a:p>
      </dgm:t>
    </dgm:pt>
    <dgm:pt modelId="{A34813F6-12DF-46FB-932F-0BF8E2C0CAE5}" type="sibTrans" cxnId="{147F923B-F727-47C6-964A-4C32DAC1B5BD}">
      <dgm:prSet/>
      <dgm:spPr/>
      <dgm:t>
        <a:bodyPr/>
        <a:lstStyle/>
        <a:p>
          <a:endParaRPr lang="en-GB"/>
        </a:p>
      </dgm:t>
    </dgm:pt>
    <dgm:pt modelId="{83A2E460-6F97-4000-B58D-8E092E0EE5C1}">
      <dgm:prSet phldrT="[Text]"/>
      <dgm:spPr/>
      <dgm:t>
        <a:bodyPr/>
        <a:lstStyle/>
        <a:p>
          <a:r>
            <a:rPr lang="ar-SA">
              <a:solidFill>
                <a:srgbClr val="339933"/>
              </a:solidFill>
            </a:rPr>
            <a:t>عرض</a:t>
          </a:r>
          <a:endParaRPr lang="en-GB" dirty="0">
            <a:solidFill>
              <a:srgbClr val="339933"/>
            </a:solidFill>
          </a:endParaRPr>
        </a:p>
      </dgm:t>
    </dgm:pt>
    <dgm:pt modelId="{15479159-DC39-4F44-B69F-12CAFCC7E901}" type="parTrans" cxnId="{B4267539-23B7-46EC-B937-92B2846AA17B}">
      <dgm:prSet/>
      <dgm:spPr/>
      <dgm:t>
        <a:bodyPr/>
        <a:lstStyle/>
        <a:p>
          <a:endParaRPr lang="en-GB"/>
        </a:p>
      </dgm:t>
    </dgm:pt>
    <dgm:pt modelId="{8DD8097E-A1E2-44CF-9EB7-BB3E41471DEA}" type="sibTrans" cxnId="{B4267539-23B7-46EC-B937-92B2846AA17B}">
      <dgm:prSet/>
      <dgm:spPr/>
      <dgm:t>
        <a:bodyPr/>
        <a:lstStyle/>
        <a:p>
          <a:endParaRPr lang="en-GB"/>
        </a:p>
      </dgm:t>
    </dgm:pt>
    <dgm:pt modelId="{75AB3E33-A95F-4A61-A067-C9FA9C1BDD5A}" type="pres">
      <dgm:prSet presAssocID="{B5604911-7B79-4610-937F-E950DE61ED52}" presName="Name0" presStyleCnt="0">
        <dgm:presLayoutVars>
          <dgm:dir/>
          <dgm:resizeHandles val="exact"/>
        </dgm:presLayoutVars>
      </dgm:prSet>
      <dgm:spPr/>
    </dgm:pt>
    <dgm:pt modelId="{02911EB5-6344-4692-86E2-64293DCD7BE8}" type="pres">
      <dgm:prSet presAssocID="{3B8B407A-32F1-486E-85B9-E2E0E95ED03C}" presName="parTxOnly" presStyleLbl="node1" presStyleIdx="0" presStyleCnt="2">
        <dgm:presLayoutVars>
          <dgm:bulletEnabled val="1"/>
        </dgm:presLayoutVars>
      </dgm:prSet>
      <dgm:spPr/>
    </dgm:pt>
    <dgm:pt modelId="{53EBDF74-3312-49AF-939B-7B42A9995141}" type="pres">
      <dgm:prSet presAssocID="{A34813F6-12DF-46FB-932F-0BF8E2C0CAE5}" presName="parSpace" presStyleCnt="0"/>
      <dgm:spPr/>
    </dgm:pt>
    <dgm:pt modelId="{A6F1BBEE-E503-46DE-9BCC-910F93622C8C}" type="pres">
      <dgm:prSet presAssocID="{83A2E460-6F97-4000-B58D-8E092E0EE5C1}" presName="parTxOnly" presStyleLbl="node1" presStyleIdx="1" presStyleCnt="2">
        <dgm:presLayoutVars>
          <dgm:bulletEnabled val="1"/>
        </dgm:presLayoutVars>
      </dgm:prSet>
      <dgm:spPr/>
    </dgm:pt>
  </dgm:ptLst>
  <dgm:cxnLst>
    <dgm:cxn modelId="{E2599633-7CBF-48D7-BB58-A0CA692D937F}" type="presOf" srcId="{3B8B407A-32F1-486E-85B9-E2E0E95ED03C}" destId="{02911EB5-6344-4692-86E2-64293DCD7BE8}" srcOrd="0" destOrd="0" presId="urn:microsoft.com/office/officeart/2005/8/layout/hChevron3"/>
    <dgm:cxn modelId="{B4267539-23B7-46EC-B937-92B2846AA17B}" srcId="{B5604911-7B79-4610-937F-E950DE61ED52}" destId="{83A2E460-6F97-4000-B58D-8E092E0EE5C1}" srcOrd="1" destOrd="0" parTransId="{15479159-DC39-4F44-B69F-12CAFCC7E901}" sibTransId="{8DD8097E-A1E2-44CF-9EB7-BB3E41471DEA}"/>
    <dgm:cxn modelId="{147F923B-F727-47C6-964A-4C32DAC1B5BD}" srcId="{B5604911-7B79-4610-937F-E950DE61ED52}" destId="{3B8B407A-32F1-486E-85B9-E2E0E95ED03C}" srcOrd="0" destOrd="0" parTransId="{D40F57E4-66E0-46E6-BF05-D80AD7FB50A3}" sibTransId="{A34813F6-12DF-46FB-932F-0BF8E2C0CAE5}"/>
    <dgm:cxn modelId="{C20BAF63-043A-47BC-BE69-8ED1AA61975B}" type="presOf" srcId="{83A2E460-6F97-4000-B58D-8E092E0EE5C1}" destId="{A6F1BBEE-E503-46DE-9BCC-910F93622C8C}" srcOrd="0" destOrd="0" presId="urn:microsoft.com/office/officeart/2005/8/layout/hChevron3"/>
    <dgm:cxn modelId="{074B59E9-9082-465B-B69F-94BE76752D3B}" type="presOf" srcId="{B5604911-7B79-4610-937F-E950DE61ED52}" destId="{75AB3E33-A95F-4A61-A067-C9FA9C1BDD5A}" srcOrd="0" destOrd="0" presId="urn:microsoft.com/office/officeart/2005/8/layout/hChevron3"/>
    <dgm:cxn modelId="{CDDDB5D0-CD0E-402B-8C9C-2BE8D45499DF}" type="presParOf" srcId="{75AB3E33-A95F-4A61-A067-C9FA9C1BDD5A}" destId="{02911EB5-6344-4692-86E2-64293DCD7BE8}" srcOrd="0" destOrd="0" presId="urn:microsoft.com/office/officeart/2005/8/layout/hChevron3"/>
    <dgm:cxn modelId="{BD283427-6446-485A-8E1B-861A0F79C1ED}" type="presParOf" srcId="{75AB3E33-A95F-4A61-A067-C9FA9C1BDD5A}" destId="{53EBDF74-3312-49AF-939B-7B42A9995141}" srcOrd="1" destOrd="0" presId="urn:microsoft.com/office/officeart/2005/8/layout/hChevron3"/>
    <dgm:cxn modelId="{8A976F97-C752-4657-9F2F-EFDC3D062345}" type="presParOf" srcId="{75AB3E33-A95F-4A61-A067-C9FA9C1BDD5A}" destId="{A6F1BBEE-E503-46DE-9BCC-910F93622C8C}"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EDC9271-38EF-42AC-8188-474C4E5FD6D0}"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2A0A87F5-FCBF-44EC-915C-9772335E4549}">
      <dgm:prSet phldrT="[Text]"/>
      <dgm:spPr/>
      <dgm:t>
        <a:bodyPr/>
        <a:lstStyle/>
        <a:p>
          <a:pPr rtl="1"/>
          <a:r>
            <a:rPr lang="ar-SA" b="1" dirty="0">
              <a:solidFill>
                <a:srgbClr val="0033CC"/>
              </a:solidFill>
            </a:rPr>
            <a:t>المدى</a:t>
          </a:r>
          <a:endParaRPr lang="en-US" b="1" dirty="0">
            <a:solidFill>
              <a:srgbClr val="0033CC"/>
            </a:solidFill>
          </a:endParaRPr>
        </a:p>
      </dgm:t>
    </dgm:pt>
    <dgm:pt modelId="{02E0B65D-CF87-4E86-809B-35FFADB5D950}">
      <dgm:prSet phldrT="[Text]"/>
      <dgm:spPr/>
      <dgm:t>
        <a:bodyPr/>
        <a:lstStyle/>
        <a:p>
          <a:pPr algn="r" rtl="1"/>
          <a:r>
            <a:rPr lang="ar-SA" b="1" dirty="0"/>
            <a:t>مقاييس التشتت</a:t>
          </a:r>
          <a:endParaRPr lang="en-US" b="1" dirty="0"/>
        </a:p>
      </dgm:t>
    </dgm:pt>
    <dgm:pt modelId="{1EF65045-729F-4FE0-98DE-00423A9B5C1E}" type="sibTrans" cxnId="{D4A70E52-B872-45A1-810C-BA0C0EBB6B7D}">
      <dgm:prSet/>
      <dgm:spPr/>
      <dgm:t>
        <a:bodyPr/>
        <a:lstStyle/>
        <a:p>
          <a:pPr rtl="1"/>
          <a:endParaRPr lang="en-US"/>
        </a:p>
      </dgm:t>
    </dgm:pt>
    <dgm:pt modelId="{9036B05B-1B90-401E-B056-4EEF16F532AE}" type="parTrans" cxnId="{D4A70E52-B872-45A1-810C-BA0C0EBB6B7D}">
      <dgm:prSet/>
      <dgm:spPr/>
      <dgm:t>
        <a:bodyPr/>
        <a:lstStyle/>
        <a:p>
          <a:pPr rtl="1"/>
          <a:endParaRPr lang="en-US"/>
        </a:p>
      </dgm:t>
    </dgm:pt>
    <dgm:pt modelId="{5427C5FA-695D-441C-8FB6-8338A7A03FBB}" type="sibTrans" cxnId="{2DF3E357-C6C4-4408-B265-772370533504}">
      <dgm:prSet/>
      <dgm:spPr/>
      <dgm:t>
        <a:bodyPr/>
        <a:lstStyle/>
        <a:p>
          <a:pPr rtl="1"/>
          <a:endParaRPr lang="en-US"/>
        </a:p>
      </dgm:t>
    </dgm:pt>
    <dgm:pt modelId="{94BD8211-F1EE-42FD-AD2A-0990F8E1CC88}" type="parTrans" cxnId="{2DF3E357-C6C4-4408-B265-772370533504}">
      <dgm:prSet/>
      <dgm:spPr/>
      <dgm:t>
        <a:bodyPr/>
        <a:lstStyle/>
        <a:p>
          <a:pPr rtl="1"/>
          <a:endParaRPr lang="en-US"/>
        </a:p>
      </dgm:t>
    </dgm:pt>
    <dgm:pt modelId="{72972160-1202-441F-AB87-7BF97E0DCD05}">
      <dgm:prSet phldrT="[Text]"/>
      <dgm:spPr/>
      <dgm:t>
        <a:bodyPr/>
        <a:lstStyle/>
        <a:p>
          <a:pPr rtl="1"/>
          <a:r>
            <a:rPr lang="ar-SA" b="1" dirty="0">
              <a:solidFill>
                <a:srgbClr val="0033CC"/>
              </a:solidFill>
            </a:rPr>
            <a:t>الوسط الحسابي</a:t>
          </a:r>
          <a:endParaRPr lang="en-US" b="1" dirty="0">
            <a:solidFill>
              <a:srgbClr val="0033CC"/>
            </a:solidFill>
          </a:endParaRPr>
        </a:p>
      </dgm:t>
    </dgm:pt>
    <dgm:pt modelId="{CFB21DFF-06A3-46B8-BD98-7436D39BC412}">
      <dgm:prSet phldrT="[Text]"/>
      <dgm:spPr/>
      <dgm:t>
        <a:bodyPr/>
        <a:lstStyle/>
        <a:p>
          <a:pPr algn="r" rtl="1"/>
          <a:r>
            <a:rPr lang="ar-SA" b="1" dirty="0"/>
            <a:t>مقاييس النزعة المركزية</a:t>
          </a:r>
          <a:endParaRPr lang="en-US" b="1" dirty="0"/>
        </a:p>
      </dgm:t>
    </dgm:pt>
    <dgm:pt modelId="{6BBD0ED4-61C1-4790-8102-6067903FC2D5}" type="sibTrans" cxnId="{320D9350-B14A-4071-A054-74D9BD7E5CDF}">
      <dgm:prSet/>
      <dgm:spPr/>
      <dgm:t>
        <a:bodyPr/>
        <a:lstStyle/>
        <a:p>
          <a:pPr rtl="1"/>
          <a:endParaRPr lang="en-US"/>
        </a:p>
      </dgm:t>
    </dgm:pt>
    <dgm:pt modelId="{63276E02-A32F-4572-A1E4-D429705E4E3F}" type="parTrans" cxnId="{320D9350-B14A-4071-A054-74D9BD7E5CDF}">
      <dgm:prSet/>
      <dgm:spPr/>
      <dgm:t>
        <a:bodyPr/>
        <a:lstStyle/>
        <a:p>
          <a:pPr rtl="1"/>
          <a:endParaRPr lang="en-US"/>
        </a:p>
      </dgm:t>
    </dgm:pt>
    <dgm:pt modelId="{DEB63AD6-ECB2-473E-8A09-F69E165F9D09}" type="sibTrans" cxnId="{D8A03741-12F3-45E4-A4F3-BFFA7401AFBD}">
      <dgm:prSet/>
      <dgm:spPr/>
      <dgm:t>
        <a:bodyPr/>
        <a:lstStyle/>
        <a:p>
          <a:pPr rtl="1"/>
          <a:endParaRPr lang="en-US"/>
        </a:p>
      </dgm:t>
    </dgm:pt>
    <dgm:pt modelId="{20254695-3006-4BD3-A5B5-5CEA6479821C}" type="parTrans" cxnId="{D8A03741-12F3-45E4-A4F3-BFFA7401AFBD}">
      <dgm:prSet/>
      <dgm:spPr/>
      <dgm:t>
        <a:bodyPr/>
        <a:lstStyle/>
        <a:p>
          <a:pPr rtl="1"/>
          <a:endParaRPr lang="en-US"/>
        </a:p>
      </dgm:t>
    </dgm:pt>
    <dgm:pt modelId="{C419531C-B8BC-4A5D-A2B7-9709E86E27C1}">
      <dgm:prSet phldrT="[Text]"/>
      <dgm:spPr/>
      <dgm:t>
        <a:bodyPr/>
        <a:lstStyle/>
        <a:p>
          <a:pPr rtl="1"/>
          <a:r>
            <a:rPr lang="ar-SA" b="1" dirty="0">
              <a:solidFill>
                <a:srgbClr val="0033CC"/>
              </a:solidFill>
            </a:rPr>
            <a:t>الوسيط</a:t>
          </a:r>
          <a:endParaRPr lang="en-US" b="1" dirty="0">
            <a:solidFill>
              <a:srgbClr val="0033CC"/>
            </a:solidFill>
          </a:endParaRPr>
        </a:p>
      </dgm:t>
    </dgm:pt>
    <dgm:pt modelId="{EFF335BE-66AD-4D2E-B308-D17A2B50AEB4}" type="parTrans" cxnId="{4B6AE49D-5E3A-470C-9D95-CDACFD460533}">
      <dgm:prSet/>
      <dgm:spPr/>
      <dgm:t>
        <a:bodyPr/>
        <a:lstStyle/>
        <a:p>
          <a:endParaRPr lang="en-US"/>
        </a:p>
      </dgm:t>
    </dgm:pt>
    <dgm:pt modelId="{98C0B489-A75B-4469-AEB0-BE2DB2EC613E}" type="sibTrans" cxnId="{4B6AE49D-5E3A-470C-9D95-CDACFD460533}">
      <dgm:prSet/>
      <dgm:spPr/>
      <dgm:t>
        <a:bodyPr/>
        <a:lstStyle/>
        <a:p>
          <a:endParaRPr lang="en-US"/>
        </a:p>
      </dgm:t>
    </dgm:pt>
    <dgm:pt modelId="{BF443846-A571-43F5-BEAA-8DEF0164F74F}">
      <dgm:prSet phldrT="[Text]"/>
      <dgm:spPr/>
      <dgm:t>
        <a:bodyPr/>
        <a:lstStyle/>
        <a:p>
          <a:pPr rtl="1"/>
          <a:r>
            <a:rPr lang="ar-SA" b="1" dirty="0">
              <a:solidFill>
                <a:srgbClr val="0033CC"/>
              </a:solidFill>
            </a:rPr>
            <a:t>المنوال</a:t>
          </a:r>
          <a:endParaRPr lang="en-US" b="1" dirty="0">
            <a:solidFill>
              <a:srgbClr val="0033CC"/>
            </a:solidFill>
          </a:endParaRPr>
        </a:p>
      </dgm:t>
    </dgm:pt>
    <dgm:pt modelId="{87C18A3D-9C25-461A-B49F-1513EF6585E4}" type="parTrans" cxnId="{0BC6596F-C659-4927-BA3F-5C4456F6A44A}">
      <dgm:prSet/>
      <dgm:spPr/>
      <dgm:t>
        <a:bodyPr/>
        <a:lstStyle/>
        <a:p>
          <a:endParaRPr lang="en-US"/>
        </a:p>
      </dgm:t>
    </dgm:pt>
    <dgm:pt modelId="{AEBFAD2C-3F0F-484E-84D9-4ADDD03B1908}" type="sibTrans" cxnId="{0BC6596F-C659-4927-BA3F-5C4456F6A44A}">
      <dgm:prSet/>
      <dgm:spPr/>
      <dgm:t>
        <a:bodyPr/>
        <a:lstStyle/>
        <a:p>
          <a:endParaRPr lang="en-US"/>
        </a:p>
      </dgm:t>
    </dgm:pt>
    <dgm:pt modelId="{8398225E-774F-4B14-B1DB-736EE6197C8C}">
      <dgm:prSet phldrT="[Text]"/>
      <dgm:spPr/>
      <dgm:t>
        <a:bodyPr/>
        <a:lstStyle/>
        <a:p>
          <a:pPr rtl="1"/>
          <a:r>
            <a:rPr lang="ar-SA" b="1" dirty="0">
              <a:solidFill>
                <a:srgbClr val="0033CC"/>
              </a:solidFill>
            </a:rPr>
            <a:t>التباين والانحراف المعياري</a:t>
          </a:r>
          <a:endParaRPr lang="en-US" b="1" dirty="0">
            <a:solidFill>
              <a:srgbClr val="0033CC"/>
            </a:solidFill>
          </a:endParaRPr>
        </a:p>
      </dgm:t>
    </dgm:pt>
    <dgm:pt modelId="{15D79A17-48CF-47B0-8DA5-B6948783EFD4}" type="parTrans" cxnId="{3B19BFC4-546C-437B-B0F9-0D604B993066}">
      <dgm:prSet/>
      <dgm:spPr/>
      <dgm:t>
        <a:bodyPr/>
        <a:lstStyle/>
        <a:p>
          <a:endParaRPr lang="en-US"/>
        </a:p>
      </dgm:t>
    </dgm:pt>
    <dgm:pt modelId="{37C091AF-9F53-4C16-94D8-6FD4212222CA}" type="sibTrans" cxnId="{3B19BFC4-546C-437B-B0F9-0D604B993066}">
      <dgm:prSet/>
      <dgm:spPr/>
      <dgm:t>
        <a:bodyPr/>
        <a:lstStyle/>
        <a:p>
          <a:endParaRPr lang="en-US"/>
        </a:p>
      </dgm:t>
    </dgm:pt>
    <dgm:pt modelId="{6DCD2A02-35C7-4CC6-BC2E-C5D1AD5B1822}">
      <dgm:prSet phldrT="[Text]"/>
      <dgm:spPr/>
      <dgm:t>
        <a:bodyPr/>
        <a:lstStyle/>
        <a:p>
          <a:pPr rtl="1"/>
          <a:r>
            <a:rPr lang="ar-SA" b="1" dirty="0">
              <a:solidFill>
                <a:srgbClr val="0033CC"/>
              </a:solidFill>
            </a:rPr>
            <a:t>معامل التغير</a:t>
          </a:r>
          <a:endParaRPr lang="en-US" b="1" dirty="0">
            <a:solidFill>
              <a:srgbClr val="0033CC"/>
            </a:solidFill>
          </a:endParaRPr>
        </a:p>
      </dgm:t>
    </dgm:pt>
    <dgm:pt modelId="{32C66BB9-D1DE-49C4-8CCE-5D10AE5C8ADC}" type="parTrans" cxnId="{132C0AB6-2DA0-418E-9C6C-3D5B26B6C6BB}">
      <dgm:prSet/>
      <dgm:spPr/>
      <dgm:t>
        <a:bodyPr/>
        <a:lstStyle/>
        <a:p>
          <a:endParaRPr lang="en-US"/>
        </a:p>
      </dgm:t>
    </dgm:pt>
    <dgm:pt modelId="{ACEE8806-43D8-4C3D-B761-39DC1865FC11}" type="sibTrans" cxnId="{132C0AB6-2DA0-418E-9C6C-3D5B26B6C6BB}">
      <dgm:prSet/>
      <dgm:spPr/>
      <dgm:t>
        <a:bodyPr/>
        <a:lstStyle/>
        <a:p>
          <a:endParaRPr lang="en-US"/>
        </a:p>
      </dgm:t>
    </dgm:pt>
    <dgm:pt modelId="{A113D71D-B577-4DB9-822D-8D6700CF7C1F}" type="pres">
      <dgm:prSet presAssocID="{AEDC9271-38EF-42AC-8188-474C4E5FD6D0}" presName="linear" presStyleCnt="0">
        <dgm:presLayoutVars>
          <dgm:animLvl val="lvl"/>
          <dgm:resizeHandles val="exact"/>
        </dgm:presLayoutVars>
      </dgm:prSet>
      <dgm:spPr/>
    </dgm:pt>
    <dgm:pt modelId="{DA6B6E41-AFD4-4081-8EBA-91757AFF2A03}" type="pres">
      <dgm:prSet presAssocID="{CFB21DFF-06A3-46B8-BD98-7436D39BC412}" presName="parentText" presStyleLbl="node1" presStyleIdx="0" presStyleCnt="2">
        <dgm:presLayoutVars>
          <dgm:chMax val="0"/>
          <dgm:bulletEnabled val="1"/>
        </dgm:presLayoutVars>
      </dgm:prSet>
      <dgm:spPr/>
    </dgm:pt>
    <dgm:pt modelId="{63ECD712-5FC4-4A1B-8ABE-B3554AE1727C}" type="pres">
      <dgm:prSet presAssocID="{CFB21DFF-06A3-46B8-BD98-7436D39BC412}" presName="childText" presStyleLbl="revTx" presStyleIdx="0" presStyleCnt="2">
        <dgm:presLayoutVars>
          <dgm:bulletEnabled val="1"/>
        </dgm:presLayoutVars>
      </dgm:prSet>
      <dgm:spPr/>
    </dgm:pt>
    <dgm:pt modelId="{F2B455E3-BC96-4F7C-9042-5C2646481242}" type="pres">
      <dgm:prSet presAssocID="{02E0B65D-CF87-4E86-809B-35FFADB5D950}" presName="parentText" presStyleLbl="node1" presStyleIdx="1" presStyleCnt="2" custLinFactNeighborX="195" custLinFactNeighborY="4303">
        <dgm:presLayoutVars>
          <dgm:chMax val="0"/>
          <dgm:bulletEnabled val="1"/>
        </dgm:presLayoutVars>
      </dgm:prSet>
      <dgm:spPr/>
    </dgm:pt>
    <dgm:pt modelId="{19BFC657-BE73-4FD4-896E-14BD8496D84E}" type="pres">
      <dgm:prSet presAssocID="{02E0B65D-CF87-4E86-809B-35FFADB5D950}" presName="childText" presStyleLbl="revTx" presStyleIdx="1" presStyleCnt="2">
        <dgm:presLayoutVars>
          <dgm:bulletEnabled val="1"/>
        </dgm:presLayoutVars>
      </dgm:prSet>
      <dgm:spPr/>
    </dgm:pt>
  </dgm:ptLst>
  <dgm:cxnLst>
    <dgm:cxn modelId="{B5D23D20-6EC1-4FCB-9E61-C1F75DE8091A}" type="presOf" srcId="{02E0B65D-CF87-4E86-809B-35FFADB5D950}" destId="{F2B455E3-BC96-4F7C-9042-5C2646481242}" srcOrd="0" destOrd="0" presId="urn:microsoft.com/office/officeart/2005/8/layout/vList2"/>
    <dgm:cxn modelId="{9DD4F239-BFA7-4827-ADE2-3F8EC3BE19B0}" type="presOf" srcId="{6DCD2A02-35C7-4CC6-BC2E-C5D1AD5B1822}" destId="{19BFC657-BE73-4FD4-896E-14BD8496D84E}" srcOrd="0" destOrd="2" presId="urn:microsoft.com/office/officeart/2005/8/layout/vList2"/>
    <dgm:cxn modelId="{D8A03741-12F3-45E4-A4F3-BFFA7401AFBD}" srcId="{CFB21DFF-06A3-46B8-BD98-7436D39BC412}" destId="{72972160-1202-441F-AB87-7BF97E0DCD05}" srcOrd="0" destOrd="0" parTransId="{20254695-3006-4BD3-A5B5-5CEA6479821C}" sibTransId="{DEB63AD6-ECB2-473E-8A09-F69E165F9D09}"/>
    <dgm:cxn modelId="{33AA9662-40CD-4279-9988-921D3965BC10}" type="presOf" srcId="{BF443846-A571-43F5-BEAA-8DEF0164F74F}" destId="{63ECD712-5FC4-4A1B-8ABE-B3554AE1727C}" srcOrd="0" destOrd="2" presId="urn:microsoft.com/office/officeart/2005/8/layout/vList2"/>
    <dgm:cxn modelId="{22A96D4D-560B-4E18-997D-6005D745C895}" type="presOf" srcId="{AEDC9271-38EF-42AC-8188-474C4E5FD6D0}" destId="{A113D71D-B577-4DB9-822D-8D6700CF7C1F}" srcOrd="0" destOrd="0" presId="urn:microsoft.com/office/officeart/2005/8/layout/vList2"/>
    <dgm:cxn modelId="{0BC6596F-C659-4927-BA3F-5C4456F6A44A}" srcId="{CFB21DFF-06A3-46B8-BD98-7436D39BC412}" destId="{BF443846-A571-43F5-BEAA-8DEF0164F74F}" srcOrd="2" destOrd="0" parTransId="{87C18A3D-9C25-461A-B49F-1513EF6585E4}" sibTransId="{AEBFAD2C-3F0F-484E-84D9-4ADDD03B1908}"/>
    <dgm:cxn modelId="{320D9350-B14A-4071-A054-74D9BD7E5CDF}" srcId="{AEDC9271-38EF-42AC-8188-474C4E5FD6D0}" destId="{CFB21DFF-06A3-46B8-BD98-7436D39BC412}" srcOrd="0" destOrd="0" parTransId="{63276E02-A32F-4572-A1E4-D429705E4E3F}" sibTransId="{6BBD0ED4-61C1-4790-8102-6067903FC2D5}"/>
    <dgm:cxn modelId="{D4A70E52-B872-45A1-810C-BA0C0EBB6B7D}" srcId="{AEDC9271-38EF-42AC-8188-474C4E5FD6D0}" destId="{02E0B65D-CF87-4E86-809B-35FFADB5D950}" srcOrd="1" destOrd="0" parTransId="{9036B05B-1B90-401E-B056-4EEF16F532AE}" sibTransId="{1EF65045-729F-4FE0-98DE-00423A9B5C1E}"/>
    <dgm:cxn modelId="{2DF3E357-C6C4-4408-B265-772370533504}" srcId="{02E0B65D-CF87-4E86-809B-35FFADB5D950}" destId="{2A0A87F5-FCBF-44EC-915C-9772335E4549}" srcOrd="0" destOrd="0" parTransId="{94BD8211-F1EE-42FD-AD2A-0990F8E1CC88}" sibTransId="{5427C5FA-695D-441C-8FB6-8338A7A03FBB}"/>
    <dgm:cxn modelId="{A86A029D-1F6F-4584-B795-B0F9DE57C89B}" type="presOf" srcId="{72972160-1202-441F-AB87-7BF97E0DCD05}" destId="{63ECD712-5FC4-4A1B-8ABE-B3554AE1727C}" srcOrd="0" destOrd="0" presId="urn:microsoft.com/office/officeart/2005/8/layout/vList2"/>
    <dgm:cxn modelId="{4B6AE49D-5E3A-470C-9D95-CDACFD460533}" srcId="{CFB21DFF-06A3-46B8-BD98-7436D39BC412}" destId="{C419531C-B8BC-4A5D-A2B7-9709E86E27C1}" srcOrd="1" destOrd="0" parTransId="{EFF335BE-66AD-4D2E-B308-D17A2B50AEB4}" sibTransId="{98C0B489-A75B-4469-AEB0-BE2DB2EC613E}"/>
    <dgm:cxn modelId="{EAFF65A3-F2A5-4FF8-ABF9-C879F84735AF}" type="presOf" srcId="{C419531C-B8BC-4A5D-A2B7-9709E86E27C1}" destId="{63ECD712-5FC4-4A1B-8ABE-B3554AE1727C}" srcOrd="0" destOrd="1" presId="urn:microsoft.com/office/officeart/2005/8/layout/vList2"/>
    <dgm:cxn modelId="{132C0AB6-2DA0-418E-9C6C-3D5B26B6C6BB}" srcId="{02E0B65D-CF87-4E86-809B-35FFADB5D950}" destId="{6DCD2A02-35C7-4CC6-BC2E-C5D1AD5B1822}" srcOrd="2" destOrd="0" parTransId="{32C66BB9-D1DE-49C4-8CCE-5D10AE5C8ADC}" sibTransId="{ACEE8806-43D8-4C3D-B761-39DC1865FC11}"/>
    <dgm:cxn modelId="{D74A08BA-C4AB-45D7-AF36-6F759DAAE3E4}" type="presOf" srcId="{CFB21DFF-06A3-46B8-BD98-7436D39BC412}" destId="{DA6B6E41-AFD4-4081-8EBA-91757AFF2A03}" srcOrd="0" destOrd="0" presId="urn:microsoft.com/office/officeart/2005/8/layout/vList2"/>
    <dgm:cxn modelId="{3B19BFC4-546C-437B-B0F9-0D604B993066}" srcId="{02E0B65D-CF87-4E86-809B-35FFADB5D950}" destId="{8398225E-774F-4B14-B1DB-736EE6197C8C}" srcOrd="1" destOrd="0" parTransId="{15D79A17-48CF-47B0-8DA5-B6948783EFD4}" sibTransId="{37C091AF-9F53-4C16-94D8-6FD4212222CA}"/>
    <dgm:cxn modelId="{0165F5CE-2C64-4E42-8FF8-9B8ABB9B650B}" type="presOf" srcId="{2A0A87F5-FCBF-44EC-915C-9772335E4549}" destId="{19BFC657-BE73-4FD4-896E-14BD8496D84E}" srcOrd="0" destOrd="0" presId="urn:microsoft.com/office/officeart/2005/8/layout/vList2"/>
    <dgm:cxn modelId="{761EFFF3-4069-4173-87DA-9F85014E926E}" type="presOf" srcId="{8398225E-774F-4B14-B1DB-736EE6197C8C}" destId="{19BFC657-BE73-4FD4-896E-14BD8496D84E}" srcOrd="0" destOrd="1" presId="urn:microsoft.com/office/officeart/2005/8/layout/vList2"/>
    <dgm:cxn modelId="{5851FBAC-6F7E-4E00-86F1-E4CF11FCD351}" type="presParOf" srcId="{A113D71D-B577-4DB9-822D-8D6700CF7C1F}" destId="{DA6B6E41-AFD4-4081-8EBA-91757AFF2A03}" srcOrd="0" destOrd="0" presId="urn:microsoft.com/office/officeart/2005/8/layout/vList2"/>
    <dgm:cxn modelId="{AD0DFDDC-A437-4284-B8A8-4460CB5DBDCA}" type="presParOf" srcId="{A113D71D-B577-4DB9-822D-8D6700CF7C1F}" destId="{63ECD712-5FC4-4A1B-8ABE-B3554AE1727C}" srcOrd="1" destOrd="0" presId="urn:microsoft.com/office/officeart/2005/8/layout/vList2"/>
    <dgm:cxn modelId="{9306D94A-819D-4C26-BB68-C0DB7A9CF656}" type="presParOf" srcId="{A113D71D-B577-4DB9-822D-8D6700CF7C1F}" destId="{F2B455E3-BC96-4F7C-9042-5C2646481242}" srcOrd="2" destOrd="0" presId="urn:microsoft.com/office/officeart/2005/8/layout/vList2"/>
    <dgm:cxn modelId="{E82288BC-679F-4108-AC5C-35A06DF9D002}" type="presParOf" srcId="{A113D71D-B577-4DB9-822D-8D6700CF7C1F}" destId="{19BFC657-BE73-4FD4-896E-14BD8496D84E}"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CE3437-7315-4B07-8650-39389D075E70}" type="doc">
      <dgm:prSet loTypeId="urn:microsoft.com/office/officeart/2005/8/layout/target3" loCatId="relationship" qsTypeId="urn:microsoft.com/office/officeart/2005/8/quickstyle/3d3" qsCatId="3D" csTypeId="urn:microsoft.com/office/officeart/2005/8/colors/accent6_2" csCatId="accent6" phldr="1"/>
      <dgm:spPr/>
      <dgm:t>
        <a:bodyPr/>
        <a:lstStyle/>
        <a:p>
          <a:endParaRPr lang="en-GB"/>
        </a:p>
      </dgm:t>
    </dgm:pt>
    <dgm:pt modelId="{AFD1F745-AF60-4AFC-A06E-EDD339DBBFD0}">
      <dgm:prSet custT="1"/>
      <dgm:spPr/>
      <dgm:t>
        <a:bodyPr/>
        <a:lstStyle/>
        <a:p>
          <a:pPr algn="just" rtl="1">
            <a:lnSpc>
              <a:spcPct val="100000"/>
            </a:lnSpc>
            <a:spcAft>
              <a:spcPts val="0"/>
            </a:spcAft>
          </a:pPr>
          <a:r>
            <a:rPr lang="ar-SA" sz="2000" dirty="0">
              <a:solidFill>
                <a:schemeClr val="accent2"/>
              </a:solidFill>
              <a:latin typeface="Simplified Arabic" pitchFamily="18" charset="-78"/>
              <a:ea typeface="Mudir MT"/>
              <a:cs typeface="Simplified Arabic" pitchFamily="18" charset="-78"/>
            </a:rPr>
            <a:t>يهدف هذا المقرر إلى تعريف الطلاب بعلم الإحصاء والأساليب الاحصائية المختلفة في التحليل الاحصائية، وذلك بهدف إكساب الطالب مجموعة من المهارات والخبرات في مجال علم الإحصاء ليتمكن في النهاية من عرض نتائج البحوث بصورة كمية واضحة ودقيقة.  ويتعرف الطالب على الأساليب الوصفية في التحليل الاحصائي مثل جدولة البيانات وتبويبها ووصفها وتمثيلها بيانياً، ثم استخراج العديد من المقاييس الاحصائية مثل مقاييس النزعة المركزية ومقاييس التشتت.  كذلك يتعرف الطالب على الاساليب الاستدلالية في التحليل الاحصائي مثل تقديرات معالم المجتمع واختبار الفروض وتحليل التباين وتحليل الارتباط والانحدار. </a:t>
          </a:r>
          <a:endParaRPr lang="en-GB" sz="2000" b="1" dirty="0">
            <a:solidFill>
              <a:srgbClr val="0033CC"/>
            </a:solidFill>
            <a:latin typeface="Simplified Arabic" pitchFamily="18" charset="-78"/>
            <a:cs typeface="Simplified Arabic" pitchFamily="18" charset="-78"/>
          </a:endParaRPr>
        </a:p>
      </dgm:t>
    </dgm:pt>
    <dgm:pt modelId="{08D53679-1352-4DF1-B03A-344ECBCB2DAC}" type="parTrans" cxnId="{342ADD2A-9151-4F7C-A51F-5AE9E3E8C1B2}">
      <dgm:prSet/>
      <dgm:spPr/>
      <dgm:t>
        <a:bodyPr/>
        <a:lstStyle/>
        <a:p>
          <a:endParaRPr lang="en-GB"/>
        </a:p>
      </dgm:t>
    </dgm:pt>
    <dgm:pt modelId="{587CA570-FBEA-4CA8-AC3B-28E321BD6CBC}" type="sibTrans" cxnId="{342ADD2A-9151-4F7C-A51F-5AE9E3E8C1B2}">
      <dgm:prSet/>
      <dgm:spPr/>
      <dgm:t>
        <a:bodyPr/>
        <a:lstStyle/>
        <a:p>
          <a:endParaRPr lang="en-GB"/>
        </a:p>
      </dgm:t>
    </dgm:pt>
    <dgm:pt modelId="{0A97C9FD-2BC2-453A-8F3D-2FAFB6923C94}" type="pres">
      <dgm:prSet presAssocID="{B0CE3437-7315-4B07-8650-39389D075E70}" presName="Name0" presStyleCnt="0">
        <dgm:presLayoutVars>
          <dgm:chMax val="7"/>
          <dgm:dir/>
          <dgm:animLvl val="lvl"/>
          <dgm:resizeHandles val="exact"/>
        </dgm:presLayoutVars>
      </dgm:prSet>
      <dgm:spPr/>
    </dgm:pt>
    <dgm:pt modelId="{945CFB2A-2EDC-4D49-8560-C2F0DA78AD02}" type="pres">
      <dgm:prSet presAssocID="{AFD1F745-AF60-4AFC-A06E-EDD339DBBFD0}" presName="circle1" presStyleLbl="node1" presStyleIdx="0" presStyleCnt="1"/>
      <dgm:spPr/>
    </dgm:pt>
    <dgm:pt modelId="{367CF980-551C-4FC6-832D-6F875A9E7784}" type="pres">
      <dgm:prSet presAssocID="{AFD1F745-AF60-4AFC-A06E-EDD339DBBFD0}" presName="space" presStyleCnt="0"/>
      <dgm:spPr/>
    </dgm:pt>
    <dgm:pt modelId="{8BAD80D0-9189-493B-A2F9-6891C3CE20AB}" type="pres">
      <dgm:prSet presAssocID="{AFD1F745-AF60-4AFC-A06E-EDD339DBBFD0}" presName="rect1" presStyleLbl="alignAcc1" presStyleIdx="0" presStyleCnt="1" custAng="0" custScaleX="100000" custLinFactNeighborX="0"/>
      <dgm:spPr/>
    </dgm:pt>
    <dgm:pt modelId="{4A687B27-459B-4FEC-889F-048C783E2353}" type="pres">
      <dgm:prSet presAssocID="{AFD1F745-AF60-4AFC-A06E-EDD339DBBFD0}" presName="rect1ParTxNoCh" presStyleLbl="alignAcc1" presStyleIdx="0" presStyleCnt="1">
        <dgm:presLayoutVars>
          <dgm:chMax val="1"/>
          <dgm:bulletEnabled val="1"/>
        </dgm:presLayoutVars>
      </dgm:prSet>
      <dgm:spPr/>
    </dgm:pt>
  </dgm:ptLst>
  <dgm:cxnLst>
    <dgm:cxn modelId="{B491D605-4E99-48E1-B65C-B0B6667F8182}" type="presOf" srcId="{AFD1F745-AF60-4AFC-A06E-EDD339DBBFD0}" destId="{8BAD80D0-9189-493B-A2F9-6891C3CE20AB}" srcOrd="0" destOrd="0" presId="urn:microsoft.com/office/officeart/2005/8/layout/target3"/>
    <dgm:cxn modelId="{342ADD2A-9151-4F7C-A51F-5AE9E3E8C1B2}" srcId="{B0CE3437-7315-4B07-8650-39389D075E70}" destId="{AFD1F745-AF60-4AFC-A06E-EDD339DBBFD0}" srcOrd="0" destOrd="0" parTransId="{08D53679-1352-4DF1-B03A-344ECBCB2DAC}" sibTransId="{587CA570-FBEA-4CA8-AC3B-28E321BD6CBC}"/>
    <dgm:cxn modelId="{EA7B6288-5BAD-4CEB-BFF4-0F0638F1DC4A}" type="presOf" srcId="{B0CE3437-7315-4B07-8650-39389D075E70}" destId="{0A97C9FD-2BC2-453A-8F3D-2FAFB6923C94}" srcOrd="0" destOrd="0" presId="urn:microsoft.com/office/officeart/2005/8/layout/target3"/>
    <dgm:cxn modelId="{49E9B3F8-F12C-41AE-B2AF-D2F691A86081}" type="presOf" srcId="{AFD1F745-AF60-4AFC-A06E-EDD339DBBFD0}" destId="{4A687B27-459B-4FEC-889F-048C783E2353}" srcOrd="1" destOrd="0" presId="urn:microsoft.com/office/officeart/2005/8/layout/target3"/>
    <dgm:cxn modelId="{61354C4F-5329-4FB0-B9D5-33D9C26B494F}" type="presParOf" srcId="{0A97C9FD-2BC2-453A-8F3D-2FAFB6923C94}" destId="{945CFB2A-2EDC-4D49-8560-C2F0DA78AD02}" srcOrd="0" destOrd="0" presId="urn:microsoft.com/office/officeart/2005/8/layout/target3"/>
    <dgm:cxn modelId="{363FD67A-598C-4691-8460-F793FCE6C2F4}" type="presParOf" srcId="{0A97C9FD-2BC2-453A-8F3D-2FAFB6923C94}" destId="{367CF980-551C-4FC6-832D-6F875A9E7784}" srcOrd="1" destOrd="0" presId="urn:microsoft.com/office/officeart/2005/8/layout/target3"/>
    <dgm:cxn modelId="{D49B9D09-E0D5-40E1-8C62-0D0757A2D05E}" type="presParOf" srcId="{0A97C9FD-2BC2-453A-8F3D-2FAFB6923C94}" destId="{8BAD80D0-9189-493B-A2F9-6891C3CE20AB}" srcOrd="2" destOrd="0" presId="urn:microsoft.com/office/officeart/2005/8/layout/target3"/>
    <dgm:cxn modelId="{B17D84D2-D5FA-44E0-BDF7-0FCDAC0BF769}" type="presParOf" srcId="{0A97C9FD-2BC2-453A-8F3D-2FAFB6923C94}" destId="{4A687B27-459B-4FEC-889F-048C783E2353}" srcOrd="3" destOrd="0" presId="urn:microsoft.com/office/officeart/2005/8/layout/target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247DDE1-8A4C-48D0-845A-7B08271EC2B3}" type="doc">
      <dgm:prSet loTypeId="urn:microsoft.com/office/officeart/2009/layout/ReverseList" loCatId="relationship" qsTypeId="urn:microsoft.com/office/officeart/2005/8/quickstyle/3d7" qsCatId="3D" csTypeId="urn:microsoft.com/office/officeart/2005/8/colors/accent2_2" csCatId="accent2" phldr="1"/>
      <dgm:spPr/>
      <dgm:t>
        <a:bodyPr/>
        <a:lstStyle/>
        <a:p>
          <a:endParaRPr lang="en-GB"/>
        </a:p>
      </dgm:t>
    </dgm:pt>
    <dgm:pt modelId="{0CBD80E5-A1EF-40AF-90B6-E41535B6D5EB}">
      <dgm:prSet phldrT="[Text]"/>
      <dgm:spPr>
        <a:solidFill>
          <a:srgbClr val="A4D4AA"/>
        </a:solidFill>
      </dgm:spPr>
      <dgm:t>
        <a:bodyPr/>
        <a:lstStyle/>
        <a:p>
          <a:pPr algn="ctr"/>
          <a:r>
            <a:rPr lang="ar-SA" dirty="0"/>
            <a:t>مقدمة في علم الإحصاء</a:t>
          </a:r>
          <a:endParaRPr lang="en-GB" dirty="0"/>
        </a:p>
      </dgm:t>
    </dgm:pt>
    <dgm:pt modelId="{A9F695CC-C8B7-4BB7-A419-9BFBA2D9BA05}" type="parTrans" cxnId="{C6344101-9FC8-4596-A2AD-03AEA781965A}">
      <dgm:prSet/>
      <dgm:spPr/>
      <dgm:t>
        <a:bodyPr/>
        <a:lstStyle/>
        <a:p>
          <a:endParaRPr lang="en-GB"/>
        </a:p>
      </dgm:t>
    </dgm:pt>
    <dgm:pt modelId="{F8F94D81-4ACC-4A30-97C5-60C72AB5B5C2}" type="sibTrans" cxnId="{C6344101-9FC8-4596-A2AD-03AEA781965A}">
      <dgm:prSet/>
      <dgm:spPr/>
      <dgm:t>
        <a:bodyPr/>
        <a:lstStyle/>
        <a:p>
          <a:endParaRPr lang="en-GB"/>
        </a:p>
      </dgm:t>
    </dgm:pt>
    <dgm:pt modelId="{422EA882-AB45-46F5-95A5-5A3BDAB09FFB}">
      <dgm:prSet phldrT="[Text]"/>
      <dgm:spPr>
        <a:solidFill>
          <a:srgbClr val="993300"/>
        </a:solidFill>
      </dgm:spPr>
      <dgm:t>
        <a:bodyPr/>
        <a:lstStyle/>
        <a:p>
          <a:pPr algn="ctr"/>
          <a:r>
            <a:rPr lang="ar-SA" b="1" dirty="0">
              <a:solidFill>
                <a:schemeClr val="bg1"/>
              </a:solidFill>
              <a:latin typeface="Andalus" pitchFamily="18" charset="-78"/>
              <a:cs typeface="Andalus" pitchFamily="18" charset="-78"/>
            </a:rPr>
            <a:t>الفصل الأول</a:t>
          </a:r>
          <a:endParaRPr lang="en-GB" b="1" dirty="0">
            <a:solidFill>
              <a:schemeClr val="bg1"/>
            </a:solidFill>
            <a:latin typeface="Andalus" pitchFamily="18" charset="-78"/>
            <a:cs typeface="Andalus" pitchFamily="18" charset="-78"/>
          </a:endParaRPr>
        </a:p>
      </dgm:t>
    </dgm:pt>
    <dgm:pt modelId="{52CCB7BC-EC7B-47E7-B123-9936B0C9DA4E}" type="parTrans" cxnId="{67043345-D6E7-4403-A9DF-443CBF043382}">
      <dgm:prSet/>
      <dgm:spPr/>
      <dgm:t>
        <a:bodyPr/>
        <a:lstStyle/>
        <a:p>
          <a:endParaRPr lang="en-GB"/>
        </a:p>
      </dgm:t>
    </dgm:pt>
    <dgm:pt modelId="{5156CA18-22C4-435E-9C2C-CBE855E967CD}" type="sibTrans" cxnId="{67043345-D6E7-4403-A9DF-443CBF043382}">
      <dgm:prSet/>
      <dgm:spPr/>
      <dgm:t>
        <a:bodyPr/>
        <a:lstStyle/>
        <a:p>
          <a:endParaRPr lang="en-GB"/>
        </a:p>
      </dgm:t>
    </dgm:pt>
    <dgm:pt modelId="{BD096EC6-7C49-45F3-82C2-9A6405737711}" type="pres">
      <dgm:prSet presAssocID="{F247DDE1-8A4C-48D0-845A-7B08271EC2B3}" presName="Name0" presStyleCnt="0">
        <dgm:presLayoutVars>
          <dgm:chMax val="2"/>
          <dgm:chPref val="2"/>
          <dgm:animLvl val="lvl"/>
        </dgm:presLayoutVars>
      </dgm:prSet>
      <dgm:spPr/>
    </dgm:pt>
    <dgm:pt modelId="{5CD57DA4-74E6-40C1-97F7-74C6305625B4}" type="pres">
      <dgm:prSet presAssocID="{F247DDE1-8A4C-48D0-845A-7B08271EC2B3}" presName="LeftText" presStyleLbl="revTx" presStyleIdx="0" presStyleCnt="0">
        <dgm:presLayoutVars>
          <dgm:bulletEnabled val="1"/>
        </dgm:presLayoutVars>
      </dgm:prSet>
      <dgm:spPr/>
    </dgm:pt>
    <dgm:pt modelId="{FE6F548B-E9A3-4031-8ADD-A1ABC2ED7F9B}" type="pres">
      <dgm:prSet presAssocID="{F247DDE1-8A4C-48D0-845A-7B08271EC2B3}" presName="LeftNode" presStyleLbl="bgImgPlace1" presStyleIdx="0" presStyleCnt="2" custScaleX="148399" custLinFactNeighborX="-36589" custLinFactNeighborY="1458">
        <dgm:presLayoutVars>
          <dgm:chMax val="2"/>
          <dgm:chPref val="2"/>
        </dgm:presLayoutVars>
      </dgm:prSet>
      <dgm:spPr/>
    </dgm:pt>
    <dgm:pt modelId="{6E6CD4D7-1774-4FDF-93C5-5195360EC651}" type="pres">
      <dgm:prSet presAssocID="{F247DDE1-8A4C-48D0-845A-7B08271EC2B3}" presName="RightText" presStyleLbl="revTx" presStyleIdx="0" presStyleCnt="0">
        <dgm:presLayoutVars>
          <dgm:bulletEnabled val="1"/>
        </dgm:presLayoutVars>
      </dgm:prSet>
      <dgm:spPr/>
    </dgm:pt>
    <dgm:pt modelId="{09D1BD46-5295-4DE1-B588-3CDF50C52DA1}" type="pres">
      <dgm:prSet presAssocID="{F247DDE1-8A4C-48D0-845A-7B08271EC2B3}" presName="RightNode" presStyleLbl="bgImgPlace1" presStyleIdx="1" presStyleCnt="2" custLinFactNeighborX="27834" custLinFactNeighborY="972">
        <dgm:presLayoutVars>
          <dgm:chMax val="0"/>
          <dgm:chPref val="0"/>
        </dgm:presLayoutVars>
      </dgm:prSet>
      <dgm:spPr/>
    </dgm:pt>
    <dgm:pt modelId="{61E4B57A-21D7-42A7-B970-C4AEBFCD5614}" type="pres">
      <dgm:prSet presAssocID="{F247DDE1-8A4C-48D0-845A-7B08271EC2B3}" presName="TopArrow" presStyleLbl="node1" presStyleIdx="0" presStyleCnt="2"/>
      <dgm:spPr/>
    </dgm:pt>
    <dgm:pt modelId="{1F8D4CA2-AC83-4470-838C-6D15E48A3324}" type="pres">
      <dgm:prSet presAssocID="{F247DDE1-8A4C-48D0-845A-7B08271EC2B3}" presName="BottomArrow" presStyleLbl="node1" presStyleIdx="1" presStyleCnt="2"/>
      <dgm:spPr/>
    </dgm:pt>
  </dgm:ptLst>
  <dgm:cxnLst>
    <dgm:cxn modelId="{C6344101-9FC8-4596-A2AD-03AEA781965A}" srcId="{F247DDE1-8A4C-48D0-845A-7B08271EC2B3}" destId="{0CBD80E5-A1EF-40AF-90B6-E41535B6D5EB}" srcOrd="0" destOrd="0" parTransId="{A9F695CC-C8B7-4BB7-A419-9BFBA2D9BA05}" sibTransId="{F8F94D81-4ACC-4A30-97C5-60C72AB5B5C2}"/>
    <dgm:cxn modelId="{F93A1441-253B-46A9-9218-74E29B66F8C5}" type="presOf" srcId="{F247DDE1-8A4C-48D0-845A-7B08271EC2B3}" destId="{BD096EC6-7C49-45F3-82C2-9A6405737711}" srcOrd="0" destOrd="0" presId="urn:microsoft.com/office/officeart/2009/layout/ReverseList"/>
    <dgm:cxn modelId="{67043345-D6E7-4403-A9DF-443CBF043382}" srcId="{F247DDE1-8A4C-48D0-845A-7B08271EC2B3}" destId="{422EA882-AB45-46F5-95A5-5A3BDAB09FFB}" srcOrd="1" destOrd="0" parTransId="{52CCB7BC-EC7B-47E7-B123-9936B0C9DA4E}" sibTransId="{5156CA18-22C4-435E-9C2C-CBE855E967CD}"/>
    <dgm:cxn modelId="{1C27E852-2E67-4137-AFC5-2DF3BBBA5D23}" type="presOf" srcId="{422EA882-AB45-46F5-95A5-5A3BDAB09FFB}" destId="{6E6CD4D7-1774-4FDF-93C5-5195360EC651}" srcOrd="0" destOrd="0" presId="urn:microsoft.com/office/officeart/2009/layout/ReverseList"/>
    <dgm:cxn modelId="{8FF6ECA2-76CA-46FE-A7AC-C07070B79DDD}" type="presOf" srcId="{422EA882-AB45-46F5-95A5-5A3BDAB09FFB}" destId="{09D1BD46-5295-4DE1-B588-3CDF50C52DA1}" srcOrd="1" destOrd="0" presId="urn:microsoft.com/office/officeart/2009/layout/ReverseList"/>
    <dgm:cxn modelId="{471162CF-AC4E-4EFD-BD5B-C5B1A2CCFC0E}" type="presOf" srcId="{0CBD80E5-A1EF-40AF-90B6-E41535B6D5EB}" destId="{FE6F548B-E9A3-4031-8ADD-A1ABC2ED7F9B}" srcOrd="1" destOrd="0" presId="urn:microsoft.com/office/officeart/2009/layout/ReverseList"/>
    <dgm:cxn modelId="{8C6323D2-3961-4E33-B568-292C29943131}" type="presOf" srcId="{0CBD80E5-A1EF-40AF-90B6-E41535B6D5EB}" destId="{5CD57DA4-74E6-40C1-97F7-74C6305625B4}" srcOrd="0" destOrd="0" presId="urn:microsoft.com/office/officeart/2009/layout/ReverseList"/>
    <dgm:cxn modelId="{37523D19-7DE0-4C18-A623-1278E610E4C4}" type="presParOf" srcId="{BD096EC6-7C49-45F3-82C2-9A6405737711}" destId="{5CD57DA4-74E6-40C1-97F7-74C6305625B4}" srcOrd="0" destOrd="0" presId="urn:microsoft.com/office/officeart/2009/layout/ReverseList"/>
    <dgm:cxn modelId="{98A162D0-CE63-4608-ADD3-DA30AC5E56CA}" type="presParOf" srcId="{BD096EC6-7C49-45F3-82C2-9A6405737711}" destId="{FE6F548B-E9A3-4031-8ADD-A1ABC2ED7F9B}" srcOrd="1" destOrd="0" presId="urn:microsoft.com/office/officeart/2009/layout/ReverseList"/>
    <dgm:cxn modelId="{6AB9262C-F7EC-4E4B-AC97-3ABCD89C079D}" type="presParOf" srcId="{BD096EC6-7C49-45F3-82C2-9A6405737711}" destId="{6E6CD4D7-1774-4FDF-93C5-5195360EC651}" srcOrd="2" destOrd="0" presId="urn:microsoft.com/office/officeart/2009/layout/ReverseList"/>
    <dgm:cxn modelId="{4FF55EBE-8739-461E-9022-753C0D280900}" type="presParOf" srcId="{BD096EC6-7C49-45F3-82C2-9A6405737711}" destId="{09D1BD46-5295-4DE1-B588-3CDF50C52DA1}" srcOrd="3" destOrd="0" presId="urn:microsoft.com/office/officeart/2009/layout/ReverseList"/>
    <dgm:cxn modelId="{1C7B98B5-A065-41D4-B2AF-93E6FEBB5C73}" type="presParOf" srcId="{BD096EC6-7C49-45F3-82C2-9A6405737711}" destId="{61E4B57A-21D7-42A7-B970-C4AEBFCD5614}" srcOrd="4" destOrd="0" presId="urn:microsoft.com/office/officeart/2009/layout/ReverseList"/>
    <dgm:cxn modelId="{21DC30FC-D981-4152-8E7C-75D92141DD97}" type="presParOf" srcId="{BD096EC6-7C49-45F3-82C2-9A6405737711}" destId="{1F8D4CA2-AC83-4470-838C-6D15E48A3324}" srcOrd="5" destOrd="0" presId="urn:microsoft.com/office/officeart/2009/layout/Revers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FD6D0F-F5D9-4DBA-9D8B-EFEEFA0D6F38}"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GB"/>
        </a:p>
      </dgm:t>
    </dgm:pt>
    <dgm:pt modelId="{C399B2FE-8973-4A56-A41B-BD342D976581}">
      <dgm:prSet/>
      <dgm:spPr>
        <a:solidFill>
          <a:schemeClr val="tx2">
            <a:lumMod val="20000"/>
            <a:lumOff val="80000"/>
          </a:schemeClr>
        </a:solidFill>
      </dgm:spPr>
      <dgm:t>
        <a:bodyPr/>
        <a:lstStyle/>
        <a:p>
          <a:pPr rtl="1"/>
          <a:r>
            <a:rPr lang="ar-SA" b="1" dirty="0"/>
            <a:t>تقسيمات علم الإحصاء</a:t>
          </a:r>
          <a:endParaRPr lang="en-GB" dirty="0"/>
        </a:p>
      </dgm:t>
    </dgm:pt>
    <dgm:pt modelId="{3C8C865E-14AF-4CEB-AE10-449AF89E7539}" type="parTrans" cxnId="{3F07AAF0-1F9A-4F9E-89F8-78BA73A6D791}">
      <dgm:prSet/>
      <dgm:spPr/>
      <dgm:t>
        <a:bodyPr/>
        <a:lstStyle/>
        <a:p>
          <a:endParaRPr lang="en-GB"/>
        </a:p>
      </dgm:t>
    </dgm:pt>
    <dgm:pt modelId="{7C418A52-A40F-4684-8A36-32907B6FB626}" type="sibTrans" cxnId="{3F07AAF0-1F9A-4F9E-89F8-78BA73A6D791}">
      <dgm:prSet/>
      <dgm:spPr/>
      <dgm:t>
        <a:bodyPr/>
        <a:lstStyle/>
        <a:p>
          <a:endParaRPr lang="en-GB"/>
        </a:p>
      </dgm:t>
    </dgm:pt>
    <dgm:pt modelId="{94449CB8-70D6-4398-AFA5-A039FB213940}">
      <dgm:prSet/>
      <dgm:spPr/>
      <dgm:t>
        <a:bodyPr/>
        <a:lstStyle/>
        <a:p>
          <a:pPr rtl="1"/>
          <a:r>
            <a:rPr lang="ar-SA" b="1" dirty="0"/>
            <a:t>خطوات البحث أو التحليل الإحصائي</a:t>
          </a:r>
          <a:endParaRPr lang="en-GB" dirty="0"/>
        </a:p>
      </dgm:t>
    </dgm:pt>
    <dgm:pt modelId="{A4868793-991C-47CE-8C82-01D25DD35935}" type="parTrans" cxnId="{B48F5C5F-0038-429F-A138-90A06959AA94}">
      <dgm:prSet/>
      <dgm:spPr/>
      <dgm:t>
        <a:bodyPr/>
        <a:lstStyle/>
        <a:p>
          <a:endParaRPr lang="en-GB"/>
        </a:p>
      </dgm:t>
    </dgm:pt>
    <dgm:pt modelId="{71C30FB6-6925-4B9E-A168-91131611811A}" type="sibTrans" cxnId="{B48F5C5F-0038-429F-A138-90A06959AA94}">
      <dgm:prSet/>
      <dgm:spPr/>
      <dgm:t>
        <a:bodyPr/>
        <a:lstStyle/>
        <a:p>
          <a:endParaRPr lang="en-GB"/>
        </a:p>
      </dgm:t>
    </dgm:pt>
    <dgm:pt modelId="{9FFE6023-3EBB-4A7D-B663-165E7581E091}">
      <dgm:prSet/>
      <dgm:spPr>
        <a:solidFill>
          <a:schemeClr val="tx2">
            <a:lumMod val="40000"/>
            <a:lumOff val="60000"/>
          </a:schemeClr>
        </a:solidFill>
      </dgm:spPr>
      <dgm:t>
        <a:bodyPr/>
        <a:lstStyle/>
        <a:p>
          <a:pPr rtl="1"/>
          <a:r>
            <a:rPr lang="ar-SA" b="1" dirty="0"/>
            <a:t>أهمية علم الإحصاء</a:t>
          </a:r>
          <a:endParaRPr lang="en-GB" dirty="0"/>
        </a:p>
      </dgm:t>
    </dgm:pt>
    <dgm:pt modelId="{53331730-74C7-4C55-9CEC-3340630CA610}" type="parTrans" cxnId="{A3356590-F656-4031-8F1E-87AB1C7E47BA}">
      <dgm:prSet/>
      <dgm:spPr/>
      <dgm:t>
        <a:bodyPr/>
        <a:lstStyle/>
        <a:p>
          <a:endParaRPr lang="en-GB"/>
        </a:p>
      </dgm:t>
    </dgm:pt>
    <dgm:pt modelId="{8EEF41FB-4829-4578-A98D-DD6B89670426}" type="sibTrans" cxnId="{A3356590-F656-4031-8F1E-87AB1C7E47BA}">
      <dgm:prSet/>
      <dgm:spPr/>
      <dgm:t>
        <a:bodyPr/>
        <a:lstStyle/>
        <a:p>
          <a:endParaRPr lang="en-GB"/>
        </a:p>
      </dgm:t>
    </dgm:pt>
    <dgm:pt modelId="{F3EDAA49-FA2B-45CB-93E7-9D4EDF4DA3BB}">
      <dgm:prSet/>
      <dgm:spPr>
        <a:solidFill>
          <a:srgbClr val="FF0000"/>
        </a:solidFill>
      </dgm:spPr>
      <dgm:t>
        <a:bodyPr/>
        <a:lstStyle/>
        <a:p>
          <a:pPr rtl="1"/>
          <a:r>
            <a:rPr lang="ar-SA" b="1" dirty="0"/>
            <a:t>تعريف علم الإحصاء</a:t>
          </a:r>
          <a:endParaRPr lang="en-GB" dirty="0"/>
        </a:p>
      </dgm:t>
    </dgm:pt>
    <dgm:pt modelId="{97F71D2D-05FB-4F30-9B2C-11FDA93D49D8}" type="parTrans" cxnId="{1F90D2E4-AF59-4CC2-9793-7AFA1A623CE2}">
      <dgm:prSet/>
      <dgm:spPr/>
      <dgm:t>
        <a:bodyPr/>
        <a:lstStyle/>
        <a:p>
          <a:endParaRPr lang="en-GB"/>
        </a:p>
      </dgm:t>
    </dgm:pt>
    <dgm:pt modelId="{34A71ECE-74F2-41D0-99C0-1CA4A9F45B8E}" type="sibTrans" cxnId="{1F90D2E4-AF59-4CC2-9793-7AFA1A623CE2}">
      <dgm:prSet/>
      <dgm:spPr/>
      <dgm:t>
        <a:bodyPr/>
        <a:lstStyle/>
        <a:p>
          <a:endParaRPr lang="en-GB"/>
        </a:p>
      </dgm:t>
    </dgm:pt>
    <dgm:pt modelId="{64A762C1-C84B-4D7F-A921-AE25792E0111}">
      <dgm:prSet/>
      <dgm:spPr>
        <a:solidFill>
          <a:srgbClr val="339933"/>
        </a:solidFill>
      </dgm:spPr>
      <dgm:t>
        <a:bodyPr/>
        <a:lstStyle/>
        <a:p>
          <a:pPr rtl="1"/>
          <a:r>
            <a:rPr lang="ar-SA" b="1" dirty="0"/>
            <a:t>العينات</a:t>
          </a:r>
          <a:endParaRPr lang="en-GB" dirty="0"/>
        </a:p>
      </dgm:t>
    </dgm:pt>
    <dgm:pt modelId="{43000335-5E68-4519-84E6-D99568838A2F}" type="parTrans" cxnId="{4B1DDD65-D45E-4067-815D-A86D592E94CE}">
      <dgm:prSet/>
      <dgm:spPr/>
      <dgm:t>
        <a:bodyPr/>
        <a:lstStyle/>
        <a:p>
          <a:endParaRPr lang="en-GB"/>
        </a:p>
      </dgm:t>
    </dgm:pt>
    <dgm:pt modelId="{3EFB3C67-9886-4F19-9177-0340C344A09E}" type="sibTrans" cxnId="{4B1DDD65-D45E-4067-815D-A86D592E94CE}">
      <dgm:prSet/>
      <dgm:spPr/>
      <dgm:t>
        <a:bodyPr/>
        <a:lstStyle/>
        <a:p>
          <a:endParaRPr lang="en-GB"/>
        </a:p>
      </dgm:t>
    </dgm:pt>
    <dgm:pt modelId="{691CB6E6-59A8-4C78-AE5F-F6113A98D639}">
      <dgm:prSet/>
      <dgm:spPr>
        <a:solidFill>
          <a:schemeClr val="accent6"/>
        </a:solidFill>
      </dgm:spPr>
      <dgm:t>
        <a:bodyPr/>
        <a:lstStyle/>
        <a:p>
          <a:pPr rtl="1"/>
          <a:r>
            <a:rPr lang="ar-SA" b="1" dirty="0"/>
            <a:t>أساليب جمع البيانات الإحصائية</a:t>
          </a:r>
          <a:endParaRPr lang="en-GB" dirty="0"/>
        </a:p>
      </dgm:t>
    </dgm:pt>
    <dgm:pt modelId="{71CC5E60-9852-48D1-9B05-EA83A9B7EBC2}" type="parTrans" cxnId="{223B16A0-CA67-4964-ABE4-D8960FD79383}">
      <dgm:prSet/>
      <dgm:spPr/>
      <dgm:t>
        <a:bodyPr/>
        <a:lstStyle/>
        <a:p>
          <a:endParaRPr lang="en-GB"/>
        </a:p>
      </dgm:t>
    </dgm:pt>
    <dgm:pt modelId="{63925F26-F0E1-4FE1-BF85-386054AC21D9}" type="sibTrans" cxnId="{223B16A0-CA67-4964-ABE4-D8960FD79383}">
      <dgm:prSet/>
      <dgm:spPr/>
      <dgm:t>
        <a:bodyPr/>
        <a:lstStyle/>
        <a:p>
          <a:endParaRPr lang="en-GB"/>
        </a:p>
      </dgm:t>
    </dgm:pt>
    <dgm:pt modelId="{7A960184-A6CF-44C4-A691-1B5B65BC7F77}">
      <dgm:prSet/>
      <dgm:spPr>
        <a:solidFill>
          <a:srgbClr val="993300"/>
        </a:solidFill>
      </dgm:spPr>
      <dgm:t>
        <a:bodyPr/>
        <a:lstStyle/>
        <a:p>
          <a:pPr rtl="1"/>
          <a:r>
            <a:rPr lang="ar-SA" b="1" dirty="0"/>
            <a:t>انواع البيانات الإحصائية</a:t>
          </a:r>
          <a:endParaRPr lang="en-GB" dirty="0"/>
        </a:p>
      </dgm:t>
    </dgm:pt>
    <dgm:pt modelId="{529837C0-B2E5-4C0C-A8A4-DBBCA0C08107}" type="parTrans" cxnId="{D9081321-9AD3-4FAC-B185-B61C3CD6EC6B}">
      <dgm:prSet/>
      <dgm:spPr/>
      <dgm:t>
        <a:bodyPr/>
        <a:lstStyle/>
        <a:p>
          <a:endParaRPr lang="en-GB"/>
        </a:p>
      </dgm:t>
    </dgm:pt>
    <dgm:pt modelId="{2B92D992-8191-4A29-A9BF-D281F1B77DC9}" type="sibTrans" cxnId="{D9081321-9AD3-4FAC-B185-B61C3CD6EC6B}">
      <dgm:prSet/>
      <dgm:spPr/>
      <dgm:t>
        <a:bodyPr/>
        <a:lstStyle/>
        <a:p>
          <a:endParaRPr lang="en-GB"/>
        </a:p>
      </dgm:t>
    </dgm:pt>
    <dgm:pt modelId="{2E50A924-7265-4DBA-BD9E-7C0B149072F6}">
      <dgm:prSet/>
      <dgm:spPr>
        <a:solidFill>
          <a:srgbClr val="A4D4AA"/>
        </a:solidFill>
      </dgm:spPr>
      <dgm:t>
        <a:bodyPr/>
        <a:lstStyle/>
        <a:p>
          <a:pPr rtl="1"/>
          <a:r>
            <a:rPr lang="ar-SA" b="1" dirty="0"/>
            <a:t>إستخدامات علم الإحصاء</a:t>
          </a:r>
          <a:endParaRPr lang="en-GB" dirty="0"/>
        </a:p>
      </dgm:t>
    </dgm:pt>
    <dgm:pt modelId="{29312A8C-6470-4EC6-A94F-67A5EF4FC009}" type="parTrans" cxnId="{ECA40C77-538B-427E-ADFC-CE5FFD820089}">
      <dgm:prSet/>
      <dgm:spPr/>
      <dgm:t>
        <a:bodyPr/>
        <a:lstStyle/>
        <a:p>
          <a:endParaRPr lang="en-GB"/>
        </a:p>
      </dgm:t>
    </dgm:pt>
    <dgm:pt modelId="{8022A95F-E67A-4099-B5B7-AE1A0142D5ED}" type="sibTrans" cxnId="{ECA40C77-538B-427E-ADFC-CE5FFD820089}">
      <dgm:prSet/>
      <dgm:spPr/>
      <dgm:t>
        <a:bodyPr/>
        <a:lstStyle/>
        <a:p>
          <a:endParaRPr lang="en-GB"/>
        </a:p>
      </dgm:t>
    </dgm:pt>
    <dgm:pt modelId="{6307DD46-44CD-4BEB-8B6E-1E0A64D7B9E0}">
      <dgm:prSet/>
      <dgm:spPr>
        <a:solidFill>
          <a:srgbClr val="FF66FF"/>
        </a:solidFill>
      </dgm:spPr>
      <dgm:t>
        <a:bodyPr/>
        <a:lstStyle/>
        <a:p>
          <a:pPr rtl="1"/>
          <a:r>
            <a:rPr lang="ar-SA" b="1" dirty="0"/>
            <a:t>التوزيعات التكراريه</a:t>
          </a:r>
          <a:endParaRPr lang="en-GB" dirty="0"/>
        </a:p>
      </dgm:t>
    </dgm:pt>
    <dgm:pt modelId="{0C312FB7-6AC1-406D-8D63-EC5C45F40E5B}" type="parTrans" cxnId="{3E441404-A7BB-441A-B823-0BE8439C3DCF}">
      <dgm:prSet/>
      <dgm:spPr/>
      <dgm:t>
        <a:bodyPr/>
        <a:lstStyle/>
        <a:p>
          <a:endParaRPr lang="en-GB"/>
        </a:p>
      </dgm:t>
    </dgm:pt>
    <dgm:pt modelId="{697055B8-B719-4E87-94B8-41D2D2C36A34}" type="sibTrans" cxnId="{3E441404-A7BB-441A-B823-0BE8439C3DCF}">
      <dgm:prSet/>
      <dgm:spPr/>
      <dgm:t>
        <a:bodyPr/>
        <a:lstStyle/>
        <a:p>
          <a:endParaRPr lang="en-GB"/>
        </a:p>
      </dgm:t>
    </dgm:pt>
    <dgm:pt modelId="{7577B60C-BE69-4A9B-BE35-73A6CBF82ED7}">
      <dgm:prSet/>
      <dgm:spPr>
        <a:solidFill>
          <a:srgbClr val="FF9933"/>
        </a:solidFill>
      </dgm:spPr>
      <dgm:t>
        <a:bodyPr/>
        <a:lstStyle/>
        <a:p>
          <a:pPr rtl="1"/>
          <a:r>
            <a:rPr lang="ar-SA" b="1" dirty="0"/>
            <a:t>عرض البيانات</a:t>
          </a:r>
          <a:endParaRPr lang="en-GB" dirty="0"/>
        </a:p>
      </dgm:t>
    </dgm:pt>
    <dgm:pt modelId="{2F550B36-2F44-4AAD-AAF4-99EB6A5D0AE9}" type="parTrans" cxnId="{407BC155-9801-4B2B-A999-BF79C9EA2C58}">
      <dgm:prSet/>
      <dgm:spPr/>
      <dgm:t>
        <a:bodyPr/>
        <a:lstStyle/>
        <a:p>
          <a:endParaRPr lang="en-GB"/>
        </a:p>
      </dgm:t>
    </dgm:pt>
    <dgm:pt modelId="{6BECC20C-ABD7-4434-BDF6-19183321A5E2}" type="sibTrans" cxnId="{407BC155-9801-4B2B-A999-BF79C9EA2C58}">
      <dgm:prSet/>
      <dgm:spPr/>
      <dgm:t>
        <a:bodyPr/>
        <a:lstStyle/>
        <a:p>
          <a:endParaRPr lang="en-GB"/>
        </a:p>
      </dgm:t>
    </dgm:pt>
    <dgm:pt modelId="{7E360C39-4D82-4AD6-8C5D-46DDEF8FC922}" type="pres">
      <dgm:prSet presAssocID="{CDFD6D0F-F5D9-4DBA-9D8B-EFEEFA0D6F38}" presName="diagram" presStyleCnt="0">
        <dgm:presLayoutVars>
          <dgm:dir/>
          <dgm:resizeHandles val="exact"/>
        </dgm:presLayoutVars>
      </dgm:prSet>
      <dgm:spPr/>
    </dgm:pt>
    <dgm:pt modelId="{E13AD4B9-03A4-4327-B7CB-64E8930478A9}" type="pres">
      <dgm:prSet presAssocID="{C399B2FE-8973-4A56-A41B-BD342D976581}" presName="node" presStyleLbl="node1" presStyleIdx="0" presStyleCnt="10">
        <dgm:presLayoutVars>
          <dgm:bulletEnabled val="1"/>
        </dgm:presLayoutVars>
      </dgm:prSet>
      <dgm:spPr/>
    </dgm:pt>
    <dgm:pt modelId="{7683D424-3FC9-4710-93FB-CA32D5A4A819}" type="pres">
      <dgm:prSet presAssocID="{7C418A52-A40F-4684-8A36-32907B6FB626}" presName="sibTrans" presStyleCnt="0"/>
      <dgm:spPr/>
    </dgm:pt>
    <dgm:pt modelId="{C8DCDB18-CFEF-4214-BEDC-1BC3DF91E0DF}" type="pres">
      <dgm:prSet presAssocID="{94449CB8-70D6-4398-AFA5-A039FB213940}" presName="node" presStyleLbl="node1" presStyleIdx="1" presStyleCnt="10">
        <dgm:presLayoutVars>
          <dgm:bulletEnabled val="1"/>
        </dgm:presLayoutVars>
      </dgm:prSet>
      <dgm:spPr/>
    </dgm:pt>
    <dgm:pt modelId="{7AE11CFF-00A9-4B41-A7A8-E262EC1FEADF}" type="pres">
      <dgm:prSet presAssocID="{71C30FB6-6925-4B9E-A168-91131611811A}" presName="sibTrans" presStyleCnt="0"/>
      <dgm:spPr/>
    </dgm:pt>
    <dgm:pt modelId="{C9260AA2-57B1-4246-880F-C1033DB3CB90}" type="pres">
      <dgm:prSet presAssocID="{9FFE6023-3EBB-4A7D-B663-165E7581E091}" presName="node" presStyleLbl="node1" presStyleIdx="2" presStyleCnt="10">
        <dgm:presLayoutVars>
          <dgm:bulletEnabled val="1"/>
        </dgm:presLayoutVars>
      </dgm:prSet>
      <dgm:spPr/>
    </dgm:pt>
    <dgm:pt modelId="{0E999DB9-A2D4-45A0-A7DD-DB71F3F7CCEF}" type="pres">
      <dgm:prSet presAssocID="{8EEF41FB-4829-4578-A98D-DD6B89670426}" presName="sibTrans" presStyleCnt="0"/>
      <dgm:spPr/>
    </dgm:pt>
    <dgm:pt modelId="{E0FE0E37-EA18-4430-9622-7445433B5BC4}" type="pres">
      <dgm:prSet presAssocID="{F3EDAA49-FA2B-45CB-93E7-9D4EDF4DA3BB}" presName="node" presStyleLbl="node1" presStyleIdx="3" presStyleCnt="10">
        <dgm:presLayoutVars>
          <dgm:bulletEnabled val="1"/>
        </dgm:presLayoutVars>
      </dgm:prSet>
      <dgm:spPr/>
    </dgm:pt>
    <dgm:pt modelId="{7BB3B6EF-140F-4ED8-8AA8-77D408B822D3}" type="pres">
      <dgm:prSet presAssocID="{34A71ECE-74F2-41D0-99C0-1CA4A9F45B8E}" presName="sibTrans" presStyleCnt="0"/>
      <dgm:spPr/>
    </dgm:pt>
    <dgm:pt modelId="{3EB3A4AA-D64C-4A7A-BB8E-A272E24D8064}" type="pres">
      <dgm:prSet presAssocID="{64A762C1-C84B-4D7F-A921-AE25792E0111}" presName="node" presStyleLbl="node1" presStyleIdx="4" presStyleCnt="10">
        <dgm:presLayoutVars>
          <dgm:bulletEnabled val="1"/>
        </dgm:presLayoutVars>
      </dgm:prSet>
      <dgm:spPr/>
    </dgm:pt>
    <dgm:pt modelId="{3051D397-5911-49E0-97A7-E8EF24752311}" type="pres">
      <dgm:prSet presAssocID="{3EFB3C67-9886-4F19-9177-0340C344A09E}" presName="sibTrans" presStyleCnt="0"/>
      <dgm:spPr/>
    </dgm:pt>
    <dgm:pt modelId="{22DC92DE-5C75-4686-8545-78E740E89954}" type="pres">
      <dgm:prSet presAssocID="{691CB6E6-59A8-4C78-AE5F-F6113A98D639}" presName="node" presStyleLbl="node1" presStyleIdx="5" presStyleCnt="10">
        <dgm:presLayoutVars>
          <dgm:bulletEnabled val="1"/>
        </dgm:presLayoutVars>
      </dgm:prSet>
      <dgm:spPr/>
    </dgm:pt>
    <dgm:pt modelId="{D5CC3758-03E8-4BCD-9636-41D7CE0D5223}" type="pres">
      <dgm:prSet presAssocID="{63925F26-F0E1-4FE1-BF85-386054AC21D9}" presName="sibTrans" presStyleCnt="0"/>
      <dgm:spPr/>
    </dgm:pt>
    <dgm:pt modelId="{2802DC4C-B969-414D-BF86-FAD9A563759F}" type="pres">
      <dgm:prSet presAssocID="{7A960184-A6CF-44C4-A691-1B5B65BC7F77}" presName="node" presStyleLbl="node1" presStyleIdx="6" presStyleCnt="10">
        <dgm:presLayoutVars>
          <dgm:bulletEnabled val="1"/>
        </dgm:presLayoutVars>
      </dgm:prSet>
      <dgm:spPr/>
    </dgm:pt>
    <dgm:pt modelId="{6ACE0618-83B0-40A0-B7AE-78A12802E07C}" type="pres">
      <dgm:prSet presAssocID="{2B92D992-8191-4A29-A9BF-D281F1B77DC9}" presName="sibTrans" presStyleCnt="0"/>
      <dgm:spPr/>
    </dgm:pt>
    <dgm:pt modelId="{B5E5395A-8A45-4A63-899A-AA2848F91436}" type="pres">
      <dgm:prSet presAssocID="{2E50A924-7265-4DBA-BD9E-7C0B149072F6}" presName="node" presStyleLbl="node1" presStyleIdx="7" presStyleCnt="10">
        <dgm:presLayoutVars>
          <dgm:bulletEnabled val="1"/>
        </dgm:presLayoutVars>
      </dgm:prSet>
      <dgm:spPr/>
    </dgm:pt>
    <dgm:pt modelId="{8E0B4C40-C825-4D12-AF99-381A4A1920D6}" type="pres">
      <dgm:prSet presAssocID="{8022A95F-E67A-4099-B5B7-AE1A0142D5ED}" presName="sibTrans" presStyleCnt="0"/>
      <dgm:spPr/>
    </dgm:pt>
    <dgm:pt modelId="{2A31B17D-0C76-4BB4-9FD4-DCB543DBCAA8}" type="pres">
      <dgm:prSet presAssocID="{6307DD46-44CD-4BEB-8B6E-1E0A64D7B9E0}" presName="node" presStyleLbl="node1" presStyleIdx="8" presStyleCnt="10">
        <dgm:presLayoutVars>
          <dgm:bulletEnabled val="1"/>
        </dgm:presLayoutVars>
      </dgm:prSet>
      <dgm:spPr/>
    </dgm:pt>
    <dgm:pt modelId="{5B78F7C0-2C16-4E65-B43F-12B3BB6278AC}" type="pres">
      <dgm:prSet presAssocID="{697055B8-B719-4E87-94B8-41D2D2C36A34}" presName="sibTrans" presStyleCnt="0"/>
      <dgm:spPr/>
    </dgm:pt>
    <dgm:pt modelId="{4A8A0AA4-62CA-4680-B7AC-10D758482196}" type="pres">
      <dgm:prSet presAssocID="{7577B60C-BE69-4A9B-BE35-73A6CBF82ED7}" presName="node" presStyleLbl="node1" presStyleIdx="9" presStyleCnt="10">
        <dgm:presLayoutVars>
          <dgm:bulletEnabled val="1"/>
        </dgm:presLayoutVars>
      </dgm:prSet>
      <dgm:spPr/>
    </dgm:pt>
  </dgm:ptLst>
  <dgm:cxnLst>
    <dgm:cxn modelId="{3E441404-A7BB-441A-B823-0BE8439C3DCF}" srcId="{CDFD6D0F-F5D9-4DBA-9D8B-EFEEFA0D6F38}" destId="{6307DD46-44CD-4BEB-8B6E-1E0A64D7B9E0}" srcOrd="8" destOrd="0" parTransId="{0C312FB7-6AC1-406D-8D63-EC5C45F40E5B}" sibTransId="{697055B8-B719-4E87-94B8-41D2D2C36A34}"/>
    <dgm:cxn modelId="{D92A7113-D0D7-4C3E-A54D-09C2ACFD4A3A}" type="presOf" srcId="{CDFD6D0F-F5D9-4DBA-9D8B-EFEEFA0D6F38}" destId="{7E360C39-4D82-4AD6-8C5D-46DDEF8FC922}" srcOrd="0" destOrd="0" presId="urn:microsoft.com/office/officeart/2005/8/layout/default"/>
    <dgm:cxn modelId="{63FE9719-947B-4934-A5A7-AD81D68CA4AA}" type="presOf" srcId="{9FFE6023-3EBB-4A7D-B663-165E7581E091}" destId="{C9260AA2-57B1-4246-880F-C1033DB3CB90}" srcOrd="0" destOrd="0" presId="urn:microsoft.com/office/officeart/2005/8/layout/default"/>
    <dgm:cxn modelId="{D9081321-9AD3-4FAC-B185-B61C3CD6EC6B}" srcId="{CDFD6D0F-F5D9-4DBA-9D8B-EFEEFA0D6F38}" destId="{7A960184-A6CF-44C4-A691-1B5B65BC7F77}" srcOrd="6" destOrd="0" parTransId="{529837C0-B2E5-4C0C-A8A4-DBBCA0C08107}" sibTransId="{2B92D992-8191-4A29-A9BF-D281F1B77DC9}"/>
    <dgm:cxn modelId="{6DCA5221-6F42-4D6E-B989-2486124DEE91}" type="presOf" srcId="{7577B60C-BE69-4A9B-BE35-73A6CBF82ED7}" destId="{4A8A0AA4-62CA-4680-B7AC-10D758482196}" srcOrd="0" destOrd="0" presId="urn:microsoft.com/office/officeart/2005/8/layout/default"/>
    <dgm:cxn modelId="{B48F5C5F-0038-429F-A138-90A06959AA94}" srcId="{CDFD6D0F-F5D9-4DBA-9D8B-EFEEFA0D6F38}" destId="{94449CB8-70D6-4398-AFA5-A039FB213940}" srcOrd="1" destOrd="0" parTransId="{A4868793-991C-47CE-8C82-01D25DD35935}" sibTransId="{71C30FB6-6925-4B9E-A168-91131611811A}"/>
    <dgm:cxn modelId="{4B1DDD65-D45E-4067-815D-A86D592E94CE}" srcId="{CDFD6D0F-F5D9-4DBA-9D8B-EFEEFA0D6F38}" destId="{64A762C1-C84B-4D7F-A921-AE25792E0111}" srcOrd="4" destOrd="0" parTransId="{43000335-5E68-4519-84E6-D99568838A2F}" sibTransId="{3EFB3C67-9886-4F19-9177-0340C344A09E}"/>
    <dgm:cxn modelId="{126E5B53-BA9C-4F2A-9A02-F3A82D546EBB}" type="presOf" srcId="{2E50A924-7265-4DBA-BD9E-7C0B149072F6}" destId="{B5E5395A-8A45-4A63-899A-AA2848F91436}" srcOrd="0" destOrd="0" presId="urn:microsoft.com/office/officeart/2005/8/layout/default"/>
    <dgm:cxn modelId="{407BC155-9801-4B2B-A999-BF79C9EA2C58}" srcId="{CDFD6D0F-F5D9-4DBA-9D8B-EFEEFA0D6F38}" destId="{7577B60C-BE69-4A9B-BE35-73A6CBF82ED7}" srcOrd="9" destOrd="0" parTransId="{2F550B36-2F44-4AAD-AAF4-99EB6A5D0AE9}" sibTransId="{6BECC20C-ABD7-4434-BDF6-19183321A5E2}"/>
    <dgm:cxn modelId="{ECA40C77-538B-427E-ADFC-CE5FFD820089}" srcId="{CDFD6D0F-F5D9-4DBA-9D8B-EFEEFA0D6F38}" destId="{2E50A924-7265-4DBA-BD9E-7C0B149072F6}" srcOrd="7" destOrd="0" parTransId="{29312A8C-6470-4EC6-A94F-67A5EF4FC009}" sibTransId="{8022A95F-E67A-4099-B5B7-AE1A0142D5ED}"/>
    <dgm:cxn modelId="{A0DEC188-8B15-4C7A-9ABB-4DBDF7A0795E}" type="presOf" srcId="{C399B2FE-8973-4A56-A41B-BD342D976581}" destId="{E13AD4B9-03A4-4327-B7CB-64E8930478A9}" srcOrd="0" destOrd="0" presId="urn:microsoft.com/office/officeart/2005/8/layout/default"/>
    <dgm:cxn modelId="{A3356590-F656-4031-8F1E-87AB1C7E47BA}" srcId="{CDFD6D0F-F5D9-4DBA-9D8B-EFEEFA0D6F38}" destId="{9FFE6023-3EBB-4A7D-B663-165E7581E091}" srcOrd="2" destOrd="0" parTransId="{53331730-74C7-4C55-9CEC-3340630CA610}" sibTransId="{8EEF41FB-4829-4578-A98D-DD6B89670426}"/>
    <dgm:cxn modelId="{46B7BB9B-F32C-4B73-B696-9ED567468C31}" type="presOf" srcId="{94449CB8-70D6-4398-AFA5-A039FB213940}" destId="{C8DCDB18-CFEF-4214-BEDC-1BC3DF91E0DF}" srcOrd="0" destOrd="0" presId="urn:microsoft.com/office/officeart/2005/8/layout/default"/>
    <dgm:cxn modelId="{AA36E79E-1068-44D4-AE56-BC1C7F8D6155}" type="presOf" srcId="{64A762C1-C84B-4D7F-A921-AE25792E0111}" destId="{3EB3A4AA-D64C-4A7A-BB8E-A272E24D8064}" srcOrd="0" destOrd="0" presId="urn:microsoft.com/office/officeart/2005/8/layout/default"/>
    <dgm:cxn modelId="{223B16A0-CA67-4964-ABE4-D8960FD79383}" srcId="{CDFD6D0F-F5D9-4DBA-9D8B-EFEEFA0D6F38}" destId="{691CB6E6-59A8-4C78-AE5F-F6113A98D639}" srcOrd="5" destOrd="0" parTransId="{71CC5E60-9852-48D1-9B05-EA83A9B7EBC2}" sibTransId="{63925F26-F0E1-4FE1-BF85-386054AC21D9}"/>
    <dgm:cxn modelId="{45FF3DCE-0890-451C-AAE0-FBAD42F73E2C}" type="presOf" srcId="{691CB6E6-59A8-4C78-AE5F-F6113A98D639}" destId="{22DC92DE-5C75-4686-8545-78E740E89954}" srcOrd="0" destOrd="0" presId="urn:microsoft.com/office/officeart/2005/8/layout/default"/>
    <dgm:cxn modelId="{9D3FF5D3-7158-4556-8D60-5C3EA6783F85}" type="presOf" srcId="{F3EDAA49-FA2B-45CB-93E7-9D4EDF4DA3BB}" destId="{E0FE0E37-EA18-4430-9622-7445433B5BC4}" srcOrd="0" destOrd="0" presId="urn:microsoft.com/office/officeart/2005/8/layout/default"/>
    <dgm:cxn modelId="{03EC59E1-6787-44AD-9180-E117422D4099}" type="presOf" srcId="{6307DD46-44CD-4BEB-8B6E-1E0A64D7B9E0}" destId="{2A31B17D-0C76-4BB4-9FD4-DCB543DBCAA8}" srcOrd="0" destOrd="0" presId="urn:microsoft.com/office/officeart/2005/8/layout/default"/>
    <dgm:cxn modelId="{1F90D2E4-AF59-4CC2-9793-7AFA1A623CE2}" srcId="{CDFD6D0F-F5D9-4DBA-9D8B-EFEEFA0D6F38}" destId="{F3EDAA49-FA2B-45CB-93E7-9D4EDF4DA3BB}" srcOrd="3" destOrd="0" parTransId="{97F71D2D-05FB-4F30-9B2C-11FDA93D49D8}" sibTransId="{34A71ECE-74F2-41D0-99C0-1CA4A9F45B8E}"/>
    <dgm:cxn modelId="{3F07AAF0-1F9A-4F9E-89F8-78BA73A6D791}" srcId="{CDFD6D0F-F5D9-4DBA-9D8B-EFEEFA0D6F38}" destId="{C399B2FE-8973-4A56-A41B-BD342D976581}" srcOrd="0" destOrd="0" parTransId="{3C8C865E-14AF-4CEB-AE10-449AF89E7539}" sibTransId="{7C418A52-A40F-4684-8A36-32907B6FB626}"/>
    <dgm:cxn modelId="{CDB0FFF1-31C2-4BB8-BE5B-0D06BF5B8EDB}" type="presOf" srcId="{7A960184-A6CF-44C4-A691-1B5B65BC7F77}" destId="{2802DC4C-B969-414D-BF86-FAD9A563759F}" srcOrd="0" destOrd="0" presId="urn:microsoft.com/office/officeart/2005/8/layout/default"/>
    <dgm:cxn modelId="{E17CAC9F-6F9E-4258-BA30-26A22F4EB4FD}" type="presParOf" srcId="{7E360C39-4D82-4AD6-8C5D-46DDEF8FC922}" destId="{E13AD4B9-03A4-4327-B7CB-64E8930478A9}" srcOrd="0" destOrd="0" presId="urn:microsoft.com/office/officeart/2005/8/layout/default"/>
    <dgm:cxn modelId="{457BA1A3-3FE7-4483-A2C5-4A1E7C46CAAE}" type="presParOf" srcId="{7E360C39-4D82-4AD6-8C5D-46DDEF8FC922}" destId="{7683D424-3FC9-4710-93FB-CA32D5A4A819}" srcOrd="1" destOrd="0" presId="urn:microsoft.com/office/officeart/2005/8/layout/default"/>
    <dgm:cxn modelId="{CA0C76F4-E20C-4061-A69C-ED9378B48235}" type="presParOf" srcId="{7E360C39-4D82-4AD6-8C5D-46DDEF8FC922}" destId="{C8DCDB18-CFEF-4214-BEDC-1BC3DF91E0DF}" srcOrd="2" destOrd="0" presId="urn:microsoft.com/office/officeart/2005/8/layout/default"/>
    <dgm:cxn modelId="{B511918F-2EB6-4171-B1FC-DDFCED541575}" type="presParOf" srcId="{7E360C39-4D82-4AD6-8C5D-46DDEF8FC922}" destId="{7AE11CFF-00A9-4B41-A7A8-E262EC1FEADF}" srcOrd="3" destOrd="0" presId="urn:microsoft.com/office/officeart/2005/8/layout/default"/>
    <dgm:cxn modelId="{79FE7516-75C7-4CD7-894B-BFA5AF6F9925}" type="presParOf" srcId="{7E360C39-4D82-4AD6-8C5D-46DDEF8FC922}" destId="{C9260AA2-57B1-4246-880F-C1033DB3CB90}" srcOrd="4" destOrd="0" presId="urn:microsoft.com/office/officeart/2005/8/layout/default"/>
    <dgm:cxn modelId="{28AF0C40-839B-4FD8-8803-3625AD4339BF}" type="presParOf" srcId="{7E360C39-4D82-4AD6-8C5D-46DDEF8FC922}" destId="{0E999DB9-A2D4-45A0-A7DD-DB71F3F7CCEF}" srcOrd="5" destOrd="0" presId="urn:microsoft.com/office/officeart/2005/8/layout/default"/>
    <dgm:cxn modelId="{3B6E976D-A7F0-4DCF-94AC-398593AF8477}" type="presParOf" srcId="{7E360C39-4D82-4AD6-8C5D-46DDEF8FC922}" destId="{E0FE0E37-EA18-4430-9622-7445433B5BC4}" srcOrd="6" destOrd="0" presId="urn:microsoft.com/office/officeart/2005/8/layout/default"/>
    <dgm:cxn modelId="{A8784F0F-05A8-4E8E-A81C-F7A1650F56A2}" type="presParOf" srcId="{7E360C39-4D82-4AD6-8C5D-46DDEF8FC922}" destId="{7BB3B6EF-140F-4ED8-8AA8-77D408B822D3}" srcOrd="7" destOrd="0" presId="urn:microsoft.com/office/officeart/2005/8/layout/default"/>
    <dgm:cxn modelId="{B0311C5A-B711-40B4-8B85-097AEAAB5B20}" type="presParOf" srcId="{7E360C39-4D82-4AD6-8C5D-46DDEF8FC922}" destId="{3EB3A4AA-D64C-4A7A-BB8E-A272E24D8064}" srcOrd="8" destOrd="0" presId="urn:microsoft.com/office/officeart/2005/8/layout/default"/>
    <dgm:cxn modelId="{8B6CDF3B-009E-4434-921E-DCF1B31F2ED4}" type="presParOf" srcId="{7E360C39-4D82-4AD6-8C5D-46DDEF8FC922}" destId="{3051D397-5911-49E0-97A7-E8EF24752311}" srcOrd="9" destOrd="0" presId="urn:microsoft.com/office/officeart/2005/8/layout/default"/>
    <dgm:cxn modelId="{2510A2B0-EF68-4F63-84B4-DB32196EFFE8}" type="presParOf" srcId="{7E360C39-4D82-4AD6-8C5D-46DDEF8FC922}" destId="{22DC92DE-5C75-4686-8545-78E740E89954}" srcOrd="10" destOrd="0" presId="urn:microsoft.com/office/officeart/2005/8/layout/default"/>
    <dgm:cxn modelId="{3C9528A4-D3B9-4746-BD99-594F40BA6244}" type="presParOf" srcId="{7E360C39-4D82-4AD6-8C5D-46DDEF8FC922}" destId="{D5CC3758-03E8-4BCD-9636-41D7CE0D5223}" srcOrd="11" destOrd="0" presId="urn:microsoft.com/office/officeart/2005/8/layout/default"/>
    <dgm:cxn modelId="{0F5164E9-B12E-4723-8563-9FD92C17237B}" type="presParOf" srcId="{7E360C39-4D82-4AD6-8C5D-46DDEF8FC922}" destId="{2802DC4C-B969-414D-BF86-FAD9A563759F}" srcOrd="12" destOrd="0" presId="urn:microsoft.com/office/officeart/2005/8/layout/default"/>
    <dgm:cxn modelId="{CF21E30B-6CF6-4077-8B11-00FB75A05533}" type="presParOf" srcId="{7E360C39-4D82-4AD6-8C5D-46DDEF8FC922}" destId="{6ACE0618-83B0-40A0-B7AE-78A12802E07C}" srcOrd="13" destOrd="0" presId="urn:microsoft.com/office/officeart/2005/8/layout/default"/>
    <dgm:cxn modelId="{1DAB31CF-7BD0-409F-A9A5-F90D7BC0454B}" type="presParOf" srcId="{7E360C39-4D82-4AD6-8C5D-46DDEF8FC922}" destId="{B5E5395A-8A45-4A63-899A-AA2848F91436}" srcOrd="14" destOrd="0" presId="urn:microsoft.com/office/officeart/2005/8/layout/default"/>
    <dgm:cxn modelId="{1C7554A7-5C87-474C-9FA6-3568EFF0AEC2}" type="presParOf" srcId="{7E360C39-4D82-4AD6-8C5D-46DDEF8FC922}" destId="{8E0B4C40-C825-4D12-AF99-381A4A1920D6}" srcOrd="15" destOrd="0" presId="urn:microsoft.com/office/officeart/2005/8/layout/default"/>
    <dgm:cxn modelId="{6BDD567D-53CB-4895-8B5C-BDED5297C3EC}" type="presParOf" srcId="{7E360C39-4D82-4AD6-8C5D-46DDEF8FC922}" destId="{2A31B17D-0C76-4BB4-9FD4-DCB543DBCAA8}" srcOrd="16" destOrd="0" presId="urn:microsoft.com/office/officeart/2005/8/layout/default"/>
    <dgm:cxn modelId="{1F9A0B2C-EFD8-41EB-83F2-76CA06C99626}" type="presParOf" srcId="{7E360C39-4D82-4AD6-8C5D-46DDEF8FC922}" destId="{5B78F7C0-2C16-4E65-B43F-12B3BB6278AC}" srcOrd="17" destOrd="0" presId="urn:microsoft.com/office/officeart/2005/8/layout/default"/>
    <dgm:cxn modelId="{8266690D-FCCF-46C1-81F2-5CB5E4335567}" type="presParOf" srcId="{7E360C39-4D82-4AD6-8C5D-46DDEF8FC922}" destId="{4A8A0AA4-62CA-4680-B7AC-10D758482196}" srcOrd="1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0B09B6-9DC7-447E-925F-2826EBD7760B}" type="doc">
      <dgm:prSet loTypeId="urn:microsoft.com/office/officeart/2005/8/layout/hierarchy4" loCatId="hierarchy" qsTypeId="urn:microsoft.com/office/officeart/2005/8/quickstyle/3d4" qsCatId="3D" csTypeId="urn:microsoft.com/office/officeart/2005/8/colors/accent2_2" csCatId="accent2" phldr="1"/>
      <dgm:spPr/>
      <dgm:t>
        <a:bodyPr/>
        <a:lstStyle/>
        <a:p>
          <a:endParaRPr lang="en-GB"/>
        </a:p>
      </dgm:t>
    </dgm:pt>
    <dgm:pt modelId="{D0129914-9E57-4C65-9796-C4D1A094FF93}">
      <dgm:prSet phldrT="[Text]" custT="1"/>
      <dgm:spPr>
        <a:solidFill>
          <a:srgbClr val="C00000"/>
        </a:solidFill>
      </dgm:spPr>
      <dgm:t>
        <a:bodyPr/>
        <a:lstStyle/>
        <a:p>
          <a:r>
            <a:rPr lang="ar-SA" sz="4000" dirty="0"/>
            <a:t>ينقسم علم الإحصاء إلى نوعين:</a:t>
          </a:r>
          <a:endParaRPr lang="en-GB" sz="4000" dirty="0"/>
        </a:p>
      </dgm:t>
    </dgm:pt>
    <dgm:pt modelId="{3AF431D3-2075-4144-B243-1C1E5A74ADD8}" type="parTrans" cxnId="{5B5F44B8-743D-4CF2-95DF-FA1AE14D732A}">
      <dgm:prSet/>
      <dgm:spPr/>
      <dgm:t>
        <a:bodyPr/>
        <a:lstStyle/>
        <a:p>
          <a:endParaRPr lang="en-GB"/>
        </a:p>
      </dgm:t>
    </dgm:pt>
    <dgm:pt modelId="{78014F11-A365-470B-8FF0-206479998293}" type="sibTrans" cxnId="{5B5F44B8-743D-4CF2-95DF-FA1AE14D732A}">
      <dgm:prSet/>
      <dgm:spPr/>
      <dgm:t>
        <a:bodyPr/>
        <a:lstStyle/>
        <a:p>
          <a:endParaRPr lang="en-GB"/>
        </a:p>
      </dgm:t>
    </dgm:pt>
    <dgm:pt modelId="{04EBEB6A-ADB4-4644-BCE5-B65A7CDAD52B}">
      <dgm:prSet phldrT="[Text]"/>
      <dgm:spPr/>
      <dgm:t>
        <a:bodyPr/>
        <a:lstStyle/>
        <a:p>
          <a:r>
            <a:rPr lang="ar-SA" dirty="0"/>
            <a:t>الإحصاء الإستدلالي</a:t>
          </a:r>
          <a:endParaRPr lang="en-GB" dirty="0"/>
        </a:p>
      </dgm:t>
    </dgm:pt>
    <dgm:pt modelId="{78455A9E-D30A-41F9-A671-A7622471984B}" type="parTrans" cxnId="{56598465-8FD7-44F2-A29A-99DEDD533E23}">
      <dgm:prSet/>
      <dgm:spPr/>
      <dgm:t>
        <a:bodyPr/>
        <a:lstStyle/>
        <a:p>
          <a:endParaRPr lang="en-GB"/>
        </a:p>
      </dgm:t>
    </dgm:pt>
    <dgm:pt modelId="{6A01E8DE-0559-4342-88CF-63876D6A3E88}" type="sibTrans" cxnId="{56598465-8FD7-44F2-A29A-99DEDD533E23}">
      <dgm:prSet/>
      <dgm:spPr/>
      <dgm:t>
        <a:bodyPr/>
        <a:lstStyle/>
        <a:p>
          <a:endParaRPr lang="en-GB"/>
        </a:p>
      </dgm:t>
    </dgm:pt>
    <dgm:pt modelId="{67ABF162-FC7B-4239-B98A-09B5B80E8FD2}">
      <dgm:prSet phldrT="[Text]"/>
      <dgm:spPr/>
      <dgm:t>
        <a:bodyPr/>
        <a:lstStyle/>
        <a:p>
          <a:r>
            <a:rPr lang="ar-SA" dirty="0"/>
            <a:t>الإحصاء الوصفي</a:t>
          </a:r>
          <a:endParaRPr lang="en-GB" dirty="0"/>
        </a:p>
      </dgm:t>
    </dgm:pt>
    <dgm:pt modelId="{64D1E290-02D3-407F-AA12-AA33E6421403}" type="parTrans" cxnId="{8E534EBE-F760-436A-808F-24A65B1E48D4}">
      <dgm:prSet/>
      <dgm:spPr/>
      <dgm:t>
        <a:bodyPr/>
        <a:lstStyle/>
        <a:p>
          <a:endParaRPr lang="en-GB"/>
        </a:p>
      </dgm:t>
    </dgm:pt>
    <dgm:pt modelId="{18392442-E4C1-4556-B247-CF72207437E2}" type="sibTrans" cxnId="{8E534EBE-F760-436A-808F-24A65B1E48D4}">
      <dgm:prSet/>
      <dgm:spPr/>
      <dgm:t>
        <a:bodyPr/>
        <a:lstStyle/>
        <a:p>
          <a:endParaRPr lang="en-GB"/>
        </a:p>
      </dgm:t>
    </dgm:pt>
    <dgm:pt modelId="{4FB0A26F-6DCF-4BB1-A99D-A70AF079CB7B}" type="pres">
      <dgm:prSet presAssocID="{4E0B09B6-9DC7-447E-925F-2826EBD7760B}" presName="Name0" presStyleCnt="0">
        <dgm:presLayoutVars>
          <dgm:chPref val="1"/>
          <dgm:dir/>
          <dgm:animOne val="branch"/>
          <dgm:animLvl val="lvl"/>
          <dgm:resizeHandles/>
        </dgm:presLayoutVars>
      </dgm:prSet>
      <dgm:spPr/>
    </dgm:pt>
    <dgm:pt modelId="{A5A6A522-1639-4FA5-BBCE-50230480B2DB}" type="pres">
      <dgm:prSet presAssocID="{D0129914-9E57-4C65-9796-C4D1A094FF93}" presName="vertOne" presStyleCnt="0"/>
      <dgm:spPr/>
    </dgm:pt>
    <dgm:pt modelId="{48896F00-C8A7-484D-B337-D4256B8742E7}" type="pres">
      <dgm:prSet presAssocID="{D0129914-9E57-4C65-9796-C4D1A094FF93}" presName="txOne" presStyleLbl="node0" presStyleIdx="0" presStyleCnt="1">
        <dgm:presLayoutVars>
          <dgm:chPref val="3"/>
        </dgm:presLayoutVars>
      </dgm:prSet>
      <dgm:spPr/>
    </dgm:pt>
    <dgm:pt modelId="{FBF3D24B-9C69-4FD7-AFA2-587991B495D2}" type="pres">
      <dgm:prSet presAssocID="{D0129914-9E57-4C65-9796-C4D1A094FF93}" presName="parTransOne" presStyleCnt="0"/>
      <dgm:spPr/>
    </dgm:pt>
    <dgm:pt modelId="{04EE4BBD-1DA9-407A-AA5E-8757A82D5913}" type="pres">
      <dgm:prSet presAssocID="{D0129914-9E57-4C65-9796-C4D1A094FF93}" presName="horzOne" presStyleCnt="0"/>
      <dgm:spPr/>
    </dgm:pt>
    <dgm:pt modelId="{55A6ED81-A54C-48EF-BAC7-10F02D633BFE}" type="pres">
      <dgm:prSet presAssocID="{04EBEB6A-ADB4-4644-BCE5-B65A7CDAD52B}" presName="vertTwo" presStyleCnt="0"/>
      <dgm:spPr/>
    </dgm:pt>
    <dgm:pt modelId="{3C5447CA-F4B1-45A5-9754-471EAE397366}" type="pres">
      <dgm:prSet presAssocID="{04EBEB6A-ADB4-4644-BCE5-B65A7CDAD52B}" presName="txTwo" presStyleLbl="node2" presStyleIdx="0" presStyleCnt="2">
        <dgm:presLayoutVars>
          <dgm:chPref val="3"/>
        </dgm:presLayoutVars>
      </dgm:prSet>
      <dgm:spPr/>
    </dgm:pt>
    <dgm:pt modelId="{AC27BD83-E810-45EF-9398-60853069B738}" type="pres">
      <dgm:prSet presAssocID="{04EBEB6A-ADB4-4644-BCE5-B65A7CDAD52B}" presName="horzTwo" presStyleCnt="0"/>
      <dgm:spPr/>
    </dgm:pt>
    <dgm:pt modelId="{F0B35159-0276-4514-B786-099944E2629B}" type="pres">
      <dgm:prSet presAssocID="{6A01E8DE-0559-4342-88CF-63876D6A3E88}" presName="sibSpaceTwo" presStyleCnt="0"/>
      <dgm:spPr/>
    </dgm:pt>
    <dgm:pt modelId="{5BF31D4A-676B-42F4-88B8-44D9C94FE81C}" type="pres">
      <dgm:prSet presAssocID="{67ABF162-FC7B-4239-B98A-09B5B80E8FD2}" presName="vertTwo" presStyleCnt="0"/>
      <dgm:spPr/>
    </dgm:pt>
    <dgm:pt modelId="{A71134D3-0C18-4097-95D8-E826949D47CC}" type="pres">
      <dgm:prSet presAssocID="{67ABF162-FC7B-4239-B98A-09B5B80E8FD2}" presName="txTwo" presStyleLbl="node2" presStyleIdx="1" presStyleCnt="2">
        <dgm:presLayoutVars>
          <dgm:chPref val="3"/>
        </dgm:presLayoutVars>
      </dgm:prSet>
      <dgm:spPr/>
    </dgm:pt>
    <dgm:pt modelId="{D9331C47-BCF4-4BCD-A0AA-87C81ABB72E7}" type="pres">
      <dgm:prSet presAssocID="{67ABF162-FC7B-4239-B98A-09B5B80E8FD2}" presName="horzTwo" presStyleCnt="0"/>
      <dgm:spPr/>
    </dgm:pt>
  </dgm:ptLst>
  <dgm:cxnLst>
    <dgm:cxn modelId="{B76C6003-C1E4-4D0E-A3A1-2A7C737D8A69}" type="presOf" srcId="{4E0B09B6-9DC7-447E-925F-2826EBD7760B}" destId="{4FB0A26F-6DCF-4BB1-A99D-A70AF079CB7B}" srcOrd="0" destOrd="0" presId="urn:microsoft.com/office/officeart/2005/8/layout/hierarchy4"/>
    <dgm:cxn modelId="{852EE009-DC17-4901-9418-357AF7325986}" type="presOf" srcId="{67ABF162-FC7B-4239-B98A-09B5B80E8FD2}" destId="{A71134D3-0C18-4097-95D8-E826949D47CC}" srcOrd="0" destOrd="0" presId="urn:microsoft.com/office/officeart/2005/8/layout/hierarchy4"/>
    <dgm:cxn modelId="{A552A72E-FAAB-4F0D-8D62-641BBF9976F5}" type="presOf" srcId="{04EBEB6A-ADB4-4644-BCE5-B65A7CDAD52B}" destId="{3C5447CA-F4B1-45A5-9754-471EAE397366}" srcOrd="0" destOrd="0" presId="urn:microsoft.com/office/officeart/2005/8/layout/hierarchy4"/>
    <dgm:cxn modelId="{56598465-8FD7-44F2-A29A-99DEDD533E23}" srcId="{D0129914-9E57-4C65-9796-C4D1A094FF93}" destId="{04EBEB6A-ADB4-4644-BCE5-B65A7CDAD52B}" srcOrd="0" destOrd="0" parTransId="{78455A9E-D30A-41F9-A671-A7622471984B}" sibTransId="{6A01E8DE-0559-4342-88CF-63876D6A3E88}"/>
    <dgm:cxn modelId="{2D57D868-B99B-47ED-83BA-1CCA622F8A65}" type="presOf" srcId="{D0129914-9E57-4C65-9796-C4D1A094FF93}" destId="{48896F00-C8A7-484D-B337-D4256B8742E7}" srcOrd="0" destOrd="0" presId="urn:microsoft.com/office/officeart/2005/8/layout/hierarchy4"/>
    <dgm:cxn modelId="{5B5F44B8-743D-4CF2-95DF-FA1AE14D732A}" srcId="{4E0B09B6-9DC7-447E-925F-2826EBD7760B}" destId="{D0129914-9E57-4C65-9796-C4D1A094FF93}" srcOrd="0" destOrd="0" parTransId="{3AF431D3-2075-4144-B243-1C1E5A74ADD8}" sibTransId="{78014F11-A365-470B-8FF0-206479998293}"/>
    <dgm:cxn modelId="{8E534EBE-F760-436A-808F-24A65B1E48D4}" srcId="{D0129914-9E57-4C65-9796-C4D1A094FF93}" destId="{67ABF162-FC7B-4239-B98A-09B5B80E8FD2}" srcOrd="1" destOrd="0" parTransId="{64D1E290-02D3-407F-AA12-AA33E6421403}" sibTransId="{18392442-E4C1-4556-B247-CF72207437E2}"/>
    <dgm:cxn modelId="{0B7873AE-B789-4966-A247-6A1553DB9897}" type="presParOf" srcId="{4FB0A26F-6DCF-4BB1-A99D-A70AF079CB7B}" destId="{A5A6A522-1639-4FA5-BBCE-50230480B2DB}" srcOrd="0" destOrd="0" presId="urn:microsoft.com/office/officeart/2005/8/layout/hierarchy4"/>
    <dgm:cxn modelId="{824797A8-F38F-4E48-AB30-235238B03CE3}" type="presParOf" srcId="{A5A6A522-1639-4FA5-BBCE-50230480B2DB}" destId="{48896F00-C8A7-484D-B337-D4256B8742E7}" srcOrd="0" destOrd="0" presId="urn:microsoft.com/office/officeart/2005/8/layout/hierarchy4"/>
    <dgm:cxn modelId="{DD74EEF0-B3A0-4FC8-B375-806E796F6AB0}" type="presParOf" srcId="{A5A6A522-1639-4FA5-BBCE-50230480B2DB}" destId="{FBF3D24B-9C69-4FD7-AFA2-587991B495D2}" srcOrd="1" destOrd="0" presId="urn:microsoft.com/office/officeart/2005/8/layout/hierarchy4"/>
    <dgm:cxn modelId="{2410C0AA-0FB0-4BCB-B92A-ADF1D00451D3}" type="presParOf" srcId="{A5A6A522-1639-4FA5-BBCE-50230480B2DB}" destId="{04EE4BBD-1DA9-407A-AA5E-8757A82D5913}" srcOrd="2" destOrd="0" presId="urn:microsoft.com/office/officeart/2005/8/layout/hierarchy4"/>
    <dgm:cxn modelId="{35BED0DD-9056-4AD6-B044-F386FB38DC5D}" type="presParOf" srcId="{04EE4BBD-1DA9-407A-AA5E-8757A82D5913}" destId="{55A6ED81-A54C-48EF-BAC7-10F02D633BFE}" srcOrd="0" destOrd="0" presId="urn:microsoft.com/office/officeart/2005/8/layout/hierarchy4"/>
    <dgm:cxn modelId="{CF9C774F-23D3-4C59-BAB9-984BF660BA02}" type="presParOf" srcId="{55A6ED81-A54C-48EF-BAC7-10F02D633BFE}" destId="{3C5447CA-F4B1-45A5-9754-471EAE397366}" srcOrd="0" destOrd="0" presId="urn:microsoft.com/office/officeart/2005/8/layout/hierarchy4"/>
    <dgm:cxn modelId="{54522263-F9BC-4520-9349-B2FA8BA3CC4C}" type="presParOf" srcId="{55A6ED81-A54C-48EF-BAC7-10F02D633BFE}" destId="{AC27BD83-E810-45EF-9398-60853069B738}" srcOrd="1" destOrd="0" presId="urn:microsoft.com/office/officeart/2005/8/layout/hierarchy4"/>
    <dgm:cxn modelId="{24699B04-BB96-4265-B1A3-67836F9ADF16}" type="presParOf" srcId="{04EE4BBD-1DA9-407A-AA5E-8757A82D5913}" destId="{F0B35159-0276-4514-B786-099944E2629B}" srcOrd="1" destOrd="0" presId="urn:microsoft.com/office/officeart/2005/8/layout/hierarchy4"/>
    <dgm:cxn modelId="{80FD555B-44D0-496B-B3AF-780A4E5F99FF}" type="presParOf" srcId="{04EE4BBD-1DA9-407A-AA5E-8757A82D5913}" destId="{5BF31D4A-676B-42F4-88B8-44D9C94FE81C}" srcOrd="2" destOrd="0" presId="urn:microsoft.com/office/officeart/2005/8/layout/hierarchy4"/>
    <dgm:cxn modelId="{2DE677DB-EAA2-4727-A7A6-92BA3A3454F0}" type="presParOf" srcId="{5BF31D4A-676B-42F4-88B8-44D9C94FE81C}" destId="{A71134D3-0C18-4097-95D8-E826949D47CC}" srcOrd="0" destOrd="0" presId="urn:microsoft.com/office/officeart/2005/8/layout/hierarchy4"/>
    <dgm:cxn modelId="{1E3ED917-F8C2-4FE0-B5AD-B3014F1DB2B4}" type="presParOf" srcId="{5BF31D4A-676B-42F4-88B8-44D9C94FE81C}" destId="{D9331C47-BCF4-4BCD-A0AA-87C81ABB72E7}"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FB44A1-13C2-48CF-A5F3-B3F1A343FB40}" type="doc">
      <dgm:prSet loTypeId="urn:microsoft.com/office/officeart/2005/8/layout/target3" loCatId="list" qsTypeId="urn:microsoft.com/office/officeart/2005/8/quickstyle/3d9" qsCatId="3D" csTypeId="urn:microsoft.com/office/officeart/2005/8/colors/accent1_2" csCatId="accent1" phldr="1"/>
      <dgm:spPr/>
      <dgm:t>
        <a:bodyPr/>
        <a:lstStyle/>
        <a:p>
          <a:endParaRPr lang="en-GB"/>
        </a:p>
      </dgm:t>
    </dgm:pt>
    <dgm:pt modelId="{407EFB53-646F-4AC5-A1FC-FDC06CB98E76}">
      <dgm:prSet phldrT="[Text]"/>
      <dgm:spPr/>
      <dgm:t>
        <a:bodyPr/>
        <a:lstStyle/>
        <a:p>
          <a:r>
            <a:rPr lang="ar-SA" dirty="0"/>
            <a:t>المتغيرات النوعية</a:t>
          </a:r>
          <a:endParaRPr lang="en-GB" dirty="0"/>
        </a:p>
      </dgm:t>
    </dgm:pt>
    <dgm:pt modelId="{29EE9209-B421-47BC-8783-F537402510D8}" type="parTrans" cxnId="{17FB3D0C-7446-4F74-BD1F-08E4DD953F35}">
      <dgm:prSet/>
      <dgm:spPr/>
      <dgm:t>
        <a:bodyPr/>
        <a:lstStyle/>
        <a:p>
          <a:endParaRPr lang="en-GB"/>
        </a:p>
      </dgm:t>
    </dgm:pt>
    <dgm:pt modelId="{E49367C0-FEF0-4199-B9A1-987881A497BE}" type="sibTrans" cxnId="{17FB3D0C-7446-4F74-BD1F-08E4DD953F35}">
      <dgm:prSet/>
      <dgm:spPr/>
      <dgm:t>
        <a:bodyPr/>
        <a:lstStyle/>
        <a:p>
          <a:endParaRPr lang="en-GB"/>
        </a:p>
      </dgm:t>
    </dgm:pt>
    <dgm:pt modelId="{F5ECDF4E-1296-4020-9FA8-B1A7A4F0F710}">
      <dgm:prSet phldrT="[Text]"/>
      <dgm:spPr/>
      <dgm:t>
        <a:bodyPr/>
        <a:lstStyle/>
        <a:p>
          <a:r>
            <a:rPr lang="ar-SA" dirty="0"/>
            <a:t>المتغيرات الكمية</a:t>
          </a:r>
          <a:endParaRPr lang="en-GB" dirty="0"/>
        </a:p>
      </dgm:t>
    </dgm:pt>
    <dgm:pt modelId="{32D249B6-8B03-452B-BBD8-1B1B1EF41631}" type="parTrans" cxnId="{12A39422-718A-4187-9BA3-5D166DC3C5B2}">
      <dgm:prSet/>
      <dgm:spPr/>
      <dgm:t>
        <a:bodyPr/>
        <a:lstStyle/>
        <a:p>
          <a:endParaRPr lang="en-GB"/>
        </a:p>
      </dgm:t>
    </dgm:pt>
    <dgm:pt modelId="{043CAA34-E882-4937-B469-800FBB728E35}" type="sibTrans" cxnId="{12A39422-718A-4187-9BA3-5D166DC3C5B2}">
      <dgm:prSet/>
      <dgm:spPr/>
      <dgm:t>
        <a:bodyPr/>
        <a:lstStyle/>
        <a:p>
          <a:endParaRPr lang="en-GB"/>
        </a:p>
      </dgm:t>
    </dgm:pt>
    <dgm:pt modelId="{A2EE0220-FE30-40D8-BC42-E05F97A3440C}" type="pres">
      <dgm:prSet presAssocID="{80FB44A1-13C2-48CF-A5F3-B3F1A343FB40}" presName="Name0" presStyleCnt="0">
        <dgm:presLayoutVars>
          <dgm:chMax val="7"/>
          <dgm:dir/>
          <dgm:animLvl val="lvl"/>
          <dgm:resizeHandles val="exact"/>
        </dgm:presLayoutVars>
      </dgm:prSet>
      <dgm:spPr/>
    </dgm:pt>
    <dgm:pt modelId="{37A793B0-0612-46B2-A015-691CFDA3F423}" type="pres">
      <dgm:prSet presAssocID="{407EFB53-646F-4AC5-A1FC-FDC06CB98E76}" presName="circle1" presStyleLbl="node1" presStyleIdx="0" presStyleCnt="2"/>
      <dgm:spPr/>
    </dgm:pt>
    <dgm:pt modelId="{25C420AF-B913-44F3-8D7F-98D0EBEE9EF0}" type="pres">
      <dgm:prSet presAssocID="{407EFB53-646F-4AC5-A1FC-FDC06CB98E76}" presName="space" presStyleCnt="0"/>
      <dgm:spPr/>
    </dgm:pt>
    <dgm:pt modelId="{3DC38FFE-6F95-49B8-ABD0-D72BC8E9A8EE}" type="pres">
      <dgm:prSet presAssocID="{407EFB53-646F-4AC5-A1FC-FDC06CB98E76}" presName="rect1" presStyleLbl="alignAcc1" presStyleIdx="0" presStyleCnt="2"/>
      <dgm:spPr/>
    </dgm:pt>
    <dgm:pt modelId="{26A35548-19ED-46D9-8375-B3B4ACBDE0FE}" type="pres">
      <dgm:prSet presAssocID="{F5ECDF4E-1296-4020-9FA8-B1A7A4F0F710}" presName="vertSpace2" presStyleLbl="node1" presStyleIdx="0" presStyleCnt="2"/>
      <dgm:spPr/>
    </dgm:pt>
    <dgm:pt modelId="{D42B0184-2826-41FB-9B91-86061018B1E7}" type="pres">
      <dgm:prSet presAssocID="{F5ECDF4E-1296-4020-9FA8-B1A7A4F0F710}" presName="circle2" presStyleLbl="node1" presStyleIdx="1" presStyleCnt="2"/>
      <dgm:spPr/>
    </dgm:pt>
    <dgm:pt modelId="{E9D98696-C63E-4D8A-9DF2-0C691B83F42D}" type="pres">
      <dgm:prSet presAssocID="{F5ECDF4E-1296-4020-9FA8-B1A7A4F0F710}" presName="rect2" presStyleLbl="alignAcc1" presStyleIdx="1" presStyleCnt="2"/>
      <dgm:spPr/>
    </dgm:pt>
    <dgm:pt modelId="{41C1A2D8-AB64-4B84-B766-7ED592CDE04B}" type="pres">
      <dgm:prSet presAssocID="{407EFB53-646F-4AC5-A1FC-FDC06CB98E76}" presName="rect1ParTxNoCh" presStyleLbl="alignAcc1" presStyleIdx="1" presStyleCnt="2">
        <dgm:presLayoutVars>
          <dgm:chMax val="1"/>
          <dgm:bulletEnabled val="1"/>
        </dgm:presLayoutVars>
      </dgm:prSet>
      <dgm:spPr/>
    </dgm:pt>
    <dgm:pt modelId="{5309A8D9-4809-4D25-943D-49A2EA893EBA}" type="pres">
      <dgm:prSet presAssocID="{F5ECDF4E-1296-4020-9FA8-B1A7A4F0F710}" presName="rect2ParTxNoCh" presStyleLbl="alignAcc1" presStyleIdx="1" presStyleCnt="2">
        <dgm:presLayoutVars>
          <dgm:chMax val="1"/>
          <dgm:bulletEnabled val="1"/>
        </dgm:presLayoutVars>
      </dgm:prSet>
      <dgm:spPr/>
    </dgm:pt>
  </dgm:ptLst>
  <dgm:cxnLst>
    <dgm:cxn modelId="{76BC0506-0C28-4F51-9339-466E3B1D1DFD}" type="presOf" srcId="{F5ECDF4E-1296-4020-9FA8-B1A7A4F0F710}" destId="{5309A8D9-4809-4D25-943D-49A2EA893EBA}" srcOrd="1" destOrd="0" presId="urn:microsoft.com/office/officeart/2005/8/layout/target3"/>
    <dgm:cxn modelId="{17FB3D0C-7446-4F74-BD1F-08E4DD953F35}" srcId="{80FB44A1-13C2-48CF-A5F3-B3F1A343FB40}" destId="{407EFB53-646F-4AC5-A1FC-FDC06CB98E76}" srcOrd="0" destOrd="0" parTransId="{29EE9209-B421-47BC-8783-F537402510D8}" sibTransId="{E49367C0-FEF0-4199-B9A1-987881A497BE}"/>
    <dgm:cxn modelId="{7E72BA11-9F33-4F6E-911F-5ABE533CB7F0}" type="presOf" srcId="{407EFB53-646F-4AC5-A1FC-FDC06CB98E76}" destId="{41C1A2D8-AB64-4B84-B766-7ED592CDE04B}" srcOrd="1" destOrd="0" presId="urn:microsoft.com/office/officeart/2005/8/layout/target3"/>
    <dgm:cxn modelId="{12A39422-718A-4187-9BA3-5D166DC3C5B2}" srcId="{80FB44A1-13C2-48CF-A5F3-B3F1A343FB40}" destId="{F5ECDF4E-1296-4020-9FA8-B1A7A4F0F710}" srcOrd="1" destOrd="0" parTransId="{32D249B6-8B03-452B-BBD8-1B1B1EF41631}" sibTransId="{043CAA34-E882-4937-B469-800FBB728E35}"/>
    <dgm:cxn modelId="{4A90C76D-1822-4FD0-9C8D-09A5D6DD538F}" type="presOf" srcId="{80FB44A1-13C2-48CF-A5F3-B3F1A343FB40}" destId="{A2EE0220-FE30-40D8-BC42-E05F97A3440C}" srcOrd="0" destOrd="0" presId="urn:microsoft.com/office/officeart/2005/8/layout/target3"/>
    <dgm:cxn modelId="{8CA2C2D9-1EF0-4EC0-8F7A-1ECFFBBBBA39}" type="presOf" srcId="{F5ECDF4E-1296-4020-9FA8-B1A7A4F0F710}" destId="{E9D98696-C63E-4D8A-9DF2-0C691B83F42D}" srcOrd="0" destOrd="0" presId="urn:microsoft.com/office/officeart/2005/8/layout/target3"/>
    <dgm:cxn modelId="{28F59EE1-7138-4BAA-9C8B-DB71DDD32DCC}" type="presOf" srcId="{407EFB53-646F-4AC5-A1FC-FDC06CB98E76}" destId="{3DC38FFE-6F95-49B8-ABD0-D72BC8E9A8EE}" srcOrd="0" destOrd="0" presId="urn:microsoft.com/office/officeart/2005/8/layout/target3"/>
    <dgm:cxn modelId="{C734360E-A53F-486F-817E-F1CEB43707CB}" type="presParOf" srcId="{A2EE0220-FE30-40D8-BC42-E05F97A3440C}" destId="{37A793B0-0612-46B2-A015-691CFDA3F423}" srcOrd="0" destOrd="0" presId="urn:microsoft.com/office/officeart/2005/8/layout/target3"/>
    <dgm:cxn modelId="{F787E1B8-8866-4D81-A183-0DA5242D11BE}" type="presParOf" srcId="{A2EE0220-FE30-40D8-BC42-E05F97A3440C}" destId="{25C420AF-B913-44F3-8D7F-98D0EBEE9EF0}" srcOrd="1" destOrd="0" presId="urn:microsoft.com/office/officeart/2005/8/layout/target3"/>
    <dgm:cxn modelId="{34E3300A-B5DA-465D-94FF-2A2D539C7EDE}" type="presParOf" srcId="{A2EE0220-FE30-40D8-BC42-E05F97A3440C}" destId="{3DC38FFE-6F95-49B8-ABD0-D72BC8E9A8EE}" srcOrd="2" destOrd="0" presId="urn:microsoft.com/office/officeart/2005/8/layout/target3"/>
    <dgm:cxn modelId="{8B60ACCD-F18C-4121-B1E3-518FEED01F0C}" type="presParOf" srcId="{A2EE0220-FE30-40D8-BC42-E05F97A3440C}" destId="{26A35548-19ED-46D9-8375-B3B4ACBDE0FE}" srcOrd="3" destOrd="0" presId="urn:microsoft.com/office/officeart/2005/8/layout/target3"/>
    <dgm:cxn modelId="{A1191CBE-7757-413E-852C-CE59F383D79F}" type="presParOf" srcId="{A2EE0220-FE30-40D8-BC42-E05F97A3440C}" destId="{D42B0184-2826-41FB-9B91-86061018B1E7}" srcOrd="4" destOrd="0" presId="urn:microsoft.com/office/officeart/2005/8/layout/target3"/>
    <dgm:cxn modelId="{4C4F5266-3486-4B8D-AA9E-C28C527B0079}" type="presParOf" srcId="{A2EE0220-FE30-40D8-BC42-E05F97A3440C}" destId="{E9D98696-C63E-4D8A-9DF2-0C691B83F42D}" srcOrd="5" destOrd="0" presId="urn:microsoft.com/office/officeart/2005/8/layout/target3"/>
    <dgm:cxn modelId="{028E6450-B113-4A1C-A87E-7CA3B6FF7554}" type="presParOf" srcId="{A2EE0220-FE30-40D8-BC42-E05F97A3440C}" destId="{41C1A2D8-AB64-4B84-B766-7ED592CDE04B}" srcOrd="6" destOrd="0" presId="urn:microsoft.com/office/officeart/2005/8/layout/target3"/>
    <dgm:cxn modelId="{16DE5BEA-EE7F-4168-B873-02C800C90228}" type="presParOf" srcId="{A2EE0220-FE30-40D8-BC42-E05F97A3440C}" destId="{5309A8D9-4809-4D25-943D-49A2EA893EBA}" srcOrd="7"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FF737A-6BB5-418B-9271-8AEC5E7B866F}" type="doc">
      <dgm:prSet loTypeId="urn:microsoft.com/office/officeart/2005/8/layout/pList2" loCatId="picture" qsTypeId="urn:microsoft.com/office/officeart/2005/8/quickstyle/3d3" qsCatId="3D" csTypeId="urn:microsoft.com/office/officeart/2005/8/colors/accent1_2" csCatId="accent1" phldr="1"/>
      <dgm:spPr/>
    </dgm:pt>
    <dgm:pt modelId="{D1D98357-D1D3-4C10-A771-1E8B50A08D2F}">
      <dgm:prSet phldrT="[Text]" custT="1"/>
      <dgm:spPr/>
      <dgm:t>
        <a:bodyPr/>
        <a:lstStyle/>
        <a:p>
          <a:pPr algn="just" rtl="1"/>
          <a:r>
            <a:rPr lang="ar-SA" sz="2800" dirty="0">
              <a:solidFill>
                <a:schemeClr val="bg1"/>
              </a:solidFill>
              <a:latin typeface="Simplified Arabic" pitchFamily="18" charset="-78"/>
              <a:ea typeface="Mudir MT"/>
              <a:cs typeface="Simplified Arabic" pitchFamily="18" charset="-78"/>
            </a:rPr>
            <a:t>البيانات غير الرقمية التي تصف خاصية معينة لحالات الدراسة، مثل الحالة الاجتماعية ومستوى التعليم.</a:t>
          </a:r>
          <a:endParaRPr lang="en-GB" sz="2800" dirty="0">
            <a:solidFill>
              <a:schemeClr val="bg1"/>
            </a:solidFill>
            <a:latin typeface="Simplified Arabic" pitchFamily="18" charset="-78"/>
            <a:ea typeface="Mudir MT"/>
            <a:cs typeface="Simplified Arabic" pitchFamily="18" charset="-78"/>
          </a:endParaRPr>
        </a:p>
      </dgm:t>
    </dgm:pt>
    <dgm:pt modelId="{D8E9A3A1-188D-4B56-89F1-C760D9451A43}" type="parTrans" cxnId="{792113CC-362F-4850-9067-4CD37C47FCF2}">
      <dgm:prSet/>
      <dgm:spPr/>
      <dgm:t>
        <a:bodyPr/>
        <a:lstStyle/>
        <a:p>
          <a:endParaRPr lang="en-GB"/>
        </a:p>
      </dgm:t>
    </dgm:pt>
    <dgm:pt modelId="{8FB05D82-F781-42D5-8416-0B0D52F45AB8}" type="sibTrans" cxnId="{792113CC-362F-4850-9067-4CD37C47FCF2}">
      <dgm:prSet/>
      <dgm:spPr/>
      <dgm:t>
        <a:bodyPr/>
        <a:lstStyle/>
        <a:p>
          <a:endParaRPr lang="en-GB"/>
        </a:p>
      </dgm:t>
    </dgm:pt>
    <dgm:pt modelId="{7418906F-6C88-4507-B8C2-F9FAE562CABD}" type="pres">
      <dgm:prSet presAssocID="{B9FF737A-6BB5-418B-9271-8AEC5E7B866F}" presName="Name0" presStyleCnt="0">
        <dgm:presLayoutVars>
          <dgm:dir/>
          <dgm:resizeHandles val="exact"/>
        </dgm:presLayoutVars>
      </dgm:prSet>
      <dgm:spPr/>
    </dgm:pt>
    <dgm:pt modelId="{A8F5AA5B-2C9D-44CC-BC35-2566032F352F}" type="pres">
      <dgm:prSet presAssocID="{B9FF737A-6BB5-418B-9271-8AEC5E7B866F}" presName="bkgdShp" presStyleLbl="alignAccFollowNode1" presStyleIdx="0" presStyleCnt="1"/>
      <dgm:spPr/>
    </dgm:pt>
    <dgm:pt modelId="{806A400D-059F-496B-ADF0-864A44150A24}" type="pres">
      <dgm:prSet presAssocID="{B9FF737A-6BB5-418B-9271-8AEC5E7B866F}" presName="linComp" presStyleCnt="0"/>
      <dgm:spPr/>
    </dgm:pt>
    <dgm:pt modelId="{1568050C-F74A-42B5-A2B6-0B186F5E8350}" type="pres">
      <dgm:prSet presAssocID="{D1D98357-D1D3-4C10-A771-1E8B50A08D2F}" presName="compNode" presStyleCnt="0"/>
      <dgm:spPr/>
    </dgm:pt>
    <dgm:pt modelId="{94AE5A6A-78CC-48CB-99B0-DF89F40B15CC}" type="pres">
      <dgm:prSet presAssocID="{D1D98357-D1D3-4C10-A771-1E8B50A08D2F}" presName="node" presStyleLbl="node1" presStyleIdx="0" presStyleCnt="1">
        <dgm:presLayoutVars>
          <dgm:bulletEnabled val="1"/>
        </dgm:presLayoutVars>
      </dgm:prSet>
      <dgm:spPr/>
    </dgm:pt>
    <dgm:pt modelId="{945D239A-79D0-40DA-B36E-3C6C813D3797}" type="pres">
      <dgm:prSet presAssocID="{D1D98357-D1D3-4C10-A771-1E8B50A08D2F}" presName="invisiNode" presStyleLbl="node1" presStyleIdx="0" presStyleCnt="1"/>
      <dgm:spPr/>
    </dgm:pt>
    <dgm:pt modelId="{A03A9D02-2CC8-4DCD-9918-755050E3923D}" type="pres">
      <dgm:prSet presAssocID="{D1D98357-D1D3-4C10-A771-1E8B50A08D2F}" presName="imagNode" presStyleLbl="fgImgPlace1" presStyleIdx="0" presStyleCnt="1"/>
      <dgm:spPr/>
    </dgm:pt>
  </dgm:ptLst>
  <dgm:cxnLst>
    <dgm:cxn modelId="{76DF71B2-4955-4298-B5B6-2AD1AE193003}" type="presOf" srcId="{B9FF737A-6BB5-418B-9271-8AEC5E7B866F}" destId="{7418906F-6C88-4507-B8C2-F9FAE562CABD}" srcOrd="0" destOrd="0" presId="urn:microsoft.com/office/officeart/2005/8/layout/pList2"/>
    <dgm:cxn modelId="{792113CC-362F-4850-9067-4CD37C47FCF2}" srcId="{B9FF737A-6BB5-418B-9271-8AEC5E7B866F}" destId="{D1D98357-D1D3-4C10-A771-1E8B50A08D2F}" srcOrd="0" destOrd="0" parTransId="{D8E9A3A1-188D-4B56-89F1-C760D9451A43}" sibTransId="{8FB05D82-F781-42D5-8416-0B0D52F45AB8}"/>
    <dgm:cxn modelId="{B16720F3-1DDA-4B41-8A48-8A9BFC0EB29A}" type="presOf" srcId="{D1D98357-D1D3-4C10-A771-1E8B50A08D2F}" destId="{94AE5A6A-78CC-48CB-99B0-DF89F40B15CC}" srcOrd="0" destOrd="0" presId="urn:microsoft.com/office/officeart/2005/8/layout/pList2"/>
    <dgm:cxn modelId="{31036BC5-479D-4D81-90EB-4912463CC4B4}" type="presParOf" srcId="{7418906F-6C88-4507-B8C2-F9FAE562CABD}" destId="{A8F5AA5B-2C9D-44CC-BC35-2566032F352F}" srcOrd="0" destOrd="0" presId="urn:microsoft.com/office/officeart/2005/8/layout/pList2"/>
    <dgm:cxn modelId="{0FFFCBE8-015B-4A93-A64D-ECEAE5561395}" type="presParOf" srcId="{7418906F-6C88-4507-B8C2-F9FAE562CABD}" destId="{806A400D-059F-496B-ADF0-864A44150A24}" srcOrd="1" destOrd="0" presId="urn:microsoft.com/office/officeart/2005/8/layout/pList2"/>
    <dgm:cxn modelId="{7E50D6BD-E165-45DC-A58B-8C379EB2BFDC}" type="presParOf" srcId="{806A400D-059F-496B-ADF0-864A44150A24}" destId="{1568050C-F74A-42B5-A2B6-0B186F5E8350}" srcOrd="0" destOrd="0" presId="urn:microsoft.com/office/officeart/2005/8/layout/pList2"/>
    <dgm:cxn modelId="{5B46FDA8-EC91-47B3-B69E-FB2562F4B382}" type="presParOf" srcId="{1568050C-F74A-42B5-A2B6-0B186F5E8350}" destId="{94AE5A6A-78CC-48CB-99B0-DF89F40B15CC}" srcOrd="0" destOrd="0" presId="urn:microsoft.com/office/officeart/2005/8/layout/pList2"/>
    <dgm:cxn modelId="{62203E30-3D17-40D7-9E08-B2BE2A6423C5}" type="presParOf" srcId="{1568050C-F74A-42B5-A2B6-0B186F5E8350}" destId="{945D239A-79D0-40DA-B36E-3C6C813D3797}" srcOrd="1" destOrd="0" presId="urn:microsoft.com/office/officeart/2005/8/layout/pList2"/>
    <dgm:cxn modelId="{5B87B2DA-C697-435A-8DF2-9D308D55E50C}" type="presParOf" srcId="{1568050C-F74A-42B5-A2B6-0B186F5E8350}" destId="{A03A9D02-2CC8-4DCD-9918-755050E3923D}"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DAC974-6A50-435F-A28F-64E07AE1C157}" type="doc">
      <dgm:prSet loTypeId="urn:microsoft.com/office/officeart/2005/8/layout/vList4" loCatId="list" qsTypeId="urn:microsoft.com/office/officeart/2005/8/quickstyle/3d4" qsCatId="3D" csTypeId="urn:microsoft.com/office/officeart/2005/8/colors/accent1_2" csCatId="accent1" phldr="1"/>
      <dgm:spPr/>
      <dgm:t>
        <a:bodyPr/>
        <a:lstStyle/>
        <a:p>
          <a:endParaRPr lang="en-GB"/>
        </a:p>
      </dgm:t>
    </dgm:pt>
    <dgm:pt modelId="{A26EF456-021D-47A2-BD3D-C7F4DCCEB7C9}">
      <dgm:prSet phldrT="[Text]"/>
      <dgm:spPr/>
      <dgm:t>
        <a:bodyPr/>
        <a:lstStyle/>
        <a:p>
          <a:pPr algn="r" rtl="1"/>
          <a:r>
            <a:rPr lang="ar-SA" dirty="0">
              <a:solidFill>
                <a:schemeClr val="bg1"/>
              </a:solidFill>
              <a:latin typeface="Simplified Arabic" pitchFamily="18" charset="-78"/>
              <a:ea typeface="Mudir MT"/>
              <a:cs typeface="Simplified Arabic" pitchFamily="18" charset="-78"/>
            </a:rPr>
            <a:t>هي المشاهدات الرقمية التي يتم الحصول عليها لوصف خاصية ما، مثل الوزن، الدخل، المعدل التراكمي.</a:t>
          </a:r>
          <a:endParaRPr lang="en-GB" dirty="0">
            <a:solidFill>
              <a:schemeClr val="bg1"/>
            </a:solidFill>
            <a:latin typeface="Simplified Arabic" pitchFamily="18" charset="-78"/>
            <a:ea typeface="Mudir MT"/>
            <a:cs typeface="Simplified Arabic" pitchFamily="18" charset="-78"/>
          </a:endParaRPr>
        </a:p>
      </dgm:t>
    </dgm:pt>
    <dgm:pt modelId="{BFCC5934-68BB-4891-9691-4FC3AF60F19D}" type="parTrans" cxnId="{BFBDE851-D6B6-44FE-A0D6-0631C87316CC}">
      <dgm:prSet/>
      <dgm:spPr/>
      <dgm:t>
        <a:bodyPr/>
        <a:lstStyle/>
        <a:p>
          <a:endParaRPr lang="en-GB"/>
        </a:p>
      </dgm:t>
    </dgm:pt>
    <dgm:pt modelId="{A0EBDEB7-78D1-44FB-B8DF-507572CA798E}" type="sibTrans" cxnId="{BFBDE851-D6B6-44FE-A0D6-0631C87316CC}">
      <dgm:prSet/>
      <dgm:spPr/>
      <dgm:t>
        <a:bodyPr/>
        <a:lstStyle/>
        <a:p>
          <a:endParaRPr lang="en-GB"/>
        </a:p>
      </dgm:t>
    </dgm:pt>
    <dgm:pt modelId="{FC41ECDA-362B-4346-9620-88646D66638D}" type="pres">
      <dgm:prSet presAssocID="{95DAC974-6A50-435F-A28F-64E07AE1C157}" presName="linear" presStyleCnt="0">
        <dgm:presLayoutVars>
          <dgm:dir/>
          <dgm:resizeHandles val="exact"/>
        </dgm:presLayoutVars>
      </dgm:prSet>
      <dgm:spPr/>
    </dgm:pt>
    <dgm:pt modelId="{557D741A-5967-489A-AAEE-1DFE1D6D5E91}" type="pres">
      <dgm:prSet presAssocID="{A26EF456-021D-47A2-BD3D-C7F4DCCEB7C9}" presName="comp" presStyleCnt="0"/>
      <dgm:spPr/>
    </dgm:pt>
    <dgm:pt modelId="{68A07A9D-DB5D-48CB-A508-7F8E98F2E026}" type="pres">
      <dgm:prSet presAssocID="{A26EF456-021D-47A2-BD3D-C7F4DCCEB7C9}" presName="box" presStyleLbl="node1" presStyleIdx="0" presStyleCnt="1" custLinFactNeighborX="-208"/>
      <dgm:spPr/>
    </dgm:pt>
    <dgm:pt modelId="{9DAFDBB3-E022-45C5-A9B5-D8AFC938EBE2}" type="pres">
      <dgm:prSet presAssocID="{A26EF456-021D-47A2-BD3D-C7F4DCCEB7C9}" presName="img" presStyleLbl="fgImgPlace1" presStyleIdx="0" presStyleCnt="1" custLinFactNeighborX="-11005" custLinFactNeighborY="-4440"/>
      <dgm:spPr/>
    </dgm:pt>
    <dgm:pt modelId="{E3AC43AF-EE56-4522-AFFB-A1AD567BF702}" type="pres">
      <dgm:prSet presAssocID="{A26EF456-021D-47A2-BD3D-C7F4DCCEB7C9}" presName="text" presStyleLbl="node1" presStyleIdx="0" presStyleCnt="1">
        <dgm:presLayoutVars>
          <dgm:bulletEnabled val="1"/>
        </dgm:presLayoutVars>
      </dgm:prSet>
      <dgm:spPr/>
    </dgm:pt>
  </dgm:ptLst>
  <dgm:cxnLst>
    <dgm:cxn modelId="{F911A06E-AC48-43E7-B4C6-762E3DA68DC9}" type="presOf" srcId="{95DAC974-6A50-435F-A28F-64E07AE1C157}" destId="{FC41ECDA-362B-4346-9620-88646D66638D}" srcOrd="0" destOrd="0" presId="urn:microsoft.com/office/officeart/2005/8/layout/vList4"/>
    <dgm:cxn modelId="{BFBDE851-D6B6-44FE-A0D6-0631C87316CC}" srcId="{95DAC974-6A50-435F-A28F-64E07AE1C157}" destId="{A26EF456-021D-47A2-BD3D-C7F4DCCEB7C9}" srcOrd="0" destOrd="0" parTransId="{BFCC5934-68BB-4891-9691-4FC3AF60F19D}" sibTransId="{A0EBDEB7-78D1-44FB-B8DF-507572CA798E}"/>
    <dgm:cxn modelId="{B50B2B77-6B9E-434D-AFDF-DB6A61ABE9DD}" type="presOf" srcId="{A26EF456-021D-47A2-BD3D-C7F4DCCEB7C9}" destId="{68A07A9D-DB5D-48CB-A508-7F8E98F2E026}" srcOrd="0" destOrd="0" presId="urn:microsoft.com/office/officeart/2005/8/layout/vList4"/>
    <dgm:cxn modelId="{1224E6AF-839D-4DBF-B2F8-0A1B8AF9EEF4}" type="presOf" srcId="{A26EF456-021D-47A2-BD3D-C7F4DCCEB7C9}" destId="{E3AC43AF-EE56-4522-AFFB-A1AD567BF702}" srcOrd="1" destOrd="0" presId="urn:microsoft.com/office/officeart/2005/8/layout/vList4"/>
    <dgm:cxn modelId="{3B8C415E-008A-48C6-BED2-C73B745B101E}" type="presParOf" srcId="{FC41ECDA-362B-4346-9620-88646D66638D}" destId="{557D741A-5967-489A-AAEE-1DFE1D6D5E91}" srcOrd="0" destOrd="0" presId="urn:microsoft.com/office/officeart/2005/8/layout/vList4"/>
    <dgm:cxn modelId="{65134A80-4A87-4A7D-9E52-9764171C1A9C}" type="presParOf" srcId="{557D741A-5967-489A-AAEE-1DFE1D6D5E91}" destId="{68A07A9D-DB5D-48CB-A508-7F8E98F2E026}" srcOrd="0" destOrd="0" presId="urn:microsoft.com/office/officeart/2005/8/layout/vList4"/>
    <dgm:cxn modelId="{ADE06697-0360-4B8E-BD57-37B6C855BDEA}" type="presParOf" srcId="{557D741A-5967-489A-AAEE-1DFE1D6D5E91}" destId="{9DAFDBB3-E022-45C5-A9B5-D8AFC938EBE2}" srcOrd="1" destOrd="0" presId="urn:microsoft.com/office/officeart/2005/8/layout/vList4"/>
    <dgm:cxn modelId="{A73268F1-9A3D-4E43-80AC-24079CB9FD94}" type="presParOf" srcId="{557D741A-5967-489A-AAEE-1DFE1D6D5E91}" destId="{E3AC43AF-EE56-4522-AFFB-A1AD567BF702}"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AF18FB-0D7F-4ABD-B35E-94F316589399}" type="doc">
      <dgm:prSet loTypeId="urn:microsoft.com/office/officeart/2005/8/layout/hList3" loCatId="list" qsTypeId="urn:microsoft.com/office/officeart/2005/8/quickstyle/3d3" qsCatId="3D" csTypeId="urn:microsoft.com/office/officeart/2005/8/colors/accent1_2" csCatId="accent1" phldr="1"/>
      <dgm:spPr/>
      <dgm:t>
        <a:bodyPr/>
        <a:lstStyle/>
        <a:p>
          <a:endParaRPr lang="en-GB"/>
        </a:p>
      </dgm:t>
    </dgm:pt>
    <dgm:pt modelId="{07679105-F95D-43DF-9EC5-9FDF8C3E609A}">
      <dgm:prSet phldrT="[Text]"/>
      <dgm:spPr>
        <a:solidFill>
          <a:srgbClr val="C00000"/>
        </a:solidFill>
      </dgm:spPr>
      <dgm:t>
        <a:bodyPr/>
        <a:lstStyle/>
        <a:p>
          <a:r>
            <a:rPr lang="ar-SA" dirty="0">
              <a:solidFill>
                <a:schemeClr val="bg1"/>
              </a:solidFill>
              <a:latin typeface="Simplified Arabic" pitchFamily="18" charset="-78"/>
              <a:ea typeface="Mudir MT"/>
              <a:cs typeface="Simplified Arabic" pitchFamily="18" charset="-78"/>
            </a:rPr>
            <a:t>مقاييس البيانات</a:t>
          </a:r>
          <a:endParaRPr lang="en-GB" dirty="0">
            <a:solidFill>
              <a:schemeClr val="bg1"/>
            </a:solidFill>
            <a:latin typeface="Simplified Arabic" pitchFamily="18" charset="-78"/>
            <a:ea typeface="Mudir MT"/>
            <a:cs typeface="Simplified Arabic" pitchFamily="18" charset="-78"/>
          </a:endParaRPr>
        </a:p>
      </dgm:t>
    </dgm:pt>
    <dgm:pt modelId="{B6BC31B0-4D67-4697-895D-E03F5A5D7491}" type="parTrans" cxnId="{6D4B1CAC-CA83-4554-AB59-D0167AB4A1D6}">
      <dgm:prSet/>
      <dgm:spPr/>
      <dgm:t>
        <a:bodyPr/>
        <a:lstStyle/>
        <a:p>
          <a:endParaRPr lang="en-GB"/>
        </a:p>
      </dgm:t>
    </dgm:pt>
    <dgm:pt modelId="{D0182EF8-6D68-4726-81B9-AEDB1454A17D}" type="sibTrans" cxnId="{6D4B1CAC-CA83-4554-AB59-D0167AB4A1D6}">
      <dgm:prSet/>
      <dgm:spPr/>
      <dgm:t>
        <a:bodyPr/>
        <a:lstStyle/>
        <a:p>
          <a:endParaRPr lang="en-GB"/>
        </a:p>
      </dgm:t>
    </dgm:pt>
    <dgm:pt modelId="{66302937-6FAF-4BC6-A0FA-EC0D13610820}">
      <dgm:prSet phldrT="[Text]" custT="1"/>
      <dgm:spPr>
        <a:solidFill>
          <a:srgbClr val="0033CC"/>
        </a:solidFill>
      </dgm:spPr>
      <dgm:t>
        <a:bodyPr/>
        <a:lstStyle/>
        <a:p>
          <a:r>
            <a:rPr lang="ar-SA" sz="2400" b="1" dirty="0">
              <a:solidFill>
                <a:schemeClr val="bg1"/>
              </a:solidFill>
              <a:latin typeface="Simplified Arabic" pitchFamily="18" charset="-78"/>
              <a:ea typeface="Mudir MT"/>
              <a:cs typeface="Simplified Arabic" pitchFamily="18" charset="-78"/>
            </a:rPr>
            <a:t>المقياس النسبي</a:t>
          </a:r>
        </a:p>
        <a:p>
          <a:r>
            <a:rPr lang="ar-SA" sz="2400" b="1" dirty="0">
              <a:solidFill>
                <a:schemeClr val="bg1"/>
              </a:solidFill>
              <a:latin typeface="Simplified Arabic" pitchFamily="18" charset="-78"/>
              <a:ea typeface="Mudir MT"/>
              <a:cs typeface="Simplified Arabic" pitchFamily="18" charset="-78"/>
            </a:rPr>
            <a:t>(النسبة)</a:t>
          </a:r>
          <a:endParaRPr lang="en-GB" sz="2400" b="1" dirty="0">
            <a:solidFill>
              <a:schemeClr val="bg1"/>
            </a:solidFill>
            <a:latin typeface="Simplified Arabic" pitchFamily="18" charset="-78"/>
            <a:ea typeface="Mudir MT"/>
            <a:cs typeface="Simplified Arabic" pitchFamily="18" charset="-78"/>
          </a:endParaRPr>
        </a:p>
      </dgm:t>
    </dgm:pt>
    <dgm:pt modelId="{E98BE44C-A669-4214-A590-953492C528B5}" type="parTrans" cxnId="{D7287E9F-B94C-4603-98CB-1BD4B5F2129C}">
      <dgm:prSet/>
      <dgm:spPr/>
      <dgm:t>
        <a:bodyPr/>
        <a:lstStyle/>
        <a:p>
          <a:endParaRPr lang="en-GB"/>
        </a:p>
      </dgm:t>
    </dgm:pt>
    <dgm:pt modelId="{E5DFBEC1-7FED-4DB8-94FB-8E3CCAB1260E}" type="sibTrans" cxnId="{D7287E9F-B94C-4603-98CB-1BD4B5F2129C}">
      <dgm:prSet/>
      <dgm:spPr/>
      <dgm:t>
        <a:bodyPr/>
        <a:lstStyle/>
        <a:p>
          <a:endParaRPr lang="en-GB"/>
        </a:p>
      </dgm:t>
    </dgm:pt>
    <dgm:pt modelId="{DDC69194-A063-4419-818B-5F7DA631B011}">
      <dgm:prSet phldrT="[Text]" custT="1"/>
      <dgm:spPr>
        <a:solidFill>
          <a:srgbClr val="FF66FF"/>
        </a:solidFill>
      </dgm:spPr>
      <dgm:t>
        <a:bodyPr/>
        <a:lstStyle/>
        <a:p>
          <a:r>
            <a:rPr lang="ar-SA" sz="2400" b="1" dirty="0">
              <a:solidFill>
                <a:schemeClr val="bg1"/>
              </a:solidFill>
              <a:latin typeface="Simplified Arabic" pitchFamily="18" charset="-78"/>
              <a:ea typeface="Mudir MT"/>
              <a:cs typeface="Simplified Arabic" pitchFamily="18" charset="-78"/>
            </a:rPr>
            <a:t>مقياس الفترة</a:t>
          </a:r>
        </a:p>
        <a:p>
          <a:r>
            <a:rPr lang="ar-SA" sz="2400" b="1" dirty="0">
              <a:solidFill>
                <a:schemeClr val="bg1"/>
              </a:solidFill>
              <a:latin typeface="Simplified Arabic" pitchFamily="18" charset="-78"/>
              <a:ea typeface="Mudir MT"/>
              <a:cs typeface="Simplified Arabic" pitchFamily="18" charset="-78"/>
            </a:rPr>
            <a:t>(الفئوي)</a:t>
          </a:r>
          <a:endParaRPr lang="en-GB" sz="2400" b="1" dirty="0">
            <a:solidFill>
              <a:schemeClr val="bg1"/>
            </a:solidFill>
            <a:latin typeface="Simplified Arabic" pitchFamily="18" charset="-78"/>
            <a:ea typeface="Mudir MT"/>
            <a:cs typeface="Simplified Arabic" pitchFamily="18" charset="-78"/>
          </a:endParaRPr>
        </a:p>
      </dgm:t>
    </dgm:pt>
    <dgm:pt modelId="{E03C2F23-CF52-4305-95DC-D5D747F007C7}" type="parTrans" cxnId="{9CE1C100-5BDF-47A0-8061-BCBED5A21467}">
      <dgm:prSet/>
      <dgm:spPr/>
      <dgm:t>
        <a:bodyPr/>
        <a:lstStyle/>
        <a:p>
          <a:endParaRPr lang="en-GB"/>
        </a:p>
      </dgm:t>
    </dgm:pt>
    <dgm:pt modelId="{29B7CC9D-5E1A-4D2C-8542-88F6DBE968E0}" type="sibTrans" cxnId="{9CE1C100-5BDF-47A0-8061-BCBED5A21467}">
      <dgm:prSet/>
      <dgm:spPr/>
      <dgm:t>
        <a:bodyPr/>
        <a:lstStyle/>
        <a:p>
          <a:endParaRPr lang="en-GB"/>
        </a:p>
      </dgm:t>
    </dgm:pt>
    <dgm:pt modelId="{C6D3880B-F18E-4FCE-82F9-645C0ED4FA06}">
      <dgm:prSet phldrT="[Text]" custT="1"/>
      <dgm:spPr>
        <a:solidFill>
          <a:srgbClr val="FF9933"/>
        </a:solidFill>
      </dgm:spPr>
      <dgm:t>
        <a:bodyPr/>
        <a:lstStyle/>
        <a:p>
          <a:r>
            <a:rPr lang="ar-SA" sz="2400" b="1" dirty="0">
              <a:solidFill>
                <a:schemeClr val="bg1"/>
              </a:solidFill>
              <a:latin typeface="Simplified Arabic" pitchFamily="18" charset="-78"/>
              <a:ea typeface="Mudir MT"/>
              <a:cs typeface="Simplified Arabic" pitchFamily="18" charset="-78"/>
            </a:rPr>
            <a:t>المقياس الترتيبي</a:t>
          </a:r>
        </a:p>
        <a:p>
          <a:r>
            <a:rPr lang="ar-SA" sz="2400" b="1" dirty="0">
              <a:solidFill>
                <a:schemeClr val="bg1"/>
              </a:solidFill>
              <a:latin typeface="Simplified Arabic" pitchFamily="18" charset="-78"/>
              <a:ea typeface="Mudir MT"/>
              <a:cs typeface="Simplified Arabic" pitchFamily="18" charset="-78"/>
            </a:rPr>
            <a:t>(التفضيلي)</a:t>
          </a:r>
          <a:endParaRPr lang="en-GB" sz="2400" b="1" dirty="0">
            <a:solidFill>
              <a:schemeClr val="bg1"/>
            </a:solidFill>
            <a:latin typeface="Simplified Arabic" pitchFamily="18" charset="-78"/>
            <a:ea typeface="Mudir MT"/>
            <a:cs typeface="Simplified Arabic" pitchFamily="18" charset="-78"/>
          </a:endParaRPr>
        </a:p>
      </dgm:t>
    </dgm:pt>
    <dgm:pt modelId="{A53E5B57-E1D5-4E59-9444-E0F798DAC2A4}" type="parTrans" cxnId="{17D6B772-96E3-4C72-8704-00311A81FA5C}">
      <dgm:prSet/>
      <dgm:spPr/>
      <dgm:t>
        <a:bodyPr/>
        <a:lstStyle/>
        <a:p>
          <a:endParaRPr lang="en-GB"/>
        </a:p>
      </dgm:t>
    </dgm:pt>
    <dgm:pt modelId="{9BDA89C8-4220-42D9-8DBE-3F65157E9393}" type="sibTrans" cxnId="{17D6B772-96E3-4C72-8704-00311A81FA5C}">
      <dgm:prSet/>
      <dgm:spPr/>
      <dgm:t>
        <a:bodyPr/>
        <a:lstStyle/>
        <a:p>
          <a:endParaRPr lang="en-GB"/>
        </a:p>
      </dgm:t>
    </dgm:pt>
    <dgm:pt modelId="{251C3A46-B859-439E-A394-DE8EF9E82BA2}">
      <dgm:prSet phldrT="[Text]" custT="1"/>
      <dgm:spPr>
        <a:solidFill>
          <a:srgbClr val="339933"/>
        </a:solidFill>
      </dgm:spPr>
      <dgm:t>
        <a:bodyPr/>
        <a:lstStyle/>
        <a:p>
          <a:r>
            <a:rPr lang="ar-SA" sz="2400" b="1" dirty="0">
              <a:solidFill>
                <a:schemeClr val="bg1"/>
              </a:solidFill>
              <a:latin typeface="Simplified Arabic" pitchFamily="18" charset="-78"/>
              <a:ea typeface="Mudir MT"/>
              <a:cs typeface="Simplified Arabic" pitchFamily="18" charset="-78"/>
            </a:rPr>
            <a:t>المقياس الإسمي</a:t>
          </a:r>
        </a:p>
        <a:p>
          <a:r>
            <a:rPr lang="ar-SA" sz="2400" b="1" dirty="0">
              <a:solidFill>
                <a:schemeClr val="bg1"/>
              </a:solidFill>
              <a:latin typeface="Simplified Arabic" pitchFamily="18" charset="-78"/>
              <a:ea typeface="Mudir MT"/>
              <a:cs typeface="Simplified Arabic" pitchFamily="18" charset="-78"/>
            </a:rPr>
            <a:t>(التصنيفي)</a:t>
          </a:r>
          <a:endParaRPr lang="en-GB" sz="2400" b="1" dirty="0">
            <a:solidFill>
              <a:schemeClr val="bg1"/>
            </a:solidFill>
            <a:latin typeface="Simplified Arabic" pitchFamily="18" charset="-78"/>
            <a:ea typeface="Mudir MT"/>
            <a:cs typeface="Simplified Arabic" pitchFamily="18" charset="-78"/>
          </a:endParaRPr>
        </a:p>
      </dgm:t>
    </dgm:pt>
    <dgm:pt modelId="{332DD7EA-2E31-4995-9AB7-E1F833C5C829}" type="parTrans" cxnId="{EF8EBCF2-A986-4602-85E3-2A48D0C6F2D0}">
      <dgm:prSet/>
      <dgm:spPr/>
      <dgm:t>
        <a:bodyPr/>
        <a:lstStyle/>
        <a:p>
          <a:endParaRPr lang="en-GB"/>
        </a:p>
      </dgm:t>
    </dgm:pt>
    <dgm:pt modelId="{AB6E2AC8-F80D-4946-AB9D-85330BB4CE54}" type="sibTrans" cxnId="{EF8EBCF2-A986-4602-85E3-2A48D0C6F2D0}">
      <dgm:prSet/>
      <dgm:spPr/>
      <dgm:t>
        <a:bodyPr/>
        <a:lstStyle/>
        <a:p>
          <a:endParaRPr lang="en-GB"/>
        </a:p>
      </dgm:t>
    </dgm:pt>
    <dgm:pt modelId="{8556F338-145B-4367-9D84-67C22AD1B5EA}" type="pres">
      <dgm:prSet presAssocID="{85AF18FB-0D7F-4ABD-B35E-94F316589399}" presName="composite" presStyleCnt="0">
        <dgm:presLayoutVars>
          <dgm:chMax val="1"/>
          <dgm:dir/>
          <dgm:resizeHandles val="exact"/>
        </dgm:presLayoutVars>
      </dgm:prSet>
      <dgm:spPr/>
    </dgm:pt>
    <dgm:pt modelId="{6991FB90-52E0-4EF4-A88B-434D4C6C1B53}" type="pres">
      <dgm:prSet presAssocID="{07679105-F95D-43DF-9EC5-9FDF8C3E609A}" presName="roof" presStyleLbl="dkBgShp" presStyleIdx="0" presStyleCnt="2"/>
      <dgm:spPr/>
    </dgm:pt>
    <dgm:pt modelId="{77D2EF87-B349-47CA-9F5F-D2A15C193D2D}" type="pres">
      <dgm:prSet presAssocID="{07679105-F95D-43DF-9EC5-9FDF8C3E609A}" presName="pillars" presStyleCnt="0"/>
      <dgm:spPr/>
    </dgm:pt>
    <dgm:pt modelId="{7712E7D2-FBF9-4BE1-95B6-59F654108902}" type="pres">
      <dgm:prSet presAssocID="{07679105-F95D-43DF-9EC5-9FDF8C3E609A}" presName="pillar1" presStyleLbl="node1" presStyleIdx="0" presStyleCnt="4">
        <dgm:presLayoutVars>
          <dgm:bulletEnabled val="1"/>
        </dgm:presLayoutVars>
      </dgm:prSet>
      <dgm:spPr/>
    </dgm:pt>
    <dgm:pt modelId="{F4A3186E-3658-46E3-A32E-C4590166990F}" type="pres">
      <dgm:prSet presAssocID="{DDC69194-A063-4419-818B-5F7DA631B011}" presName="pillarX" presStyleLbl="node1" presStyleIdx="1" presStyleCnt="4">
        <dgm:presLayoutVars>
          <dgm:bulletEnabled val="1"/>
        </dgm:presLayoutVars>
      </dgm:prSet>
      <dgm:spPr/>
    </dgm:pt>
    <dgm:pt modelId="{A3F8C5BC-46D7-4630-883C-351F9F30A30C}" type="pres">
      <dgm:prSet presAssocID="{C6D3880B-F18E-4FCE-82F9-645C0ED4FA06}" presName="pillarX" presStyleLbl="node1" presStyleIdx="2" presStyleCnt="4">
        <dgm:presLayoutVars>
          <dgm:bulletEnabled val="1"/>
        </dgm:presLayoutVars>
      </dgm:prSet>
      <dgm:spPr/>
    </dgm:pt>
    <dgm:pt modelId="{5B39D73A-404B-4FEB-9A4F-AF3E170E246E}" type="pres">
      <dgm:prSet presAssocID="{251C3A46-B859-439E-A394-DE8EF9E82BA2}" presName="pillarX" presStyleLbl="node1" presStyleIdx="3" presStyleCnt="4">
        <dgm:presLayoutVars>
          <dgm:bulletEnabled val="1"/>
        </dgm:presLayoutVars>
      </dgm:prSet>
      <dgm:spPr/>
    </dgm:pt>
    <dgm:pt modelId="{19691A88-44E5-4083-AA23-AEEDB4CDB818}" type="pres">
      <dgm:prSet presAssocID="{07679105-F95D-43DF-9EC5-9FDF8C3E609A}" presName="base" presStyleLbl="dkBgShp" presStyleIdx="1" presStyleCnt="2"/>
      <dgm:spPr>
        <a:solidFill>
          <a:srgbClr val="993300"/>
        </a:solidFill>
      </dgm:spPr>
    </dgm:pt>
  </dgm:ptLst>
  <dgm:cxnLst>
    <dgm:cxn modelId="{9CE1C100-5BDF-47A0-8061-BCBED5A21467}" srcId="{07679105-F95D-43DF-9EC5-9FDF8C3E609A}" destId="{DDC69194-A063-4419-818B-5F7DA631B011}" srcOrd="1" destOrd="0" parTransId="{E03C2F23-CF52-4305-95DC-D5D747F007C7}" sibTransId="{29B7CC9D-5E1A-4D2C-8542-88F6DBE968E0}"/>
    <dgm:cxn modelId="{4CA6EC08-543F-416B-AC23-6E5662C008FE}" type="presOf" srcId="{85AF18FB-0D7F-4ABD-B35E-94F316589399}" destId="{8556F338-145B-4367-9D84-67C22AD1B5EA}" srcOrd="0" destOrd="0" presId="urn:microsoft.com/office/officeart/2005/8/layout/hList3"/>
    <dgm:cxn modelId="{97350D48-3045-4FED-9997-EAC184148C66}" type="presOf" srcId="{66302937-6FAF-4BC6-A0FA-EC0D13610820}" destId="{7712E7D2-FBF9-4BE1-95B6-59F654108902}" srcOrd="0" destOrd="0" presId="urn:microsoft.com/office/officeart/2005/8/layout/hList3"/>
    <dgm:cxn modelId="{BBE54D71-F24C-4198-AA37-049942DDD9EA}" type="presOf" srcId="{07679105-F95D-43DF-9EC5-9FDF8C3E609A}" destId="{6991FB90-52E0-4EF4-A88B-434D4C6C1B53}" srcOrd="0" destOrd="0" presId="urn:microsoft.com/office/officeart/2005/8/layout/hList3"/>
    <dgm:cxn modelId="{17D6B772-96E3-4C72-8704-00311A81FA5C}" srcId="{07679105-F95D-43DF-9EC5-9FDF8C3E609A}" destId="{C6D3880B-F18E-4FCE-82F9-645C0ED4FA06}" srcOrd="2" destOrd="0" parTransId="{A53E5B57-E1D5-4E59-9444-E0F798DAC2A4}" sibTransId="{9BDA89C8-4220-42D9-8DBE-3F65157E9393}"/>
    <dgm:cxn modelId="{D7287E9F-B94C-4603-98CB-1BD4B5F2129C}" srcId="{07679105-F95D-43DF-9EC5-9FDF8C3E609A}" destId="{66302937-6FAF-4BC6-A0FA-EC0D13610820}" srcOrd="0" destOrd="0" parTransId="{E98BE44C-A669-4214-A590-953492C528B5}" sibTransId="{E5DFBEC1-7FED-4DB8-94FB-8E3CCAB1260E}"/>
    <dgm:cxn modelId="{6D4B1CAC-CA83-4554-AB59-D0167AB4A1D6}" srcId="{85AF18FB-0D7F-4ABD-B35E-94F316589399}" destId="{07679105-F95D-43DF-9EC5-9FDF8C3E609A}" srcOrd="0" destOrd="0" parTransId="{B6BC31B0-4D67-4697-895D-E03F5A5D7491}" sibTransId="{D0182EF8-6D68-4726-81B9-AEDB1454A17D}"/>
    <dgm:cxn modelId="{E7B327B7-C5D9-4543-954C-41FC803F4397}" type="presOf" srcId="{C6D3880B-F18E-4FCE-82F9-645C0ED4FA06}" destId="{A3F8C5BC-46D7-4630-883C-351F9F30A30C}" srcOrd="0" destOrd="0" presId="urn:microsoft.com/office/officeart/2005/8/layout/hList3"/>
    <dgm:cxn modelId="{EF8EBCF2-A986-4602-85E3-2A48D0C6F2D0}" srcId="{07679105-F95D-43DF-9EC5-9FDF8C3E609A}" destId="{251C3A46-B859-439E-A394-DE8EF9E82BA2}" srcOrd="3" destOrd="0" parTransId="{332DD7EA-2E31-4995-9AB7-E1F833C5C829}" sibTransId="{AB6E2AC8-F80D-4946-AB9D-85330BB4CE54}"/>
    <dgm:cxn modelId="{1DC096F5-AE30-495D-A833-C9209F6CDAB2}" type="presOf" srcId="{DDC69194-A063-4419-818B-5F7DA631B011}" destId="{F4A3186E-3658-46E3-A32E-C4590166990F}" srcOrd="0" destOrd="0" presId="urn:microsoft.com/office/officeart/2005/8/layout/hList3"/>
    <dgm:cxn modelId="{3AAB87FD-30AE-4D98-977E-D78897D65E1B}" type="presOf" srcId="{251C3A46-B859-439E-A394-DE8EF9E82BA2}" destId="{5B39D73A-404B-4FEB-9A4F-AF3E170E246E}" srcOrd="0" destOrd="0" presId="urn:microsoft.com/office/officeart/2005/8/layout/hList3"/>
    <dgm:cxn modelId="{7A19E07C-00A3-45EF-8AFB-A7C48D1B18E3}" type="presParOf" srcId="{8556F338-145B-4367-9D84-67C22AD1B5EA}" destId="{6991FB90-52E0-4EF4-A88B-434D4C6C1B53}" srcOrd="0" destOrd="0" presId="urn:microsoft.com/office/officeart/2005/8/layout/hList3"/>
    <dgm:cxn modelId="{A75CCBA8-D5B0-46F2-B9A6-D86197B80F6C}" type="presParOf" srcId="{8556F338-145B-4367-9D84-67C22AD1B5EA}" destId="{77D2EF87-B349-47CA-9F5F-D2A15C193D2D}" srcOrd="1" destOrd="0" presId="urn:microsoft.com/office/officeart/2005/8/layout/hList3"/>
    <dgm:cxn modelId="{E9FCA4C2-EDD0-489F-B6AE-D2B1FAA1CF25}" type="presParOf" srcId="{77D2EF87-B349-47CA-9F5F-D2A15C193D2D}" destId="{7712E7D2-FBF9-4BE1-95B6-59F654108902}" srcOrd="0" destOrd="0" presId="urn:microsoft.com/office/officeart/2005/8/layout/hList3"/>
    <dgm:cxn modelId="{828E38F7-2B57-4036-B344-C5A780649565}" type="presParOf" srcId="{77D2EF87-B349-47CA-9F5F-D2A15C193D2D}" destId="{F4A3186E-3658-46E3-A32E-C4590166990F}" srcOrd="1" destOrd="0" presId="urn:microsoft.com/office/officeart/2005/8/layout/hList3"/>
    <dgm:cxn modelId="{939968DC-0D1B-47C3-B207-969CC4DFB679}" type="presParOf" srcId="{77D2EF87-B349-47CA-9F5F-D2A15C193D2D}" destId="{A3F8C5BC-46D7-4630-883C-351F9F30A30C}" srcOrd="2" destOrd="0" presId="urn:microsoft.com/office/officeart/2005/8/layout/hList3"/>
    <dgm:cxn modelId="{E1F31BEA-0CFF-4095-AC21-10B0C651E64C}" type="presParOf" srcId="{77D2EF87-B349-47CA-9F5F-D2A15C193D2D}" destId="{5B39D73A-404B-4FEB-9A4F-AF3E170E246E}" srcOrd="3" destOrd="0" presId="urn:microsoft.com/office/officeart/2005/8/layout/hList3"/>
    <dgm:cxn modelId="{FD08F4BD-3AEE-4292-9579-FFF9FFCEAB39}" type="presParOf" srcId="{8556F338-145B-4367-9D84-67C22AD1B5EA}" destId="{19691A88-44E5-4083-AA23-AEEDB4CDB818}"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7D882-359B-4972-9DDE-80135237AABC}">
      <dsp:nvSpPr>
        <dsp:cNvPr id="0" name=""/>
        <dsp:cNvSpPr/>
      </dsp:nvSpPr>
      <dsp:spPr>
        <a:xfrm>
          <a:off x="4361" y="5789"/>
          <a:ext cx="6091638" cy="263628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60ADEA-4919-4C09-874B-F31E62E42044}">
      <dsp:nvSpPr>
        <dsp:cNvPr id="0" name=""/>
        <dsp:cNvSpPr/>
      </dsp:nvSpPr>
      <dsp:spPr>
        <a:xfrm>
          <a:off x="22858" y="2642077"/>
          <a:ext cx="6050283" cy="11336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ctr" defTabSz="2889250" rtl="1">
            <a:lnSpc>
              <a:spcPct val="90000"/>
            </a:lnSpc>
            <a:spcBef>
              <a:spcPct val="0"/>
            </a:spcBef>
            <a:spcAft>
              <a:spcPct val="35000"/>
            </a:spcAft>
            <a:buNone/>
          </a:pPr>
          <a:r>
            <a:rPr lang="en-US" sz="6500" kern="1200" dirty="0">
              <a:latin typeface="Times New Roman" pitchFamily="18" charset="0"/>
              <a:cs typeface="Times New Roman" pitchFamily="18" charset="0"/>
            </a:rPr>
            <a:t>511</a:t>
          </a:r>
          <a:r>
            <a:rPr lang="ar-SA" sz="6500" kern="1200" dirty="0">
              <a:latin typeface="Times New Roman" pitchFamily="18" charset="0"/>
              <a:cs typeface="Times New Roman" pitchFamily="18" charset="0"/>
            </a:rPr>
            <a:t> درع ت</a:t>
          </a:r>
          <a:endParaRPr lang="en-GB" sz="6500" kern="1200" dirty="0">
            <a:latin typeface="Times New Roman" pitchFamily="18" charset="0"/>
            <a:cs typeface="Times New Roman" pitchFamily="18" charset="0"/>
          </a:endParaRPr>
        </a:p>
      </dsp:txBody>
      <dsp:txXfrm>
        <a:off x="22858" y="2642077"/>
        <a:ext cx="4260762" cy="1133603"/>
      </dsp:txXfrm>
    </dsp:sp>
    <dsp:sp modelId="{D0EE21D5-F110-4F8D-82F9-7AE9612DC05E}">
      <dsp:nvSpPr>
        <dsp:cNvPr id="0" name=""/>
        <dsp:cNvSpPr/>
      </dsp:nvSpPr>
      <dsp:spPr>
        <a:xfrm>
          <a:off x="4668902" y="2822139"/>
          <a:ext cx="1236070" cy="1236070"/>
        </a:xfrm>
        <a:prstGeom prst="ellipse">
          <a:avLst/>
        </a:prstGeom>
        <a:blipFill rotWithShape="1">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0CD4F-E90F-4670-9A0E-F1EB9F94F1B0}">
      <dsp:nvSpPr>
        <dsp:cNvPr id="0" name=""/>
        <dsp:cNvSpPr/>
      </dsp:nvSpPr>
      <dsp:spPr>
        <a:xfrm>
          <a:off x="0" y="355600"/>
          <a:ext cx="6095999" cy="1016000"/>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ar-SA" sz="4000" b="1" kern="1200" dirty="0">
              <a:solidFill>
                <a:srgbClr val="FFFF00"/>
              </a:solidFill>
              <a:latin typeface="Simplified Arabic" pitchFamily="18" charset="-78"/>
              <a:ea typeface="Mudir MT"/>
              <a:cs typeface="Simplified Arabic" pitchFamily="18" charset="-78"/>
            </a:rPr>
            <a:t>أساليب جمع البيانات</a:t>
          </a:r>
          <a:endParaRPr lang="en-GB" sz="4000" b="1" kern="1200" dirty="0">
            <a:solidFill>
              <a:srgbClr val="FFFF00"/>
            </a:solidFill>
            <a:latin typeface="Simplified Arabic" pitchFamily="18" charset="-78"/>
            <a:ea typeface="Mudir MT"/>
            <a:cs typeface="Simplified Arabic" pitchFamily="18" charset="-78"/>
          </a:endParaRPr>
        </a:p>
      </dsp:txBody>
      <dsp:txXfrm>
        <a:off x="29758" y="385358"/>
        <a:ext cx="6036483" cy="956484"/>
      </dsp:txXfrm>
    </dsp:sp>
    <dsp:sp modelId="{D0A1B7B4-E45D-4668-9292-D677BBF72D3E}">
      <dsp:nvSpPr>
        <dsp:cNvPr id="0" name=""/>
        <dsp:cNvSpPr/>
      </dsp:nvSpPr>
      <dsp:spPr>
        <a:xfrm>
          <a:off x="5080000" y="1554480"/>
          <a:ext cx="1016000" cy="1016000"/>
        </a:xfrm>
        <a:prstGeom prst="roundRect">
          <a:avLst>
            <a:gd name="adj" fmla="val 1667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A9721E4-13A0-49C2-9D52-1D0B0AA24AA4}">
      <dsp:nvSpPr>
        <dsp:cNvPr id="0" name=""/>
        <dsp:cNvSpPr/>
      </dsp:nvSpPr>
      <dsp:spPr>
        <a:xfrm>
          <a:off x="0" y="1554480"/>
          <a:ext cx="5019040" cy="1016000"/>
        </a:xfrm>
        <a:prstGeom prst="roundRect">
          <a:avLst>
            <a:gd name="adj" fmla="val 1667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ar-SA" sz="4000" kern="1200" dirty="0">
              <a:solidFill>
                <a:schemeClr val="bg1"/>
              </a:solidFill>
              <a:latin typeface="Simplified Arabic" pitchFamily="18" charset="-78"/>
              <a:ea typeface="Mudir MT"/>
              <a:cs typeface="Simplified Arabic" pitchFamily="18" charset="-78"/>
            </a:rPr>
            <a:t>الأسلوب التجريبي</a:t>
          </a:r>
          <a:endParaRPr lang="en-GB" sz="4000" kern="1200" dirty="0">
            <a:solidFill>
              <a:schemeClr val="bg1"/>
            </a:solidFill>
            <a:latin typeface="Simplified Arabic" pitchFamily="18" charset="-78"/>
            <a:ea typeface="Mudir MT"/>
            <a:cs typeface="Simplified Arabic" pitchFamily="18" charset="-78"/>
          </a:endParaRPr>
        </a:p>
      </dsp:txBody>
      <dsp:txXfrm>
        <a:off x="49606" y="1604086"/>
        <a:ext cx="4919828" cy="916788"/>
      </dsp:txXfrm>
    </dsp:sp>
    <dsp:sp modelId="{9BB8820E-6CD2-4E95-9482-76C7493EE1C4}">
      <dsp:nvSpPr>
        <dsp:cNvPr id="0" name=""/>
        <dsp:cNvSpPr/>
      </dsp:nvSpPr>
      <dsp:spPr>
        <a:xfrm>
          <a:off x="5080000" y="2692400"/>
          <a:ext cx="1016000" cy="1016000"/>
        </a:xfrm>
        <a:prstGeom prst="roundRect">
          <a:avLst>
            <a:gd name="adj" fmla="val 1667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4199E8F-D98C-432F-9E7D-104FEB46165A}">
      <dsp:nvSpPr>
        <dsp:cNvPr id="0" name=""/>
        <dsp:cNvSpPr/>
      </dsp:nvSpPr>
      <dsp:spPr>
        <a:xfrm>
          <a:off x="0" y="2692400"/>
          <a:ext cx="5019040" cy="1016000"/>
        </a:xfrm>
        <a:prstGeom prst="roundRect">
          <a:avLst>
            <a:gd name="adj" fmla="val 1667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ar-SA" sz="4000" kern="1200" dirty="0">
              <a:solidFill>
                <a:schemeClr val="bg1"/>
              </a:solidFill>
              <a:latin typeface="Simplified Arabic" pitchFamily="18" charset="-78"/>
              <a:ea typeface="Mudir MT"/>
              <a:cs typeface="Simplified Arabic" pitchFamily="18" charset="-78"/>
            </a:rPr>
            <a:t>أسلوب المسح</a:t>
          </a:r>
          <a:endParaRPr lang="en-GB" sz="4000" kern="1200" dirty="0">
            <a:solidFill>
              <a:schemeClr val="bg1"/>
            </a:solidFill>
            <a:latin typeface="Simplified Arabic" pitchFamily="18" charset="-78"/>
            <a:ea typeface="Mudir MT"/>
            <a:cs typeface="Simplified Arabic" pitchFamily="18" charset="-78"/>
          </a:endParaRPr>
        </a:p>
      </dsp:txBody>
      <dsp:txXfrm>
        <a:off x="49606" y="2742006"/>
        <a:ext cx="4919828" cy="9167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C25FC-BC39-4C87-9248-2EB2F8B8A5B5}">
      <dsp:nvSpPr>
        <dsp:cNvPr id="0" name=""/>
        <dsp:cNvSpPr/>
      </dsp:nvSpPr>
      <dsp:spPr>
        <a:xfrm>
          <a:off x="7685168" y="2937283"/>
          <a:ext cx="91440" cy="417639"/>
        </a:xfrm>
        <a:custGeom>
          <a:avLst/>
          <a:gdLst/>
          <a:ahLst/>
          <a:cxnLst/>
          <a:rect l="0" t="0" r="0" b="0"/>
          <a:pathLst>
            <a:path>
              <a:moveTo>
                <a:pt x="45720" y="0"/>
              </a:moveTo>
              <a:lnTo>
                <a:pt x="45720" y="417639"/>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3CF17DC-E0EB-4AA2-9D2A-05A212B2E34D}">
      <dsp:nvSpPr>
        <dsp:cNvPr id="0" name=""/>
        <dsp:cNvSpPr/>
      </dsp:nvSpPr>
      <dsp:spPr>
        <a:xfrm>
          <a:off x="5541864" y="1607776"/>
          <a:ext cx="2189023" cy="417639"/>
        </a:xfrm>
        <a:custGeom>
          <a:avLst/>
          <a:gdLst/>
          <a:ahLst/>
          <a:cxnLst/>
          <a:rect l="0" t="0" r="0" b="0"/>
          <a:pathLst>
            <a:path>
              <a:moveTo>
                <a:pt x="0" y="0"/>
              </a:moveTo>
              <a:lnTo>
                <a:pt x="0" y="284609"/>
              </a:lnTo>
              <a:lnTo>
                <a:pt x="2189023" y="284609"/>
              </a:lnTo>
              <a:lnTo>
                <a:pt x="2189023" y="417639"/>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62A3F2E-C9CB-4680-BEB3-DDAEB5FBA069}">
      <dsp:nvSpPr>
        <dsp:cNvPr id="0" name=""/>
        <dsp:cNvSpPr/>
      </dsp:nvSpPr>
      <dsp:spPr>
        <a:xfrm>
          <a:off x="3352841" y="2937283"/>
          <a:ext cx="2632686" cy="417639"/>
        </a:xfrm>
        <a:custGeom>
          <a:avLst/>
          <a:gdLst/>
          <a:ahLst/>
          <a:cxnLst/>
          <a:rect l="0" t="0" r="0" b="0"/>
          <a:pathLst>
            <a:path>
              <a:moveTo>
                <a:pt x="0" y="0"/>
              </a:moveTo>
              <a:lnTo>
                <a:pt x="0" y="284609"/>
              </a:lnTo>
              <a:lnTo>
                <a:pt x="2632686" y="284609"/>
              </a:lnTo>
              <a:lnTo>
                <a:pt x="2632686" y="417639"/>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B9251BC-C3DB-4C85-8A87-AF57E6B08D9C}">
      <dsp:nvSpPr>
        <dsp:cNvPr id="0" name=""/>
        <dsp:cNvSpPr/>
      </dsp:nvSpPr>
      <dsp:spPr>
        <a:xfrm>
          <a:off x="3352841" y="2937283"/>
          <a:ext cx="877562" cy="417639"/>
        </a:xfrm>
        <a:custGeom>
          <a:avLst/>
          <a:gdLst/>
          <a:ahLst/>
          <a:cxnLst/>
          <a:rect l="0" t="0" r="0" b="0"/>
          <a:pathLst>
            <a:path>
              <a:moveTo>
                <a:pt x="0" y="0"/>
              </a:moveTo>
              <a:lnTo>
                <a:pt x="0" y="284609"/>
              </a:lnTo>
              <a:lnTo>
                <a:pt x="877562" y="284609"/>
              </a:lnTo>
              <a:lnTo>
                <a:pt x="877562" y="417639"/>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B25E2FC-5F52-41E9-A565-1D58451B3A2D}">
      <dsp:nvSpPr>
        <dsp:cNvPr id="0" name=""/>
        <dsp:cNvSpPr/>
      </dsp:nvSpPr>
      <dsp:spPr>
        <a:xfrm>
          <a:off x="2475279" y="2937283"/>
          <a:ext cx="877562" cy="417639"/>
        </a:xfrm>
        <a:custGeom>
          <a:avLst/>
          <a:gdLst/>
          <a:ahLst/>
          <a:cxnLst/>
          <a:rect l="0" t="0" r="0" b="0"/>
          <a:pathLst>
            <a:path>
              <a:moveTo>
                <a:pt x="877562" y="0"/>
              </a:moveTo>
              <a:lnTo>
                <a:pt x="877562" y="284609"/>
              </a:lnTo>
              <a:lnTo>
                <a:pt x="0" y="284609"/>
              </a:lnTo>
              <a:lnTo>
                <a:pt x="0" y="417639"/>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9843539-C316-47F8-911D-5E983A53DF17}">
      <dsp:nvSpPr>
        <dsp:cNvPr id="0" name=""/>
        <dsp:cNvSpPr/>
      </dsp:nvSpPr>
      <dsp:spPr>
        <a:xfrm>
          <a:off x="720155" y="2937283"/>
          <a:ext cx="2632686" cy="417639"/>
        </a:xfrm>
        <a:custGeom>
          <a:avLst/>
          <a:gdLst/>
          <a:ahLst/>
          <a:cxnLst/>
          <a:rect l="0" t="0" r="0" b="0"/>
          <a:pathLst>
            <a:path>
              <a:moveTo>
                <a:pt x="2632686" y="0"/>
              </a:moveTo>
              <a:lnTo>
                <a:pt x="2632686" y="284609"/>
              </a:lnTo>
              <a:lnTo>
                <a:pt x="0" y="284609"/>
              </a:lnTo>
              <a:lnTo>
                <a:pt x="0" y="417639"/>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9703460-9023-4DE0-B430-9C2F8764E8F9}">
      <dsp:nvSpPr>
        <dsp:cNvPr id="0" name=""/>
        <dsp:cNvSpPr/>
      </dsp:nvSpPr>
      <dsp:spPr>
        <a:xfrm>
          <a:off x="3352841" y="1607776"/>
          <a:ext cx="2189023" cy="417639"/>
        </a:xfrm>
        <a:custGeom>
          <a:avLst/>
          <a:gdLst/>
          <a:ahLst/>
          <a:cxnLst/>
          <a:rect l="0" t="0" r="0" b="0"/>
          <a:pathLst>
            <a:path>
              <a:moveTo>
                <a:pt x="2189023" y="0"/>
              </a:moveTo>
              <a:lnTo>
                <a:pt x="2189023" y="284609"/>
              </a:lnTo>
              <a:lnTo>
                <a:pt x="0" y="284609"/>
              </a:lnTo>
              <a:lnTo>
                <a:pt x="0" y="417639"/>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933490F-70C6-4B20-9189-394865B25AE8}">
      <dsp:nvSpPr>
        <dsp:cNvPr id="0" name=""/>
        <dsp:cNvSpPr/>
      </dsp:nvSpPr>
      <dsp:spPr>
        <a:xfrm>
          <a:off x="4823859" y="695909"/>
          <a:ext cx="1436010" cy="91186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9839F2F-4825-46D4-8BD6-702E199777D3}">
      <dsp:nvSpPr>
        <dsp:cNvPr id="0" name=""/>
        <dsp:cNvSpPr/>
      </dsp:nvSpPr>
      <dsp:spPr>
        <a:xfrm>
          <a:off x="4983416" y="847488"/>
          <a:ext cx="1436010" cy="911866"/>
        </a:xfrm>
        <a:prstGeom prst="roundRect">
          <a:avLst>
            <a:gd name="adj" fmla="val 10000"/>
          </a:avLst>
        </a:prstGeom>
        <a:solidFill>
          <a:srgbClr val="0033CC">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bg1"/>
              </a:solidFill>
              <a:latin typeface="Simplified Arabic" pitchFamily="18" charset="-78"/>
              <a:cs typeface="Simplified Arabic" pitchFamily="18" charset="-78"/>
            </a:rPr>
            <a:t>أسلوب المسح</a:t>
          </a:r>
          <a:endParaRPr lang="en-GB" sz="2400" b="1" kern="1200" dirty="0">
            <a:solidFill>
              <a:schemeClr val="bg1"/>
            </a:solidFill>
            <a:latin typeface="Simplified Arabic" pitchFamily="18" charset="-78"/>
            <a:cs typeface="Simplified Arabic" pitchFamily="18" charset="-78"/>
          </a:endParaRPr>
        </a:p>
      </dsp:txBody>
      <dsp:txXfrm>
        <a:off x="5010124" y="874196"/>
        <a:ext cx="1382594" cy="858450"/>
      </dsp:txXfrm>
    </dsp:sp>
    <dsp:sp modelId="{F159F769-C29B-4956-BEB5-651748C32AFD}">
      <dsp:nvSpPr>
        <dsp:cNvPr id="0" name=""/>
        <dsp:cNvSpPr/>
      </dsp:nvSpPr>
      <dsp:spPr>
        <a:xfrm>
          <a:off x="2634836" y="2025416"/>
          <a:ext cx="1436010" cy="91186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90B6201E-030C-4302-A03D-C955C29E6AC2}">
      <dsp:nvSpPr>
        <dsp:cNvPr id="0" name=""/>
        <dsp:cNvSpPr/>
      </dsp:nvSpPr>
      <dsp:spPr>
        <a:xfrm>
          <a:off x="2794393" y="2176995"/>
          <a:ext cx="1436010" cy="911866"/>
        </a:xfrm>
        <a:prstGeom prst="roundRect">
          <a:avLst>
            <a:gd name="adj" fmla="val 10000"/>
          </a:avLst>
        </a:prstGeom>
        <a:solidFill>
          <a:srgbClr val="9933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solidFill>
                <a:schemeClr val="bg1"/>
              </a:solidFill>
              <a:latin typeface="Simplified Arabic" pitchFamily="18" charset="-78"/>
              <a:cs typeface="Simplified Arabic" pitchFamily="18" charset="-78"/>
            </a:rPr>
            <a:t>المسح بالعينة العشوائية</a:t>
          </a:r>
          <a:endParaRPr lang="en-GB" sz="2000" b="1" kern="1200" dirty="0">
            <a:solidFill>
              <a:schemeClr val="bg1"/>
            </a:solidFill>
            <a:latin typeface="Simplified Arabic" pitchFamily="18" charset="-78"/>
            <a:cs typeface="Simplified Arabic" pitchFamily="18" charset="-78"/>
          </a:endParaRPr>
        </a:p>
      </dsp:txBody>
      <dsp:txXfrm>
        <a:off x="2821101" y="2203703"/>
        <a:ext cx="1382594" cy="858450"/>
      </dsp:txXfrm>
    </dsp:sp>
    <dsp:sp modelId="{88EA1EEE-4A21-48EB-B0E7-429630EE2A80}">
      <dsp:nvSpPr>
        <dsp:cNvPr id="0" name=""/>
        <dsp:cNvSpPr/>
      </dsp:nvSpPr>
      <dsp:spPr>
        <a:xfrm>
          <a:off x="2149" y="3354923"/>
          <a:ext cx="1436010" cy="91186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921A957-AA72-45A6-A2F7-91AD26B67B47}">
      <dsp:nvSpPr>
        <dsp:cNvPr id="0" name=""/>
        <dsp:cNvSpPr/>
      </dsp:nvSpPr>
      <dsp:spPr>
        <a:xfrm>
          <a:off x="161706" y="3506502"/>
          <a:ext cx="1436010" cy="91186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SA" sz="2800" b="1" kern="1200" dirty="0">
              <a:latin typeface="Simplified Arabic" pitchFamily="18" charset="-78"/>
              <a:cs typeface="Simplified Arabic" pitchFamily="18" charset="-78"/>
            </a:rPr>
            <a:t>العنقودية</a:t>
          </a:r>
          <a:endParaRPr lang="en-GB" sz="2800" b="1" kern="1200" dirty="0">
            <a:latin typeface="Simplified Arabic" pitchFamily="18" charset="-78"/>
            <a:cs typeface="Simplified Arabic" pitchFamily="18" charset="-78"/>
          </a:endParaRPr>
        </a:p>
      </dsp:txBody>
      <dsp:txXfrm>
        <a:off x="188414" y="3533210"/>
        <a:ext cx="1382594" cy="858450"/>
      </dsp:txXfrm>
    </dsp:sp>
    <dsp:sp modelId="{B9DC6F70-FE2E-483E-9742-2BD9F202F4F8}">
      <dsp:nvSpPr>
        <dsp:cNvPr id="0" name=""/>
        <dsp:cNvSpPr/>
      </dsp:nvSpPr>
      <dsp:spPr>
        <a:xfrm>
          <a:off x="1757274" y="3354923"/>
          <a:ext cx="1436010" cy="91186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071FAAD-E0CC-4CDA-9B1B-F05B174C7978}">
      <dsp:nvSpPr>
        <dsp:cNvPr id="0" name=""/>
        <dsp:cNvSpPr/>
      </dsp:nvSpPr>
      <dsp:spPr>
        <a:xfrm>
          <a:off x="1916830" y="3506502"/>
          <a:ext cx="1436010" cy="91186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SA" sz="2800" b="1" kern="1200" dirty="0">
              <a:latin typeface="Simplified Arabic" pitchFamily="18" charset="-78"/>
              <a:cs typeface="Simplified Arabic" pitchFamily="18" charset="-78"/>
            </a:rPr>
            <a:t>المنتظمة</a:t>
          </a:r>
          <a:endParaRPr lang="en-GB" sz="2800" b="1" kern="1200" dirty="0">
            <a:latin typeface="Simplified Arabic" pitchFamily="18" charset="-78"/>
            <a:cs typeface="Simplified Arabic" pitchFamily="18" charset="-78"/>
          </a:endParaRPr>
        </a:p>
      </dsp:txBody>
      <dsp:txXfrm>
        <a:off x="1943538" y="3533210"/>
        <a:ext cx="1382594" cy="858450"/>
      </dsp:txXfrm>
    </dsp:sp>
    <dsp:sp modelId="{FBEC67D4-7E3B-4BDE-B083-745D1D498110}">
      <dsp:nvSpPr>
        <dsp:cNvPr id="0" name=""/>
        <dsp:cNvSpPr/>
      </dsp:nvSpPr>
      <dsp:spPr>
        <a:xfrm>
          <a:off x="3512398" y="3354923"/>
          <a:ext cx="1436010" cy="91186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8E95200-DADA-4DAE-9B09-5F3BB5C66604}">
      <dsp:nvSpPr>
        <dsp:cNvPr id="0" name=""/>
        <dsp:cNvSpPr/>
      </dsp:nvSpPr>
      <dsp:spPr>
        <a:xfrm>
          <a:off x="3671955" y="3506502"/>
          <a:ext cx="1436010" cy="91186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SA" sz="2800" b="1" kern="1200" dirty="0">
              <a:latin typeface="Simplified Arabic" pitchFamily="18" charset="-78"/>
              <a:cs typeface="Simplified Arabic" pitchFamily="18" charset="-78"/>
            </a:rPr>
            <a:t>الطبقية</a:t>
          </a:r>
          <a:endParaRPr lang="en-GB" sz="1800" kern="1200" dirty="0">
            <a:latin typeface="Simplified Arabic" pitchFamily="18" charset="-78"/>
            <a:cs typeface="Simplified Arabic" pitchFamily="18" charset="-78"/>
          </a:endParaRPr>
        </a:p>
      </dsp:txBody>
      <dsp:txXfrm>
        <a:off x="3698663" y="3533210"/>
        <a:ext cx="1382594" cy="858450"/>
      </dsp:txXfrm>
    </dsp:sp>
    <dsp:sp modelId="{16704BA1-1A47-4381-940B-A7BF9BDAD6F1}">
      <dsp:nvSpPr>
        <dsp:cNvPr id="0" name=""/>
        <dsp:cNvSpPr/>
      </dsp:nvSpPr>
      <dsp:spPr>
        <a:xfrm>
          <a:off x="5267523" y="3354923"/>
          <a:ext cx="1436010" cy="91186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EEA0E1B-9F6E-45D8-80F1-D6F656AA2BCD}">
      <dsp:nvSpPr>
        <dsp:cNvPr id="0" name=""/>
        <dsp:cNvSpPr/>
      </dsp:nvSpPr>
      <dsp:spPr>
        <a:xfrm>
          <a:off x="5427079" y="3506502"/>
          <a:ext cx="1436010" cy="911866"/>
        </a:xfrm>
        <a:prstGeom prst="roundRect">
          <a:avLst>
            <a:gd name="adj" fmla="val 10000"/>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SA" sz="2800" b="1" kern="1200" dirty="0">
              <a:latin typeface="Simplified Arabic" pitchFamily="18" charset="-78"/>
              <a:cs typeface="Simplified Arabic" pitchFamily="18" charset="-78"/>
            </a:rPr>
            <a:t>البسيطة</a:t>
          </a:r>
          <a:endParaRPr lang="en-GB" sz="2800" b="1" kern="1200" dirty="0">
            <a:latin typeface="Simplified Arabic" pitchFamily="18" charset="-78"/>
            <a:cs typeface="Simplified Arabic" pitchFamily="18" charset="-78"/>
          </a:endParaRPr>
        </a:p>
      </dsp:txBody>
      <dsp:txXfrm>
        <a:off x="5453787" y="3533210"/>
        <a:ext cx="1382594" cy="858450"/>
      </dsp:txXfrm>
    </dsp:sp>
    <dsp:sp modelId="{EEFAAA82-CA1A-45F4-AD98-DA3D804C6374}">
      <dsp:nvSpPr>
        <dsp:cNvPr id="0" name=""/>
        <dsp:cNvSpPr/>
      </dsp:nvSpPr>
      <dsp:spPr>
        <a:xfrm>
          <a:off x="7012882" y="2025416"/>
          <a:ext cx="1436010" cy="91186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BB8EDAE-F12F-4B90-9A04-5236E4507EA8}">
      <dsp:nvSpPr>
        <dsp:cNvPr id="0" name=""/>
        <dsp:cNvSpPr/>
      </dsp:nvSpPr>
      <dsp:spPr>
        <a:xfrm>
          <a:off x="7172439" y="2176995"/>
          <a:ext cx="1436010" cy="911866"/>
        </a:xfrm>
        <a:prstGeom prst="roundRect">
          <a:avLst>
            <a:gd name="adj" fmla="val 10000"/>
          </a:avLst>
        </a:prstGeom>
        <a:solidFill>
          <a:srgbClr val="9933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bg1"/>
              </a:solidFill>
              <a:latin typeface="Simplified Arabic" pitchFamily="18" charset="-78"/>
              <a:cs typeface="Simplified Arabic" pitchFamily="18" charset="-78"/>
            </a:rPr>
            <a:t>المسح الشامل</a:t>
          </a:r>
          <a:endParaRPr lang="en-GB" sz="2400" b="1" kern="1200" dirty="0">
            <a:solidFill>
              <a:schemeClr val="bg1"/>
            </a:solidFill>
            <a:latin typeface="Simplified Arabic" pitchFamily="18" charset="-78"/>
            <a:cs typeface="Simplified Arabic" pitchFamily="18" charset="-78"/>
          </a:endParaRPr>
        </a:p>
      </dsp:txBody>
      <dsp:txXfrm>
        <a:off x="7199147" y="2203703"/>
        <a:ext cx="1382594" cy="858450"/>
      </dsp:txXfrm>
    </dsp:sp>
    <dsp:sp modelId="{FFD8D808-F2B7-42C3-A6B2-D5B75D5EEBA5}">
      <dsp:nvSpPr>
        <dsp:cNvPr id="0" name=""/>
        <dsp:cNvSpPr/>
      </dsp:nvSpPr>
      <dsp:spPr>
        <a:xfrm>
          <a:off x="7022647" y="3354923"/>
          <a:ext cx="1416481" cy="1118888"/>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3F74F3A-23B9-477B-B34B-B9AA3DBD4E32}">
      <dsp:nvSpPr>
        <dsp:cNvPr id="0" name=""/>
        <dsp:cNvSpPr/>
      </dsp:nvSpPr>
      <dsp:spPr>
        <a:xfrm>
          <a:off x="7182204" y="3506502"/>
          <a:ext cx="1416481" cy="1118888"/>
        </a:xfrm>
        <a:prstGeom prst="roundRect">
          <a:avLst>
            <a:gd name="adj" fmla="val 10000"/>
          </a:avLst>
        </a:prstGeom>
        <a:solidFill>
          <a:schemeClr val="accent5">
            <a:lumMod val="75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SA" sz="1800" b="1" kern="1200" dirty="0">
              <a:solidFill>
                <a:schemeClr val="bg1"/>
              </a:solidFill>
              <a:latin typeface="Simplified Arabic" pitchFamily="18" charset="-78"/>
              <a:cs typeface="Simplified Arabic" pitchFamily="18" charset="-78"/>
            </a:rPr>
            <a:t>جمع البيانات من جميع أفراد المجتمع</a:t>
          </a:r>
          <a:endParaRPr lang="en-GB" sz="1800" b="1" kern="1200" dirty="0">
            <a:solidFill>
              <a:schemeClr val="bg1"/>
            </a:solidFill>
            <a:latin typeface="Simplified Arabic" pitchFamily="18" charset="-78"/>
            <a:cs typeface="Simplified Arabic" pitchFamily="18" charset="-78"/>
          </a:endParaRPr>
        </a:p>
      </dsp:txBody>
      <dsp:txXfrm>
        <a:off x="7214975" y="3539273"/>
        <a:ext cx="1350939" cy="10533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11EB5-6344-4692-86E2-64293DCD7BE8}">
      <dsp:nvSpPr>
        <dsp:cNvPr id="0" name=""/>
        <dsp:cNvSpPr/>
      </dsp:nvSpPr>
      <dsp:spPr>
        <a:xfrm>
          <a:off x="4762" y="1355725"/>
          <a:ext cx="3381374" cy="1352549"/>
        </a:xfrm>
        <a:prstGeom prst="homePlat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6042" tIns="168021" rIns="84011" bIns="168021" numCol="1" spcCol="1270" anchor="ctr" anchorCtr="0">
          <a:noAutofit/>
          <a:sp3d extrusionH="28000" prstMaterial="matte"/>
        </a:bodyPr>
        <a:lstStyle/>
        <a:p>
          <a:pPr marL="0" lvl="0" indent="0" algn="ctr" defTabSz="2800350">
            <a:lnSpc>
              <a:spcPct val="90000"/>
            </a:lnSpc>
            <a:spcBef>
              <a:spcPct val="0"/>
            </a:spcBef>
            <a:spcAft>
              <a:spcPct val="35000"/>
            </a:spcAft>
            <a:buNone/>
          </a:pPr>
          <a:r>
            <a:rPr lang="ar-SA" sz="6300" kern="1200"/>
            <a:t>البيانات</a:t>
          </a:r>
          <a:endParaRPr lang="en-GB" sz="6300" kern="1200" dirty="0"/>
        </a:p>
      </dsp:txBody>
      <dsp:txXfrm>
        <a:off x="4762" y="1355725"/>
        <a:ext cx="3043237" cy="1352549"/>
      </dsp:txXfrm>
    </dsp:sp>
    <dsp:sp modelId="{A6F1BBEE-E503-46DE-9BCC-910F93622C8C}">
      <dsp:nvSpPr>
        <dsp:cNvPr id="0" name=""/>
        <dsp:cNvSpPr/>
      </dsp:nvSpPr>
      <dsp:spPr>
        <a:xfrm>
          <a:off x="2709862" y="1355725"/>
          <a:ext cx="3381374" cy="1352549"/>
        </a:xfrm>
        <a:prstGeom prst="chevron">
          <a:avLst/>
        </a:prstGeom>
        <a:solidFill>
          <a:schemeClr val="accent4">
            <a:hueOff val="3815151"/>
            <a:satOff val="-50878"/>
            <a:lumOff val="60784"/>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2032" tIns="168021" rIns="84011" bIns="168021" numCol="1" spcCol="1270" anchor="ctr" anchorCtr="0">
          <a:noAutofit/>
          <a:sp3d extrusionH="28000" prstMaterial="matte"/>
        </a:bodyPr>
        <a:lstStyle/>
        <a:p>
          <a:pPr marL="0" lvl="0" indent="0" algn="ctr" defTabSz="2800350">
            <a:lnSpc>
              <a:spcPct val="90000"/>
            </a:lnSpc>
            <a:spcBef>
              <a:spcPct val="0"/>
            </a:spcBef>
            <a:spcAft>
              <a:spcPct val="35000"/>
            </a:spcAft>
            <a:buNone/>
          </a:pPr>
          <a:r>
            <a:rPr lang="ar-SA" sz="6300" kern="1200">
              <a:solidFill>
                <a:srgbClr val="339933"/>
              </a:solidFill>
            </a:rPr>
            <a:t>عرض</a:t>
          </a:r>
          <a:endParaRPr lang="en-GB" sz="6300" kern="1200" dirty="0">
            <a:solidFill>
              <a:srgbClr val="339933"/>
            </a:solidFill>
          </a:endParaRPr>
        </a:p>
      </dsp:txBody>
      <dsp:txXfrm>
        <a:off x="3386137" y="1355725"/>
        <a:ext cx="2028825" cy="13525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B6E41-AFD4-4081-8EBA-91757AFF2A03}">
      <dsp:nvSpPr>
        <dsp:cNvPr id="0" name=""/>
        <dsp:cNvSpPr/>
      </dsp:nvSpPr>
      <dsp:spPr>
        <a:xfrm>
          <a:off x="0" y="57759"/>
          <a:ext cx="60960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rtl="1">
            <a:lnSpc>
              <a:spcPct val="90000"/>
            </a:lnSpc>
            <a:spcBef>
              <a:spcPct val="0"/>
            </a:spcBef>
            <a:spcAft>
              <a:spcPct val="35000"/>
            </a:spcAft>
            <a:buNone/>
          </a:pPr>
          <a:r>
            <a:rPr lang="ar-SA" sz="3200" b="1" kern="1200" dirty="0"/>
            <a:t>مقاييس النزعة المركزية</a:t>
          </a:r>
          <a:endParaRPr lang="en-US" sz="3200" b="1" kern="1200" dirty="0"/>
        </a:p>
      </dsp:txBody>
      <dsp:txXfrm>
        <a:off x="36553" y="94312"/>
        <a:ext cx="6022894" cy="675694"/>
      </dsp:txXfrm>
    </dsp:sp>
    <dsp:sp modelId="{63ECD712-5FC4-4A1B-8ABE-B3554AE1727C}">
      <dsp:nvSpPr>
        <dsp:cNvPr id="0" name=""/>
        <dsp:cNvSpPr/>
      </dsp:nvSpPr>
      <dsp:spPr>
        <a:xfrm>
          <a:off x="0" y="806559"/>
          <a:ext cx="6096000" cy="122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0640" rIns="227584" bIns="40640" numCol="1" spcCol="1270" anchor="t" anchorCtr="0">
          <a:noAutofit/>
        </a:bodyPr>
        <a:lstStyle/>
        <a:p>
          <a:pPr marL="228600" lvl="1" indent="-228600" algn="r" defTabSz="1111250" rtl="1">
            <a:lnSpc>
              <a:spcPct val="90000"/>
            </a:lnSpc>
            <a:spcBef>
              <a:spcPct val="0"/>
            </a:spcBef>
            <a:spcAft>
              <a:spcPct val="20000"/>
            </a:spcAft>
            <a:buChar char="•"/>
          </a:pPr>
          <a:r>
            <a:rPr lang="ar-SA" sz="2500" b="1" kern="1200" dirty="0">
              <a:solidFill>
                <a:srgbClr val="0033CC"/>
              </a:solidFill>
            </a:rPr>
            <a:t>الوسط الحسابي</a:t>
          </a:r>
          <a:endParaRPr lang="en-US" sz="2500" b="1" kern="1200" dirty="0">
            <a:solidFill>
              <a:srgbClr val="0033CC"/>
            </a:solidFill>
          </a:endParaRPr>
        </a:p>
        <a:p>
          <a:pPr marL="228600" lvl="1" indent="-228600" algn="r" defTabSz="1111250" rtl="1">
            <a:lnSpc>
              <a:spcPct val="90000"/>
            </a:lnSpc>
            <a:spcBef>
              <a:spcPct val="0"/>
            </a:spcBef>
            <a:spcAft>
              <a:spcPct val="20000"/>
            </a:spcAft>
            <a:buChar char="•"/>
          </a:pPr>
          <a:r>
            <a:rPr lang="ar-SA" sz="2500" b="1" kern="1200" dirty="0">
              <a:solidFill>
                <a:srgbClr val="0033CC"/>
              </a:solidFill>
            </a:rPr>
            <a:t>الوسيط</a:t>
          </a:r>
          <a:endParaRPr lang="en-US" sz="2500" b="1" kern="1200" dirty="0">
            <a:solidFill>
              <a:srgbClr val="0033CC"/>
            </a:solidFill>
          </a:endParaRPr>
        </a:p>
        <a:p>
          <a:pPr marL="228600" lvl="1" indent="-228600" algn="r" defTabSz="1111250" rtl="1">
            <a:lnSpc>
              <a:spcPct val="90000"/>
            </a:lnSpc>
            <a:spcBef>
              <a:spcPct val="0"/>
            </a:spcBef>
            <a:spcAft>
              <a:spcPct val="20000"/>
            </a:spcAft>
            <a:buChar char="•"/>
          </a:pPr>
          <a:r>
            <a:rPr lang="ar-SA" sz="2500" b="1" kern="1200" dirty="0">
              <a:solidFill>
                <a:srgbClr val="0033CC"/>
              </a:solidFill>
            </a:rPr>
            <a:t>المنوال</a:t>
          </a:r>
          <a:endParaRPr lang="en-US" sz="2500" b="1" kern="1200" dirty="0">
            <a:solidFill>
              <a:srgbClr val="0033CC"/>
            </a:solidFill>
          </a:endParaRPr>
        </a:p>
      </dsp:txBody>
      <dsp:txXfrm>
        <a:off x="0" y="806559"/>
        <a:ext cx="6096000" cy="1225440"/>
      </dsp:txXfrm>
    </dsp:sp>
    <dsp:sp modelId="{F2B455E3-BC96-4F7C-9042-5C2646481242}">
      <dsp:nvSpPr>
        <dsp:cNvPr id="0" name=""/>
        <dsp:cNvSpPr/>
      </dsp:nvSpPr>
      <dsp:spPr>
        <a:xfrm>
          <a:off x="0" y="2084730"/>
          <a:ext cx="60960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rtl="1">
            <a:lnSpc>
              <a:spcPct val="90000"/>
            </a:lnSpc>
            <a:spcBef>
              <a:spcPct val="0"/>
            </a:spcBef>
            <a:spcAft>
              <a:spcPct val="35000"/>
            </a:spcAft>
            <a:buNone/>
          </a:pPr>
          <a:r>
            <a:rPr lang="ar-SA" sz="3200" b="1" kern="1200" dirty="0"/>
            <a:t>مقاييس التشتت</a:t>
          </a:r>
          <a:endParaRPr lang="en-US" sz="3200" b="1" kern="1200" dirty="0"/>
        </a:p>
      </dsp:txBody>
      <dsp:txXfrm>
        <a:off x="36553" y="2121283"/>
        <a:ext cx="6022894" cy="675694"/>
      </dsp:txXfrm>
    </dsp:sp>
    <dsp:sp modelId="{19BFC657-BE73-4FD4-896E-14BD8496D84E}">
      <dsp:nvSpPr>
        <dsp:cNvPr id="0" name=""/>
        <dsp:cNvSpPr/>
      </dsp:nvSpPr>
      <dsp:spPr>
        <a:xfrm>
          <a:off x="0" y="2780800"/>
          <a:ext cx="6096000" cy="122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0640" rIns="227584" bIns="40640" numCol="1" spcCol="1270" anchor="t" anchorCtr="0">
          <a:noAutofit/>
        </a:bodyPr>
        <a:lstStyle/>
        <a:p>
          <a:pPr marL="228600" lvl="1" indent="-228600" algn="r" defTabSz="1111250" rtl="1">
            <a:lnSpc>
              <a:spcPct val="90000"/>
            </a:lnSpc>
            <a:spcBef>
              <a:spcPct val="0"/>
            </a:spcBef>
            <a:spcAft>
              <a:spcPct val="20000"/>
            </a:spcAft>
            <a:buChar char="•"/>
          </a:pPr>
          <a:r>
            <a:rPr lang="ar-SA" sz="2500" b="1" kern="1200" dirty="0">
              <a:solidFill>
                <a:srgbClr val="0033CC"/>
              </a:solidFill>
            </a:rPr>
            <a:t>المدى</a:t>
          </a:r>
          <a:endParaRPr lang="en-US" sz="2500" b="1" kern="1200" dirty="0">
            <a:solidFill>
              <a:srgbClr val="0033CC"/>
            </a:solidFill>
          </a:endParaRPr>
        </a:p>
        <a:p>
          <a:pPr marL="228600" lvl="1" indent="-228600" algn="r" defTabSz="1111250" rtl="1">
            <a:lnSpc>
              <a:spcPct val="90000"/>
            </a:lnSpc>
            <a:spcBef>
              <a:spcPct val="0"/>
            </a:spcBef>
            <a:spcAft>
              <a:spcPct val="20000"/>
            </a:spcAft>
            <a:buChar char="•"/>
          </a:pPr>
          <a:r>
            <a:rPr lang="ar-SA" sz="2500" b="1" kern="1200" dirty="0">
              <a:solidFill>
                <a:srgbClr val="0033CC"/>
              </a:solidFill>
            </a:rPr>
            <a:t>التباين والانحراف المعياري</a:t>
          </a:r>
          <a:endParaRPr lang="en-US" sz="2500" b="1" kern="1200" dirty="0">
            <a:solidFill>
              <a:srgbClr val="0033CC"/>
            </a:solidFill>
          </a:endParaRPr>
        </a:p>
        <a:p>
          <a:pPr marL="228600" lvl="1" indent="-228600" algn="r" defTabSz="1111250" rtl="1">
            <a:lnSpc>
              <a:spcPct val="90000"/>
            </a:lnSpc>
            <a:spcBef>
              <a:spcPct val="0"/>
            </a:spcBef>
            <a:spcAft>
              <a:spcPct val="20000"/>
            </a:spcAft>
            <a:buChar char="•"/>
          </a:pPr>
          <a:r>
            <a:rPr lang="ar-SA" sz="2500" b="1" kern="1200" dirty="0">
              <a:solidFill>
                <a:srgbClr val="0033CC"/>
              </a:solidFill>
            </a:rPr>
            <a:t>معامل التغير</a:t>
          </a:r>
          <a:endParaRPr lang="en-US" sz="2500" b="1" kern="1200" dirty="0">
            <a:solidFill>
              <a:srgbClr val="0033CC"/>
            </a:solidFill>
          </a:endParaRPr>
        </a:p>
      </dsp:txBody>
      <dsp:txXfrm>
        <a:off x="0" y="2780800"/>
        <a:ext cx="6096000" cy="1225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CFB2A-2EDC-4D49-8560-C2F0DA78AD02}">
      <dsp:nvSpPr>
        <dsp:cNvPr id="0" name=""/>
        <dsp:cNvSpPr/>
      </dsp:nvSpPr>
      <dsp:spPr>
        <a:xfrm>
          <a:off x="0" y="0"/>
          <a:ext cx="3596263" cy="3596263"/>
        </a:xfrm>
        <a:prstGeom prst="pie">
          <a:avLst>
            <a:gd name="adj1" fmla="val 5400000"/>
            <a:gd name="adj2" fmla="val 1620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BAD80D0-9189-493B-A2F9-6891C3CE20AB}">
      <dsp:nvSpPr>
        <dsp:cNvPr id="0" name=""/>
        <dsp:cNvSpPr/>
      </dsp:nvSpPr>
      <dsp:spPr>
        <a:xfrm>
          <a:off x="1798131" y="0"/>
          <a:ext cx="6282242" cy="3596263"/>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just" defTabSz="889000" rtl="1">
            <a:lnSpc>
              <a:spcPct val="100000"/>
            </a:lnSpc>
            <a:spcBef>
              <a:spcPct val="0"/>
            </a:spcBef>
            <a:spcAft>
              <a:spcPts val="0"/>
            </a:spcAft>
            <a:buNone/>
          </a:pPr>
          <a:r>
            <a:rPr lang="ar-SA" sz="2000" kern="1200" dirty="0">
              <a:solidFill>
                <a:schemeClr val="accent2"/>
              </a:solidFill>
              <a:latin typeface="Simplified Arabic" pitchFamily="18" charset="-78"/>
              <a:ea typeface="Mudir MT"/>
              <a:cs typeface="Simplified Arabic" pitchFamily="18" charset="-78"/>
            </a:rPr>
            <a:t>يهدف هذا المقرر إلى تعريف الطلاب بعلم الإحصاء والأساليب الاحصائية المختلفة في التحليل الاحصائية، وذلك بهدف إكساب الطالب مجموعة من المهارات والخبرات في مجال علم الإحصاء ليتمكن في النهاية من عرض نتائج البحوث بصورة كمية واضحة ودقيقة.  ويتعرف الطالب على الأساليب الوصفية في التحليل الاحصائي مثل جدولة البيانات وتبويبها ووصفها وتمثيلها بيانياً، ثم استخراج العديد من المقاييس الاحصائية مثل مقاييس النزعة المركزية ومقاييس التشتت.  كذلك يتعرف الطالب على الاساليب الاستدلالية في التحليل الاحصائي مثل تقديرات معالم المجتمع واختبار الفروض وتحليل التباين وتحليل الارتباط والانحدار. </a:t>
          </a:r>
          <a:endParaRPr lang="en-GB" sz="2000" b="1" kern="1200" dirty="0">
            <a:solidFill>
              <a:srgbClr val="0033CC"/>
            </a:solidFill>
            <a:latin typeface="Simplified Arabic" pitchFamily="18" charset="-78"/>
            <a:cs typeface="Simplified Arabic" pitchFamily="18" charset="-78"/>
          </a:endParaRPr>
        </a:p>
      </dsp:txBody>
      <dsp:txXfrm>
        <a:off x="1798131" y="0"/>
        <a:ext cx="6282242" cy="35962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F548B-E9A3-4031-8ADD-A1ABC2ED7F9B}">
      <dsp:nvSpPr>
        <dsp:cNvPr id="0" name=""/>
        <dsp:cNvSpPr/>
      </dsp:nvSpPr>
      <dsp:spPr>
        <a:xfrm rot="16200000">
          <a:off x="516033" y="885579"/>
          <a:ext cx="2612745" cy="2369434"/>
        </a:xfrm>
        <a:prstGeom prst="round2SameRect">
          <a:avLst>
            <a:gd name="adj1" fmla="val 16670"/>
            <a:gd name="adj2" fmla="val 0"/>
          </a:avLst>
        </a:prstGeom>
        <a:solidFill>
          <a:srgbClr val="A4D4AA"/>
        </a:solidFill>
        <a:ln>
          <a:noFill/>
        </a:ln>
        <a:effectLst>
          <a:outerShdw blurRad="40000" dist="20000" dir="5400000" rotWithShape="0">
            <a:srgbClr val="000000">
              <a:alpha val="38000"/>
            </a:srgbClr>
          </a:outerShdw>
        </a:effectLst>
        <a:sp3d z="-2118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txBody>
        <a:bodyPr spcFirstLastPara="0" vert="horz" wrap="square" lIns="171450" tIns="285750" rIns="257175" bIns="285750" numCol="1" spcCol="1270" anchor="t" anchorCtr="0">
          <a:noAutofit/>
        </a:bodyPr>
        <a:lstStyle/>
        <a:p>
          <a:pPr marL="0" lvl="0" indent="0" algn="ctr" defTabSz="2000250">
            <a:lnSpc>
              <a:spcPct val="90000"/>
            </a:lnSpc>
            <a:spcBef>
              <a:spcPct val="0"/>
            </a:spcBef>
            <a:spcAft>
              <a:spcPct val="35000"/>
            </a:spcAft>
            <a:buNone/>
          </a:pPr>
          <a:r>
            <a:rPr lang="ar-SA" sz="4500" kern="1200" dirty="0"/>
            <a:t>مقدمة في علم الإحصاء</a:t>
          </a:r>
          <a:endParaRPr lang="en-GB" sz="4500" kern="1200" dirty="0"/>
        </a:p>
      </dsp:txBody>
      <dsp:txXfrm rot="5400000">
        <a:off x="753376" y="879610"/>
        <a:ext cx="2253747" cy="2381371"/>
      </dsp:txXfrm>
    </dsp:sp>
    <dsp:sp modelId="{09D1BD46-5295-4DE1-B588-3CDF50C52DA1}">
      <dsp:nvSpPr>
        <dsp:cNvPr id="0" name=""/>
        <dsp:cNvSpPr/>
      </dsp:nvSpPr>
      <dsp:spPr>
        <a:xfrm rot="5400000">
          <a:off x="3213818" y="1259266"/>
          <a:ext cx="2612745" cy="1596664"/>
        </a:xfrm>
        <a:prstGeom prst="round2SameRect">
          <a:avLst>
            <a:gd name="adj1" fmla="val 16670"/>
            <a:gd name="adj2" fmla="val 0"/>
          </a:avLst>
        </a:prstGeom>
        <a:solidFill>
          <a:srgbClr val="993300"/>
        </a:solidFill>
        <a:ln>
          <a:noFill/>
        </a:ln>
        <a:effectLst>
          <a:outerShdw blurRad="40000" dist="20000" dir="5400000" rotWithShape="0">
            <a:srgbClr val="000000">
              <a:alpha val="38000"/>
            </a:srgbClr>
          </a:outerShdw>
        </a:effectLst>
        <a:sp3d z="-2118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txBody>
        <a:bodyPr spcFirstLastPara="0" vert="horz" wrap="square" lIns="257175" tIns="285750" rIns="171450" bIns="285750" numCol="1" spcCol="1270" anchor="t" anchorCtr="0">
          <a:noAutofit/>
        </a:bodyPr>
        <a:lstStyle/>
        <a:p>
          <a:pPr marL="0" lvl="0" indent="0" algn="ctr" defTabSz="2000250">
            <a:lnSpc>
              <a:spcPct val="90000"/>
            </a:lnSpc>
            <a:spcBef>
              <a:spcPct val="0"/>
            </a:spcBef>
            <a:spcAft>
              <a:spcPct val="35000"/>
            </a:spcAft>
            <a:buNone/>
          </a:pPr>
          <a:r>
            <a:rPr lang="ar-SA" sz="4500" b="1" kern="1200" dirty="0">
              <a:solidFill>
                <a:schemeClr val="bg1"/>
              </a:solidFill>
              <a:latin typeface="Andalus" pitchFamily="18" charset="-78"/>
              <a:cs typeface="Andalus" pitchFamily="18" charset="-78"/>
            </a:rPr>
            <a:t>الفصل الأول</a:t>
          </a:r>
          <a:endParaRPr lang="en-GB" sz="4500" b="1" kern="1200" dirty="0">
            <a:solidFill>
              <a:schemeClr val="bg1"/>
            </a:solidFill>
            <a:latin typeface="Andalus" pitchFamily="18" charset="-78"/>
            <a:cs typeface="Andalus" pitchFamily="18" charset="-78"/>
          </a:endParaRPr>
        </a:p>
      </dsp:txBody>
      <dsp:txXfrm rot="-5400000">
        <a:off x="3721859" y="829183"/>
        <a:ext cx="1518707" cy="2456831"/>
      </dsp:txXfrm>
    </dsp:sp>
    <dsp:sp modelId="{61E4B57A-21D7-42A7-B970-C4AEBFCD5614}">
      <dsp:nvSpPr>
        <dsp:cNvPr id="0" name=""/>
        <dsp:cNvSpPr/>
      </dsp:nvSpPr>
      <dsp:spPr>
        <a:xfrm>
          <a:off x="2406446" y="0"/>
          <a:ext cx="1669165" cy="1669084"/>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F8D4CA2-AC83-4470-838C-6D15E48A3324}">
      <dsp:nvSpPr>
        <dsp:cNvPr id="0" name=""/>
        <dsp:cNvSpPr/>
      </dsp:nvSpPr>
      <dsp:spPr>
        <a:xfrm rot="10800000">
          <a:off x="2406446" y="2394915"/>
          <a:ext cx="1669165" cy="1669084"/>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AD4B9-03A4-4327-B7CB-64E8930478A9}">
      <dsp:nvSpPr>
        <dsp:cNvPr id="0" name=""/>
        <dsp:cNvSpPr/>
      </dsp:nvSpPr>
      <dsp:spPr>
        <a:xfrm>
          <a:off x="2087" y="370507"/>
          <a:ext cx="1655936" cy="993561"/>
        </a:xfrm>
        <a:prstGeom prst="rect">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b="1" kern="1200" dirty="0"/>
            <a:t>تقسيمات علم الإحصاء</a:t>
          </a:r>
          <a:endParaRPr lang="en-GB" sz="2100" kern="1200" dirty="0"/>
        </a:p>
      </dsp:txBody>
      <dsp:txXfrm>
        <a:off x="2087" y="370507"/>
        <a:ext cx="1655936" cy="993561"/>
      </dsp:txXfrm>
    </dsp:sp>
    <dsp:sp modelId="{C8DCDB18-CFEF-4214-BEDC-1BC3DF91E0DF}">
      <dsp:nvSpPr>
        <dsp:cNvPr id="0" name=""/>
        <dsp:cNvSpPr/>
      </dsp:nvSpPr>
      <dsp:spPr>
        <a:xfrm>
          <a:off x="1823617" y="370507"/>
          <a:ext cx="1655936" cy="993561"/>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b="1" kern="1200" dirty="0"/>
            <a:t>خطوات البحث أو التحليل الإحصائي</a:t>
          </a:r>
          <a:endParaRPr lang="en-GB" sz="2100" kern="1200" dirty="0"/>
        </a:p>
      </dsp:txBody>
      <dsp:txXfrm>
        <a:off x="1823617" y="370507"/>
        <a:ext cx="1655936" cy="993561"/>
      </dsp:txXfrm>
    </dsp:sp>
    <dsp:sp modelId="{C9260AA2-57B1-4246-880F-C1033DB3CB90}">
      <dsp:nvSpPr>
        <dsp:cNvPr id="0" name=""/>
        <dsp:cNvSpPr/>
      </dsp:nvSpPr>
      <dsp:spPr>
        <a:xfrm>
          <a:off x="3645146" y="370507"/>
          <a:ext cx="1655936" cy="993561"/>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b="1" kern="1200" dirty="0"/>
            <a:t>أهمية علم الإحصاء</a:t>
          </a:r>
          <a:endParaRPr lang="en-GB" sz="2100" kern="1200" dirty="0"/>
        </a:p>
      </dsp:txBody>
      <dsp:txXfrm>
        <a:off x="3645146" y="370507"/>
        <a:ext cx="1655936" cy="993561"/>
      </dsp:txXfrm>
    </dsp:sp>
    <dsp:sp modelId="{E0FE0E37-EA18-4430-9622-7445433B5BC4}">
      <dsp:nvSpPr>
        <dsp:cNvPr id="0" name=""/>
        <dsp:cNvSpPr/>
      </dsp:nvSpPr>
      <dsp:spPr>
        <a:xfrm>
          <a:off x="5466676" y="370507"/>
          <a:ext cx="1655936" cy="993561"/>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b="1" kern="1200" dirty="0"/>
            <a:t>تعريف علم الإحصاء</a:t>
          </a:r>
          <a:endParaRPr lang="en-GB" sz="2100" kern="1200" dirty="0"/>
        </a:p>
      </dsp:txBody>
      <dsp:txXfrm>
        <a:off x="5466676" y="370507"/>
        <a:ext cx="1655936" cy="993561"/>
      </dsp:txXfrm>
    </dsp:sp>
    <dsp:sp modelId="{3EB3A4AA-D64C-4A7A-BB8E-A272E24D8064}">
      <dsp:nvSpPr>
        <dsp:cNvPr id="0" name=""/>
        <dsp:cNvSpPr/>
      </dsp:nvSpPr>
      <dsp:spPr>
        <a:xfrm>
          <a:off x="2087" y="1529663"/>
          <a:ext cx="1655936" cy="993561"/>
        </a:xfrm>
        <a:prstGeom prst="rect">
          <a:avLst/>
        </a:prstGeom>
        <a:solidFill>
          <a:srgbClr val="33993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b="1" kern="1200" dirty="0"/>
            <a:t>العينات</a:t>
          </a:r>
          <a:endParaRPr lang="en-GB" sz="2100" kern="1200" dirty="0"/>
        </a:p>
      </dsp:txBody>
      <dsp:txXfrm>
        <a:off x="2087" y="1529663"/>
        <a:ext cx="1655936" cy="993561"/>
      </dsp:txXfrm>
    </dsp:sp>
    <dsp:sp modelId="{22DC92DE-5C75-4686-8545-78E740E89954}">
      <dsp:nvSpPr>
        <dsp:cNvPr id="0" name=""/>
        <dsp:cNvSpPr/>
      </dsp:nvSpPr>
      <dsp:spPr>
        <a:xfrm>
          <a:off x="1823617" y="1529663"/>
          <a:ext cx="1655936" cy="993561"/>
        </a:xfrm>
        <a:prstGeom prst="rect">
          <a:avLst/>
        </a:prstGeom>
        <a:solidFill>
          <a:schemeClr val="accent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b="1" kern="1200" dirty="0"/>
            <a:t>أساليب جمع البيانات الإحصائية</a:t>
          </a:r>
          <a:endParaRPr lang="en-GB" sz="2100" kern="1200" dirty="0"/>
        </a:p>
      </dsp:txBody>
      <dsp:txXfrm>
        <a:off x="1823617" y="1529663"/>
        <a:ext cx="1655936" cy="993561"/>
      </dsp:txXfrm>
    </dsp:sp>
    <dsp:sp modelId="{2802DC4C-B969-414D-BF86-FAD9A563759F}">
      <dsp:nvSpPr>
        <dsp:cNvPr id="0" name=""/>
        <dsp:cNvSpPr/>
      </dsp:nvSpPr>
      <dsp:spPr>
        <a:xfrm>
          <a:off x="3645146" y="1529663"/>
          <a:ext cx="1655936" cy="993561"/>
        </a:xfrm>
        <a:prstGeom prst="rect">
          <a:avLst/>
        </a:prstGeom>
        <a:solidFill>
          <a:srgbClr val="9933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b="1" kern="1200" dirty="0"/>
            <a:t>انواع البيانات الإحصائية</a:t>
          </a:r>
          <a:endParaRPr lang="en-GB" sz="2100" kern="1200" dirty="0"/>
        </a:p>
      </dsp:txBody>
      <dsp:txXfrm>
        <a:off x="3645146" y="1529663"/>
        <a:ext cx="1655936" cy="993561"/>
      </dsp:txXfrm>
    </dsp:sp>
    <dsp:sp modelId="{B5E5395A-8A45-4A63-899A-AA2848F91436}">
      <dsp:nvSpPr>
        <dsp:cNvPr id="0" name=""/>
        <dsp:cNvSpPr/>
      </dsp:nvSpPr>
      <dsp:spPr>
        <a:xfrm>
          <a:off x="5466676" y="1529663"/>
          <a:ext cx="1655936" cy="993561"/>
        </a:xfrm>
        <a:prstGeom prst="rect">
          <a:avLst/>
        </a:prstGeom>
        <a:solidFill>
          <a:srgbClr val="A4D4AA"/>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b="1" kern="1200" dirty="0"/>
            <a:t>إستخدامات علم الإحصاء</a:t>
          </a:r>
          <a:endParaRPr lang="en-GB" sz="2100" kern="1200" dirty="0"/>
        </a:p>
      </dsp:txBody>
      <dsp:txXfrm>
        <a:off x="5466676" y="1529663"/>
        <a:ext cx="1655936" cy="993561"/>
      </dsp:txXfrm>
    </dsp:sp>
    <dsp:sp modelId="{2A31B17D-0C76-4BB4-9FD4-DCB543DBCAA8}">
      <dsp:nvSpPr>
        <dsp:cNvPr id="0" name=""/>
        <dsp:cNvSpPr/>
      </dsp:nvSpPr>
      <dsp:spPr>
        <a:xfrm>
          <a:off x="1823617" y="2688818"/>
          <a:ext cx="1655936" cy="993561"/>
        </a:xfrm>
        <a:prstGeom prst="rect">
          <a:avLst/>
        </a:prstGeom>
        <a:solidFill>
          <a:srgbClr val="FF66F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b="1" kern="1200" dirty="0"/>
            <a:t>التوزيعات التكراريه</a:t>
          </a:r>
          <a:endParaRPr lang="en-GB" sz="2100" kern="1200" dirty="0"/>
        </a:p>
      </dsp:txBody>
      <dsp:txXfrm>
        <a:off x="1823617" y="2688818"/>
        <a:ext cx="1655936" cy="993561"/>
      </dsp:txXfrm>
    </dsp:sp>
    <dsp:sp modelId="{4A8A0AA4-62CA-4680-B7AC-10D758482196}">
      <dsp:nvSpPr>
        <dsp:cNvPr id="0" name=""/>
        <dsp:cNvSpPr/>
      </dsp:nvSpPr>
      <dsp:spPr>
        <a:xfrm>
          <a:off x="3645146" y="2688818"/>
          <a:ext cx="1655936" cy="993561"/>
        </a:xfrm>
        <a:prstGeom prst="rect">
          <a:avLst/>
        </a:prstGeom>
        <a:solidFill>
          <a:srgbClr val="FF993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b="1" kern="1200" dirty="0"/>
            <a:t>عرض البيانات</a:t>
          </a:r>
          <a:endParaRPr lang="en-GB" sz="2100" kern="1200" dirty="0"/>
        </a:p>
      </dsp:txBody>
      <dsp:txXfrm>
        <a:off x="3645146" y="2688818"/>
        <a:ext cx="1655936" cy="9935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96F00-C8A7-484D-B337-D4256B8742E7}">
      <dsp:nvSpPr>
        <dsp:cNvPr id="0" name=""/>
        <dsp:cNvSpPr/>
      </dsp:nvSpPr>
      <dsp:spPr>
        <a:xfrm>
          <a:off x="2128" y="1180"/>
          <a:ext cx="5761543" cy="1837521"/>
        </a:xfrm>
        <a:prstGeom prst="roundRect">
          <a:avLst>
            <a:gd name="adj" fmla="val 10000"/>
          </a:avLst>
        </a:prstGeom>
        <a:solidFill>
          <a:srgbClr val="C0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ar-SA" sz="4000" kern="1200" dirty="0"/>
            <a:t>ينقسم علم الإحصاء إلى نوعين:</a:t>
          </a:r>
          <a:endParaRPr lang="en-GB" sz="4000" kern="1200" dirty="0"/>
        </a:p>
      </dsp:txBody>
      <dsp:txXfrm>
        <a:off x="55947" y="54999"/>
        <a:ext cx="5653905" cy="1729883"/>
      </dsp:txXfrm>
    </dsp:sp>
    <dsp:sp modelId="{3C5447CA-F4B1-45A5-9754-471EAE397366}">
      <dsp:nvSpPr>
        <dsp:cNvPr id="0" name=""/>
        <dsp:cNvSpPr/>
      </dsp:nvSpPr>
      <dsp:spPr>
        <a:xfrm>
          <a:off x="2128" y="1993522"/>
          <a:ext cx="2764656" cy="1837521"/>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ar-SA" sz="5000" kern="1200" dirty="0"/>
            <a:t>الإحصاء الإستدلالي</a:t>
          </a:r>
          <a:endParaRPr lang="en-GB" sz="5000" kern="1200" dirty="0"/>
        </a:p>
      </dsp:txBody>
      <dsp:txXfrm>
        <a:off x="55947" y="2047341"/>
        <a:ext cx="2657018" cy="1729883"/>
      </dsp:txXfrm>
    </dsp:sp>
    <dsp:sp modelId="{A71134D3-0C18-4097-95D8-E826949D47CC}">
      <dsp:nvSpPr>
        <dsp:cNvPr id="0" name=""/>
        <dsp:cNvSpPr/>
      </dsp:nvSpPr>
      <dsp:spPr>
        <a:xfrm>
          <a:off x="2999015" y="1993522"/>
          <a:ext cx="2764656" cy="1837521"/>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ar-SA" sz="5000" kern="1200" dirty="0"/>
            <a:t>الإحصاء الوصفي</a:t>
          </a:r>
          <a:endParaRPr lang="en-GB" sz="5000" kern="1200" dirty="0"/>
        </a:p>
      </dsp:txBody>
      <dsp:txXfrm>
        <a:off x="3052834" y="2047341"/>
        <a:ext cx="2657018" cy="17298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793B0-0612-46B2-A015-691CFDA3F423}">
      <dsp:nvSpPr>
        <dsp:cNvPr id="0" name=""/>
        <dsp:cNvSpPr/>
      </dsp:nvSpPr>
      <dsp:spPr>
        <a:xfrm>
          <a:off x="0" y="203199"/>
          <a:ext cx="3657600" cy="3657600"/>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3DC38FFE-6F95-49B8-ABD0-D72BC8E9A8EE}">
      <dsp:nvSpPr>
        <dsp:cNvPr id="0" name=""/>
        <dsp:cNvSpPr/>
      </dsp:nvSpPr>
      <dsp:spPr>
        <a:xfrm>
          <a:off x="1828800" y="203199"/>
          <a:ext cx="4267200" cy="3657600"/>
        </a:xfrm>
        <a:prstGeom prst="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ar-SA" sz="5400" kern="1200" dirty="0"/>
            <a:t>المتغيرات النوعية</a:t>
          </a:r>
          <a:endParaRPr lang="en-GB" sz="5400" kern="1200" dirty="0"/>
        </a:p>
      </dsp:txBody>
      <dsp:txXfrm>
        <a:off x="1828800" y="203199"/>
        <a:ext cx="4267200" cy="1737360"/>
      </dsp:txXfrm>
    </dsp:sp>
    <dsp:sp modelId="{D42B0184-2826-41FB-9B91-86061018B1E7}">
      <dsp:nvSpPr>
        <dsp:cNvPr id="0" name=""/>
        <dsp:cNvSpPr/>
      </dsp:nvSpPr>
      <dsp:spPr>
        <a:xfrm>
          <a:off x="960120" y="1940560"/>
          <a:ext cx="1737360" cy="1737360"/>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E9D98696-C63E-4D8A-9DF2-0C691B83F42D}">
      <dsp:nvSpPr>
        <dsp:cNvPr id="0" name=""/>
        <dsp:cNvSpPr/>
      </dsp:nvSpPr>
      <dsp:spPr>
        <a:xfrm>
          <a:off x="1828800" y="1940560"/>
          <a:ext cx="4267200" cy="1737360"/>
        </a:xfrm>
        <a:prstGeom prst="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ar-SA" sz="5400" kern="1200" dirty="0"/>
            <a:t>المتغيرات الكمية</a:t>
          </a:r>
          <a:endParaRPr lang="en-GB" sz="5400" kern="1200" dirty="0"/>
        </a:p>
      </dsp:txBody>
      <dsp:txXfrm>
        <a:off x="1828800" y="1940560"/>
        <a:ext cx="4267200" cy="17373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5AA5B-2C9D-44CC-BC35-2566032F352F}">
      <dsp:nvSpPr>
        <dsp:cNvPr id="0" name=""/>
        <dsp:cNvSpPr/>
      </dsp:nvSpPr>
      <dsp:spPr>
        <a:xfrm>
          <a:off x="0" y="0"/>
          <a:ext cx="6286500" cy="2000250"/>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03A9D02-2CC8-4DCD-9918-755050E3923D}">
      <dsp:nvSpPr>
        <dsp:cNvPr id="0" name=""/>
        <dsp:cNvSpPr/>
      </dsp:nvSpPr>
      <dsp:spPr>
        <a:xfrm>
          <a:off x="188594" y="266699"/>
          <a:ext cx="5909310" cy="1466850"/>
        </a:xfrm>
        <a:prstGeom prst="roundRect">
          <a:avLst>
            <a:gd name="adj" fmla="val 1000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4AE5A6A-78CC-48CB-99B0-DF89F40B15CC}">
      <dsp:nvSpPr>
        <dsp:cNvPr id="0" name=""/>
        <dsp:cNvSpPr/>
      </dsp:nvSpPr>
      <dsp:spPr>
        <a:xfrm rot="10800000">
          <a:off x="188594" y="2000250"/>
          <a:ext cx="5909310" cy="2444750"/>
        </a:xfrm>
        <a:prstGeom prst="round2SameRect">
          <a:avLst>
            <a:gd name="adj1" fmla="val 10500"/>
            <a:gd name="adj2" fmla="val 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just" defTabSz="1244600" rtl="1">
            <a:lnSpc>
              <a:spcPct val="90000"/>
            </a:lnSpc>
            <a:spcBef>
              <a:spcPct val="0"/>
            </a:spcBef>
            <a:spcAft>
              <a:spcPct val="35000"/>
            </a:spcAft>
            <a:buNone/>
          </a:pPr>
          <a:r>
            <a:rPr lang="ar-SA" sz="2800" kern="1200" dirty="0">
              <a:solidFill>
                <a:schemeClr val="bg1"/>
              </a:solidFill>
              <a:latin typeface="Simplified Arabic" pitchFamily="18" charset="-78"/>
              <a:ea typeface="Mudir MT"/>
              <a:cs typeface="Simplified Arabic" pitchFamily="18" charset="-78"/>
            </a:rPr>
            <a:t>البيانات غير الرقمية التي تصف خاصية معينة لحالات الدراسة، مثل الحالة الاجتماعية ومستوى التعليم.</a:t>
          </a:r>
          <a:endParaRPr lang="en-GB" sz="2800" kern="1200" dirty="0">
            <a:solidFill>
              <a:schemeClr val="bg1"/>
            </a:solidFill>
            <a:latin typeface="Simplified Arabic" pitchFamily="18" charset="-78"/>
            <a:ea typeface="Mudir MT"/>
            <a:cs typeface="Simplified Arabic" pitchFamily="18" charset="-78"/>
          </a:endParaRPr>
        </a:p>
      </dsp:txBody>
      <dsp:txXfrm rot="10800000">
        <a:off x="263778" y="2000250"/>
        <a:ext cx="5758942" cy="23695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07A9D-DB5D-48CB-A508-7F8E98F2E026}">
      <dsp:nvSpPr>
        <dsp:cNvPr id="0" name=""/>
        <dsp:cNvSpPr/>
      </dsp:nvSpPr>
      <dsp:spPr>
        <a:xfrm>
          <a:off x="0" y="0"/>
          <a:ext cx="6096000" cy="337371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r" defTabSz="1733550" rtl="1">
            <a:lnSpc>
              <a:spcPct val="90000"/>
            </a:lnSpc>
            <a:spcBef>
              <a:spcPct val="0"/>
            </a:spcBef>
            <a:spcAft>
              <a:spcPct val="35000"/>
            </a:spcAft>
            <a:buNone/>
          </a:pPr>
          <a:r>
            <a:rPr lang="ar-SA" sz="3900" kern="1200" dirty="0">
              <a:solidFill>
                <a:schemeClr val="bg1"/>
              </a:solidFill>
              <a:latin typeface="Simplified Arabic" pitchFamily="18" charset="-78"/>
              <a:ea typeface="Mudir MT"/>
              <a:cs typeface="Simplified Arabic" pitchFamily="18" charset="-78"/>
            </a:rPr>
            <a:t>هي المشاهدات الرقمية التي يتم الحصول عليها لوصف خاصية ما، مثل الوزن، الدخل، المعدل التراكمي.</a:t>
          </a:r>
          <a:endParaRPr lang="en-GB" sz="3900" kern="1200" dirty="0">
            <a:solidFill>
              <a:schemeClr val="bg1"/>
            </a:solidFill>
            <a:latin typeface="Simplified Arabic" pitchFamily="18" charset="-78"/>
            <a:ea typeface="Mudir MT"/>
            <a:cs typeface="Simplified Arabic" pitchFamily="18" charset="-78"/>
          </a:endParaRPr>
        </a:p>
      </dsp:txBody>
      <dsp:txXfrm>
        <a:off x="1556571" y="0"/>
        <a:ext cx="4539428" cy="3373718"/>
      </dsp:txXfrm>
    </dsp:sp>
    <dsp:sp modelId="{9DAFDBB3-E022-45C5-A9B5-D8AFC938EBE2}">
      <dsp:nvSpPr>
        <dsp:cNvPr id="0" name=""/>
        <dsp:cNvSpPr/>
      </dsp:nvSpPr>
      <dsp:spPr>
        <a:xfrm>
          <a:off x="203198" y="217537"/>
          <a:ext cx="1219200" cy="2698974"/>
        </a:xfrm>
        <a:prstGeom prst="roundRect">
          <a:avLst>
            <a:gd name="adj" fmla="val 10000"/>
          </a:avLst>
        </a:prstGeom>
        <a:solidFill>
          <a:schemeClr val="accent1">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1FB90-52E0-4EF4-A88B-434D4C6C1B53}">
      <dsp:nvSpPr>
        <dsp:cNvPr id="0" name=""/>
        <dsp:cNvSpPr/>
      </dsp:nvSpPr>
      <dsp:spPr>
        <a:xfrm>
          <a:off x="0" y="0"/>
          <a:ext cx="6299200" cy="1348740"/>
        </a:xfrm>
        <a:prstGeom prst="rect">
          <a:avLst/>
        </a:prstGeom>
        <a:solidFill>
          <a:srgbClr val="C00000"/>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ar-SA" sz="4900" kern="1200" dirty="0">
              <a:solidFill>
                <a:schemeClr val="bg1"/>
              </a:solidFill>
              <a:latin typeface="Simplified Arabic" pitchFamily="18" charset="-78"/>
              <a:ea typeface="Mudir MT"/>
              <a:cs typeface="Simplified Arabic" pitchFamily="18" charset="-78"/>
            </a:rPr>
            <a:t>مقاييس البيانات</a:t>
          </a:r>
          <a:endParaRPr lang="en-GB" sz="4900" kern="1200" dirty="0">
            <a:solidFill>
              <a:schemeClr val="bg1"/>
            </a:solidFill>
            <a:latin typeface="Simplified Arabic" pitchFamily="18" charset="-78"/>
            <a:ea typeface="Mudir MT"/>
            <a:cs typeface="Simplified Arabic" pitchFamily="18" charset="-78"/>
          </a:endParaRPr>
        </a:p>
      </dsp:txBody>
      <dsp:txXfrm>
        <a:off x="0" y="0"/>
        <a:ext cx="6299200" cy="1348740"/>
      </dsp:txXfrm>
    </dsp:sp>
    <dsp:sp modelId="{7712E7D2-FBF9-4BE1-95B6-59F654108902}">
      <dsp:nvSpPr>
        <dsp:cNvPr id="0" name=""/>
        <dsp:cNvSpPr/>
      </dsp:nvSpPr>
      <dsp:spPr>
        <a:xfrm>
          <a:off x="0" y="1348740"/>
          <a:ext cx="1574800" cy="2832354"/>
        </a:xfrm>
        <a:prstGeom prst="rect">
          <a:avLst/>
        </a:prstGeom>
        <a:solidFill>
          <a:srgbClr val="0033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bg1"/>
              </a:solidFill>
              <a:latin typeface="Simplified Arabic" pitchFamily="18" charset="-78"/>
              <a:ea typeface="Mudir MT"/>
              <a:cs typeface="Simplified Arabic" pitchFamily="18" charset="-78"/>
            </a:rPr>
            <a:t>المقياس النسبي</a:t>
          </a:r>
        </a:p>
        <a:p>
          <a:pPr marL="0" lvl="0" indent="0" algn="ctr" defTabSz="1066800">
            <a:lnSpc>
              <a:spcPct val="90000"/>
            </a:lnSpc>
            <a:spcBef>
              <a:spcPct val="0"/>
            </a:spcBef>
            <a:spcAft>
              <a:spcPct val="35000"/>
            </a:spcAft>
            <a:buNone/>
          </a:pPr>
          <a:r>
            <a:rPr lang="ar-SA" sz="2400" b="1" kern="1200" dirty="0">
              <a:solidFill>
                <a:schemeClr val="bg1"/>
              </a:solidFill>
              <a:latin typeface="Simplified Arabic" pitchFamily="18" charset="-78"/>
              <a:ea typeface="Mudir MT"/>
              <a:cs typeface="Simplified Arabic" pitchFamily="18" charset="-78"/>
            </a:rPr>
            <a:t>(النسبة)</a:t>
          </a:r>
          <a:endParaRPr lang="en-GB" sz="2400" b="1" kern="1200" dirty="0">
            <a:solidFill>
              <a:schemeClr val="bg1"/>
            </a:solidFill>
            <a:latin typeface="Simplified Arabic" pitchFamily="18" charset="-78"/>
            <a:ea typeface="Mudir MT"/>
            <a:cs typeface="Simplified Arabic" pitchFamily="18" charset="-78"/>
          </a:endParaRPr>
        </a:p>
      </dsp:txBody>
      <dsp:txXfrm>
        <a:off x="0" y="1348740"/>
        <a:ext cx="1574800" cy="2832354"/>
      </dsp:txXfrm>
    </dsp:sp>
    <dsp:sp modelId="{F4A3186E-3658-46E3-A32E-C4590166990F}">
      <dsp:nvSpPr>
        <dsp:cNvPr id="0" name=""/>
        <dsp:cNvSpPr/>
      </dsp:nvSpPr>
      <dsp:spPr>
        <a:xfrm>
          <a:off x="1574800" y="1348740"/>
          <a:ext cx="1574800" cy="2832354"/>
        </a:xfrm>
        <a:prstGeom prst="rect">
          <a:avLst/>
        </a:prstGeom>
        <a:solidFill>
          <a:srgbClr val="FF66F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bg1"/>
              </a:solidFill>
              <a:latin typeface="Simplified Arabic" pitchFamily="18" charset="-78"/>
              <a:ea typeface="Mudir MT"/>
              <a:cs typeface="Simplified Arabic" pitchFamily="18" charset="-78"/>
            </a:rPr>
            <a:t>مقياس الفترة</a:t>
          </a:r>
        </a:p>
        <a:p>
          <a:pPr marL="0" lvl="0" indent="0" algn="ctr" defTabSz="1066800">
            <a:lnSpc>
              <a:spcPct val="90000"/>
            </a:lnSpc>
            <a:spcBef>
              <a:spcPct val="0"/>
            </a:spcBef>
            <a:spcAft>
              <a:spcPct val="35000"/>
            </a:spcAft>
            <a:buNone/>
          </a:pPr>
          <a:r>
            <a:rPr lang="ar-SA" sz="2400" b="1" kern="1200" dirty="0">
              <a:solidFill>
                <a:schemeClr val="bg1"/>
              </a:solidFill>
              <a:latin typeface="Simplified Arabic" pitchFamily="18" charset="-78"/>
              <a:ea typeface="Mudir MT"/>
              <a:cs typeface="Simplified Arabic" pitchFamily="18" charset="-78"/>
            </a:rPr>
            <a:t>(الفئوي)</a:t>
          </a:r>
          <a:endParaRPr lang="en-GB" sz="2400" b="1" kern="1200" dirty="0">
            <a:solidFill>
              <a:schemeClr val="bg1"/>
            </a:solidFill>
            <a:latin typeface="Simplified Arabic" pitchFamily="18" charset="-78"/>
            <a:ea typeface="Mudir MT"/>
            <a:cs typeface="Simplified Arabic" pitchFamily="18" charset="-78"/>
          </a:endParaRPr>
        </a:p>
      </dsp:txBody>
      <dsp:txXfrm>
        <a:off x="1574800" y="1348740"/>
        <a:ext cx="1574800" cy="2832354"/>
      </dsp:txXfrm>
    </dsp:sp>
    <dsp:sp modelId="{A3F8C5BC-46D7-4630-883C-351F9F30A30C}">
      <dsp:nvSpPr>
        <dsp:cNvPr id="0" name=""/>
        <dsp:cNvSpPr/>
      </dsp:nvSpPr>
      <dsp:spPr>
        <a:xfrm>
          <a:off x="3149600" y="1348740"/>
          <a:ext cx="1574800" cy="2832354"/>
        </a:xfrm>
        <a:prstGeom prst="rect">
          <a:avLst/>
        </a:prstGeom>
        <a:solidFill>
          <a:srgbClr val="FF993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bg1"/>
              </a:solidFill>
              <a:latin typeface="Simplified Arabic" pitchFamily="18" charset="-78"/>
              <a:ea typeface="Mudir MT"/>
              <a:cs typeface="Simplified Arabic" pitchFamily="18" charset="-78"/>
            </a:rPr>
            <a:t>المقياس الترتيبي</a:t>
          </a:r>
        </a:p>
        <a:p>
          <a:pPr marL="0" lvl="0" indent="0" algn="ctr" defTabSz="1066800">
            <a:lnSpc>
              <a:spcPct val="90000"/>
            </a:lnSpc>
            <a:spcBef>
              <a:spcPct val="0"/>
            </a:spcBef>
            <a:spcAft>
              <a:spcPct val="35000"/>
            </a:spcAft>
            <a:buNone/>
          </a:pPr>
          <a:r>
            <a:rPr lang="ar-SA" sz="2400" b="1" kern="1200" dirty="0">
              <a:solidFill>
                <a:schemeClr val="bg1"/>
              </a:solidFill>
              <a:latin typeface="Simplified Arabic" pitchFamily="18" charset="-78"/>
              <a:ea typeface="Mudir MT"/>
              <a:cs typeface="Simplified Arabic" pitchFamily="18" charset="-78"/>
            </a:rPr>
            <a:t>(التفضيلي)</a:t>
          </a:r>
          <a:endParaRPr lang="en-GB" sz="2400" b="1" kern="1200" dirty="0">
            <a:solidFill>
              <a:schemeClr val="bg1"/>
            </a:solidFill>
            <a:latin typeface="Simplified Arabic" pitchFamily="18" charset="-78"/>
            <a:ea typeface="Mudir MT"/>
            <a:cs typeface="Simplified Arabic" pitchFamily="18" charset="-78"/>
          </a:endParaRPr>
        </a:p>
      </dsp:txBody>
      <dsp:txXfrm>
        <a:off x="3149600" y="1348740"/>
        <a:ext cx="1574800" cy="2832354"/>
      </dsp:txXfrm>
    </dsp:sp>
    <dsp:sp modelId="{5B39D73A-404B-4FEB-9A4F-AF3E170E246E}">
      <dsp:nvSpPr>
        <dsp:cNvPr id="0" name=""/>
        <dsp:cNvSpPr/>
      </dsp:nvSpPr>
      <dsp:spPr>
        <a:xfrm>
          <a:off x="4724400" y="1348740"/>
          <a:ext cx="1574800" cy="2832354"/>
        </a:xfrm>
        <a:prstGeom prst="rect">
          <a:avLst/>
        </a:prstGeom>
        <a:solidFill>
          <a:srgbClr val="33993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bg1"/>
              </a:solidFill>
              <a:latin typeface="Simplified Arabic" pitchFamily="18" charset="-78"/>
              <a:ea typeface="Mudir MT"/>
              <a:cs typeface="Simplified Arabic" pitchFamily="18" charset="-78"/>
            </a:rPr>
            <a:t>المقياس الإسمي</a:t>
          </a:r>
        </a:p>
        <a:p>
          <a:pPr marL="0" lvl="0" indent="0" algn="ctr" defTabSz="1066800">
            <a:lnSpc>
              <a:spcPct val="90000"/>
            </a:lnSpc>
            <a:spcBef>
              <a:spcPct val="0"/>
            </a:spcBef>
            <a:spcAft>
              <a:spcPct val="35000"/>
            </a:spcAft>
            <a:buNone/>
          </a:pPr>
          <a:r>
            <a:rPr lang="ar-SA" sz="2400" b="1" kern="1200" dirty="0">
              <a:solidFill>
                <a:schemeClr val="bg1"/>
              </a:solidFill>
              <a:latin typeface="Simplified Arabic" pitchFamily="18" charset="-78"/>
              <a:ea typeface="Mudir MT"/>
              <a:cs typeface="Simplified Arabic" pitchFamily="18" charset="-78"/>
            </a:rPr>
            <a:t>(التصنيفي)</a:t>
          </a:r>
          <a:endParaRPr lang="en-GB" sz="2400" b="1" kern="1200" dirty="0">
            <a:solidFill>
              <a:schemeClr val="bg1"/>
            </a:solidFill>
            <a:latin typeface="Simplified Arabic" pitchFamily="18" charset="-78"/>
            <a:ea typeface="Mudir MT"/>
            <a:cs typeface="Simplified Arabic" pitchFamily="18" charset="-78"/>
          </a:endParaRPr>
        </a:p>
      </dsp:txBody>
      <dsp:txXfrm>
        <a:off x="4724400" y="1348740"/>
        <a:ext cx="1574800" cy="2832354"/>
      </dsp:txXfrm>
    </dsp:sp>
    <dsp:sp modelId="{19691A88-44E5-4083-AA23-AEEDB4CDB818}">
      <dsp:nvSpPr>
        <dsp:cNvPr id="0" name=""/>
        <dsp:cNvSpPr/>
      </dsp:nvSpPr>
      <dsp:spPr>
        <a:xfrm>
          <a:off x="0" y="4181094"/>
          <a:ext cx="6299200" cy="314706"/>
        </a:xfrm>
        <a:prstGeom prst="rect">
          <a:avLst/>
        </a:prstGeom>
        <a:solidFill>
          <a:srgbClr val="993300"/>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21CBABF-B2C1-45A8-87B5-616644429FB4}" type="datetimeFigureOut">
              <a:rPr lang="ar-SA" smtClean="0"/>
              <a:t>01/06/1441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5EA656D-7F3D-454D-8884-43E65B5CDD2C}" type="slidenum">
              <a:rPr lang="ar-SA" smtClean="0"/>
              <a:t>‹#›</a:t>
            </a:fld>
            <a:endParaRPr lang="ar-SA"/>
          </a:p>
        </p:txBody>
      </p:sp>
    </p:spTree>
    <p:extLst>
      <p:ext uri="{BB962C8B-B14F-4D97-AF65-F5344CB8AC3E}">
        <p14:creationId xmlns:p14="http://schemas.microsoft.com/office/powerpoint/2010/main" val="396807674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B693390C-5822-4AEE-94D2-B437FD60B2ED}" type="slidenum">
              <a:rPr lang="ar-SA" sz="1200">
                <a:solidFill>
                  <a:prstClr val="black"/>
                </a:solidFill>
              </a:rPr>
              <a:pPr eaLnBrk="1" hangingPunct="1"/>
              <a:t>1</a:t>
            </a:fld>
            <a:endParaRPr lang="en-GB" sz="1200">
              <a:solidFill>
                <a:prstClr val="black"/>
              </a:solidFill>
            </a:endParaRPr>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0445CE8A-B354-42DD-ABDA-F646FB4122B2}" type="slidenum">
              <a:rPr lang="ar-SA" sz="1200">
                <a:solidFill>
                  <a:prstClr val="black"/>
                </a:solidFill>
              </a:rPr>
              <a:pPr eaLnBrk="1" hangingPunct="1"/>
              <a:t>10</a:t>
            </a:fld>
            <a:endParaRPr lang="en-GB" sz="1200">
              <a:solidFill>
                <a:prstClr val="black"/>
              </a:solidFill>
            </a:endParaRPr>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3201E0F3-6C42-4E34-B58D-B3C62CEE8F40}" type="slidenum">
              <a:rPr lang="ar-SA" sz="1200">
                <a:solidFill>
                  <a:prstClr val="black"/>
                </a:solidFill>
              </a:rPr>
              <a:pPr eaLnBrk="1" hangingPunct="1"/>
              <a:t>11</a:t>
            </a:fld>
            <a:endParaRPr lang="en-GB" sz="1200">
              <a:solidFill>
                <a:prstClr val="black"/>
              </a:solidFill>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AA61095E-AC73-4A90-B82D-7C3064AA99EE}" type="slidenum">
              <a:rPr lang="ar-SA" sz="1200">
                <a:solidFill>
                  <a:prstClr val="black"/>
                </a:solidFill>
              </a:rPr>
              <a:pPr eaLnBrk="1" hangingPunct="1"/>
              <a:t>12</a:t>
            </a:fld>
            <a:endParaRPr lang="en-GB" sz="1200">
              <a:solidFill>
                <a:prstClr val="black"/>
              </a:solidFill>
            </a:endParaRPr>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688C3281-5A5A-42AF-B2EE-3D3AA14AC41B}" type="slidenum">
              <a:rPr lang="ar-SA" sz="1200">
                <a:solidFill>
                  <a:prstClr val="black"/>
                </a:solidFill>
              </a:rPr>
              <a:pPr eaLnBrk="1" hangingPunct="1"/>
              <a:t>13</a:t>
            </a:fld>
            <a:endParaRPr lang="en-GB" sz="1200">
              <a:solidFill>
                <a:prstClr val="black"/>
              </a:solidFill>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2287A33F-523D-4378-9EEA-C2E9276A339A}" type="slidenum">
              <a:rPr lang="ar-SA" sz="1200">
                <a:solidFill>
                  <a:prstClr val="black"/>
                </a:solidFill>
              </a:rPr>
              <a:pPr eaLnBrk="1" hangingPunct="1"/>
              <a:t>14</a:t>
            </a:fld>
            <a:endParaRPr lang="en-GB" sz="1200">
              <a:solidFill>
                <a:prstClr val="black"/>
              </a:solidFill>
            </a:endParaRPr>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FA85B21A-7508-478D-A565-72D185D51731}" type="slidenum">
              <a:rPr lang="ar-SA" sz="1200">
                <a:solidFill>
                  <a:prstClr val="black"/>
                </a:solidFill>
              </a:rPr>
              <a:pPr eaLnBrk="1" hangingPunct="1"/>
              <a:t>15</a:t>
            </a:fld>
            <a:endParaRPr lang="en-GB" sz="1200">
              <a:solidFill>
                <a:prstClr val="black"/>
              </a:solidFill>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912504A9-F32F-4B62-A5E8-4C69D4616112}" type="slidenum">
              <a:rPr lang="ar-SA" sz="1200">
                <a:solidFill>
                  <a:prstClr val="black"/>
                </a:solidFill>
              </a:rPr>
              <a:pPr eaLnBrk="1" hangingPunct="1"/>
              <a:t>16</a:t>
            </a:fld>
            <a:endParaRPr lang="en-GB" sz="1200">
              <a:solidFill>
                <a:prstClr val="black"/>
              </a:solidFill>
            </a:endParaRPr>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4BE69645-58FF-4F8E-BA38-55FB64EC634E}" type="slidenum">
              <a:rPr lang="ar-SA" sz="1200">
                <a:solidFill>
                  <a:prstClr val="black"/>
                </a:solidFill>
              </a:rPr>
              <a:pPr eaLnBrk="1" hangingPunct="1"/>
              <a:t>17</a:t>
            </a:fld>
            <a:endParaRPr lang="en-GB" sz="1200">
              <a:solidFill>
                <a:prstClr val="black"/>
              </a:solidFill>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6BDB030B-C730-4EE8-97A2-9A9C2BA769C4}" type="slidenum">
              <a:rPr lang="ar-SA" sz="1200">
                <a:solidFill>
                  <a:prstClr val="black"/>
                </a:solidFill>
              </a:rPr>
              <a:pPr eaLnBrk="1" hangingPunct="1"/>
              <a:t>18</a:t>
            </a:fld>
            <a:endParaRPr lang="en-GB" sz="1200">
              <a:solidFill>
                <a:prstClr val="black"/>
              </a:solidFill>
            </a:endParaRPr>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00FD73BE-E67A-4DBF-B56C-D2538E3E1224}" type="slidenum">
              <a:rPr lang="ar-SA" sz="1200">
                <a:solidFill>
                  <a:prstClr val="black"/>
                </a:solidFill>
              </a:rPr>
              <a:pPr eaLnBrk="1" hangingPunct="1"/>
              <a:t>19</a:t>
            </a:fld>
            <a:endParaRPr lang="en-GB" sz="1200">
              <a:solidFill>
                <a:prstClr val="black"/>
              </a:solidFill>
            </a:endParaRPr>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0340B9B2-BFB4-4FEF-B9BA-23F2F807B361}" type="slidenum">
              <a:rPr lang="ar-SA" sz="1200">
                <a:solidFill>
                  <a:prstClr val="black"/>
                </a:solidFill>
              </a:rPr>
              <a:pPr eaLnBrk="1" hangingPunct="1"/>
              <a:t>2</a:t>
            </a:fld>
            <a:endParaRPr lang="en-GB" sz="1200">
              <a:solidFill>
                <a:prstClr val="black"/>
              </a:solidFill>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190556E2-8FB6-4455-A57A-95A96180CED1}" type="slidenum">
              <a:rPr lang="ar-SA" sz="1200">
                <a:solidFill>
                  <a:prstClr val="black"/>
                </a:solidFill>
              </a:rPr>
              <a:pPr eaLnBrk="1" hangingPunct="1"/>
              <a:t>20</a:t>
            </a:fld>
            <a:endParaRPr lang="en-GB" sz="1200">
              <a:solidFill>
                <a:prstClr val="black"/>
              </a:solidFill>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F8D2F28B-C35E-4193-BFC0-CC2CF1DCC41F}" type="slidenum">
              <a:rPr lang="ar-SA" sz="1200">
                <a:solidFill>
                  <a:prstClr val="black"/>
                </a:solidFill>
              </a:rPr>
              <a:pPr eaLnBrk="1" hangingPunct="1"/>
              <a:t>21</a:t>
            </a:fld>
            <a:endParaRPr lang="en-GB" sz="1200">
              <a:solidFill>
                <a:prstClr val="black"/>
              </a:solidFill>
            </a:endParaRPr>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7DA8B917-7EC0-473D-A81B-1B357B6D9309}" type="slidenum">
              <a:rPr lang="ar-SA" sz="1200">
                <a:solidFill>
                  <a:prstClr val="black"/>
                </a:solidFill>
              </a:rPr>
              <a:pPr eaLnBrk="1" hangingPunct="1"/>
              <a:t>22</a:t>
            </a:fld>
            <a:endParaRPr lang="en-GB" sz="1200">
              <a:solidFill>
                <a:prstClr val="black"/>
              </a:solidFill>
            </a:endParaRPr>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40C1B2F6-D3F4-4AF6-9B9C-182CC7793AD2}" type="slidenum">
              <a:rPr lang="ar-SA" sz="1200">
                <a:solidFill>
                  <a:prstClr val="black"/>
                </a:solidFill>
              </a:rPr>
              <a:pPr eaLnBrk="1" hangingPunct="1"/>
              <a:t>23</a:t>
            </a:fld>
            <a:endParaRPr lang="en-GB" sz="1200">
              <a:solidFill>
                <a:prstClr val="black"/>
              </a:solidFill>
            </a:endParaRPr>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C13F83B0-59FB-4112-BF03-E1E9E4665CC8}" type="slidenum">
              <a:rPr lang="ar-SA" sz="1200">
                <a:solidFill>
                  <a:prstClr val="black"/>
                </a:solidFill>
              </a:rPr>
              <a:pPr eaLnBrk="1" hangingPunct="1"/>
              <a:t>24</a:t>
            </a:fld>
            <a:endParaRPr lang="en-GB" sz="1200">
              <a:solidFill>
                <a:prstClr val="black"/>
              </a:solidFill>
            </a:endParaRPr>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656786AC-5B2D-46B7-974F-A2E53B62EFD8}" type="slidenum">
              <a:rPr lang="ar-SA" sz="1200">
                <a:solidFill>
                  <a:prstClr val="black"/>
                </a:solidFill>
              </a:rPr>
              <a:pPr eaLnBrk="1" hangingPunct="1"/>
              <a:t>25</a:t>
            </a:fld>
            <a:endParaRPr lang="en-GB" sz="1200">
              <a:solidFill>
                <a:prstClr val="black"/>
              </a:solidFill>
            </a:endParaRPr>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1DEF4ADF-9E37-4DC9-AA8B-7724F937E68F}" type="slidenum">
              <a:rPr lang="ar-SA" sz="1200">
                <a:solidFill>
                  <a:prstClr val="black"/>
                </a:solidFill>
              </a:rPr>
              <a:pPr eaLnBrk="1" hangingPunct="1"/>
              <a:t>26</a:t>
            </a:fld>
            <a:endParaRPr lang="en-GB" sz="1200">
              <a:solidFill>
                <a:prstClr val="black"/>
              </a:solidFill>
            </a:endParaRPr>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3AB5D9D5-D7FC-4302-AD13-ABABD4FEA3F9}" type="slidenum">
              <a:rPr lang="ar-SA" sz="1200">
                <a:solidFill>
                  <a:prstClr val="black"/>
                </a:solidFill>
              </a:rPr>
              <a:pPr eaLnBrk="1" hangingPunct="1"/>
              <a:t>27</a:t>
            </a:fld>
            <a:endParaRPr lang="en-GB" sz="1200">
              <a:solidFill>
                <a:prstClr val="black"/>
              </a:solidFill>
            </a:endParaRPr>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33D8B669-EB23-487B-8024-34E072F795EC}" type="slidenum">
              <a:rPr lang="ar-SA" sz="1200">
                <a:solidFill>
                  <a:prstClr val="black"/>
                </a:solidFill>
              </a:rPr>
              <a:pPr eaLnBrk="1" hangingPunct="1"/>
              <a:t>28</a:t>
            </a:fld>
            <a:endParaRPr lang="en-GB" sz="1200">
              <a:solidFill>
                <a:prstClr val="black"/>
              </a:solidFill>
            </a:endParaRPr>
          </a:p>
        </p:txBody>
      </p:sp>
      <p:sp>
        <p:nvSpPr>
          <p:cNvPr id="361475" name="Rectangle 2"/>
          <p:cNvSpPr>
            <a:spLocks noGrp="1" noRot="1" noChangeAspect="1" noChangeArrowheads="1" noTextEdit="1"/>
          </p:cNvSpPr>
          <p:nvPr>
            <p:ph type="sldImg"/>
          </p:nvPr>
        </p:nvSpPr>
        <p:spPr>
          <a:ln/>
        </p:spPr>
      </p:sp>
      <p:sp>
        <p:nvSpPr>
          <p:cNvPr id="361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ED73BCAD-2253-42F0-BE5A-734CC9DA516C}" type="slidenum">
              <a:rPr lang="ar-SA" sz="1200">
                <a:solidFill>
                  <a:prstClr val="black"/>
                </a:solidFill>
              </a:rPr>
              <a:pPr eaLnBrk="1" hangingPunct="1"/>
              <a:t>29</a:t>
            </a:fld>
            <a:endParaRPr lang="en-GB" sz="1200">
              <a:solidFill>
                <a:prstClr val="black"/>
              </a:solidFill>
            </a:endParaRPr>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86CA9222-797F-4B82-A0E0-657A828866C4}" type="slidenum">
              <a:rPr lang="ar-SA" sz="1200">
                <a:solidFill>
                  <a:prstClr val="black"/>
                </a:solidFill>
              </a:rPr>
              <a:pPr eaLnBrk="1" hangingPunct="1"/>
              <a:t>3</a:t>
            </a:fld>
            <a:endParaRPr lang="en-GB" sz="1200">
              <a:solidFill>
                <a:prstClr val="black"/>
              </a:solidFill>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F0B5E12A-C32D-47C4-8694-7FBB091A8ECE}" type="slidenum">
              <a:rPr lang="ar-SA" sz="1200">
                <a:solidFill>
                  <a:prstClr val="black"/>
                </a:solidFill>
              </a:rPr>
              <a:pPr eaLnBrk="1" hangingPunct="1"/>
              <a:t>30</a:t>
            </a:fld>
            <a:endParaRPr lang="en-GB" sz="1200">
              <a:solidFill>
                <a:prstClr val="black"/>
              </a:solidFill>
            </a:endParaRPr>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06431F53-3076-4B03-9DFE-F56F45B8340F}" type="slidenum">
              <a:rPr lang="ar-SA" sz="1200">
                <a:solidFill>
                  <a:prstClr val="black"/>
                </a:solidFill>
              </a:rPr>
              <a:pPr eaLnBrk="1" hangingPunct="1"/>
              <a:t>31</a:t>
            </a:fld>
            <a:endParaRPr lang="en-GB" sz="1200">
              <a:solidFill>
                <a:prstClr val="black"/>
              </a:solidFill>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B56B36BC-FCC1-48CA-9359-7EBDBFBA50DA}" type="slidenum">
              <a:rPr lang="ar-SA" sz="1200">
                <a:solidFill>
                  <a:prstClr val="black"/>
                </a:solidFill>
              </a:rPr>
              <a:pPr eaLnBrk="1" hangingPunct="1"/>
              <a:t>32</a:t>
            </a:fld>
            <a:endParaRPr lang="en-GB" sz="1200">
              <a:solidFill>
                <a:prstClr val="black"/>
              </a:solidFill>
            </a:endParaRPr>
          </a:p>
        </p:txBody>
      </p:sp>
      <p:sp>
        <p:nvSpPr>
          <p:cNvPr id="365571" name="Rectangle 2"/>
          <p:cNvSpPr>
            <a:spLocks noGrp="1" noRot="1" noChangeAspect="1" noChangeArrowheads="1" noTextEdit="1"/>
          </p:cNvSpPr>
          <p:nvPr>
            <p:ph type="sldImg"/>
          </p:nvPr>
        </p:nvSpPr>
        <p:spPr>
          <a:ln/>
        </p:spPr>
      </p:sp>
      <p:sp>
        <p:nvSpPr>
          <p:cNvPr id="365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9C963854-0DC5-48C3-8C72-0A940F011E67}" type="slidenum">
              <a:rPr lang="ar-SA" sz="1200">
                <a:solidFill>
                  <a:prstClr val="black"/>
                </a:solidFill>
              </a:rPr>
              <a:pPr eaLnBrk="1" hangingPunct="1"/>
              <a:t>33</a:t>
            </a:fld>
            <a:endParaRPr lang="en-GB" sz="1200">
              <a:solidFill>
                <a:prstClr val="black"/>
              </a:solidFill>
            </a:endParaRPr>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DF16323E-A9ED-4810-809E-71F93233A354}" type="slidenum">
              <a:rPr lang="ar-SA" sz="1200">
                <a:solidFill>
                  <a:prstClr val="black"/>
                </a:solidFill>
              </a:rPr>
              <a:pPr eaLnBrk="1" hangingPunct="1"/>
              <a:t>34</a:t>
            </a:fld>
            <a:endParaRPr lang="en-GB" sz="1200">
              <a:solidFill>
                <a:prstClr val="black"/>
              </a:solidFill>
            </a:endParaRPr>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D60C5298-62FD-4B12-A429-032C67628C1F}" type="slidenum">
              <a:rPr lang="ar-SA" sz="1200">
                <a:solidFill>
                  <a:prstClr val="black"/>
                </a:solidFill>
              </a:rPr>
              <a:pPr eaLnBrk="1" hangingPunct="1"/>
              <a:t>35</a:t>
            </a:fld>
            <a:endParaRPr lang="en-GB" sz="1200">
              <a:solidFill>
                <a:prstClr val="black"/>
              </a:solidFill>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1080E085-3966-43C4-B589-C4085AFDA9AB}" type="slidenum">
              <a:rPr lang="ar-SA" sz="1200">
                <a:solidFill>
                  <a:prstClr val="black"/>
                </a:solidFill>
              </a:rPr>
              <a:pPr eaLnBrk="1" hangingPunct="1"/>
              <a:t>36</a:t>
            </a:fld>
            <a:endParaRPr lang="en-GB" sz="1200">
              <a:solidFill>
                <a:prstClr val="black"/>
              </a:solidFill>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4E043217-A179-43B7-8876-0070F641DB13}" type="slidenum">
              <a:rPr lang="ar-SA" sz="1200">
                <a:solidFill>
                  <a:prstClr val="black"/>
                </a:solidFill>
              </a:rPr>
              <a:pPr eaLnBrk="1" hangingPunct="1"/>
              <a:t>37</a:t>
            </a:fld>
            <a:endParaRPr lang="en-GB" sz="1200">
              <a:solidFill>
                <a:prstClr val="black"/>
              </a:solidFill>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348764A2-B9BF-4B59-A5E2-AB968C53CB28}" type="slidenum">
              <a:rPr lang="ar-SA" sz="1200">
                <a:solidFill>
                  <a:prstClr val="black"/>
                </a:solidFill>
              </a:rPr>
              <a:pPr eaLnBrk="1" hangingPunct="1"/>
              <a:t>38</a:t>
            </a:fld>
            <a:endParaRPr lang="en-GB" sz="1200">
              <a:solidFill>
                <a:prstClr val="black"/>
              </a:solidFill>
            </a:endParaRPr>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215899E1-27E8-441C-BA98-5FC364FFA01A}" type="slidenum">
              <a:rPr lang="ar-SA" sz="1200">
                <a:solidFill>
                  <a:prstClr val="black"/>
                </a:solidFill>
              </a:rPr>
              <a:pPr eaLnBrk="1" hangingPunct="1"/>
              <a:t>39</a:t>
            </a:fld>
            <a:endParaRPr lang="en-GB" sz="1200">
              <a:solidFill>
                <a:prstClr val="black"/>
              </a:solidFill>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F70FACFE-9B61-4A4F-B6D5-56E3BDBBB52C}" type="slidenum">
              <a:rPr lang="ar-SA" sz="1200">
                <a:solidFill>
                  <a:prstClr val="black"/>
                </a:solidFill>
              </a:rPr>
              <a:pPr eaLnBrk="1" hangingPunct="1"/>
              <a:t>4</a:t>
            </a:fld>
            <a:endParaRPr lang="en-GB" sz="1200">
              <a:solidFill>
                <a:prstClr val="black"/>
              </a:solidFill>
            </a:endParaRPr>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646E7B36-1C0C-468F-87EB-A048E7EB9B86}" type="slidenum">
              <a:rPr lang="ar-SA" sz="1200">
                <a:solidFill>
                  <a:prstClr val="black"/>
                </a:solidFill>
              </a:rPr>
              <a:pPr eaLnBrk="1" hangingPunct="1"/>
              <a:t>40</a:t>
            </a:fld>
            <a:endParaRPr lang="en-GB" sz="1200">
              <a:solidFill>
                <a:prstClr val="black"/>
              </a:solidFill>
            </a:endParaRPr>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64F565DC-546D-4C7D-B4B1-D0C49C91917C}" type="slidenum">
              <a:rPr lang="ar-SA" sz="1200">
                <a:solidFill>
                  <a:prstClr val="black"/>
                </a:solidFill>
              </a:rPr>
              <a:pPr eaLnBrk="1" hangingPunct="1"/>
              <a:t>41</a:t>
            </a:fld>
            <a:endParaRPr lang="en-GB" sz="1200">
              <a:solidFill>
                <a:prstClr val="black"/>
              </a:solidFill>
            </a:endParaRPr>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A54BCD89-7EB8-452B-A6D3-E680D0B990D0}" type="slidenum">
              <a:rPr lang="ar-SA" sz="1200">
                <a:solidFill>
                  <a:prstClr val="black"/>
                </a:solidFill>
              </a:rPr>
              <a:pPr eaLnBrk="1" hangingPunct="1"/>
              <a:t>42</a:t>
            </a:fld>
            <a:endParaRPr lang="en-GB" sz="1200">
              <a:solidFill>
                <a:prstClr val="black"/>
              </a:solidFill>
            </a:endParaRPr>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B1DEEDB5-3178-43F0-8C37-A0160A7BB2C3}" type="slidenum">
              <a:rPr lang="ar-SA" sz="1200">
                <a:solidFill>
                  <a:prstClr val="black"/>
                </a:solidFill>
              </a:rPr>
              <a:pPr eaLnBrk="1" hangingPunct="1"/>
              <a:t>43</a:t>
            </a:fld>
            <a:endParaRPr lang="en-GB" sz="1200">
              <a:solidFill>
                <a:prstClr val="black"/>
              </a:solidFill>
            </a:endParaRPr>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9C90B928-57C1-42E6-BCB7-4D7003662398}" type="slidenum">
              <a:rPr lang="ar-SA" sz="1200">
                <a:solidFill>
                  <a:prstClr val="black"/>
                </a:solidFill>
              </a:rPr>
              <a:pPr eaLnBrk="1" hangingPunct="1"/>
              <a:t>44</a:t>
            </a:fld>
            <a:endParaRPr lang="en-GB" sz="1200">
              <a:solidFill>
                <a:prstClr val="black"/>
              </a:solidFill>
            </a:endParaRPr>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5A91E9CA-2C55-4EF5-9665-8CD2DEB957FB}" type="slidenum">
              <a:rPr lang="ar-SA" sz="1200">
                <a:solidFill>
                  <a:prstClr val="black"/>
                </a:solidFill>
              </a:rPr>
              <a:pPr eaLnBrk="1" hangingPunct="1"/>
              <a:t>45</a:t>
            </a:fld>
            <a:endParaRPr lang="en-GB" sz="1200">
              <a:solidFill>
                <a:prstClr val="black"/>
              </a:solidFill>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E262115F-AF9C-47A2-89E8-982699A010C8}" type="slidenum">
              <a:rPr lang="ar-SA" sz="1200">
                <a:solidFill>
                  <a:srgbClr val="000000"/>
                </a:solidFill>
              </a:rPr>
              <a:pPr eaLnBrk="1" hangingPunct="1"/>
              <a:t>46</a:t>
            </a:fld>
            <a:endParaRPr lang="en-GB" sz="1200">
              <a:solidFill>
                <a:srgbClr val="000000"/>
              </a:solidFill>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3FE0DABD-14C1-4451-B4CD-F888F8B1F2A1}" type="slidenum">
              <a:rPr lang="ar-SA" sz="1200">
                <a:solidFill>
                  <a:srgbClr val="000000"/>
                </a:solidFill>
              </a:rPr>
              <a:pPr eaLnBrk="1" hangingPunct="1"/>
              <a:t>47</a:t>
            </a:fld>
            <a:endParaRPr lang="en-GB" sz="1200">
              <a:solidFill>
                <a:srgbClr val="000000"/>
              </a:solidFill>
            </a:endParaRPr>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A5697687-4A72-46D5-A8DA-FBB1A6F16A27}" type="slidenum">
              <a:rPr lang="ar-SA" sz="1200">
                <a:solidFill>
                  <a:srgbClr val="000000"/>
                </a:solidFill>
              </a:rPr>
              <a:pPr eaLnBrk="1" hangingPunct="1"/>
              <a:t>48</a:t>
            </a:fld>
            <a:endParaRPr lang="en-GB" sz="1200">
              <a:solidFill>
                <a:srgbClr val="000000"/>
              </a:solidFill>
            </a:endParaRPr>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F2C40607-FA9C-4826-881D-9E2EFFFCAEB8}" type="slidenum">
              <a:rPr lang="ar-SA" sz="1200">
                <a:solidFill>
                  <a:srgbClr val="000000"/>
                </a:solidFill>
              </a:rPr>
              <a:pPr eaLnBrk="1" hangingPunct="1"/>
              <a:t>49</a:t>
            </a:fld>
            <a:endParaRPr lang="en-GB" sz="1200">
              <a:solidFill>
                <a:srgbClr val="000000"/>
              </a:solidFill>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92CCA4C3-5D4B-4B88-AFE1-D48F709F46D1}" type="slidenum">
              <a:rPr lang="ar-SA" sz="1200">
                <a:solidFill>
                  <a:prstClr val="black"/>
                </a:solidFill>
              </a:rPr>
              <a:pPr eaLnBrk="1" hangingPunct="1"/>
              <a:t>5</a:t>
            </a:fld>
            <a:endParaRPr lang="en-GB" sz="1200">
              <a:solidFill>
                <a:prstClr val="black"/>
              </a:solidFill>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98DE2347-E35A-4EFF-9A3B-23EE4A89156C}" type="slidenum">
              <a:rPr lang="ar-SA" sz="1200">
                <a:solidFill>
                  <a:srgbClr val="000000"/>
                </a:solidFill>
              </a:rPr>
              <a:pPr eaLnBrk="1" hangingPunct="1"/>
              <a:t>50</a:t>
            </a:fld>
            <a:endParaRPr lang="en-GB" sz="1200">
              <a:solidFill>
                <a:srgbClr val="000000"/>
              </a:solidFill>
            </a:endParaRPr>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93F3DA22-C9D0-47B8-B639-30D657B0E620}" type="slidenum">
              <a:rPr lang="ar-SA" sz="1200">
                <a:solidFill>
                  <a:srgbClr val="000000"/>
                </a:solidFill>
              </a:rPr>
              <a:pPr eaLnBrk="1" hangingPunct="1"/>
              <a:t>51</a:t>
            </a:fld>
            <a:endParaRPr lang="en-GB" sz="1200">
              <a:solidFill>
                <a:srgbClr val="000000"/>
              </a:solidFill>
            </a:endParaRPr>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4B490AD7-6308-4E0C-A844-7970C0617EF1}" type="slidenum">
              <a:rPr lang="ar-SA" sz="1200">
                <a:solidFill>
                  <a:srgbClr val="000000"/>
                </a:solidFill>
              </a:rPr>
              <a:pPr eaLnBrk="1" hangingPunct="1"/>
              <a:t>52</a:t>
            </a:fld>
            <a:endParaRPr lang="en-GB" sz="1200">
              <a:solidFill>
                <a:srgbClr val="000000"/>
              </a:solidFill>
            </a:endParaRPr>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6BFD7072-0B1F-47C3-BA1F-8EB560B1054D}" type="slidenum">
              <a:rPr lang="ar-SA" sz="1200">
                <a:solidFill>
                  <a:srgbClr val="000000"/>
                </a:solidFill>
              </a:rPr>
              <a:pPr eaLnBrk="1" hangingPunct="1"/>
              <a:t>53</a:t>
            </a:fld>
            <a:endParaRPr lang="en-GB" sz="1200">
              <a:solidFill>
                <a:srgbClr val="000000"/>
              </a:solidFill>
            </a:endParaRPr>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BB8CDF2E-AC9B-4C04-828A-F469F85BA8E2}" type="slidenum">
              <a:rPr lang="ar-SA" sz="1200">
                <a:solidFill>
                  <a:srgbClr val="000000"/>
                </a:solidFill>
              </a:rPr>
              <a:pPr eaLnBrk="1" hangingPunct="1"/>
              <a:t>54</a:t>
            </a:fld>
            <a:endParaRPr lang="en-GB" sz="1200">
              <a:solidFill>
                <a:srgbClr val="000000"/>
              </a:solidFill>
            </a:endParaRPr>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15360CBA-8D41-47F2-81D1-8C9FF7A6A773}" type="slidenum">
              <a:rPr lang="ar-SA" sz="1200">
                <a:solidFill>
                  <a:srgbClr val="000000"/>
                </a:solidFill>
              </a:rPr>
              <a:pPr eaLnBrk="1" hangingPunct="1"/>
              <a:t>55</a:t>
            </a:fld>
            <a:endParaRPr lang="en-GB" sz="1200">
              <a:solidFill>
                <a:srgbClr val="000000"/>
              </a:solidFill>
            </a:endParaRPr>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B01FA68A-A959-4A35-A969-03511629840E}" type="slidenum">
              <a:rPr lang="ar-SA" sz="1200">
                <a:solidFill>
                  <a:srgbClr val="000000"/>
                </a:solidFill>
              </a:rPr>
              <a:pPr eaLnBrk="1" hangingPunct="1"/>
              <a:t>56</a:t>
            </a:fld>
            <a:endParaRPr lang="en-GB" sz="1200">
              <a:solidFill>
                <a:srgbClr val="000000"/>
              </a:solidFill>
            </a:endParaRPr>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8DBB6ECD-67F9-4F8D-8DE9-39834C7F281A}" type="slidenum">
              <a:rPr lang="ar-SA" sz="1200">
                <a:solidFill>
                  <a:srgbClr val="000000"/>
                </a:solidFill>
              </a:rPr>
              <a:pPr eaLnBrk="1" hangingPunct="1"/>
              <a:t>57</a:t>
            </a:fld>
            <a:endParaRPr lang="en-GB" sz="1200">
              <a:solidFill>
                <a:srgbClr val="000000"/>
              </a:solidFill>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DEE9EFC1-DB5F-4BDB-AD39-BFECFCCEE17A}" type="slidenum">
              <a:rPr lang="ar-SA" sz="1200">
                <a:solidFill>
                  <a:srgbClr val="000000"/>
                </a:solidFill>
              </a:rPr>
              <a:pPr eaLnBrk="1" hangingPunct="1"/>
              <a:t>58</a:t>
            </a:fld>
            <a:endParaRPr lang="en-GB" sz="1200">
              <a:solidFill>
                <a:srgbClr val="000000"/>
              </a:solidFill>
            </a:endParaRPr>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84FB02E2-5744-48C9-9762-9FAEF3D805F5}" type="slidenum">
              <a:rPr lang="ar-SA" sz="1200">
                <a:solidFill>
                  <a:srgbClr val="000000"/>
                </a:solidFill>
              </a:rPr>
              <a:pPr eaLnBrk="1" hangingPunct="1"/>
              <a:t>59</a:t>
            </a:fld>
            <a:endParaRPr lang="en-GB" sz="1200">
              <a:solidFill>
                <a:srgbClr val="000000"/>
              </a:solidFill>
            </a:endParaRPr>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3831D28D-9A4B-4D82-BFDD-B07B376AB28C}" type="slidenum">
              <a:rPr lang="ar-SA" sz="1200">
                <a:solidFill>
                  <a:prstClr val="black"/>
                </a:solidFill>
              </a:rPr>
              <a:pPr eaLnBrk="1" hangingPunct="1"/>
              <a:t>6</a:t>
            </a:fld>
            <a:endParaRPr lang="en-GB" sz="1200">
              <a:solidFill>
                <a:prstClr val="black"/>
              </a:solidFill>
            </a:endParaRPr>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02C7003B-E595-4AD3-A0F1-49B5AA390CB9}" type="slidenum">
              <a:rPr lang="ar-SA" sz="1200">
                <a:solidFill>
                  <a:srgbClr val="000000"/>
                </a:solidFill>
              </a:rPr>
              <a:pPr eaLnBrk="1" hangingPunct="1"/>
              <a:t>60</a:t>
            </a:fld>
            <a:endParaRPr lang="en-GB" sz="1200">
              <a:solidFill>
                <a:srgbClr val="000000"/>
              </a:solidFill>
            </a:endParaRPr>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C3356B93-6217-4DCA-8165-5DF3D632F5DA}" type="slidenum">
              <a:rPr lang="ar-SA" sz="1200">
                <a:solidFill>
                  <a:srgbClr val="000000"/>
                </a:solidFill>
              </a:rPr>
              <a:pPr eaLnBrk="1" hangingPunct="1"/>
              <a:t>61</a:t>
            </a:fld>
            <a:endParaRPr lang="en-GB" sz="1200">
              <a:solidFill>
                <a:srgbClr val="000000"/>
              </a:solidFill>
            </a:endParaRPr>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0BB7D47E-4975-45CF-B7D4-4C4ACF40B706}" type="slidenum">
              <a:rPr lang="ar-SA" sz="1200">
                <a:solidFill>
                  <a:srgbClr val="000000"/>
                </a:solidFill>
              </a:rPr>
              <a:pPr eaLnBrk="1" hangingPunct="1"/>
              <a:t>62</a:t>
            </a:fld>
            <a:endParaRPr lang="en-GB" sz="1200">
              <a:solidFill>
                <a:srgbClr val="000000"/>
              </a:solidFill>
            </a:endParaRPr>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45C370ED-4A08-4357-835C-A9E0824A0487}" type="slidenum">
              <a:rPr lang="ar-SA" sz="1200">
                <a:solidFill>
                  <a:prstClr val="black"/>
                </a:solidFill>
              </a:rPr>
              <a:pPr eaLnBrk="1" hangingPunct="1"/>
              <a:t>7</a:t>
            </a:fld>
            <a:endParaRPr lang="en-GB" sz="1200">
              <a:solidFill>
                <a:prstClr val="black"/>
              </a:solidFill>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DB7861C4-664F-48D2-8928-7C325AB0F39C}" type="slidenum">
              <a:rPr lang="ar-SA" sz="1200">
                <a:solidFill>
                  <a:prstClr val="black"/>
                </a:solidFill>
              </a:rPr>
              <a:pPr eaLnBrk="1" hangingPunct="1"/>
              <a:t>8</a:t>
            </a:fld>
            <a:endParaRPr lang="en-GB" sz="1200">
              <a:solidFill>
                <a:prstClr val="black"/>
              </a:solidFill>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7C62C07D-5F3D-482D-B848-C2E5E57CADFF}" type="slidenum">
              <a:rPr lang="ar-SA" sz="1200">
                <a:solidFill>
                  <a:prstClr val="black"/>
                </a:solidFill>
              </a:rPr>
              <a:pPr eaLnBrk="1" hangingPunct="1"/>
              <a:t>9</a:t>
            </a:fld>
            <a:endParaRPr lang="en-GB" sz="1200">
              <a:solidFill>
                <a:prstClr val="black"/>
              </a:solidFill>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ftr" sz="quarter" idx="10"/>
          </p:nvPr>
        </p:nvSpPr>
        <p:spPr>
          <a:ln/>
        </p:spPr>
        <p:txBody>
          <a:bodyPr/>
          <a:lstStyle>
            <a:lvl1pPr>
              <a:defRPr/>
            </a:lvl1pPr>
          </a:lstStyle>
          <a:p>
            <a:pPr>
              <a:defRPr/>
            </a:pPr>
            <a:r>
              <a:rPr lang="ar-SA" dirty="0"/>
              <a:t>  التحليل الكمي للقيادات التنفيذية                                                          الفصل الاول: مقدمة في علم الإحصاء                                                         </a:t>
            </a:r>
            <a:endParaRPr lang="en-US" dirty="0"/>
          </a:p>
        </p:txBody>
      </p:sp>
    </p:spTree>
    <p:extLst>
      <p:ext uri="{BB962C8B-B14F-4D97-AF65-F5344CB8AC3E}">
        <p14:creationId xmlns:p14="http://schemas.microsoft.com/office/powerpoint/2010/main" val="4188300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ar-SA" dirty="0"/>
              <a:t>  التحليل الكمي للقيادات التنفيذية                                                          الفصل الاول: مقدمة في علم الإحصاء                                                         </a:t>
            </a:r>
            <a:endParaRPr lang="en-US" dirty="0"/>
          </a:p>
        </p:txBody>
      </p:sp>
    </p:spTree>
    <p:extLst>
      <p:ext uri="{BB962C8B-B14F-4D97-AF65-F5344CB8AC3E}">
        <p14:creationId xmlns:p14="http://schemas.microsoft.com/office/powerpoint/2010/main" val="2241811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457200"/>
            <a:ext cx="21145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457200"/>
            <a:ext cx="61912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ar-SA" dirty="0"/>
              <a:t>  التحليل الكمي للقيادات التنفيذية                                                          الفصل الاول: مقدمة في علم الإحصاء                                                         </a:t>
            </a:r>
            <a:endParaRPr lang="en-US" dirty="0"/>
          </a:p>
        </p:txBody>
      </p:sp>
    </p:spTree>
    <p:extLst>
      <p:ext uri="{BB962C8B-B14F-4D97-AF65-F5344CB8AC3E}">
        <p14:creationId xmlns:p14="http://schemas.microsoft.com/office/powerpoint/2010/main" val="40355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ar-SA" dirty="0"/>
              <a:t>  التحليل الكمي للقيادات التنفيذية                                                          الفصل الاول: مقدمة في علم الإحصاء                                                         </a:t>
            </a:r>
            <a:endParaRPr lang="en-US" dirty="0"/>
          </a:p>
        </p:txBody>
      </p:sp>
    </p:spTree>
    <p:extLst>
      <p:ext uri="{BB962C8B-B14F-4D97-AF65-F5344CB8AC3E}">
        <p14:creationId xmlns:p14="http://schemas.microsoft.com/office/powerpoint/2010/main" val="418080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ar-SA" dirty="0"/>
              <a:t>  التحليل الكمي للقيادات التنفيذية                                                          الفصل الاول: مقدمة في علم الإحصاء                                                         </a:t>
            </a:r>
            <a:endParaRPr lang="en-US" dirty="0"/>
          </a:p>
        </p:txBody>
      </p:sp>
    </p:spTree>
    <p:extLst>
      <p:ext uri="{BB962C8B-B14F-4D97-AF65-F5344CB8AC3E}">
        <p14:creationId xmlns:p14="http://schemas.microsoft.com/office/powerpoint/2010/main" val="274906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3716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3716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ar-SA" dirty="0"/>
              <a:t>  التحليل الكمي للقيادات التنفيذية                                                          الفصل الاول: مقدمة في علم الإحصاء                                                         </a:t>
            </a:r>
            <a:endParaRPr lang="en-US" dirty="0"/>
          </a:p>
        </p:txBody>
      </p:sp>
    </p:spTree>
    <p:extLst>
      <p:ext uri="{BB962C8B-B14F-4D97-AF65-F5344CB8AC3E}">
        <p14:creationId xmlns:p14="http://schemas.microsoft.com/office/powerpoint/2010/main" val="3648134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r>
              <a:rPr lang="ar-SA" dirty="0"/>
              <a:t>  التحليل الكمي للقيادات التنفيذية                                                          الفصل الاول: مقدمة في علم الإحصاء                                                         </a:t>
            </a:r>
            <a:endParaRPr lang="en-US" dirty="0"/>
          </a:p>
        </p:txBody>
      </p:sp>
    </p:spTree>
    <p:extLst>
      <p:ext uri="{BB962C8B-B14F-4D97-AF65-F5344CB8AC3E}">
        <p14:creationId xmlns:p14="http://schemas.microsoft.com/office/powerpoint/2010/main" val="2421594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ar-SA" dirty="0"/>
              <a:t>  التحليل الكمي للقيادات التنفيذية                                                          الفصل الاول: مقدمة في علم الإحصاء                                                         </a:t>
            </a:r>
            <a:endParaRPr lang="en-US" dirty="0"/>
          </a:p>
        </p:txBody>
      </p:sp>
    </p:spTree>
    <p:extLst>
      <p:ext uri="{BB962C8B-B14F-4D97-AF65-F5344CB8AC3E}">
        <p14:creationId xmlns:p14="http://schemas.microsoft.com/office/powerpoint/2010/main" val="149675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ar-SA" dirty="0"/>
              <a:t>  التحليل الكمي للقيادات التنفيذية                                                          الفصل الاول: مقدمة في علم الإحصاء                                                         </a:t>
            </a:r>
            <a:endParaRPr lang="en-US" dirty="0"/>
          </a:p>
        </p:txBody>
      </p:sp>
    </p:spTree>
    <p:extLst>
      <p:ext uri="{BB962C8B-B14F-4D97-AF65-F5344CB8AC3E}">
        <p14:creationId xmlns:p14="http://schemas.microsoft.com/office/powerpoint/2010/main" val="42446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ar-SA" dirty="0"/>
              <a:t>  التحليل الكمي للقيادات التنفيذية                                                          الفصل الاول: مقدمة في علم الإحصاء                                                         </a:t>
            </a:r>
            <a:endParaRPr lang="en-US" dirty="0"/>
          </a:p>
        </p:txBody>
      </p:sp>
    </p:spTree>
    <p:extLst>
      <p:ext uri="{BB962C8B-B14F-4D97-AF65-F5344CB8AC3E}">
        <p14:creationId xmlns:p14="http://schemas.microsoft.com/office/powerpoint/2010/main" val="340972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ar-SA" dirty="0"/>
              <a:t>  التحليل الكمي للقيادات التنفيذية                                                          الفصل الاول: مقدمة في علم الإحصاء                                                         </a:t>
            </a:r>
            <a:endParaRPr lang="en-US" dirty="0"/>
          </a:p>
        </p:txBody>
      </p:sp>
    </p:spTree>
    <p:extLst>
      <p:ext uri="{BB962C8B-B14F-4D97-AF65-F5344CB8AC3E}">
        <p14:creationId xmlns:p14="http://schemas.microsoft.com/office/powerpoint/2010/main" val="380835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4572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71600"/>
            <a:ext cx="8153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endParaRPr lang="en-US"/>
          </a:p>
        </p:txBody>
      </p:sp>
      <p:sp>
        <p:nvSpPr>
          <p:cNvPr id="120836" name="Rectangle 4"/>
          <p:cNvSpPr>
            <a:spLocks noGrp="1" noChangeArrowheads="1"/>
          </p:cNvSpPr>
          <p:nvPr>
            <p:ph type="ftr" sz="quarter" idx="3"/>
          </p:nvPr>
        </p:nvSpPr>
        <p:spPr bwMode="auto">
          <a:xfrm>
            <a:off x="381000" y="6324600"/>
            <a:ext cx="548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3399"/>
                </a:solidFill>
                <a:latin typeface="Times New Roman" pitchFamily="18" charset="0"/>
              </a:defRPr>
            </a:lvl1pPr>
          </a:lstStyle>
          <a:p>
            <a:pPr algn="l" rtl="0" fontAlgn="base">
              <a:spcBef>
                <a:spcPct val="0"/>
              </a:spcBef>
              <a:spcAft>
                <a:spcPct val="0"/>
              </a:spcAft>
              <a:defRPr/>
            </a:pPr>
            <a:r>
              <a:rPr lang="ar-SA" dirty="0"/>
              <a:t>  التحليل الكمي للقيادات التنفيذية                                                          الفصل الاول: مقدمة في علم الإحصاء                                                         </a:t>
            </a:r>
            <a:endParaRPr lang="en-US" dirty="0"/>
          </a:p>
        </p:txBody>
      </p:sp>
      <p:sp>
        <p:nvSpPr>
          <p:cNvPr id="1029" name="Text Box 5"/>
          <p:cNvSpPr txBox="1">
            <a:spLocks noChangeArrowheads="1"/>
          </p:cNvSpPr>
          <p:nvPr/>
        </p:nvSpPr>
        <p:spPr bwMode="auto">
          <a:xfrm>
            <a:off x="4403725" y="4384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eaLnBrk="0" fontAlgn="base" hangingPunct="0">
              <a:spcBef>
                <a:spcPct val="0"/>
              </a:spcBef>
              <a:spcAft>
                <a:spcPct val="0"/>
              </a:spcAft>
              <a:defRPr sz="3200">
                <a:solidFill>
                  <a:schemeClr val="tx1"/>
                </a:solidFill>
                <a:latin typeface="Modern" pitchFamily="50"/>
              </a:defRPr>
            </a:lvl6pPr>
            <a:lvl7pPr marL="2971800" indent="-228600" eaLnBrk="0" fontAlgn="base" hangingPunct="0">
              <a:spcBef>
                <a:spcPct val="0"/>
              </a:spcBef>
              <a:spcAft>
                <a:spcPct val="0"/>
              </a:spcAft>
              <a:defRPr sz="3200">
                <a:solidFill>
                  <a:schemeClr val="tx1"/>
                </a:solidFill>
                <a:latin typeface="Modern" pitchFamily="50"/>
              </a:defRPr>
            </a:lvl7pPr>
            <a:lvl8pPr marL="3429000" indent="-228600" eaLnBrk="0" fontAlgn="base" hangingPunct="0">
              <a:spcBef>
                <a:spcPct val="0"/>
              </a:spcBef>
              <a:spcAft>
                <a:spcPct val="0"/>
              </a:spcAft>
              <a:defRPr sz="3200">
                <a:solidFill>
                  <a:schemeClr val="tx1"/>
                </a:solidFill>
                <a:latin typeface="Modern" pitchFamily="50"/>
              </a:defRPr>
            </a:lvl8pPr>
            <a:lvl9pPr marL="3886200" indent="-22860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0"/>
              </a:spcBef>
              <a:spcAft>
                <a:spcPct val="0"/>
              </a:spcAft>
              <a:defRPr/>
            </a:pPr>
            <a:endParaRPr lang="en-GB" sz="2400">
              <a:solidFill>
                <a:srgbClr val="336600"/>
              </a:solidFill>
              <a:latin typeface="Times New Roman" pitchFamily="18" charset="0"/>
            </a:endParaRPr>
          </a:p>
        </p:txBody>
      </p:sp>
    </p:spTree>
    <p:extLst>
      <p:ext uri="{BB962C8B-B14F-4D97-AF65-F5344CB8AC3E}">
        <p14:creationId xmlns:p14="http://schemas.microsoft.com/office/powerpoint/2010/main" val="3562058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0" fontAlgn="base" hangingPunct="0">
        <a:spcBef>
          <a:spcPct val="0"/>
        </a:spcBef>
        <a:spcAft>
          <a:spcPct val="0"/>
        </a:spcAft>
        <a:defRPr sz="3200" b="1">
          <a:solidFill>
            <a:srgbClr val="003399"/>
          </a:solidFill>
          <a:latin typeface="+mj-lt"/>
          <a:ea typeface="+mj-ea"/>
          <a:cs typeface="+mj-cs"/>
        </a:defRPr>
      </a:lvl1pPr>
      <a:lvl2pPr algn="l" rtl="0" eaLnBrk="0" fontAlgn="base" hangingPunct="0">
        <a:spcBef>
          <a:spcPct val="0"/>
        </a:spcBef>
        <a:spcAft>
          <a:spcPct val="0"/>
        </a:spcAft>
        <a:defRPr sz="3200" b="1">
          <a:solidFill>
            <a:srgbClr val="003399"/>
          </a:solidFill>
          <a:latin typeface="Trebuchet MS" pitchFamily="34" charset="0"/>
        </a:defRPr>
      </a:lvl2pPr>
      <a:lvl3pPr algn="l" rtl="0" eaLnBrk="0" fontAlgn="base" hangingPunct="0">
        <a:spcBef>
          <a:spcPct val="0"/>
        </a:spcBef>
        <a:spcAft>
          <a:spcPct val="0"/>
        </a:spcAft>
        <a:defRPr sz="3200" b="1">
          <a:solidFill>
            <a:srgbClr val="003399"/>
          </a:solidFill>
          <a:latin typeface="Trebuchet MS" pitchFamily="34" charset="0"/>
        </a:defRPr>
      </a:lvl3pPr>
      <a:lvl4pPr algn="l" rtl="0" eaLnBrk="0" fontAlgn="base" hangingPunct="0">
        <a:spcBef>
          <a:spcPct val="0"/>
        </a:spcBef>
        <a:spcAft>
          <a:spcPct val="0"/>
        </a:spcAft>
        <a:defRPr sz="3200" b="1">
          <a:solidFill>
            <a:srgbClr val="003399"/>
          </a:solidFill>
          <a:latin typeface="Trebuchet MS" pitchFamily="34" charset="0"/>
        </a:defRPr>
      </a:lvl4pPr>
      <a:lvl5pPr algn="l" rtl="0" eaLnBrk="0" fontAlgn="base" hangingPunct="0">
        <a:spcBef>
          <a:spcPct val="0"/>
        </a:spcBef>
        <a:spcAft>
          <a:spcPct val="0"/>
        </a:spcAft>
        <a:defRPr sz="3200" b="1">
          <a:solidFill>
            <a:srgbClr val="003399"/>
          </a:solidFill>
          <a:latin typeface="Trebuchet MS" pitchFamily="34" charset="0"/>
        </a:defRPr>
      </a:lvl5pPr>
      <a:lvl6pPr marL="457200" algn="l" rtl="0" eaLnBrk="0" fontAlgn="base" hangingPunct="0">
        <a:spcBef>
          <a:spcPct val="0"/>
        </a:spcBef>
        <a:spcAft>
          <a:spcPct val="0"/>
        </a:spcAft>
        <a:defRPr sz="3200" b="1">
          <a:solidFill>
            <a:srgbClr val="003399"/>
          </a:solidFill>
          <a:latin typeface="Times New Roman" pitchFamily="18" charset="0"/>
        </a:defRPr>
      </a:lvl6pPr>
      <a:lvl7pPr marL="914400" algn="l" rtl="0" eaLnBrk="0" fontAlgn="base" hangingPunct="0">
        <a:spcBef>
          <a:spcPct val="0"/>
        </a:spcBef>
        <a:spcAft>
          <a:spcPct val="0"/>
        </a:spcAft>
        <a:defRPr sz="3200" b="1">
          <a:solidFill>
            <a:srgbClr val="003399"/>
          </a:solidFill>
          <a:latin typeface="Times New Roman" pitchFamily="18" charset="0"/>
        </a:defRPr>
      </a:lvl7pPr>
      <a:lvl8pPr marL="1371600" algn="l" rtl="0" eaLnBrk="0" fontAlgn="base" hangingPunct="0">
        <a:spcBef>
          <a:spcPct val="0"/>
        </a:spcBef>
        <a:spcAft>
          <a:spcPct val="0"/>
        </a:spcAft>
        <a:defRPr sz="3200" b="1">
          <a:solidFill>
            <a:srgbClr val="003399"/>
          </a:solidFill>
          <a:latin typeface="Times New Roman" pitchFamily="18" charset="0"/>
        </a:defRPr>
      </a:lvl8pPr>
      <a:lvl9pPr marL="1828800" algn="l" rtl="0" eaLnBrk="0" fontAlgn="base" hangingPunct="0">
        <a:spcBef>
          <a:spcPct val="0"/>
        </a:spcBef>
        <a:spcAft>
          <a:spcPct val="0"/>
        </a:spcAft>
        <a:defRPr sz="3200" b="1">
          <a:solidFill>
            <a:srgbClr val="003399"/>
          </a:solidFill>
          <a:latin typeface="Times New Roman" pitchFamily="18" charset="0"/>
        </a:defRPr>
      </a:lvl9pPr>
    </p:titleStyle>
    <p:bodyStyle>
      <a:lvl1pPr marL="234950" indent="-234950" algn="l" rtl="0" eaLnBrk="0" fontAlgn="base" hangingPunct="0">
        <a:spcBef>
          <a:spcPct val="20000"/>
        </a:spcBef>
        <a:spcAft>
          <a:spcPct val="0"/>
        </a:spcAft>
        <a:buChar char=" "/>
        <a:defRPr sz="2800">
          <a:solidFill>
            <a:srgbClr val="000000"/>
          </a:solidFill>
          <a:latin typeface="+mn-lt"/>
          <a:ea typeface="+mn-ea"/>
          <a:cs typeface="+mn-cs"/>
        </a:defRPr>
      </a:lvl1pPr>
      <a:lvl2pPr marL="681038" indent="-234950" algn="l" rtl="0" eaLnBrk="0" fontAlgn="base" hangingPunct="0">
        <a:spcBef>
          <a:spcPct val="20000"/>
        </a:spcBef>
        <a:spcAft>
          <a:spcPct val="0"/>
        </a:spcAft>
        <a:buChar char=" "/>
        <a:defRPr sz="2400">
          <a:solidFill>
            <a:srgbClr val="000000"/>
          </a:solidFill>
          <a:latin typeface="+mn-lt"/>
        </a:defRPr>
      </a:lvl2pPr>
      <a:lvl3pPr marL="1147763" indent="-234950" algn="l" rtl="0" eaLnBrk="0" fontAlgn="base" hangingPunct="0">
        <a:spcBef>
          <a:spcPct val="20000"/>
        </a:spcBef>
        <a:spcAft>
          <a:spcPct val="0"/>
        </a:spcAft>
        <a:buChar char="•"/>
        <a:defRPr sz="2400" b="1">
          <a:solidFill>
            <a:srgbClr val="000000"/>
          </a:solidFill>
          <a:latin typeface="Modern" pitchFamily="50"/>
        </a:defRPr>
      </a:lvl3pPr>
      <a:lvl4pPr marL="1262063" indent="109538" algn="l" rtl="0" eaLnBrk="0" fontAlgn="base" hangingPunct="0">
        <a:spcBef>
          <a:spcPct val="20000"/>
        </a:spcBef>
        <a:spcAft>
          <a:spcPct val="0"/>
        </a:spcAft>
        <a:buChar char="–"/>
        <a:defRPr sz="2400" b="1">
          <a:solidFill>
            <a:srgbClr val="000000"/>
          </a:solidFill>
          <a:latin typeface="Modern" pitchFamily="50"/>
        </a:defRPr>
      </a:lvl4pPr>
      <a:lvl5pPr marL="1376363" indent="452438" algn="l" rtl="0" eaLnBrk="0" fontAlgn="base" hangingPunct="0">
        <a:spcBef>
          <a:spcPct val="20000"/>
        </a:spcBef>
        <a:spcAft>
          <a:spcPct val="0"/>
        </a:spcAft>
        <a:buChar char="»"/>
        <a:defRPr sz="2400" b="1">
          <a:solidFill>
            <a:srgbClr val="000000"/>
          </a:solidFill>
          <a:latin typeface="Modern" pitchFamily="50"/>
        </a:defRPr>
      </a:lvl5pPr>
      <a:lvl6pPr marL="1833563" algn="l" rtl="0" eaLnBrk="0" fontAlgn="base" hangingPunct="0">
        <a:spcBef>
          <a:spcPct val="20000"/>
        </a:spcBef>
        <a:spcAft>
          <a:spcPct val="0"/>
        </a:spcAft>
        <a:buChar char="»"/>
        <a:defRPr sz="2400" b="1">
          <a:solidFill>
            <a:srgbClr val="000000"/>
          </a:solidFill>
          <a:latin typeface="Modern" pitchFamily="50"/>
        </a:defRPr>
      </a:lvl6pPr>
      <a:lvl7pPr marL="2290763" algn="l" rtl="0" eaLnBrk="0" fontAlgn="base" hangingPunct="0">
        <a:spcBef>
          <a:spcPct val="20000"/>
        </a:spcBef>
        <a:spcAft>
          <a:spcPct val="0"/>
        </a:spcAft>
        <a:buChar char="»"/>
        <a:defRPr sz="2400" b="1">
          <a:solidFill>
            <a:srgbClr val="000000"/>
          </a:solidFill>
          <a:latin typeface="Modern" pitchFamily="50"/>
        </a:defRPr>
      </a:lvl7pPr>
      <a:lvl8pPr marL="2747963" algn="l" rtl="0" eaLnBrk="0" fontAlgn="base" hangingPunct="0">
        <a:spcBef>
          <a:spcPct val="20000"/>
        </a:spcBef>
        <a:spcAft>
          <a:spcPct val="0"/>
        </a:spcAft>
        <a:buChar char="»"/>
        <a:defRPr sz="2400" b="1">
          <a:solidFill>
            <a:srgbClr val="000000"/>
          </a:solidFill>
          <a:latin typeface="Modern" pitchFamily="50"/>
        </a:defRPr>
      </a:lvl8pPr>
      <a:lvl9pPr marL="3205163" algn="l" rtl="0" eaLnBrk="0" fontAlgn="base" hangingPunct="0">
        <a:spcBef>
          <a:spcPct val="20000"/>
        </a:spcBef>
        <a:spcAft>
          <a:spcPct val="0"/>
        </a:spcAft>
        <a:buChar char="»"/>
        <a:defRPr sz="2400" b="1">
          <a:solidFill>
            <a:srgbClr val="000000"/>
          </a:solidFill>
          <a:latin typeface="Modern" pitchFamily="5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emf"/><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jpeg"/><Relationship Id="rId4" Type="http://schemas.openxmlformats.org/officeDocument/2006/relationships/image" Target="../media/image2.gif"/><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emf"/><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11.jpeg"/><Relationship Id="rId4" Type="http://schemas.openxmlformats.org/officeDocument/2006/relationships/diagramData" Target="../diagrams/data5.xml"/><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emf"/><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emf"/><Relationship Id="rId7" Type="http://schemas.openxmlformats.org/officeDocument/2006/relationships/diagramColors" Target="../diagrams/colors7.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emf"/><Relationship Id="rId7" Type="http://schemas.openxmlformats.org/officeDocument/2006/relationships/diagramColors" Target="../diagrams/colors8.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emf"/><Relationship Id="rId7" Type="http://schemas.openxmlformats.org/officeDocument/2006/relationships/diagramColors" Target="../diagrams/colors9.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emf"/><Relationship Id="rId7" Type="http://schemas.openxmlformats.org/officeDocument/2006/relationships/diagramColors" Target="../diagrams/colors10.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emf"/><Relationship Id="rId7" Type="http://schemas.openxmlformats.org/officeDocument/2006/relationships/diagramColors" Target="../diagrams/colors11.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emf"/><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gif"/><Relationship Id="rId9" Type="http://schemas.microsoft.com/office/2007/relationships/diagramDrawing" Target="../diagrams/drawing2.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emf"/><Relationship Id="rId7" Type="http://schemas.openxmlformats.org/officeDocument/2006/relationships/diagramColors" Target="../diagrams/colors12.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wmf"/><Relationship Id="rId4" Type="http://schemas.openxmlformats.org/officeDocument/2006/relationships/image" Target="../media/image2.gif"/></Relationships>
</file>

<file path=ppt/slides/_rels/slide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emf"/><Relationship Id="rId7" Type="http://schemas.openxmlformats.org/officeDocument/2006/relationships/diagramColors" Target="../diagrams/colors13.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1.emf"/><Relationship Id="rId7" Type="http://schemas.openxmlformats.org/officeDocument/2006/relationships/diagramData" Target="../diagrams/data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11" Type="http://schemas.microsoft.com/office/2007/relationships/diagramDrawing" Target="../diagrams/drawing3.xml"/><Relationship Id="rId5" Type="http://schemas.openxmlformats.org/officeDocument/2006/relationships/image" Target="../media/image6.jpeg"/><Relationship Id="rId10" Type="http://schemas.openxmlformats.org/officeDocument/2006/relationships/diagramColors" Target="../diagrams/colors3.xml"/><Relationship Id="rId4" Type="http://schemas.openxmlformats.org/officeDocument/2006/relationships/image" Target="../media/image2.gif"/><Relationship Id="rId9"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emf"/><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4.xml"/><Relationship Id="rId11" Type="http://schemas.openxmlformats.org/officeDocument/2006/relationships/image" Target="../media/image9.jpeg"/><Relationship Id="rId5" Type="http://schemas.openxmlformats.org/officeDocument/2006/relationships/diagramData" Target="../diagrams/data4.xml"/><Relationship Id="rId10" Type="http://schemas.openxmlformats.org/officeDocument/2006/relationships/image" Target="../media/image8.jpeg"/><Relationship Id="rId4" Type="http://schemas.openxmlformats.org/officeDocument/2006/relationships/image" Target="../media/image2.gif"/><Relationship Id="rId9"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17E8AD7C-605C-428F-BE96-214AEA7080CC}" type="slidenum">
              <a:rPr lang="ar-SA" sz="1200" b="1" smtClean="0">
                <a:solidFill>
                  <a:srgbClr val="FFFFFF"/>
                </a:solidFill>
                <a:latin typeface="Arial" pitchFamily="34" charset="0"/>
              </a:rPr>
              <a:pPr algn="r" eaLnBrk="1" hangingPunct="1"/>
              <a:t>1</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3075"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307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3078"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3079"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6" name="Rectangle 16"/>
          <p:cNvSpPr>
            <a:spLocks noChangeArrowheads="1"/>
          </p:cNvSpPr>
          <p:nvPr/>
        </p:nvSpPr>
        <p:spPr bwMode="auto">
          <a:xfrm>
            <a:off x="1066800" y="279400"/>
            <a:ext cx="8077200" cy="1003300"/>
          </a:xfrm>
          <a:prstGeom prst="rect">
            <a:avLst/>
          </a:prstGeom>
          <a:solidFill>
            <a:schemeClr val="accent6">
              <a:lumMod val="20000"/>
              <a:lumOff val="80000"/>
            </a:schemeClr>
          </a:solidFill>
          <a:ln w="12700" cap="sq">
            <a:noFill/>
            <a:miter lim="800000"/>
            <a:headEnd type="none" w="sm" len="sm"/>
            <a:tailEnd type="none" w="sm" len="sm"/>
          </a:ln>
          <a:effectLst/>
        </p:spPr>
        <p:txBody>
          <a:bodyPr wrap="none" anchor="ctr"/>
          <a:lstStyle/>
          <a:p>
            <a:pPr algn="ctr" rtl="0" fontAlgn="base">
              <a:spcBef>
                <a:spcPct val="0"/>
              </a:spcBef>
              <a:spcAft>
                <a:spcPct val="0"/>
              </a:spcAft>
              <a:defRPr/>
            </a:pPr>
            <a:endParaRPr lang="en-US" dirty="0">
              <a:solidFill>
                <a:srgbClr val="FFFFFF"/>
              </a:solidFill>
              <a:latin typeface="Arial" charset="0"/>
              <a:cs typeface="Arial" charset="0"/>
            </a:endParaRPr>
          </a:p>
        </p:txBody>
      </p:sp>
      <p:pic>
        <p:nvPicPr>
          <p:cNvPr id="3081" name="Picture 4" descr="AG00360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9063" y="5229225"/>
            <a:ext cx="1028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Diagram 20"/>
          <p:cNvGraphicFramePr/>
          <p:nvPr>
            <p:extLst>
              <p:ext uri="{D42A27DB-BD31-4B8C-83A1-F6EECF244321}">
                <p14:modId xmlns:p14="http://schemas.microsoft.com/office/powerpoint/2010/main" val="314549746"/>
              </p:ext>
            </p:extLst>
          </p:nvPr>
        </p:nvGraphicFramePr>
        <p:xfrm>
          <a:off x="17018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083" name="TextBox 22"/>
          <p:cNvSpPr txBox="1">
            <a:spLocks noChangeArrowheads="1"/>
          </p:cNvSpPr>
          <p:nvPr/>
        </p:nvSpPr>
        <p:spPr bwMode="auto">
          <a:xfrm>
            <a:off x="1803400" y="2133600"/>
            <a:ext cx="579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sz="4400" b="1" dirty="0">
                <a:solidFill>
                  <a:srgbClr val="336600"/>
                </a:solidFill>
                <a:latin typeface="Times New Roman" pitchFamily="18" charset="0"/>
                <a:cs typeface="Times New Roman" pitchFamily="18" charset="0"/>
              </a:rPr>
              <a:t>التحليل الكمي للقيادات التنفيذية</a:t>
            </a:r>
            <a:endParaRPr lang="en-GB" sz="4400" b="1" dirty="0">
              <a:solidFill>
                <a:srgbClr val="336600"/>
              </a:solidFill>
              <a:latin typeface="Times New Roman" pitchFamily="18" charset="0"/>
              <a:cs typeface="Times New Roman" pitchFamily="18" charset="0"/>
            </a:endParaRPr>
          </a:p>
        </p:txBody>
      </p:sp>
      <p:pic>
        <p:nvPicPr>
          <p:cNvPr id="3084" name="صورة 5" descr="الوصف: Statistics  : 3D character presenting bar chart isolated on white background Stock Phot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778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37180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054100" y="292100"/>
            <a:ext cx="8089900" cy="9779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a:lstStyle/>
          <a:p>
            <a:pPr algn="l" rtl="0" fontAlgn="base">
              <a:spcBef>
                <a:spcPct val="0"/>
              </a:spcBef>
              <a:spcAft>
                <a:spcPct val="0"/>
              </a:spcAft>
              <a:defRPr/>
            </a:pPr>
            <a:endParaRPr lang="en-GB" sz="3200">
              <a:solidFill>
                <a:srgbClr val="336600"/>
              </a:solidFill>
              <a:latin typeface="Modern" pitchFamily="50"/>
            </a:endParaRPr>
          </a:p>
        </p:txBody>
      </p:sp>
      <p:sp>
        <p:nvSpPr>
          <p:cNvPr id="11267"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FCAD72C4-13CF-493D-9E81-98915BE5C878}" type="slidenum">
              <a:rPr lang="ar-SA" sz="1200" b="1" smtClean="0">
                <a:solidFill>
                  <a:srgbClr val="FFFFFF"/>
                </a:solidFill>
                <a:latin typeface="Arial" pitchFamily="34" charset="0"/>
              </a:rPr>
              <a:pPr algn="r" eaLnBrk="1" hangingPunct="1"/>
              <a:t>10</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11268"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11269"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11271"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11272"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2" name="TextBox 11"/>
          <p:cNvSpPr txBox="1"/>
          <p:nvPr/>
        </p:nvSpPr>
        <p:spPr>
          <a:xfrm>
            <a:off x="2070100" y="514350"/>
            <a:ext cx="6845300" cy="584200"/>
          </a:xfrm>
          <a:prstGeom prst="rect">
            <a:avLst/>
          </a:prstGeom>
          <a:noFill/>
        </p:spPr>
        <p:txBody>
          <a:bodyPr>
            <a:spAutoFit/>
          </a:bodyPr>
          <a:lstStyle/>
          <a:p>
            <a:pPr fontAlgn="base">
              <a:spcBef>
                <a:spcPct val="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-4</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تقسيمات علم الإحصاء</a:t>
            </a:r>
            <a:endParaRPr lang="en-GB" sz="3200" dirty="0">
              <a:solidFill>
                <a:srgbClr val="336600"/>
              </a:solidFill>
              <a:latin typeface="Modern" pitchFamily="50"/>
            </a:endParaRPr>
          </a:p>
        </p:txBody>
      </p:sp>
      <p:graphicFrame>
        <p:nvGraphicFramePr>
          <p:cNvPr id="2" name="Diagram 1"/>
          <p:cNvGraphicFramePr/>
          <p:nvPr/>
        </p:nvGraphicFramePr>
        <p:xfrm>
          <a:off x="1651000" y="1790700"/>
          <a:ext cx="5765800" cy="3832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275" name="صورة 6" descr="الوصف: Statistics  : Business diagram and Red calculat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3822700"/>
            <a:ext cx="16002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صورة 9" descr="الوصف: Statistics  : Global success concep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400" y="3708400"/>
            <a:ext cx="14986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58680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054100" y="292100"/>
            <a:ext cx="8089900" cy="9779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a:lstStyle/>
          <a:p>
            <a:pPr algn="l" rtl="0" fontAlgn="base">
              <a:spcBef>
                <a:spcPct val="0"/>
              </a:spcBef>
              <a:spcAft>
                <a:spcPct val="0"/>
              </a:spcAft>
              <a:defRPr/>
            </a:pPr>
            <a:endParaRPr lang="en-GB" sz="3200">
              <a:solidFill>
                <a:srgbClr val="336600"/>
              </a:solidFill>
              <a:latin typeface="Modern" pitchFamily="50"/>
            </a:endParaRPr>
          </a:p>
        </p:txBody>
      </p:sp>
      <p:sp>
        <p:nvSpPr>
          <p:cNvPr id="12291"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7ACB874A-2BC4-46FD-A023-5AADAD0874CC}" type="slidenum">
              <a:rPr lang="ar-SA" sz="1200" b="1" smtClean="0">
                <a:solidFill>
                  <a:srgbClr val="FFFFFF"/>
                </a:solidFill>
                <a:latin typeface="Arial" pitchFamily="34" charset="0"/>
              </a:rPr>
              <a:pPr algn="r" eaLnBrk="1" hangingPunct="1"/>
              <a:t>11</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12292"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12293"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12295"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12296"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6394" name="TextBox 6"/>
          <p:cNvSpPr txBox="1">
            <a:spLocks noChangeArrowheads="1"/>
          </p:cNvSpPr>
          <p:nvPr/>
        </p:nvSpPr>
        <p:spPr bwMode="auto">
          <a:xfrm>
            <a:off x="3898900" y="1435100"/>
            <a:ext cx="490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eaLnBrk="0" fontAlgn="base" hangingPunct="0">
              <a:spcBef>
                <a:spcPct val="0"/>
              </a:spcBef>
              <a:spcAft>
                <a:spcPct val="0"/>
              </a:spcAft>
              <a:defRPr sz="3200">
                <a:solidFill>
                  <a:schemeClr val="tx1"/>
                </a:solidFill>
                <a:latin typeface="Modern" pitchFamily="50"/>
              </a:defRPr>
            </a:lvl6pPr>
            <a:lvl7pPr marL="2971800" indent="-228600" eaLnBrk="0" fontAlgn="base" hangingPunct="0">
              <a:spcBef>
                <a:spcPct val="0"/>
              </a:spcBef>
              <a:spcAft>
                <a:spcPct val="0"/>
              </a:spcAft>
              <a:defRPr sz="3200">
                <a:solidFill>
                  <a:schemeClr val="tx1"/>
                </a:solidFill>
                <a:latin typeface="Modern" pitchFamily="50"/>
              </a:defRPr>
            </a:lvl7pPr>
            <a:lvl8pPr marL="3429000" indent="-228600" eaLnBrk="0" fontAlgn="base" hangingPunct="0">
              <a:spcBef>
                <a:spcPct val="0"/>
              </a:spcBef>
              <a:spcAft>
                <a:spcPct val="0"/>
              </a:spcAft>
              <a:defRPr sz="3200">
                <a:solidFill>
                  <a:schemeClr val="tx1"/>
                </a:solidFill>
                <a:latin typeface="Modern" pitchFamily="50"/>
              </a:defRPr>
            </a:lvl8pPr>
            <a:lvl9pPr marL="3886200" indent="-22860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defRPr/>
            </a:pPr>
            <a:r>
              <a:rPr lang="ar-SA" b="1" dirty="0">
                <a:solidFill>
                  <a:srgbClr val="C00000"/>
                </a:solidFill>
                <a:effectLst>
                  <a:outerShdw blurRad="38100" dist="38100" dir="2700000" algn="tl">
                    <a:srgbClr val="000000"/>
                  </a:outerShdw>
                </a:effectLst>
                <a:latin typeface="Simplified Arabic" pitchFamily="2" charset="-78"/>
                <a:cs typeface="Simplified Arabic" pitchFamily="2" charset="-78"/>
              </a:rPr>
              <a:t>أولاً: الإحصاء الوصفي</a:t>
            </a:r>
            <a:endParaRPr lang="en-GB"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12298" name="Rectangle 2"/>
          <p:cNvSpPr>
            <a:spLocks noChangeArrowheads="1"/>
          </p:cNvSpPr>
          <p:nvPr/>
        </p:nvSpPr>
        <p:spPr bwMode="auto">
          <a:xfrm>
            <a:off x="1009650" y="2182813"/>
            <a:ext cx="73215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spcBef>
                <a:spcPct val="0"/>
              </a:spcBef>
              <a:spcAft>
                <a:spcPct val="0"/>
              </a:spcAft>
              <a:buFont typeface="Wingdings" pitchFamily="2" charset="2"/>
              <a:buChar char="§"/>
            </a:pPr>
            <a:r>
              <a:rPr lang="ar-SA" sz="2800">
                <a:solidFill>
                  <a:srgbClr val="3333CC"/>
                </a:solidFill>
                <a:latin typeface="Simplified Arabic" pitchFamily="18" charset="-78"/>
                <a:ea typeface="Mudir MT" pitchFamily="2" charset="-78"/>
                <a:cs typeface="Simplified Arabic" pitchFamily="18" charset="-78"/>
              </a:rPr>
              <a:t>يهدف إلى تلخيص البيانات بصورة جداول تكرارية ورسوم بيانية، وكذلك استخراج المقاييس الإحصائية مثل مقاييس ال</a:t>
            </a:r>
            <a:r>
              <a:rPr lang="ar-EG" sz="2800">
                <a:solidFill>
                  <a:srgbClr val="3333CC"/>
                </a:solidFill>
                <a:latin typeface="Simplified Arabic" pitchFamily="18" charset="-78"/>
                <a:ea typeface="Mudir MT" pitchFamily="2" charset="-78"/>
                <a:cs typeface="Simplified Arabic" pitchFamily="18" charset="-78"/>
              </a:rPr>
              <a:t>نز</a:t>
            </a:r>
            <a:r>
              <a:rPr lang="ar-SA" sz="2800">
                <a:solidFill>
                  <a:srgbClr val="3333CC"/>
                </a:solidFill>
                <a:latin typeface="Simplified Arabic" pitchFamily="18" charset="-78"/>
                <a:ea typeface="Mudir MT" pitchFamily="2" charset="-78"/>
                <a:cs typeface="Simplified Arabic" pitchFamily="18" charset="-78"/>
              </a:rPr>
              <a:t>عه المركزية ومقاييس التشتت.</a:t>
            </a:r>
            <a:endParaRPr lang="en-GB" sz="2800">
              <a:solidFill>
                <a:srgbClr val="3333CC"/>
              </a:solidFill>
              <a:latin typeface="Simplified Arabic" pitchFamily="18" charset="-78"/>
              <a:ea typeface="Mudir MT" pitchFamily="2" charset="-78"/>
              <a:cs typeface="Simplified Arabic" pitchFamily="18" charset="-78"/>
            </a:endParaRPr>
          </a:p>
        </p:txBody>
      </p:sp>
      <p:sp>
        <p:nvSpPr>
          <p:cNvPr id="13" name="TextBox 12"/>
          <p:cNvSpPr txBox="1"/>
          <p:nvPr/>
        </p:nvSpPr>
        <p:spPr>
          <a:xfrm>
            <a:off x="2070100" y="514350"/>
            <a:ext cx="6845300" cy="584200"/>
          </a:xfrm>
          <a:prstGeom prst="rect">
            <a:avLst/>
          </a:prstGeom>
          <a:noFill/>
        </p:spPr>
        <p:txBody>
          <a:bodyPr>
            <a:spAutoFit/>
          </a:bodyPr>
          <a:lstStyle/>
          <a:p>
            <a:pPr fontAlgn="base">
              <a:spcBef>
                <a:spcPct val="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-4</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تقسيمات علم الإحصاء</a:t>
            </a:r>
            <a:endParaRPr lang="en-GB" sz="3200" dirty="0">
              <a:solidFill>
                <a:srgbClr val="336600"/>
              </a:solidFill>
              <a:latin typeface="Modern" pitchFamily="50"/>
            </a:endParaRPr>
          </a:p>
        </p:txBody>
      </p:sp>
    </p:spTree>
    <p:extLst>
      <p:ext uri="{BB962C8B-B14F-4D97-AF65-F5344CB8AC3E}">
        <p14:creationId xmlns:p14="http://schemas.microsoft.com/office/powerpoint/2010/main" val="254157081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054100" y="292100"/>
            <a:ext cx="8089900" cy="9779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a:lstStyle/>
          <a:p>
            <a:pPr algn="l" rtl="0" fontAlgn="base">
              <a:spcBef>
                <a:spcPct val="0"/>
              </a:spcBef>
              <a:spcAft>
                <a:spcPct val="0"/>
              </a:spcAft>
              <a:defRPr/>
            </a:pPr>
            <a:endParaRPr lang="en-GB" sz="3200">
              <a:solidFill>
                <a:srgbClr val="336600"/>
              </a:solidFill>
              <a:latin typeface="Modern" pitchFamily="50"/>
            </a:endParaRPr>
          </a:p>
        </p:txBody>
      </p:sp>
      <p:sp>
        <p:nvSpPr>
          <p:cNvPr id="13315"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0B692892-912E-493D-A4CD-8C14F338CFD2}" type="slidenum">
              <a:rPr lang="ar-SA" sz="1200" b="1" smtClean="0">
                <a:solidFill>
                  <a:srgbClr val="FFFFFF"/>
                </a:solidFill>
                <a:latin typeface="Arial" pitchFamily="34" charset="0"/>
              </a:rPr>
              <a:pPr algn="r" eaLnBrk="1" hangingPunct="1"/>
              <a:t>12</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13316"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13317"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13319"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13320"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6394" name="TextBox 6"/>
          <p:cNvSpPr txBox="1">
            <a:spLocks noChangeArrowheads="1"/>
          </p:cNvSpPr>
          <p:nvPr/>
        </p:nvSpPr>
        <p:spPr bwMode="auto">
          <a:xfrm>
            <a:off x="3949700" y="1409700"/>
            <a:ext cx="490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eaLnBrk="0" fontAlgn="base" hangingPunct="0">
              <a:spcBef>
                <a:spcPct val="0"/>
              </a:spcBef>
              <a:spcAft>
                <a:spcPct val="0"/>
              </a:spcAft>
              <a:defRPr sz="3200">
                <a:solidFill>
                  <a:schemeClr val="tx1"/>
                </a:solidFill>
                <a:latin typeface="Modern" pitchFamily="50"/>
              </a:defRPr>
            </a:lvl6pPr>
            <a:lvl7pPr marL="2971800" indent="-228600" eaLnBrk="0" fontAlgn="base" hangingPunct="0">
              <a:spcBef>
                <a:spcPct val="0"/>
              </a:spcBef>
              <a:spcAft>
                <a:spcPct val="0"/>
              </a:spcAft>
              <a:defRPr sz="3200">
                <a:solidFill>
                  <a:schemeClr val="tx1"/>
                </a:solidFill>
                <a:latin typeface="Modern" pitchFamily="50"/>
              </a:defRPr>
            </a:lvl7pPr>
            <a:lvl8pPr marL="3429000" indent="-228600" eaLnBrk="0" fontAlgn="base" hangingPunct="0">
              <a:spcBef>
                <a:spcPct val="0"/>
              </a:spcBef>
              <a:spcAft>
                <a:spcPct val="0"/>
              </a:spcAft>
              <a:defRPr sz="3200">
                <a:solidFill>
                  <a:schemeClr val="tx1"/>
                </a:solidFill>
                <a:latin typeface="Modern" pitchFamily="50"/>
              </a:defRPr>
            </a:lvl8pPr>
            <a:lvl9pPr marL="3886200" indent="-22860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defRPr/>
            </a:pPr>
            <a:r>
              <a:rPr lang="ar-SA" b="1" dirty="0">
                <a:solidFill>
                  <a:srgbClr val="C00000"/>
                </a:solidFill>
                <a:effectLst>
                  <a:outerShdw blurRad="38100" dist="38100" dir="2700000" algn="tl">
                    <a:srgbClr val="000000"/>
                  </a:outerShdw>
                </a:effectLst>
                <a:latin typeface="Simplified Arabic" pitchFamily="2" charset="-78"/>
                <a:cs typeface="Simplified Arabic" pitchFamily="2" charset="-78"/>
              </a:rPr>
              <a:t>ثانياً: الإحصاء الإستدلالي</a:t>
            </a:r>
            <a:endParaRPr lang="en-GB"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13322" name="Rectangle 3"/>
          <p:cNvSpPr>
            <a:spLocks noChangeArrowheads="1"/>
          </p:cNvSpPr>
          <p:nvPr/>
        </p:nvSpPr>
        <p:spPr bwMode="auto">
          <a:xfrm>
            <a:off x="825500" y="2265363"/>
            <a:ext cx="75946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spcBef>
                <a:spcPct val="0"/>
              </a:spcBef>
              <a:spcAft>
                <a:spcPct val="0"/>
              </a:spcAft>
              <a:buFont typeface="Wingdings" pitchFamily="2" charset="2"/>
              <a:buChar char="§"/>
            </a:pPr>
            <a:r>
              <a:rPr lang="ar-SA" sz="2800">
                <a:solidFill>
                  <a:srgbClr val="3333CC"/>
                </a:solidFill>
                <a:latin typeface="Simplified Arabic" pitchFamily="18" charset="-78"/>
                <a:ea typeface="Mudir MT" pitchFamily="2" charset="-78"/>
                <a:cs typeface="Simplified Arabic" pitchFamily="18" charset="-78"/>
              </a:rPr>
              <a:t>يسعى هذا النوع من الأساليب الإحصائية إلى الاستدلال على مجتمع الدراسة من خلال المعلومات المتوفرة عن العينات المختارة. </a:t>
            </a:r>
            <a:endParaRPr lang="en-US" sz="2800">
              <a:solidFill>
                <a:srgbClr val="3333CC"/>
              </a:solidFill>
              <a:latin typeface="Simplified Arabic" pitchFamily="18" charset="-78"/>
              <a:ea typeface="Mudir MT" pitchFamily="2" charset="-78"/>
              <a:cs typeface="Simplified Arabic" pitchFamily="18" charset="-78"/>
            </a:endParaRPr>
          </a:p>
          <a:p>
            <a:pPr marL="457200" indent="-457200" algn="just" fontAlgn="base">
              <a:spcBef>
                <a:spcPct val="0"/>
              </a:spcBef>
              <a:spcAft>
                <a:spcPct val="0"/>
              </a:spcAft>
              <a:buFont typeface="Wingdings" pitchFamily="2" charset="2"/>
              <a:buChar char="§"/>
            </a:pPr>
            <a:r>
              <a:rPr lang="ar-SA" sz="2800">
                <a:solidFill>
                  <a:srgbClr val="3333CC"/>
                </a:solidFill>
                <a:latin typeface="Simplified Arabic" pitchFamily="18" charset="-78"/>
                <a:ea typeface="Mudir MT" pitchFamily="2" charset="-78"/>
                <a:cs typeface="Simplified Arabic" pitchFamily="18" charset="-78"/>
              </a:rPr>
              <a:t>من أمثلة أساليب الاحصاء الاستدلالي إختبارات الفروض وبناء النماذج الاحصائية التي تستند على  نظرية الاحتمالات ونظرية العينات.</a:t>
            </a:r>
            <a:endParaRPr lang="en-GB" sz="2800">
              <a:solidFill>
                <a:srgbClr val="3333CC"/>
              </a:solidFill>
              <a:latin typeface="Simplified Arabic" pitchFamily="18" charset="-78"/>
              <a:ea typeface="Mudir MT" pitchFamily="2" charset="-78"/>
              <a:cs typeface="Simplified Arabic" pitchFamily="18" charset="-78"/>
            </a:endParaRPr>
          </a:p>
        </p:txBody>
      </p:sp>
      <p:sp>
        <p:nvSpPr>
          <p:cNvPr id="13" name="TextBox 12"/>
          <p:cNvSpPr txBox="1"/>
          <p:nvPr/>
        </p:nvSpPr>
        <p:spPr>
          <a:xfrm>
            <a:off x="2070100" y="514350"/>
            <a:ext cx="6845300" cy="584200"/>
          </a:xfrm>
          <a:prstGeom prst="rect">
            <a:avLst/>
          </a:prstGeom>
          <a:noFill/>
        </p:spPr>
        <p:txBody>
          <a:bodyPr>
            <a:spAutoFit/>
          </a:bodyPr>
          <a:lstStyle/>
          <a:p>
            <a:pPr fontAlgn="base">
              <a:spcBef>
                <a:spcPct val="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-4</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تقسيمات علم الإحصاء</a:t>
            </a:r>
            <a:endParaRPr lang="en-GB" sz="3200" dirty="0">
              <a:solidFill>
                <a:srgbClr val="336600"/>
              </a:solidFill>
              <a:latin typeface="Modern" pitchFamily="50"/>
            </a:endParaRPr>
          </a:p>
        </p:txBody>
      </p:sp>
    </p:spTree>
    <p:extLst>
      <p:ext uri="{BB962C8B-B14F-4D97-AF65-F5344CB8AC3E}">
        <p14:creationId xmlns:p14="http://schemas.microsoft.com/office/powerpoint/2010/main" val="149606940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36084CAE-A431-45D4-8EF8-698176FECC07}" type="slidenum">
              <a:rPr lang="ar-SA" sz="1200" b="1" smtClean="0">
                <a:solidFill>
                  <a:srgbClr val="FFFFFF"/>
                </a:solidFill>
                <a:latin typeface="Arial" pitchFamily="34" charset="0"/>
              </a:rPr>
              <a:pPr algn="r" eaLnBrk="1" hangingPunct="1"/>
              <a:t>13</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1433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1434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1434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1434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0" name="TextBox 9"/>
          <p:cNvSpPr txBox="1"/>
          <p:nvPr/>
        </p:nvSpPr>
        <p:spPr>
          <a:xfrm>
            <a:off x="1943100" y="1530350"/>
            <a:ext cx="6845300" cy="584200"/>
          </a:xfrm>
          <a:prstGeom prst="rect">
            <a:avLst/>
          </a:prstGeom>
          <a:noFill/>
        </p:spPr>
        <p:txBody>
          <a:bodyPr>
            <a:spAutoFit/>
          </a:bodyPr>
          <a:lstStyle/>
          <a:p>
            <a:pPr fontAlgn="base">
              <a:spcBef>
                <a:spcPct val="0"/>
              </a:spcBef>
              <a:spcAft>
                <a:spcPct val="0"/>
              </a:spcAft>
              <a:defRPr/>
            </a:pPr>
            <a:r>
              <a:rPr lang="en-US" sz="3200" b="1" dirty="0">
                <a:solidFill>
                  <a:srgbClr val="C00000"/>
                </a:solidFill>
                <a:effectLst>
                  <a:outerShdw blurRad="38100" dist="38100" dir="2700000" algn="tl">
                    <a:srgbClr val="000000"/>
                  </a:outerShdw>
                </a:effectLst>
                <a:latin typeface="Simplified Arabic" pitchFamily="2" charset="-78"/>
                <a:cs typeface="Simplified Arabic" pitchFamily="2" charset="-78"/>
              </a:rPr>
              <a:t> -1</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تعريف المتغير الاحصائي     </a:t>
            </a:r>
            <a:endParaRPr lang="en-GB" sz="3200" dirty="0">
              <a:solidFill>
                <a:srgbClr val="C00000"/>
              </a:solidFill>
              <a:latin typeface="Modern" pitchFamily="50"/>
            </a:endParaRPr>
          </a:p>
        </p:txBody>
      </p:sp>
      <p:sp>
        <p:nvSpPr>
          <p:cNvPr id="2" name="Rectangle 1"/>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مصطلحات ومفاهيم أساسية</a:t>
            </a:r>
            <a:endParaRPr lang="en-GB" sz="3200" dirty="0">
              <a:solidFill>
                <a:srgbClr val="336600"/>
              </a:solidFill>
              <a:latin typeface="Modern" pitchFamily="50"/>
            </a:endParaRPr>
          </a:p>
        </p:txBody>
      </p:sp>
      <p:sp>
        <p:nvSpPr>
          <p:cNvPr id="4" name="Rectangle 3"/>
          <p:cNvSpPr/>
          <p:nvPr/>
        </p:nvSpPr>
        <p:spPr>
          <a:xfrm>
            <a:off x="527050" y="2260600"/>
            <a:ext cx="7816850" cy="2462213"/>
          </a:xfrm>
          <a:prstGeom prst="rect">
            <a:avLst/>
          </a:prstGeom>
        </p:spPr>
        <p:txBody>
          <a:bodyPr>
            <a:spAutoFit/>
          </a:bodyPr>
          <a:lstStyle/>
          <a:p>
            <a:pPr algn="just" fontAlgn="base">
              <a:spcBef>
                <a:spcPct val="0"/>
              </a:spcBef>
              <a:spcAft>
                <a:spcPts val="1200"/>
              </a:spcAft>
              <a:defRPr/>
            </a:pPr>
            <a:r>
              <a:rPr lang="ar-SA" sz="3200" dirty="0">
                <a:solidFill>
                  <a:srgbClr val="3333CC"/>
                </a:solidFill>
                <a:latin typeface="Simplified Arabic" pitchFamily="18" charset="-78"/>
                <a:ea typeface="Mudir MT"/>
                <a:cs typeface="Simplified Arabic" pitchFamily="18" charset="-78"/>
              </a:rPr>
              <a:t>هو مجموعة القيم والمشاهدات حول ظاهرة معينة:</a:t>
            </a:r>
          </a:p>
          <a:p>
            <a:pPr marL="720000" indent="-457200" algn="just" fontAlgn="base">
              <a:spcBef>
                <a:spcPct val="0"/>
              </a:spcBef>
              <a:spcAft>
                <a:spcPct val="0"/>
              </a:spcAft>
              <a:buFont typeface="Wingdings" pitchFamily="2" charset="2"/>
              <a:buChar char="ü"/>
              <a:defRPr/>
            </a:pPr>
            <a:r>
              <a:rPr lang="ar-SA" sz="2800" dirty="0">
                <a:solidFill>
                  <a:srgbClr val="C00000"/>
                </a:solidFill>
                <a:latin typeface="Simplified Arabic" pitchFamily="18" charset="-78"/>
                <a:ea typeface="Mudir MT"/>
                <a:cs typeface="Simplified Arabic" pitchFamily="18" charset="-78"/>
              </a:rPr>
              <a:t>درجات الطلاب في مقرر </a:t>
            </a:r>
            <a:r>
              <a:rPr lang="en-US" sz="2800" dirty="0">
                <a:solidFill>
                  <a:srgbClr val="C00000"/>
                </a:solidFill>
                <a:latin typeface="Simplified Arabic" pitchFamily="18" charset="-78"/>
                <a:ea typeface="Mudir MT"/>
                <a:cs typeface="Simplified Arabic" pitchFamily="18" charset="-78"/>
              </a:rPr>
              <a:t>511</a:t>
            </a:r>
            <a:r>
              <a:rPr lang="ar-SA" sz="2800" dirty="0">
                <a:solidFill>
                  <a:srgbClr val="C00000"/>
                </a:solidFill>
                <a:latin typeface="Simplified Arabic" pitchFamily="18" charset="-78"/>
                <a:ea typeface="Mudir MT"/>
                <a:cs typeface="Simplified Arabic" pitchFamily="18" charset="-78"/>
              </a:rPr>
              <a:t> درع ت.</a:t>
            </a:r>
          </a:p>
          <a:p>
            <a:pPr marL="720000" indent="-457200" algn="just" fontAlgn="base">
              <a:spcBef>
                <a:spcPct val="0"/>
              </a:spcBef>
              <a:spcAft>
                <a:spcPct val="0"/>
              </a:spcAft>
              <a:buFont typeface="Wingdings" pitchFamily="2" charset="2"/>
              <a:buChar char="ü"/>
              <a:defRPr/>
            </a:pPr>
            <a:r>
              <a:rPr lang="ar-SA" sz="2800" dirty="0">
                <a:solidFill>
                  <a:srgbClr val="C00000"/>
                </a:solidFill>
                <a:latin typeface="Simplified Arabic" pitchFamily="18" charset="-78"/>
                <a:ea typeface="Mudir MT"/>
                <a:cs typeface="Simplified Arabic" pitchFamily="18" charset="-78"/>
              </a:rPr>
              <a:t>الدخول الشهرية لمجموعة من الاسر في مدينة الرياض.</a:t>
            </a:r>
          </a:p>
          <a:p>
            <a:pPr marL="720000" indent="-457200" algn="just" fontAlgn="base">
              <a:spcBef>
                <a:spcPct val="0"/>
              </a:spcBef>
              <a:spcAft>
                <a:spcPct val="0"/>
              </a:spcAft>
              <a:buFont typeface="Wingdings" pitchFamily="2" charset="2"/>
              <a:buChar char="ü"/>
              <a:defRPr/>
            </a:pPr>
            <a:r>
              <a:rPr lang="ar-SA" sz="2800" dirty="0">
                <a:solidFill>
                  <a:srgbClr val="C00000"/>
                </a:solidFill>
                <a:latin typeface="Simplified Arabic" pitchFamily="18" charset="-78"/>
                <a:ea typeface="Mudir MT"/>
                <a:cs typeface="Simplified Arabic" pitchFamily="18" charset="-78"/>
              </a:rPr>
              <a:t>المستوي التعليمي للموظفين بكلية إدارة الاعمال بجامعة الملك سعود </a:t>
            </a:r>
            <a:endParaRPr lang="en-GB" sz="2800" dirty="0">
              <a:solidFill>
                <a:srgbClr val="C00000"/>
              </a:solidFill>
              <a:latin typeface="Simplified Arabic" pitchFamily="18" charset="-78"/>
              <a:ea typeface="Mudir MT"/>
              <a:cs typeface="Simplified Arabic" pitchFamily="18" charset="-78"/>
            </a:endParaRPr>
          </a:p>
        </p:txBody>
      </p:sp>
    </p:spTree>
    <p:extLst>
      <p:ext uri="{BB962C8B-B14F-4D97-AF65-F5344CB8AC3E}">
        <p14:creationId xmlns:p14="http://schemas.microsoft.com/office/powerpoint/2010/main" val="213856342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2812197D-4988-407E-BD72-F651B077A47D}" type="slidenum">
              <a:rPr lang="ar-SA" sz="1200" b="1" smtClean="0">
                <a:solidFill>
                  <a:srgbClr val="FFFFFF"/>
                </a:solidFill>
                <a:latin typeface="Arial" pitchFamily="34" charset="0"/>
              </a:rPr>
              <a:pPr algn="r" eaLnBrk="1" hangingPunct="1"/>
              <a:t>14</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15363"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1536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15366"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15367"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0" name="TextBox 9"/>
          <p:cNvSpPr txBox="1"/>
          <p:nvPr/>
        </p:nvSpPr>
        <p:spPr>
          <a:xfrm>
            <a:off x="1993900" y="1301750"/>
            <a:ext cx="6845300" cy="584200"/>
          </a:xfrm>
          <a:prstGeom prst="rect">
            <a:avLst/>
          </a:prstGeom>
          <a:noFill/>
        </p:spPr>
        <p:txBody>
          <a:bodyPr>
            <a:spAutoFit/>
          </a:bodyPr>
          <a:lstStyle/>
          <a:p>
            <a:pPr fontAlgn="base">
              <a:spcBef>
                <a:spcPct val="0"/>
              </a:spcBef>
              <a:spcAft>
                <a:spcPct val="0"/>
              </a:spcAft>
              <a:defRPr/>
            </a:pPr>
            <a:r>
              <a:rPr lang="en-US" sz="3200" b="1" dirty="0">
                <a:solidFill>
                  <a:srgbClr val="C00000"/>
                </a:solidFill>
                <a:effectLst>
                  <a:outerShdw blurRad="38100" dist="38100" dir="2700000" algn="tl">
                    <a:srgbClr val="000000"/>
                  </a:outerShdw>
                </a:effectLst>
                <a:latin typeface="Simplified Arabic" pitchFamily="2" charset="-78"/>
                <a:cs typeface="Simplified Arabic" pitchFamily="2" charset="-78"/>
              </a:rPr>
              <a:t> -2</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المجتمع</a:t>
            </a:r>
            <a:endParaRPr lang="en-GB" sz="3200" dirty="0">
              <a:solidFill>
                <a:srgbClr val="C00000"/>
              </a:solidFill>
              <a:latin typeface="Modern" pitchFamily="50"/>
            </a:endParaRPr>
          </a:p>
        </p:txBody>
      </p:sp>
      <p:sp>
        <p:nvSpPr>
          <p:cNvPr id="15369" name="Rectangle 1"/>
          <p:cNvSpPr>
            <a:spLocks noChangeArrowheads="1"/>
          </p:cNvSpPr>
          <p:nvPr/>
        </p:nvSpPr>
        <p:spPr bwMode="auto">
          <a:xfrm>
            <a:off x="749300" y="2081213"/>
            <a:ext cx="7442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spcBef>
                <a:spcPct val="0"/>
              </a:spcBef>
              <a:spcAft>
                <a:spcPct val="0"/>
              </a:spcAft>
              <a:buFont typeface="Wingdings" pitchFamily="2" charset="2"/>
              <a:buChar char="§"/>
            </a:pPr>
            <a:r>
              <a:rPr lang="ar-SA" sz="2800">
                <a:solidFill>
                  <a:srgbClr val="3333CC"/>
                </a:solidFill>
                <a:latin typeface="Simplified Arabic" pitchFamily="18" charset="-78"/>
                <a:ea typeface="Mudir MT" pitchFamily="2" charset="-78"/>
                <a:cs typeface="Simplified Arabic" pitchFamily="18" charset="-78"/>
              </a:rPr>
              <a:t>هو المجموعة الكلية من المفردات أو الأشياء والتي لها خصائص مشتركة والتي ينصب اهتمام الباحث على دراستها وإجراء التحليل الإحصائي المناسب حولها. </a:t>
            </a:r>
          </a:p>
        </p:txBody>
      </p:sp>
      <p:sp>
        <p:nvSpPr>
          <p:cNvPr id="15370" name="Rectangle 3"/>
          <p:cNvSpPr>
            <a:spLocks noChangeArrowheads="1"/>
          </p:cNvSpPr>
          <p:nvPr/>
        </p:nvSpPr>
        <p:spPr bwMode="auto">
          <a:xfrm>
            <a:off x="749300" y="4152900"/>
            <a:ext cx="7442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spcBef>
                <a:spcPct val="0"/>
              </a:spcBef>
              <a:spcAft>
                <a:spcPct val="0"/>
              </a:spcAft>
              <a:buFont typeface="Wingdings" pitchFamily="2" charset="2"/>
              <a:buChar char="§"/>
            </a:pPr>
            <a:r>
              <a:rPr lang="ar-SA" sz="2800">
                <a:solidFill>
                  <a:srgbClr val="3333CC"/>
                </a:solidFill>
                <a:latin typeface="Simplified Arabic" pitchFamily="18" charset="-78"/>
                <a:ea typeface="Mudir MT" pitchFamily="2" charset="-78"/>
                <a:cs typeface="Simplified Arabic" pitchFamily="18" charset="-78"/>
              </a:rPr>
              <a:t>هي مجموعة جزئية من أفراد المجتمع يتم اختيارهم بطريقة مناسبة بحيث تمثل المجتمع تمثيلاً جيدًا وذلك لدراسة صفات المجتمع</a:t>
            </a:r>
            <a:r>
              <a:rPr lang="en-US" sz="2800">
                <a:solidFill>
                  <a:srgbClr val="3333CC"/>
                </a:solidFill>
                <a:latin typeface="Simplified Arabic" pitchFamily="18" charset="-78"/>
                <a:ea typeface="Mudir MT" pitchFamily="2" charset="-78"/>
                <a:cs typeface="Simplified Arabic" pitchFamily="18" charset="-78"/>
              </a:rPr>
              <a:t>.</a:t>
            </a:r>
            <a:endParaRPr lang="ar-SA" sz="2800">
              <a:solidFill>
                <a:srgbClr val="3333CC"/>
              </a:solidFill>
              <a:latin typeface="Simplified Arabic" pitchFamily="18" charset="-78"/>
              <a:ea typeface="Mudir MT" pitchFamily="2" charset="-78"/>
              <a:cs typeface="Simplified Arabic" pitchFamily="18" charset="-78"/>
            </a:endParaRPr>
          </a:p>
        </p:txBody>
      </p:sp>
      <p:sp>
        <p:nvSpPr>
          <p:cNvPr id="5" name="Rectangle 4"/>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مصطلحات ومفاهيم أساسية</a:t>
            </a:r>
            <a:endParaRPr lang="en-GB" sz="3200" dirty="0">
              <a:solidFill>
                <a:srgbClr val="336600"/>
              </a:solidFill>
              <a:latin typeface="Modern" pitchFamily="50"/>
            </a:endParaRPr>
          </a:p>
        </p:txBody>
      </p:sp>
      <p:sp>
        <p:nvSpPr>
          <p:cNvPr id="14" name="TextBox 13"/>
          <p:cNvSpPr txBox="1"/>
          <p:nvPr/>
        </p:nvSpPr>
        <p:spPr>
          <a:xfrm>
            <a:off x="2044700" y="3511550"/>
            <a:ext cx="6845300" cy="584200"/>
          </a:xfrm>
          <a:prstGeom prst="rect">
            <a:avLst/>
          </a:prstGeom>
          <a:noFill/>
        </p:spPr>
        <p:txBody>
          <a:bodyPr>
            <a:spAutoFit/>
          </a:bodyPr>
          <a:lstStyle/>
          <a:p>
            <a:pPr fontAlgn="base">
              <a:spcBef>
                <a:spcPct val="0"/>
              </a:spcBef>
              <a:spcAft>
                <a:spcPct val="0"/>
              </a:spcAft>
              <a:defRPr/>
            </a:pPr>
            <a:r>
              <a:rPr lang="en-US" sz="3200" b="1" dirty="0">
                <a:solidFill>
                  <a:srgbClr val="C00000"/>
                </a:solidFill>
                <a:effectLst>
                  <a:outerShdw blurRad="38100" dist="38100" dir="2700000" algn="tl">
                    <a:srgbClr val="000000"/>
                  </a:outerShdw>
                </a:effectLst>
                <a:latin typeface="Simplified Arabic" pitchFamily="2" charset="-78"/>
                <a:cs typeface="Simplified Arabic" pitchFamily="2" charset="-78"/>
              </a:rPr>
              <a:t> -3</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العينة</a:t>
            </a:r>
            <a:endParaRPr lang="en-GB" sz="3200" dirty="0">
              <a:solidFill>
                <a:srgbClr val="C00000"/>
              </a:solidFill>
              <a:latin typeface="Modern" pitchFamily="50"/>
            </a:endParaRPr>
          </a:p>
        </p:txBody>
      </p:sp>
    </p:spTree>
    <p:extLst>
      <p:ext uri="{BB962C8B-B14F-4D97-AF65-F5344CB8AC3E}">
        <p14:creationId xmlns:p14="http://schemas.microsoft.com/office/powerpoint/2010/main" val="332300596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E47A601F-6DB5-4156-8BA6-371351705D2E}" type="slidenum">
              <a:rPr lang="ar-SA" sz="1200" b="1" smtClean="0">
                <a:solidFill>
                  <a:srgbClr val="FFFFFF"/>
                </a:solidFill>
                <a:latin typeface="Arial" pitchFamily="34" charset="0"/>
              </a:rPr>
              <a:pPr algn="r" eaLnBrk="1" hangingPunct="1"/>
              <a:t>15</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16387"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1638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16390"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16391"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2347099" y="2717799"/>
            <a:ext cx="553998" cy="1840753"/>
          </a:xfrm>
          <a:prstGeom prst="rect">
            <a:avLst/>
          </a:prstGeom>
          <a:noFill/>
        </p:spPr>
        <p:txBody>
          <a:bodyPr vert="vert270">
            <a:spAutoFit/>
          </a:bodyPr>
          <a:lstStyle/>
          <a:p>
            <a:pPr algn="l" rtl="0" fontAlgn="base">
              <a:spcBef>
                <a:spcPct val="0"/>
              </a:spcBef>
              <a:spcAft>
                <a:spcPct val="0"/>
              </a:spcAft>
              <a:defRPr/>
            </a:pPr>
            <a:r>
              <a:rPr lang="ar-SA" sz="2400" b="1" dirty="0">
                <a:solidFill>
                  <a:srgbClr val="FFFFFF"/>
                </a:solidFill>
                <a:effectLst>
                  <a:outerShdw blurRad="50800" dist="50800" dir="5400000" algn="ctr" rotWithShape="0">
                    <a:srgbClr val="000000">
                      <a:alpha val="56000"/>
                    </a:srgbClr>
                  </a:outerShdw>
                  <a:reflection stA="88000" endPos="65000" dist="50800" dir="5400000" sy="-100000" algn="bl" rotWithShape="0"/>
                </a:effectLst>
                <a:latin typeface="Modern" pitchFamily="50"/>
              </a:rPr>
              <a:t>أنواع المتغيرات</a:t>
            </a:r>
            <a:endParaRPr lang="en-GB" sz="2400" b="1" dirty="0">
              <a:solidFill>
                <a:srgbClr val="FFFFFF"/>
              </a:solidFill>
              <a:effectLst>
                <a:outerShdw blurRad="50800" dist="50800" dir="5400000" algn="ctr" rotWithShape="0">
                  <a:srgbClr val="000000">
                    <a:alpha val="56000"/>
                  </a:srgbClr>
                </a:outerShdw>
                <a:reflection stA="88000" endPos="65000" dist="50800" dir="5400000" sy="-100000" algn="bl" rotWithShape="0"/>
              </a:effectLst>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-5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أنواع المتغيرات الإحصائية</a:t>
            </a:r>
            <a:endParaRPr lang="en-GB" sz="3200" dirty="0">
              <a:solidFill>
                <a:srgbClr val="336600"/>
              </a:solidFill>
              <a:latin typeface="Modern" pitchFamily="50"/>
            </a:endParaRPr>
          </a:p>
        </p:txBody>
      </p:sp>
    </p:spTree>
    <p:extLst>
      <p:ext uri="{BB962C8B-B14F-4D97-AF65-F5344CB8AC3E}">
        <p14:creationId xmlns:p14="http://schemas.microsoft.com/office/powerpoint/2010/main" val="196861676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51BD05AA-A421-400E-BAE7-78BD8BA67FA4}" type="slidenum">
              <a:rPr lang="ar-SA" sz="1200" b="1" smtClean="0">
                <a:solidFill>
                  <a:srgbClr val="FFFFFF"/>
                </a:solidFill>
                <a:latin typeface="Arial" pitchFamily="34" charset="0"/>
              </a:rPr>
              <a:pPr algn="r" eaLnBrk="1" hangingPunct="1"/>
              <a:t>16</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17411"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1741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17414"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17415"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-6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أنواع المتغيرات الإحصائية</a:t>
            </a:r>
            <a:endParaRPr lang="en-GB" sz="3200" dirty="0">
              <a:solidFill>
                <a:srgbClr val="336600"/>
              </a:solidFill>
              <a:latin typeface="Modern" pitchFamily="50"/>
            </a:endParaRPr>
          </a:p>
          <a:p>
            <a:pPr fontAlgn="base">
              <a:spcBef>
                <a:spcPts val="1800"/>
              </a:spcBef>
              <a:spcAft>
                <a:spcPct val="0"/>
              </a:spcAft>
              <a:defRPr/>
            </a:pPr>
            <a:endParaRPr lang="en-GB" sz="3200" dirty="0">
              <a:solidFill>
                <a:srgbClr val="336600"/>
              </a:solidFill>
              <a:latin typeface="Modern" pitchFamily="50"/>
            </a:endParaRPr>
          </a:p>
        </p:txBody>
      </p:sp>
      <p:graphicFrame>
        <p:nvGraphicFramePr>
          <p:cNvPr id="2" name="Diagram 1"/>
          <p:cNvGraphicFramePr/>
          <p:nvPr/>
        </p:nvGraphicFramePr>
        <p:xfrm>
          <a:off x="1447800" y="1524000"/>
          <a:ext cx="6286500" cy="444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Rounded Rectangle 2"/>
          <p:cNvSpPr>
            <a:spLocks noChangeArrowheads="1"/>
          </p:cNvSpPr>
          <p:nvPr/>
        </p:nvSpPr>
        <p:spPr bwMode="auto">
          <a:xfrm>
            <a:off x="2273300" y="2133600"/>
            <a:ext cx="4673600" cy="787400"/>
          </a:xfrm>
          <a:prstGeom prst="roundRect">
            <a:avLst>
              <a:gd name="adj" fmla="val 16667"/>
            </a:avLst>
          </a:prstGeom>
          <a:solidFill>
            <a:schemeClr val="accent1"/>
          </a:solidFill>
          <a:ln w="12700" cap="sq" algn="ctr">
            <a:solidFill>
              <a:schemeClr val="tx1"/>
            </a:solidFill>
            <a:round/>
            <a:headEnd type="none" w="sm" len="sm"/>
            <a:tailEnd type="none" w="sm" len="sm"/>
          </a:ln>
        </p:spPr>
        <p:txBody>
          <a:bodyPr/>
          <a:lstStyle/>
          <a:p>
            <a:pPr algn="ctr" rtl="0" fontAlgn="base">
              <a:spcBef>
                <a:spcPct val="0"/>
              </a:spcBef>
              <a:spcAft>
                <a:spcPct val="0"/>
              </a:spcAft>
            </a:pPr>
            <a:r>
              <a:rPr lang="ar-SA" sz="2800" b="1">
                <a:solidFill>
                  <a:srgbClr val="FFFFFF"/>
                </a:solidFill>
                <a:latin typeface="Simplified Arabic" pitchFamily="18" charset="-78"/>
                <a:ea typeface="Mudir MT" pitchFamily="2" charset="-78"/>
                <a:cs typeface="Simplified Arabic" pitchFamily="18" charset="-78"/>
              </a:rPr>
              <a:t>المتغيرات النوعية (الوصفية)</a:t>
            </a:r>
            <a:endParaRPr lang="en-GB" sz="2800" b="1">
              <a:solidFill>
                <a:srgbClr val="FFFFFF"/>
              </a:solidFill>
              <a:latin typeface="Simplified Arabic" pitchFamily="18" charset="-78"/>
              <a:ea typeface="Mudir MT" pitchFamily="2" charset="-78"/>
              <a:cs typeface="Simplified Arabic" pitchFamily="18" charset="-78"/>
            </a:endParaRPr>
          </a:p>
        </p:txBody>
      </p:sp>
    </p:spTree>
    <p:extLst>
      <p:ext uri="{BB962C8B-B14F-4D97-AF65-F5344CB8AC3E}">
        <p14:creationId xmlns:p14="http://schemas.microsoft.com/office/powerpoint/2010/main" val="279893342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D06D0E82-F4EF-4A7D-8FD9-27AC06638703}" type="slidenum">
              <a:rPr lang="ar-SA" sz="1200" b="1" smtClean="0">
                <a:solidFill>
                  <a:srgbClr val="FFFFFF"/>
                </a:solidFill>
                <a:latin typeface="Arial" pitchFamily="34" charset="0"/>
              </a:rPr>
              <a:pPr algn="r" eaLnBrk="1" hangingPunct="1"/>
              <a:t>17</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18435"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1843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18438"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18439"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-6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أنواع المتغيرات الإحصائية</a:t>
            </a:r>
            <a:endParaRPr lang="en-GB" sz="3200" dirty="0">
              <a:solidFill>
                <a:srgbClr val="336600"/>
              </a:solidFill>
              <a:latin typeface="Modern" pitchFamily="50"/>
            </a:endParaRPr>
          </a:p>
          <a:p>
            <a:pPr fontAlgn="base">
              <a:spcBef>
                <a:spcPts val="1800"/>
              </a:spcBef>
              <a:spcAft>
                <a:spcPct val="0"/>
              </a:spcAft>
              <a:defRPr/>
            </a:pPr>
            <a:endParaRPr lang="en-GB" sz="3200" dirty="0">
              <a:solidFill>
                <a:srgbClr val="336600"/>
              </a:solidFill>
              <a:latin typeface="Modern" pitchFamily="50"/>
            </a:endParaRPr>
          </a:p>
        </p:txBody>
      </p:sp>
      <p:graphicFrame>
        <p:nvGraphicFramePr>
          <p:cNvPr id="8" name="Diagram 7"/>
          <p:cNvGraphicFramePr/>
          <p:nvPr/>
        </p:nvGraphicFramePr>
        <p:xfrm>
          <a:off x="241300" y="1689100"/>
          <a:ext cx="6096000" cy="3373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Oval 10"/>
          <p:cNvSpPr/>
          <p:nvPr/>
        </p:nvSpPr>
        <p:spPr bwMode="auto">
          <a:xfrm>
            <a:off x="6972300" y="2578100"/>
            <a:ext cx="2006600" cy="1955800"/>
          </a:xfrm>
          <a:prstGeom prst="ellipse">
            <a:avLst/>
          </a:prstGeom>
          <a:solidFill>
            <a:srgbClr val="0033CC"/>
          </a:solidFill>
          <a:ln w="12700" cap="sq" cmpd="sng" algn="ctr">
            <a:noFill/>
            <a:prstDash val="solid"/>
            <a:round/>
            <a:headEnd type="none" w="sm" len="sm"/>
            <a:tailEnd type="none" w="sm" len="sm"/>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lstStyle/>
          <a:p>
            <a:pPr algn="ctr" rtl="0" fontAlgn="base">
              <a:spcBef>
                <a:spcPct val="0"/>
              </a:spcBef>
              <a:spcAft>
                <a:spcPct val="0"/>
              </a:spcAft>
              <a:defRPr/>
            </a:pPr>
            <a:r>
              <a:rPr lang="ar-SA" sz="2800" b="1" dirty="0">
                <a:solidFill>
                  <a:srgbClr val="FFFFFF"/>
                </a:solidFill>
                <a:latin typeface="Modern" pitchFamily="50"/>
              </a:rPr>
              <a:t>المتغيرات الكمية</a:t>
            </a:r>
            <a:endParaRPr lang="en-GB" sz="2800" b="1" dirty="0">
              <a:solidFill>
                <a:srgbClr val="FFFFFF"/>
              </a:solidFill>
              <a:latin typeface="Modern" pitchFamily="50"/>
            </a:endParaRPr>
          </a:p>
        </p:txBody>
      </p:sp>
      <p:sp>
        <p:nvSpPr>
          <p:cNvPr id="12" name="Left Arrow 11"/>
          <p:cNvSpPr/>
          <p:nvPr/>
        </p:nvSpPr>
        <p:spPr bwMode="auto">
          <a:xfrm>
            <a:off x="6324600" y="3454400"/>
            <a:ext cx="838200" cy="266700"/>
          </a:xfrm>
          <a:prstGeom prst="leftArrow">
            <a:avLst/>
          </a:prstGeom>
          <a:solidFill>
            <a:srgbClr val="FF0000"/>
          </a:solidFill>
          <a:ln w="12700" cap="sq" cmpd="sng" algn="ctr">
            <a:solidFill>
              <a:schemeClr val="tx1"/>
            </a:solidFill>
            <a:prstDash val="solid"/>
            <a:round/>
            <a:headEnd type="none" w="sm" len="sm"/>
            <a:tailEnd type="none" w="sm" len="sm"/>
          </a:ln>
          <a:effectLst/>
          <a:scene3d>
            <a:camera prst="orthographicFront"/>
            <a:lightRig rig="threePt" dir="t"/>
          </a:scene3d>
          <a:sp3d>
            <a:bevelT prst="relaxedInset"/>
          </a:sp3d>
        </p:spPr>
        <p:txBody>
          <a:bodyPr/>
          <a:lstStyle/>
          <a:p>
            <a:pPr algn="l" rtl="0" fontAlgn="base">
              <a:spcBef>
                <a:spcPct val="0"/>
              </a:spcBef>
              <a:spcAft>
                <a:spcPct val="0"/>
              </a:spcAft>
              <a:defRPr/>
            </a:pPr>
            <a:endParaRPr lang="en-GB" sz="3200">
              <a:solidFill>
                <a:srgbClr val="336600"/>
              </a:solidFill>
              <a:latin typeface="Modern" pitchFamily="50"/>
            </a:endParaRPr>
          </a:p>
        </p:txBody>
      </p:sp>
    </p:spTree>
    <p:extLst>
      <p:ext uri="{BB962C8B-B14F-4D97-AF65-F5344CB8AC3E}">
        <p14:creationId xmlns:p14="http://schemas.microsoft.com/office/powerpoint/2010/main" val="273251247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07432920-9D57-4371-B1FB-72B0ABABE01E}" type="slidenum">
              <a:rPr lang="ar-SA" sz="1200" b="1" smtClean="0">
                <a:solidFill>
                  <a:srgbClr val="FFFFFF"/>
                </a:solidFill>
                <a:latin typeface="Arial" pitchFamily="34" charset="0"/>
              </a:rPr>
              <a:pPr algn="r" eaLnBrk="1" hangingPunct="1"/>
              <a:t>18</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1945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1946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1946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1946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-6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أنواع المتغيرات الكمية</a:t>
            </a:r>
            <a:endParaRPr lang="en-GB" sz="3200" dirty="0">
              <a:solidFill>
                <a:srgbClr val="336600"/>
              </a:solidFill>
              <a:latin typeface="Modern" pitchFamily="50"/>
            </a:endParaRPr>
          </a:p>
          <a:p>
            <a:pPr fontAlgn="base">
              <a:spcBef>
                <a:spcPts val="1800"/>
              </a:spcBef>
              <a:spcAft>
                <a:spcPct val="0"/>
              </a:spcAft>
              <a:defRPr/>
            </a:pPr>
            <a:endParaRPr lang="en-GB" sz="3200" dirty="0">
              <a:solidFill>
                <a:srgbClr val="336600"/>
              </a:solidFill>
              <a:latin typeface="Modern" pitchFamily="50"/>
            </a:endParaRPr>
          </a:p>
        </p:txBody>
      </p:sp>
      <p:sp>
        <p:nvSpPr>
          <p:cNvPr id="5" name="Rectangle 4"/>
          <p:cNvSpPr/>
          <p:nvPr/>
        </p:nvSpPr>
        <p:spPr>
          <a:xfrm>
            <a:off x="527050" y="2016125"/>
            <a:ext cx="7788275" cy="1692275"/>
          </a:xfrm>
          <a:prstGeom prst="rect">
            <a:avLst/>
          </a:prstGeom>
        </p:spPr>
        <p:txBody>
          <a:bodyPr>
            <a:spAutoFit/>
          </a:bodyPr>
          <a:lstStyle/>
          <a:p>
            <a:pPr algn="just" fontAlgn="base">
              <a:spcBef>
                <a:spcPct val="0"/>
              </a:spcBef>
              <a:spcAft>
                <a:spcPct val="0"/>
              </a:spcAft>
              <a:defRPr/>
            </a:pPr>
            <a:r>
              <a:rPr lang="ar-SA" sz="4000" b="1" dirty="0">
                <a:solidFill>
                  <a:srgbClr val="000099">
                    <a:lumMod val="60000"/>
                    <a:lumOff val="40000"/>
                  </a:srgbClr>
                </a:solidFill>
                <a:effectLst>
                  <a:outerShdw blurRad="38100" dist="38100" dir="2700000" algn="tl">
                    <a:srgbClr val="000000"/>
                  </a:outerShdw>
                </a:effectLst>
                <a:latin typeface="Simplified Arabic" pitchFamily="18" charset="-78"/>
                <a:cs typeface="Simplified Arabic" pitchFamily="18" charset="-78"/>
              </a:rPr>
              <a:t>المتغيرات المنفصلة </a:t>
            </a:r>
            <a:r>
              <a:rPr lang="ar-SA" sz="3200" dirty="0">
                <a:solidFill>
                  <a:srgbClr val="0033CC"/>
                </a:solidFill>
                <a:latin typeface="Simplified Arabic" pitchFamily="18" charset="-78"/>
                <a:cs typeface="Simplified Arabic" pitchFamily="18" charset="-78"/>
              </a:rPr>
              <a:t>هي تلك المتغيرات التي تأخذ قيم محددة داخل مدى معين (وجود فجوات)، مثل عدد غرف المنزل.</a:t>
            </a:r>
            <a:endParaRPr lang="en-US" sz="3200" dirty="0">
              <a:solidFill>
                <a:srgbClr val="0033CC"/>
              </a:solidFill>
              <a:latin typeface="Simplified Arabic" pitchFamily="18" charset="-78"/>
              <a:cs typeface="Simplified Arabic" pitchFamily="18" charset="-78"/>
            </a:endParaRPr>
          </a:p>
        </p:txBody>
      </p:sp>
      <p:sp>
        <p:nvSpPr>
          <p:cNvPr id="19466" name="Rectangle 12"/>
          <p:cNvSpPr>
            <a:spLocks noChangeArrowheads="1"/>
          </p:cNvSpPr>
          <p:nvPr/>
        </p:nvSpPr>
        <p:spPr bwMode="auto">
          <a:xfrm>
            <a:off x="2540000" y="1468438"/>
            <a:ext cx="5803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ar-SA" sz="3200">
                <a:solidFill>
                  <a:srgbClr val="0033CC"/>
                </a:solidFill>
                <a:latin typeface="Arial" pitchFamily="34" charset="0"/>
              </a:rPr>
              <a:t>تصنف المتغيرات الكمية إلى </a:t>
            </a:r>
            <a:r>
              <a:rPr lang="ar-SA" sz="3200" b="1">
                <a:solidFill>
                  <a:srgbClr val="339933"/>
                </a:solidFill>
                <a:latin typeface="Arial" pitchFamily="34" charset="0"/>
              </a:rPr>
              <a:t>نوعين</a:t>
            </a:r>
            <a:r>
              <a:rPr lang="ar-SA" sz="3200">
                <a:solidFill>
                  <a:srgbClr val="0033CC"/>
                </a:solidFill>
                <a:latin typeface="Arial" pitchFamily="34" charset="0"/>
              </a:rPr>
              <a:t> :</a:t>
            </a:r>
          </a:p>
        </p:txBody>
      </p:sp>
      <p:sp>
        <p:nvSpPr>
          <p:cNvPr id="7" name="Rectangle 6"/>
          <p:cNvSpPr/>
          <p:nvPr/>
        </p:nvSpPr>
        <p:spPr>
          <a:xfrm>
            <a:off x="527050" y="3708400"/>
            <a:ext cx="7766050" cy="1200150"/>
          </a:xfrm>
          <a:prstGeom prst="rect">
            <a:avLst/>
          </a:prstGeom>
        </p:spPr>
        <p:txBody>
          <a:bodyPr>
            <a:spAutoFit/>
          </a:bodyPr>
          <a:lstStyle/>
          <a:p>
            <a:pPr algn="just" fontAlgn="base">
              <a:spcBef>
                <a:spcPct val="0"/>
              </a:spcBef>
              <a:spcAft>
                <a:spcPct val="0"/>
              </a:spcAft>
              <a:defRPr/>
            </a:pPr>
            <a:r>
              <a:rPr lang="ar-SA" sz="4000" b="1" dirty="0">
                <a:solidFill>
                  <a:srgbClr val="000099">
                    <a:lumMod val="60000"/>
                    <a:lumOff val="40000"/>
                  </a:srgbClr>
                </a:solidFill>
                <a:effectLst>
                  <a:outerShdw blurRad="38100" dist="38100" dir="2700000" algn="tl">
                    <a:srgbClr val="000000"/>
                  </a:outerShdw>
                </a:effectLst>
                <a:latin typeface="Simplified Arabic" pitchFamily="2" charset="-78"/>
                <a:cs typeface="Simplified Arabic" pitchFamily="2" charset="-78"/>
              </a:rPr>
              <a:t>المتغيرات المتصلة </a:t>
            </a:r>
            <a:r>
              <a:rPr lang="ar-SA" sz="3200" dirty="0">
                <a:solidFill>
                  <a:srgbClr val="0033CC"/>
                </a:solidFill>
                <a:latin typeface="Simplified Arabic" pitchFamily="18" charset="-78"/>
                <a:cs typeface="Simplified Arabic" pitchFamily="18" charset="-78"/>
              </a:rPr>
              <a:t>هي تلك المتغيرات التي تأخذ جميع القيم داخل مدى معين،</a:t>
            </a:r>
            <a:r>
              <a:rPr lang="ar-SA" sz="3200" dirty="0">
                <a:solidFill>
                  <a:srgbClr val="0033CC"/>
                </a:solidFill>
                <a:latin typeface="Arial" charset="0"/>
              </a:rPr>
              <a:t> مثل وزن الطلاب.</a:t>
            </a:r>
            <a:endParaRPr lang="en-US" sz="3200" dirty="0">
              <a:solidFill>
                <a:srgbClr val="0033CC"/>
              </a:solidFill>
              <a:latin typeface="Arial" charset="0"/>
              <a:cs typeface="Arial" charset="0"/>
            </a:endParaRPr>
          </a:p>
        </p:txBody>
      </p:sp>
    </p:spTree>
    <p:extLst>
      <p:ext uri="{BB962C8B-B14F-4D97-AF65-F5344CB8AC3E}">
        <p14:creationId xmlns:p14="http://schemas.microsoft.com/office/powerpoint/2010/main" val="106602984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CF8C6890-7F8C-4526-9CEA-A594345ED8F6}" type="slidenum">
              <a:rPr lang="ar-SA" sz="1200" b="1" smtClean="0">
                <a:solidFill>
                  <a:srgbClr val="FFFFFF"/>
                </a:solidFill>
                <a:latin typeface="Arial" pitchFamily="34" charset="0"/>
              </a:rPr>
              <a:pPr algn="r" eaLnBrk="1" hangingPunct="1"/>
              <a:t>19</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20483"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2048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20486"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20487"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-6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مقاييس البيانات</a:t>
            </a:r>
            <a:endParaRPr lang="en-GB" sz="3200" dirty="0">
              <a:solidFill>
                <a:srgbClr val="336600"/>
              </a:solidFill>
              <a:latin typeface="Modern" pitchFamily="50"/>
            </a:endParaRPr>
          </a:p>
          <a:p>
            <a:pPr fontAlgn="base">
              <a:spcBef>
                <a:spcPts val="1800"/>
              </a:spcBef>
              <a:spcAft>
                <a:spcPct val="0"/>
              </a:spcAft>
              <a:defRPr/>
            </a:pPr>
            <a:endParaRPr lang="en-GB" sz="3200" dirty="0">
              <a:solidFill>
                <a:srgbClr val="336600"/>
              </a:solidFill>
              <a:latin typeface="Modern" pitchFamily="50"/>
            </a:endParaRPr>
          </a:p>
        </p:txBody>
      </p:sp>
      <p:graphicFrame>
        <p:nvGraphicFramePr>
          <p:cNvPr id="3" name="Diagram 2"/>
          <p:cNvGraphicFramePr/>
          <p:nvPr/>
        </p:nvGraphicFramePr>
        <p:xfrm>
          <a:off x="1320800" y="1435100"/>
          <a:ext cx="62992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167235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p:cNvSpPr>
            <a:spLocks noGrp="1"/>
          </p:cNvSpPr>
          <p:nvPr>
            <p:ph type="ftr" sz="quarter" idx="10"/>
          </p:nvPr>
        </p:nvSpPr>
        <p:spPr>
          <a:xfrm>
            <a:off x="0" y="6464300"/>
            <a:ext cx="9144000" cy="368300"/>
          </a:xfrm>
          <a:solidFill>
            <a:srgbClr val="339933"/>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a:t>
            </a:r>
            <a:r>
              <a:rPr lang="ar-SA" sz="1200" b="1" dirty="0" err="1">
                <a:solidFill>
                  <a:srgbClr val="FFFFFF"/>
                </a:solidFill>
                <a:latin typeface="Arial" pitchFamily="34" charset="0"/>
              </a:rPr>
              <a:t>التنفيذيةا</a:t>
            </a:r>
            <a:r>
              <a:rPr lang="ar-SA" sz="1200" b="1" dirty="0">
                <a:solidFill>
                  <a:srgbClr val="FFFFFF"/>
                </a:solidFill>
                <a:latin typeface="Arial" pitchFamily="34" charset="0"/>
              </a:rPr>
              <a:t>                                                           لفصل الاول: مقدمة في علم الإحصاء                                                            </a:t>
            </a:r>
            <a:fld id="{CF13D935-5CFD-4CCA-95FF-654B94F599F5}" type="slidenum">
              <a:rPr lang="ar-SA" sz="1200" b="1" smtClean="0">
                <a:solidFill>
                  <a:srgbClr val="FFFFFF"/>
                </a:solidFill>
                <a:latin typeface="Arial" pitchFamily="34" charset="0"/>
              </a:rPr>
              <a:pPr algn="r" eaLnBrk="1" hangingPunct="1"/>
              <a:t>2</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2051" name="Footer Placeholder 3"/>
          <p:cNvSpPr txBox="1">
            <a:spLocks noGrp="1"/>
          </p:cNvSpPr>
          <p:nvPr/>
        </p:nvSpPr>
        <p:spPr bwMode="auto">
          <a:xfrm>
            <a:off x="1054100" y="0"/>
            <a:ext cx="8089900" cy="29210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00FFCC"/>
                </a:solidFill>
                <a:latin typeface="Arial" pitchFamily="34" charset="0"/>
              </a:rPr>
              <a:t> </a:t>
            </a:r>
            <a:r>
              <a:rPr lang="ar-SA" sz="1200" b="1">
                <a:solidFill>
                  <a:srgbClr val="FFFFFF"/>
                </a:solidFill>
                <a:latin typeface="Arial" pitchFamily="34" charset="0"/>
              </a:rPr>
              <a:t>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sp>
        <p:nvSpPr>
          <p:cNvPr id="2052" name="Rectangle 3"/>
          <p:cNvSpPr>
            <a:spLocks noGrp="1" noChangeArrowheads="1"/>
          </p:cNvSpPr>
          <p:nvPr>
            <p:ph type="subTitle" idx="1"/>
          </p:nvPr>
        </p:nvSpPr>
        <p:spPr>
          <a:xfrm>
            <a:off x="1538288" y="2155825"/>
            <a:ext cx="6057900" cy="673100"/>
          </a:xfrm>
        </p:spPr>
        <p:txBody>
          <a:bodyPr/>
          <a:lstStyle/>
          <a:p>
            <a:pPr rtl="1"/>
            <a:r>
              <a:rPr lang="ar-SA" sz="3600" b="1">
                <a:solidFill>
                  <a:schemeClr val="tx1"/>
                </a:solidFill>
                <a:latin typeface="Arabic Typesetting" pitchFamily="66" charset="-78"/>
                <a:cs typeface="Arabic Typesetting" pitchFamily="66" charset="-78"/>
              </a:rPr>
              <a:t>بسم الله الرحمن الرحيم</a:t>
            </a:r>
            <a:endParaRPr lang="en-US" sz="3600" b="1">
              <a:solidFill>
                <a:schemeClr val="tx1"/>
              </a:solidFill>
              <a:latin typeface="Arabic Typesetting" pitchFamily="66" charset="-78"/>
              <a:cs typeface="Arabic Typesetting" pitchFamily="66" charset="-78"/>
            </a:endParaRPr>
          </a:p>
        </p:txBody>
      </p:sp>
      <p:pic>
        <p:nvPicPr>
          <p:cNvPr id="2053"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15"/>
          <p:cNvSpPr>
            <a:spLocks noChangeArrowheads="1"/>
          </p:cNvSpPr>
          <p:nvPr/>
        </p:nvSpPr>
        <p:spPr bwMode="auto">
          <a:xfrm>
            <a:off x="0" y="0"/>
            <a:ext cx="1054100" cy="292100"/>
          </a:xfrm>
          <a:prstGeom prst="rect">
            <a:avLst/>
          </a:prstGeom>
          <a:solidFill>
            <a:srgbClr val="339933"/>
          </a:solidFill>
          <a:ln w="12700" cap="sq">
            <a:solidFill>
              <a:schemeClr val="tx1"/>
            </a:solidFill>
            <a:miter lim="800000"/>
            <a:headEnd type="none" w="sm" len="sm"/>
            <a:tailEnd type="none" w="sm" len="sm"/>
          </a:ln>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2055" name="Rectangle 16"/>
          <p:cNvSpPr>
            <a:spLocks noChangeArrowheads="1"/>
          </p:cNvSpPr>
          <p:nvPr/>
        </p:nvSpPr>
        <p:spPr bwMode="auto">
          <a:xfrm>
            <a:off x="0" y="977900"/>
            <a:ext cx="1054100" cy="292100"/>
          </a:xfrm>
          <a:prstGeom prst="rect">
            <a:avLst/>
          </a:prstGeom>
          <a:solidFill>
            <a:srgbClr val="33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2056"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4" name="Rectangle 3"/>
          <p:cNvSpPr txBox="1">
            <a:spLocks noChangeArrowheads="1"/>
          </p:cNvSpPr>
          <p:nvPr/>
        </p:nvSpPr>
        <p:spPr bwMode="auto">
          <a:xfrm>
            <a:off x="1258888" y="3197225"/>
            <a:ext cx="6057900" cy="673100"/>
          </a:xfrm>
          <a:prstGeom prst="rect">
            <a:avLst/>
          </a:prstGeom>
          <a:solidFill>
            <a:srgbClr val="339933"/>
          </a:solidFill>
          <a:ln/>
        </p:spPr>
        <p:style>
          <a:lnRef idx="0">
            <a:schemeClr val="accent4"/>
          </a:lnRef>
          <a:fillRef idx="3">
            <a:schemeClr val="accent4"/>
          </a:fillRef>
          <a:effectRef idx="3">
            <a:schemeClr val="accent4"/>
          </a:effectRef>
          <a:fontRef idx="minor">
            <a:schemeClr val="lt1"/>
          </a:fontRef>
        </p:style>
        <p:txBody>
          <a:bodyPr/>
          <a:lstStyle>
            <a:lvl1pPr marL="0" indent="0" algn="ctr" rtl="0" eaLnBrk="0" fontAlgn="base" hangingPunct="0">
              <a:spcBef>
                <a:spcPct val="20000"/>
              </a:spcBef>
              <a:spcAft>
                <a:spcPct val="0"/>
              </a:spcAft>
              <a:buNone/>
              <a:defRPr sz="2800">
                <a:solidFill>
                  <a:srgbClr val="000000"/>
                </a:solidFill>
                <a:latin typeface="+mn-lt"/>
                <a:ea typeface="+mn-ea"/>
                <a:cs typeface="+mn-cs"/>
              </a:defRPr>
            </a:lvl1pPr>
            <a:lvl2pPr marL="457200" indent="0" algn="ctr" rtl="0" eaLnBrk="0" fontAlgn="base" hangingPunct="0">
              <a:spcBef>
                <a:spcPct val="20000"/>
              </a:spcBef>
              <a:spcAft>
                <a:spcPct val="0"/>
              </a:spcAft>
              <a:buNone/>
              <a:defRPr sz="2400">
                <a:solidFill>
                  <a:srgbClr val="000000"/>
                </a:solidFill>
                <a:latin typeface="+mn-lt"/>
              </a:defRPr>
            </a:lvl2pPr>
            <a:lvl3pPr marL="914400" indent="0" algn="ctr" rtl="0" eaLnBrk="0" fontAlgn="base" hangingPunct="0">
              <a:spcBef>
                <a:spcPct val="20000"/>
              </a:spcBef>
              <a:spcAft>
                <a:spcPct val="0"/>
              </a:spcAft>
              <a:buNone/>
              <a:defRPr sz="2400" b="1">
                <a:solidFill>
                  <a:srgbClr val="000000"/>
                </a:solidFill>
                <a:latin typeface="Modern" pitchFamily="50"/>
              </a:defRPr>
            </a:lvl3pPr>
            <a:lvl4pPr marL="1371600" indent="0" algn="ctr" rtl="0" eaLnBrk="0" fontAlgn="base" hangingPunct="0">
              <a:spcBef>
                <a:spcPct val="20000"/>
              </a:spcBef>
              <a:spcAft>
                <a:spcPct val="0"/>
              </a:spcAft>
              <a:buNone/>
              <a:defRPr sz="2400" b="1">
                <a:solidFill>
                  <a:srgbClr val="000000"/>
                </a:solidFill>
                <a:latin typeface="Modern" pitchFamily="50"/>
              </a:defRPr>
            </a:lvl4pPr>
            <a:lvl5pPr marL="1828800" indent="0" algn="ctr" rtl="0" eaLnBrk="0" fontAlgn="base" hangingPunct="0">
              <a:spcBef>
                <a:spcPct val="20000"/>
              </a:spcBef>
              <a:spcAft>
                <a:spcPct val="0"/>
              </a:spcAft>
              <a:buNone/>
              <a:defRPr sz="2400" b="1">
                <a:solidFill>
                  <a:srgbClr val="000000"/>
                </a:solidFill>
                <a:latin typeface="Modern" pitchFamily="50"/>
              </a:defRPr>
            </a:lvl5pPr>
            <a:lvl6pPr marL="2286000" indent="0" algn="ctr" rtl="0" eaLnBrk="0" fontAlgn="base" hangingPunct="0">
              <a:spcBef>
                <a:spcPct val="20000"/>
              </a:spcBef>
              <a:spcAft>
                <a:spcPct val="0"/>
              </a:spcAft>
              <a:buNone/>
              <a:defRPr sz="2400" b="1">
                <a:solidFill>
                  <a:srgbClr val="000000"/>
                </a:solidFill>
                <a:latin typeface="Modern" pitchFamily="50"/>
              </a:defRPr>
            </a:lvl6pPr>
            <a:lvl7pPr marL="2743200" indent="0" algn="ctr" rtl="0" eaLnBrk="0" fontAlgn="base" hangingPunct="0">
              <a:spcBef>
                <a:spcPct val="20000"/>
              </a:spcBef>
              <a:spcAft>
                <a:spcPct val="0"/>
              </a:spcAft>
              <a:buNone/>
              <a:defRPr sz="2400" b="1">
                <a:solidFill>
                  <a:srgbClr val="000000"/>
                </a:solidFill>
                <a:latin typeface="Modern" pitchFamily="50"/>
              </a:defRPr>
            </a:lvl7pPr>
            <a:lvl8pPr marL="3200400" indent="0" algn="ctr" rtl="0" eaLnBrk="0" fontAlgn="base" hangingPunct="0">
              <a:spcBef>
                <a:spcPct val="20000"/>
              </a:spcBef>
              <a:spcAft>
                <a:spcPct val="0"/>
              </a:spcAft>
              <a:buNone/>
              <a:defRPr sz="2400" b="1">
                <a:solidFill>
                  <a:srgbClr val="000000"/>
                </a:solidFill>
                <a:latin typeface="Modern" pitchFamily="50"/>
              </a:defRPr>
            </a:lvl8pPr>
            <a:lvl9pPr marL="3657600" indent="0" algn="ctr" rtl="0" eaLnBrk="0" fontAlgn="base" hangingPunct="0">
              <a:spcBef>
                <a:spcPct val="20000"/>
              </a:spcBef>
              <a:spcAft>
                <a:spcPct val="0"/>
              </a:spcAft>
              <a:buNone/>
              <a:defRPr sz="2400" b="1">
                <a:solidFill>
                  <a:srgbClr val="000000"/>
                </a:solidFill>
                <a:latin typeface="Modern" pitchFamily="50"/>
              </a:defRPr>
            </a:lvl9pPr>
          </a:lstStyle>
          <a:p>
            <a:pPr rtl="1">
              <a:defRPr/>
            </a:pPr>
            <a:r>
              <a:rPr lang="ar-SA" sz="3600" b="1" dirty="0">
                <a:solidFill>
                  <a:srgbClr val="FFFFFF"/>
                </a:solidFill>
                <a:latin typeface="Arabic Typesetting" pitchFamily="66" charset="-78"/>
                <a:cs typeface="Arabic Typesetting" pitchFamily="66" charset="-78"/>
              </a:rPr>
              <a:t>«وَكُلَّ شَيْءٍ أَحْصَيْنَاهُ كِتَابًا»</a:t>
            </a:r>
            <a:endParaRPr lang="en-US" sz="3600" b="1" dirty="0">
              <a:solidFill>
                <a:srgbClr val="FFFFFF"/>
              </a:solidFill>
              <a:latin typeface="Arabic Typesetting" pitchFamily="66" charset="-78"/>
              <a:cs typeface="Arabic Typesetting" pitchFamily="66" charset="-78"/>
            </a:endParaRPr>
          </a:p>
        </p:txBody>
      </p:sp>
      <p:sp>
        <p:nvSpPr>
          <p:cNvPr id="2060" name="Rectangle 3"/>
          <p:cNvSpPr txBox="1">
            <a:spLocks noChangeArrowheads="1"/>
          </p:cNvSpPr>
          <p:nvPr/>
        </p:nvSpPr>
        <p:spPr bwMode="auto">
          <a:xfrm>
            <a:off x="7050088" y="784225"/>
            <a:ext cx="17002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fontAlgn="base">
              <a:spcBef>
                <a:spcPct val="20000"/>
              </a:spcBef>
              <a:spcAft>
                <a:spcPct val="0"/>
              </a:spcAft>
            </a:pPr>
            <a:r>
              <a:rPr lang="ar-SA" sz="3600" b="1">
                <a:solidFill>
                  <a:srgbClr val="336600"/>
                </a:solidFill>
                <a:latin typeface="Arabic Typesetting" pitchFamily="66" charset="-78"/>
                <a:cs typeface="Arabic Typesetting" pitchFamily="66" charset="-78"/>
              </a:rPr>
              <a:t>قال الله تعالي:</a:t>
            </a:r>
            <a:endParaRPr lang="en-US" sz="3600" b="1">
              <a:solidFill>
                <a:srgbClr val="336600"/>
              </a:solidFill>
              <a:latin typeface="Arabic Typesetting" pitchFamily="66" charset="-78"/>
              <a:cs typeface="Arabic Typesetting" pitchFamily="66" charset="-78"/>
            </a:endParaRPr>
          </a:p>
        </p:txBody>
      </p:sp>
      <p:sp>
        <p:nvSpPr>
          <p:cNvPr id="2061" name="Rectangle 3"/>
          <p:cNvSpPr txBox="1">
            <a:spLocks noChangeArrowheads="1"/>
          </p:cNvSpPr>
          <p:nvPr/>
        </p:nvSpPr>
        <p:spPr bwMode="auto">
          <a:xfrm>
            <a:off x="685800" y="4568825"/>
            <a:ext cx="70627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1138238" algn="l"/>
                <a:tab pos="2144713" algn="ctr"/>
              </a:tabLst>
              <a:defRPr sz="3200">
                <a:solidFill>
                  <a:schemeClr val="tx1"/>
                </a:solidFill>
                <a:latin typeface="Modern" pitchFamily="50"/>
              </a:defRPr>
            </a:lvl1pPr>
            <a:lvl2pPr marL="742950" indent="-285750" eaLnBrk="0" hangingPunct="0">
              <a:tabLst>
                <a:tab pos="1138238" algn="l"/>
                <a:tab pos="2144713" algn="ctr"/>
              </a:tabLst>
              <a:defRPr sz="3200">
                <a:solidFill>
                  <a:schemeClr val="tx1"/>
                </a:solidFill>
                <a:latin typeface="Modern" pitchFamily="50"/>
              </a:defRPr>
            </a:lvl2pPr>
            <a:lvl3pPr marL="1143000" indent="-228600" eaLnBrk="0" hangingPunct="0">
              <a:tabLst>
                <a:tab pos="1138238" algn="l"/>
                <a:tab pos="2144713" algn="ctr"/>
              </a:tabLst>
              <a:defRPr sz="3200">
                <a:solidFill>
                  <a:schemeClr val="tx1"/>
                </a:solidFill>
                <a:latin typeface="Modern" pitchFamily="50"/>
              </a:defRPr>
            </a:lvl3pPr>
            <a:lvl4pPr marL="1600200" indent="-228600" eaLnBrk="0" hangingPunct="0">
              <a:tabLst>
                <a:tab pos="1138238" algn="l"/>
                <a:tab pos="2144713" algn="ctr"/>
              </a:tabLst>
              <a:defRPr sz="3200">
                <a:solidFill>
                  <a:schemeClr val="tx1"/>
                </a:solidFill>
                <a:latin typeface="Modern" pitchFamily="50"/>
              </a:defRPr>
            </a:lvl4pPr>
            <a:lvl5pPr marL="2057400" indent="-228600" eaLnBrk="0" hangingPunct="0">
              <a:tabLst>
                <a:tab pos="1138238" algn="l"/>
                <a:tab pos="2144713" algn="ctr"/>
              </a:tabLst>
              <a:defRPr sz="3200">
                <a:solidFill>
                  <a:schemeClr val="tx1"/>
                </a:solidFill>
                <a:latin typeface="Modern" pitchFamily="50"/>
              </a:defRPr>
            </a:lvl5pPr>
            <a:lvl6pPr marL="2514600" indent="-228600" algn="l" rtl="0" eaLnBrk="0" fontAlgn="base" hangingPunct="0">
              <a:spcBef>
                <a:spcPct val="0"/>
              </a:spcBef>
              <a:spcAft>
                <a:spcPct val="0"/>
              </a:spcAft>
              <a:tabLst>
                <a:tab pos="1138238" algn="l"/>
                <a:tab pos="2144713" algn="ctr"/>
              </a:tabLst>
              <a:defRPr sz="3200">
                <a:solidFill>
                  <a:schemeClr val="tx1"/>
                </a:solidFill>
                <a:latin typeface="Modern" pitchFamily="50"/>
              </a:defRPr>
            </a:lvl6pPr>
            <a:lvl7pPr marL="2971800" indent="-228600" algn="l" rtl="0" eaLnBrk="0" fontAlgn="base" hangingPunct="0">
              <a:spcBef>
                <a:spcPct val="0"/>
              </a:spcBef>
              <a:spcAft>
                <a:spcPct val="0"/>
              </a:spcAft>
              <a:tabLst>
                <a:tab pos="1138238" algn="l"/>
                <a:tab pos="2144713" algn="ctr"/>
              </a:tabLst>
              <a:defRPr sz="3200">
                <a:solidFill>
                  <a:schemeClr val="tx1"/>
                </a:solidFill>
                <a:latin typeface="Modern" pitchFamily="50"/>
              </a:defRPr>
            </a:lvl7pPr>
            <a:lvl8pPr marL="3429000" indent="-228600" algn="l" rtl="0" eaLnBrk="0" fontAlgn="base" hangingPunct="0">
              <a:spcBef>
                <a:spcPct val="0"/>
              </a:spcBef>
              <a:spcAft>
                <a:spcPct val="0"/>
              </a:spcAft>
              <a:tabLst>
                <a:tab pos="1138238" algn="l"/>
                <a:tab pos="2144713" algn="ctr"/>
              </a:tabLst>
              <a:defRPr sz="3200">
                <a:solidFill>
                  <a:schemeClr val="tx1"/>
                </a:solidFill>
                <a:latin typeface="Modern" pitchFamily="50"/>
              </a:defRPr>
            </a:lvl8pPr>
            <a:lvl9pPr marL="3886200" indent="-228600" algn="l" rtl="0" eaLnBrk="0" fontAlgn="base" hangingPunct="0">
              <a:spcBef>
                <a:spcPct val="0"/>
              </a:spcBef>
              <a:spcAft>
                <a:spcPct val="0"/>
              </a:spcAft>
              <a:tabLst>
                <a:tab pos="1138238" algn="l"/>
                <a:tab pos="2144713" algn="ctr"/>
              </a:tabLst>
              <a:defRPr sz="3200">
                <a:solidFill>
                  <a:schemeClr val="tx1"/>
                </a:solidFill>
                <a:latin typeface="Modern" pitchFamily="50"/>
              </a:defRPr>
            </a:lvl9pPr>
          </a:lstStyle>
          <a:p>
            <a:pPr rtl="0" fontAlgn="base">
              <a:spcBef>
                <a:spcPct val="20000"/>
              </a:spcBef>
              <a:spcAft>
                <a:spcPct val="0"/>
              </a:spcAft>
            </a:pPr>
            <a:r>
              <a:rPr lang="ar-SA" sz="3600" b="1">
                <a:solidFill>
                  <a:srgbClr val="336600"/>
                </a:solidFill>
                <a:latin typeface="Arabic Typesetting" pitchFamily="66" charset="-78"/>
                <a:cs typeface="Arabic Typesetting" pitchFamily="66" charset="-78"/>
                <a:sym typeface="AGA Arabesque" pitchFamily="2" charset="2"/>
              </a:rPr>
              <a:t>صدق الله العظيم                                الآية (29) سورة النبأ</a:t>
            </a:r>
          </a:p>
          <a:p>
            <a:pPr rtl="0" fontAlgn="base">
              <a:spcBef>
                <a:spcPct val="20000"/>
              </a:spcBef>
              <a:spcAft>
                <a:spcPct val="0"/>
              </a:spcAft>
            </a:pPr>
            <a:endParaRPr lang="en-US" sz="3600" b="1">
              <a:solidFill>
                <a:srgbClr val="336600"/>
              </a:solidFill>
              <a:latin typeface="Arabic Typesetting" pitchFamily="66" charset="-78"/>
              <a:cs typeface="Arabic Typesetting" pitchFamily="66" charset="-78"/>
              <a:sym typeface="AGA Arabesque" pitchFamily="2" charset="2"/>
            </a:endParaRPr>
          </a:p>
        </p:txBody>
      </p:sp>
    </p:spTree>
    <p:extLst>
      <p:ext uri="{BB962C8B-B14F-4D97-AF65-F5344CB8AC3E}">
        <p14:creationId xmlns:p14="http://schemas.microsoft.com/office/powerpoint/2010/main" val="99033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E60E0D81-5F91-49E3-853C-DD63F4BE6EEA}" type="slidenum">
              <a:rPr lang="ar-SA" sz="1200" b="1" smtClean="0">
                <a:solidFill>
                  <a:srgbClr val="FFFFFF"/>
                </a:solidFill>
                <a:latin typeface="Arial" pitchFamily="34" charset="0"/>
              </a:rPr>
              <a:pPr algn="r" eaLnBrk="1" hangingPunct="1"/>
              <a:t>20</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21507"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2150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21510"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21511"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-6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مقاييس البيانات</a:t>
            </a:r>
            <a:endParaRPr lang="en-GB" sz="3200" dirty="0">
              <a:solidFill>
                <a:srgbClr val="336600"/>
              </a:solidFill>
              <a:latin typeface="Modern" pitchFamily="50"/>
            </a:endParaRPr>
          </a:p>
        </p:txBody>
      </p:sp>
      <p:sp>
        <p:nvSpPr>
          <p:cNvPr id="4" name="Rectangle 3"/>
          <p:cNvSpPr/>
          <p:nvPr/>
        </p:nvSpPr>
        <p:spPr>
          <a:xfrm>
            <a:off x="3472179" y="1511013"/>
            <a:ext cx="2310248" cy="584775"/>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a:spAutoFit/>
          </a:bodyPr>
          <a:lstStyle/>
          <a:p>
            <a:pPr algn="l" rtl="0" fontAlgn="base">
              <a:spcBef>
                <a:spcPct val="0"/>
              </a:spcBef>
              <a:spcAft>
                <a:spcPct val="0"/>
              </a:spcAft>
              <a:defRPr/>
            </a:pPr>
            <a:r>
              <a:rPr lang="ar-SA" sz="3200" b="1" dirty="0">
                <a:solidFill>
                  <a:srgbClr val="C00000"/>
                </a:solidFill>
                <a:latin typeface="Simplified Arabic" pitchFamily="18" charset="-78"/>
                <a:ea typeface="Mudir MT"/>
                <a:cs typeface="Simplified Arabic" pitchFamily="18" charset="-78"/>
              </a:rPr>
              <a:t>المقياس</a:t>
            </a:r>
            <a:r>
              <a:rPr lang="ar-SA" sz="3200" dirty="0">
                <a:solidFill>
                  <a:srgbClr val="C00000"/>
                </a:solidFill>
                <a:latin typeface="Simplified Arabic" pitchFamily="18" charset="-78"/>
                <a:ea typeface="Mudir MT"/>
                <a:cs typeface="Simplified Arabic" pitchFamily="18" charset="-78"/>
              </a:rPr>
              <a:t> </a:t>
            </a:r>
            <a:r>
              <a:rPr lang="ar-SA" sz="3200" b="1" dirty="0">
                <a:solidFill>
                  <a:srgbClr val="C00000"/>
                </a:solidFill>
                <a:latin typeface="Simplified Arabic" pitchFamily="18" charset="-78"/>
                <a:ea typeface="Mudir MT"/>
                <a:cs typeface="Simplified Arabic" pitchFamily="18" charset="-78"/>
              </a:rPr>
              <a:t>الإسمي</a:t>
            </a:r>
          </a:p>
        </p:txBody>
      </p:sp>
      <p:sp>
        <p:nvSpPr>
          <p:cNvPr id="21514" name="Rectangle 2"/>
          <p:cNvSpPr>
            <a:spLocks noChangeArrowheads="1"/>
          </p:cNvSpPr>
          <p:nvPr/>
        </p:nvSpPr>
        <p:spPr bwMode="auto">
          <a:xfrm>
            <a:off x="660400" y="2360613"/>
            <a:ext cx="77597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19138" indent="-457200" algn="just" fontAlgn="base">
              <a:spcBef>
                <a:spcPts val="1800"/>
              </a:spcBef>
              <a:spcAft>
                <a:spcPts val="1800"/>
              </a:spcAft>
              <a:buFont typeface="Wingdings" pitchFamily="2" charset="2"/>
              <a:buChar char="ü"/>
            </a:pPr>
            <a:r>
              <a:rPr lang="ar-SA" sz="3200">
                <a:solidFill>
                  <a:srgbClr val="0033CC"/>
                </a:solidFill>
                <a:latin typeface="Arial" pitchFamily="34" charset="0"/>
              </a:rPr>
              <a:t>وفقاً لهذ المقياس، فإنه يمكن تصنيف البيانات وفقاً لخاصية معينة مثل الجنسية والحالة الاجتماعية.</a:t>
            </a:r>
            <a:endParaRPr lang="en-US" sz="3200">
              <a:solidFill>
                <a:srgbClr val="0033CC"/>
              </a:solidFill>
              <a:latin typeface="Arial" pitchFamily="34" charset="0"/>
              <a:cs typeface="Arial" pitchFamily="34" charset="0"/>
            </a:endParaRPr>
          </a:p>
          <a:p>
            <a:pPr marL="719138" lvl="2" indent="-457200" algn="just" fontAlgn="base">
              <a:spcBef>
                <a:spcPts val="1800"/>
              </a:spcBef>
              <a:spcAft>
                <a:spcPts val="1800"/>
              </a:spcAft>
              <a:buFont typeface="Wingdings" pitchFamily="2" charset="2"/>
              <a:buChar char="ü"/>
            </a:pPr>
            <a:r>
              <a:rPr lang="ar-SA" sz="3200">
                <a:solidFill>
                  <a:srgbClr val="0033CC"/>
                </a:solidFill>
                <a:latin typeface="Simplified Arabic" pitchFamily="18" charset="-78"/>
                <a:ea typeface="Mudir MT" pitchFamily="2" charset="-78"/>
                <a:cs typeface="Simplified Arabic" pitchFamily="18" charset="-78"/>
              </a:rPr>
              <a:t>لا يمكن ترتيب البيانات أو إجراء أي عمليات حسابية عليها.</a:t>
            </a:r>
          </a:p>
        </p:txBody>
      </p:sp>
    </p:spTree>
    <p:extLst>
      <p:ext uri="{BB962C8B-B14F-4D97-AF65-F5344CB8AC3E}">
        <p14:creationId xmlns:p14="http://schemas.microsoft.com/office/powerpoint/2010/main" val="83378457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3228B951-395F-4DE0-A6B6-DC5161E45BAB}" type="slidenum">
              <a:rPr lang="ar-SA" sz="1200" b="1" smtClean="0">
                <a:solidFill>
                  <a:srgbClr val="FFFFFF"/>
                </a:solidFill>
                <a:latin typeface="Arial" pitchFamily="34" charset="0"/>
              </a:rPr>
              <a:pPr algn="r" eaLnBrk="1" hangingPunct="1"/>
              <a:t>21</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22531"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2253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22534"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22535"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-6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مقاييس البيانات</a:t>
            </a:r>
            <a:endParaRPr lang="en-GB" sz="3200" dirty="0">
              <a:solidFill>
                <a:srgbClr val="336600"/>
              </a:solidFill>
              <a:latin typeface="Modern" pitchFamily="50"/>
            </a:endParaRPr>
          </a:p>
          <a:p>
            <a:pPr fontAlgn="base">
              <a:spcBef>
                <a:spcPts val="1800"/>
              </a:spcBef>
              <a:spcAft>
                <a:spcPct val="0"/>
              </a:spcAft>
              <a:defRPr/>
            </a:pPr>
            <a:endParaRPr lang="en-GB" sz="3200" dirty="0">
              <a:solidFill>
                <a:srgbClr val="336600"/>
              </a:solidFill>
              <a:latin typeface="Modern" pitchFamily="50"/>
            </a:endParaRPr>
          </a:p>
        </p:txBody>
      </p:sp>
      <p:sp>
        <p:nvSpPr>
          <p:cNvPr id="4" name="Rectangle 3"/>
          <p:cNvSpPr/>
          <p:nvPr/>
        </p:nvSpPr>
        <p:spPr>
          <a:xfrm>
            <a:off x="3644798" y="1485900"/>
            <a:ext cx="2374368" cy="584775"/>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a:spAutoFit/>
          </a:bodyPr>
          <a:lstStyle/>
          <a:p>
            <a:pPr algn="l" rtl="0" fontAlgn="base">
              <a:spcBef>
                <a:spcPct val="0"/>
              </a:spcBef>
              <a:spcAft>
                <a:spcPct val="0"/>
              </a:spcAft>
              <a:defRPr/>
            </a:pPr>
            <a:r>
              <a:rPr lang="ar-SA" sz="3200" b="1" dirty="0">
                <a:solidFill>
                  <a:srgbClr val="C00000"/>
                </a:solidFill>
                <a:latin typeface="Simplified Arabic" pitchFamily="18" charset="-78"/>
                <a:ea typeface="Mudir MT"/>
                <a:cs typeface="Simplified Arabic" pitchFamily="18" charset="-78"/>
              </a:rPr>
              <a:t>المقياس الترتيبي</a:t>
            </a:r>
          </a:p>
        </p:txBody>
      </p:sp>
      <p:sp>
        <p:nvSpPr>
          <p:cNvPr id="22538" name="Rectangle 2"/>
          <p:cNvSpPr>
            <a:spLocks noChangeArrowheads="1"/>
          </p:cNvSpPr>
          <p:nvPr/>
        </p:nvSpPr>
        <p:spPr bwMode="auto">
          <a:xfrm>
            <a:off x="660400" y="2360613"/>
            <a:ext cx="77597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19138" indent="-457200" algn="just" fontAlgn="base">
              <a:spcBef>
                <a:spcPts val="1800"/>
              </a:spcBef>
              <a:spcAft>
                <a:spcPts val="1800"/>
              </a:spcAft>
              <a:buFont typeface="Wingdings" pitchFamily="2" charset="2"/>
              <a:buChar char="ü"/>
            </a:pPr>
            <a:r>
              <a:rPr lang="ar-SA" sz="3200">
                <a:solidFill>
                  <a:srgbClr val="0033CC"/>
                </a:solidFill>
                <a:latin typeface="Arial" pitchFamily="34" charset="0"/>
              </a:rPr>
              <a:t>وفقاً لهذ المقياس، فإنه يمكن تصنيف البيانات وترتيبها وفقاً لخاصية معينة مثل المستوى التعليمي، تقديرات الطلاب.</a:t>
            </a:r>
            <a:endParaRPr lang="en-US" sz="3200">
              <a:solidFill>
                <a:srgbClr val="0033CC"/>
              </a:solidFill>
              <a:latin typeface="Arial" pitchFamily="34" charset="0"/>
              <a:cs typeface="Arial" pitchFamily="34" charset="0"/>
            </a:endParaRPr>
          </a:p>
          <a:p>
            <a:pPr marL="719138" lvl="2" indent="-457200" algn="just" fontAlgn="base">
              <a:spcBef>
                <a:spcPts val="1800"/>
              </a:spcBef>
              <a:spcAft>
                <a:spcPts val="1800"/>
              </a:spcAft>
              <a:buFont typeface="Wingdings" pitchFamily="2" charset="2"/>
              <a:buChar char="ü"/>
            </a:pPr>
            <a:r>
              <a:rPr lang="ar-SA" sz="3200">
                <a:solidFill>
                  <a:srgbClr val="0033CC"/>
                </a:solidFill>
                <a:latin typeface="Simplified Arabic" pitchFamily="18" charset="-78"/>
                <a:ea typeface="Mudir MT" pitchFamily="2" charset="-78"/>
                <a:cs typeface="Simplified Arabic" pitchFamily="18" charset="-78"/>
              </a:rPr>
              <a:t>ترتيب البيانات له معنى ولا يمكن إجراء أي عمليات حسابية عليها.</a:t>
            </a:r>
          </a:p>
        </p:txBody>
      </p:sp>
    </p:spTree>
    <p:extLst>
      <p:ext uri="{BB962C8B-B14F-4D97-AF65-F5344CB8AC3E}">
        <p14:creationId xmlns:p14="http://schemas.microsoft.com/office/powerpoint/2010/main" val="146500913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664A9451-281A-4EE2-9CE4-86543D27A8EE}" type="slidenum">
              <a:rPr lang="ar-SA" sz="1200" b="1" smtClean="0">
                <a:solidFill>
                  <a:srgbClr val="FFFFFF"/>
                </a:solidFill>
                <a:latin typeface="Arial" pitchFamily="34" charset="0"/>
              </a:rPr>
              <a:pPr algn="r" eaLnBrk="1" hangingPunct="1"/>
              <a:t>22</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23555"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2355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23558"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23559"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-5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مقاييس البيانات</a:t>
            </a:r>
            <a:endParaRPr lang="en-GB" sz="3200" dirty="0">
              <a:solidFill>
                <a:srgbClr val="336600"/>
              </a:solidFill>
              <a:latin typeface="Modern" pitchFamily="50"/>
            </a:endParaRPr>
          </a:p>
        </p:txBody>
      </p:sp>
      <p:sp>
        <p:nvSpPr>
          <p:cNvPr id="4" name="Rectangle 3"/>
          <p:cNvSpPr/>
          <p:nvPr/>
        </p:nvSpPr>
        <p:spPr>
          <a:xfrm>
            <a:off x="3561079" y="1599913"/>
            <a:ext cx="1848583" cy="584775"/>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a:spAutoFit/>
          </a:bodyPr>
          <a:lstStyle/>
          <a:p>
            <a:pPr algn="l" rtl="0" fontAlgn="base">
              <a:spcBef>
                <a:spcPct val="0"/>
              </a:spcBef>
              <a:spcAft>
                <a:spcPct val="0"/>
              </a:spcAft>
              <a:defRPr/>
            </a:pPr>
            <a:r>
              <a:rPr lang="ar-SA" sz="3200" b="1" dirty="0">
                <a:solidFill>
                  <a:srgbClr val="C00000"/>
                </a:solidFill>
                <a:latin typeface="Simplified Arabic" pitchFamily="18" charset="-78"/>
                <a:ea typeface="Mudir MT"/>
                <a:cs typeface="Simplified Arabic" pitchFamily="18" charset="-78"/>
              </a:rPr>
              <a:t>مقياس الفترة</a:t>
            </a:r>
          </a:p>
        </p:txBody>
      </p:sp>
      <p:sp>
        <p:nvSpPr>
          <p:cNvPr id="23562" name="Rectangle 2"/>
          <p:cNvSpPr>
            <a:spLocks noChangeArrowheads="1"/>
          </p:cNvSpPr>
          <p:nvPr/>
        </p:nvSpPr>
        <p:spPr bwMode="auto">
          <a:xfrm>
            <a:off x="504825" y="2287588"/>
            <a:ext cx="82835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19138" indent="-457200" algn="just" fontAlgn="base">
              <a:spcBef>
                <a:spcPts val="600"/>
              </a:spcBef>
              <a:spcAft>
                <a:spcPts val="2400"/>
              </a:spcAft>
              <a:buFont typeface="Wingdings" pitchFamily="2" charset="2"/>
              <a:buChar char="ü"/>
            </a:pPr>
            <a:r>
              <a:rPr lang="ar-SA" sz="3200">
                <a:solidFill>
                  <a:srgbClr val="0033CC"/>
                </a:solidFill>
                <a:latin typeface="Simplified Arabic" pitchFamily="18" charset="-78"/>
                <a:ea typeface="Mudir MT" pitchFamily="2" charset="-78"/>
                <a:cs typeface="Simplified Arabic" pitchFamily="18" charset="-78"/>
              </a:rPr>
              <a:t>وفقا لهذا المقياس، فإن البيانات تأخذ قيم كمية تعكس مدلول الصفة ولها معنى رياضي في مفهوم أكبر أو أصغر(يمكن ترتيبها) والفروقات لها معنى حقيقي، مثل درجة الحرارة.</a:t>
            </a:r>
          </a:p>
          <a:p>
            <a:pPr marL="719138" indent="-457200" algn="just" fontAlgn="base">
              <a:spcBef>
                <a:spcPts val="600"/>
              </a:spcBef>
              <a:spcAft>
                <a:spcPts val="2400"/>
              </a:spcAft>
              <a:buFont typeface="Wingdings" pitchFamily="2" charset="2"/>
              <a:buChar char="ü"/>
            </a:pPr>
            <a:r>
              <a:rPr lang="ar-SA" sz="3200">
                <a:solidFill>
                  <a:srgbClr val="0033CC"/>
                </a:solidFill>
                <a:latin typeface="Simplified Arabic" pitchFamily="18" charset="-78"/>
                <a:ea typeface="Mudir MT" pitchFamily="2" charset="-78"/>
                <a:cs typeface="Simplified Arabic" pitchFamily="18" charset="-78"/>
              </a:rPr>
              <a:t>الصفر ليس له معنى حقيقي ( لا يعني انعدام الصفة) فلا توجد نقطة بداية حقيقية بل تكون افتراضية أو اختيارية.</a:t>
            </a:r>
          </a:p>
        </p:txBody>
      </p:sp>
    </p:spTree>
    <p:extLst>
      <p:ext uri="{BB962C8B-B14F-4D97-AF65-F5344CB8AC3E}">
        <p14:creationId xmlns:p14="http://schemas.microsoft.com/office/powerpoint/2010/main" val="382075362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29823B17-B32E-4E68-9E47-DD6BB43D8F11}" type="slidenum">
              <a:rPr lang="ar-SA" sz="1200" b="1" smtClean="0">
                <a:solidFill>
                  <a:srgbClr val="FFFFFF"/>
                </a:solidFill>
                <a:latin typeface="Arial" pitchFamily="34" charset="0"/>
              </a:rPr>
              <a:pPr algn="r" eaLnBrk="1" hangingPunct="1"/>
              <a:t>23</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2457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2458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2458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2458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-6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مقاييس البيانات</a:t>
            </a:r>
            <a:endParaRPr lang="en-GB" sz="3200" dirty="0">
              <a:solidFill>
                <a:srgbClr val="336600"/>
              </a:solidFill>
              <a:latin typeface="Modern" pitchFamily="50"/>
            </a:endParaRPr>
          </a:p>
          <a:p>
            <a:pPr fontAlgn="base">
              <a:spcBef>
                <a:spcPts val="1800"/>
              </a:spcBef>
              <a:spcAft>
                <a:spcPct val="0"/>
              </a:spcAft>
              <a:defRPr/>
            </a:pPr>
            <a:endParaRPr lang="en-GB" sz="3200" dirty="0">
              <a:solidFill>
                <a:srgbClr val="336600"/>
              </a:solidFill>
              <a:latin typeface="Modern" pitchFamily="50"/>
            </a:endParaRPr>
          </a:p>
        </p:txBody>
      </p:sp>
      <p:sp>
        <p:nvSpPr>
          <p:cNvPr id="4" name="Rectangle 3"/>
          <p:cNvSpPr/>
          <p:nvPr/>
        </p:nvSpPr>
        <p:spPr>
          <a:xfrm>
            <a:off x="3472179" y="1599913"/>
            <a:ext cx="2278188" cy="584775"/>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a:spAutoFit/>
          </a:bodyPr>
          <a:lstStyle/>
          <a:p>
            <a:pPr algn="l" rtl="0" fontAlgn="base">
              <a:spcBef>
                <a:spcPct val="0"/>
              </a:spcBef>
              <a:spcAft>
                <a:spcPct val="0"/>
              </a:spcAft>
              <a:defRPr/>
            </a:pPr>
            <a:r>
              <a:rPr lang="ar-SA" sz="3200" b="1" dirty="0">
                <a:solidFill>
                  <a:srgbClr val="C00000"/>
                </a:solidFill>
                <a:latin typeface="Simplified Arabic" pitchFamily="18" charset="-78"/>
                <a:ea typeface="Mudir MT"/>
                <a:cs typeface="Simplified Arabic" pitchFamily="18" charset="-78"/>
              </a:rPr>
              <a:t>المقياس النسبي</a:t>
            </a:r>
          </a:p>
        </p:txBody>
      </p:sp>
      <p:sp>
        <p:nvSpPr>
          <p:cNvPr id="24586" name="Rectangle 2"/>
          <p:cNvSpPr>
            <a:spLocks noChangeArrowheads="1"/>
          </p:cNvSpPr>
          <p:nvPr/>
        </p:nvSpPr>
        <p:spPr bwMode="auto">
          <a:xfrm>
            <a:off x="504825" y="2287588"/>
            <a:ext cx="82835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19138" indent="-457200" algn="just" fontAlgn="base">
              <a:spcBef>
                <a:spcPts val="600"/>
              </a:spcBef>
              <a:spcAft>
                <a:spcPts val="2400"/>
              </a:spcAft>
              <a:buFont typeface="Wingdings" pitchFamily="2" charset="2"/>
              <a:buChar char="ü"/>
            </a:pPr>
            <a:r>
              <a:rPr lang="ar-SA" sz="3200">
                <a:solidFill>
                  <a:srgbClr val="0033CC"/>
                </a:solidFill>
                <a:latin typeface="Simplified Arabic" pitchFamily="18" charset="-78"/>
                <a:ea typeface="Mudir MT" pitchFamily="2" charset="-78"/>
                <a:cs typeface="Simplified Arabic" pitchFamily="18" charset="-78"/>
              </a:rPr>
              <a:t>وفقا لهذا المقياس، فإن البيانات تأخذ قيم كمية تعكس مدلول الصفة ولها معنى رياضي في مفهوم أكبر أو أصغر(يمكن ترتيبها) والفروقات لها معنى حقيقي، والنسبة لها معنى، مثل الوزن، المسافة.</a:t>
            </a:r>
          </a:p>
          <a:p>
            <a:pPr marL="719138" indent="-457200" algn="just" fontAlgn="base">
              <a:spcBef>
                <a:spcPts val="600"/>
              </a:spcBef>
              <a:spcAft>
                <a:spcPts val="2400"/>
              </a:spcAft>
              <a:buFont typeface="Wingdings" pitchFamily="2" charset="2"/>
              <a:buChar char="ü"/>
            </a:pPr>
            <a:r>
              <a:rPr lang="ar-SA" sz="3200">
                <a:solidFill>
                  <a:srgbClr val="0033CC"/>
                </a:solidFill>
                <a:latin typeface="Simplified Arabic" pitchFamily="18" charset="-78"/>
                <a:ea typeface="Mudir MT" pitchFamily="2" charset="-78"/>
                <a:cs typeface="Simplified Arabic" pitchFamily="18" charset="-78"/>
              </a:rPr>
              <a:t>الصفر له معنى حقيقي ( يعني انعدام الصفة) حيث توجد نقطة بداية حقيقية.</a:t>
            </a:r>
          </a:p>
        </p:txBody>
      </p:sp>
    </p:spTree>
    <p:extLst>
      <p:ext uri="{BB962C8B-B14F-4D97-AF65-F5344CB8AC3E}">
        <p14:creationId xmlns:p14="http://schemas.microsoft.com/office/powerpoint/2010/main" val="198959405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F20F3244-7ACD-40BB-BCE6-395C0A72741D}" type="slidenum">
              <a:rPr lang="ar-SA" sz="1200" b="1" smtClean="0">
                <a:solidFill>
                  <a:srgbClr val="FFFFFF"/>
                </a:solidFill>
                <a:latin typeface="Arial" pitchFamily="34" charset="0"/>
              </a:rPr>
              <a:pPr algn="r" eaLnBrk="1" hangingPunct="1"/>
              <a:t>24</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25603"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2560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25606"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25607"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-6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أنواع البيانات الإحصائية</a:t>
            </a:r>
            <a:endParaRPr lang="en-GB" sz="3200" dirty="0">
              <a:solidFill>
                <a:srgbClr val="336600"/>
              </a:solidFill>
              <a:latin typeface="Modern" pitchFamily="50"/>
            </a:endParaRPr>
          </a:p>
          <a:p>
            <a:pPr fontAlgn="base">
              <a:spcBef>
                <a:spcPts val="1800"/>
              </a:spcBef>
              <a:spcAft>
                <a:spcPct val="0"/>
              </a:spcAft>
              <a:defRPr/>
            </a:pPr>
            <a:endParaRPr lang="en-GB" sz="3200" dirty="0">
              <a:solidFill>
                <a:srgbClr val="336600"/>
              </a:solidFill>
              <a:latin typeface="Modern" pitchFamily="50"/>
            </a:endParaRPr>
          </a:p>
        </p:txBody>
      </p:sp>
      <p:graphicFrame>
        <p:nvGraphicFramePr>
          <p:cNvPr id="2" name="Table 1"/>
          <p:cNvGraphicFramePr>
            <a:graphicFrameLocks noGrp="1"/>
          </p:cNvGraphicFramePr>
          <p:nvPr/>
        </p:nvGraphicFramePr>
        <p:xfrm>
          <a:off x="330200" y="1397000"/>
          <a:ext cx="8553449" cy="4689475"/>
        </p:xfrm>
        <a:graphic>
          <a:graphicData uri="http://schemas.openxmlformats.org/drawingml/2006/table">
            <a:tbl>
              <a:tblPr firstRow="1" bandRow="1">
                <a:effectLst/>
                <a:tableStyleId>{5C22544A-7EE6-4342-B048-85BDC9FD1C3A}</a:tableStyleId>
              </a:tblPr>
              <a:tblGrid>
                <a:gridCol w="2120821">
                  <a:extLst>
                    <a:ext uri="{9D8B030D-6E8A-4147-A177-3AD203B41FA5}">
                      <a16:colId xmlns:a16="http://schemas.microsoft.com/office/drawing/2014/main" val="20000"/>
                    </a:ext>
                  </a:extLst>
                </a:gridCol>
                <a:gridCol w="2095422">
                  <a:extLst>
                    <a:ext uri="{9D8B030D-6E8A-4147-A177-3AD203B41FA5}">
                      <a16:colId xmlns:a16="http://schemas.microsoft.com/office/drawing/2014/main" val="20001"/>
                    </a:ext>
                  </a:extLst>
                </a:gridCol>
                <a:gridCol w="2044624">
                  <a:extLst>
                    <a:ext uri="{9D8B030D-6E8A-4147-A177-3AD203B41FA5}">
                      <a16:colId xmlns:a16="http://schemas.microsoft.com/office/drawing/2014/main" val="20002"/>
                    </a:ext>
                  </a:extLst>
                </a:gridCol>
                <a:gridCol w="2292582">
                  <a:extLst>
                    <a:ext uri="{9D8B030D-6E8A-4147-A177-3AD203B41FA5}">
                      <a16:colId xmlns:a16="http://schemas.microsoft.com/office/drawing/2014/main" val="20003"/>
                    </a:ext>
                  </a:extLst>
                </a:gridCol>
              </a:tblGrid>
              <a:tr h="488294">
                <a:tc gridSpan="4">
                  <a:txBody>
                    <a:bodyPr/>
                    <a:lstStyle/>
                    <a:p>
                      <a:pPr algn="ctr"/>
                      <a:r>
                        <a:rPr lang="ar-SA" sz="2100" b="1" kern="1200" dirty="0">
                          <a:solidFill>
                            <a:schemeClr val="bg1"/>
                          </a:solidFill>
                          <a:latin typeface="Simplified Arabic" pitchFamily="18" charset="-78"/>
                          <a:ea typeface="Mudir MT"/>
                          <a:cs typeface="Simplified Arabic" pitchFamily="18" charset="-78"/>
                        </a:rPr>
                        <a:t>مقاييس</a:t>
                      </a:r>
                      <a:r>
                        <a:rPr lang="ar-SA" sz="2100" b="1" kern="1200" baseline="0" dirty="0">
                          <a:solidFill>
                            <a:schemeClr val="bg1"/>
                          </a:solidFill>
                          <a:latin typeface="Simplified Arabic" pitchFamily="18" charset="-78"/>
                          <a:ea typeface="Mudir MT"/>
                          <a:cs typeface="Simplified Arabic" pitchFamily="18" charset="-78"/>
                        </a:rPr>
                        <a:t> البيانات</a:t>
                      </a:r>
                      <a:endParaRPr lang="en-GB" sz="2100" b="1" kern="1200" dirty="0">
                        <a:solidFill>
                          <a:schemeClr val="bg1"/>
                        </a:solidFill>
                        <a:latin typeface="Simplified Arabic" pitchFamily="18" charset="-78"/>
                        <a:ea typeface="Mudir MT"/>
                        <a:cs typeface="Simplified Arabic" pitchFamily="18" charset="-78"/>
                      </a:endParaRPr>
                    </a:p>
                  </a:txBody>
                  <a:tcPr marL="91437" marR="91437" marT="33524" marB="33524">
                    <a:solidFill>
                      <a:srgbClr val="0033CC"/>
                    </a:solidFill>
                  </a:tcPr>
                </a:tc>
                <a:tc hMerge="1">
                  <a:txBody>
                    <a:bodyPr/>
                    <a:lstStyle/>
                    <a:p>
                      <a:endParaRPr lang="en-GB" dirty="0"/>
                    </a:p>
                  </a:txBody>
                  <a:tcPr/>
                </a:tc>
                <a:tc hMerge="1">
                  <a:txBody>
                    <a:bodyPr/>
                    <a:lstStyle/>
                    <a:p>
                      <a:pPr algn="ctr"/>
                      <a:endParaRPr lang="en-GB" sz="2100" b="1" kern="1200" dirty="0">
                        <a:solidFill>
                          <a:schemeClr val="bg1"/>
                        </a:solidFill>
                        <a:latin typeface="Simplified Arabic" pitchFamily="18" charset="-78"/>
                        <a:ea typeface="Mudir MT"/>
                        <a:cs typeface="Simplified Arabic" pitchFamily="18" charset="-78"/>
                      </a:endParaRPr>
                    </a:p>
                  </a:txBody>
                  <a:tcPr marL="91437" marR="91437" marT="33524" marB="33524">
                    <a:solidFill>
                      <a:srgbClr val="0033CC"/>
                    </a:solidFill>
                  </a:tcPr>
                </a:tc>
                <a:tc hMerge="1">
                  <a:txBody>
                    <a:bodyPr/>
                    <a:lstStyle/>
                    <a:p>
                      <a:endParaRPr lang="en-GB" dirty="0"/>
                    </a:p>
                  </a:txBody>
                  <a:tcPr/>
                </a:tc>
                <a:extLst>
                  <a:ext uri="{0D108BD9-81ED-4DB2-BD59-A6C34878D82A}">
                    <a16:rowId xmlns:a16="http://schemas.microsoft.com/office/drawing/2014/main" val="10000"/>
                  </a:ext>
                </a:extLst>
              </a:tr>
              <a:tr h="692753">
                <a:tc>
                  <a:txBody>
                    <a:bodyPr/>
                    <a:lstStyle/>
                    <a:p>
                      <a:pPr algn="ctr"/>
                      <a:r>
                        <a:rPr lang="ar-SA" sz="2100" b="1" kern="1200" dirty="0">
                          <a:solidFill>
                            <a:schemeClr val="bg1"/>
                          </a:solidFill>
                          <a:latin typeface="Simplified Arabic" pitchFamily="18" charset="-78"/>
                          <a:ea typeface="Mudir MT"/>
                          <a:cs typeface="Simplified Arabic" pitchFamily="18" charset="-78"/>
                        </a:rPr>
                        <a:t>البيانات النسبية</a:t>
                      </a:r>
                      <a:endParaRPr lang="en-GB" sz="2100" b="1" kern="1200" dirty="0">
                        <a:solidFill>
                          <a:schemeClr val="bg1"/>
                        </a:solidFill>
                        <a:latin typeface="Simplified Arabic" pitchFamily="18" charset="-78"/>
                        <a:ea typeface="Mudir MT"/>
                        <a:cs typeface="Simplified Arabic" pitchFamily="18" charset="-78"/>
                      </a:endParaRPr>
                    </a:p>
                  </a:txBody>
                  <a:tcPr marL="91437" marR="91437" marT="33524" marB="33524">
                    <a:solidFill>
                      <a:srgbClr val="C00000"/>
                    </a:solidFill>
                  </a:tcPr>
                </a:tc>
                <a:tc>
                  <a:txBody>
                    <a:bodyPr/>
                    <a:lstStyle/>
                    <a:p>
                      <a:pPr algn="ctr"/>
                      <a:r>
                        <a:rPr lang="ar-SA" sz="2100" b="1" kern="1200" dirty="0">
                          <a:solidFill>
                            <a:schemeClr val="bg1"/>
                          </a:solidFill>
                          <a:latin typeface="Simplified Arabic" pitchFamily="18" charset="-78"/>
                          <a:ea typeface="Mudir MT"/>
                          <a:cs typeface="Simplified Arabic" pitchFamily="18" charset="-78"/>
                        </a:rPr>
                        <a:t>بيانات الفترة</a:t>
                      </a:r>
                      <a:endParaRPr lang="en-GB" sz="2100" b="1" kern="1200" dirty="0">
                        <a:solidFill>
                          <a:schemeClr val="bg1"/>
                        </a:solidFill>
                        <a:latin typeface="Simplified Arabic" pitchFamily="18" charset="-78"/>
                        <a:ea typeface="Mudir MT"/>
                        <a:cs typeface="Simplified Arabic" pitchFamily="18" charset="-78"/>
                      </a:endParaRPr>
                    </a:p>
                  </a:txBody>
                  <a:tcPr marL="91437" marR="91437" marT="33524" marB="33524">
                    <a:solidFill>
                      <a:srgbClr val="C00000"/>
                    </a:solidFill>
                  </a:tcPr>
                </a:tc>
                <a:tc>
                  <a:txBody>
                    <a:bodyPr/>
                    <a:lstStyle/>
                    <a:p>
                      <a:pPr algn="ctr"/>
                      <a:r>
                        <a:rPr lang="ar-SA" sz="2100" b="1" kern="1200" dirty="0">
                          <a:solidFill>
                            <a:schemeClr val="bg1"/>
                          </a:solidFill>
                          <a:latin typeface="Simplified Arabic" pitchFamily="18" charset="-78"/>
                          <a:ea typeface="Mudir MT"/>
                          <a:cs typeface="Simplified Arabic" pitchFamily="18" charset="-78"/>
                        </a:rPr>
                        <a:t>البيانات الترتيبية</a:t>
                      </a:r>
                      <a:endParaRPr lang="en-GB" sz="2100" b="1" kern="1200" dirty="0">
                        <a:solidFill>
                          <a:schemeClr val="bg1"/>
                        </a:solidFill>
                        <a:latin typeface="Simplified Arabic" pitchFamily="18" charset="-78"/>
                        <a:ea typeface="Mudir MT"/>
                        <a:cs typeface="Simplified Arabic" pitchFamily="18" charset="-78"/>
                      </a:endParaRPr>
                    </a:p>
                  </a:txBody>
                  <a:tcPr marL="91437" marR="91437" marT="33524" marB="33524">
                    <a:solidFill>
                      <a:srgbClr val="C00000"/>
                    </a:solidFill>
                  </a:tcPr>
                </a:tc>
                <a:tc>
                  <a:txBody>
                    <a:bodyPr/>
                    <a:lstStyle/>
                    <a:p>
                      <a:pPr algn="ctr"/>
                      <a:r>
                        <a:rPr lang="ar-SA" sz="2100" b="1" kern="1200" dirty="0">
                          <a:solidFill>
                            <a:schemeClr val="bg1"/>
                          </a:solidFill>
                          <a:latin typeface="Simplified Arabic" pitchFamily="18" charset="-78"/>
                          <a:ea typeface="Mudir MT"/>
                          <a:cs typeface="Simplified Arabic" pitchFamily="18" charset="-78"/>
                        </a:rPr>
                        <a:t>البيانات الاسمية</a:t>
                      </a:r>
                      <a:endParaRPr lang="en-GB" sz="2100" b="1" kern="1200" dirty="0">
                        <a:solidFill>
                          <a:schemeClr val="bg1"/>
                        </a:solidFill>
                        <a:latin typeface="Simplified Arabic" pitchFamily="18" charset="-78"/>
                        <a:ea typeface="Mudir MT"/>
                        <a:cs typeface="Simplified Arabic" pitchFamily="18" charset="-78"/>
                      </a:endParaRPr>
                    </a:p>
                  </a:txBody>
                  <a:tcPr marL="91437" marR="91437" marT="33524" marB="33524">
                    <a:solidFill>
                      <a:srgbClr val="C00000"/>
                    </a:solidFill>
                  </a:tcPr>
                </a:tc>
                <a:extLst>
                  <a:ext uri="{0D108BD9-81ED-4DB2-BD59-A6C34878D82A}">
                    <a16:rowId xmlns:a16="http://schemas.microsoft.com/office/drawing/2014/main" val="10001"/>
                  </a:ext>
                </a:extLst>
              </a:tr>
              <a:tr h="3508428">
                <a:tc>
                  <a:txBody>
                    <a:bodyPr/>
                    <a:lstStyle/>
                    <a:p>
                      <a:pPr marL="342900" indent="-342900" algn="r" defTabSz="914400" rtl="1" eaLnBrk="1" latinLnBrk="0" hangingPunct="1">
                        <a:buFont typeface="Wingdings" pitchFamily="2" charset="2"/>
                        <a:buChar char="§"/>
                      </a:pPr>
                      <a:r>
                        <a:rPr lang="ar-SA" sz="2100" b="1" kern="1200" dirty="0">
                          <a:solidFill>
                            <a:srgbClr val="C00000"/>
                          </a:solidFill>
                          <a:latin typeface="Simplified Arabic" pitchFamily="18" charset="-78"/>
                          <a:ea typeface="Mudir MT"/>
                          <a:cs typeface="Simplified Arabic" pitchFamily="18" charset="-78"/>
                        </a:rPr>
                        <a:t>المسافة</a:t>
                      </a:r>
                    </a:p>
                    <a:p>
                      <a:pPr marL="342900" indent="-342900" algn="r" defTabSz="914400" rtl="1" eaLnBrk="1" latinLnBrk="0" hangingPunct="1">
                        <a:buFont typeface="Wingdings" pitchFamily="2" charset="2"/>
                        <a:buChar char="§"/>
                      </a:pPr>
                      <a:r>
                        <a:rPr lang="ar-SA" sz="2100" b="1" kern="1200" dirty="0">
                          <a:solidFill>
                            <a:srgbClr val="C00000"/>
                          </a:solidFill>
                          <a:latin typeface="Simplified Arabic" pitchFamily="18" charset="-78"/>
                          <a:ea typeface="Mudir MT"/>
                          <a:cs typeface="Simplified Arabic" pitchFamily="18" charset="-78"/>
                        </a:rPr>
                        <a:t>عدد الاطفال</a:t>
                      </a:r>
                    </a:p>
                    <a:p>
                      <a:pPr marL="342900" indent="-342900" algn="r" defTabSz="914400" rtl="1" eaLnBrk="1" latinLnBrk="0" hangingPunct="1">
                        <a:buFont typeface="Wingdings" pitchFamily="2" charset="2"/>
                        <a:buChar char="§"/>
                      </a:pPr>
                      <a:r>
                        <a:rPr lang="ar-SA" sz="2100" b="1" kern="1200" dirty="0">
                          <a:solidFill>
                            <a:srgbClr val="C00000"/>
                          </a:solidFill>
                          <a:latin typeface="Simplified Arabic" pitchFamily="18" charset="-78"/>
                          <a:ea typeface="Mudir MT"/>
                          <a:cs typeface="Simplified Arabic" pitchFamily="18" charset="-78"/>
                        </a:rPr>
                        <a:t>الوزن</a:t>
                      </a:r>
                    </a:p>
                    <a:p>
                      <a:pPr algn="r" rtl="1"/>
                      <a:r>
                        <a:rPr lang="ar-SA" sz="2100" b="1" kern="1200" dirty="0">
                          <a:solidFill>
                            <a:srgbClr val="C00000"/>
                          </a:solidFill>
                          <a:latin typeface="Simplified Arabic" pitchFamily="18" charset="-78"/>
                          <a:ea typeface="Mudir MT"/>
                          <a:cs typeface="Simplified Arabic" pitchFamily="18" charset="-78"/>
                        </a:rPr>
                        <a:t>(</a:t>
                      </a:r>
                      <a:r>
                        <a:rPr lang="ar-SA" sz="2100" b="1" kern="1200" dirty="0">
                          <a:solidFill>
                            <a:srgbClr val="0033CC"/>
                          </a:solidFill>
                          <a:latin typeface="Simplified Arabic" pitchFamily="18" charset="-78"/>
                          <a:ea typeface="Mudir MT"/>
                          <a:cs typeface="Simplified Arabic" pitchFamily="18" charset="-78"/>
                        </a:rPr>
                        <a:t>الصفر يعكس عدم توافر الصفه)</a:t>
                      </a:r>
                      <a:endParaRPr lang="en-GB" sz="2100" b="1" kern="1200" dirty="0">
                        <a:solidFill>
                          <a:srgbClr val="0033CC"/>
                        </a:solidFill>
                        <a:latin typeface="Simplified Arabic" pitchFamily="18" charset="-78"/>
                        <a:ea typeface="Mudir MT"/>
                        <a:cs typeface="Simplified Arabic" pitchFamily="18" charset="-78"/>
                      </a:endParaRPr>
                    </a:p>
                  </a:txBody>
                  <a:tcPr marL="91437" marR="91437" marT="33524" marB="33524">
                    <a:solidFill>
                      <a:schemeClr val="bg1">
                        <a:lumMod val="85000"/>
                      </a:schemeClr>
                    </a:solidFill>
                  </a:tcPr>
                </a:tc>
                <a:tc>
                  <a:txBody>
                    <a:bodyPr/>
                    <a:lstStyle/>
                    <a:p>
                      <a:pPr marL="342900" indent="-342900" algn="r" defTabSz="914400" rtl="1" eaLnBrk="1" latinLnBrk="0" hangingPunct="1">
                        <a:buFont typeface="Wingdings" pitchFamily="2" charset="2"/>
                        <a:buChar char="§"/>
                      </a:pPr>
                      <a:r>
                        <a:rPr lang="ar-SA" sz="2100" b="1" kern="1200" dirty="0">
                          <a:solidFill>
                            <a:srgbClr val="C00000"/>
                          </a:solidFill>
                          <a:latin typeface="Simplified Arabic" pitchFamily="18" charset="-78"/>
                          <a:ea typeface="Mudir MT"/>
                          <a:cs typeface="Simplified Arabic" pitchFamily="18" charset="-78"/>
                        </a:rPr>
                        <a:t>درجات الحرارة</a:t>
                      </a:r>
                    </a:p>
                    <a:p>
                      <a:pPr algn="r" rtl="1"/>
                      <a:r>
                        <a:rPr lang="ar-SA" sz="2100" b="1" kern="1200" dirty="0">
                          <a:solidFill>
                            <a:srgbClr val="0033CC"/>
                          </a:solidFill>
                          <a:latin typeface="Simplified Arabic" pitchFamily="18" charset="-78"/>
                          <a:ea typeface="Mudir MT"/>
                          <a:cs typeface="Simplified Arabic" pitchFamily="18" charset="-78"/>
                        </a:rPr>
                        <a:t>(الصفر لا يعني عدم توافر الصفه)</a:t>
                      </a:r>
                      <a:endParaRPr lang="en-GB" sz="2100" b="1" kern="1200" dirty="0">
                        <a:solidFill>
                          <a:srgbClr val="0033CC"/>
                        </a:solidFill>
                        <a:latin typeface="Simplified Arabic" pitchFamily="18" charset="-78"/>
                        <a:ea typeface="Mudir MT"/>
                        <a:cs typeface="Simplified Arabic" pitchFamily="18" charset="-78"/>
                      </a:endParaRPr>
                    </a:p>
                  </a:txBody>
                  <a:tcPr marL="91437" marR="91437" marT="33524" marB="33524">
                    <a:solidFill>
                      <a:schemeClr val="bg1">
                        <a:lumMod val="85000"/>
                      </a:schemeClr>
                    </a:solidFill>
                  </a:tcPr>
                </a:tc>
                <a:tc>
                  <a:txBody>
                    <a:bodyPr/>
                    <a:lstStyle/>
                    <a:p>
                      <a:pPr marL="342900" indent="-342900" algn="r" defTabSz="914400" rtl="1" eaLnBrk="1" latinLnBrk="0" hangingPunct="1">
                        <a:buFont typeface="Wingdings" pitchFamily="2" charset="2"/>
                        <a:buChar char="§"/>
                      </a:pPr>
                      <a:r>
                        <a:rPr lang="ar-SA" sz="2100" b="1" kern="1200" dirty="0">
                          <a:solidFill>
                            <a:srgbClr val="C00000"/>
                          </a:solidFill>
                          <a:latin typeface="Simplified Arabic" pitchFamily="18" charset="-78"/>
                          <a:ea typeface="Mudir MT"/>
                          <a:cs typeface="Simplified Arabic" pitchFamily="18" charset="-78"/>
                        </a:rPr>
                        <a:t>وصف حجم نسبي لشئ ما</a:t>
                      </a:r>
                    </a:p>
                    <a:p>
                      <a:pPr marL="0" algn="r" defTabSz="914400" rtl="1" eaLnBrk="1" latinLnBrk="0" hangingPunct="1"/>
                      <a:r>
                        <a:rPr lang="ar-SA" sz="2100" b="1" kern="1200" dirty="0">
                          <a:solidFill>
                            <a:srgbClr val="C00000"/>
                          </a:solidFill>
                          <a:latin typeface="Simplified Arabic" pitchFamily="18" charset="-78"/>
                          <a:ea typeface="Mudir MT"/>
                          <a:cs typeface="Simplified Arabic" pitchFamily="18" charset="-78"/>
                        </a:rPr>
                        <a:t>     </a:t>
                      </a:r>
                      <a:r>
                        <a:rPr lang="ar-SA" sz="2100" b="1" kern="1200" dirty="0">
                          <a:solidFill>
                            <a:srgbClr val="0033CC"/>
                          </a:solidFill>
                          <a:latin typeface="Simplified Arabic" pitchFamily="18" charset="-78"/>
                          <a:ea typeface="Mudir MT"/>
                          <a:cs typeface="Simplified Arabic" pitchFamily="18" charset="-78"/>
                        </a:rPr>
                        <a:t>كبير = </a:t>
                      </a:r>
                      <a:r>
                        <a:rPr lang="en-US" sz="2100" b="1" kern="1200" dirty="0">
                          <a:solidFill>
                            <a:srgbClr val="0033CC"/>
                          </a:solidFill>
                          <a:latin typeface="Simplified Arabic" pitchFamily="18" charset="-78"/>
                          <a:ea typeface="Mudir MT"/>
                          <a:cs typeface="Simplified Arabic" pitchFamily="18" charset="-78"/>
                        </a:rPr>
                        <a:t>A</a:t>
                      </a:r>
                      <a:endParaRPr lang="ar-SA" sz="2100" b="1" kern="1200" dirty="0">
                        <a:solidFill>
                          <a:srgbClr val="0033CC"/>
                        </a:solidFill>
                        <a:latin typeface="Simplified Arabic" pitchFamily="18" charset="-78"/>
                        <a:ea typeface="Mudir MT"/>
                        <a:cs typeface="Simplified Arabic" pitchFamily="18" charset="-78"/>
                      </a:endParaRPr>
                    </a:p>
                    <a:p>
                      <a:pPr marL="0" algn="r" defTabSz="914400" rtl="1" eaLnBrk="1" latinLnBrk="0" hangingPunct="1"/>
                      <a:r>
                        <a:rPr lang="ar-SA" sz="2100" b="1" kern="1200" dirty="0">
                          <a:solidFill>
                            <a:srgbClr val="0033CC"/>
                          </a:solidFill>
                          <a:latin typeface="Simplified Arabic" pitchFamily="18" charset="-78"/>
                          <a:ea typeface="Mudir MT"/>
                          <a:cs typeface="Simplified Arabic" pitchFamily="18" charset="-78"/>
                        </a:rPr>
                        <a:t>     وسط = </a:t>
                      </a:r>
                      <a:r>
                        <a:rPr lang="en-US" sz="2100" b="1" kern="1200" dirty="0">
                          <a:solidFill>
                            <a:srgbClr val="0033CC"/>
                          </a:solidFill>
                          <a:latin typeface="Simplified Arabic" pitchFamily="18" charset="-78"/>
                          <a:ea typeface="Mudir MT"/>
                          <a:cs typeface="Simplified Arabic" pitchFamily="18" charset="-78"/>
                        </a:rPr>
                        <a:t>B</a:t>
                      </a:r>
                    </a:p>
                    <a:p>
                      <a:pPr marL="0" algn="r" defTabSz="914400" rtl="1" eaLnBrk="1" latinLnBrk="0" hangingPunct="1"/>
                      <a:r>
                        <a:rPr lang="ar-SA" sz="2100" b="1" kern="1200" dirty="0">
                          <a:solidFill>
                            <a:srgbClr val="0033CC"/>
                          </a:solidFill>
                          <a:latin typeface="Simplified Arabic" pitchFamily="18" charset="-78"/>
                          <a:ea typeface="Mudir MT"/>
                          <a:cs typeface="Simplified Arabic" pitchFamily="18" charset="-78"/>
                        </a:rPr>
                        <a:t>     صغير = </a:t>
                      </a:r>
                      <a:r>
                        <a:rPr lang="en-US" sz="2100" b="1" kern="1200" dirty="0">
                          <a:solidFill>
                            <a:srgbClr val="0033CC"/>
                          </a:solidFill>
                          <a:latin typeface="Simplified Arabic" pitchFamily="18" charset="-78"/>
                          <a:ea typeface="Mudir MT"/>
                          <a:cs typeface="Simplified Arabic" pitchFamily="18" charset="-78"/>
                        </a:rPr>
                        <a:t>C</a:t>
                      </a:r>
                      <a:endParaRPr lang="en-GB" sz="2100" b="1" kern="1200" dirty="0">
                        <a:solidFill>
                          <a:srgbClr val="0033CC"/>
                        </a:solidFill>
                        <a:latin typeface="Simplified Arabic" pitchFamily="18" charset="-78"/>
                        <a:ea typeface="Mudir MT"/>
                        <a:cs typeface="Simplified Arabic" pitchFamily="18" charset="-78"/>
                      </a:endParaRPr>
                    </a:p>
                    <a:p>
                      <a:pPr marL="342900" indent="-342900" algn="r" defTabSz="914400" rtl="1" eaLnBrk="1" latinLnBrk="0" hangingPunct="1">
                        <a:buFont typeface="Wingdings" pitchFamily="2" charset="2"/>
                        <a:buChar char="§"/>
                      </a:pPr>
                      <a:r>
                        <a:rPr lang="ar-SA" sz="2100" b="1" kern="1200" dirty="0">
                          <a:solidFill>
                            <a:srgbClr val="C00000"/>
                          </a:solidFill>
                          <a:latin typeface="Simplified Arabic" pitchFamily="18" charset="-78"/>
                          <a:ea typeface="Mudir MT"/>
                          <a:cs typeface="Simplified Arabic" pitchFamily="18" charset="-78"/>
                        </a:rPr>
                        <a:t>مستوى الدخل</a:t>
                      </a:r>
                    </a:p>
                    <a:p>
                      <a:pPr algn="r" rtl="1"/>
                      <a:r>
                        <a:rPr lang="ar-SA" sz="2100" b="1" kern="1200" dirty="0">
                          <a:solidFill>
                            <a:srgbClr val="C00000"/>
                          </a:solidFill>
                          <a:latin typeface="Simplified Arabic" pitchFamily="18" charset="-78"/>
                          <a:ea typeface="Mudir MT"/>
                          <a:cs typeface="Simplified Arabic" pitchFamily="18" charset="-78"/>
                        </a:rPr>
                        <a:t>     </a:t>
                      </a:r>
                      <a:r>
                        <a:rPr lang="ar-SA" sz="2100" b="1" kern="1200" dirty="0">
                          <a:solidFill>
                            <a:srgbClr val="0033CC"/>
                          </a:solidFill>
                          <a:latin typeface="Simplified Arabic" pitchFamily="18" charset="-78"/>
                          <a:ea typeface="Mudir MT"/>
                          <a:cs typeface="Simplified Arabic" pitchFamily="18" charset="-78"/>
                        </a:rPr>
                        <a:t>فقير، متوسط،</a:t>
                      </a:r>
                    </a:p>
                    <a:p>
                      <a:pPr algn="r" rtl="1"/>
                      <a:r>
                        <a:rPr lang="ar-SA" sz="2100" b="1" kern="1200" dirty="0">
                          <a:solidFill>
                            <a:srgbClr val="0033CC"/>
                          </a:solidFill>
                          <a:latin typeface="Simplified Arabic" pitchFamily="18" charset="-78"/>
                          <a:ea typeface="Mudir MT"/>
                          <a:cs typeface="Simplified Arabic" pitchFamily="18" charset="-78"/>
                        </a:rPr>
                        <a:t>     غني</a:t>
                      </a:r>
                      <a:endParaRPr lang="en-US" sz="2100" b="1" kern="1200" dirty="0">
                        <a:solidFill>
                          <a:srgbClr val="0033CC"/>
                        </a:solidFill>
                        <a:latin typeface="Simplified Arabic" pitchFamily="18" charset="-78"/>
                        <a:ea typeface="Mudir MT"/>
                        <a:cs typeface="Simplified Arabic" pitchFamily="18" charset="-78"/>
                      </a:endParaRPr>
                    </a:p>
                  </a:txBody>
                  <a:tcPr marL="91437" marR="91437" marT="33524" marB="33524">
                    <a:solidFill>
                      <a:schemeClr val="bg1">
                        <a:lumMod val="85000"/>
                      </a:schemeClr>
                    </a:solidFill>
                  </a:tcPr>
                </a:tc>
                <a:tc>
                  <a:txBody>
                    <a:bodyPr/>
                    <a:lstStyle/>
                    <a:p>
                      <a:pPr marL="342900" indent="-342900" algn="r" rtl="1">
                        <a:buFont typeface="Wingdings" pitchFamily="2" charset="2"/>
                        <a:buChar char="§"/>
                      </a:pPr>
                      <a:r>
                        <a:rPr lang="ar-SA" sz="2100" b="1" kern="1200" dirty="0">
                          <a:solidFill>
                            <a:srgbClr val="C00000"/>
                          </a:solidFill>
                          <a:latin typeface="Simplified Arabic" pitchFamily="18" charset="-78"/>
                          <a:ea typeface="Mudir MT"/>
                          <a:cs typeface="Simplified Arabic" pitchFamily="18" charset="-78"/>
                        </a:rPr>
                        <a:t>متغير الجنس</a:t>
                      </a:r>
                    </a:p>
                    <a:p>
                      <a:pPr algn="r"/>
                      <a:r>
                        <a:rPr lang="ar-SA" sz="2100" b="1" kern="1200" dirty="0">
                          <a:solidFill>
                            <a:srgbClr val="0033CC"/>
                          </a:solidFill>
                          <a:latin typeface="Simplified Arabic" pitchFamily="18" charset="-78"/>
                          <a:ea typeface="Mudir MT"/>
                          <a:cs typeface="Simplified Arabic" pitchFamily="18" charset="-78"/>
                        </a:rPr>
                        <a:t>       (ذكر-انثى)</a:t>
                      </a:r>
                    </a:p>
                    <a:p>
                      <a:pPr marL="342900" indent="-342900" algn="r" defTabSz="914400" rtl="1" eaLnBrk="1" latinLnBrk="0" hangingPunct="1">
                        <a:buFont typeface="Wingdings" pitchFamily="2" charset="2"/>
                        <a:buChar char="§"/>
                      </a:pPr>
                      <a:r>
                        <a:rPr lang="ar-SA" sz="2100" b="1" kern="1200" dirty="0">
                          <a:solidFill>
                            <a:srgbClr val="C00000"/>
                          </a:solidFill>
                          <a:latin typeface="Simplified Arabic" pitchFamily="18" charset="-78"/>
                          <a:ea typeface="Mudir MT"/>
                          <a:cs typeface="Simplified Arabic" pitchFamily="18" charset="-78"/>
                        </a:rPr>
                        <a:t>الحالة الإجتماعية</a:t>
                      </a:r>
                    </a:p>
                    <a:p>
                      <a:pPr algn="r" rtl="1"/>
                      <a:r>
                        <a:rPr lang="ar-SA" sz="2100" b="1" kern="1200" dirty="0">
                          <a:solidFill>
                            <a:srgbClr val="C00000"/>
                          </a:solidFill>
                          <a:latin typeface="Simplified Arabic" pitchFamily="18" charset="-78"/>
                          <a:ea typeface="Mudir MT"/>
                          <a:cs typeface="Simplified Arabic" pitchFamily="18" charset="-78"/>
                        </a:rPr>
                        <a:t>      </a:t>
                      </a:r>
                      <a:r>
                        <a:rPr lang="ar-SA" sz="2100" b="1" kern="1200" dirty="0">
                          <a:solidFill>
                            <a:srgbClr val="0033CC"/>
                          </a:solidFill>
                          <a:latin typeface="Simplified Arabic" pitchFamily="18" charset="-78"/>
                          <a:ea typeface="Mudir MT"/>
                          <a:cs typeface="Simplified Arabic" pitchFamily="18" charset="-78"/>
                        </a:rPr>
                        <a:t>أعزب  </a:t>
                      </a:r>
                    </a:p>
                    <a:p>
                      <a:pPr algn="r" rtl="1"/>
                      <a:r>
                        <a:rPr lang="ar-SA" sz="2100" b="1" kern="1200" dirty="0">
                          <a:solidFill>
                            <a:srgbClr val="0033CC"/>
                          </a:solidFill>
                          <a:latin typeface="Simplified Arabic" pitchFamily="18" charset="-78"/>
                          <a:ea typeface="Mudir MT"/>
                          <a:cs typeface="Simplified Arabic" pitchFamily="18" charset="-78"/>
                        </a:rPr>
                        <a:t>      متزوج</a:t>
                      </a:r>
                    </a:p>
                    <a:p>
                      <a:pPr algn="r" rtl="1"/>
                      <a:r>
                        <a:rPr lang="ar-SA" sz="2100" b="1" kern="1200" dirty="0">
                          <a:solidFill>
                            <a:srgbClr val="0033CC"/>
                          </a:solidFill>
                          <a:latin typeface="Simplified Arabic" pitchFamily="18" charset="-78"/>
                          <a:ea typeface="Mudir MT"/>
                          <a:cs typeface="Simplified Arabic" pitchFamily="18" charset="-78"/>
                        </a:rPr>
                        <a:t>      مطلق</a:t>
                      </a:r>
                    </a:p>
                    <a:p>
                      <a:pPr algn="r" rtl="1"/>
                      <a:r>
                        <a:rPr lang="ar-SA" sz="2100" b="1" kern="1200" dirty="0">
                          <a:solidFill>
                            <a:srgbClr val="0033CC"/>
                          </a:solidFill>
                          <a:latin typeface="Simplified Arabic" pitchFamily="18" charset="-78"/>
                          <a:ea typeface="Mudir MT"/>
                          <a:cs typeface="Simplified Arabic" pitchFamily="18" charset="-78"/>
                        </a:rPr>
                        <a:t>      أرمل</a:t>
                      </a:r>
                      <a:endParaRPr lang="en-GB" sz="2100" b="1" kern="1200" dirty="0">
                        <a:solidFill>
                          <a:srgbClr val="0033CC"/>
                        </a:solidFill>
                        <a:latin typeface="Simplified Arabic" pitchFamily="18" charset="-78"/>
                        <a:ea typeface="Mudir MT"/>
                        <a:cs typeface="Simplified Arabic" pitchFamily="18" charset="-78"/>
                      </a:endParaRPr>
                    </a:p>
                  </a:txBody>
                  <a:tcPr marL="91437" marR="91437" marT="33524" marB="33524">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3142630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454EC422-7763-4D9C-A9E0-5290161FBC12}" type="slidenum">
              <a:rPr lang="ar-SA" sz="1200" b="1" smtClean="0">
                <a:solidFill>
                  <a:srgbClr val="FFFFFF"/>
                </a:solidFill>
                <a:latin typeface="Arial" pitchFamily="34" charset="0"/>
              </a:rPr>
              <a:pPr algn="r" eaLnBrk="1" hangingPunct="1"/>
              <a:t>25</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26627"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2662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26630"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26631"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-7  </a:t>
            </a:r>
            <a:r>
              <a:rPr lang="en-GB"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أساليب جمع البيانات</a:t>
            </a:r>
            <a:endParaRPr lang="en-GB" sz="3200" dirty="0">
              <a:solidFill>
                <a:srgbClr val="336600"/>
              </a:solidFill>
              <a:latin typeface="Modern" pitchFamily="50"/>
            </a:endParaRPr>
          </a:p>
        </p:txBody>
      </p:sp>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9152267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1BED368F-E6EA-4E1A-91AA-6274E5CF3179}" type="slidenum">
              <a:rPr lang="ar-SA" sz="1200" b="1" smtClean="0">
                <a:solidFill>
                  <a:srgbClr val="FFFFFF"/>
                </a:solidFill>
                <a:latin typeface="Arial" pitchFamily="34" charset="0"/>
              </a:rPr>
              <a:pPr algn="r" eaLnBrk="1" hangingPunct="1"/>
              <a:t>26</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27651"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2765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27654"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27655"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-7  </a:t>
            </a:r>
            <a:r>
              <a:rPr lang="en-GB"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أساليب جمع البيانات</a:t>
            </a:r>
            <a:endParaRPr lang="en-GB" sz="3200" dirty="0">
              <a:solidFill>
                <a:srgbClr val="336600"/>
              </a:solidFill>
              <a:latin typeface="Modern" pitchFamily="50"/>
            </a:endParaRPr>
          </a:p>
          <a:p>
            <a:pPr fontAlgn="base">
              <a:spcBef>
                <a:spcPts val="1800"/>
              </a:spcBef>
              <a:spcAft>
                <a:spcPct val="0"/>
              </a:spcAft>
              <a:defRPr/>
            </a:pPr>
            <a:endParaRPr lang="en-GB" sz="3200" dirty="0">
              <a:solidFill>
                <a:srgbClr val="336600"/>
              </a:solidFill>
              <a:latin typeface="Modern" pitchFamily="50"/>
            </a:endParaRPr>
          </a:p>
        </p:txBody>
      </p:sp>
      <p:sp>
        <p:nvSpPr>
          <p:cNvPr id="3" name="Rectangle 2"/>
          <p:cNvSpPr/>
          <p:nvPr/>
        </p:nvSpPr>
        <p:spPr>
          <a:xfrm>
            <a:off x="1295400" y="1460500"/>
            <a:ext cx="4902200" cy="584200"/>
          </a:xfrm>
          <a:prstGeom prst="rect">
            <a:avLst/>
          </a:prstGeom>
        </p:spPr>
        <p:txBody>
          <a:bodyPr>
            <a:spAutoFit/>
          </a:bodyPr>
          <a:lstStyle/>
          <a:p>
            <a:pPr rtl="0" fontAlgn="base">
              <a:spcBef>
                <a:spcPct val="0"/>
              </a:spcBef>
              <a:spcAft>
                <a:spcPct val="0"/>
              </a:spcAft>
              <a:defRPr/>
            </a:pP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الأسلوب التجريبي</a:t>
            </a:r>
            <a:endPar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27658" name="Rectangle 3"/>
          <p:cNvSpPr>
            <a:spLocks noChangeArrowheads="1"/>
          </p:cNvSpPr>
          <p:nvPr/>
        </p:nvSpPr>
        <p:spPr bwMode="auto">
          <a:xfrm>
            <a:off x="504825" y="2405063"/>
            <a:ext cx="80295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spcBef>
                <a:spcPct val="0"/>
              </a:spcBef>
              <a:spcAft>
                <a:spcPts val="1800"/>
              </a:spcAft>
              <a:buFont typeface="Wingdings" pitchFamily="2" charset="2"/>
              <a:buChar char="§"/>
            </a:pPr>
            <a:r>
              <a:rPr lang="ar-SA" sz="3200">
                <a:solidFill>
                  <a:srgbClr val="3333CC"/>
                </a:solidFill>
                <a:latin typeface="Simplified Arabic" pitchFamily="18" charset="-78"/>
                <a:ea typeface="Mudir MT" pitchFamily="2" charset="-78"/>
                <a:cs typeface="Simplified Arabic" pitchFamily="18" charset="-78"/>
              </a:rPr>
              <a:t>يتم الحصول على البيانات عن طريق المشاهدة لنتائج  تجربة تم تصميمها، مثل التجارب الزراعية والتجارب الطبية. </a:t>
            </a:r>
          </a:p>
        </p:txBody>
      </p:sp>
    </p:spTree>
    <p:extLst>
      <p:ext uri="{BB962C8B-B14F-4D97-AF65-F5344CB8AC3E}">
        <p14:creationId xmlns:p14="http://schemas.microsoft.com/office/powerpoint/2010/main" val="338650056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5312D1A9-35DF-493E-B6BF-5ABC3C0D38CD}" type="slidenum">
              <a:rPr lang="ar-SA" sz="1200" b="1" smtClean="0">
                <a:solidFill>
                  <a:srgbClr val="FFFFFF"/>
                </a:solidFill>
                <a:latin typeface="Arial" pitchFamily="34" charset="0"/>
              </a:rPr>
              <a:pPr algn="r" eaLnBrk="1" hangingPunct="1"/>
              <a:t>27</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28675"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2867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28678"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28679"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-7  </a:t>
            </a:r>
            <a:r>
              <a:rPr lang="en-GB"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أساليب جمع البيانات</a:t>
            </a:r>
            <a:endParaRPr lang="en-GB" sz="3200" dirty="0">
              <a:solidFill>
                <a:srgbClr val="336600"/>
              </a:solidFill>
              <a:latin typeface="Modern" pitchFamily="50"/>
            </a:endParaRPr>
          </a:p>
          <a:p>
            <a:pPr fontAlgn="base">
              <a:spcBef>
                <a:spcPts val="1800"/>
              </a:spcBef>
              <a:spcAft>
                <a:spcPct val="0"/>
              </a:spcAft>
              <a:defRPr/>
            </a:pPr>
            <a:endParaRPr lang="en-GB" sz="3200" dirty="0">
              <a:solidFill>
                <a:srgbClr val="336600"/>
              </a:solidFill>
              <a:latin typeface="Modern" pitchFamily="50"/>
            </a:endParaRPr>
          </a:p>
        </p:txBody>
      </p:sp>
      <p:graphicFrame>
        <p:nvGraphicFramePr>
          <p:cNvPr id="7" name="Diagram 6"/>
          <p:cNvGraphicFramePr/>
          <p:nvPr/>
        </p:nvGraphicFramePr>
        <p:xfrm>
          <a:off x="127000" y="889000"/>
          <a:ext cx="8610600" cy="5321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5026106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1D4B1C91-D937-4303-A516-CD97491F0FAE}" type="slidenum">
              <a:rPr lang="ar-SA" sz="1200" b="1" smtClean="0">
                <a:solidFill>
                  <a:srgbClr val="FFFFFF"/>
                </a:solidFill>
                <a:latin typeface="Arial" pitchFamily="34" charset="0"/>
              </a:rPr>
              <a:pPr algn="r" eaLnBrk="1" hangingPunct="1"/>
              <a:t>28</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2969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2970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2970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2970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GB"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-8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تعريف العينة</a:t>
            </a:r>
            <a:endParaRPr lang="en-GB" sz="3200" dirty="0">
              <a:solidFill>
                <a:srgbClr val="336600"/>
              </a:solidFill>
              <a:latin typeface="Modern" pitchFamily="50"/>
            </a:endParaRPr>
          </a:p>
        </p:txBody>
      </p:sp>
      <p:sp>
        <p:nvSpPr>
          <p:cNvPr id="29705" name="Rectangle 2"/>
          <p:cNvSpPr>
            <a:spLocks noChangeArrowheads="1"/>
          </p:cNvSpPr>
          <p:nvPr/>
        </p:nvSpPr>
        <p:spPr bwMode="auto">
          <a:xfrm>
            <a:off x="889000" y="1973263"/>
            <a:ext cx="79121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150000"/>
              </a:lnSpc>
              <a:spcBef>
                <a:spcPct val="0"/>
              </a:spcBef>
              <a:spcAft>
                <a:spcPts val="600"/>
              </a:spcAft>
            </a:pPr>
            <a:r>
              <a:rPr lang="ar-SA" sz="2800">
                <a:solidFill>
                  <a:srgbClr val="3333CC"/>
                </a:solidFill>
                <a:latin typeface="Simplified Arabic" pitchFamily="18" charset="-78"/>
                <a:ea typeface="Mudir MT" pitchFamily="2" charset="-78"/>
                <a:cs typeface="Simplified Arabic" pitchFamily="18" charset="-78"/>
              </a:rPr>
              <a:t>العينة هي </a:t>
            </a:r>
            <a:r>
              <a:rPr lang="ar-SA" sz="2800" b="1">
                <a:solidFill>
                  <a:srgbClr val="FF0000"/>
                </a:solidFill>
                <a:latin typeface="Simplified Arabic" pitchFamily="18" charset="-78"/>
                <a:ea typeface="Mudir MT" pitchFamily="2" charset="-78"/>
                <a:cs typeface="Simplified Arabic" pitchFamily="18" charset="-78"/>
              </a:rPr>
              <a:t>جزء</a:t>
            </a:r>
            <a:r>
              <a:rPr lang="ar-SA" sz="2800">
                <a:solidFill>
                  <a:srgbClr val="3333CC"/>
                </a:solidFill>
                <a:latin typeface="Simplified Arabic" pitchFamily="18" charset="-78"/>
                <a:ea typeface="Mudir MT" pitchFamily="2" charset="-78"/>
                <a:cs typeface="Simplified Arabic" pitchFamily="18" charset="-78"/>
              </a:rPr>
              <a:t> من مجتمع الدراسة وتحمل صفاته وخصائصه.  وتسمى عملية الاختيار للعينة </a:t>
            </a:r>
            <a:r>
              <a:rPr lang="ar-SA" sz="2800" b="1">
                <a:solidFill>
                  <a:srgbClr val="FF0000"/>
                </a:solidFill>
                <a:latin typeface="Simplified Arabic" pitchFamily="18" charset="-78"/>
                <a:ea typeface="Mudir MT" pitchFamily="2" charset="-78"/>
                <a:cs typeface="Simplified Arabic" pitchFamily="18" charset="-78"/>
              </a:rPr>
              <a:t>بالمعاينة</a:t>
            </a:r>
            <a:r>
              <a:rPr lang="ar-SA" sz="2800">
                <a:solidFill>
                  <a:srgbClr val="3333CC"/>
                </a:solidFill>
                <a:latin typeface="Simplified Arabic" pitchFamily="18" charset="-78"/>
                <a:ea typeface="Mudir MT" pitchFamily="2" charset="-78"/>
                <a:cs typeface="Simplified Arabic" pitchFamily="18" charset="-78"/>
              </a:rPr>
              <a:t>.</a:t>
            </a:r>
            <a:endParaRPr lang="en-GB" sz="2800">
              <a:solidFill>
                <a:srgbClr val="3333CC"/>
              </a:solidFill>
              <a:latin typeface="Simplified Arabic" pitchFamily="18" charset="-78"/>
              <a:ea typeface="Mudir MT" pitchFamily="2" charset="-78"/>
              <a:cs typeface="Simplified Arabic" pitchFamily="18" charset="-78"/>
            </a:endParaRPr>
          </a:p>
        </p:txBody>
      </p:sp>
    </p:spTree>
    <p:extLst>
      <p:ext uri="{BB962C8B-B14F-4D97-AF65-F5344CB8AC3E}">
        <p14:creationId xmlns:p14="http://schemas.microsoft.com/office/powerpoint/2010/main" val="58883826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0E11F849-AAE2-472C-A77E-D01245D08979}" type="slidenum">
              <a:rPr lang="ar-SA" sz="1200" b="1" smtClean="0">
                <a:solidFill>
                  <a:srgbClr val="FFFFFF"/>
                </a:solidFill>
                <a:latin typeface="Arial" pitchFamily="34" charset="0"/>
              </a:rPr>
              <a:pPr algn="r" eaLnBrk="1" hangingPunct="1"/>
              <a:t>29</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30723"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3072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30726"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30727"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GB"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-8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العينات</a:t>
            </a:r>
            <a:endParaRPr lang="en-GB" sz="3200" dirty="0">
              <a:solidFill>
                <a:srgbClr val="336600"/>
              </a:solidFill>
              <a:latin typeface="Modern" pitchFamily="50"/>
            </a:endParaRPr>
          </a:p>
          <a:p>
            <a:pPr fontAlgn="base">
              <a:spcBef>
                <a:spcPts val="1800"/>
              </a:spcBef>
              <a:spcAft>
                <a:spcPct val="0"/>
              </a:spcAft>
              <a:defRPr/>
            </a:pPr>
            <a:endParaRPr lang="en-GB" sz="3200" dirty="0">
              <a:solidFill>
                <a:srgbClr val="336600"/>
              </a:solidFill>
              <a:latin typeface="Modern" pitchFamily="50"/>
            </a:endParaRPr>
          </a:p>
        </p:txBody>
      </p:sp>
      <p:sp>
        <p:nvSpPr>
          <p:cNvPr id="2" name="Rectangle 1"/>
          <p:cNvSpPr/>
          <p:nvPr/>
        </p:nvSpPr>
        <p:spPr>
          <a:xfrm>
            <a:off x="2998788" y="1371600"/>
            <a:ext cx="5080000" cy="584200"/>
          </a:xfrm>
          <a:prstGeom prst="rect">
            <a:avLst/>
          </a:prstGeom>
        </p:spPr>
        <p:txBody>
          <a:bodyPr wrap="none">
            <a:spAutoFit/>
          </a:bodyPr>
          <a:lstStyle/>
          <a:p>
            <a:pPr algn="just" fontAlgn="base">
              <a:spcBef>
                <a:spcPct val="0"/>
              </a:spcBef>
              <a:spcAft>
                <a:spcPct val="0"/>
              </a:spcAft>
              <a:defRPr/>
            </a:pP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أهم اسباب اللجوء إلى استخدام العينة</a:t>
            </a:r>
            <a:endParaRPr lang="en-GB" sz="3200" dirty="0">
              <a:solidFill>
                <a:srgbClr val="336600"/>
              </a:solidFill>
              <a:latin typeface="Modern" pitchFamily="50"/>
            </a:endParaRPr>
          </a:p>
        </p:txBody>
      </p:sp>
      <p:sp>
        <p:nvSpPr>
          <p:cNvPr id="30730" name="Rectangle 2"/>
          <p:cNvSpPr>
            <a:spLocks noChangeArrowheads="1"/>
          </p:cNvSpPr>
          <p:nvPr/>
        </p:nvSpPr>
        <p:spPr bwMode="auto">
          <a:xfrm>
            <a:off x="685800" y="2052638"/>
            <a:ext cx="80645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spcBef>
                <a:spcPct val="0"/>
              </a:spcBef>
              <a:spcAft>
                <a:spcPct val="0"/>
              </a:spcAft>
              <a:buFont typeface="Wingdings" pitchFamily="2" charset="2"/>
              <a:buChar char="ü"/>
            </a:pPr>
            <a:r>
              <a:rPr lang="ar-SA" sz="2800">
                <a:solidFill>
                  <a:srgbClr val="3333CC"/>
                </a:solidFill>
                <a:latin typeface="Simplified Arabic" pitchFamily="18" charset="-78"/>
                <a:ea typeface="Mudir MT" pitchFamily="2" charset="-78"/>
                <a:cs typeface="Simplified Arabic" pitchFamily="18" charset="-78"/>
              </a:rPr>
              <a:t>تعذر الوصول إلى جميع أفراد المجتمع.</a:t>
            </a:r>
            <a:endParaRPr lang="en-GB" sz="2800">
              <a:solidFill>
                <a:srgbClr val="3333CC"/>
              </a:solidFill>
              <a:latin typeface="Simplified Arabic" pitchFamily="18" charset="-78"/>
              <a:ea typeface="Mudir MT" pitchFamily="2" charset="-78"/>
              <a:cs typeface="Simplified Arabic" pitchFamily="18" charset="-78"/>
            </a:endParaRPr>
          </a:p>
          <a:p>
            <a:pPr marL="457200" indent="-457200" algn="just" fontAlgn="base">
              <a:spcBef>
                <a:spcPct val="0"/>
              </a:spcBef>
              <a:spcAft>
                <a:spcPct val="0"/>
              </a:spcAft>
              <a:buFont typeface="Wingdings" pitchFamily="2" charset="2"/>
              <a:buChar char="ü"/>
            </a:pPr>
            <a:r>
              <a:rPr lang="ar-SA" sz="2800">
                <a:solidFill>
                  <a:srgbClr val="3333CC"/>
                </a:solidFill>
                <a:latin typeface="Simplified Arabic" pitchFamily="18" charset="-78"/>
                <a:ea typeface="Mudir MT" pitchFamily="2" charset="-78"/>
                <a:cs typeface="Simplified Arabic" pitchFamily="18" charset="-78"/>
              </a:rPr>
              <a:t>تلف عناصر المجتمع نتيجة أخذ المشاهدات.</a:t>
            </a:r>
          </a:p>
          <a:p>
            <a:pPr marL="457200" indent="-457200" algn="just" fontAlgn="base">
              <a:spcBef>
                <a:spcPct val="0"/>
              </a:spcBef>
              <a:spcAft>
                <a:spcPct val="0"/>
              </a:spcAft>
              <a:buFont typeface="Wingdings" pitchFamily="2" charset="2"/>
              <a:buChar char="ü"/>
            </a:pPr>
            <a:r>
              <a:rPr lang="ar-SA" sz="2800">
                <a:solidFill>
                  <a:srgbClr val="3333CC"/>
                </a:solidFill>
                <a:latin typeface="Simplified Arabic" pitchFamily="18" charset="-78"/>
                <a:ea typeface="Mudir MT" pitchFamily="2" charset="-78"/>
                <a:cs typeface="Simplified Arabic" pitchFamily="18" charset="-78"/>
              </a:rPr>
              <a:t>تقييد الدراسة بمقدار محدد من تكاليف و الزمن و الجهد المخصص لإنجازها.</a:t>
            </a:r>
            <a:endParaRPr lang="en-GB" sz="2800">
              <a:solidFill>
                <a:srgbClr val="3333CC"/>
              </a:solidFill>
              <a:latin typeface="Simplified Arabic" pitchFamily="18" charset="-78"/>
              <a:ea typeface="Mudir MT" pitchFamily="2" charset="-78"/>
              <a:cs typeface="Simplified Arabic" pitchFamily="18" charset="-78"/>
            </a:endParaRPr>
          </a:p>
          <a:p>
            <a:pPr marL="457200" indent="-457200" algn="just" fontAlgn="base">
              <a:spcBef>
                <a:spcPct val="0"/>
              </a:spcBef>
              <a:spcAft>
                <a:spcPct val="0"/>
              </a:spcAft>
              <a:buFont typeface="Wingdings" pitchFamily="2" charset="2"/>
              <a:buChar char="ü"/>
            </a:pPr>
            <a:r>
              <a:rPr lang="ar-SA" sz="2800">
                <a:solidFill>
                  <a:srgbClr val="3333CC"/>
                </a:solidFill>
                <a:latin typeface="Simplified Arabic" pitchFamily="18" charset="-78"/>
                <a:ea typeface="Mudir MT" pitchFamily="2" charset="-78"/>
                <a:cs typeface="Simplified Arabic" pitchFamily="18" charset="-78"/>
              </a:rPr>
              <a:t>نتائج العينة تكون كافية للاستدلال على المجتمع.</a:t>
            </a:r>
            <a:endParaRPr lang="en-GB" sz="2800">
              <a:solidFill>
                <a:srgbClr val="3333CC"/>
              </a:solidFill>
              <a:latin typeface="Simplified Arabic" pitchFamily="18" charset="-78"/>
              <a:ea typeface="Mudir MT" pitchFamily="2" charset="-78"/>
              <a:cs typeface="Simplified Arabic" pitchFamily="18" charset="-78"/>
            </a:endParaRPr>
          </a:p>
        </p:txBody>
      </p:sp>
    </p:spTree>
    <p:extLst>
      <p:ext uri="{BB962C8B-B14F-4D97-AF65-F5344CB8AC3E}">
        <p14:creationId xmlns:p14="http://schemas.microsoft.com/office/powerpoint/2010/main" val="416338115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6279CFFA-CA98-4933-B004-E76C21203F0E}" type="slidenum">
              <a:rPr lang="ar-SA" sz="1200" b="1" smtClean="0">
                <a:solidFill>
                  <a:srgbClr val="FFFFFF"/>
                </a:solidFill>
                <a:latin typeface="Arial" pitchFamily="34" charset="0"/>
              </a:rPr>
              <a:pPr algn="r" eaLnBrk="1" hangingPunct="1"/>
              <a:t>3</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409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410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410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410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6" name="Rectangle 16"/>
          <p:cNvSpPr>
            <a:spLocks noChangeArrowheads="1"/>
          </p:cNvSpPr>
          <p:nvPr/>
        </p:nvSpPr>
        <p:spPr bwMode="auto">
          <a:xfrm>
            <a:off x="1066800" y="279400"/>
            <a:ext cx="8077200" cy="1003300"/>
          </a:xfrm>
          <a:prstGeom prst="rect">
            <a:avLst/>
          </a:prstGeom>
          <a:solidFill>
            <a:schemeClr val="accent6">
              <a:lumMod val="20000"/>
              <a:lumOff val="80000"/>
            </a:schemeClr>
          </a:solidFill>
          <a:ln w="12700" cap="sq">
            <a:noFill/>
            <a:miter lim="800000"/>
            <a:headEnd type="none" w="sm" len="sm"/>
            <a:tailEnd type="none" w="sm" len="sm"/>
          </a:ln>
          <a:effectLst/>
        </p:spPr>
        <p:txBody>
          <a:bodyPr wrap="none" anchor="ctr"/>
          <a:lstStyle/>
          <a:p>
            <a:pPr algn="ctr" rtl="0" fontAlgn="base">
              <a:spcBef>
                <a:spcPct val="0"/>
              </a:spcBef>
              <a:spcAft>
                <a:spcPct val="0"/>
              </a:spcAft>
              <a:defRPr/>
            </a:pPr>
            <a:endParaRPr lang="en-US" dirty="0">
              <a:solidFill>
                <a:srgbClr val="FFFFFF"/>
              </a:solidFill>
              <a:latin typeface="Arial" charset="0"/>
              <a:cs typeface="Arial" charset="0"/>
            </a:endParaRPr>
          </a:p>
        </p:txBody>
      </p:sp>
      <p:pic>
        <p:nvPicPr>
          <p:cNvPr id="4105" name="Picture 4" descr="AG00360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9063" y="5229225"/>
            <a:ext cx="1028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nvGraphicFramePr>
        <p:xfrm>
          <a:off x="314325" y="1877436"/>
          <a:ext cx="8080374" cy="35962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3"/>
          <p:cNvSpPr/>
          <p:nvPr/>
        </p:nvSpPr>
        <p:spPr>
          <a:xfrm>
            <a:off x="3986715" y="274935"/>
            <a:ext cx="2161169"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fontAlgn="base">
              <a:spcBef>
                <a:spcPct val="0"/>
              </a:spcBef>
              <a:spcAft>
                <a:spcPct val="0"/>
              </a:spcAft>
              <a:defRPr/>
            </a:pPr>
            <a:r>
              <a:rPr lang="ar-SA" sz="6000" b="1"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latin typeface="Arabic Typesetting" pitchFamily="66" charset="-78"/>
                <a:cs typeface="Arabic Typesetting" pitchFamily="66" charset="-78"/>
              </a:rPr>
              <a:t>هدف المقرر</a:t>
            </a:r>
            <a:endParaRPr lang="en-GB" sz="6000" b="1"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latin typeface="Modern" pitchFamily="50"/>
            </a:endParaRPr>
          </a:p>
        </p:txBody>
      </p:sp>
      <p:sp>
        <p:nvSpPr>
          <p:cNvPr id="2" name="TextBox 1"/>
          <p:cNvSpPr txBox="1"/>
          <p:nvPr/>
        </p:nvSpPr>
        <p:spPr>
          <a:xfrm>
            <a:off x="914400" y="2819400"/>
            <a:ext cx="677108" cy="1828800"/>
          </a:xfrm>
          <a:prstGeom prst="rect">
            <a:avLst/>
          </a:prstGeom>
          <a:noFill/>
        </p:spPr>
        <p:txBody>
          <a:bodyPr vert="vert270">
            <a:spAutoFit/>
          </a:bodyPr>
          <a:lstStyle/>
          <a:p>
            <a:pPr fontAlgn="base">
              <a:spcBef>
                <a:spcPct val="0"/>
              </a:spcBef>
              <a:spcAft>
                <a:spcPct val="0"/>
              </a:spcAft>
              <a:defRPr/>
            </a:pPr>
            <a:r>
              <a:rPr lang="ar-SA" sz="3200" b="1" dirty="0">
                <a:solidFill>
                  <a:srgbClr val="FFFFFF"/>
                </a:solidFill>
                <a:latin typeface="Modern" pitchFamily="50"/>
              </a:rPr>
              <a:t>كمي </a:t>
            </a:r>
            <a:r>
              <a:rPr lang="en-US" sz="3200" b="1" dirty="0">
                <a:solidFill>
                  <a:srgbClr val="FFFFFF"/>
                </a:solidFill>
                <a:latin typeface="Modern" pitchFamily="50"/>
              </a:rPr>
              <a:t>537</a:t>
            </a:r>
            <a:endParaRPr lang="en-GB" sz="3200" b="1" dirty="0">
              <a:solidFill>
                <a:srgbClr val="FFFFFF"/>
              </a:solidFill>
              <a:latin typeface="Modern" pitchFamily="50"/>
            </a:endParaRPr>
          </a:p>
        </p:txBody>
      </p:sp>
      <p:sp>
        <p:nvSpPr>
          <p:cNvPr id="3" name="Rectangle 2"/>
          <p:cNvSpPr/>
          <p:nvPr/>
        </p:nvSpPr>
        <p:spPr bwMode="auto">
          <a:xfrm>
            <a:off x="8572500" y="1854200"/>
            <a:ext cx="406400" cy="3670300"/>
          </a:xfrm>
          <a:prstGeom prst="rect">
            <a:avLst/>
          </a:prstGeom>
          <a:solidFill>
            <a:srgbClr val="0033CC"/>
          </a:solidFill>
          <a:ln w="12700" cap="sq" cmpd="sng" algn="ctr">
            <a:solidFill>
              <a:schemeClr val="tx1"/>
            </a:solidFill>
            <a:prstDash val="solid"/>
            <a:round/>
            <a:headEnd type="none" w="sm" len="sm"/>
            <a:tailEnd type="none" w="sm" len="sm"/>
          </a:ln>
          <a:effectLst/>
        </p:spPr>
        <p:txBody>
          <a:bodyPr vert="vert270"/>
          <a:lstStyle/>
          <a:p>
            <a:pPr marL="144000" algn="ctr" fontAlgn="base">
              <a:spcBef>
                <a:spcPct val="0"/>
              </a:spcBef>
              <a:spcAft>
                <a:spcPts val="1200"/>
              </a:spcAft>
              <a:defRPr/>
            </a:pPr>
            <a:endParaRPr lang="en-GB" sz="2800" b="1" dirty="0">
              <a:solidFill>
                <a:srgbClr val="FFFFFF"/>
              </a:solidFill>
              <a:latin typeface="Modern" pitchFamily="50"/>
              <a:ea typeface="Mudir MT"/>
              <a:cs typeface="Mudir MT"/>
            </a:endParaRPr>
          </a:p>
        </p:txBody>
      </p:sp>
      <p:sp>
        <p:nvSpPr>
          <p:cNvPr id="17" name="Rectangle 16"/>
          <p:cNvSpPr/>
          <p:nvPr/>
        </p:nvSpPr>
        <p:spPr bwMode="auto">
          <a:xfrm>
            <a:off x="8432800" y="1866900"/>
            <a:ext cx="406400" cy="3670300"/>
          </a:xfrm>
          <a:prstGeom prst="rect">
            <a:avLst/>
          </a:prstGeom>
          <a:solidFill>
            <a:srgbClr val="0033CC"/>
          </a:solidFill>
          <a:ln w="12700" cap="sq" cmpd="sng" algn="ctr">
            <a:noFill/>
            <a:prstDash val="solid"/>
            <a:round/>
            <a:headEnd type="none" w="sm" len="sm"/>
            <a:tailEnd type="none" w="sm" len="sm"/>
          </a:ln>
          <a:effectLst/>
        </p:spPr>
        <p:txBody>
          <a:bodyPr vert="vert270"/>
          <a:lstStyle/>
          <a:p>
            <a:pPr marL="144000" algn="ctr" fontAlgn="base">
              <a:spcBef>
                <a:spcPct val="0"/>
              </a:spcBef>
              <a:spcAft>
                <a:spcPts val="1200"/>
              </a:spcAft>
              <a:defRPr/>
            </a:pPr>
            <a:r>
              <a:rPr lang="ar-SA" sz="2800" b="1" dirty="0">
                <a:solidFill>
                  <a:srgbClr val="FFFFFF"/>
                </a:solidFill>
                <a:latin typeface="Modern" pitchFamily="50"/>
                <a:ea typeface="Mudir MT"/>
                <a:cs typeface="Mudir MT"/>
              </a:rPr>
              <a:t>الأساليب الكمية في الإدارة</a:t>
            </a:r>
            <a:endParaRPr lang="en-GB" sz="2800" b="1" dirty="0">
              <a:solidFill>
                <a:srgbClr val="FFFFFF"/>
              </a:solidFill>
              <a:latin typeface="Modern" pitchFamily="50"/>
              <a:ea typeface="Mudir MT"/>
              <a:cs typeface="Mudir MT"/>
            </a:endParaRPr>
          </a:p>
        </p:txBody>
      </p:sp>
    </p:spTree>
    <p:extLst>
      <p:ext uri="{BB962C8B-B14F-4D97-AF65-F5344CB8AC3E}">
        <p14:creationId xmlns:p14="http://schemas.microsoft.com/office/powerpoint/2010/main" val="94586086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9C83A1A9-AF0E-4FA0-BBFD-2AE8C36DEDE1}" type="slidenum">
              <a:rPr lang="ar-SA" sz="1200" b="1" smtClean="0">
                <a:solidFill>
                  <a:srgbClr val="FFFFFF"/>
                </a:solidFill>
                <a:latin typeface="Arial" pitchFamily="34" charset="0"/>
              </a:rPr>
              <a:pPr algn="r" eaLnBrk="1" hangingPunct="1"/>
              <a:t>30</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31747"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3174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31750"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31751"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GB"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-8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أنواع العينات</a:t>
            </a:r>
            <a:endParaRPr lang="en-GB" sz="3200" dirty="0">
              <a:solidFill>
                <a:srgbClr val="336600"/>
              </a:solidFill>
              <a:latin typeface="Modern" pitchFamily="50"/>
            </a:endParaRPr>
          </a:p>
          <a:p>
            <a:pPr fontAlgn="base">
              <a:spcBef>
                <a:spcPts val="1800"/>
              </a:spcBef>
              <a:spcAft>
                <a:spcPct val="0"/>
              </a:spcAft>
              <a:defRPr/>
            </a:pPr>
            <a:endParaRPr lang="en-GB" sz="3200" dirty="0">
              <a:solidFill>
                <a:srgbClr val="336600"/>
              </a:solidFill>
              <a:latin typeface="Modern" pitchFamily="50"/>
            </a:endParaRPr>
          </a:p>
        </p:txBody>
      </p:sp>
      <p:sp>
        <p:nvSpPr>
          <p:cNvPr id="2" name="Rectangle 1"/>
          <p:cNvSpPr/>
          <p:nvPr/>
        </p:nvSpPr>
        <p:spPr>
          <a:xfrm>
            <a:off x="342900" y="1519238"/>
            <a:ext cx="8534400" cy="4645025"/>
          </a:xfrm>
          <a:prstGeom prst="rect">
            <a:avLst/>
          </a:prstGeom>
        </p:spPr>
        <p:txBody>
          <a:bodyPr>
            <a:spAutoFit/>
          </a:bodyPr>
          <a:lstStyle/>
          <a:p>
            <a:pPr marL="609600" indent="-609600" algn="just" fontAlgn="base">
              <a:lnSpc>
                <a:spcPct val="90000"/>
              </a:lnSpc>
              <a:spcBef>
                <a:spcPct val="0"/>
              </a:spcBef>
              <a:spcAft>
                <a:spcPct val="0"/>
              </a:spcAft>
              <a:defRPr/>
            </a:pPr>
            <a:r>
              <a:rPr lang="ar-SA" sz="28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العينة العشوائية:</a:t>
            </a:r>
          </a:p>
          <a:p>
            <a:pPr marL="457200" indent="-457200" algn="just" fontAlgn="base">
              <a:spcBef>
                <a:spcPts val="1200"/>
              </a:spcBef>
              <a:spcAft>
                <a:spcPts val="600"/>
              </a:spcAft>
              <a:buFont typeface="Wingdings" pitchFamily="2" charset="2"/>
              <a:buChar char="ü"/>
              <a:defRPr/>
            </a:pPr>
            <a:r>
              <a:rPr lang="ar-SA" sz="2800" dirty="0">
                <a:solidFill>
                  <a:srgbClr val="3333CC"/>
                </a:solidFill>
                <a:latin typeface="Simplified Arabic" pitchFamily="18" charset="-78"/>
                <a:ea typeface="Mudir MT"/>
                <a:cs typeface="Simplified Arabic" pitchFamily="18" charset="-78"/>
              </a:rPr>
              <a:t>هي عملية اختيار المفردات بطريقة تمنح تكافؤ الفرص  لكل الوحدات (المفردات)  المكونة للمجتمع محل الدراسة.</a:t>
            </a:r>
            <a:endParaRPr lang="en-GB" sz="2800" dirty="0">
              <a:solidFill>
                <a:srgbClr val="3333CC"/>
              </a:solidFill>
              <a:latin typeface="Simplified Arabic" pitchFamily="18" charset="-78"/>
              <a:ea typeface="Mudir MT"/>
              <a:cs typeface="Simplified Arabic" pitchFamily="18" charset="-78"/>
            </a:endParaRPr>
          </a:p>
          <a:p>
            <a:pPr marL="457200" indent="-457200" algn="just" fontAlgn="base">
              <a:spcBef>
                <a:spcPts val="1200"/>
              </a:spcBef>
              <a:spcAft>
                <a:spcPts val="600"/>
              </a:spcAft>
              <a:buFont typeface="Wingdings" pitchFamily="2" charset="2"/>
              <a:buChar char="ü"/>
              <a:defRPr/>
            </a:pPr>
            <a:r>
              <a:rPr lang="ar-SA" sz="2800" dirty="0">
                <a:solidFill>
                  <a:srgbClr val="3333CC"/>
                </a:solidFill>
                <a:latin typeface="Simplified Arabic" pitchFamily="18" charset="-78"/>
                <a:ea typeface="Mudir MT"/>
                <a:cs typeface="Simplified Arabic" pitchFamily="18" charset="-78"/>
              </a:rPr>
              <a:t>من أنواع العينة العشوائية: العينة العشوائية </a:t>
            </a:r>
            <a:r>
              <a:rPr lang="ar-SA" sz="2800" b="1" dirty="0">
                <a:solidFill>
                  <a:srgbClr val="FF0000"/>
                </a:solidFill>
                <a:latin typeface="Simplified Arabic" pitchFamily="18" charset="-78"/>
                <a:ea typeface="Mudir MT"/>
                <a:cs typeface="Simplified Arabic" pitchFamily="18" charset="-78"/>
              </a:rPr>
              <a:t>البسيطة</a:t>
            </a:r>
            <a:r>
              <a:rPr lang="ar-SA" sz="2800" dirty="0">
                <a:solidFill>
                  <a:srgbClr val="3333CC"/>
                </a:solidFill>
                <a:latin typeface="Simplified Arabic" pitchFamily="18" charset="-78"/>
                <a:ea typeface="Mudir MT"/>
                <a:cs typeface="Simplified Arabic" pitchFamily="18" charset="-78"/>
              </a:rPr>
              <a:t>، العينة العشوائية </a:t>
            </a:r>
            <a:r>
              <a:rPr lang="ar-SA" sz="2800" b="1" dirty="0">
                <a:solidFill>
                  <a:srgbClr val="FF0000"/>
                </a:solidFill>
                <a:latin typeface="Simplified Arabic" pitchFamily="18" charset="-78"/>
                <a:ea typeface="Mudir MT"/>
                <a:cs typeface="Simplified Arabic" pitchFamily="18" charset="-78"/>
              </a:rPr>
              <a:t>الطبقية</a:t>
            </a:r>
            <a:r>
              <a:rPr lang="ar-SA" sz="2800" dirty="0">
                <a:solidFill>
                  <a:srgbClr val="3333CC"/>
                </a:solidFill>
                <a:latin typeface="Simplified Arabic" pitchFamily="18" charset="-78"/>
                <a:ea typeface="Mudir MT"/>
                <a:cs typeface="Simplified Arabic" pitchFamily="18" charset="-78"/>
              </a:rPr>
              <a:t>، العينة العشوائية </a:t>
            </a:r>
            <a:r>
              <a:rPr lang="ar-SA" sz="2800" b="1" dirty="0">
                <a:solidFill>
                  <a:srgbClr val="FF0000"/>
                </a:solidFill>
                <a:latin typeface="Simplified Arabic" pitchFamily="18" charset="-78"/>
                <a:ea typeface="Mudir MT"/>
                <a:cs typeface="Simplified Arabic" pitchFamily="18" charset="-78"/>
              </a:rPr>
              <a:t>المنتظمة</a:t>
            </a:r>
            <a:r>
              <a:rPr lang="ar-SA" sz="2800" dirty="0">
                <a:solidFill>
                  <a:srgbClr val="3333CC"/>
                </a:solidFill>
                <a:latin typeface="Simplified Arabic" pitchFamily="18" charset="-78"/>
                <a:ea typeface="Mudir MT"/>
                <a:cs typeface="Simplified Arabic" pitchFamily="18" charset="-78"/>
              </a:rPr>
              <a:t>، والعينة العشوائية </a:t>
            </a:r>
            <a:r>
              <a:rPr lang="ar-SA" sz="2800" b="1" dirty="0">
                <a:solidFill>
                  <a:srgbClr val="FF0000"/>
                </a:solidFill>
                <a:latin typeface="Simplified Arabic" pitchFamily="18" charset="-78"/>
                <a:ea typeface="Mudir MT"/>
                <a:cs typeface="Simplified Arabic" pitchFamily="18" charset="-78"/>
              </a:rPr>
              <a:t>العنقودية</a:t>
            </a:r>
            <a:r>
              <a:rPr lang="ar-SA" sz="2800" dirty="0">
                <a:solidFill>
                  <a:srgbClr val="3333CC"/>
                </a:solidFill>
                <a:latin typeface="Simplified Arabic" pitchFamily="18" charset="-78"/>
                <a:ea typeface="Mudir MT"/>
                <a:cs typeface="Simplified Arabic" pitchFamily="18" charset="-78"/>
              </a:rPr>
              <a:t>.</a:t>
            </a:r>
          </a:p>
          <a:p>
            <a:pPr marL="609600" indent="-609600" algn="just" fontAlgn="base">
              <a:spcBef>
                <a:spcPts val="600"/>
              </a:spcBef>
              <a:spcAft>
                <a:spcPts val="600"/>
              </a:spcAft>
              <a:defRPr/>
            </a:pPr>
            <a:r>
              <a:rPr lang="ar-SA" sz="28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العينة التحكمية</a:t>
            </a:r>
          </a:p>
          <a:p>
            <a:pPr marL="457200" indent="-457200" algn="just" fontAlgn="base">
              <a:lnSpc>
                <a:spcPct val="90000"/>
              </a:lnSpc>
              <a:spcBef>
                <a:spcPts val="1200"/>
              </a:spcBef>
              <a:spcAft>
                <a:spcPts val="600"/>
              </a:spcAft>
              <a:buFont typeface="Wingdings" pitchFamily="2" charset="2"/>
              <a:buChar char="ü"/>
              <a:defRPr/>
            </a:pPr>
            <a:r>
              <a:rPr lang="ar-SA" sz="2800" dirty="0">
                <a:solidFill>
                  <a:srgbClr val="3333CC"/>
                </a:solidFill>
                <a:latin typeface="Simplified Arabic" pitchFamily="18" charset="-78"/>
                <a:ea typeface="Mudir MT"/>
                <a:cs typeface="Simplified Arabic" pitchFamily="18" charset="-78"/>
              </a:rPr>
              <a:t>يقصد بالعينات التحكمية تلك العينات التي يتم اختيار مفرداتها وفقاً لمعايير يحددها الباحث ويعتقد انها ستؤدى إلى الحصول علي عينة تحقق أهداف الدراسة</a:t>
            </a:r>
            <a:r>
              <a:rPr lang="en-GB" sz="2800" dirty="0">
                <a:solidFill>
                  <a:srgbClr val="3333CC"/>
                </a:solidFill>
                <a:latin typeface="Simplified Arabic" pitchFamily="18" charset="-78"/>
                <a:ea typeface="Mudir MT"/>
                <a:cs typeface="Simplified Arabic" pitchFamily="18" charset="-78"/>
              </a:rPr>
              <a:t>.</a:t>
            </a:r>
            <a:r>
              <a:rPr lang="ar-SA" sz="2800" dirty="0">
                <a:solidFill>
                  <a:srgbClr val="3333CC"/>
                </a:solidFill>
                <a:latin typeface="Simplified Arabic" pitchFamily="18" charset="-78"/>
                <a:ea typeface="Mudir MT"/>
                <a:cs typeface="Simplified Arabic" pitchFamily="18" charset="-78"/>
              </a:rPr>
              <a:t> </a:t>
            </a:r>
          </a:p>
        </p:txBody>
      </p:sp>
    </p:spTree>
    <p:extLst>
      <p:ext uri="{BB962C8B-B14F-4D97-AF65-F5344CB8AC3E}">
        <p14:creationId xmlns:p14="http://schemas.microsoft.com/office/powerpoint/2010/main" val="513305455"/>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0F7D60B8-DE1F-4411-B118-1A2FFE879F14}" type="slidenum">
              <a:rPr lang="ar-SA" sz="1200" b="1" smtClean="0">
                <a:solidFill>
                  <a:srgbClr val="FFFFFF"/>
                </a:solidFill>
                <a:latin typeface="Arial" pitchFamily="34" charset="0"/>
              </a:rPr>
              <a:pPr algn="r" eaLnBrk="1" hangingPunct="1"/>
              <a:t>31</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32771"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3277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32774"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32775"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GB"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-8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العينات</a:t>
            </a:r>
          </a:p>
        </p:txBody>
      </p:sp>
      <p:sp>
        <p:nvSpPr>
          <p:cNvPr id="36873" name="Rectangle 1"/>
          <p:cNvSpPr>
            <a:spLocks noChangeArrowheads="1"/>
          </p:cNvSpPr>
          <p:nvPr/>
        </p:nvSpPr>
        <p:spPr bwMode="auto">
          <a:xfrm>
            <a:off x="3444875" y="1562100"/>
            <a:ext cx="3008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defRPr/>
            </a:pPr>
            <a:r>
              <a:rPr lang="ar-SA" sz="28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العينة العشوائية البسيطة</a:t>
            </a:r>
            <a:endParaRPr lang="en-GB" sz="28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32778" name="Rectangle 2"/>
          <p:cNvSpPr>
            <a:spLocks noChangeArrowheads="1"/>
          </p:cNvSpPr>
          <p:nvPr/>
        </p:nvSpPr>
        <p:spPr bwMode="auto">
          <a:xfrm>
            <a:off x="1009650" y="2268538"/>
            <a:ext cx="752475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lnSpc>
                <a:spcPct val="150000"/>
              </a:lnSpc>
              <a:spcBef>
                <a:spcPct val="0"/>
              </a:spcBef>
              <a:spcAft>
                <a:spcPct val="0"/>
              </a:spcAft>
              <a:buFont typeface="Wingdings" pitchFamily="2" charset="2"/>
              <a:buChar char="§"/>
            </a:pPr>
            <a:r>
              <a:rPr lang="ar-SA" sz="2800" dirty="0">
                <a:solidFill>
                  <a:srgbClr val="3333CC"/>
                </a:solidFill>
                <a:latin typeface="Simplified Arabic" pitchFamily="18" charset="-78"/>
                <a:ea typeface="Mudir MT" pitchFamily="2" charset="-78"/>
                <a:cs typeface="Simplified Arabic" pitchFamily="18" charset="-78"/>
              </a:rPr>
              <a:t>يتم اختيار عناصر العينة بحيث يكون لكل فرد فرصة متساوية للاختيار ضمن العينة</a:t>
            </a:r>
          </a:p>
        </p:txBody>
      </p:sp>
    </p:spTree>
    <p:extLst>
      <p:ext uri="{BB962C8B-B14F-4D97-AF65-F5344CB8AC3E}">
        <p14:creationId xmlns:p14="http://schemas.microsoft.com/office/powerpoint/2010/main" val="66879040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F82C2942-F035-4C8E-9829-AC55CD09C13F}" type="slidenum">
              <a:rPr lang="ar-SA" sz="1200" b="1" smtClean="0">
                <a:solidFill>
                  <a:srgbClr val="FFFFFF"/>
                </a:solidFill>
                <a:latin typeface="Arial" pitchFamily="34" charset="0"/>
              </a:rPr>
              <a:pPr algn="r" eaLnBrk="1" hangingPunct="1"/>
              <a:t>32</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33795"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3379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33798"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33799"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GB" sz="3200" b="1" dirty="0">
                <a:solidFill>
                  <a:srgbClr val="0033CC"/>
                </a:solidFill>
                <a:effectLst>
                  <a:outerShdw blurRad="38100" dist="38100" dir="2700000" algn="tl">
                    <a:srgbClr val="000000"/>
                  </a:outerShdw>
                </a:effectLst>
                <a:latin typeface="Simplified Arabic" pitchFamily="18" charset="-78"/>
                <a:cs typeface="Simplified Arabic" pitchFamily="18" charset="-78"/>
              </a:rPr>
              <a:t> -8  </a:t>
            </a:r>
            <a:r>
              <a:rPr lang="ar-SA" sz="3200" b="1" dirty="0">
                <a:solidFill>
                  <a:srgbClr val="0033CC"/>
                </a:solidFill>
                <a:effectLst>
                  <a:outerShdw blurRad="38100" dist="38100" dir="2700000" algn="tl">
                    <a:srgbClr val="000000"/>
                  </a:outerShdw>
                </a:effectLst>
                <a:latin typeface="Simplified Arabic" pitchFamily="18" charset="-78"/>
                <a:cs typeface="Simplified Arabic" pitchFamily="18" charset="-78"/>
              </a:rPr>
              <a:t>العينات</a:t>
            </a:r>
            <a:endParaRPr lang="en-GB" sz="3200" dirty="0">
              <a:solidFill>
                <a:srgbClr val="336600"/>
              </a:solidFill>
              <a:latin typeface="Simplified Arabic" pitchFamily="18" charset="-78"/>
              <a:cs typeface="Simplified Arabic" pitchFamily="18" charset="-78"/>
            </a:endParaRPr>
          </a:p>
          <a:p>
            <a:pPr fontAlgn="base">
              <a:spcBef>
                <a:spcPts val="1800"/>
              </a:spcBef>
              <a:spcAft>
                <a:spcPct val="0"/>
              </a:spcAft>
              <a:defRPr/>
            </a:pPr>
            <a:endParaRPr lang="en-GB" sz="2400" dirty="0">
              <a:solidFill>
                <a:srgbClr val="C00000"/>
              </a:solidFill>
              <a:latin typeface="Modern" pitchFamily="50"/>
            </a:endParaRPr>
          </a:p>
        </p:txBody>
      </p:sp>
      <p:sp>
        <p:nvSpPr>
          <p:cNvPr id="33801" name="Rectangle 2"/>
          <p:cNvSpPr>
            <a:spLocks noChangeArrowheads="1"/>
          </p:cNvSpPr>
          <p:nvPr/>
        </p:nvSpPr>
        <p:spPr bwMode="auto">
          <a:xfrm>
            <a:off x="1009650" y="2243138"/>
            <a:ext cx="75247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spcBef>
                <a:spcPct val="0"/>
              </a:spcBef>
              <a:spcAft>
                <a:spcPct val="0"/>
              </a:spcAft>
              <a:buFont typeface="Wingdings" pitchFamily="2" charset="2"/>
              <a:buChar char="§"/>
            </a:pPr>
            <a:r>
              <a:rPr lang="ar-SA" sz="3200">
                <a:solidFill>
                  <a:srgbClr val="3333CC"/>
                </a:solidFill>
                <a:latin typeface="Simplified Arabic" pitchFamily="18" charset="-78"/>
                <a:ea typeface="Mudir MT" pitchFamily="2" charset="-78"/>
                <a:cs typeface="Simplified Arabic" pitchFamily="18" charset="-78"/>
              </a:rPr>
              <a:t>نلجأ إلى هذه الطريقة في حالة وجود مجتمعات تتميز بتباين نوعيات مفرداتها. ويتم اختيار عينة عشوائية بسيطة بعد تقسيم مجتمع الدراسة إلى مجموعات أو طبقات (غير متداخلة) لكل مجموعة أو طبقة منها خصائص أو مميزات معينة تتميز بها عن بقية الطبقات الأخرى.</a:t>
            </a:r>
          </a:p>
        </p:txBody>
      </p:sp>
      <p:sp>
        <p:nvSpPr>
          <p:cNvPr id="2" name="Rectangle 1"/>
          <p:cNvSpPr/>
          <p:nvPr/>
        </p:nvSpPr>
        <p:spPr>
          <a:xfrm>
            <a:off x="2671763" y="1562100"/>
            <a:ext cx="3916362" cy="584200"/>
          </a:xfrm>
          <a:prstGeom prst="rect">
            <a:avLst/>
          </a:prstGeom>
        </p:spPr>
        <p:txBody>
          <a:bodyPr wrap="none">
            <a:spAutoFit/>
          </a:bodyPr>
          <a:lstStyle/>
          <a:p>
            <a:pPr fontAlgn="base">
              <a:spcBef>
                <a:spcPct val="0"/>
              </a:spcBef>
              <a:spcAft>
                <a:spcPct val="0"/>
              </a:spcAft>
              <a:defRPr/>
            </a:pPr>
            <a:r>
              <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rPr>
              <a:t> (2)</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العينة العشوائية الطبقية</a:t>
            </a:r>
            <a:endPar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Tree>
    <p:extLst>
      <p:ext uri="{BB962C8B-B14F-4D97-AF65-F5344CB8AC3E}">
        <p14:creationId xmlns:p14="http://schemas.microsoft.com/office/powerpoint/2010/main" val="113991865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37221022-F372-4FF8-983A-2D28577B71B0}" type="slidenum">
              <a:rPr lang="ar-SA" sz="1200" b="1" smtClean="0">
                <a:solidFill>
                  <a:srgbClr val="FFFFFF"/>
                </a:solidFill>
                <a:latin typeface="Arial" pitchFamily="34" charset="0"/>
              </a:rPr>
              <a:pPr algn="r" eaLnBrk="1" hangingPunct="1"/>
              <a:t>33</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3481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3482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3482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3482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GB"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-8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العينات</a:t>
            </a:r>
            <a:endParaRPr lang="en-GB" sz="3200" dirty="0">
              <a:solidFill>
                <a:srgbClr val="336600"/>
              </a:solidFill>
              <a:latin typeface="Modern" pitchFamily="50"/>
            </a:endParaRPr>
          </a:p>
        </p:txBody>
      </p:sp>
      <p:sp>
        <p:nvSpPr>
          <p:cNvPr id="34825" name="Rectangle 2"/>
          <p:cNvSpPr>
            <a:spLocks noChangeArrowheads="1"/>
          </p:cNvSpPr>
          <p:nvPr/>
        </p:nvSpPr>
        <p:spPr bwMode="auto">
          <a:xfrm>
            <a:off x="1009650" y="2293938"/>
            <a:ext cx="7524750"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lnSpc>
                <a:spcPct val="90000"/>
              </a:lnSpc>
              <a:spcBef>
                <a:spcPct val="0"/>
              </a:spcBef>
              <a:spcAft>
                <a:spcPct val="0"/>
              </a:spcAft>
              <a:buFont typeface="Wingdings" pitchFamily="2" charset="2"/>
              <a:buChar char="§"/>
            </a:pPr>
            <a:r>
              <a:rPr lang="ar-SA" sz="3200">
                <a:solidFill>
                  <a:srgbClr val="3333CC"/>
                </a:solidFill>
                <a:latin typeface="Simplified Arabic" pitchFamily="18" charset="-78"/>
                <a:ea typeface="Mudir MT" pitchFamily="2" charset="-78"/>
                <a:cs typeface="Simplified Arabic" pitchFamily="18" charset="-78"/>
              </a:rPr>
              <a:t>هي العينة التي يتم فيها اختيار الحالة الأولى من العينة بطريقة عشوائية ثم يمضى الباحث فى اختيار بقية الحالات على أبعاد رقمية منتظمة أو متساوية بين الحالات ، بحيث تكون المسافة (الفاصل العددي) بين اى وحدتين متتاليتين ثابتة فى جميع الحالات</a:t>
            </a:r>
          </a:p>
          <a:p>
            <a:pPr marL="457200" indent="-457200" algn="just" fontAlgn="base">
              <a:lnSpc>
                <a:spcPct val="90000"/>
              </a:lnSpc>
              <a:spcBef>
                <a:spcPct val="0"/>
              </a:spcBef>
              <a:spcAft>
                <a:spcPct val="0"/>
              </a:spcAft>
            </a:pPr>
            <a:endParaRPr lang="ar-SA" sz="3200">
              <a:solidFill>
                <a:srgbClr val="3333CC"/>
              </a:solidFill>
              <a:latin typeface="Modern" pitchFamily="50"/>
              <a:ea typeface="Mudir MT" pitchFamily="2" charset="-78"/>
              <a:cs typeface="Simplified Arabic" pitchFamily="18" charset="-78"/>
            </a:endParaRPr>
          </a:p>
        </p:txBody>
      </p:sp>
      <p:sp>
        <p:nvSpPr>
          <p:cNvPr id="2" name="Rectangle 1"/>
          <p:cNvSpPr/>
          <p:nvPr/>
        </p:nvSpPr>
        <p:spPr>
          <a:xfrm>
            <a:off x="2465388" y="1574800"/>
            <a:ext cx="4122737" cy="584200"/>
          </a:xfrm>
          <a:prstGeom prst="rect">
            <a:avLst/>
          </a:prstGeom>
        </p:spPr>
        <p:txBody>
          <a:bodyPr wrap="none">
            <a:spAutoFit/>
          </a:bodyPr>
          <a:lstStyle/>
          <a:p>
            <a:pPr fontAlgn="base">
              <a:spcBef>
                <a:spcPct val="0"/>
              </a:spcBef>
              <a:spcAft>
                <a:spcPct val="0"/>
              </a:spcAft>
              <a:defRPr/>
            </a:pPr>
            <a:r>
              <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rPr>
              <a:t> (3)</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العينة العشوائية المنتظمة</a:t>
            </a:r>
            <a:endPar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Tree>
    <p:extLst>
      <p:ext uri="{BB962C8B-B14F-4D97-AF65-F5344CB8AC3E}">
        <p14:creationId xmlns:p14="http://schemas.microsoft.com/office/powerpoint/2010/main" val="400974285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CC37D441-F6C8-42D3-982D-B3431936CCE1}" type="slidenum">
              <a:rPr lang="ar-SA" sz="1200" b="1" smtClean="0">
                <a:solidFill>
                  <a:srgbClr val="FFFFFF"/>
                </a:solidFill>
                <a:latin typeface="Arial" pitchFamily="34" charset="0"/>
              </a:rPr>
              <a:pPr algn="r" eaLnBrk="1" hangingPunct="1"/>
              <a:t>34</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35843"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3584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35846"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35847"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GB"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-8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العينات</a:t>
            </a:r>
            <a:endParaRPr lang="en-GB" sz="3200" dirty="0">
              <a:solidFill>
                <a:srgbClr val="336600"/>
              </a:solidFill>
              <a:latin typeface="Modern" pitchFamily="50"/>
            </a:endParaRPr>
          </a:p>
          <a:p>
            <a:pPr fontAlgn="base">
              <a:spcBef>
                <a:spcPts val="1800"/>
              </a:spcBef>
              <a:spcAft>
                <a:spcPct val="0"/>
              </a:spcAft>
              <a:defRPr/>
            </a:pPr>
            <a:endParaRPr lang="en-GB" sz="2400" dirty="0">
              <a:solidFill>
                <a:srgbClr val="C00000"/>
              </a:solidFill>
              <a:latin typeface="Modern" pitchFamily="50"/>
            </a:endParaRPr>
          </a:p>
        </p:txBody>
      </p:sp>
      <p:sp>
        <p:nvSpPr>
          <p:cNvPr id="35849" name="Rectangle 2"/>
          <p:cNvSpPr>
            <a:spLocks noChangeArrowheads="1"/>
          </p:cNvSpPr>
          <p:nvPr/>
        </p:nvSpPr>
        <p:spPr bwMode="auto">
          <a:xfrm>
            <a:off x="527050" y="2395538"/>
            <a:ext cx="8007350"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lnSpc>
                <a:spcPct val="90000"/>
              </a:lnSpc>
              <a:spcBef>
                <a:spcPts val="600"/>
              </a:spcBef>
              <a:spcAft>
                <a:spcPts val="1200"/>
              </a:spcAft>
              <a:buFont typeface="Wingdings" pitchFamily="2" charset="2"/>
              <a:buChar char="ü"/>
            </a:pPr>
            <a:r>
              <a:rPr lang="ar-SA" sz="2800">
                <a:solidFill>
                  <a:srgbClr val="3333CC"/>
                </a:solidFill>
                <a:latin typeface="Simplified Arabic" pitchFamily="18" charset="-78"/>
                <a:ea typeface="Mudir MT" pitchFamily="2" charset="-78"/>
                <a:cs typeface="Simplified Arabic" pitchFamily="18" charset="-78"/>
              </a:rPr>
              <a:t>يتم فيها أولاً تقسيم مجتمع البحث إلى مجموعات (عناقيد) قائمة بذاتها،  ثم اختيار عدد من هذه المجموعات (العناقيد) عشوائياً. </a:t>
            </a:r>
          </a:p>
          <a:p>
            <a:pPr marL="457200" indent="-457200" algn="just" fontAlgn="base">
              <a:lnSpc>
                <a:spcPct val="90000"/>
              </a:lnSpc>
              <a:spcBef>
                <a:spcPts val="600"/>
              </a:spcBef>
              <a:spcAft>
                <a:spcPts val="1200"/>
              </a:spcAft>
              <a:buFont typeface="Wingdings" pitchFamily="2" charset="2"/>
              <a:buChar char="ü"/>
            </a:pPr>
            <a:r>
              <a:rPr lang="ar-SA" sz="2800">
                <a:solidFill>
                  <a:srgbClr val="3333CC"/>
                </a:solidFill>
                <a:latin typeface="Simplified Arabic" pitchFamily="18" charset="-78"/>
                <a:ea typeface="Mudir MT" pitchFamily="2" charset="-78"/>
                <a:cs typeface="Simplified Arabic" pitchFamily="18" charset="-78"/>
              </a:rPr>
              <a:t>يتم في هذه العينة الاختيار عشوائياً وعنصر الاختيار هو المجموعة وليس الفرد كما في العينات السابقة، فالباحث عند استخدامه للعينة العنقودية يختار مجموعة كاملة. ثم يتم اختيار عينة عشوائية بسيطة من كل عنقود.</a:t>
            </a:r>
          </a:p>
        </p:txBody>
      </p:sp>
      <p:sp>
        <p:nvSpPr>
          <p:cNvPr id="2" name="Rectangle 1"/>
          <p:cNvSpPr/>
          <p:nvPr/>
        </p:nvSpPr>
        <p:spPr>
          <a:xfrm>
            <a:off x="2460625" y="1612900"/>
            <a:ext cx="4127500" cy="584200"/>
          </a:xfrm>
          <a:prstGeom prst="rect">
            <a:avLst/>
          </a:prstGeom>
        </p:spPr>
        <p:txBody>
          <a:bodyPr wrap="none">
            <a:spAutoFit/>
          </a:bodyPr>
          <a:lstStyle/>
          <a:p>
            <a:pPr fontAlgn="base">
              <a:spcBef>
                <a:spcPct val="0"/>
              </a:spcBef>
              <a:spcAft>
                <a:spcPct val="0"/>
              </a:spcAft>
              <a:defRPr/>
            </a:pPr>
            <a:r>
              <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rPr>
              <a:t> (4)</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العينة العشوائية العنقودية</a:t>
            </a:r>
            <a:endPar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Tree>
    <p:extLst>
      <p:ext uri="{BB962C8B-B14F-4D97-AF65-F5344CB8AC3E}">
        <p14:creationId xmlns:p14="http://schemas.microsoft.com/office/powerpoint/2010/main" val="271242052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8FD0A70F-0B7A-40BB-B62B-9056C6EEC19F}" type="slidenum">
              <a:rPr lang="ar-SA" sz="1200" b="1" smtClean="0">
                <a:solidFill>
                  <a:srgbClr val="FFFFFF"/>
                </a:solidFill>
                <a:latin typeface="Arial" pitchFamily="34" charset="0"/>
              </a:rPr>
              <a:pPr algn="r" eaLnBrk="1" hangingPunct="1"/>
              <a:t>35</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36867"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3686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36870"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36871"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336600"/>
              </a:solidFill>
              <a:latin typeface="Modern" pitchFamily="50"/>
            </a:endParaRPr>
          </a:p>
        </p:txBody>
      </p:sp>
      <p:graphicFrame>
        <p:nvGraphicFramePr>
          <p:cNvPr id="2" name="Diagram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213915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65497A29-5B88-47D5-8842-55B1A96EAD26}" type="slidenum">
              <a:rPr lang="ar-SA" sz="1200" b="1" smtClean="0">
                <a:solidFill>
                  <a:srgbClr val="FFFFFF"/>
                </a:solidFill>
                <a:latin typeface="Arial" pitchFamily="34" charset="0"/>
              </a:rPr>
              <a:pPr algn="r" eaLnBrk="1" hangingPunct="1"/>
              <a:t>36</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37891"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3789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37894"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37895"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-9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عرض البيانات</a:t>
            </a:r>
            <a:endParaRPr lang="en-GB" sz="2400" dirty="0">
              <a:solidFill>
                <a:srgbClr val="336600"/>
              </a:solidFill>
              <a:latin typeface="Modern" pitchFamily="50"/>
            </a:endParaRPr>
          </a:p>
        </p:txBody>
      </p:sp>
      <p:sp>
        <p:nvSpPr>
          <p:cNvPr id="39945" name="Rectangle 2"/>
          <p:cNvSpPr>
            <a:spLocks noChangeArrowheads="1"/>
          </p:cNvSpPr>
          <p:nvPr/>
        </p:nvSpPr>
        <p:spPr bwMode="auto">
          <a:xfrm>
            <a:off x="901700" y="1758950"/>
            <a:ext cx="74295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lnSpc>
                <a:spcPct val="90000"/>
              </a:lnSpc>
              <a:spcBef>
                <a:spcPct val="0"/>
              </a:spcBef>
              <a:spcAft>
                <a:spcPts val="1800"/>
              </a:spcAft>
              <a:buFont typeface="Wingdings" pitchFamily="2" charset="2"/>
              <a:buChar char="§"/>
              <a:defRPr/>
            </a:pPr>
            <a:r>
              <a:rPr lang="ar-SA" sz="2800" dirty="0">
                <a:solidFill>
                  <a:srgbClr val="3333CC"/>
                </a:solidFill>
                <a:latin typeface="Simplified Arabic" pitchFamily="18" charset="-78"/>
                <a:ea typeface="Mudir MT" pitchFamily="2" charset="-78"/>
                <a:cs typeface="Simplified Arabic" pitchFamily="18" charset="-78"/>
              </a:rPr>
              <a:t>تأتي مرحلة عرض البيانات بعد الانتهاء من عملية جمع البيانات، ويتم ذلك بطريقتين هما:</a:t>
            </a:r>
          </a:p>
          <a:p>
            <a:pPr marL="914400" lvl="1" indent="-457200" fontAlgn="base">
              <a:spcBef>
                <a:spcPct val="0"/>
              </a:spcBef>
              <a:spcAft>
                <a:spcPct val="0"/>
              </a:spcAft>
              <a:buFont typeface="Wingdings" pitchFamily="2" charset="2"/>
              <a:buChar char="ü"/>
              <a:defRPr/>
            </a:pPr>
            <a:r>
              <a:rPr lang="ar-SA" sz="2800" dirty="0">
                <a:solidFill>
                  <a:srgbClr val="000099">
                    <a:lumMod val="60000"/>
                    <a:lumOff val="40000"/>
                  </a:srgbClr>
                </a:solidFill>
                <a:latin typeface="Simplified Arabic" pitchFamily="18" charset="-78"/>
                <a:ea typeface="Mudir MT" pitchFamily="2" charset="-78"/>
                <a:cs typeface="Simplified Arabic" pitchFamily="18" charset="-78"/>
              </a:rPr>
              <a:t>العرض </a:t>
            </a:r>
            <a:r>
              <a:rPr lang="ar-SA" sz="2800" dirty="0" err="1">
                <a:solidFill>
                  <a:srgbClr val="000099">
                    <a:lumMod val="60000"/>
                    <a:lumOff val="40000"/>
                  </a:srgbClr>
                </a:solidFill>
                <a:latin typeface="Simplified Arabic" pitchFamily="18" charset="-78"/>
                <a:ea typeface="Mudir MT" pitchFamily="2" charset="-78"/>
                <a:cs typeface="Simplified Arabic" pitchFamily="18" charset="-78"/>
              </a:rPr>
              <a:t>الجدولي</a:t>
            </a:r>
            <a:r>
              <a:rPr lang="ar-SA" sz="2800" dirty="0">
                <a:solidFill>
                  <a:srgbClr val="000099">
                    <a:lumMod val="60000"/>
                    <a:lumOff val="40000"/>
                  </a:srgbClr>
                </a:solidFill>
                <a:latin typeface="Simplified Arabic" pitchFamily="18" charset="-78"/>
                <a:ea typeface="Mudir MT" pitchFamily="2" charset="-78"/>
                <a:cs typeface="Simplified Arabic" pitchFamily="18" charset="-78"/>
              </a:rPr>
              <a:t>.</a:t>
            </a:r>
          </a:p>
          <a:p>
            <a:pPr marL="914400" lvl="1" indent="-457200" fontAlgn="base">
              <a:spcBef>
                <a:spcPct val="0"/>
              </a:spcBef>
              <a:spcAft>
                <a:spcPct val="0"/>
              </a:spcAft>
              <a:buFont typeface="Wingdings" pitchFamily="2" charset="2"/>
              <a:buChar char="ü"/>
              <a:defRPr/>
            </a:pPr>
            <a:r>
              <a:rPr lang="ar-SA" sz="2800" dirty="0">
                <a:solidFill>
                  <a:srgbClr val="000099">
                    <a:lumMod val="60000"/>
                    <a:lumOff val="40000"/>
                  </a:srgbClr>
                </a:solidFill>
                <a:latin typeface="Simplified Arabic" pitchFamily="18" charset="-78"/>
                <a:ea typeface="Mudir MT" pitchFamily="2" charset="-78"/>
                <a:cs typeface="Simplified Arabic" pitchFamily="18" charset="-78"/>
              </a:rPr>
              <a:t>العرض البياني.</a:t>
            </a:r>
            <a:endParaRPr lang="en-US" sz="2800" dirty="0">
              <a:solidFill>
                <a:srgbClr val="000099">
                  <a:lumMod val="60000"/>
                  <a:lumOff val="40000"/>
                </a:srgbClr>
              </a:solidFill>
              <a:latin typeface="Simplified Arabic" pitchFamily="18" charset="-78"/>
              <a:ea typeface="Mudir MT" pitchFamily="2" charset="-78"/>
              <a:cs typeface="Simplified Arabic" pitchFamily="18" charset="-78"/>
            </a:endParaRPr>
          </a:p>
          <a:p>
            <a:pPr marL="914400" lvl="1" indent="-457200" fontAlgn="base">
              <a:spcBef>
                <a:spcPct val="0"/>
              </a:spcBef>
              <a:spcAft>
                <a:spcPct val="0"/>
              </a:spcAft>
              <a:buFont typeface="Wingdings" pitchFamily="2" charset="2"/>
              <a:buChar char="ü"/>
              <a:defRPr/>
            </a:pPr>
            <a:r>
              <a:rPr lang="ar-SA" sz="2800" dirty="0">
                <a:solidFill>
                  <a:srgbClr val="000099">
                    <a:lumMod val="60000"/>
                    <a:lumOff val="40000"/>
                  </a:srgbClr>
                </a:solidFill>
                <a:latin typeface="Simplified Arabic" pitchFamily="18" charset="-78"/>
                <a:ea typeface="Mudir MT" pitchFamily="2" charset="-78"/>
                <a:cs typeface="Simplified Arabic" pitchFamily="18" charset="-78"/>
              </a:rPr>
              <a:t>العرض العددي.</a:t>
            </a:r>
            <a:endParaRPr lang="en-US" sz="2800" dirty="0">
              <a:solidFill>
                <a:srgbClr val="000099">
                  <a:lumMod val="60000"/>
                  <a:lumOff val="40000"/>
                </a:srgbClr>
              </a:solidFill>
              <a:latin typeface="Simplified Arabic" pitchFamily="18" charset="-78"/>
              <a:ea typeface="Mudir MT" pitchFamily="2" charset="-78"/>
              <a:cs typeface="Simplified Arabic" pitchFamily="18" charset="-78"/>
            </a:endParaRPr>
          </a:p>
        </p:txBody>
      </p:sp>
    </p:spTree>
    <p:extLst>
      <p:ext uri="{BB962C8B-B14F-4D97-AF65-F5344CB8AC3E}">
        <p14:creationId xmlns:p14="http://schemas.microsoft.com/office/powerpoint/2010/main" val="111671460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1A08980E-078D-4641-8072-FFC4C9C53603}" type="slidenum">
              <a:rPr lang="ar-SA" sz="1200" b="1" smtClean="0">
                <a:solidFill>
                  <a:srgbClr val="FFFFFF"/>
                </a:solidFill>
                <a:latin typeface="Arial" pitchFamily="34" charset="0"/>
              </a:rPr>
              <a:pPr algn="r" eaLnBrk="1" hangingPunct="1"/>
              <a:t>37</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38915"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3891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38918"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38919"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-9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العرض </a:t>
            </a:r>
            <a:r>
              <a:rPr lang="ar-SA" sz="3200" b="1" dirty="0" err="1">
                <a:solidFill>
                  <a:srgbClr val="0033CC"/>
                </a:solidFill>
                <a:effectLst>
                  <a:outerShdw blurRad="38100" dist="38100" dir="2700000" algn="tl">
                    <a:srgbClr val="000000"/>
                  </a:outerShdw>
                </a:effectLst>
                <a:latin typeface="Simplified Arabic" pitchFamily="2" charset="-78"/>
                <a:cs typeface="Simplified Arabic" pitchFamily="2" charset="-78"/>
              </a:rPr>
              <a:t>الجدولي</a:t>
            </a:r>
            <a:endParaRPr lang="en-GB" sz="2400" dirty="0">
              <a:solidFill>
                <a:srgbClr val="336600"/>
              </a:solidFill>
              <a:latin typeface="Modern" pitchFamily="50"/>
            </a:endParaRPr>
          </a:p>
        </p:txBody>
      </p:sp>
      <p:sp>
        <p:nvSpPr>
          <p:cNvPr id="39945" name="Rectangle 2"/>
          <p:cNvSpPr>
            <a:spLocks noChangeArrowheads="1"/>
          </p:cNvSpPr>
          <p:nvPr/>
        </p:nvSpPr>
        <p:spPr bwMode="auto">
          <a:xfrm>
            <a:off x="901700" y="1758950"/>
            <a:ext cx="74295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lnSpc>
                <a:spcPct val="90000"/>
              </a:lnSpc>
              <a:spcBef>
                <a:spcPct val="0"/>
              </a:spcBef>
              <a:spcAft>
                <a:spcPts val="1800"/>
              </a:spcAft>
              <a:buFont typeface="Wingdings" pitchFamily="2" charset="2"/>
              <a:buChar char="§"/>
              <a:defRPr/>
            </a:pPr>
            <a:r>
              <a:rPr lang="ar-SA" sz="2800" dirty="0">
                <a:solidFill>
                  <a:srgbClr val="000099">
                    <a:lumMod val="60000"/>
                    <a:lumOff val="40000"/>
                  </a:srgbClr>
                </a:solidFill>
                <a:latin typeface="Simplified Arabic" pitchFamily="18" charset="-78"/>
                <a:ea typeface="Mudir MT" pitchFamily="2" charset="-78"/>
                <a:cs typeface="Simplified Arabic" pitchFamily="18" charset="-78"/>
              </a:rPr>
              <a:t>تبويب البيانات في جداول تكرارية للبيانات الوصفية.</a:t>
            </a:r>
          </a:p>
          <a:p>
            <a:pPr marL="457200" indent="-457200" algn="just" fontAlgn="base">
              <a:lnSpc>
                <a:spcPct val="90000"/>
              </a:lnSpc>
              <a:spcBef>
                <a:spcPct val="0"/>
              </a:spcBef>
              <a:spcAft>
                <a:spcPts val="1800"/>
              </a:spcAft>
              <a:buFont typeface="Wingdings" pitchFamily="2" charset="2"/>
              <a:buChar char="§"/>
              <a:defRPr/>
            </a:pPr>
            <a:r>
              <a:rPr lang="ar-SA" sz="2800" dirty="0">
                <a:solidFill>
                  <a:srgbClr val="000099">
                    <a:lumMod val="60000"/>
                    <a:lumOff val="40000"/>
                  </a:srgbClr>
                </a:solidFill>
                <a:latin typeface="Simplified Arabic" pitchFamily="18" charset="-78"/>
                <a:ea typeface="Mudir MT" pitchFamily="2" charset="-78"/>
                <a:cs typeface="Simplified Arabic" pitchFamily="18" charset="-78"/>
              </a:rPr>
              <a:t>تبويب البيانات في توزيعات تكرارية (فئات وتكرارات) للبيانات الكمية.</a:t>
            </a:r>
          </a:p>
          <a:p>
            <a:pPr marL="457200" indent="-457200" algn="just" fontAlgn="base">
              <a:lnSpc>
                <a:spcPct val="90000"/>
              </a:lnSpc>
              <a:spcBef>
                <a:spcPct val="0"/>
              </a:spcBef>
              <a:spcAft>
                <a:spcPts val="1800"/>
              </a:spcAft>
              <a:buFont typeface="Wingdings" pitchFamily="2" charset="2"/>
              <a:buChar char="§"/>
              <a:defRPr/>
            </a:pPr>
            <a:r>
              <a:rPr lang="ar-SA" sz="2800" dirty="0">
                <a:solidFill>
                  <a:srgbClr val="000099">
                    <a:lumMod val="60000"/>
                    <a:lumOff val="40000"/>
                  </a:srgbClr>
                </a:solidFill>
                <a:latin typeface="Simplified Arabic" pitchFamily="18" charset="-78"/>
                <a:ea typeface="Mudir MT" pitchFamily="2" charset="-78"/>
                <a:cs typeface="Simplified Arabic" pitchFamily="18" charset="-78"/>
              </a:rPr>
              <a:t>تبويب البيانات في جداول مزدوجة (</a:t>
            </a:r>
            <a:r>
              <a:rPr lang="ar-SA" sz="2800" dirty="0" err="1">
                <a:solidFill>
                  <a:srgbClr val="000099">
                    <a:lumMod val="60000"/>
                    <a:lumOff val="40000"/>
                  </a:srgbClr>
                </a:solidFill>
                <a:latin typeface="Simplified Arabic" pitchFamily="18" charset="-78"/>
                <a:ea typeface="Mudir MT" pitchFamily="2" charset="-78"/>
                <a:cs typeface="Simplified Arabic" pitchFamily="18" charset="-78"/>
              </a:rPr>
              <a:t>تقاطعية</a:t>
            </a:r>
            <a:r>
              <a:rPr lang="ar-SA" sz="2800" dirty="0">
                <a:solidFill>
                  <a:srgbClr val="000099">
                    <a:lumMod val="60000"/>
                    <a:lumOff val="40000"/>
                  </a:srgbClr>
                </a:solidFill>
                <a:latin typeface="Simplified Arabic" pitchFamily="18" charset="-78"/>
                <a:ea typeface="Mudir MT" pitchFamily="2" charset="-78"/>
                <a:cs typeface="Simplified Arabic" pitchFamily="18" charset="-78"/>
              </a:rPr>
              <a:t>).</a:t>
            </a:r>
          </a:p>
        </p:txBody>
      </p:sp>
    </p:spTree>
    <p:extLst>
      <p:ext uri="{BB962C8B-B14F-4D97-AF65-F5344CB8AC3E}">
        <p14:creationId xmlns:p14="http://schemas.microsoft.com/office/powerpoint/2010/main" val="291955971"/>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E3EC707C-46C6-40F1-9E2D-420AD84F43B6}" type="slidenum">
              <a:rPr lang="ar-SA" sz="1200" b="1" smtClean="0">
                <a:solidFill>
                  <a:srgbClr val="FFFFFF"/>
                </a:solidFill>
                <a:latin typeface="Arial" pitchFamily="34" charset="0"/>
              </a:rPr>
              <a:pPr algn="r" eaLnBrk="1" hangingPunct="1"/>
              <a:t>38</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3993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3994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3994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3994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-9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عرض البيانات</a:t>
            </a: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(طرق عرض البيانات)</a:t>
            </a:r>
            <a:endParaRPr lang="en-GB" sz="2400" dirty="0">
              <a:solidFill>
                <a:srgbClr val="C00000"/>
              </a:solidFill>
              <a:latin typeface="Modern" pitchFamily="50"/>
            </a:endParaRPr>
          </a:p>
        </p:txBody>
      </p:sp>
      <p:sp>
        <p:nvSpPr>
          <p:cNvPr id="43017" name="Rectangle 11"/>
          <p:cNvSpPr>
            <a:spLocks noChangeArrowheads="1"/>
          </p:cNvSpPr>
          <p:nvPr/>
        </p:nvSpPr>
        <p:spPr bwMode="auto">
          <a:xfrm>
            <a:off x="3041650" y="1409700"/>
            <a:ext cx="4146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fontAlgn="base">
              <a:spcBef>
                <a:spcPct val="0"/>
              </a:spcBef>
              <a:spcAft>
                <a:spcPct val="0"/>
              </a:spcAft>
              <a:defRPr/>
            </a:pP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جدول تكراري للبيانات الوصفية</a:t>
            </a:r>
            <a:endPar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39946" name="Rectangle 12"/>
          <p:cNvSpPr>
            <a:spLocks noChangeArrowheads="1"/>
          </p:cNvSpPr>
          <p:nvPr/>
        </p:nvSpPr>
        <p:spPr bwMode="auto">
          <a:xfrm>
            <a:off x="5613400" y="2255838"/>
            <a:ext cx="32893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90000"/>
              </a:lnSpc>
              <a:spcBef>
                <a:spcPts val="600"/>
              </a:spcBef>
              <a:spcAft>
                <a:spcPct val="0"/>
              </a:spcAft>
            </a:pPr>
            <a:r>
              <a:rPr lang="ar-SA" sz="2400" b="1">
                <a:solidFill>
                  <a:srgbClr val="C00000"/>
                </a:solidFill>
                <a:latin typeface="Simplified Arabic" pitchFamily="18" charset="-78"/>
                <a:ea typeface="Mudir MT" pitchFamily="2" charset="-78"/>
                <a:cs typeface="Simplified Arabic" pitchFamily="18" charset="-78"/>
              </a:rPr>
              <a:t>مثال (</a:t>
            </a:r>
            <a:r>
              <a:rPr lang="en-US" sz="2400" b="1">
                <a:solidFill>
                  <a:srgbClr val="C00000"/>
                </a:solidFill>
                <a:latin typeface="Simplified Arabic" pitchFamily="18" charset="-78"/>
                <a:ea typeface="Mudir MT" pitchFamily="2" charset="-78"/>
                <a:cs typeface="Simplified Arabic" pitchFamily="18" charset="-78"/>
              </a:rPr>
              <a:t>1</a:t>
            </a:r>
            <a:r>
              <a:rPr lang="ar-SA" sz="2400" b="1">
                <a:solidFill>
                  <a:srgbClr val="C00000"/>
                </a:solidFill>
                <a:latin typeface="Simplified Arabic" pitchFamily="18" charset="-78"/>
                <a:ea typeface="Mudir MT" pitchFamily="2" charset="-78"/>
                <a:cs typeface="Simplified Arabic" pitchFamily="18" charset="-78"/>
              </a:rPr>
              <a:t>): </a:t>
            </a:r>
            <a:endParaRPr lang="en-US" sz="2400" b="1">
              <a:solidFill>
                <a:srgbClr val="C00000"/>
              </a:solidFill>
              <a:latin typeface="Simplified Arabic" pitchFamily="18" charset="-78"/>
              <a:ea typeface="Mudir MT" pitchFamily="2" charset="-78"/>
              <a:cs typeface="Simplified Arabic" pitchFamily="18" charset="-78"/>
            </a:endParaRP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الجدول التالي يوضح</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أعداد الطلاب في  </a:t>
            </a:r>
            <a:r>
              <a:rPr lang="en-US" sz="2400">
                <a:solidFill>
                  <a:srgbClr val="3333CC"/>
                </a:solidFill>
                <a:latin typeface="Simplified Arabic" pitchFamily="18" charset="-78"/>
                <a:ea typeface="Mudir MT" pitchFamily="2" charset="-78"/>
                <a:cs typeface="Simplified Arabic" pitchFamily="18" charset="-78"/>
              </a:rPr>
              <a:t>6</a:t>
            </a:r>
            <a:r>
              <a:rPr lang="ar-SA" sz="2400">
                <a:solidFill>
                  <a:srgbClr val="3333CC"/>
                </a:solidFill>
                <a:latin typeface="Simplified Arabic" pitchFamily="18" charset="-78"/>
                <a:ea typeface="Mudir MT" pitchFamily="2" charset="-78"/>
                <a:cs typeface="Simplified Arabic" pitchFamily="18" charset="-78"/>
              </a:rPr>
              <a:t> شعب</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لمقرر </a:t>
            </a:r>
            <a:r>
              <a:rPr lang="en-US" sz="2400">
                <a:solidFill>
                  <a:srgbClr val="3333CC"/>
                </a:solidFill>
                <a:latin typeface="Simplified Arabic" pitchFamily="18" charset="-78"/>
                <a:ea typeface="Mudir MT" pitchFamily="2" charset="-78"/>
                <a:cs typeface="Simplified Arabic" pitchFamily="18" charset="-78"/>
              </a:rPr>
              <a:t>502</a:t>
            </a:r>
            <a:r>
              <a:rPr lang="ar-SA" sz="2400">
                <a:solidFill>
                  <a:srgbClr val="3333CC"/>
                </a:solidFill>
                <a:latin typeface="Simplified Arabic" pitchFamily="18" charset="-78"/>
                <a:ea typeface="Mudir MT" pitchFamily="2" charset="-78"/>
                <a:cs typeface="Simplified Arabic" pitchFamily="18" charset="-78"/>
              </a:rPr>
              <a:t> كمي بكلية إدارة</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الاعمال، بجامعة الملك سعود.</a:t>
            </a:r>
          </a:p>
        </p:txBody>
      </p:sp>
      <p:graphicFrame>
        <p:nvGraphicFramePr>
          <p:cNvPr id="2" name="Table 1"/>
          <p:cNvGraphicFramePr>
            <a:graphicFrameLocks noGrp="1"/>
          </p:cNvGraphicFramePr>
          <p:nvPr/>
        </p:nvGraphicFramePr>
        <p:xfrm>
          <a:off x="666750" y="2419350"/>
          <a:ext cx="4552950" cy="3282950"/>
        </p:xfrm>
        <a:graphic>
          <a:graphicData uri="http://schemas.openxmlformats.org/drawingml/2006/table">
            <a:tbl>
              <a:tblPr firstRow="1" bandRow="1">
                <a:tableStyleId>{5C22544A-7EE6-4342-B048-85BDC9FD1C3A}</a:tableStyleId>
              </a:tblPr>
              <a:tblGrid>
                <a:gridCol w="1740555">
                  <a:extLst>
                    <a:ext uri="{9D8B030D-6E8A-4147-A177-3AD203B41FA5}">
                      <a16:colId xmlns:a16="http://schemas.microsoft.com/office/drawing/2014/main" val="20000"/>
                    </a:ext>
                  </a:extLst>
                </a:gridCol>
                <a:gridCol w="2812395">
                  <a:extLst>
                    <a:ext uri="{9D8B030D-6E8A-4147-A177-3AD203B41FA5}">
                      <a16:colId xmlns:a16="http://schemas.microsoft.com/office/drawing/2014/main" val="20001"/>
                    </a:ext>
                  </a:extLst>
                </a:gridCol>
              </a:tblGrid>
              <a:tr h="625964">
                <a:tc>
                  <a:txBody>
                    <a:bodyPr/>
                    <a:lstStyle/>
                    <a:p>
                      <a:pPr algn="ctr" rtl="1" fontAlgn="b"/>
                      <a:r>
                        <a:rPr lang="ar-SA" sz="2400" kern="1200" dirty="0">
                          <a:solidFill>
                            <a:schemeClr val="accent2"/>
                          </a:solidFill>
                          <a:latin typeface="Simplified Arabic" pitchFamily="18" charset="-78"/>
                          <a:ea typeface="Mudir MT"/>
                          <a:cs typeface="Simplified Arabic" pitchFamily="18" charset="-78"/>
                        </a:rPr>
                        <a:t>أعداد الطلاب</a:t>
                      </a:r>
                    </a:p>
                  </a:txBody>
                  <a:tcPr marL="9525" marR="9525" marT="8484" marB="0" anchor="b">
                    <a:solidFill>
                      <a:schemeClr val="tx2">
                        <a:lumMod val="20000"/>
                        <a:lumOff val="80000"/>
                      </a:schemeClr>
                    </a:solidFill>
                  </a:tcPr>
                </a:tc>
                <a:tc>
                  <a:txBody>
                    <a:bodyPr/>
                    <a:lstStyle/>
                    <a:p>
                      <a:pPr algn="ctr" rtl="1" fontAlgn="b">
                        <a:spcAft>
                          <a:spcPts val="1200"/>
                        </a:spcAft>
                      </a:pPr>
                      <a:r>
                        <a:rPr lang="ar-SA" sz="2400" kern="1200" dirty="0">
                          <a:solidFill>
                            <a:schemeClr val="accent2"/>
                          </a:solidFill>
                          <a:latin typeface="Simplified Arabic" pitchFamily="18" charset="-78"/>
                          <a:ea typeface="Mudir MT"/>
                          <a:cs typeface="Simplified Arabic" pitchFamily="18" charset="-78"/>
                        </a:rPr>
                        <a:t>الشعبة</a:t>
                      </a:r>
                    </a:p>
                  </a:txBody>
                  <a:tcPr marL="9525" marR="9525" marT="8484" marB="0" anchor="b">
                    <a:solidFill>
                      <a:schemeClr val="tx2">
                        <a:lumMod val="20000"/>
                        <a:lumOff val="80000"/>
                      </a:schemeClr>
                    </a:solidFill>
                  </a:tcPr>
                </a:tc>
                <a:extLst>
                  <a:ext uri="{0D108BD9-81ED-4DB2-BD59-A6C34878D82A}">
                    <a16:rowId xmlns:a16="http://schemas.microsoft.com/office/drawing/2014/main" val="10000"/>
                  </a:ext>
                </a:extLst>
              </a:tr>
              <a:tr h="442831">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22</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الاولي</a:t>
                      </a:r>
                    </a:p>
                  </a:txBody>
                  <a:tcPr marL="9525" marR="9525" marT="8484" marB="0" anchor="b">
                    <a:solidFill>
                      <a:schemeClr val="tx2">
                        <a:lumMod val="20000"/>
                        <a:lumOff val="80000"/>
                      </a:schemeClr>
                    </a:solidFill>
                  </a:tcPr>
                </a:tc>
                <a:extLst>
                  <a:ext uri="{0D108BD9-81ED-4DB2-BD59-A6C34878D82A}">
                    <a16:rowId xmlns:a16="http://schemas.microsoft.com/office/drawing/2014/main" val="10001"/>
                  </a:ext>
                </a:extLst>
              </a:tr>
              <a:tr h="442831">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18</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الثانية</a:t>
                      </a:r>
                    </a:p>
                  </a:txBody>
                  <a:tcPr marL="9525" marR="9525" marT="8484" marB="0" anchor="b">
                    <a:solidFill>
                      <a:schemeClr val="tx2">
                        <a:lumMod val="20000"/>
                        <a:lumOff val="80000"/>
                      </a:schemeClr>
                    </a:solidFill>
                  </a:tcPr>
                </a:tc>
                <a:extLst>
                  <a:ext uri="{0D108BD9-81ED-4DB2-BD59-A6C34878D82A}">
                    <a16:rowId xmlns:a16="http://schemas.microsoft.com/office/drawing/2014/main" val="10002"/>
                  </a:ext>
                </a:extLst>
              </a:tr>
              <a:tr h="442831">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14</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الثالثة</a:t>
                      </a:r>
                    </a:p>
                  </a:txBody>
                  <a:tcPr marL="9525" marR="9525" marT="8484" marB="0" anchor="b">
                    <a:solidFill>
                      <a:schemeClr val="tx2">
                        <a:lumMod val="20000"/>
                        <a:lumOff val="80000"/>
                      </a:schemeClr>
                    </a:solidFill>
                  </a:tcPr>
                </a:tc>
                <a:extLst>
                  <a:ext uri="{0D108BD9-81ED-4DB2-BD59-A6C34878D82A}">
                    <a16:rowId xmlns:a16="http://schemas.microsoft.com/office/drawing/2014/main" val="10003"/>
                  </a:ext>
                </a:extLst>
              </a:tr>
              <a:tr h="442831">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19</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الرابعة</a:t>
                      </a:r>
                    </a:p>
                  </a:txBody>
                  <a:tcPr marL="9525" marR="9525" marT="8484" marB="0" anchor="b">
                    <a:solidFill>
                      <a:schemeClr val="tx2">
                        <a:lumMod val="20000"/>
                        <a:lumOff val="80000"/>
                      </a:schemeClr>
                    </a:solidFill>
                  </a:tcPr>
                </a:tc>
                <a:extLst>
                  <a:ext uri="{0D108BD9-81ED-4DB2-BD59-A6C34878D82A}">
                    <a16:rowId xmlns:a16="http://schemas.microsoft.com/office/drawing/2014/main" val="10004"/>
                  </a:ext>
                </a:extLst>
              </a:tr>
              <a:tr h="442831">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25</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الخامسة</a:t>
                      </a:r>
                    </a:p>
                  </a:txBody>
                  <a:tcPr marL="9525" marR="9525" marT="8484" marB="0" anchor="b">
                    <a:solidFill>
                      <a:schemeClr val="tx2">
                        <a:lumMod val="20000"/>
                        <a:lumOff val="80000"/>
                      </a:schemeClr>
                    </a:solidFill>
                  </a:tcPr>
                </a:tc>
                <a:extLst>
                  <a:ext uri="{0D108BD9-81ED-4DB2-BD59-A6C34878D82A}">
                    <a16:rowId xmlns:a16="http://schemas.microsoft.com/office/drawing/2014/main" val="10005"/>
                  </a:ext>
                </a:extLst>
              </a:tr>
              <a:tr h="442831">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18</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السادسة</a:t>
                      </a:r>
                    </a:p>
                  </a:txBody>
                  <a:tcPr marL="9525" marR="9525" marT="8484" marB="0" anchor="b">
                    <a:solidFill>
                      <a:schemeClr val="tx2">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2098260"/>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3826A3A2-90BB-48F1-972F-A830DEF4AFE6}" type="slidenum">
              <a:rPr lang="ar-SA" sz="1200" b="1" smtClean="0">
                <a:solidFill>
                  <a:srgbClr val="FFFFFF"/>
                </a:solidFill>
                <a:latin typeface="Arial" pitchFamily="34" charset="0"/>
              </a:rPr>
              <a:pPr algn="r" eaLnBrk="1" hangingPunct="1"/>
              <a:t>39</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40963"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4096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40966"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40967"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-9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عرض البيانات</a:t>
            </a: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(طرق عرض البيانات)</a:t>
            </a:r>
            <a:endParaRPr lang="en-GB" sz="2400" dirty="0">
              <a:solidFill>
                <a:srgbClr val="C00000"/>
              </a:solidFill>
              <a:latin typeface="Modern" pitchFamily="50"/>
            </a:endParaRPr>
          </a:p>
        </p:txBody>
      </p:sp>
      <p:sp>
        <p:nvSpPr>
          <p:cNvPr id="43017" name="Rectangle 11"/>
          <p:cNvSpPr>
            <a:spLocks noChangeArrowheads="1"/>
          </p:cNvSpPr>
          <p:nvPr/>
        </p:nvSpPr>
        <p:spPr bwMode="auto">
          <a:xfrm>
            <a:off x="3041650" y="1409700"/>
            <a:ext cx="4686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fontAlgn="base">
              <a:spcBef>
                <a:spcPct val="0"/>
              </a:spcBef>
              <a:spcAft>
                <a:spcPct val="0"/>
              </a:spcAft>
              <a:defRPr/>
            </a:pP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جدول توزيع تكراري للبيانات الكمية</a:t>
            </a:r>
            <a:endPar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40970" name="Rectangle 12"/>
          <p:cNvSpPr>
            <a:spLocks noChangeArrowheads="1"/>
          </p:cNvSpPr>
          <p:nvPr/>
        </p:nvSpPr>
        <p:spPr bwMode="auto">
          <a:xfrm>
            <a:off x="5613400" y="2255838"/>
            <a:ext cx="3289300" cy="18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90000"/>
              </a:lnSpc>
              <a:spcBef>
                <a:spcPts val="600"/>
              </a:spcBef>
              <a:spcAft>
                <a:spcPct val="0"/>
              </a:spcAft>
            </a:pPr>
            <a:r>
              <a:rPr lang="ar-SA" sz="2400" b="1" dirty="0">
                <a:solidFill>
                  <a:srgbClr val="C00000"/>
                </a:solidFill>
                <a:latin typeface="Simplified Arabic" pitchFamily="18" charset="-78"/>
                <a:ea typeface="Mudir MT" pitchFamily="2" charset="-78"/>
                <a:cs typeface="Simplified Arabic" pitchFamily="18" charset="-78"/>
              </a:rPr>
              <a:t>مثال (</a:t>
            </a:r>
            <a:r>
              <a:rPr lang="en-US" sz="2400" b="1" dirty="0">
                <a:solidFill>
                  <a:srgbClr val="C00000"/>
                </a:solidFill>
                <a:latin typeface="Simplified Arabic" pitchFamily="18" charset="-78"/>
                <a:ea typeface="Mudir MT" pitchFamily="2" charset="-78"/>
                <a:cs typeface="Simplified Arabic" pitchFamily="18" charset="-78"/>
              </a:rPr>
              <a:t>1</a:t>
            </a:r>
            <a:r>
              <a:rPr lang="ar-SA" sz="2400" b="1" dirty="0">
                <a:solidFill>
                  <a:srgbClr val="C00000"/>
                </a:solidFill>
                <a:latin typeface="Simplified Arabic" pitchFamily="18" charset="-78"/>
                <a:ea typeface="Mudir MT" pitchFamily="2" charset="-78"/>
                <a:cs typeface="Simplified Arabic" pitchFamily="18" charset="-78"/>
              </a:rPr>
              <a:t>): </a:t>
            </a:r>
            <a:endParaRPr lang="en-US" sz="2400" b="1" dirty="0">
              <a:solidFill>
                <a:srgbClr val="C00000"/>
              </a:solidFill>
              <a:latin typeface="Simplified Arabic" pitchFamily="18" charset="-78"/>
              <a:ea typeface="Mudir MT" pitchFamily="2" charset="-78"/>
              <a:cs typeface="Simplified Arabic" pitchFamily="18" charset="-78"/>
            </a:endParaRPr>
          </a:p>
          <a:p>
            <a:pPr algn="just" fontAlgn="base">
              <a:lnSpc>
                <a:spcPct val="90000"/>
              </a:lnSpc>
              <a:spcBef>
                <a:spcPts val="600"/>
              </a:spcBef>
              <a:spcAft>
                <a:spcPct val="0"/>
              </a:spcAft>
            </a:pPr>
            <a:r>
              <a:rPr lang="ar-SA" sz="2400" dirty="0">
                <a:solidFill>
                  <a:srgbClr val="3333CC"/>
                </a:solidFill>
                <a:latin typeface="Simplified Arabic" pitchFamily="18" charset="-78"/>
                <a:ea typeface="Mudir MT" pitchFamily="2" charset="-78"/>
                <a:cs typeface="Simplified Arabic" pitchFamily="18" charset="-78"/>
              </a:rPr>
              <a:t>الجدول التالي يوضح توزيع درجات الطلاب في  </a:t>
            </a:r>
            <a:r>
              <a:rPr lang="en-US" sz="2400" dirty="0">
                <a:solidFill>
                  <a:srgbClr val="3333CC"/>
                </a:solidFill>
                <a:latin typeface="Simplified Arabic" pitchFamily="18" charset="-78"/>
                <a:ea typeface="Mudir MT" pitchFamily="2" charset="-78"/>
                <a:cs typeface="Simplified Arabic" pitchFamily="18" charset="-78"/>
              </a:rPr>
              <a:t>6</a:t>
            </a:r>
            <a:r>
              <a:rPr lang="ar-SA" sz="2400" dirty="0">
                <a:solidFill>
                  <a:srgbClr val="3333CC"/>
                </a:solidFill>
                <a:latin typeface="Simplified Arabic" pitchFamily="18" charset="-78"/>
                <a:ea typeface="Mudir MT" pitchFamily="2" charset="-78"/>
                <a:cs typeface="Simplified Arabic" pitchFamily="18" charset="-78"/>
              </a:rPr>
              <a:t> شعب لمقرر </a:t>
            </a:r>
            <a:r>
              <a:rPr lang="en-US" sz="2400" dirty="0">
                <a:solidFill>
                  <a:srgbClr val="3333CC"/>
                </a:solidFill>
                <a:latin typeface="Simplified Arabic" pitchFamily="18" charset="-78"/>
                <a:ea typeface="Mudir MT" pitchFamily="2" charset="-78"/>
                <a:cs typeface="Simplified Arabic" pitchFamily="18" charset="-78"/>
              </a:rPr>
              <a:t>502</a:t>
            </a:r>
            <a:r>
              <a:rPr lang="ar-SA" sz="2400" dirty="0">
                <a:solidFill>
                  <a:srgbClr val="3333CC"/>
                </a:solidFill>
                <a:latin typeface="Simplified Arabic" pitchFamily="18" charset="-78"/>
                <a:ea typeface="Mudir MT" pitchFamily="2" charset="-78"/>
                <a:cs typeface="Simplified Arabic" pitchFamily="18" charset="-78"/>
              </a:rPr>
              <a:t> كمي بكلية إدارة الاعمال، بجامعة الملك سعود.</a:t>
            </a:r>
          </a:p>
        </p:txBody>
      </p:sp>
      <p:graphicFrame>
        <p:nvGraphicFramePr>
          <p:cNvPr id="2" name="Table 1"/>
          <p:cNvGraphicFramePr>
            <a:graphicFrameLocks noGrp="1"/>
          </p:cNvGraphicFramePr>
          <p:nvPr/>
        </p:nvGraphicFramePr>
        <p:xfrm>
          <a:off x="666750" y="2419350"/>
          <a:ext cx="4552950" cy="3282950"/>
        </p:xfrm>
        <a:graphic>
          <a:graphicData uri="http://schemas.openxmlformats.org/drawingml/2006/table">
            <a:tbl>
              <a:tblPr firstRow="1" bandRow="1">
                <a:tableStyleId>{5C22544A-7EE6-4342-B048-85BDC9FD1C3A}</a:tableStyleId>
              </a:tblPr>
              <a:tblGrid>
                <a:gridCol w="1740555">
                  <a:extLst>
                    <a:ext uri="{9D8B030D-6E8A-4147-A177-3AD203B41FA5}">
                      <a16:colId xmlns:a16="http://schemas.microsoft.com/office/drawing/2014/main" val="20000"/>
                    </a:ext>
                  </a:extLst>
                </a:gridCol>
                <a:gridCol w="2812395">
                  <a:extLst>
                    <a:ext uri="{9D8B030D-6E8A-4147-A177-3AD203B41FA5}">
                      <a16:colId xmlns:a16="http://schemas.microsoft.com/office/drawing/2014/main" val="20001"/>
                    </a:ext>
                  </a:extLst>
                </a:gridCol>
              </a:tblGrid>
              <a:tr h="625964">
                <a:tc>
                  <a:txBody>
                    <a:bodyPr/>
                    <a:lstStyle/>
                    <a:p>
                      <a:pPr algn="ctr" rtl="1" fontAlgn="b"/>
                      <a:r>
                        <a:rPr lang="ar-SA" sz="2400" kern="1200" dirty="0">
                          <a:solidFill>
                            <a:schemeClr val="accent2"/>
                          </a:solidFill>
                          <a:latin typeface="Simplified Arabic" pitchFamily="18" charset="-78"/>
                          <a:ea typeface="Mudir MT"/>
                          <a:cs typeface="Simplified Arabic" pitchFamily="18" charset="-78"/>
                        </a:rPr>
                        <a:t>أعداد الطلاب</a:t>
                      </a:r>
                    </a:p>
                  </a:txBody>
                  <a:tcPr marL="9525" marR="9525" marT="8484" marB="0" anchor="b">
                    <a:solidFill>
                      <a:schemeClr val="tx2">
                        <a:lumMod val="20000"/>
                        <a:lumOff val="80000"/>
                      </a:schemeClr>
                    </a:solidFill>
                  </a:tcPr>
                </a:tc>
                <a:tc>
                  <a:txBody>
                    <a:bodyPr/>
                    <a:lstStyle/>
                    <a:p>
                      <a:pPr algn="ctr" rtl="1" fontAlgn="b">
                        <a:spcAft>
                          <a:spcPts val="1200"/>
                        </a:spcAft>
                      </a:pPr>
                      <a:r>
                        <a:rPr lang="ar-SA" sz="2400" kern="1200" dirty="0">
                          <a:solidFill>
                            <a:schemeClr val="accent2"/>
                          </a:solidFill>
                          <a:latin typeface="Simplified Arabic" pitchFamily="18" charset="-78"/>
                          <a:ea typeface="Mudir MT"/>
                          <a:cs typeface="Simplified Arabic" pitchFamily="18" charset="-78"/>
                        </a:rPr>
                        <a:t>فئة</a:t>
                      </a:r>
                      <a:r>
                        <a:rPr lang="ar-SA" sz="2400" kern="1200" baseline="0" dirty="0">
                          <a:solidFill>
                            <a:schemeClr val="accent2"/>
                          </a:solidFill>
                          <a:latin typeface="Simplified Arabic" pitchFamily="18" charset="-78"/>
                          <a:ea typeface="Mudir MT"/>
                          <a:cs typeface="Simplified Arabic" pitchFamily="18" charset="-78"/>
                        </a:rPr>
                        <a:t> الدرجات</a:t>
                      </a:r>
                      <a:endParaRPr lang="ar-SA"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tx2">
                        <a:lumMod val="20000"/>
                        <a:lumOff val="80000"/>
                      </a:schemeClr>
                    </a:solidFill>
                  </a:tcPr>
                </a:tc>
                <a:extLst>
                  <a:ext uri="{0D108BD9-81ED-4DB2-BD59-A6C34878D82A}">
                    <a16:rowId xmlns:a16="http://schemas.microsoft.com/office/drawing/2014/main" val="10000"/>
                  </a:ext>
                </a:extLst>
              </a:tr>
              <a:tr h="442831">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2</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en-US" sz="2400" kern="1200" dirty="0">
                          <a:solidFill>
                            <a:schemeClr val="accent2"/>
                          </a:solidFill>
                          <a:latin typeface="Simplified Arabic" pitchFamily="18" charset="-78"/>
                          <a:ea typeface="Mudir MT"/>
                          <a:cs typeface="Simplified Arabic" pitchFamily="18" charset="-78"/>
                        </a:rPr>
                        <a:t>0-20</a:t>
                      </a:r>
                      <a:endParaRPr lang="ar-SA"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tx2">
                        <a:lumMod val="20000"/>
                        <a:lumOff val="80000"/>
                      </a:schemeClr>
                    </a:solidFill>
                  </a:tcPr>
                </a:tc>
                <a:extLst>
                  <a:ext uri="{0D108BD9-81ED-4DB2-BD59-A6C34878D82A}">
                    <a16:rowId xmlns:a16="http://schemas.microsoft.com/office/drawing/2014/main" val="10001"/>
                  </a:ext>
                </a:extLst>
              </a:tr>
              <a:tr h="442831">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5</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en-US" sz="2400" kern="1200" dirty="0">
                          <a:solidFill>
                            <a:schemeClr val="accent2"/>
                          </a:solidFill>
                          <a:latin typeface="Simplified Arabic" pitchFamily="18" charset="-78"/>
                          <a:ea typeface="Mudir MT"/>
                          <a:cs typeface="Simplified Arabic" pitchFamily="18" charset="-78"/>
                        </a:rPr>
                        <a:t>20-40</a:t>
                      </a:r>
                      <a:endParaRPr lang="ar-SA"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tx2">
                        <a:lumMod val="20000"/>
                        <a:lumOff val="80000"/>
                      </a:schemeClr>
                    </a:solidFill>
                  </a:tcPr>
                </a:tc>
                <a:extLst>
                  <a:ext uri="{0D108BD9-81ED-4DB2-BD59-A6C34878D82A}">
                    <a16:rowId xmlns:a16="http://schemas.microsoft.com/office/drawing/2014/main" val="10002"/>
                  </a:ext>
                </a:extLst>
              </a:tr>
              <a:tr h="442831">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13</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en-US" sz="2400" kern="1200" dirty="0">
                          <a:solidFill>
                            <a:schemeClr val="accent2"/>
                          </a:solidFill>
                          <a:latin typeface="Simplified Arabic" pitchFamily="18" charset="-78"/>
                          <a:ea typeface="Mudir MT"/>
                          <a:cs typeface="Simplified Arabic" pitchFamily="18" charset="-78"/>
                        </a:rPr>
                        <a:t>40-60</a:t>
                      </a:r>
                      <a:endParaRPr lang="ar-SA"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tx2">
                        <a:lumMod val="20000"/>
                        <a:lumOff val="80000"/>
                      </a:schemeClr>
                    </a:solidFill>
                  </a:tcPr>
                </a:tc>
                <a:extLst>
                  <a:ext uri="{0D108BD9-81ED-4DB2-BD59-A6C34878D82A}">
                    <a16:rowId xmlns:a16="http://schemas.microsoft.com/office/drawing/2014/main" val="10003"/>
                  </a:ext>
                </a:extLst>
              </a:tr>
              <a:tr h="442831">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30</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en-US" sz="2400" kern="1200" dirty="0">
                          <a:solidFill>
                            <a:schemeClr val="accent2"/>
                          </a:solidFill>
                          <a:latin typeface="Simplified Arabic" pitchFamily="18" charset="-78"/>
                          <a:ea typeface="Mudir MT"/>
                          <a:cs typeface="Simplified Arabic" pitchFamily="18" charset="-78"/>
                        </a:rPr>
                        <a:t>60-80</a:t>
                      </a:r>
                      <a:endParaRPr lang="ar-SA"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tx2">
                        <a:lumMod val="20000"/>
                        <a:lumOff val="80000"/>
                      </a:schemeClr>
                    </a:solidFill>
                  </a:tcPr>
                </a:tc>
                <a:extLst>
                  <a:ext uri="{0D108BD9-81ED-4DB2-BD59-A6C34878D82A}">
                    <a16:rowId xmlns:a16="http://schemas.microsoft.com/office/drawing/2014/main" val="10004"/>
                  </a:ext>
                </a:extLst>
              </a:tr>
              <a:tr h="442831">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20</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en-US" sz="2400" kern="1200" dirty="0">
                          <a:solidFill>
                            <a:schemeClr val="accent2"/>
                          </a:solidFill>
                          <a:latin typeface="Simplified Arabic" pitchFamily="18" charset="-78"/>
                          <a:ea typeface="Mudir MT"/>
                          <a:cs typeface="Simplified Arabic" pitchFamily="18" charset="-78"/>
                        </a:rPr>
                        <a:t>80-100</a:t>
                      </a:r>
                      <a:endParaRPr lang="ar-SA"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tx2">
                        <a:lumMod val="20000"/>
                        <a:lumOff val="80000"/>
                      </a:schemeClr>
                    </a:solidFill>
                  </a:tcPr>
                </a:tc>
                <a:extLst>
                  <a:ext uri="{0D108BD9-81ED-4DB2-BD59-A6C34878D82A}">
                    <a16:rowId xmlns:a16="http://schemas.microsoft.com/office/drawing/2014/main" val="10005"/>
                  </a:ext>
                </a:extLst>
              </a:tr>
              <a:tr h="44283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kern="1200" dirty="0">
                          <a:solidFill>
                            <a:schemeClr val="accent2"/>
                          </a:solidFill>
                          <a:latin typeface="Simplified Arabic" pitchFamily="18" charset="-78"/>
                          <a:ea typeface="Mudir MT"/>
                          <a:cs typeface="Simplified Arabic" pitchFamily="18" charset="-78"/>
                        </a:rPr>
                        <a:t>70</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المجموع</a:t>
                      </a:r>
                    </a:p>
                  </a:txBody>
                  <a:tcPr marL="9525" marR="9525" marT="8484" marB="0" anchor="b">
                    <a:solidFill>
                      <a:schemeClr val="tx2">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0238986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9525FC78-42F9-4C6B-B953-68FC88757A5E}" type="slidenum">
              <a:rPr lang="ar-SA" sz="1200" b="1" smtClean="0">
                <a:solidFill>
                  <a:srgbClr val="FFFFFF"/>
                </a:solidFill>
                <a:latin typeface="Arial" pitchFamily="34" charset="0"/>
              </a:rPr>
              <a:pPr algn="r" eaLnBrk="1" hangingPunct="1"/>
              <a:t>4</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5123"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512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5126"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5127"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6" name="Rectangle 16"/>
          <p:cNvSpPr>
            <a:spLocks noChangeArrowheads="1"/>
          </p:cNvSpPr>
          <p:nvPr/>
        </p:nvSpPr>
        <p:spPr bwMode="auto">
          <a:xfrm>
            <a:off x="1066800" y="279400"/>
            <a:ext cx="8077200" cy="1003300"/>
          </a:xfrm>
          <a:prstGeom prst="rect">
            <a:avLst/>
          </a:prstGeom>
          <a:solidFill>
            <a:schemeClr val="accent6">
              <a:lumMod val="20000"/>
              <a:lumOff val="80000"/>
            </a:schemeClr>
          </a:solidFill>
          <a:ln w="12700" cap="sq">
            <a:noFill/>
            <a:miter lim="800000"/>
            <a:headEnd type="none" w="sm" len="sm"/>
            <a:tailEnd type="none" w="sm" len="sm"/>
          </a:ln>
          <a:effectLst/>
        </p:spPr>
        <p:txBody>
          <a:bodyPr wrap="none" anchor="ctr"/>
          <a:lstStyle/>
          <a:p>
            <a:pPr algn="ctr" rtl="0" fontAlgn="base">
              <a:spcBef>
                <a:spcPct val="0"/>
              </a:spcBef>
              <a:spcAft>
                <a:spcPct val="0"/>
              </a:spcAft>
              <a:defRPr/>
            </a:pPr>
            <a:endParaRPr lang="en-US" dirty="0">
              <a:solidFill>
                <a:srgbClr val="FFFFFF"/>
              </a:solidFill>
              <a:latin typeface="Arial" charset="0"/>
              <a:cs typeface="Arial" charset="0"/>
            </a:endParaRPr>
          </a:p>
        </p:txBody>
      </p:sp>
      <p:pic>
        <p:nvPicPr>
          <p:cNvPr id="5129" name="Picture 4" descr="AG00360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9063" y="5229225"/>
            <a:ext cx="1028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730303" y="579735"/>
            <a:ext cx="2496196"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fontAlgn="base">
              <a:spcBef>
                <a:spcPct val="0"/>
              </a:spcBef>
              <a:spcAft>
                <a:spcPct val="0"/>
              </a:spcAft>
              <a:defRPr/>
            </a:pPr>
            <a:r>
              <a:rPr lang="ar-SA" sz="3200" b="1" dirty="0">
                <a:solidFill>
                  <a:srgbClr val="3333CC"/>
                </a:solidFill>
                <a:latin typeface="Simplified Arabic" pitchFamily="18" charset="-78"/>
                <a:ea typeface="Mudir MT"/>
                <a:cs typeface="Simplified Arabic" pitchFamily="18" charset="-78"/>
              </a:rPr>
              <a:t>موضوعات المقرر</a:t>
            </a:r>
            <a:endParaRPr lang="en-GB" sz="3200" b="1" dirty="0">
              <a:solidFill>
                <a:srgbClr val="3333CC"/>
              </a:solidFill>
              <a:latin typeface="Simplified Arabic" pitchFamily="18" charset="-78"/>
              <a:ea typeface="Mudir MT"/>
              <a:cs typeface="Simplified Arabic" pitchFamily="18" charset="-78"/>
            </a:endParaRPr>
          </a:p>
        </p:txBody>
      </p:sp>
      <p:graphicFrame>
        <p:nvGraphicFramePr>
          <p:cNvPr id="11" name="Table 10"/>
          <p:cNvGraphicFramePr>
            <a:graphicFrameLocks noGrp="1"/>
          </p:cNvGraphicFramePr>
          <p:nvPr/>
        </p:nvGraphicFramePr>
        <p:xfrm>
          <a:off x="2489200" y="1778000"/>
          <a:ext cx="6096000" cy="3340099"/>
        </p:xfrm>
        <a:graphic>
          <a:graphicData uri="http://schemas.openxmlformats.org/drawingml/2006/table">
            <a:tbl>
              <a:tblPr firstRow="1" bandRow="1">
                <a:tableStyleId>{21E4AEA4-8DFA-4A89-87EB-49C32662AFE0}</a:tableStyleId>
              </a:tblPr>
              <a:tblGrid>
                <a:gridCol w="4699000">
                  <a:extLst>
                    <a:ext uri="{9D8B030D-6E8A-4147-A177-3AD203B41FA5}">
                      <a16:colId xmlns:a16="http://schemas.microsoft.com/office/drawing/2014/main" val="20000"/>
                    </a:ext>
                  </a:extLst>
                </a:gridCol>
                <a:gridCol w="1397000">
                  <a:extLst>
                    <a:ext uri="{9D8B030D-6E8A-4147-A177-3AD203B41FA5}">
                      <a16:colId xmlns:a16="http://schemas.microsoft.com/office/drawing/2014/main" val="20001"/>
                    </a:ext>
                  </a:extLst>
                </a:gridCol>
              </a:tblGrid>
              <a:tr h="396214">
                <a:tc>
                  <a:txBody>
                    <a:bodyPr/>
                    <a:lstStyle/>
                    <a:p>
                      <a:pPr algn="ctr"/>
                      <a:r>
                        <a:rPr lang="ar-SA" sz="2000" kern="1200" dirty="0"/>
                        <a:t>الموضوع</a:t>
                      </a:r>
                      <a:endParaRPr lang="en-GB" sz="2000" kern="1200" dirty="0">
                        <a:solidFill>
                          <a:schemeClr val="bg1"/>
                        </a:solidFill>
                        <a:latin typeface="Simplified Arabic" pitchFamily="18" charset="-78"/>
                        <a:ea typeface="Mudir MT"/>
                        <a:cs typeface="Simplified Arabic" pitchFamily="18" charset="-78"/>
                      </a:endParaRPr>
                    </a:p>
                  </a:txBody>
                  <a:tcPr marT="45707" marB="45707"/>
                </a:tc>
                <a:tc>
                  <a:txBody>
                    <a:bodyPr/>
                    <a:lstStyle/>
                    <a:p>
                      <a:pPr algn="ctr"/>
                      <a:r>
                        <a:rPr lang="ar-SA" sz="2000" kern="1200" dirty="0"/>
                        <a:t>الرقم</a:t>
                      </a:r>
                      <a:endParaRPr lang="en-GB" sz="2000" kern="1200" dirty="0">
                        <a:solidFill>
                          <a:schemeClr val="bg1"/>
                        </a:solidFill>
                        <a:latin typeface="Simplified Arabic" pitchFamily="18" charset="-78"/>
                        <a:ea typeface="Mudir MT"/>
                        <a:cs typeface="Simplified Arabic" pitchFamily="18" charset="-78"/>
                      </a:endParaRPr>
                    </a:p>
                  </a:txBody>
                  <a:tcPr marT="45707" marB="45707"/>
                </a:tc>
                <a:extLst>
                  <a:ext uri="{0D108BD9-81ED-4DB2-BD59-A6C34878D82A}">
                    <a16:rowId xmlns:a16="http://schemas.microsoft.com/office/drawing/2014/main" val="10000"/>
                  </a:ext>
                </a:extLst>
              </a:tr>
              <a:tr h="420555">
                <a:tc>
                  <a:txBody>
                    <a:bodyPr/>
                    <a:lstStyle/>
                    <a:p>
                      <a:pPr marL="0" marR="0" lvl="0" indent="0" algn="r" defTabSz="914400" rtl="1" eaLnBrk="1" fontAlgn="base" latinLnBrk="0" hangingPunct="1">
                        <a:lnSpc>
                          <a:spcPct val="100000"/>
                        </a:lnSpc>
                        <a:spcBef>
                          <a:spcPts val="1200"/>
                        </a:spcBef>
                        <a:spcAft>
                          <a:spcPts val="1200"/>
                        </a:spcAft>
                        <a:buClr>
                          <a:schemeClr val="tx2"/>
                        </a:buClr>
                        <a:buSzTx/>
                        <a:buFontTx/>
                        <a:buNone/>
                        <a:tabLst/>
                      </a:pPr>
                      <a:r>
                        <a:rPr lang="ar-SA" sz="2000" b="1" dirty="0">
                          <a:solidFill>
                            <a:srgbClr val="0033CC"/>
                          </a:solidFill>
                        </a:rPr>
                        <a:t>مقدمة  في علم الإحصاء</a:t>
                      </a:r>
                      <a:endParaRPr lang="en-US" sz="2000" b="1" dirty="0">
                        <a:solidFill>
                          <a:srgbClr val="0033CC"/>
                        </a:solidFill>
                        <a:latin typeface="Simplified Arabic" pitchFamily="18" charset="-78"/>
                        <a:ea typeface="Mudir MT"/>
                        <a:cs typeface="Simplified Arabic" pitchFamily="18" charset="-78"/>
                      </a:endParaRPr>
                    </a:p>
                  </a:txBody>
                  <a:tcPr marL="68580" marR="68580" marT="0" marB="0" anchor="ctr" horzOverflow="overflow"/>
                </a:tc>
                <a:tc>
                  <a:txBody>
                    <a:bodyPr/>
                    <a:lstStyle/>
                    <a:p>
                      <a:pPr algn="ctr"/>
                      <a:r>
                        <a:rPr lang="en-US" sz="1800" b="1" dirty="0">
                          <a:solidFill>
                            <a:srgbClr val="0033CC"/>
                          </a:solidFill>
                        </a:rPr>
                        <a:t>1</a:t>
                      </a:r>
                      <a:endParaRPr lang="en-GB" sz="1800" b="1" dirty="0">
                        <a:solidFill>
                          <a:srgbClr val="0033CC"/>
                        </a:solidFill>
                      </a:endParaRPr>
                    </a:p>
                  </a:txBody>
                  <a:tcPr marT="45707" marB="45707"/>
                </a:tc>
                <a:extLst>
                  <a:ext uri="{0D108BD9-81ED-4DB2-BD59-A6C34878D82A}">
                    <a16:rowId xmlns:a16="http://schemas.microsoft.com/office/drawing/2014/main" val="10001"/>
                  </a:ext>
                </a:extLst>
              </a:tr>
              <a:tr h="420555">
                <a:tc>
                  <a:txBody>
                    <a:bodyPr/>
                    <a:lstStyle/>
                    <a:p>
                      <a:pPr marL="0" marR="0" lvl="0" indent="0" algn="r" defTabSz="914400" rtl="1" eaLnBrk="1" fontAlgn="base" latinLnBrk="0" hangingPunct="1">
                        <a:lnSpc>
                          <a:spcPct val="115000"/>
                        </a:lnSpc>
                        <a:spcBef>
                          <a:spcPct val="0"/>
                        </a:spcBef>
                        <a:spcAft>
                          <a:spcPts val="1000"/>
                        </a:spcAft>
                        <a:buClr>
                          <a:schemeClr val="tx2"/>
                        </a:buClr>
                        <a:buSzTx/>
                        <a:buFontTx/>
                        <a:buNone/>
                        <a:tabLst/>
                        <a:defRPr/>
                      </a:pPr>
                      <a:r>
                        <a:rPr lang="ar-SA" sz="2000" b="1" dirty="0">
                          <a:solidFill>
                            <a:srgbClr val="0033CC"/>
                          </a:solidFill>
                        </a:rPr>
                        <a:t>البرنامج الاحصائي</a:t>
                      </a:r>
                      <a:r>
                        <a:rPr lang="en-US" sz="2000" b="1" dirty="0">
                          <a:solidFill>
                            <a:srgbClr val="0033CC"/>
                          </a:solidFill>
                        </a:rPr>
                        <a:t> SPSS </a:t>
                      </a:r>
                      <a:endParaRPr lang="en-GB" sz="2000" b="1" dirty="0">
                        <a:solidFill>
                          <a:srgbClr val="0033CC"/>
                        </a:solidFill>
                        <a:latin typeface="Simplified Arabic" pitchFamily="18" charset="-78"/>
                        <a:ea typeface="Mudir MT"/>
                        <a:cs typeface="Simplified Arabic" pitchFamily="18" charset="-78"/>
                      </a:endParaRPr>
                    </a:p>
                  </a:txBody>
                  <a:tcPr marL="68580" marR="68580" marT="0" marB="0" anchor="ctr" horzOverflow="overflow"/>
                </a:tc>
                <a:tc>
                  <a:txBody>
                    <a:bodyPr/>
                    <a:lstStyle/>
                    <a:p>
                      <a:pPr algn="ctr"/>
                      <a:r>
                        <a:rPr lang="en-US" sz="1800" b="1" dirty="0">
                          <a:solidFill>
                            <a:srgbClr val="0033CC"/>
                          </a:solidFill>
                        </a:rPr>
                        <a:t>2</a:t>
                      </a:r>
                      <a:endParaRPr lang="en-GB" sz="1800" b="1" dirty="0">
                        <a:solidFill>
                          <a:srgbClr val="0033CC"/>
                        </a:solidFill>
                      </a:endParaRPr>
                    </a:p>
                  </a:txBody>
                  <a:tcPr marT="45707" marB="45707"/>
                </a:tc>
                <a:extLst>
                  <a:ext uri="{0D108BD9-81ED-4DB2-BD59-A6C34878D82A}">
                    <a16:rowId xmlns:a16="http://schemas.microsoft.com/office/drawing/2014/main" val="10002"/>
                  </a:ext>
                </a:extLst>
              </a:tr>
              <a:tr h="420555">
                <a:tc>
                  <a:txBody>
                    <a:bodyPr/>
                    <a:lstStyle/>
                    <a:p>
                      <a:pPr marL="0" marR="0" lvl="0" indent="0" algn="r" defTabSz="914400" rtl="1" eaLnBrk="1" fontAlgn="base" latinLnBrk="0" hangingPunct="1">
                        <a:lnSpc>
                          <a:spcPct val="115000"/>
                        </a:lnSpc>
                        <a:spcBef>
                          <a:spcPct val="0"/>
                        </a:spcBef>
                        <a:spcAft>
                          <a:spcPts val="1000"/>
                        </a:spcAft>
                        <a:buClr>
                          <a:schemeClr val="tx2"/>
                        </a:buClr>
                        <a:buSzTx/>
                        <a:buFontTx/>
                        <a:buNone/>
                        <a:tabLst/>
                      </a:pPr>
                      <a:r>
                        <a:rPr lang="ar-SA" sz="2000" b="1" dirty="0">
                          <a:solidFill>
                            <a:srgbClr val="0033CC"/>
                          </a:solidFill>
                        </a:rPr>
                        <a:t>الاحتمالات والتوزيعات الاحتمالية</a:t>
                      </a:r>
                      <a:endParaRPr lang="en-US" sz="2000" b="1" dirty="0">
                        <a:solidFill>
                          <a:srgbClr val="0033CC"/>
                        </a:solidFill>
                        <a:latin typeface="Simplified Arabic" pitchFamily="18" charset="-78"/>
                        <a:ea typeface="Mudir MT"/>
                        <a:cs typeface="Simplified Arabic" pitchFamily="18" charset="-78"/>
                      </a:endParaRPr>
                    </a:p>
                  </a:txBody>
                  <a:tcPr marL="68580" marR="68580" marT="0" marB="0" anchor="ctr" horzOverflow="overflow"/>
                </a:tc>
                <a:tc>
                  <a:txBody>
                    <a:bodyPr/>
                    <a:lstStyle/>
                    <a:p>
                      <a:pPr algn="ctr"/>
                      <a:r>
                        <a:rPr lang="en-US" sz="1800" b="1" dirty="0">
                          <a:solidFill>
                            <a:srgbClr val="0033CC"/>
                          </a:solidFill>
                        </a:rPr>
                        <a:t>3</a:t>
                      </a:r>
                      <a:endParaRPr lang="en-GB" sz="1800" b="1" dirty="0">
                        <a:solidFill>
                          <a:srgbClr val="0033CC"/>
                        </a:solidFill>
                      </a:endParaRPr>
                    </a:p>
                  </a:txBody>
                  <a:tcPr marT="45707" marB="45707"/>
                </a:tc>
                <a:extLst>
                  <a:ext uri="{0D108BD9-81ED-4DB2-BD59-A6C34878D82A}">
                    <a16:rowId xmlns:a16="http://schemas.microsoft.com/office/drawing/2014/main" val="10003"/>
                  </a:ext>
                </a:extLst>
              </a:tr>
              <a:tr h="420555">
                <a:tc>
                  <a:txBody>
                    <a:bodyPr/>
                    <a:lstStyle/>
                    <a:p>
                      <a:pPr marL="0" marR="0" lvl="0" indent="0" algn="r" defTabSz="914400" rtl="1" eaLnBrk="1" fontAlgn="base" latinLnBrk="0" hangingPunct="1">
                        <a:lnSpc>
                          <a:spcPct val="115000"/>
                        </a:lnSpc>
                        <a:spcBef>
                          <a:spcPct val="0"/>
                        </a:spcBef>
                        <a:spcAft>
                          <a:spcPts val="1000"/>
                        </a:spcAft>
                        <a:buClr>
                          <a:schemeClr val="tx2"/>
                        </a:buClr>
                        <a:buSzTx/>
                        <a:buFontTx/>
                        <a:buNone/>
                        <a:tabLst/>
                      </a:pPr>
                      <a:r>
                        <a:rPr lang="ar-SA" sz="2000" b="1" dirty="0">
                          <a:solidFill>
                            <a:srgbClr val="0033CC"/>
                          </a:solidFill>
                        </a:rPr>
                        <a:t>فترات</a:t>
                      </a:r>
                      <a:r>
                        <a:rPr lang="ar-SA" sz="2000" b="1" baseline="0" dirty="0">
                          <a:solidFill>
                            <a:srgbClr val="0033CC"/>
                          </a:solidFill>
                        </a:rPr>
                        <a:t> الثقة وا</a:t>
                      </a:r>
                      <a:r>
                        <a:rPr lang="ar-SA" sz="2000" b="1" dirty="0">
                          <a:solidFill>
                            <a:srgbClr val="0033CC"/>
                          </a:solidFill>
                        </a:rPr>
                        <a:t>ختبارات الفروض</a:t>
                      </a:r>
                      <a:endParaRPr lang="en-US" sz="2000" b="1" dirty="0">
                        <a:solidFill>
                          <a:srgbClr val="0033CC"/>
                        </a:solidFill>
                        <a:latin typeface="Simplified Arabic" pitchFamily="18" charset="-78"/>
                        <a:ea typeface="Mudir MT"/>
                        <a:cs typeface="Simplified Arabic" pitchFamily="18" charset="-78"/>
                      </a:endParaRPr>
                    </a:p>
                  </a:txBody>
                  <a:tcPr marL="68580" marR="68580" marT="0" marB="0" anchor="ctr" horzOverflow="overflow"/>
                </a:tc>
                <a:tc>
                  <a:txBody>
                    <a:bodyPr/>
                    <a:lstStyle/>
                    <a:p>
                      <a:pPr algn="ctr"/>
                      <a:r>
                        <a:rPr lang="en-US" sz="1800" b="1" dirty="0">
                          <a:solidFill>
                            <a:srgbClr val="0033CC"/>
                          </a:solidFill>
                        </a:rPr>
                        <a:t>4</a:t>
                      </a:r>
                      <a:endParaRPr lang="en-GB" sz="1800" b="1" dirty="0">
                        <a:solidFill>
                          <a:srgbClr val="0033CC"/>
                        </a:solidFill>
                      </a:endParaRPr>
                    </a:p>
                  </a:txBody>
                  <a:tcPr marT="45707" marB="45707"/>
                </a:tc>
                <a:extLst>
                  <a:ext uri="{0D108BD9-81ED-4DB2-BD59-A6C34878D82A}">
                    <a16:rowId xmlns:a16="http://schemas.microsoft.com/office/drawing/2014/main" val="10004"/>
                  </a:ext>
                </a:extLst>
              </a:tr>
              <a:tr h="420555">
                <a:tc>
                  <a:txBody>
                    <a:bodyPr/>
                    <a:lstStyle/>
                    <a:p>
                      <a:pPr marL="0" marR="0" lvl="0" indent="0" algn="r" defTabSz="914400" rtl="1" eaLnBrk="1" fontAlgn="base" latinLnBrk="0" hangingPunct="1">
                        <a:lnSpc>
                          <a:spcPct val="115000"/>
                        </a:lnSpc>
                        <a:spcBef>
                          <a:spcPct val="0"/>
                        </a:spcBef>
                        <a:spcAft>
                          <a:spcPts val="1000"/>
                        </a:spcAft>
                        <a:buClr>
                          <a:schemeClr val="tx2"/>
                        </a:buClr>
                        <a:buSzTx/>
                        <a:buFontTx/>
                        <a:buNone/>
                        <a:tabLst/>
                      </a:pPr>
                      <a:r>
                        <a:rPr lang="ar-SA" sz="2000" b="1" dirty="0">
                          <a:solidFill>
                            <a:srgbClr val="0033CC"/>
                          </a:solidFill>
                        </a:rPr>
                        <a:t>اختبارات مربع كـاي</a:t>
                      </a:r>
                      <a:endParaRPr lang="en-US" sz="2000" b="1" dirty="0">
                        <a:solidFill>
                          <a:srgbClr val="0033CC"/>
                        </a:solidFill>
                        <a:latin typeface="Simplified Arabic" pitchFamily="18" charset="-78"/>
                        <a:ea typeface="Mudir MT"/>
                        <a:cs typeface="Simplified Arabic" pitchFamily="18" charset="-78"/>
                      </a:endParaRPr>
                    </a:p>
                  </a:txBody>
                  <a:tcPr marL="68580" marR="68580" marT="0" marB="0" anchor="ctr" horzOverflow="overflow"/>
                </a:tc>
                <a:tc>
                  <a:txBody>
                    <a:bodyPr/>
                    <a:lstStyle/>
                    <a:p>
                      <a:pPr algn="ctr"/>
                      <a:r>
                        <a:rPr lang="en-US" sz="1800" b="1" dirty="0">
                          <a:solidFill>
                            <a:srgbClr val="0033CC"/>
                          </a:solidFill>
                        </a:rPr>
                        <a:t>5</a:t>
                      </a:r>
                      <a:endParaRPr lang="en-GB" sz="1800" b="1" dirty="0">
                        <a:solidFill>
                          <a:srgbClr val="0033CC"/>
                        </a:solidFill>
                      </a:endParaRPr>
                    </a:p>
                  </a:txBody>
                  <a:tcPr marT="45707" marB="45707"/>
                </a:tc>
                <a:extLst>
                  <a:ext uri="{0D108BD9-81ED-4DB2-BD59-A6C34878D82A}">
                    <a16:rowId xmlns:a16="http://schemas.microsoft.com/office/drawing/2014/main" val="10005"/>
                  </a:ext>
                </a:extLst>
              </a:tr>
              <a:tr h="420555">
                <a:tc>
                  <a:txBody>
                    <a:bodyPr/>
                    <a:lstStyle/>
                    <a:p>
                      <a:pPr marL="0" marR="0" lvl="0" indent="0" algn="r" defTabSz="914400" rtl="1" eaLnBrk="1" fontAlgn="base" latinLnBrk="0" hangingPunct="1">
                        <a:lnSpc>
                          <a:spcPct val="115000"/>
                        </a:lnSpc>
                        <a:spcBef>
                          <a:spcPct val="0"/>
                        </a:spcBef>
                        <a:spcAft>
                          <a:spcPts val="1000"/>
                        </a:spcAft>
                        <a:buClr>
                          <a:schemeClr val="tx2"/>
                        </a:buClr>
                        <a:buSzTx/>
                        <a:buFontTx/>
                        <a:buNone/>
                        <a:tabLst/>
                      </a:pPr>
                      <a:r>
                        <a:rPr lang="ar-SA" sz="2000" b="1" dirty="0">
                          <a:solidFill>
                            <a:srgbClr val="0033CC"/>
                          </a:solidFill>
                        </a:rPr>
                        <a:t>تحليل التباين باتجاه واحد</a:t>
                      </a:r>
                      <a:endParaRPr lang="en-US" sz="2000" b="1" dirty="0">
                        <a:solidFill>
                          <a:srgbClr val="0033CC"/>
                        </a:solidFill>
                        <a:latin typeface="Simplified Arabic" pitchFamily="18" charset="-78"/>
                        <a:ea typeface="Mudir MT"/>
                        <a:cs typeface="Simplified Arabic" pitchFamily="18" charset="-78"/>
                      </a:endParaRPr>
                    </a:p>
                  </a:txBody>
                  <a:tcPr marL="68580" marR="68580" marT="0" marB="0" anchor="ctr" horzOverflow="overflow"/>
                </a:tc>
                <a:tc>
                  <a:txBody>
                    <a:bodyPr/>
                    <a:lstStyle/>
                    <a:p>
                      <a:pPr algn="ctr"/>
                      <a:r>
                        <a:rPr lang="en-US" sz="1800" b="1" dirty="0">
                          <a:solidFill>
                            <a:srgbClr val="0033CC"/>
                          </a:solidFill>
                        </a:rPr>
                        <a:t>6</a:t>
                      </a:r>
                      <a:endParaRPr lang="en-GB" sz="1800" b="1" dirty="0">
                        <a:solidFill>
                          <a:srgbClr val="0033CC"/>
                        </a:solidFill>
                      </a:endParaRPr>
                    </a:p>
                  </a:txBody>
                  <a:tcPr marT="45707" marB="45707"/>
                </a:tc>
                <a:extLst>
                  <a:ext uri="{0D108BD9-81ED-4DB2-BD59-A6C34878D82A}">
                    <a16:rowId xmlns:a16="http://schemas.microsoft.com/office/drawing/2014/main" val="10006"/>
                  </a:ext>
                </a:extLst>
              </a:tr>
              <a:tr h="420555">
                <a:tc>
                  <a:txBody>
                    <a:bodyPr/>
                    <a:lstStyle/>
                    <a:p>
                      <a:pPr marL="0" marR="0" lvl="0" indent="0" algn="r" defTabSz="914400" rtl="1" eaLnBrk="1" fontAlgn="base" latinLnBrk="0" hangingPunct="1">
                        <a:lnSpc>
                          <a:spcPct val="115000"/>
                        </a:lnSpc>
                        <a:spcBef>
                          <a:spcPct val="0"/>
                        </a:spcBef>
                        <a:spcAft>
                          <a:spcPts val="1000"/>
                        </a:spcAft>
                        <a:buClr>
                          <a:schemeClr val="tx2"/>
                        </a:buClr>
                        <a:buSzTx/>
                        <a:buFontTx/>
                        <a:buNone/>
                        <a:tabLst/>
                        <a:defRPr/>
                      </a:pPr>
                      <a:r>
                        <a:rPr lang="ar-SA" sz="2000" b="1" dirty="0">
                          <a:solidFill>
                            <a:srgbClr val="0033CC"/>
                          </a:solidFill>
                        </a:rPr>
                        <a:t>الارتباط والانحدار البسيط</a:t>
                      </a:r>
                      <a:endParaRPr lang="en-US" sz="2000" b="1" dirty="0">
                        <a:solidFill>
                          <a:srgbClr val="0033CC"/>
                        </a:solidFill>
                        <a:latin typeface="Simplified Arabic" pitchFamily="18" charset="-78"/>
                        <a:ea typeface="Mudir MT"/>
                        <a:cs typeface="Simplified Arabic" pitchFamily="18" charset="-78"/>
                      </a:endParaRPr>
                    </a:p>
                  </a:txBody>
                  <a:tcPr marL="68580" marR="68580" marT="0" marB="0" anchor="ctr" horzOverflow="overflow"/>
                </a:tc>
                <a:tc>
                  <a:txBody>
                    <a:bodyPr/>
                    <a:lstStyle/>
                    <a:p>
                      <a:pPr algn="ctr"/>
                      <a:r>
                        <a:rPr lang="en-US" sz="1800" b="1" dirty="0">
                          <a:solidFill>
                            <a:srgbClr val="0033CC"/>
                          </a:solidFill>
                        </a:rPr>
                        <a:t>7</a:t>
                      </a:r>
                      <a:endParaRPr lang="en-GB" sz="1800" b="1" dirty="0">
                        <a:solidFill>
                          <a:srgbClr val="0033CC"/>
                        </a:solidFill>
                      </a:endParaRPr>
                    </a:p>
                  </a:txBody>
                  <a:tcPr marT="45707" marB="45707"/>
                </a:tc>
                <a:extLst>
                  <a:ext uri="{0D108BD9-81ED-4DB2-BD59-A6C34878D82A}">
                    <a16:rowId xmlns:a16="http://schemas.microsoft.com/office/drawing/2014/main" val="10007"/>
                  </a:ext>
                </a:extLst>
              </a:tr>
            </a:tbl>
          </a:graphicData>
        </a:graphic>
      </p:graphicFrame>
      <p:pic>
        <p:nvPicPr>
          <p:cNvPr id="5160" name="Picture 5" descr="C:\Program Files\Common Files\Microsoft Shared\Clipart\cagcat50\BS02064_.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 y="2933700"/>
            <a:ext cx="172085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073150" y="2527300"/>
            <a:ext cx="996950" cy="307975"/>
          </a:xfrm>
          <a:prstGeom prst="rect">
            <a:avLst/>
          </a:prstGeom>
          <a:solidFill>
            <a:srgbClr val="33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3">
            <a:schemeClr val="dk1"/>
          </a:fillRef>
          <a:effectRef idx="2">
            <a:schemeClr val="dk1"/>
          </a:effectRef>
          <a:fontRef idx="minor">
            <a:schemeClr val="lt1"/>
          </a:fontRef>
        </p:style>
        <p:txBody>
          <a:bodyPr>
            <a:spAutoFit/>
          </a:bodyPr>
          <a:lstStyle/>
          <a:p>
            <a:pPr fontAlgn="base">
              <a:spcBef>
                <a:spcPct val="0"/>
              </a:spcBef>
              <a:spcAft>
                <a:spcPct val="0"/>
              </a:spcAft>
              <a:defRPr/>
            </a:pPr>
            <a:r>
              <a:rPr lang="en-US" sz="1400" b="1" dirty="0">
                <a:solidFill>
                  <a:srgbClr val="FFFFFF"/>
                </a:solidFill>
              </a:rPr>
              <a:t> </a:t>
            </a:r>
            <a:r>
              <a:rPr lang="ar-SA" sz="1400" b="1" dirty="0">
                <a:solidFill>
                  <a:srgbClr val="FFFFFF"/>
                </a:solidFill>
              </a:rPr>
              <a:t>كمي </a:t>
            </a:r>
            <a:r>
              <a:rPr lang="en-US" sz="1400" b="1" dirty="0">
                <a:solidFill>
                  <a:srgbClr val="FFFFFF"/>
                </a:solidFill>
              </a:rPr>
              <a:t>537 </a:t>
            </a:r>
            <a:endParaRPr lang="en-GB" sz="1400" b="1" dirty="0">
              <a:solidFill>
                <a:srgbClr val="FFFFFF"/>
              </a:solidFill>
            </a:endParaRPr>
          </a:p>
        </p:txBody>
      </p:sp>
    </p:spTree>
    <p:extLst>
      <p:ext uri="{BB962C8B-B14F-4D97-AF65-F5344CB8AC3E}">
        <p14:creationId xmlns:p14="http://schemas.microsoft.com/office/powerpoint/2010/main" val="1471344785"/>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D6C7D5A1-A7C6-421E-A376-A8A8EEC750E6}" type="slidenum">
              <a:rPr lang="ar-SA" sz="1200" b="1" smtClean="0">
                <a:solidFill>
                  <a:srgbClr val="FFFFFF"/>
                </a:solidFill>
                <a:latin typeface="Arial" pitchFamily="34" charset="0"/>
              </a:rPr>
              <a:pPr algn="r" eaLnBrk="1" hangingPunct="1"/>
              <a:t>40</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41987"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4198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41990"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41991"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-9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عرض البيانات</a:t>
            </a: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(طرق عرض البيانات)</a:t>
            </a:r>
            <a:endParaRPr lang="en-GB" sz="2400" dirty="0">
              <a:solidFill>
                <a:srgbClr val="C00000"/>
              </a:solidFill>
              <a:latin typeface="Modern" pitchFamily="50"/>
            </a:endParaRPr>
          </a:p>
        </p:txBody>
      </p:sp>
      <p:sp>
        <p:nvSpPr>
          <p:cNvPr id="43017" name="Rectangle 11"/>
          <p:cNvSpPr>
            <a:spLocks noChangeArrowheads="1"/>
          </p:cNvSpPr>
          <p:nvPr/>
        </p:nvSpPr>
        <p:spPr bwMode="auto">
          <a:xfrm>
            <a:off x="3041650" y="1409700"/>
            <a:ext cx="3160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fontAlgn="base">
              <a:spcBef>
                <a:spcPct val="0"/>
              </a:spcBef>
              <a:spcAft>
                <a:spcPct val="0"/>
              </a:spcAft>
              <a:defRPr/>
            </a:pP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جدول مزدوج (تقاطعي)</a:t>
            </a:r>
            <a:endPar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41994" name="Rectangle 12"/>
          <p:cNvSpPr>
            <a:spLocks noChangeArrowheads="1"/>
          </p:cNvSpPr>
          <p:nvPr/>
        </p:nvSpPr>
        <p:spPr bwMode="auto">
          <a:xfrm>
            <a:off x="5613400" y="2255838"/>
            <a:ext cx="32893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90000"/>
              </a:lnSpc>
              <a:spcBef>
                <a:spcPts val="600"/>
              </a:spcBef>
              <a:spcAft>
                <a:spcPct val="0"/>
              </a:spcAft>
            </a:pPr>
            <a:r>
              <a:rPr lang="ar-SA" sz="2400" b="1">
                <a:solidFill>
                  <a:srgbClr val="C00000"/>
                </a:solidFill>
                <a:latin typeface="Simplified Arabic" pitchFamily="18" charset="-78"/>
                <a:ea typeface="Mudir MT" pitchFamily="2" charset="-78"/>
                <a:cs typeface="Simplified Arabic" pitchFamily="18" charset="-78"/>
              </a:rPr>
              <a:t>مثال (</a:t>
            </a:r>
            <a:r>
              <a:rPr lang="en-US" sz="2400" b="1">
                <a:solidFill>
                  <a:srgbClr val="C00000"/>
                </a:solidFill>
                <a:latin typeface="Simplified Arabic" pitchFamily="18" charset="-78"/>
                <a:ea typeface="Mudir MT" pitchFamily="2" charset="-78"/>
                <a:cs typeface="Simplified Arabic" pitchFamily="18" charset="-78"/>
              </a:rPr>
              <a:t>1</a:t>
            </a:r>
            <a:r>
              <a:rPr lang="ar-SA" sz="2400" b="1">
                <a:solidFill>
                  <a:srgbClr val="C00000"/>
                </a:solidFill>
                <a:latin typeface="Simplified Arabic" pitchFamily="18" charset="-78"/>
                <a:ea typeface="Mudir MT" pitchFamily="2" charset="-78"/>
                <a:cs typeface="Simplified Arabic" pitchFamily="18" charset="-78"/>
              </a:rPr>
              <a:t>): </a:t>
            </a:r>
            <a:endParaRPr lang="en-US" sz="2400" b="1">
              <a:solidFill>
                <a:srgbClr val="C00000"/>
              </a:solidFill>
              <a:latin typeface="Simplified Arabic" pitchFamily="18" charset="-78"/>
              <a:ea typeface="Mudir MT" pitchFamily="2" charset="-78"/>
              <a:cs typeface="Simplified Arabic" pitchFamily="18" charset="-78"/>
            </a:endParaRP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الجدول التالي يوضح</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أعداد الطلاب في  </a:t>
            </a:r>
            <a:r>
              <a:rPr lang="en-US" sz="2400">
                <a:solidFill>
                  <a:srgbClr val="3333CC"/>
                </a:solidFill>
                <a:latin typeface="Simplified Arabic" pitchFamily="18" charset="-78"/>
                <a:ea typeface="Mudir MT" pitchFamily="2" charset="-78"/>
                <a:cs typeface="Simplified Arabic" pitchFamily="18" charset="-78"/>
              </a:rPr>
              <a:t>6</a:t>
            </a:r>
            <a:r>
              <a:rPr lang="ar-SA" sz="2400">
                <a:solidFill>
                  <a:srgbClr val="3333CC"/>
                </a:solidFill>
                <a:latin typeface="Simplified Arabic" pitchFamily="18" charset="-78"/>
                <a:ea typeface="Mudir MT" pitchFamily="2" charset="-78"/>
                <a:cs typeface="Simplified Arabic" pitchFamily="18" charset="-78"/>
              </a:rPr>
              <a:t> شعب</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لمقرر </a:t>
            </a:r>
            <a:r>
              <a:rPr lang="en-US" sz="2400">
                <a:solidFill>
                  <a:srgbClr val="3333CC"/>
                </a:solidFill>
                <a:latin typeface="Simplified Arabic" pitchFamily="18" charset="-78"/>
                <a:ea typeface="Mudir MT" pitchFamily="2" charset="-78"/>
                <a:cs typeface="Simplified Arabic" pitchFamily="18" charset="-78"/>
              </a:rPr>
              <a:t>502</a:t>
            </a:r>
            <a:r>
              <a:rPr lang="ar-SA" sz="2400">
                <a:solidFill>
                  <a:srgbClr val="3333CC"/>
                </a:solidFill>
                <a:latin typeface="Simplified Arabic" pitchFamily="18" charset="-78"/>
                <a:ea typeface="Mudir MT" pitchFamily="2" charset="-78"/>
                <a:cs typeface="Simplified Arabic" pitchFamily="18" charset="-78"/>
              </a:rPr>
              <a:t> كمي بحسب النجاح والشعبة بكلية إدارة</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الاعمال، بجامعة الملك سعود.</a:t>
            </a:r>
          </a:p>
        </p:txBody>
      </p:sp>
      <p:graphicFrame>
        <p:nvGraphicFramePr>
          <p:cNvPr id="2" name="Table 1"/>
          <p:cNvGraphicFramePr>
            <a:graphicFrameLocks noGrp="1"/>
          </p:cNvGraphicFramePr>
          <p:nvPr/>
        </p:nvGraphicFramePr>
        <p:xfrm>
          <a:off x="666750" y="2419350"/>
          <a:ext cx="4552951" cy="3282950"/>
        </p:xfrm>
        <a:graphic>
          <a:graphicData uri="http://schemas.openxmlformats.org/drawingml/2006/table">
            <a:tbl>
              <a:tblPr firstRow="1" bandRow="1">
                <a:tableStyleId>{5C22544A-7EE6-4342-B048-85BDC9FD1C3A}</a:tableStyleId>
              </a:tblPr>
              <a:tblGrid>
                <a:gridCol w="1259181">
                  <a:extLst>
                    <a:ext uri="{9D8B030D-6E8A-4147-A177-3AD203B41FA5}">
                      <a16:colId xmlns:a16="http://schemas.microsoft.com/office/drawing/2014/main" val="20000"/>
                    </a:ext>
                  </a:extLst>
                </a:gridCol>
                <a:gridCol w="1259181">
                  <a:extLst>
                    <a:ext uri="{9D8B030D-6E8A-4147-A177-3AD203B41FA5}">
                      <a16:colId xmlns:a16="http://schemas.microsoft.com/office/drawing/2014/main" val="20001"/>
                    </a:ext>
                  </a:extLst>
                </a:gridCol>
                <a:gridCol w="2034589">
                  <a:extLst>
                    <a:ext uri="{9D8B030D-6E8A-4147-A177-3AD203B41FA5}">
                      <a16:colId xmlns:a16="http://schemas.microsoft.com/office/drawing/2014/main" val="20002"/>
                    </a:ext>
                  </a:extLst>
                </a:gridCol>
              </a:tblGrid>
              <a:tr h="625964">
                <a:tc>
                  <a:txBody>
                    <a:bodyPr/>
                    <a:lstStyle/>
                    <a:p>
                      <a:pPr algn="ctr" rtl="1" fontAlgn="b"/>
                      <a:r>
                        <a:rPr lang="ar-SA" sz="2400" kern="1200" dirty="0">
                          <a:solidFill>
                            <a:schemeClr val="accent2"/>
                          </a:solidFill>
                          <a:latin typeface="Simplified Arabic" pitchFamily="18" charset="-78"/>
                          <a:ea typeface="Mudir MT"/>
                          <a:cs typeface="Simplified Arabic" pitchFamily="18" charset="-78"/>
                        </a:rPr>
                        <a:t>راسب</a:t>
                      </a:r>
                    </a:p>
                  </a:txBody>
                  <a:tcPr marL="9525" marR="9525" marT="8484" marB="0" anchor="b">
                    <a:solidFill>
                      <a:schemeClr val="tx2">
                        <a:lumMod val="20000"/>
                        <a:lumOff val="80000"/>
                      </a:schemeClr>
                    </a:solidFill>
                  </a:tcPr>
                </a:tc>
                <a:tc>
                  <a:txBody>
                    <a:bodyPr/>
                    <a:lstStyle/>
                    <a:p>
                      <a:pPr algn="ctr" rtl="1" fontAlgn="b"/>
                      <a:r>
                        <a:rPr lang="ar-SA" sz="2400" kern="1200" dirty="0">
                          <a:solidFill>
                            <a:schemeClr val="accent2"/>
                          </a:solidFill>
                          <a:latin typeface="Simplified Arabic" pitchFamily="18" charset="-78"/>
                          <a:ea typeface="Mudir MT"/>
                          <a:cs typeface="Simplified Arabic" pitchFamily="18" charset="-78"/>
                        </a:rPr>
                        <a:t>ناجح</a:t>
                      </a:r>
                    </a:p>
                  </a:txBody>
                  <a:tcPr marL="9525" marR="9525" marT="8484" marB="0" anchor="b">
                    <a:solidFill>
                      <a:schemeClr val="tx2">
                        <a:lumMod val="20000"/>
                        <a:lumOff val="80000"/>
                      </a:schemeClr>
                    </a:solidFill>
                  </a:tcPr>
                </a:tc>
                <a:tc>
                  <a:txBody>
                    <a:bodyPr/>
                    <a:lstStyle/>
                    <a:p>
                      <a:pPr algn="ctr" rtl="1" fontAlgn="b">
                        <a:spcAft>
                          <a:spcPts val="1200"/>
                        </a:spcAft>
                      </a:pPr>
                      <a:r>
                        <a:rPr lang="ar-SA" sz="2400" kern="1200" dirty="0">
                          <a:solidFill>
                            <a:schemeClr val="accent2"/>
                          </a:solidFill>
                          <a:latin typeface="Simplified Arabic" pitchFamily="18" charset="-78"/>
                          <a:ea typeface="Mudir MT"/>
                          <a:cs typeface="Simplified Arabic" pitchFamily="18" charset="-78"/>
                        </a:rPr>
                        <a:t>الشعبة</a:t>
                      </a:r>
                    </a:p>
                  </a:txBody>
                  <a:tcPr marL="9525" marR="9525" marT="8484" marB="0" anchor="b">
                    <a:solidFill>
                      <a:schemeClr val="tx2">
                        <a:lumMod val="20000"/>
                        <a:lumOff val="80000"/>
                      </a:schemeClr>
                    </a:solidFill>
                  </a:tcPr>
                </a:tc>
                <a:extLst>
                  <a:ext uri="{0D108BD9-81ED-4DB2-BD59-A6C34878D82A}">
                    <a16:rowId xmlns:a16="http://schemas.microsoft.com/office/drawing/2014/main" val="10000"/>
                  </a:ext>
                </a:extLst>
              </a:tr>
              <a:tr h="442831">
                <a:tc>
                  <a:txBody>
                    <a:bodyPr/>
                    <a:lstStyle/>
                    <a:p>
                      <a:pPr algn="ctr" fontAlgn="b"/>
                      <a:r>
                        <a:rPr lang="en-GB" sz="2400" kern="1200" dirty="0">
                          <a:solidFill>
                            <a:schemeClr val="accent2"/>
                          </a:solidFill>
                          <a:latin typeface="Simplified Arabic" pitchFamily="18" charset="-78"/>
                          <a:ea typeface="Mudir MT"/>
                          <a:cs typeface="Simplified Arabic" pitchFamily="18" charset="-78"/>
                        </a:rPr>
                        <a:t>2</a:t>
                      </a:r>
                    </a:p>
                  </a:txBody>
                  <a:tcPr marL="9525" marR="9525" marT="8484" marB="0" anchor="b">
                    <a:solidFill>
                      <a:schemeClr val="accent5">
                        <a:lumMod val="40000"/>
                        <a:lumOff val="60000"/>
                      </a:schemeClr>
                    </a:solidFill>
                  </a:tcPr>
                </a:tc>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20</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الاولي</a:t>
                      </a:r>
                    </a:p>
                  </a:txBody>
                  <a:tcPr marL="9525" marR="9525" marT="8484" marB="0" anchor="b">
                    <a:solidFill>
                      <a:schemeClr val="tx2">
                        <a:lumMod val="20000"/>
                        <a:lumOff val="80000"/>
                      </a:schemeClr>
                    </a:solidFill>
                  </a:tcPr>
                </a:tc>
                <a:extLst>
                  <a:ext uri="{0D108BD9-81ED-4DB2-BD59-A6C34878D82A}">
                    <a16:rowId xmlns:a16="http://schemas.microsoft.com/office/drawing/2014/main" val="10001"/>
                  </a:ext>
                </a:extLst>
              </a:tr>
              <a:tr h="442831">
                <a:tc>
                  <a:txBody>
                    <a:bodyPr/>
                    <a:lstStyle/>
                    <a:p>
                      <a:pPr algn="ctr" fontAlgn="b"/>
                      <a:r>
                        <a:rPr lang="en-GB" sz="2400" kern="1200" dirty="0">
                          <a:solidFill>
                            <a:schemeClr val="accent2"/>
                          </a:solidFill>
                          <a:latin typeface="Simplified Arabic" pitchFamily="18" charset="-78"/>
                          <a:ea typeface="Mudir MT"/>
                          <a:cs typeface="Simplified Arabic" pitchFamily="18" charset="-78"/>
                        </a:rPr>
                        <a:t>1</a:t>
                      </a:r>
                    </a:p>
                  </a:txBody>
                  <a:tcPr marL="9525" marR="9525" marT="8484" marB="0" anchor="b">
                    <a:solidFill>
                      <a:schemeClr val="accent5">
                        <a:lumMod val="40000"/>
                        <a:lumOff val="60000"/>
                      </a:schemeClr>
                    </a:solidFill>
                  </a:tcPr>
                </a:tc>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17</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الثانية</a:t>
                      </a:r>
                    </a:p>
                  </a:txBody>
                  <a:tcPr marL="9525" marR="9525" marT="8484" marB="0" anchor="b">
                    <a:solidFill>
                      <a:schemeClr val="tx2">
                        <a:lumMod val="20000"/>
                        <a:lumOff val="80000"/>
                      </a:schemeClr>
                    </a:solidFill>
                  </a:tcPr>
                </a:tc>
                <a:extLst>
                  <a:ext uri="{0D108BD9-81ED-4DB2-BD59-A6C34878D82A}">
                    <a16:rowId xmlns:a16="http://schemas.microsoft.com/office/drawing/2014/main" val="10002"/>
                  </a:ext>
                </a:extLst>
              </a:tr>
              <a:tr h="442831">
                <a:tc>
                  <a:txBody>
                    <a:bodyPr/>
                    <a:lstStyle/>
                    <a:p>
                      <a:pPr algn="ctr" fontAlgn="b"/>
                      <a:r>
                        <a:rPr lang="en-GB" sz="2400" kern="1200" dirty="0">
                          <a:solidFill>
                            <a:schemeClr val="accent2"/>
                          </a:solidFill>
                          <a:latin typeface="Simplified Arabic" pitchFamily="18" charset="-78"/>
                          <a:ea typeface="Mudir MT"/>
                          <a:cs typeface="Simplified Arabic" pitchFamily="18" charset="-78"/>
                        </a:rPr>
                        <a:t>4</a:t>
                      </a:r>
                    </a:p>
                  </a:txBody>
                  <a:tcPr marL="9525" marR="9525" marT="8484" marB="0" anchor="b">
                    <a:solidFill>
                      <a:schemeClr val="accent5">
                        <a:lumMod val="40000"/>
                        <a:lumOff val="60000"/>
                      </a:schemeClr>
                    </a:solidFill>
                  </a:tcPr>
                </a:tc>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10</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الثالثة</a:t>
                      </a:r>
                    </a:p>
                  </a:txBody>
                  <a:tcPr marL="9525" marR="9525" marT="8484" marB="0" anchor="b">
                    <a:solidFill>
                      <a:schemeClr val="tx2">
                        <a:lumMod val="20000"/>
                        <a:lumOff val="80000"/>
                      </a:schemeClr>
                    </a:solidFill>
                  </a:tcPr>
                </a:tc>
                <a:extLst>
                  <a:ext uri="{0D108BD9-81ED-4DB2-BD59-A6C34878D82A}">
                    <a16:rowId xmlns:a16="http://schemas.microsoft.com/office/drawing/2014/main" val="10003"/>
                  </a:ext>
                </a:extLst>
              </a:tr>
              <a:tr h="442831">
                <a:tc>
                  <a:txBody>
                    <a:bodyPr/>
                    <a:lstStyle/>
                    <a:p>
                      <a:pPr algn="ctr" fontAlgn="b"/>
                      <a:r>
                        <a:rPr lang="en-GB" sz="2400" kern="1200" dirty="0">
                          <a:solidFill>
                            <a:schemeClr val="accent2"/>
                          </a:solidFill>
                          <a:latin typeface="Simplified Arabic" pitchFamily="18" charset="-78"/>
                          <a:ea typeface="Mudir MT"/>
                          <a:cs typeface="Simplified Arabic" pitchFamily="18" charset="-78"/>
                        </a:rPr>
                        <a:t>5</a:t>
                      </a:r>
                    </a:p>
                  </a:txBody>
                  <a:tcPr marL="9525" marR="9525" marT="8484" marB="0" anchor="b">
                    <a:solidFill>
                      <a:schemeClr val="accent5">
                        <a:lumMod val="40000"/>
                        <a:lumOff val="60000"/>
                      </a:schemeClr>
                    </a:solidFill>
                  </a:tcPr>
                </a:tc>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14</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الرابعة</a:t>
                      </a:r>
                    </a:p>
                  </a:txBody>
                  <a:tcPr marL="9525" marR="9525" marT="8484" marB="0" anchor="b">
                    <a:solidFill>
                      <a:schemeClr val="tx2">
                        <a:lumMod val="20000"/>
                        <a:lumOff val="80000"/>
                      </a:schemeClr>
                    </a:solidFill>
                  </a:tcPr>
                </a:tc>
                <a:extLst>
                  <a:ext uri="{0D108BD9-81ED-4DB2-BD59-A6C34878D82A}">
                    <a16:rowId xmlns:a16="http://schemas.microsoft.com/office/drawing/2014/main" val="10004"/>
                  </a:ext>
                </a:extLst>
              </a:tr>
              <a:tr h="442831">
                <a:tc>
                  <a:txBody>
                    <a:bodyPr/>
                    <a:lstStyle/>
                    <a:p>
                      <a:pPr algn="ctr" fontAlgn="b"/>
                      <a:r>
                        <a:rPr lang="en-GB" sz="2400" kern="1200" dirty="0">
                          <a:solidFill>
                            <a:schemeClr val="accent2"/>
                          </a:solidFill>
                          <a:latin typeface="Simplified Arabic" pitchFamily="18" charset="-78"/>
                          <a:ea typeface="Mudir MT"/>
                          <a:cs typeface="Simplified Arabic" pitchFamily="18" charset="-78"/>
                        </a:rPr>
                        <a:t>2</a:t>
                      </a:r>
                    </a:p>
                  </a:txBody>
                  <a:tcPr marL="9525" marR="9525" marT="8484" marB="0" anchor="b">
                    <a:solidFill>
                      <a:schemeClr val="accent5">
                        <a:lumMod val="40000"/>
                        <a:lumOff val="60000"/>
                      </a:schemeClr>
                    </a:solidFill>
                  </a:tcPr>
                </a:tc>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23</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الخامسة</a:t>
                      </a:r>
                    </a:p>
                  </a:txBody>
                  <a:tcPr marL="9525" marR="9525" marT="8484" marB="0" anchor="b">
                    <a:solidFill>
                      <a:schemeClr val="tx2">
                        <a:lumMod val="20000"/>
                        <a:lumOff val="80000"/>
                      </a:schemeClr>
                    </a:solidFill>
                  </a:tcPr>
                </a:tc>
                <a:extLst>
                  <a:ext uri="{0D108BD9-81ED-4DB2-BD59-A6C34878D82A}">
                    <a16:rowId xmlns:a16="http://schemas.microsoft.com/office/drawing/2014/main" val="10005"/>
                  </a:ext>
                </a:extLst>
              </a:tr>
              <a:tr h="442831">
                <a:tc>
                  <a:txBody>
                    <a:bodyPr/>
                    <a:lstStyle/>
                    <a:p>
                      <a:pPr algn="ctr" fontAlgn="b"/>
                      <a:r>
                        <a:rPr lang="en-GB" sz="2400" kern="1200" dirty="0">
                          <a:solidFill>
                            <a:schemeClr val="accent2"/>
                          </a:solidFill>
                          <a:latin typeface="Simplified Arabic" pitchFamily="18" charset="-78"/>
                          <a:ea typeface="Mudir MT"/>
                          <a:cs typeface="Simplified Arabic" pitchFamily="18" charset="-78"/>
                        </a:rPr>
                        <a:t>1</a:t>
                      </a:r>
                    </a:p>
                  </a:txBody>
                  <a:tcPr marL="9525" marR="9525" marT="8484" marB="0" anchor="b">
                    <a:solidFill>
                      <a:schemeClr val="accent5">
                        <a:lumMod val="40000"/>
                        <a:lumOff val="60000"/>
                      </a:schemeClr>
                    </a:solidFill>
                  </a:tcPr>
                </a:tc>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17</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السادسة</a:t>
                      </a:r>
                    </a:p>
                  </a:txBody>
                  <a:tcPr marL="9525" marR="9525" marT="8484" marB="0" anchor="b">
                    <a:solidFill>
                      <a:schemeClr val="tx2">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95522914"/>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8BEAAC87-795F-4935-8103-274F76B2EC41}" type="slidenum">
              <a:rPr lang="ar-SA" sz="1200" b="1" smtClean="0">
                <a:solidFill>
                  <a:srgbClr val="FFFFFF"/>
                </a:solidFill>
                <a:latin typeface="Arial" pitchFamily="34" charset="0"/>
              </a:rPr>
              <a:pPr algn="r" eaLnBrk="1" hangingPunct="1"/>
              <a:t>41</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43011"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4301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43014"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43015"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-9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العرض البياني</a:t>
            </a:r>
            <a:endParaRPr lang="en-GB" sz="2400" dirty="0">
              <a:solidFill>
                <a:srgbClr val="336600"/>
              </a:solidFill>
              <a:latin typeface="Modern" pitchFamily="50"/>
            </a:endParaRPr>
          </a:p>
        </p:txBody>
      </p:sp>
      <p:sp>
        <p:nvSpPr>
          <p:cNvPr id="39945" name="Rectangle 2"/>
          <p:cNvSpPr>
            <a:spLocks noChangeArrowheads="1"/>
          </p:cNvSpPr>
          <p:nvPr/>
        </p:nvSpPr>
        <p:spPr bwMode="auto">
          <a:xfrm>
            <a:off x="901700" y="1758950"/>
            <a:ext cx="74295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lnSpc>
                <a:spcPct val="90000"/>
              </a:lnSpc>
              <a:spcBef>
                <a:spcPct val="0"/>
              </a:spcBef>
              <a:spcAft>
                <a:spcPts val="1800"/>
              </a:spcAft>
              <a:buFont typeface="Wingdings" pitchFamily="2" charset="2"/>
              <a:buChar char="§"/>
              <a:defRPr/>
            </a:pPr>
            <a:r>
              <a:rPr lang="ar-SA" sz="2800" dirty="0">
                <a:solidFill>
                  <a:srgbClr val="000099">
                    <a:lumMod val="60000"/>
                    <a:lumOff val="40000"/>
                  </a:srgbClr>
                </a:solidFill>
                <a:latin typeface="Simplified Arabic" pitchFamily="18" charset="-78"/>
                <a:ea typeface="Mudir MT" pitchFamily="2" charset="-78"/>
                <a:cs typeface="Simplified Arabic" pitchFamily="18" charset="-78"/>
              </a:rPr>
              <a:t>العرض البياني للجداول التكرارية (أعمدة، دوائر).</a:t>
            </a:r>
          </a:p>
          <a:p>
            <a:pPr marL="457200" indent="-457200" algn="just" fontAlgn="base">
              <a:lnSpc>
                <a:spcPct val="90000"/>
              </a:lnSpc>
              <a:spcBef>
                <a:spcPct val="0"/>
              </a:spcBef>
              <a:spcAft>
                <a:spcPts val="1800"/>
              </a:spcAft>
              <a:buFont typeface="Wingdings" pitchFamily="2" charset="2"/>
              <a:buChar char="§"/>
              <a:defRPr/>
            </a:pPr>
            <a:r>
              <a:rPr lang="ar-SA" sz="2800" dirty="0">
                <a:solidFill>
                  <a:srgbClr val="000099">
                    <a:lumMod val="60000"/>
                    <a:lumOff val="40000"/>
                  </a:srgbClr>
                </a:solidFill>
                <a:latin typeface="Simplified Arabic" pitchFamily="18" charset="-78"/>
                <a:ea typeface="Mudir MT" pitchFamily="2" charset="-78"/>
                <a:cs typeface="Simplified Arabic" pitchFamily="18" charset="-78"/>
              </a:rPr>
              <a:t>العرض البياني للتوزيعات التكرارية (المدرج، والمضلع، المنحنى).</a:t>
            </a:r>
          </a:p>
          <a:p>
            <a:pPr marL="457200" indent="-457200" algn="just" fontAlgn="base">
              <a:lnSpc>
                <a:spcPct val="90000"/>
              </a:lnSpc>
              <a:spcBef>
                <a:spcPct val="0"/>
              </a:spcBef>
              <a:spcAft>
                <a:spcPts val="1800"/>
              </a:spcAft>
              <a:buFont typeface="Wingdings" pitchFamily="2" charset="2"/>
              <a:buChar char="§"/>
              <a:defRPr/>
            </a:pPr>
            <a:r>
              <a:rPr lang="ar-SA" sz="2800" dirty="0">
                <a:solidFill>
                  <a:srgbClr val="000099">
                    <a:lumMod val="60000"/>
                    <a:lumOff val="40000"/>
                  </a:srgbClr>
                </a:solidFill>
                <a:latin typeface="Simplified Arabic" pitchFamily="18" charset="-78"/>
                <a:ea typeface="Mudir MT" pitchFamily="2" charset="-78"/>
                <a:cs typeface="Simplified Arabic" pitchFamily="18" charset="-78"/>
              </a:rPr>
              <a:t>العرض البياني للجداول المزدوجة (</a:t>
            </a:r>
            <a:r>
              <a:rPr lang="ar-SA" sz="2800" dirty="0" err="1">
                <a:solidFill>
                  <a:srgbClr val="000099">
                    <a:lumMod val="60000"/>
                    <a:lumOff val="40000"/>
                  </a:srgbClr>
                </a:solidFill>
                <a:latin typeface="Simplified Arabic" pitchFamily="18" charset="-78"/>
                <a:ea typeface="Mudir MT" pitchFamily="2" charset="-78"/>
                <a:cs typeface="Simplified Arabic" pitchFamily="18" charset="-78"/>
              </a:rPr>
              <a:t>التقاطعية</a:t>
            </a:r>
            <a:r>
              <a:rPr lang="ar-SA" sz="2800" dirty="0">
                <a:solidFill>
                  <a:srgbClr val="000099">
                    <a:lumMod val="60000"/>
                    <a:lumOff val="40000"/>
                  </a:srgbClr>
                </a:solidFill>
                <a:latin typeface="Simplified Arabic" pitchFamily="18" charset="-78"/>
                <a:ea typeface="Mudir MT" pitchFamily="2" charset="-78"/>
                <a:cs typeface="Simplified Arabic" pitchFamily="18" charset="-78"/>
              </a:rPr>
              <a:t>).(أعمدة)</a:t>
            </a:r>
          </a:p>
        </p:txBody>
      </p:sp>
    </p:spTree>
    <p:extLst>
      <p:ext uri="{BB962C8B-B14F-4D97-AF65-F5344CB8AC3E}">
        <p14:creationId xmlns:p14="http://schemas.microsoft.com/office/powerpoint/2010/main" val="35895655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A734DA8F-1515-4DF6-91E9-EADB515E2A9F}" type="slidenum">
              <a:rPr lang="ar-SA" sz="1200" b="1" smtClean="0">
                <a:solidFill>
                  <a:srgbClr val="FFFFFF"/>
                </a:solidFill>
                <a:latin typeface="Arial" pitchFamily="34" charset="0"/>
              </a:rPr>
              <a:pPr algn="r" eaLnBrk="1" hangingPunct="1"/>
              <a:t>42</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44035"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4403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44038"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44039"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-9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عرض البيانات</a:t>
            </a: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(طرق عرض البيانات)</a:t>
            </a:r>
            <a:endParaRPr lang="en-GB" sz="2400" dirty="0">
              <a:solidFill>
                <a:srgbClr val="C00000"/>
              </a:solidFill>
              <a:latin typeface="Modern" pitchFamily="50"/>
            </a:endParaRPr>
          </a:p>
        </p:txBody>
      </p:sp>
      <p:sp>
        <p:nvSpPr>
          <p:cNvPr id="44041" name="Rectangle 11"/>
          <p:cNvSpPr>
            <a:spLocks noChangeArrowheads="1"/>
          </p:cNvSpPr>
          <p:nvPr/>
        </p:nvSpPr>
        <p:spPr bwMode="auto">
          <a:xfrm>
            <a:off x="2216150" y="1333500"/>
            <a:ext cx="5567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fontAlgn="base">
              <a:spcBef>
                <a:spcPct val="0"/>
              </a:spcBef>
              <a:spcAft>
                <a:spcPct val="0"/>
              </a:spcAft>
              <a:defRPr/>
            </a:pP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العرض البياني للبيانات (الاعمدة البيانية)</a:t>
            </a:r>
            <a:endPar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44042" name="Rectangle 12"/>
          <p:cNvSpPr>
            <a:spLocks noChangeArrowheads="1"/>
          </p:cNvSpPr>
          <p:nvPr/>
        </p:nvSpPr>
        <p:spPr bwMode="auto">
          <a:xfrm>
            <a:off x="6477000" y="2128838"/>
            <a:ext cx="25019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ar-SA" sz="2400" b="1">
                <a:solidFill>
                  <a:srgbClr val="C00000"/>
                </a:solidFill>
                <a:latin typeface="Simplified Arabic" pitchFamily="18" charset="-78"/>
                <a:ea typeface="Mudir MT" pitchFamily="2" charset="-78"/>
                <a:cs typeface="Simplified Arabic" pitchFamily="18" charset="-78"/>
              </a:rPr>
              <a:t>مثال (</a:t>
            </a:r>
            <a:r>
              <a:rPr lang="en-US" sz="2400" b="1">
                <a:solidFill>
                  <a:srgbClr val="C00000"/>
                </a:solidFill>
                <a:latin typeface="Simplified Arabic" pitchFamily="18" charset="-78"/>
                <a:ea typeface="Mudir MT" pitchFamily="2" charset="-78"/>
                <a:cs typeface="Simplified Arabic" pitchFamily="18" charset="-78"/>
              </a:rPr>
              <a:t>2</a:t>
            </a:r>
            <a:r>
              <a:rPr lang="ar-SA" sz="2400" b="1">
                <a:solidFill>
                  <a:srgbClr val="C00000"/>
                </a:solidFill>
                <a:latin typeface="Simplified Arabic" pitchFamily="18" charset="-78"/>
                <a:ea typeface="Mudir MT" pitchFamily="2" charset="-78"/>
                <a:cs typeface="Simplified Arabic" pitchFamily="18" charset="-78"/>
              </a:rPr>
              <a:t>):</a:t>
            </a:r>
            <a:endParaRPr lang="en-US" sz="2400" b="1">
              <a:solidFill>
                <a:srgbClr val="C00000"/>
              </a:solidFill>
              <a:latin typeface="Simplified Arabic" pitchFamily="18" charset="-78"/>
              <a:ea typeface="Mudir MT" pitchFamily="2" charset="-78"/>
              <a:cs typeface="Simplified Arabic" pitchFamily="18" charset="-78"/>
            </a:endParaRPr>
          </a:p>
          <a:p>
            <a:pPr algn="just" fontAlgn="base">
              <a:spcBef>
                <a:spcPct val="0"/>
              </a:spcBef>
              <a:spcAft>
                <a:spcPct val="0"/>
              </a:spcAft>
            </a:pPr>
            <a:r>
              <a:rPr lang="ar-SA" sz="2400">
                <a:solidFill>
                  <a:srgbClr val="3333CC"/>
                </a:solidFill>
                <a:latin typeface="Simplified Arabic" pitchFamily="18" charset="-78"/>
                <a:ea typeface="Mudir MT" pitchFamily="2" charset="-78"/>
                <a:cs typeface="Simplified Arabic" pitchFamily="18" charset="-78"/>
              </a:rPr>
              <a:t> الشكل التالي يوضح  توزيع متوسط درجات </a:t>
            </a:r>
            <a:r>
              <a:rPr lang="en-US" sz="2400">
                <a:solidFill>
                  <a:srgbClr val="3333CC"/>
                </a:solidFill>
                <a:latin typeface="Simplified Arabic" pitchFamily="18" charset="-78"/>
                <a:ea typeface="Mudir MT" pitchFamily="2" charset="-78"/>
                <a:cs typeface="Simplified Arabic" pitchFamily="18" charset="-78"/>
              </a:rPr>
              <a:t>6</a:t>
            </a:r>
            <a:r>
              <a:rPr lang="ar-SA" sz="2400">
                <a:solidFill>
                  <a:srgbClr val="3333CC"/>
                </a:solidFill>
                <a:latin typeface="Simplified Arabic" pitchFamily="18" charset="-78"/>
                <a:ea typeface="Mudir MT" pitchFamily="2" charset="-78"/>
                <a:cs typeface="Simplified Arabic" pitchFamily="18" charset="-78"/>
              </a:rPr>
              <a:t> شعب  في مقرر  كمي </a:t>
            </a:r>
            <a:r>
              <a:rPr lang="en-US" sz="2400">
                <a:solidFill>
                  <a:srgbClr val="3333CC"/>
                </a:solidFill>
                <a:latin typeface="Simplified Arabic" pitchFamily="18" charset="-78"/>
                <a:ea typeface="Mudir MT" pitchFamily="2" charset="-78"/>
                <a:cs typeface="Simplified Arabic" pitchFamily="18" charset="-78"/>
              </a:rPr>
              <a:t>502</a:t>
            </a:r>
            <a:r>
              <a:rPr lang="ar-SA" sz="2400">
                <a:solidFill>
                  <a:srgbClr val="3333CC"/>
                </a:solidFill>
                <a:latin typeface="Simplified Arabic" pitchFamily="18" charset="-78"/>
                <a:ea typeface="Mudir MT" pitchFamily="2" charset="-78"/>
                <a:cs typeface="Simplified Arabic" pitchFamily="18" charset="-78"/>
              </a:rPr>
              <a:t> في أحد  الأعوام الدراسية بكلية إدارة  الاعمال بجامعة الملك سعود</a:t>
            </a:r>
          </a:p>
          <a:p>
            <a:pPr algn="just" fontAlgn="base">
              <a:spcBef>
                <a:spcPct val="0"/>
              </a:spcBef>
              <a:spcAft>
                <a:spcPct val="0"/>
              </a:spcAft>
            </a:pPr>
            <a:r>
              <a:rPr lang="ar-SA" sz="2400">
                <a:solidFill>
                  <a:srgbClr val="3333CC"/>
                </a:solidFill>
                <a:latin typeface="Simplified Arabic" pitchFamily="18" charset="-78"/>
                <a:ea typeface="Mudir MT" pitchFamily="2" charset="-78"/>
                <a:cs typeface="Simplified Arabic" pitchFamily="18" charset="-78"/>
              </a:rPr>
              <a:t>(كما في  بيانات المثال رقم (</a:t>
            </a:r>
            <a:r>
              <a:rPr lang="en-US" sz="2400">
                <a:solidFill>
                  <a:srgbClr val="3333CC"/>
                </a:solidFill>
                <a:latin typeface="Simplified Arabic" pitchFamily="18" charset="-78"/>
                <a:ea typeface="Mudir MT" pitchFamily="2" charset="-78"/>
                <a:cs typeface="Simplified Arabic" pitchFamily="18" charset="-78"/>
              </a:rPr>
              <a:t>1</a:t>
            </a:r>
            <a:r>
              <a:rPr lang="ar-SA" sz="2400">
                <a:solidFill>
                  <a:srgbClr val="3333CC"/>
                </a:solidFill>
                <a:latin typeface="Simplified Arabic" pitchFamily="18" charset="-78"/>
                <a:ea typeface="Mudir MT" pitchFamily="2" charset="-78"/>
                <a:cs typeface="Simplified Arabic" pitchFamily="18" charset="-78"/>
              </a:rPr>
              <a:t>)</a:t>
            </a:r>
          </a:p>
        </p:txBody>
      </p:sp>
      <p:pic>
        <p:nvPicPr>
          <p:cNvPr id="440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2000250"/>
            <a:ext cx="5883275"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622648"/>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9A33C2BB-06FF-4B34-A72C-0A280C83283E}" type="slidenum">
              <a:rPr lang="ar-SA" sz="1200" b="1" smtClean="0">
                <a:solidFill>
                  <a:srgbClr val="FFFFFF"/>
                </a:solidFill>
                <a:latin typeface="Arial" pitchFamily="34" charset="0"/>
              </a:rPr>
              <a:pPr algn="r" eaLnBrk="1" hangingPunct="1"/>
              <a:t>43</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4505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4506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4506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4506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-9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عرض البيانات</a:t>
            </a: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(طرق عرض البيانات)</a:t>
            </a:r>
            <a:endParaRPr lang="en-GB" sz="2400" dirty="0">
              <a:solidFill>
                <a:srgbClr val="C00000"/>
              </a:solidFill>
              <a:latin typeface="Modern" pitchFamily="50"/>
            </a:endParaRPr>
          </a:p>
        </p:txBody>
      </p:sp>
      <p:sp>
        <p:nvSpPr>
          <p:cNvPr id="45065" name="Rectangle 11"/>
          <p:cNvSpPr>
            <a:spLocks noChangeArrowheads="1"/>
          </p:cNvSpPr>
          <p:nvPr/>
        </p:nvSpPr>
        <p:spPr bwMode="auto">
          <a:xfrm>
            <a:off x="2317750" y="1371600"/>
            <a:ext cx="5165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fontAlgn="base">
              <a:spcBef>
                <a:spcPct val="0"/>
              </a:spcBef>
              <a:spcAft>
                <a:spcPct val="0"/>
              </a:spcAft>
              <a:defRPr/>
            </a:pP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العرض البياني للبيانات (رسمة الدائرة)</a:t>
            </a:r>
            <a:endPar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45066" name="Rectangle 12"/>
          <p:cNvSpPr>
            <a:spLocks noChangeArrowheads="1"/>
          </p:cNvSpPr>
          <p:nvPr/>
        </p:nvSpPr>
        <p:spPr bwMode="auto">
          <a:xfrm>
            <a:off x="5689600" y="2357438"/>
            <a:ext cx="32893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90000"/>
              </a:lnSpc>
              <a:spcBef>
                <a:spcPts val="600"/>
              </a:spcBef>
              <a:spcAft>
                <a:spcPct val="0"/>
              </a:spcAft>
            </a:pPr>
            <a:r>
              <a:rPr lang="ar-SA" sz="2400" b="1">
                <a:solidFill>
                  <a:srgbClr val="C00000"/>
                </a:solidFill>
                <a:latin typeface="Simplified Arabic" pitchFamily="18" charset="-78"/>
                <a:ea typeface="Mudir MT" pitchFamily="2" charset="-78"/>
                <a:cs typeface="Simplified Arabic" pitchFamily="18" charset="-78"/>
              </a:rPr>
              <a:t>مثال (</a:t>
            </a:r>
            <a:r>
              <a:rPr lang="en-US" sz="2400" b="1">
                <a:solidFill>
                  <a:srgbClr val="C00000"/>
                </a:solidFill>
                <a:latin typeface="Simplified Arabic" pitchFamily="18" charset="-78"/>
                <a:ea typeface="Mudir MT" pitchFamily="2" charset="-78"/>
                <a:cs typeface="Simplified Arabic" pitchFamily="18" charset="-78"/>
              </a:rPr>
              <a:t>3</a:t>
            </a:r>
            <a:r>
              <a:rPr lang="ar-SA" sz="2400" b="1">
                <a:solidFill>
                  <a:srgbClr val="C00000"/>
                </a:solidFill>
                <a:latin typeface="Simplified Arabic" pitchFamily="18" charset="-78"/>
                <a:ea typeface="Mudir MT" pitchFamily="2" charset="-78"/>
                <a:cs typeface="Simplified Arabic" pitchFamily="18" charset="-78"/>
              </a:rPr>
              <a:t>): </a:t>
            </a:r>
            <a:endParaRPr lang="en-US" sz="2400" b="1">
              <a:solidFill>
                <a:srgbClr val="C00000"/>
              </a:solidFill>
              <a:latin typeface="Simplified Arabic" pitchFamily="18" charset="-78"/>
              <a:ea typeface="Mudir MT" pitchFamily="2" charset="-78"/>
              <a:cs typeface="Simplified Arabic" pitchFamily="18" charset="-78"/>
            </a:endParaRPr>
          </a:p>
          <a:p>
            <a:pPr algn="just" fontAlgn="base">
              <a:lnSpc>
                <a:spcPct val="90000"/>
              </a:lnSpc>
              <a:spcBef>
                <a:spcPts val="600"/>
              </a:spcBef>
              <a:spcAft>
                <a:spcPct val="0"/>
              </a:spcAft>
            </a:pPr>
            <a:r>
              <a:rPr lang="en-US" sz="2400">
                <a:solidFill>
                  <a:srgbClr val="3333CC"/>
                </a:solidFill>
                <a:latin typeface="Simplified Arabic" pitchFamily="18" charset="-78"/>
                <a:ea typeface="Mudir MT" pitchFamily="2" charset="-78"/>
                <a:cs typeface="Simplified Arabic" pitchFamily="18" charset="-78"/>
              </a:rPr>
              <a:t> </a:t>
            </a:r>
            <a:r>
              <a:rPr lang="ar-SA" sz="2400">
                <a:solidFill>
                  <a:srgbClr val="3333CC"/>
                </a:solidFill>
                <a:latin typeface="Simplified Arabic" pitchFamily="18" charset="-78"/>
                <a:ea typeface="Mudir MT" pitchFamily="2" charset="-78"/>
                <a:cs typeface="Simplified Arabic" pitchFamily="18" charset="-78"/>
              </a:rPr>
              <a:t>الشكل التالي يوضح</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الرتب لأعضاء هيئة التدريس</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بكلية إدارة الأعمال بجامعة </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الملك سعود</a:t>
            </a:r>
          </a:p>
        </p:txBody>
      </p:sp>
      <p:pic>
        <p:nvPicPr>
          <p:cNvPr id="4506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2349500"/>
            <a:ext cx="5903913"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286458"/>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309DF190-CAAE-4133-A253-C5AC9D46E00E}" type="slidenum">
              <a:rPr lang="ar-SA" sz="1200" b="1" smtClean="0">
                <a:solidFill>
                  <a:srgbClr val="FFFFFF"/>
                </a:solidFill>
                <a:latin typeface="Arial" pitchFamily="34" charset="0"/>
              </a:rPr>
              <a:pPr algn="r" eaLnBrk="1" hangingPunct="1"/>
              <a:t>44</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46083"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4608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46086"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46087"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-9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عرض البيانات</a:t>
            </a: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(طرق عرض البيانات)</a:t>
            </a:r>
            <a:endParaRPr lang="en-GB" sz="2400" dirty="0">
              <a:solidFill>
                <a:srgbClr val="C00000"/>
              </a:solidFill>
              <a:latin typeface="Modern" pitchFamily="50"/>
            </a:endParaRPr>
          </a:p>
        </p:txBody>
      </p:sp>
      <p:sp>
        <p:nvSpPr>
          <p:cNvPr id="46089" name="Rectangle 11"/>
          <p:cNvSpPr>
            <a:spLocks noChangeArrowheads="1"/>
          </p:cNvSpPr>
          <p:nvPr/>
        </p:nvSpPr>
        <p:spPr bwMode="auto">
          <a:xfrm>
            <a:off x="3041650" y="1409700"/>
            <a:ext cx="3308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fontAlgn="base">
              <a:spcBef>
                <a:spcPct val="0"/>
              </a:spcBef>
              <a:spcAft>
                <a:spcPct val="0"/>
              </a:spcAft>
              <a:defRPr/>
            </a:pP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العرض البياني للبيانات </a:t>
            </a:r>
            <a:endPar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46090" name="Rectangle 12"/>
          <p:cNvSpPr>
            <a:spLocks noChangeArrowheads="1"/>
          </p:cNvSpPr>
          <p:nvPr/>
        </p:nvSpPr>
        <p:spPr bwMode="auto">
          <a:xfrm>
            <a:off x="5829300" y="2128838"/>
            <a:ext cx="32893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90000"/>
              </a:lnSpc>
              <a:spcBef>
                <a:spcPts val="600"/>
              </a:spcBef>
              <a:spcAft>
                <a:spcPct val="0"/>
              </a:spcAft>
            </a:pPr>
            <a:r>
              <a:rPr lang="ar-SA" sz="2400" b="1">
                <a:solidFill>
                  <a:srgbClr val="C00000"/>
                </a:solidFill>
                <a:latin typeface="Simplified Arabic" pitchFamily="18" charset="-78"/>
                <a:ea typeface="Mudir MT" pitchFamily="2" charset="-78"/>
                <a:cs typeface="Simplified Arabic" pitchFamily="18" charset="-78"/>
              </a:rPr>
              <a:t>مثال (</a:t>
            </a:r>
            <a:r>
              <a:rPr lang="en-US" sz="2400" b="1">
                <a:solidFill>
                  <a:srgbClr val="C00000"/>
                </a:solidFill>
                <a:latin typeface="Simplified Arabic" pitchFamily="18" charset="-78"/>
                <a:ea typeface="Mudir MT" pitchFamily="2" charset="-78"/>
                <a:cs typeface="Simplified Arabic" pitchFamily="18" charset="-78"/>
              </a:rPr>
              <a:t>4</a:t>
            </a:r>
            <a:r>
              <a:rPr lang="ar-SA" sz="2400" b="1">
                <a:solidFill>
                  <a:srgbClr val="C00000"/>
                </a:solidFill>
                <a:latin typeface="Simplified Arabic" pitchFamily="18" charset="-78"/>
                <a:ea typeface="Mudir MT" pitchFamily="2" charset="-78"/>
                <a:cs typeface="Simplified Arabic" pitchFamily="18" charset="-78"/>
              </a:rPr>
              <a:t>):</a:t>
            </a:r>
            <a:endParaRPr lang="en-US" sz="2400" b="1">
              <a:solidFill>
                <a:srgbClr val="C00000"/>
              </a:solidFill>
              <a:latin typeface="Simplified Arabic" pitchFamily="18" charset="-78"/>
              <a:ea typeface="Mudir MT" pitchFamily="2" charset="-78"/>
              <a:cs typeface="Simplified Arabic" pitchFamily="18" charset="-78"/>
            </a:endParaRP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الشكل التالي يوضح</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توزيع طلاب المستوى الثالث</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بكلية إدارة الاعمال </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حسب متغير التخصص</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ونوع الطالب في أحد</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الأعوام الدراسية بكلية إدارة</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الاعمال بجامعة الملك سعود</a:t>
            </a:r>
          </a:p>
        </p:txBody>
      </p:sp>
      <p:pic>
        <p:nvPicPr>
          <p:cNvPr id="4609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2144713"/>
            <a:ext cx="5949950" cy="358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435491"/>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9E8BE701-B042-48AC-92A3-D5D0846D5FAF}" type="slidenum">
              <a:rPr lang="ar-SA" sz="1200" b="1" smtClean="0">
                <a:solidFill>
                  <a:srgbClr val="FFFFFF"/>
                </a:solidFill>
                <a:latin typeface="Arial" pitchFamily="34" charset="0"/>
              </a:rPr>
              <a:pPr algn="r" eaLnBrk="1" hangingPunct="1"/>
              <a:t>45</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47107"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4710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47110"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47111"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-9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عرض البيانات</a:t>
            </a: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(طرق عرض البيانات)</a:t>
            </a:r>
            <a:endParaRPr lang="en-GB" sz="2400" dirty="0">
              <a:solidFill>
                <a:srgbClr val="C00000"/>
              </a:solidFill>
              <a:latin typeface="Modern" pitchFamily="50"/>
            </a:endParaRPr>
          </a:p>
        </p:txBody>
      </p:sp>
      <p:sp>
        <p:nvSpPr>
          <p:cNvPr id="47113" name="Rectangle 11"/>
          <p:cNvSpPr>
            <a:spLocks noChangeArrowheads="1"/>
          </p:cNvSpPr>
          <p:nvPr/>
        </p:nvSpPr>
        <p:spPr bwMode="auto">
          <a:xfrm>
            <a:off x="3041650" y="1460500"/>
            <a:ext cx="3308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fontAlgn="base">
              <a:spcBef>
                <a:spcPct val="0"/>
              </a:spcBef>
              <a:spcAft>
                <a:spcPct val="0"/>
              </a:spcAft>
              <a:defRPr/>
            </a:pP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العرض البياني للبيانات </a:t>
            </a:r>
            <a:endPar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47114" name="Rectangle 12"/>
          <p:cNvSpPr>
            <a:spLocks noChangeArrowheads="1"/>
          </p:cNvSpPr>
          <p:nvPr/>
        </p:nvSpPr>
        <p:spPr bwMode="auto">
          <a:xfrm>
            <a:off x="5778500" y="2459038"/>
            <a:ext cx="3289300"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90000"/>
              </a:lnSpc>
              <a:spcBef>
                <a:spcPts val="600"/>
              </a:spcBef>
              <a:spcAft>
                <a:spcPct val="0"/>
              </a:spcAft>
            </a:pPr>
            <a:r>
              <a:rPr lang="ar-SA" sz="2400" b="1">
                <a:solidFill>
                  <a:srgbClr val="C00000"/>
                </a:solidFill>
                <a:latin typeface="Simplified Arabic" pitchFamily="18" charset="-78"/>
                <a:ea typeface="Mudir MT" pitchFamily="2" charset="-78"/>
                <a:cs typeface="Simplified Arabic" pitchFamily="18" charset="-78"/>
              </a:rPr>
              <a:t>مثال (5):</a:t>
            </a:r>
            <a:endParaRPr lang="en-US" sz="2400" b="1">
              <a:solidFill>
                <a:srgbClr val="C00000"/>
              </a:solidFill>
              <a:latin typeface="Simplified Arabic" pitchFamily="18" charset="-78"/>
              <a:ea typeface="Mudir MT" pitchFamily="2" charset="-78"/>
              <a:cs typeface="Simplified Arabic" pitchFamily="18" charset="-78"/>
            </a:endParaRP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الشكل التالي يوضح</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توزيع الطلاب المقبولين</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بإحدي كليات جامعة</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الملك سعود خلال</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الفترة 1420- 1433ه</a:t>
            </a:r>
          </a:p>
        </p:txBody>
      </p:sp>
      <p:pic>
        <p:nvPicPr>
          <p:cNvPr id="471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2209800"/>
            <a:ext cx="5630863"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655640"/>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CAF80E99-FCFF-475C-B5ED-73C10635016A}" type="slidenum">
              <a:rPr lang="ar-SA" sz="1200" b="1" smtClean="0">
                <a:solidFill>
                  <a:srgbClr val="FFFFFF"/>
                </a:solidFill>
                <a:latin typeface="Arial" pitchFamily="34" charset="0"/>
              </a:rPr>
              <a:pPr algn="r" eaLnBrk="1" hangingPunct="1"/>
              <a:t>46</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48131"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4813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48134"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48135"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-9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عرض البيانات</a:t>
            </a: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(طرق عرض البيانات)</a:t>
            </a:r>
            <a:endParaRPr lang="en-GB" sz="2400" dirty="0">
              <a:solidFill>
                <a:srgbClr val="C00000"/>
              </a:solidFill>
              <a:latin typeface="Modern" pitchFamily="50"/>
            </a:endParaRPr>
          </a:p>
          <a:p>
            <a:pPr fontAlgn="base">
              <a:spcBef>
                <a:spcPts val="1800"/>
              </a:spcBef>
              <a:spcAft>
                <a:spcPct val="0"/>
              </a:spcAft>
              <a:defRPr/>
            </a:pPr>
            <a:endParaRPr lang="en-GB" sz="2400" dirty="0">
              <a:solidFill>
                <a:srgbClr val="C00000"/>
              </a:solidFill>
              <a:latin typeface="Modern" pitchFamily="50"/>
            </a:endParaRPr>
          </a:p>
        </p:txBody>
      </p:sp>
      <p:sp>
        <p:nvSpPr>
          <p:cNvPr id="2" name="TextBox 1"/>
          <p:cNvSpPr txBox="1"/>
          <p:nvPr/>
        </p:nvSpPr>
        <p:spPr>
          <a:xfrm>
            <a:off x="2743200" y="1449388"/>
            <a:ext cx="3575050" cy="584200"/>
          </a:xfrm>
          <a:prstGeom prst="rect">
            <a:avLst/>
          </a:prstGeom>
          <a:noFill/>
        </p:spPr>
        <p:txBody>
          <a:bodyPr>
            <a:spAutoFit/>
          </a:bodyPr>
          <a:lstStyle/>
          <a:p>
            <a:pPr algn="l" rtl="0" fontAlgn="base">
              <a:spcBef>
                <a:spcPct val="0"/>
              </a:spcBef>
              <a:spcAft>
                <a:spcPct val="0"/>
              </a:spcAft>
              <a:defRPr/>
            </a:pP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العرض العددي للبيانات</a:t>
            </a:r>
            <a:endParaRPr lang="en-US"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graphicFrame>
        <p:nvGraphicFramePr>
          <p:cNvPr id="3" name="Diagram 2"/>
          <p:cNvGraphicFramePr/>
          <p:nvPr/>
        </p:nvGraphicFramePr>
        <p:xfrm>
          <a:off x="1357746" y="205282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0383397"/>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590E7109-165C-4C0B-8F7F-F7BA5CE62588}" type="slidenum">
              <a:rPr lang="ar-SA" sz="1200" b="1" smtClean="0">
                <a:solidFill>
                  <a:srgbClr val="FFFFFF"/>
                </a:solidFill>
                <a:latin typeface="Arial" pitchFamily="34" charset="0"/>
              </a:rPr>
              <a:pPr algn="r" eaLnBrk="1" hangingPunct="1"/>
              <a:t>47</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49155"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4915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49158"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49159"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336600"/>
                </a:solidFill>
                <a:latin typeface="Modern" pitchFamily="50"/>
              </a:rPr>
              <a:t>مقاييس النزعة المركزية</a:t>
            </a:r>
            <a:endParaRPr lang="en-US" sz="3200" b="1" dirty="0">
              <a:solidFill>
                <a:srgbClr val="336600"/>
              </a:solidFill>
              <a:latin typeface="Modern" pitchFamily="50"/>
            </a:endParaRPr>
          </a:p>
        </p:txBody>
      </p:sp>
      <p:sp>
        <p:nvSpPr>
          <p:cNvPr id="12" name="مستطيل مستدير الزوايا 2"/>
          <p:cNvSpPr/>
          <p:nvPr/>
        </p:nvSpPr>
        <p:spPr>
          <a:xfrm>
            <a:off x="307975" y="1414463"/>
            <a:ext cx="8528050" cy="1185862"/>
          </a:xfrm>
          <a:prstGeom prst="round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0" fontAlgn="base">
              <a:spcBef>
                <a:spcPct val="0"/>
              </a:spcBef>
              <a:spcAft>
                <a:spcPct val="0"/>
              </a:spcAft>
              <a:defRPr/>
            </a:pPr>
            <a:r>
              <a:rPr lang="ar-SA" sz="2800" dirty="0">
                <a:solidFill>
                  <a:srgbClr val="2A5600">
                    <a:lumMod val="50000"/>
                  </a:srgbClr>
                </a:solidFill>
              </a:rPr>
              <a:t>مقياس النزعة المركزية هو القيمة التي تتمركز حولها معظم البيانات أو القيمة التي </a:t>
            </a:r>
            <a:r>
              <a:rPr lang="ar-SA" sz="2800" dirty="0" err="1">
                <a:solidFill>
                  <a:srgbClr val="2A5600">
                    <a:lumMod val="50000"/>
                  </a:srgbClr>
                </a:solidFill>
              </a:rPr>
              <a:t>تتوسطها</a:t>
            </a:r>
            <a:r>
              <a:rPr lang="ar-SA" sz="2800" dirty="0">
                <a:solidFill>
                  <a:srgbClr val="2A5600">
                    <a:lumMod val="50000"/>
                  </a:srgbClr>
                </a:solidFill>
              </a:rPr>
              <a:t> و بالتالي فهي تمثل المجتمع أكثر من غيرها من القيم</a:t>
            </a:r>
          </a:p>
        </p:txBody>
      </p:sp>
      <p:sp>
        <p:nvSpPr>
          <p:cNvPr id="13" name="وسيلة شرح مع سهم إلى الأسفل 1"/>
          <p:cNvSpPr/>
          <p:nvPr/>
        </p:nvSpPr>
        <p:spPr>
          <a:xfrm>
            <a:off x="2281238" y="2892425"/>
            <a:ext cx="4824412" cy="914400"/>
          </a:xfrm>
          <a:prstGeom prst="downArrowCallout">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0" fontAlgn="base">
              <a:spcBef>
                <a:spcPct val="0"/>
              </a:spcBef>
              <a:spcAft>
                <a:spcPct val="0"/>
              </a:spcAft>
              <a:defRPr/>
            </a:pPr>
            <a:r>
              <a:rPr lang="ar-SA" sz="2400" b="1" dirty="0">
                <a:solidFill>
                  <a:srgbClr val="0033CC"/>
                </a:solidFill>
                <a:effectLst>
                  <a:outerShdw blurRad="38100" dist="38100" dir="2700000" algn="tl">
                    <a:srgbClr val="000000">
                      <a:alpha val="43137"/>
                    </a:srgbClr>
                  </a:outerShdw>
                </a:effectLst>
              </a:rPr>
              <a:t>متى يعتبر مقياس النزعة المركزية مقبولاً؟</a:t>
            </a:r>
          </a:p>
        </p:txBody>
      </p:sp>
      <p:sp>
        <p:nvSpPr>
          <p:cNvPr id="14" name="مستطيل مستدير الزوايا 3"/>
          <p:cNvSpPr/>
          <p:nvPr/>
        </p:nvSpPr>
        <p:spPr>
          <a:xfrm>
            <a:off x="1009650" y="3848100"/>
            <a:ext cx="6985000" cy="2333625"/>
          </a:xfrm>
          <a:prstGeom prst="roundRect">
            <a:avLst/>
          </a:prstGeom>
          <a:ln/>
        </p:spPr>
        <p:style>
          <a:lnRef idx="2">
            <a:schemeClr val="accent1"/>
          </a:lnRef>
          <a:fillRef idx="1">
            <a:schemeClr val="lt1"/>
          </a:fillRef>
          <a:effectRef idx="0">
            <a:schemeClr val="accent1"/>
          </a:effectRef>
          <a:fontRef idx="minor">
            <a:schemeClr val="dk1"/>
          </a:fontRef>
        </p:style>
        <p:txBody>
          <a:bodyPr rtlCol="1" anchor="ctr"/>
          <a:lstStyle/>
          <a:p>
            <a:pPr marL="285750" indent="-285750" fontAlgn="base">
              <a:spcBef>
                <a:spcPct val="0"/>
              </a:spcBef>
              <a:spcAft>
                <a:spcPct val="0"/>
              </a:spcAft>
              <a:buFont typeface="Wingdings" pitchFamily="2" charset="2"/>
              <a:buChar char="v"/>
              <a:defRPr/>
            </a:pPr>
            <a:r>
              <a:rPr lang="ar-SA" sz="2000" b="1" dirty="0">
                <a:solidFill>
                  <a:srgbClr val="000099">
                    <a:lumMod val="10000"/>
                  </a:srgbClr>
                </a:solidFill>
              </a:rPr>
              <a:t>إذا كان المتوسط معرفاً تعريفاً دقيقاّ</a:t>
            </a:r>
          </a:p>
          <a:p>
            <a:pPr marL="285750" indent="-285750" fontAlgn="base">
              <a:spcBef>
                <a:spcPct val="0"/>
              </a:spcBef>
              <a:spcAft>
                <a:spcPct val="0"/>
              </a:spcAft>
              <a:buFont typeface="Wingdings" pitchFamily="2" charset="2"/>
              <a:buChar char="v"/>
              <a:defRPr/>
            </a:pPr>
            <a:r>
              <a:rPr lang="ar-SA" sz="2000" b="1" dirty="0">
                <a:solidFill>
                  <a:srgbClr val="000099">
                    <a:lumMod val="10000"/>
                  </a:srgbClr>
                </a:solidFill>
              </a:rPr>
              <a:t>إذا كان مبنياً على جميع المشاهدات ( تدخل في حسابه جميع القيم).</a:t>
            </a:r>
          </a:p>
          <a:p>
            <a:pPr marL="285750" indent="-285750" fontAlgn="base">
              <a:spcBef>
                <a:spcPct val="0"/>
              </a:spcBef>
              <a:spcAft>
                <a:spcPct val="0"/>
              </a:spcAft>
              <a:buFont typeface="Wingdings" pitchFamily="2" charset="2"/>
              <a:buChar char="v"/>
              <a:defRPr/>
            </a:pPr>
            <a:r>
              <a:rPr lang="ar-SA" sz="2000" b="1" dirty="0">
                <a:solidFill>
                  <a:srgbClr val="000099">
                    <a:lumMod val="10000"/>
                  </a:srgbClr>
                </a:solidFill>
              </a:rPr>
              <a:t>إذا كان سهل الفهم و التفسير.</a:t>
            </a:r>
          </a:p>
          <a:p>
            <a:pPr marL="285750" indent="-285750" fontAlgn="base">
              <a:spcBef>
                <a:spcPct val="0"/>
              </a:spcBef>
              <a:spcAft>
                <a:spcPct val="0"/>
              </a:spcAft>
              <a:buFont typeface="Wingdings" pitchFamily="2" charset="2"/>
              <a:buChar char="v"/>
              <a:defRPr/>
            </a:pPr>
            <a:r>
              <a:rPr lang="ar-SA" sz="2000" b="1" dirty="0">
                <a:solidFill>
                  <a:srgbClr val="000099">
                    <a:lumMod val="10000"/>
                  </a:srgbClr>
                </a:solidFill>
              </a:rPr>
              <a:t>إذا أمكن حسابه بسهولة و سرعة معقولتين.</a:t>
            </a:r>
          </a:p>
          <a:p>
            <a:pPr marL="285750" indent="-285750" fontAlgn="base">
              <a:spcBef>
                <a:spcPct val="0"/>
              </a:spcBef>
              <a:spcAft>
                <a:spcPct val="0"/>
              </a:spcAft>
              <a:buFont typeface="Wingdings" pitchFamily="2" charset="2"/>
              <a:buChar char="v"/>
              <a:defRPr/>
            </a:pPr>
            <a:r>
              <a:rPr lang="ar-SA" sz="2000" b="1" dirty="0">
                <a:solidFill>
                  <a:srgbClr val="000099">
                    <a:lumMod val="10000"/>
                  </a:srgbClr>
                </a:solidFill>
              </a:rPr>
              <a:t>يخضع للعمليات الجبرية بسهولة.</a:t>
            </a:r>
          </a:p>
          <a:p>
            <a:pPr marL="285750" indent="-285750" fontAlgn="base">
              <a:spcBef>
                <a:spcPct val="0"/>
              </a:spcBef>
              <a:spcAft>
                <a:spcPct val="0"/>
              </a:spcAft>
              <a:buFont typeface="Wingdings" pitchFamily="2" charset="2"/>
              <a:buChar char="v"/>
              <a:defRPr/>
            </a:pPr>
            <a:r>
              <a:rPr lang="ar-SA" sz="2000" b="1" dirty="0">
                <a:solidFill>
                  <a:srgbClr val="000099">
                    <a:lumMod val="10000"/>
                  </a:srgbClr>
                </a:solidFill>
              </a:rPr>
              <a:t>لا يتأثر بالقيم المتطرفة و الشاذة.</a:t>
            </a:r>
          </a:p>
          <a:p>
            <a:pPr marL="285750" indent="-285750" fontAlgn="base">
              <a:spcBef>
                <a:spcPct val="0"/>
              </a:spcBef>
              <a:spcAft>
                <a:spcPct val="0"/>
              </a:spcAft>
              <a:buFont typeface="Wingdings" pitchFamily="2" charset="2"/>
              <a:buChar char="v"/>
              <a:defRPr/>
            </a:pPr>
            <a:r>
              <a:rPr lang="ar-SA" sz="2000" b="1" dirty="0">
                <a:solidFill>
                  <a:srgbClr val="000099">
                    <a:lumMod val="10000"/>
                  </a:srgbClr>
                </a:solidFill>
              </a:rPr>
              <a:t>لا يتأثر باختلاف عينات المجتمع الواحد.</a:t>
            </a:r>
          </a:p>
        </p:txBody>
      </p:sp>
    </p:spTree>
    <p:extLst>
      <p:ext uri="{BB962C8B-B14F-4D97-AF65-F5344CB8AC3E}">
        <p14:creationId xmlns:p14="http://schemas.microsoft.com/office/powerpoint/2010/main" val="35686337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4">
                                            <p:bg/>
                                          </p:spTgt>
                                        </p:tgtEl>
                                        <p:attrNameLst>
                                          <p:attrName>style.visibility</p:attrName>
                                        </p:attrNameLst>
                                      </p:cBhvr>
                                      <p:to>
                                        <p:strVal val="visible"/>
                                      </p:to>
                                    </p:set>
                                    <p:animEffect transition="in" filter="wipe(right)">
                                      <p:cBhvr>
                                        <p:cTn id="18" dur="500"/>
                                        <p:tgtEl>
                                          <p:spTgt spid="14">
                                            <p:bg/>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right)">
                                      <p:cBhvr>
                                        <p:cTn id="23" dur="500"/>
                                        <p:tgtEl>
                                          <p:spTgt spid="14">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wipe(right)">
                                      <p:cBhvr>
                                        <p:cTn id="28" dur="500"/>
                                        <p:tgtEl>
                                          <p:spTgt spid="14">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animEffect transition="in" filter="wipe(right)">
                                      <p:cBhvr>
                                        <p:cTn id="33" dur="500"/>
                                        <p:tgtEl>
                                          <p:spTgt spid="14">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4">
                                            <p:txEl>
                                              <p:pRg st="3" end="3"/>
                                            </p:txEl>
                                          </p:spTgt>
                                        </p:tgtEl>
                                        <p:attrNameLst>
                                          <p:attrName>style.visibility</p:attrName>
                                        </p:attrNameLst>
                                      </p:cBhvr>
                                      <p:to>
                                        <p:strVal val="visible"/>
                                      </p:to>
                                    </p:set>
                                    <p:animEffect transition="in" filter="wipe(right)">
                                      <p:cBhvr>
                                        <p:cTn id="38" dur="500"/>
                                        <p:tgtEl>
                                          <p:spTgt spid="14">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4">
                                            <p:txEl>
                                              <p:pRg st="4" end="4"/>
                                            </p:txEl>
                                          </p:spTgt>
                                        </p:tgtEl>
                                        <p:attrNameLst>
                                          <p:attrName>style.visibility</p:attrName>
                                        </p:attrNameLst>
                                      </p:cBhvr>
                                      <p:to>
                                        <p:strVal val="visible"/>
                                      </p:to>
                                    </p:set>
                                    <p:animEffect transition="in" filter="wipe(right)">
                                      <p:cBhvr>
                                        <p:cTn id="43" dur="500"/>
                                        <p:tgtEl>
                                          <p:spTgt spid="14">
                                            <p:txEl>
                                              <p:pRg st="4" end="4"/>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4">
                                            <p:txEl>
                                              <p:pRg st="5" end="5"/>
                                            </p:txEl>
                                          </p:spTgt>
                                        </p:tgtEl>
                                        <p:attrNameLst>
                                          <p:attrName>style.visibility</p:attrName>
                                        </p:attrNameLst>
                                      </p:cBhvr>
                                      <p:to>
                                        <p:strVal val="visible"/>
                                      </p:to>
                                    </p:set>
                                    <p:animEffect transition="in" filter="wipe(right)">
                                      <p:cBhvr>
                                        <p:cTn id="48" dur="500"/>
                                        <p:tgtEl>
                                          <p:spTgt spid="14">
                                            <p:txEl>
                                              <p:pRg st="5" end="5"/>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14">
                                            <p:txEl>
                                              <p:pRg st="6" end="6"/>
                                            </p:txEl>
                                          </p:spTgt>
                                        </p:tgtEl>
                                        <p:attrNameLst>
                                          <p:attrName>style.visibility</p:attrName>
                                        </p:attrNameLst>
                                      </p:cBhvr>
                                      <p:to>
                                        <p:strVal val="visible"/>
                                      </p:to>
                                    </p:set>
                                    <p:animEffect transition="in" filter="wipe(right)">
                                      <p:cBhvr>
                                        <p:cTn id="53"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CFCF72B3-D002-4A31-851F-19BA67560B7C}" type="slidenum">
              <a:rPr lang="ar-SA" sz="1200" b="1" smtClean="0">
                <a:solidFill>
                  <a:srgbClr val="FFFFFF"/>
                </a:solidFill>
                <a:latin typeface="Arial" pitchFamily="34" charset="0"/>
              </a:rPr>
              <a:pPr algn="r" eaLnBrk="1" hangingPunct="1"/>
              <a:t>48</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5017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5018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5018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5018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336600"/>
                </a:solidFill>
                <a:latin typeface="Modern" pitchFamily="50"/>
              </a:rPr>
              <a:t>مقاييس النزعة المركزية</a:t>
            </a:r>
            <a:endParaRPr lang="en-US" sz="3200" b="1" dirty="0">
              <a:solidFill>
                <a:srgbClr val="336600"/>
              </a:solidFill>
              <a:latin typeface="Modern" pitchFamily="50"/>
            </a:endParaRPr>
          </a:p>
        </p:txBody>
      </p:sp>
      <p:sp>
        <p:nvSpPr>
          <p:cNvPr id="50185" name="TextBox 8"/>
          <p:cNvSpPr txBox="1">
            <a:spLocks noChangeArrowheads="1"/>
          </p:cNvSpPr>
          <p:nvPr/>
        </p:nvSpPr>
        <p:spPr bwMode="auto">
          <a:xfrm>
            <a:off x="2387600" y="1555750"/>
            <a:ext cx="4214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ar-SA" b="1">
                <a:solidFill>
                  <a:srgbClr val="336600"/>
                </a:solidFill>
              </a:rPr>
              <a:t>الوسط الحسابي (المتوسط)</a:t>
            </a:r>
            <a:endParaRPr lang="en-US" b="1">
              <a:solidFill>
                <a:srgbClr val="336600"/>
              </a:solidFill>
            </a:endParaRPr>
          </a:p>
        </p:txBody>
      </p:sp>
      <p:sp>
        <p:nvSpPr>
          <p:cNvPr id="10" name="مستطيل مستدير الزوايا 2"/>
          <p:cNvSpPr>
            <a:spLocks noRot="1" noChangeAspect="1" noMove="1" noResize="1" noEditPoints="1" noAdjustHandles="1" noChangeArrowheads="1" noChangeShapeType="1" noTextEdit="1"/>
          </p:cNvSpPr>
          <p:nvPr/>
        </p:nvSpPr>
        <p:spPr>
          <a:xfrm>
            <a:off x="1009651" y="2204864"/>
            <a:ext cx="7089320" cy="3519042"/>
          </a:xfrm>
          <a:prstGeom prst="roundRect">
            <a:avLst/>
          </a:prstGeom>
          <a:blipFill rotWithShape="1">
            <a:blip r:embed="rId4"/>
            <a:stretch>
              <a:fillRect/>
            </a:stretch>
          </a:blipFill>
          <a:ln/>
        </p:spPr>
        <p:txBody>
          <a:bodyPr/>
          <a:lstStyle/>
          <a:p>
            <a:pPr algn="l" rtl="0" fontAlgn="base">
              <a:spcBef>
                <a:spcPct val="0"/>
              </a:spcBef>
              <a:spcAft>
                <a:spcPct val="0"/>
              </a:spcAft>
              <a:defRPr/>
            </a:pPr>
            <a:r>
              <a:rPr lang="en-US" sz="3200">
                <a:noFill/>
                <a:latin typeface="Modern" pitchFamily="50"/>
              </a:rPr>
              <a:t> </a:t>
            </a:r>
          </a:p>
        </p:txBody>
      </p:sp>
    </p:spTree>
    <p:extLst>
      <p:ext uri="{BB962C8B-B14F-4D97-AF65-F5344CB8AC3E}">
        <p14:creationId xmlns:p14="http://schemas.microsoft.com/office/powerpoint/2010/main" val="9976489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C956D941-5374-4D18-B75D-B81CF69CEDE7}" type="slidenum">
              <a:rPr lang="ar-SA" sz="1200" b="1" smtClean="0">
                <a:solidFill>
                  <a:srgbClr val="FFFFFF"/>
                </a:solidFill>
                <a:latin typeface="Arial" pitchFamily="34" charset="0"/>
              </a:rPr>
              <a:pPr algn="r" eaLnBrk="1" hangingPunct="1"/>
              <a:t>49</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51203"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5120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51206"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51207"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336600"/>
                </a:solidFill>
                <a:latin typeface="Modern" pitchFamily="50"/>
              </a:rPr>
              <a:t>مقاييس النزعة المركزية</a:t>
            </a:r>
            <a:endParaRPr lang="en-US" sz="3200" b="1" dirty="0">
              <a:solidFill>
                <a:srgbClr val="336600"/>
              </a:solidFill>
              <a:latin typeface="Modern" pitchFamily="50"/>
            </a:endParaRPr>
          </a:p>
        </p:txBody>
      </p:sp>
      <p:sp>
        <p:nvSpPr>
          <p:cNvPr id="12" name="مربع نص 2"/>
          <p:cNvSpPr txBox="1"/>
          <p:nvPr/>
        </p:nvSpPr>
        <p:spPr>
          <a:xfrm>
            <a:off x="754063" y="2141538"/>
            <a:ext cx="7777162" cy="1385887"/>
          </a:xfrm>
          <a:prstGeom prst="rect">
            <a:avLst/>
          </a:prstGeom>
          <a:ln/>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ar-SA" sz="2800" b="1" kern="0" dirty="0">
                <a:solidFill>
                  <a:sysClr val="windowText" lastClr="000000"/>
                </a:solidFill>
                <a:latin typeface="Arial Narrow"/>
              </a:rPr>
              <a:t>البيانات التالية تمثل درجات الطلاب في مادة الاحصاء</a:t>
            </a:r>
          </a:p>
          <a:p>
            <a:pPr algn="ctr" rtl="0">
              <a:defRPr/>
            </a:pPr>
            <a:r>
              <a:rPr lang="en-US" sz="2800" b="1" kern="0" dirty="0">
                <a:solidFill>
                  <a:sysClr val="windowText" lastClr="000000"/>
                </a:solidFill>
                <a:latin typeface="Arial Narrow"/>
              </a:rPr>
              <a:t>37, 43, 42, 46, 37, 44, 38, 39, 37, 42, 38, 45, 38, 48, 43</a:t>
            </a:r>
          </a:p>
          <a:p>
            <a:pPr algn="ctr" rtl="0">
              <a:defRPr/>
            </a:pPr>
            <a:r>
              <a:rPr lang="ar-SA" sz="2800" b="1" kern="0" dirty="0">
                <a:solidFill>
                  <a:sysClr val="windowText" lastClr="000000"/>
                </a:solidFill>
                <a:latin typeface="Arial Narrow"/>
              </a:rPr>
              <a:t>أوجد الوسط الحسابي للدرجات</a:t>
            </a:r>
          </a:p>
        </p:txBody>
      </p:sp>
      <p:sp>
        <p:nvSpPr>
          <p:cNvPr id="13" name="مربع نص 3"/>
          <p:cNvSpPr txBox="1">
            <a:spLocks noRot="1" noChangeAspect="1" noMove="1" noResize="1" noEditPoints="1" noAdjustHandles="1" noChangeArrowheads="1" noChangeShapeType="1" noTextEdit="1"/>
          </p:cNvSpPr>
          <p:nvPr/>
        </p:nvSpPr>
        <p:spPr>
          <a:xfrm>
            <a:off x="1140030" y="4221087"/>
            <a:ext cx="6816345" cy="988219"/>
          </a:xfrm>
          <a:prstGeom prst="rect">
            <a:avLst/>
          </a:prstGeom>
          <a:blipFill rotWithShape="1">
            <a:blip r:embed="rId4"/>
            <a:stretch>
              <a:fillRect/>
            </a:stretch>
          </a:blipFill>
          <a:ln/>
        </p:spPr>
        <p:txBody>
          <a:bodyPr/>
          <a:lstStyle/>
          <a:p>
            <a:pPr algn="l" rtl="0" fontAlgn="base">
              <a:spcBef>
                <a:spcPct val="0"/>
              </a:spcBef>
              <a:spcAft>
                <a:spcPct val="0"/>
              </a:spcAft>
              <a:defRPr/>
            </a:pPr>
            <a:r>
              <a:rPr lang="en-US" sz="3200">
                <a:noFill/>
                <a:latin typeface="Modern" pitchFamily="50"/>
              </a:rPr>
              <a:t> </a:t>
            </a:r>
          </a:p>
        </p:txBody>
      </p:sp>
      <p:sp>
        <p:nvSpPr>
          <p:cNvPr id="2" name="TextBox 1"/>
          <p:cNvSpPr txBox="1"/>
          <p:nvPr/>
        </p:nvSpPr>
        <p:spPr>
          <a:xfrm>
            <a:off x="4121150" y="1328738"/>
            <a:ext cx="854075" cy="585787"/>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rtl="0" fontAlgn="base">
              <a:spcBef>
                <a:spcPct val="0"/>
              </a:spcBef>
              <a:spcAft>
                <a:spcPct val="0"/>
              </a:spcAft>
              <a:defRPr/>
            </a:pPr>
            <a:r>
              <a:rPr lang="ar-SA" sz="3200" b="1" dirty="0">
                <a:solidFill>
                  <a:srgbClr val="FFFFFF"/>
                </a:solidFill>
              </a:rPr>
              <a:t>مثال</a:t>
            </a:r>
            <a:endParaRPr lang="en-US" sz="3200" b="1" dirty="0">
              <a:solidFill>
                <a:srgbClr val="FFFFFF"/>
              </a:solidFill>
            </a:endParaRPr>
          </a:p>
        </p:txBody>
      </p:sp>
    </p:spTree>
    <p:extLst>
      <p:ext uri="{BB962C8B-B14F-4D97-AF65-F5344CB8AC3E}">
        <p14:creationId xmlns:p14="http://schemas.microsoft.com/office/powerpoint/2010/main" val="25009456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42900" y="1536700"/>
            <a:ext cx="8534400" cy="4102100"/>
          </a:xfrm>
          <a:prstGeom prst="rect">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a:lstStyle/>
          <a:p>
            <a:pPr algn="l" rtl="0" fontAlgn="base">
              <a:spcBef>
                <a:spcPct val="0"/>
              </a:spcBef>
              <a:spcAft>
                <a:spcPct val="0"/>
              </a:spcAft>
              <a:defRPr/>
            </a:pPr>
            <a:endParaRPr lang="en-GB" sz="3200">
              <a:solidFill>
                <a:srgbClr val="336600"/>
              </a:solidFill>
              <a:latin typeface="Modern" pitchFamily="50"/>
            </a:endParaRPr>
          </a:p>
        </p:txBody>
      </p:sp>
      <p:sp>
        <p:nvSpPr>
          <p:cNvPr id="6147"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81478134-38F4-4938-A48F-A4CACAD2339A}" type="slidenum">
              <a:rPr lang="ar-SA" sz="1200" b="1" smtClean="0">
                <a:solidFill>
                  <a:srgbClr val="FFFFFF"/>
                </a:solidFill>
                <a:latin typeface="Arial" pitchFamily="34" charset="0"/>
              </a:rPr>
              <a:pPr algn="r" eaLnBrk="1" hangingPunct="1"/>
              <a:t>5</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6148"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6149"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6151"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6152"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6" name="Rectangle 16"/>
          <p:cNvSpPr>
            <a:spLocks noChangeArrowheads="1"/>
          </p:cNvSpPr>
          <p:nvPr/>
        </p:nvSpPr>
        <p:spPr bwMode="auto">
          <a:xfrm>
            <a:off x="1066800" y="279400"/>
            <a:ext cx="8077200" cy="1003300"/>
          </a:xfrm>
          <a:prstGeom prst="rect">
            <a:avLst/>
          </a:prstGeom>
          <a:solidFill>
            <a:schemeClr val="accent6">
              <a:lumMod val="20000"/>
              <a:lumOff val="80000"/>
            </a:schemeClr>
          </a:solidFill>
          <a:ln w="12700" cap="sq">
            <a:noFill/>
            <a:miter lim="800000"/>
            <a:headEnd type="none" w="sm" len="sm"/>
            <a:tailEnd type="none" w="sm" len="sm"/>
          </a:ln>
          <a:effectLst/>
        </p:spPr>
        <p:txBody>
          <a:bodyPr wrap="none" anchor="ctr"/>
          <a:lstStyle/>
          <a:p>
            <a:pPr algn="ctr" rtl="0" fontAlgn="base">
              <a:spcBef>
                <a:spcPct val="0"/>
              </a:spcBef>
              <a:spcAft>
                <a:spcPct val="0"/>
              </a:spcAft>
              <a:defRPr/>
            </a:pPr>
            <a:endParaRPr lang="en-US" dirty="0">
              <a:solidFill>
                <a:srgbClr val="FFFFFF"/>
              </a:solidFill>
              <a:latin typeface="Arial" charset="0"/>
              <a:cs typeface="Arial" charset="0"/>
            </a:endParaRPr>
          </a:p>
        </p:txBody>
      </p:sp>
      <p:pic>
        <p:nvPicPr>
          <p:cNvPr id="6154" name="Picture 4" descr="AG00360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9063" y="5229225"/>
            <a:ext cx="1028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صورة 11" descr="الوصف: https://encrypted-tbn0.gstatic.com/images?q=tbn:ANd9GcSIq-k3Gjs3W51x6plk1XawlejbpS437qG-n0xfORZzPmzPY8OHp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 y="22733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صورة 12" descr="الوصف: https://encrypted-tbn3.gstatic.com/images?q=tbn:ANd9GcRSOUuRVeH5Iq92Pj3UrBLiDjNqhajDsMW7GvNMZjZBWZViWnOVH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26543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Diagram 14"/>
          <p:cNvGraphicFramePr/>
          <p:nvPr/>
        </p:nvGraphicFramePr>
        <p:xfrm>
          <a:off x="1651000" y="1397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46679902"/>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DF15D188-F5B3-467E-B46E-CC113FABAF48}" type="slidenum">
              <a:rPr lang="ar-SA" sz="1200" b="1" smtClean="0">
                <a:solidFill>
                  <a:srgbClr val="FFFFFF"/>
                </a:solidFill>
                <a:latin typeface="Arial" pitchFamily="34" charset="0"/>
              </a:rPr>
              <a:pPr algn="r" eaLnBrk="1" hangingPunct="1"/>
              <a:t>50</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52227"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5222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52230"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52231"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336600"/>
                </a:solidFill>
                <a:latin typeface="Modern" pitchFamily="50"/>
              </a:rPr>
              <a:t>مقاييس النزعة المركزية</a:t>
            </a:r>
            <a:endParaRPr lang="en-US" sz="3200" b="1" dirty="0">
              <a:solidFill>
                <a:srgbClr val="336600"/>
              </a:solidFill>
              <a:latin typeface="Modern" pitchFamily="50"/>
            </a:endParaRPr>
          </a:p>
        </p:txBody>
      </p:sp>
      <p:sp>
        <p:nvSpPr>
          <p:cNvPr id="9" name="سحابة 1"/>
          <p:cNvSpPr/>
          <p:nvPr/>
        </p:nvSpPr>
        <p:spPr>
          <a:xfrm>
            <a:off x="5208588" y="1123950"/>
            <a:ext cx="3529012" cy="1547813"/>
          </a:xfrm>
          <a:prstGeom prst="cloud">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0">
              <a:defRPr/>
            </a:pPr>
            <a:r>
              <a:rPr lang="ar-SA" sz="2400" b="1" kern="0" dirty="0">
                <a:solidFill>
                  <a:srgbClr val="0033CC"/>
                </a:solidFill>
                <a:effectLst>
                  <a:outerShdw blurRad="38100" dist="38100" dir="2700000" algn="tl">
                    <a:srgbClr val="000000">
                      <a:alpha val="43137"/>
                    </a:srgbClr>
                  </a:outerShdw>
                </a:effectLst>
                <a:latin typeface="Arial Narrow"/>
              </a:rPr>
              <a:t>ايجاد الوسط الحسابي في حال التوزيعات التكرارية</a:t>
            </a:r>
          </a:p>
        </p:txBody>
      </p:sp>
      <p:sp>
        <p:nvSpPr>
          <p:cNvPr id="10" name="مستطيل مستدير الزوايا 3"/>
          <p:cNvSpPr>
            <a:spLocks noRot="1" noChangeAspect="1" noMove="1" noResize="1" noEditPoints="1" noAdjustHandles="1" noChangeArrowheads="1" noChangeShapeType="1" noTextEdit="1"/>
          </p:cNvSpPr>
          <p:nvPr/>
        </p:nvSpPr>
        <p:spPr>
          <a:xfrm>
            <a:off x="504825" y="2864212"/>
            <a:ext cx="7501334" cy="3350852"/>
          </a:xfrm>
          <a:prstGeom prst="roundRect">
            <a:avLst/>
          </a:prstGeom>
          <a:blipFill rotWithShape="1">
            <a:blip r:embed="rId4"/>
            <a:stretch>
              <a:fillRect/>
            </a:stretch>
          </a:blipFill>
          <a:ln/>
        </p:spPr>
        <p:txBody>
          <a:bodyPr/>
          <a:lstStyle/>
          <a:p>
            <a:pPr algn="l" rtl="0" fontAlgn="base">
              <a:spcBef>
                <a:spcPct val="0"/>
              </a:spcBef>
              <a:spcAft>
                <a:spcPct val="0"/>
              </a:spcAft>
              <a:defRPr/>
            </a:pPr>
            <a:r>
              <a:rPr lang="en-US" sz="3200">
                <a:noFill/>
                <a:latin typeface="Modern" pitchFamily="50"/>
              </a:rPr>
              <a:t> </a:t>
            </a:r>
          </a:p>
        </p:txBody>
      </p:sp>
    </p:spTree>
    <p:extLst>
      <p:ext uri="{BB962C8B-B14F-4D97-AF65-F5344CB8AC3E}">
        <p14:creationId xmlns:p14="http://schemas.microsoft.com/office/powerpoint/2010/main" val="193609923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2F303B2E-211F-41E1-9082-4FED5C7BDF33}" type="slidenum">
              <a:rPr lang="ar-SA" sz="1200" b="1" smtClean="0">
                <a:solidFill>
                  <a:srgbClr val="FFFFFF"/>
                </a:solidFill>
                <a:latin typeface="Arial" pitchFamily="34" charset="0"/>
              </a:rPr>
              <a:pPr algn="r" eaLnBrk="1" hangingPunct="1"/>
              <a:t>51</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53251"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5325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53254"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53255"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336600"/>
                </a:solidFill>
                <a:latin typeface="Modern" pitchFamily="50"/>
              </a:rPr>
              <a:t>مقاييس النزعة المركزية</a:t>
            </a:r>
            <a:endParaRPr lang="en-US" sz="3200" b="1" dirty="0">
              <a:solidFill>
                <a:srgbClr val="336600"/>
              </a:solidFill>
              <a:latin typeface="Modern" pitchFamily="50"/>
            </a:endParaRPr>
          </a:p>
        </p:txBody>
      </p:sp>
      <p:pic>
        <p:nvPicPr>
          <p:cNvPr id="53257" name="Picture 7" descr="03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 y="1573213"/>
            <a:ext cx="7483475"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789863" y="1519238"/>
            <a:ext cx="855662" cy="584200"/>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rtl="0" fontAlgn="base">
              <a:spcBef>
                <a:spcPct val="0"/>
              </a:spcBef>
              <a:spcAft>
                <a:spcPct val="0"/>
              </a:spcAft>
              <a:defRPr/>
            </a:pPr>
            <a:r>
              <a:rPr lang="ar-SA" sz="3200" b="1" dirty="0">
                <a:solidFill>
                  <a:srgbClr val="FFFFFF"/>
                </a:solidFill>
              </a:rPr>
              <a:t>مثال</a:t>
            </a:r>
            <a:endParaRPr lang="en-US" sz="3200" b="1" dirty="0">
              <a:solidFill>
                <a:srgbClr val="FFFFFF"/>
              </a:solidFill>
            </a:endParaRPr>
          </a:p>
        </p:txBody>
      </p:sp>
    </p:spTree>
    <p:extLst>
      <p:ext uri="{BB962C8B-B14F-4D97-AF65-F5344CB8AC3E}">
        <p14:creationId xmlns:p14="http://schemas.microsoft.com/office/powerpoint/2010/main" val="3438734032"/>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ED35D452-E184-4504-9389-2BED5CD2C00A}" type="slidenum">
              <a:rPr lang="ar-SA" sz="1200" b="1" smtClean="0">
                <a:solidFill>
                  <a:srgbClr val="FFFFFF"/>
                </a:solidFill>
                <a:latin typeface="Arial" pitchFamily="34" charset="0"/>
              </a:rPr>
              <a:pPr algn="r" eaLnBrk="1" hangingPunct="1"/>
              <a:t>52</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54275"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5427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54278"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54279"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336600"/>
                </a:solidFill>
                <a:latin typeface="Modern" pitchFamily="50"/>
              </a:rPr>
              <a:t>مقاييس النزعة المركزية</a:t>
            </a:r>
            <a:endParaRPr lang="en-US" sz="3200" b="1" dirty="0">
              <a:solidFill>
                <a:srgbClr val="336600"/>
              </a:solidFill>
              <a:latin typeface="Modern" pitchFamily="50"/>
            </a:endParaRPr>
          </a:p>
        </p:txBody>
      </p:sp>
      <p:sp>
        <p:nvSpPr>
          <p:cNvPr id="54281" name="TextBox 1"/>
          <p:cNvSpPr txBox="1">
            <a:spLocks noChangeArrowheads="1"/>
          </p:cNvSpPr>
          <p:nvPr/>
        </p:nvSpPr>
        <p:spPr bwMode="auto">
          <a:xfrm>
            <a:off x="2897188" y="431800"/>
            <a:ext cx="2838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ar-SA" b="1">
                <a:solidFill>
                  <a:srgbClr val="336600"/>
                </a:solidFill>
              </a:rPr>
              <a:t>الوسيط</a:t>
            </a:r>
            <a:endParaRPr lang="en-US" b="1">
              <a:solidFill>
                <a:srgbClr val="336600"/>
              </a:solidFill>
            </a:endParaRPr>
          </a:p>
        </p:txBody>
      </p:sp>
      <p:sp>
        <p:nvSpPr>
          <p:cNvPr id="10" name="مستطيل مستدير الزوايا 2"/>
          <p:cNvSpPr/>
          <p:nvPr/>
        </p:nvSpPr>
        <p:spPr>
          <a:xfrm>
            <a:off x="285750" y="1479550"/>
            <a:ext cx="8478838" cy="1454150"/>
          </a:xfrm>
          <a:prstGeom prst="round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a:defRPr/>
            </a:pPr>
            <a:r>
              <a:rPr lang="ar-SA" sz="2800" b="1" kern="0" dirty="0">
                <a:solidFill>
                  <a:sysClr val="windowText" lastClr="000000"/>
                </a:solidFill>
                <a:latin typeface="Arial Narrow"/>
              </a:rPr>
              <a:t>هو العدد الذي يتوسط مجموعة من الأعداد المرتبة تصاعدياً أو تنازلياً إذا كان عددها فردياً.</a:t>
            </a:r>
          </a:p>
          <a:p>
            <a:pPr algn="ctr">
              <a:defRPr/>
            </a:pPr>
            <a:r>
              <a:rPr lang="ar-SA" sz="2800" b="1" kern="0" dirty="0">
                <a:solidFill>
                  <a:sysClr val="windowText" lastClr="000000"/>
                </a:solidFill>
                <a:latin typeface="Arial Narrow"/>
              </a:rPr>
              <a:t>و الوسط الحسابي للعددين الأوسطين إذا كان عددها زوجياً.</a:t>
            </a:r>
          </a:p>
        </p:txBody>
      </p:sp>
      <p:sp>
        <p:nvSpPr>
          <p:cNvPr id="11" name="شارة رتبة 2"/>
          <p:cNvSpPr/>
          <p:nvPr/>
        </p:nvSpPr>
        <p:spPr>
          <a:xfrm flipH="1">
            <a:off x="6913563" y="3095625"/>
            <a:ext cx="1924050" cy="1093788"/>
          </a:xfrm>
          <a:prstGeom prst="chevron">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ar-SA" b="1" kern="0" dirty="0">
                <a:solidFill>
                  <a:srgbClr val="0033CC"/>
                </a:solidFill>
                <a:effectLst>
                  <a:outerShdw blurRad="38100" dist="38100" dir="2700000" algn="tl">
                    <a:srgbClr val="000000">
                      <a:alpha val="43137"/>
                    </a:srgbClr>
                  </a:outerShdw>
                </a:effectLst>
                <a:latin typeface="Arial Narrow"/>
              </a:rPr>
              <a:t>إذا كان عدد القيم </a:t>
            </a:r>
            <a:r>
              <a:rPr lang="en-US" b="1" kern="0" dirty="0">
                <a:solidFill>
                  <a:srgbClr val="0033CC"/>
                </a:solidFill>
                <a:effectLst>
                  <a:outerShdw blurRad="38100" dist="38100" dir="2700000" algn="tl">
                    <a:srgbClr val="000000">
                      <a:alpha val="43137"/>
                    </a:srgbClr>
                  </a:outerShdw>
                </a:effectLst>
                <a:latin typeface="Arial Narrow"/>
              </a:rPr>
              <a:t>N</a:t>
            </a:r>
            <a:r>
              <a:rPr lang="ar-SA" b="1" kern="0" dirty="0">
                <a:solidFill>
                  <a:srgbClr val="0033CC"/>
                </a:solidFill>
                <a:effectLst>
                  <a:outerShdw blurRad="38100" dist="38100" dir="2700000" algn="tl">
                    <a:srgbClr val="000000">
                      <a:alpha val="43137"/>
                    </a:srgbClr>
                  </a:outerShdw>
                </a:effectLst>
                <a:latin typeface="Arial Narrow"/>
              </a:rPr>
              <a:t> فردي</a:t>
            </a:r>
          </a:p>
        </p:txBody>
      </p:sp>
      <p:sp>
        <p:nvSpPr>
          <p:cNvPr id="12" name="مستطيل مستدير الزوايا 1"/>
          <p:cNvSpPr>
            <a:spLocks noRot="1" noChangeAspect="1" noMove="1" noResize="1" noEditPoints="1" noAdjustHandles="1" noChangeArrowheads="1" noChangeShapeType="1" noTextEdit="1"/>
          </p:cNvSpPr>
          <p:nvPr/>
        </p:nvSpPr>
        <p:spPr>
          <a:xfrm>
            <a:off x="461859" y="3057555"/>
            <a:ext cx="6298232" cy="1348190"/>
          </a:xfrm>
          <a:prstGeom prst="roundRect">
            <a:avLst/>
          </a:prstGeom>
          <a:blipFill rotWithShape="1">
            <a:blip r:embed="rId4"/>
            <a:stretch>
              <a:fillRect t="-3111" b="-889"/>
            </a:stretch>
          </a:blipFill>
          <a:ln/>
        </p:spPr>
        <p:txBody>
          <a:bodyPr/>
          <a:lstStyle/>
          <a:p>
            <a:pPr algn="l" rtl="0" fontAlgn="base">
              <a:spcBef>
                <a:spcPct val="0"/>
              </a:spcBef>
              <a:spcAft>
                <a:spcPct val="0"/>
              </a:spcAft>
              <a:defRPr/>
            </a:pPr>
            <a:r>
              <a:rPr lang="en-US" sz="3200">
                <a:noFill/>
                <a:latin typeface="Modern" pitchFamily="50"/>
              </a:rPr>
              <a:t> </a:t>
            </a:r>
          </a:p>
        </p:txBody>
      </p:sp>
      <p:sp>
        <p:nvSpPr>
          <p:cNvPr id="13" name="شارة رتبة 4"/>
          <p:cNvSpPr/>
          <p:nvPr/>
        </p:nvSpPr>
        <p:spPr>
          <a:xfrm flipH="1">
            <a:off x="7037388" y="4884738"/>
            <a:ext cx="1892300" cy="1052512"/>
          </a:xfrm>
          <a:prstGeom prst="chevron">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rtl="0">
              <a:defRPr/>
            </a:pPr>
            <a:r>
              <a:rPr lang="ar-SA" b="1" kern="0" dirty="0">
                <a:solidFill>
                  <a:srgbClr val="0033CC"/>
                </a:solidFill>
                <a:effectLst>
                  <a:outerShdw blurRad="38100" dist="38100" dir="2700000" algn="tl">
                    <a:srgbClr val="000000">
                      <a:alpha val="43137"/>
                    </a:srgbClr>
                  </a:outerShdw>
                </a:effectLst>
                <a:latin typeface="Arial Narrow"/>
              </a:rPr>
              <a:t>إذا كان عدد القيم </a:t>
            </a:r>
            <a:r>
              <a:rPr lang="en-US" b="1" kern="0" dirty="0">
                <a:solidFill>
                  <a:srgbClr val="0033CC"/>
                </a:solidFill>
                <a:effectLst>
                  <a:outerShdw blurRad="38100" dist="38100" dir="2700000" algn="tl">
                    <a:srgbClr val="000000">
                      <a:alpha val="43137"/>
                    </a:srgbClr>
                  </a:outerShdw>
                </a:effectLst>
                <a:latin typeface="Arial Narrow"/>
              </a:rPr>
              <a:t>N</a:t>
            </a:r>
            <a:r>
              <a:rPr lang="ar-SA" b="1" kern="0" dirty="0">
                <a:solidFill>
                  <a:srgbClr val="0033CC"/>
                </a:solidFill>
                <a:effectLst>
                  <a:outerShdw blurRad="38100" dist="38100" dir="2700000" algn="tl">
                    <a:srgbClr val="000000">
                      <a:alpha val="43137"/>
                    </a:srgbClr>
                  </a:outerShdw>
                </a:effectLst>
                <a:latin typeface="Arial Narrow"/>
              </a:rPr>
              <a:t> زوجي</a:t>
            </a:r>
          </a:p>
        </p:txBody>
      </p:sp>
      <p:sp>
        <p:nvSpPr>
          <p:cNvPr id="14" name="مستطيل مستدير الزوايا 3"/>
          <p:cNvSpPr>
            <a:spLocks noRot="1" noChangeAspect="1" noMove="1" noResize="1" noEditPoints="1" noAdjustHandles="1" noChangeArrowheads="1" noChangeShapeType="1" noTextEdit="1"/>
          </p:cNvSpPr>
          <p:nvPr/>
        </p:nvSpPr>
        <p:spPr>
          <a:xfrm>
            <a:off x="615918" y="4667003"/>
            <a:ext cx="6298232" cy="1603168"/>
          </a:xfrm>
          <a:prstGeom prst="roundRect">
            <a:avLst/>
          </a:prstGeom>
          <a:blipFill rotWithShape="1">
            <a:blip r:embed="rId5"/>
            <a:stretch>
              <a:fillRect/>
            </a:stretch>
          </a:blipFill>
          <a:ln/>
        </p:spPr>
        <p:txBody>
          <a:bodyPr/>
          <a:lstStyle/>
          <a:p>
            <a:pPr algn="l" rtl="0" fontAlgn="base">
              <a:spcBef>
                <a:spcPct val="0"/>
              </a:spcBef>
              <a:spcAft>
                <a:spcPct val="0"/>
              </a:spcAft>
              <a:defRPr/>
            </a:pPr>
            <a:r>
              <a:rPr lang="en-US" sz="3200">
                <a:noFill/>
                <a:latin typeface="Modern" pitchFamily="50"/>
              </a:rPr>
              <a:t> </a:t>
            </a:r>
          </a:p>
        </p:txBody>
      </p:sp>
    </p:spTree>
    <p:extLst>
      <p:ext uri="{BB962C8B-B14F-4D97-AF65-F5344CB8AC3E}">
        <p14:creationId xmlns:p14="http://schemas.microsoft.com/office/powerpoint/2010/main" val="16885097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randombar(horizontal)">
                                      <p:cBhvr>
                                        <p:cTn id="7" dur="500"/>
                                        <p:tgtEl>
                                          <p:spTgt spid="10">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2" dur="500"/>
                                        <p:tgtEl>
                                          <p:spTgt spid="1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7" dur="500"/>
                                        <p:tgtEl>
                                          <p:spTgt spid="1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3"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1+#ppt_w/2"/>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1F936E38-327A-4992-9662-262ED3263AE9}" type="slidenum">
              <a:rPr lang="ar-SA" sz="1200" b="1" smtClean="0">
                <a:solidFill>
                  <a:srgbClr val="FFFFFF"/>
                </a:solidFill>
                <a:latin typeface="Arial" pitchFamily="34" charset="0"/>
              </a:rPr>
              <a:pPr algn="r" eaLnBrk="1" hangingPunct="1"/>
              <a:t>53</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5529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5530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5530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5530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336600"/>
                </a:solidFill>
                <a:latin typeface="Modern" pitchFamily="50"/>
              </a:rPr>
              <a:t>مقاييس النزعة المركزية</a:t>
            </a:r>
            <a:endParaRPr lang="en-US" sz="3200" b="1" dirty="0">
              <a:solidFill>
                <a:srgbClr val="336600"/>
              </a:solidFill>
              <a:latin typeface="Modern" pitchFamily="50"/>
            </a:endParaRPr>
          </a:p>
        </p:txBody>
      </p:sp>
      <p:sp>
        <p:nvSpPr>
          <p:cNvPr id="9" name="TextBox 8"/>
          <p:cNvSpPr txBox="1"/>
          <p:nvPr/>
        </p:nvSpPr>
        <p:spPr>
          <a:xfrm>
            <a:off x="7789863" y="1519238"/>
            <a:ext cx="855662" cy="584200"/>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rtl="0" fontAlgn="base">
              <a:spcBef>
                <a:spcPct val="0"/>
              </a:spcBef>
              <a:spcAft>
                <a:spcPct val="0"/>
              </a:spcAft>
              <a:defRPr/>
            </a:pPr>
            <a:r>
              <a:rPr lang="ar-SA" sz="3200" b="1" dirty="0">
                <a:solidFill>
                  <a:srgbClr val="FFFFFF"/>
                </a:solidFill>
              </a:rPr>
              <a:t>مثال</a:t>
            </a:r>
            <a:endParaRPr lang="en-US" sz="3200" b="1" dirty="0">
              <a:solidFill>
                <a:srgbClr val="FFFFFF"/>
              </a:solidFill>
            </a:endParaRPr>
          </a:p>
        </p:txBody>
      </p:sp>
      <p:sp>
        <p:nvSpPr>
          <p:cNvPr id="10" name="Rectangle 3"/>
          <p:cNvSpPr txBox="1">
            <a:spLocks noChangeArrowheads="1"/>
          </p:cNvSpPr>
          <p:nvPr/>
        </p:nvSpPr>
        <p:spPr bwMode="auto">
          <a:xfrm>
            <a:off x="4418013" y="2252663"/>
            <a:ext cx="4227512" cy="3495675"/>
          </a:xfrm>
          <a:prstGeom prst="rect">
            <a:avLst/>
          </a:prstGeom>
          <a:ln/>
        </p:spPr>
        <p:style>
          <a:lnRef idx="2">
            <a:schemeClr val="accent1"/>
          </a:lnRef>
          <a:fillRef idx="1">
            <a:schemeClr val="lt1"/>
          </a:fillRef>
          <a:effectRef idx="0">
            <a:schemeClr val="accent1"/>
          </a:effectRef>
          <a:fontRef idx="minor">
            <a:schemeClr val="dk1"/>
          </a:fontRef>
        </p:style>
        <p:txBody>
          <a:bodyPr lIns="92075" tIns="46038" rIns="92075" bIns="46038"/>
          <a:lstStyle>
            <a:lvl1pPr marL="0" indent="0" algn="ctr" rtl="0" eaLnBrk="0" fontAlgn="base" hangingPunct="0">
              <a:spcBef>
                <a:spcPct val="20000"/>
              </a:spcBef>
              <a:spcAft>
                <a:spcPct val="0"/>
              </a:spcAft>
              <a:buNone/>
              <a:defRPr sz="2800">
                <a:solidFill>
                  <a:srgbClr val="000000"/>
                </a:solidFill>
                <a:latin typeface="+mn-lt"/>
                <a:ea typeface="+mn-ea"/>
                <a:cs typeface="+mn-cs"/>
              </a:defRPr>
            </a:lvl1pPr>
            <a:lvl2pPr marL="457200" indent="0" algn="ctr" rtl="0" eaLnBrk="0" fontAlgn="base" hangingPunct="0">
              <a:spcBef>
                <a:spcPct val="20000"/>
              </a:spcBef>
              <a:spcAft>
                <a:spcPct val="0"/>
              </a:spcAft>
              <a:buNone/>
              <a:defRPr sz="2400">
                <a:solidFill>
                  <a:srgbClr val="000000"/>
                </a:solidFill>
                <a:latin typeface="+mn-lt"/>
              </a:defRPr>
            </a:lvl2pPr>
            <a:lvl3pPr marL="914400" indent="0" algn="ctr" rtl="0" eaLnBrk="0" fontAlgn="base" hangingPunct="0">
              <a:spcBef>
                <a:spcPct val="20000"/>
              </a:spcBef>
              <a:spcAft>
                <a:spcPct val="0"/>
              </a:spcAft>
              <a:buNone/>
              <a:defRPr sz="2400" b="1">
                <a:solidFill>
                  <a:srgbClr val="000000"/>
                </a:solidFill>
                <a:latin typeface="Modern" pitchFamily="50"/>
              </a:defRPr>
            </a:lvl3pPr>
            <a:lvl4pPr marL="1371600" indent="0" algn="ctr" rtl="0" eaLnBrk="0" fontAlgn="base" hangingPunct="0">
              <a:spcBef>
                <a:spcPct val="20000"/>
              </a:spcBef>
              <a:spcAft>
                <a:spcPct val="0"/>
              </a:spcAft>
              <a:buNone/>
              <a:defRPr sz="2400" b="1">
                <a:solidFill>
                  <a:srgbClr val="000000"/>
                </a:solidFill>
                <a:latin typeface="Modern" pitchFamily="50"/>
              </a:defRPr>
            </a:lvl4pPr>
            <a:lvl5pPr marL="1828800" indent="0" algn="ctr" rtl="0" eaLnBrk="0" fontAlgn="base" hangingPunct="0">
              <a:spcBef>
                <a:spcPct val="20000"/>
              </a:spcBef>
              <a:spcAft>
                <a:spcPct val="0"/>
              </a:spcAft>
              <a:buNone/>
              <a:defRPr sz="2400" b="1">
                <a:solidFill>
                  <a:srgbClr val="000000"/>
                </a:solidFill>
                <a:latin typeface="Modern" pitchFamily="50"/>
              </a:defRPr>
            </a:lvl5pPr>
            <a:lvl6pPr marL="2286000" indent="0" algn="ctr" rtl="0" eaLnBrk="0" fontAlgn="base" hangingPunct="0">
              <a:spcBef>
                <a:spcPct val="20000"/>
              </a:spcBef>
              <a:spcAft>
                <a:spcPct val="0"/>
              </a:spcAft>
              <a:buNone/>
              <a:defRPr sz="2400" b="1">
                <a:solidFill>
                  <a:srgbClr val="000000"/>
                </a:solidFill>
                <a:latin typeface="Modern" pitchFamily="50"/>
              </a:defRPr>
            </a:lvl6pPr>
            <a:lvl7pPr marL="2743200" indent="0" algn="ctr" rtl="0" eaLnBrk="0" fontAlgn="base" hangingPunct="0">
              <a:spcBef>
                <a:spcPct val="20000"/>
              </a:spcBef>
              <a:spcAft>
                <a:spcPct val="0"/>
              </a:spcAft>
              <a:buNone/>
              <a:defRPr sz="2400" b="1">
                <a:solidFill>
                  <a:srgbClr val="000000"/>
                </a:solidFill>
                <a:latin typeface="Modern" pitchFamily="50"/>
              </a:defRPr>
            </a:lvl7pPr>
            <a:lvl8pPr marL="3200400" indent="0" algn="ctr" rtl="0" eaLnBrk="0" fontAlgn="base" hangingPunct="0">
              <a:spcBef>
                <a:spcPct val="20000"/>
              </a:spcBef>
              <a:spcAft>
                <a:spcPct val="0"/>
              </a:spcAft>
              <a:buNone/>
              <a:defRPr sz="2400" b="1">
                <a:solidFill>
                  <a:srgbClr val="000000"/>
                </a:solidFill>
                <a:latin typeface="Modern" pitchFamily="50"/>
              </a:defRPr>
            </a:lvl8pPr>
            <a:lvl9pPr marL="3657600" indent="0" algn="ctr" rtl="0" eaLnBrk="0" fontAlgn="base" hangingPunct="0">
              <a:spcBef>
                <a:spcPct val="20000"/>
              </a:spcBef>
              <a:spcAft>
                <a:spcPct val="0"/>
              </a:spcAft>
              <a:buNone/>
              <a:defRPr sz="2400" b="1">
                <a:solidFill>
                  <a:srgbClr val="000000"/>
                </a:solidFill>
                <a:latin typeface="Modern" pitchFamily="50"/>
              </a:defRPr>
            </a:lvl9pPr>
          </a:lstStyle>
          <a:p>
            <a:pPr eaLnBrk="1" hangingPunct="1">
              <a:buFont typeface="Wingdings" pitchFamily="2" charset="2"/>
              <a:buNone/>
              <a:defRPr/>
            </a:pPr>
            <a:r>
              <a:rPr lang="ar-SA" dirty="0"/>
              <a:t>اعمار خمسة طلاب معطاة كالتالي:</a:t>
            </a:r>
            <a:endParaRPr lang="en-US" dirty="0"/>
          </a:p>
          <a:p>
            <a:pPr eaLnBrk="1" hangingPunct="1">
              <a:buFont typeface="Wingdings" pitchFamily="2" charset="2"/>
              <a:buNone/>
              <a:defRPr/>
            </a:pPr>
            <a:r>
              <a:rPr lang="en-US" dirty="0"/>
              <a:t>	</a:t>
            </a:r>
            <a:r>
              <a:rPr lang="en-US" dirty="0">
                <a:solidFill>
                  <a:srgbClr val="0033CC"/>
                </a:solidFill>
              </a:rPr>
              <a:t>21, 25, 19, 20, 22</a:t>
            </a:r>
          </a:p>
          <a:p>
            <a:pPr eaLnBrk="1" hangingPunct="1">
              <a:buFont typeface="Wingdings" pitchFamily="2" charset="2"/>
              <a:buNone/>
              <a:defRPr/>
            </a:pPr>
            <a:r>
              <a:rPr lang="ar-SA" dirty="0"/>
              <a:t>ترتيب الاعمار تصاعديا:</a:t>
            </a:r>
            <a:endParaRPr lang="en-US" dirty="0"/>
          </a:p>
          <a:p>
            <a:pPr eaLnBrk="1" hangingPunct="1">
              <a:buFont typeface="Wingdings" pitchFamily="2" charset="2"/>
              <a:buNone/>
              <a:defRPr/>
            </a:pPr>
            <a:r>
              <a:rPr lang="en-US" dirty="0"/>
              <a:t>	</a:t>
            </a:r>
            <a:r>
              <a:rPr lang="en-US" dirty="0">
                <a:solidFill>
                  <a:srgbClr val="0033CC"/>
                </a:solidFill>
              </a:rPr>
              <a:t>19, 20, 21, 22, 25</a:t>
            </a:r>
            <a:endParaRPr lang="en-US" dirty="0"/>
          </a:p>
          <a:p>
            <a:pPr eaLnBrk="1" hangingPunct="1">
              <a:buFont typeface="Wingdings" pitchFamily="2" charset="2"/>
              <a:buNone/>
              <a:defRPr/>
            </a:pPr>
            <a:r>
              <a:rPr lang="ar-SA" dirty="0"/>
              <a:t>وعلية الوسيط هو </a:t>
            </a:r>
          </a:p>
          <a:p>
            <a:pPr eaLnBrk="1" hangingPunct="1">
              <a:buFont typeface="Wingdings" pitchFamily="2" charset="2"/>
              <a:buNone/>
              <a:defRPr/>
            </a:pPr>
            <a:r>
              <a:rPr lang="en-US" b="1" dirty="0">
                <a:solidFill>
                  <a:srgbClr val="C00000"/>
                </a:solidFill>
              </a:rPr>
              <a:t>21</a:t>
            </a:r>
          </a:p>
        </p:txBody>
      </p:sp>
      <p:sp>
        <p:nvSpPr>
          <p:cNvPr id="12" name="Rectangle 3"/>
          <p:cNvSpPr txBox="1">
            <a:spLocks noRot="1" noChangeAspect="1" noMove="1" noResize="1" noEditPoints="1" noAdjustHandles="1" noChangeArrowheads="1" noChangeShapeType="1" noTextEdit="1"/>
          </p:cNvSpPr>
          <p:nvPr/>
        </p:nvSpPr>
        <p:spPr bwMode="auto">
          <a:xfrm>
            <a:off x="105736" y="2253364"/>
            <a:ext cx="4226730" cy="3494293"/>
          </a:xfrm>
          <a:prstGeom prst="rect">
            <a:avLst/>
          </a:prstGeom>
          <a:blipFill rotWithShape="1">
            <a:blip r:embed="rId4"/>
            <a:stretch>
              <a:fillRect t="-1386" r="-573"/>
            </a:stretch>
          </a:blipFill>
          <a:ln/>
        </p:spPr>
        <p:txBody>
          <a:bodyPr/>
          <a:lstStyle/>
          <a:p>
            <a:pPr algn="l" rtl="0" fontAlgn="base">
              <a:spcBef>
                <a:spcPct val="0"/>
              </a:spcBef>
              <a:spcAft>
                <a:spcPct val="0"/>
              </a:spcAft>
              <a:defRPr/>
            </a:pPr>
            <a:r>
              <a:rPr lang="en-US" sz="3200">
                <a:noFill/>
                <a:latin typeface="Modern" pitchFamily="50"/>
              </a:rPr>
              <a:t> </a:t>
            </a:r>
          </a:p>
        </p:txBody>
      </p:sp>
    </p:spTree>
    <p:extLst>
      <p:ext uri="{BB962C8B-B14F-4D97-AF65-F5344CB8AC3E}">
        <p14:creationId xmlns:p14="http://schemas.microsoft.com/office/powerpoint/2010/main" val="14164297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up)">
                                      <p:cBhvr>
                                        <p:cTn id="7" dur="500"/>
                                        <p:tgtEl>
                                          <p:spTgt spid="10">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up)">
                                      <p:cBhvr>
                                        <p:cTn id="17" dur="500"/>
                                        <p:tgtEl>
                                          <p:spTgt spid="1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up)">
                                      <p:cBhvr>
                                        <p:cTn id="22" dur="500"/>
                                        <p:tgtEl>
                                          <p:spTgt spid="1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up)">
                                      <p:cBhvr>
                                        <p:cTn id="27" dur="500"/>
                                        <p:tgtEl>
                                          <p:spTgt spid="10">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wipe(up)">
                                      <p:cBhvr>
                                        <p:cTn id="32" dur="500"/>
                                        <p:tgtEl>
                                          <p:spTgt spid="10">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wipe(up)">
                                      <p:cBhvr>
                                        <p:cTn id="3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E43102D2-6C2C-436A-997C-3C922C58DEFE}" type="slidenum">
              <a:rPr lang="ar-SA" sz="1200" b="1" smtClean="0">
                <a:solidFill>
                  <a:srgbClr val="FFFFFF"/>
                </a:solidFill>
                <a:latin typeface="Arial" pitchFamily="34" charset="0"/>
              </a:rPr>
              <a:pPr algn="r" eaLnBrk="1" hangingPunct="1"/>
              <a:t>54</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56323"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5632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56326"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56327"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336600"/>
                </a:solidFill>
                <a:latin typeface="Modern" pitchFamily="50"/>
              </a:rPr>
              <a:t>مقاييس النزعة المركزية</a:t>
            </a:r>
            <a:endParaRPr lang="en-US" sz="3200" b="1" dirty="0">
              <a:solidFill>
                <a:srgbClr val="336600"/>
              </a:solidFill>
              <a:latin typeface="Modern" pitchFamily="50"/>
            </a:endParaRPr>
          </a:p>
        </p:txBody>
      </p:sp>
      <p:sp>
        <p:nvSpPr>
          <p:cNvPr id="56329" name="TextBox 8"/>
          <p:cNvSpPr txBox="1">
            <a:spLocks noChangeArrowheads="1"/>
          </p:cNvSpPr>
          <p:nvPr/>
        </p:nvSpPr>
        <p:spPr bwMode="auto">
          <a:xfrm>
            <a:off x="2897188" y="431800"/>
            <a:ext cx="2838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ar-SA" b="1">
                <a:solidFill>
                  <a:srgbClr val="336600"/>
                </a:solidFill>
              </a:rPr>
              <a:t>المنوال</a:t>
            </a:r>
            <a:endParaRPr lang="en-US" b="1">
              <a:solidFill>
                <a:srgbClr val="336600"/>
              </a:solidFill>
            </a:endParaRPr>
          </a:p>
        </p:txBody>
      </p:sp>
      <p:sp>
        <p:nvSpPr>
          <p:cNvPr id="10" name="مستطيل مستدير الزوايا 2"/>
          <p:cNvSpPr/>
          <p:nvPr/>
        </p:nvSpPr>
        <p:spPr>
          <a:xfrm>
            <a:off x="760413" y="2008188"/>
            <a:ext cx="7777162" cy="2349500"/>
          </a:xfrm>
          <a:prstGeom prst="round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0">
              <a:defRPr/>
            </a:pPr>
            <a:r>
              <a:rPr lang="ar-SA" sz="3600" b="1" kern="0" dirty="0">
                <a:solidFill>
                  <a:sysClr val="windowText" lastClr="000000"/>
                </a:solidFill>
                <a:latin typeface="Arial Narrow"/>
              </a:rPr>
              <a:t>هو القيمة (أو الصفة) التي تتكرر أكثر من غيرها أي القيمة (أو الصفة) التي يقابلها أكبر تكرار في التوزيع التكراري.</a:t>
            </a:r>
          </a:p>
        </p:txBody>
      </p:sp>
    </p:spTree>
    <p:extLst>
      <p:ext uri="{BB962C8B-B14F-4D97-AF65-F5344CB8AC3E}">
        <p14:creationId xmlns:p14="http://schemas.microsoft.com/office/powerpoint/2010/main" val="30127914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randombar(horizontal)">
                                      <p:cBhvr>
                                        <p:cTn id="7" dur="500"/>
                                        <p:tgtEl>
                                          <p:spTgt spid="10">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74F5FA14-6DB9-4E41-BC32-03DF2D7220B0}" type="slidenum">
              <a:rPr lang="ar-SA" sz="1200" b="1" smtClean="0">
                <a:solidFill>
                  <a:srgbClr val="FFFFFF"/>
                </a:solidFill>
                <a:latin typeface="Arial" pitchFamily="34" charset="0"/>
              </a:rPr>
              <a:pPr algn="r" eaLnBrk="1" hangingPunct="1"/>
              <a:t>55</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57347"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5734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57350"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57351"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336600"/>
                </a:solidFill>
                <a:latin typeface="Modern" pitchFamily="50"/>
              </a:rPr>
              <a:t>مقاييس النزعة المركزية</a:t>
            </a:r>
            <a:endParaRPr lang="en-US" sz="3200" b="1" dirty="0">
              <a:solidFill>
                <a:srgbClr val="336600"/>
              </a:solidFill>
              <a:latin typeface="Modern" pitchFamily="50"/>
            </a:endParaRPr>
          </a:p>
        </p:txBody>
      </p:sp>
      <p:sp>
        <p:nvSpPr>
          <p:cNvPr id="9" name="TextBox 8"/>
          <p:cNvSpPr txBox="1"/>
          <p:nvPr/>
        </p:nvSpPr>
        <p:spPr>
          <a:xfrm>
            <a:off x="7789863" y="1519238"/>
            <a:ext cx="855662" cy="584200"/>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rtl="0" fontAlgn="base">
              <a:spcBef>
                <a:spcPct val="0"/>
              </a:spcBef>
              <a:spcAft>
                <a:spcPct val="0"/>
              </a:spcAft>
              <a:defRPr/>
            </a:pPr>
            <a:r>
              <a:rPr lang="ar-SA" sz="3200" b="1" dirty="0">
                <a:solidFill>
                  <a:srgbClr val="FFFFFF"/>
                </a:solidFill>
              </a:rPr>
              <a:t>مثال</a:t>
            </a:r>
            <a:endParaRPr lang="en-US" sz="3200" b="1" dirty="0">
              <a:solidFill>
                <a:srgbClr val="FFFFFF"/>
              </a:solidFill>
            </a:endParaRPr>
          </a:p>
        </p:txBody>
      </p:sp>
      <p:sp>
        <p:nvSpPr>
          <p:cNvPr id="10" name="مربع نص 2"/>
          <p:cNvSpPr txBox="1"/>
          <p:nvPr/>
        </p:nvSpPr>
        <p:spPr>
          <a:xfrm>
            <a:off x="285750" y="1535113"/>
            <a:ext cx="7343775" cy="1570037"/>
          </a:xfrm>
          <a:prstGeom prst="rect">
            <a:avLst/>
          </a:prstGeom>
          <a:ln/>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SA" sz="2400" b="1" kern="0" dirty="0">
                <a:solidFill>
                  <a:sysClr val="windowText" lastClr="000000"/>
                </a:solidFill>
                <a:latin typeface="Arial Narrow"/>
              </a:rPr>
              <a:t>البيانات التالية تمثل عدد أفراد الأسرة لثلاث عينات مختلفة: </a:t>
            </a:r>
          </a:p>
          <a:p>
            <a:pPr>
              <a:defRPr/>
            </a:pPr>
            <a:r>
              <a:rPr lang="ar-SA" sz="2400" b="1" kern="0" dirty="0">
                <a:solidFill>
                  <a:sysClr val="windowText" lastClr="000000"/>
                </a:solidFill>
                <a:latin typeface="Arial Narrow"/>
              </a:rPr>
              <a:t>العينة (1): 2, 3, 5, 6,7, 6, 5, 3, 8, 10 , 13, 2, 6, 4, 7</a:t>
            </a:r>
          </a:p>
          <a:p>
            <a:pPr>
              <a:defRPr/>
            </a:pPr>
            <a:r>
              <a:rPr lang="ar-SA" sz="2400" b="1" kern="0" dirty="0">
                <a:solidFill>
                  <a:sysClr val="windowText" lastClr="000000"/>
                </a:solidFill>
                <a:latin typeface="Arial Narrow"/>
              </a:rPr>
              <a:t>العينة (2): 3 , 2 , 5, 2, 3, 4,6</a:t>
            </a:r>
          </a:p>
          <a:p>
            <a:pPr>
              <a:defRPr/>
            </a:pPr>
            <a:r>
              <a:rPr lang="ar-SA" sz="2400" b="1" kern="0" dirty="0">
                <a:solidFill>
                  <a:sysClr val="windowText" lastClr="000000"/>
                </a:solidFill>
                <a:latin typeface="Arial Narrow"/>
              </a:rPr>
              <a:t>العينة (3):  1, 5, 6, 7, 8, 9, 10</a:t>
            </a:r>
          </a:p>
        </p:txBody>
      </p:sp>
      <p:sp>
        <p:nvSpPr>
          <p:cNvPr id="11" name="مربع نص 3"/>
          <p:cNvSpPr txBox="1"/>
          <p:nvPr/>
        </p:nvSpPr>
        <p:spPr>
          <a:xfrm>
            <a:off x="3813175" y="3452813"/>
            <a:ext cx="3816350" cy="1200150"/>
          </a:xfrm>
          <a:prstGeom prst="rect">
            <a:avLst/>
          </a:prstGeom>
          <a:solidFill>
            <a:sysClr val="window" lastClr="FFFFFF"/>
          </a:solidFill>
          <a:ln w="57150" cap="rnd" cmpd="sng" algn="ctr">
            <a:solidFill>
              <a:srgbClr val="FFFF00"/>
            </a:solidFill>
            <a:prstDash val="solid"/>
          </a:ln>
          <a:effectLst/>
        </p:spPr>
        <p:txBody>
          <a:bodyPr rtlCol="1">
            <a:spAutoFit/>
          </a:bodyPr>
          <a:lstStyle/>
          <a:p>
            <a:pPr>
              <a:defRPr/>
            </a:pPr>
            <a:r>
              <a:rPr lang="ar-SA" sz="2400" b="1" kern="0" dirty="0">
                <a:solidFill>
                  <a:srgbClr val="5B2D11"/>
                </a:solidFill>
                <a:latin typeface="Arial Narrow"/>
              </a:rPr>
              <a:t>منوال العينة (1) = 6</a:t>
            </a:r>
          </a:p>
          <a:p>
            <a:pPr>
              <a:defRPr/>
            </a:pPr>
            <a:r>
              <a:rPr lang="ar-SA" sz="2400" b="1" kern="0" dirty="0">
                <a:solidFill>
                  <a:srgbClr val="5B2D11"/>
                </a:solidFill>
                <a:latin typeface="Arial Narrow"/>
              </a:rPr>
              <a:t>منوال العينة (2) = 2 , 3</a:t>
            </a:r>
          </a:p>
          <a:p>
            <a:pPr>
              <a:defRPr/>
            </a:pPr>
            <a:r>
              <a:rPr lang="ar-SA" sz="2400" b="1" kern="0" dirty="0">
                <a:solidFill>
                  <a:srgbClr val="5B2D11"/>
                </a:solidFill>
                <a:latin typeface="Arial Narrow"/>
              </a:rPr>
              <a:t>منوال العينة (3) = ليس لها منوال </a:t>
            </a:r>
          </a:p>
        </p:txBody>
      </p:sp>
    </p:spTree>
    <p:extLst>
      <p:ext uri="{BB962C8B-B14F-4D97-AF65-F5344CB8AC3E}">
        <p14:creationId xmlns:p14="http://schemas.microsoft.com/office/powerpoint/2010/main" val="4820123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Effect transition="in" filter="wipe(right)">
                                      <p:cBhvr>
                                        <p:cTn id="12" dur="500"/>
                                        <p:tgtEl>
                                          <p:spTgt spid="11">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right)">
                                      <p:cBhvr>
                                        <p:cTn id="17" dur="500"/>
                                        <p:tgtEl>
                                          <p:spTgt spid="1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right)">
                                      <p:cBhvr>
                                        <p:cTn id="22" dur="500"/>
                                        <p:tgtEl>
                                          <p:spTgt spid="1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wipe(right)">
                                      <p:cBhvr>
                                        <p:cTn id="2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A1F75C42-7CF5-4821-B224-9A1E4141C06F}" type="slidenum">
              <a:rPr lang="ar-SA" sz="1200" b="1" smtClean="0">
                <a:solidFill>
                  <a:srgbClr val="FFFFFF"/>
                </a:solidFill>
                <a:latin typeface="Arial" pitchFamily="34" charset="0"/>
              </a:rPr>
              <a:pPr algn="r" eaLnBrk="1" hangingPunct="1"/>
              <a:t>56</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58371"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5837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58374"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58375"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336600"/>
                </a:solidFill>
                <a:latin typeface="Modern" pitchFamily="50"/>
              </a:rPr>
              <a:t>العلاقة بين مقاييس النزعة المركزية</a:t>
            </a:r>
            <a:endParaRPr lang="en-US" sz="3200" b="1" dirty="0">
              <a:solidFill>
                <a:srgbClr val="336600"/>
              </a:solidFill>
              <a:latin typeface="Modern" pitchFamily="50"/>
            </a:endParaRPr>
          </a:p>
        </p:txBody>
      </p:sp>
      <p:pic>
        <p:nvPicPr>
          <p:cNvPr id="58377" name="Picture 19" descr="03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 y="1614488"/>
            <a:ext cx="8810625"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635838"/>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27A1184B-746F-4FA7-8344-A7FAE2C86C4F}" type="slidenum">
              <a:rPr lang="ar-SA" sz="1200" b="1" smtClean="0">
                <a:solidFill>
                  <a:srgbClr val="FFFFFF"/>
                </a:solidFill>
                <a:latin typeface="Arial" pitchFamily="34" charset="0"/>
              </a:rPr>
              <a:pPr algn="r" eaLnBrk="1" hangingPunct="1"/>
              <a:t>57</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59395"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5939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59398"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59399"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336600"/>
                </a:solidFill>
                <a:latin typeface="Modern" pitchFamily="50"/>
              </a:rPr>
              <a:t>مقاييس التشتت</a:t>
            </a:r>
            <a:endParaRPr lang="en-US" sz="3200" b="1" dirty="0">
              <a:solidFill>
                <a:srgbClr val="336600"/>
              </a:solidFill>
              <a:latin typeface="Modern" pitchFamily="50"/>
            </a:endParaRPr>
          </a:p>
        </p:txBody>
      </p:sp>
      <p:sp>
        <p:nvSpPr>
          <p:cNvPr id="59401" name="TextBox 1"/>
          <p:cNvSpPr txBox="1">
            <a:spLocks noChangeArrowheads="1"/>
          </p:cNvSpPr>
          <p:nvPr/>
        </p:nvSpPr>
        <p:spPr bwMode="auto">
          <a:xfrm>
            <a:off x="3787775" y="1590675"/>
            <a:ext cx="21018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ar-SA" sz="3600" b="1">
                <a:solidFill>
                  <a:srgbClr val="336600"/>
                </a:solidFill>
              </a:rPr>
              <a:t>المدى</a:t>
            </a:r>
            <a:endParaRPr lang="en-US" b="1">
              <a:solidFill>
                <a:srgbClr val="336600"/>
              </a:solidFill>
            </a:endParaRPr>
          </a:p>
        </p:txBody>
      </p:sp>
      <p:sp>
        <p:nvSpPr>
          <p:cNvPr id="3" name="TextBox 2"/>
          <p:cNvSpPr txBox="1"/>
          <p:nvPr/>
        </p:nvSpPr>
        <p:spPr>
          <a:xfrm>
            <a:off x="855663" y="2341563"/>
            <a:ext cx="7599362" cy="15700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rtl="0" fontAlgn="base">
              <a:spcBef>
                <a:spcPct val="0"/>
              </a:spcBef>
              <a:spcAft>
                <a:spcPct val="0"/>
              </a:spcAft>
              <a:defRPr/>
            </a:pPr>
            <a:r>
              <a:rPr lang="ar-SA" sz="3200" dirty="0">
                <a:solidFill>
                  <a:srgbClr val="336600"/>
                </a:solidFill>
              </a:rPr>
              <a:t>الفرق بين أعلى قيمة و أصغر قيمة في البيانات</a:t>
            </a:r>
          </a:p>
          <a:p>
            <a:pPr algn="ctr" rtl="0" fontAlgn="base">
              <a:spcBef>
                <a:spcPct val="0"/>
              </a:spcBef>
              <a:spcAft>
                <a:spcPct val="0"/>
              </a:spcAft>
              <a:defRPr/>
            </a:pPr>
            <a:r>
              <a:rPr lang="ar-SA" sz="3200" dirty="0">
                <a:solidFill>
                  <a:srgbClr val="336600"/>
                </a:solidFill>
              </a:rPr>
              <a:t>أما في التوزيعات التكرارية فيعرف على أنه الفرق بين الحد الأعلى للفئة الأخيرة و الحد الأدنى للفئة الأولى</a:t>
            </a:r>
          </a:p>
        </p:txBody>
      </p:sp>
      <p:sp>
        <p:nvSpPr>
          <p:cNvPr id="12" name="مربع نص 5"/>
          <p:cNvSpPr txBox="1"/>
          <p:nvPr/>
        </p:nvSpPr>
        <p:spPr>
          <a:xfrm>
            <a:off x="1371600" y="4125098"/>
            <a:ext cx="6567488" cy="1016000"/>
          </a:xfrm>
          <a:prstGeom prst="rect">
            <a:avLst/>
          </a:prstGeom>
          <a:ln/>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ar-SA" sz="2000" b="1" kern="0" dirty="0">
                <a:solidFill>
                  <a:sysClr val="windowText" lastClr="000000"/>
                </a:solidFill>
                <a:latin typeface="Arial Narrow"/>
              </a:rPr>
              <a:t>البيانات التالية تمثل اعمار عينة من خمسة اشخاص:</a:t>
            </a:r>
          </a:p>
          <a:p>
            <a:pPr algn="ctr" rtl="0">
              <a:defRPr/>
            </a:pPr>
            <a:r>
              <a:rPr lang="en-US" sz="2000" b="1" kern="0" dirty="0">
                <a:solidFill>
                  <a:srgbClr val="DD8047">
                    <a:lumMod val="75000"/>
                  </a:srgbClr>
                </a:solidFill>
                <a:latin typeface="Arial Narrow"/>
              </a:rPr>
              <a:t>60     90     70     80     50</a:t>
            </a:r>
          </a:p>
          <a:p>
            <a:pPr algn="ctr" rtl="0">
              <a:defRPr/>
            </a:pPr>
            <a:r>
              <a:rPr lang="ar-SA" sz="2000" b="1" kern="0" dirty="0">
                <a:solidFill>
                  <a:sysClr val="windowText" lastClr="000000"/>
                </a:solidFill>
                <a:latin typeface="Arial Narrow"/>
              </a:rPr>
              <a:t>أوجد مدى الاعمار</a:t>
            </a:r>
          </a:p>
        </p:txBody>
      </p:sp>
      <p:sp>
        <p:nvSpPr>
          <p:cNvPr id="13" name="سهم منحني إلى اليسار 4"/>
          <p:cNvSpPr/>
          <p:nvPr/>
        </p:nvSpPr>
        <p:spPr>
          <a:xfrm rot="381507">
            <a:off x="8355013" y="3213100"/>
            <a:ext cx="749300" cy="1900238"/>
          </a:xfrm>
          <a:prstGeom prst="curvedLeftArrow">
            <a:avLst>
              <a:gd name="adj1" fmla="val 24334"/>
              <a:gd name="adj2" fmla="val 50000"/>
              <a:gd name="adj3" fmla="val 19611"/>
            </a:avLst>
          </a:prstGeom>
        </p:spPr>
        <p:style>
          <a:lnRef idx="1">
            <a:schemeClr val="dk1"/>
          </a:lnRef>
          <a:fillRef idx="2">
            <a:schemeClr val="dk1"/>
          </a:fillRef>
          <a:effectRef idx="1">
            <a:schemeClr val="dk1"/>
          </a:effectRef>
          <a:fontRef idx="minor">
            <a:schemeClr val="dk1"/>
          </a:fontRef>
        </p:style>
        <p:txBody>
          <a:bodyPr rtlCol="1" anchor="ctr"/>
          <a:lstStyle/>
          <a:p>
            <a:pPr algn="ctr" rtl="0" fontAlgn="base">
              <a:spcBef>
                <a:spcPct val="0"/>
              </a:spcBef>
              <a:spcAft>
                <a:spcPct val="0"/>
              </a:spcAft>
              <a:defRPr/>
            </a:pPr>
            <a:r>
              <a:rPr lang="ar-SA" sz="2000" b="1" dirty="0">
                <a:solidFill>
                  <a:srgbClr val="0033CC"/>
                </a:solidFill>
              </a:rPr>
              <a:t>مثال</a:t>
            </a:r>
          </a:p>
        </p:txBody>
      </p:sp>
      <p:sp>
        <p:nvSpPr>
          <p:cNvPr id="4" name="مربع نص 3">
            <a:extLst>
              <a:ext uri="{FF2B5EF4-FFF2-40B4-BE49-F238E27FC236}">
                <a16:creationId xmlns:a16="http://schemas.microsoft.com/office/drawing/2014/main" id="{1189777B-16D5-46D5-B681-2C0DDA009049}"/>
              </a:ext>
            </a:extLst>
          </p:cNvPr>
          <p:cNvSpPr txBox="1"/>
          <p:nvPr/>
        </p:nvSpPr>
        <p:spPr>
          <a:xfrm>
            <a:off x="2699793" y="5517232"/>
            <a:ext cx="3218656" cy="369332"/>
          </a:xfrm>
          <a:prstGeom prst="rect">
            <a:avLst/>
          </a:prstGeom>
          <a:noFill/>
        </p:spPr>
        <p:txBody>
          <a:bodyPr wrap="square" rtlCol="1">
            <a:spAutoFit/>
          </a:bodyPr>
          <a:lstStyle/>
          <a:p>
            <a:r>
              <a:rPr lang="ar-SA" dirty="0"/>
              <a:t>المدى= 80 – 50 = 30</a:t>
            </a:r>
          </a:p>
        </p:txBody>
      </p:sp>
    </p:spTree>
    <p:extLst>
      <p:ext uri="{BB962C8B-B14F-4D97-AF65-F5344CB8AC3E}">
        <p14:creationId xmlns:p14="http://schemas.microsoft.com/office/powerpoint/2010/main" val="16623913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27CE3D86-8EA0-41C1-A2C3-C5F7F6C376D8}" type="slidenum">
              <a:rPr lang="ar-SA" sz="1200" b="1" smtClean="0">
                <a:solidFill>
                  <a:srgbClr val="FFFFFF"/>
                </a:solidFill>
                <a:latin typeface="Arial" pitchFamily="34" charset="0"/>
              </a:rPr>
              <a:pPr algn="r" eaLnBrk="1" hangingPunct="1"/>
              <a:t>58</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6041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6042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6042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6042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60425" name="TextBox 1"/>
          <p:cNvSpPr txBox="1">
            <a:spLocks noChangeArrowheads="1"/>
          </p:cNvSpPr>
          <p:nvPr/>
        </p:nvSpPr>
        <p:spPr bwMode="auto">
          <a:xfrm>
            <a:off x="2398713" y="488950"/>
            <a:ext cx="3763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ar-SA" b="1">
                <a:solidFill>
                  <a:srgbClr val="336600"/>
                </a:solidFill>
              </a:rPr>
              <a:t>التباين والانحراف المعياري</a:t>
            </a:r>
            <a:endParaRPr lang="en-US" b="1">
              <a:solidFill>
                <a:srgbClr val="336600"/>
              </a:solidFill>
            </a:endParaRPr>
          </a:p>
        </p:txBody>
      </p:sp>
      <p:sp>
        <p:nvSpPr>
          <p:cNvPr id="10" name="وسيلة شرح مع سهم إلى اليسار 2"/>
          <p:cNvSpPr/>
          <p:nvPr/>
        </p:nvSpPr>
        <p:spPr>
          <a:xfrm>
            <a:off x="6972300" y="2898775"/>
            <a:ext cx="1871663" cy="1368425"/>
          </a:xfrm>
          <a:prstGeom prst="leftArrowCallout">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0">
              <a:defRPr/>
            </a:pPr>
            <a:r>
              <a:rPr lang="ar-SA" sz="2400" b="1" kern="0" dirty="0">
                <a:solidFill>
                  <a:srgbClr val="0033CC"/>
                </a:solidFill>
                <a:effectLst>
                  <a:outerShdw blurRad="38100" dist="38100" dir="2700000" algn="tl">
                    <a:srgbClr val="000000">
                      <a:alpha val="43137"/>
                    </a:srgbClr>
                  </a:outerShdw>
                </a:effectLst>
                <a:latin typeface="Arial Narrow"/>
              </a:rPr>
              <a:t>التباين للعينة</a:t>
            </a:r>
          </a:p>
        </p:txBody>
      </p:sp>
      <p:sp>
        <p:nvSpPr>
          <p:cNvPr id="11" name="مستطيل مستدير الزوايا 3"/>
          <p:cNvSpPr>
            <a:spLocks noRot="1" noChangeAspect="1" noMove="1" noResize="1" noEditPoints="1" noAdjustHandles="1" noChangeArrowheads="1" noChangeShapeType="1" noTextEdit="1"/>
          </p:cNvSpPr>
          <p:nvPr/>
        </p:nvSpPr>
        <p:spPr>
          <a:xfrm>
            <a:off x="539552" y="1911926"/>
            <a:ext cx="6253134" cy="3823855"/>
          </a:xfrm>
          <a:prstGeom prst="roundRect">
            <a:avLst/>
          </a:prstGeom>
          <a:blipFill rotWithShape="1">
            <a:blip r:embed="rId4"/>
            <a:stretch>
              <a:fillRect/>
            </a:stretch>
          </a:blipFill>
        </p:spPr>
        <p:txBody>
          <a:bodyPr/>
          <a:lstStyle/>
          <a:p>
            <a:pPr algn="l" rtl="0" fontAlgn="base">
              <a:spcBef>
                <a:spcPct val="0"/>
              </a:spcBef>
              <a:spcAft>
                <a:spcPct val="0"/>
              </a:spcAft>
              <a:defRPr/>
            </a:pPr>
            <a:r>
              <a:rPr lang="en-US" sz="3200">
                <a:noFill/>
                <a:latin typeface="Modern" pitchFamily="50"/>
              </a:rPr>
              <a:t> </a:t>
            </a:r>
          </a:p>
        </p:txBody>
      </p:sp>
    </p:spTree>
    <p:extLst>
      <p:ext uri="{BB962C8B-B14F-4D97-AF65-F5344CB8AC3E}">
        <p14:creationId xmlns:p14="http://schemas.microsoft.com/office/powerpoint/2010/main" val="413587253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740073B5-97D5-4324-9BAC-E749779ACE86}" type="slidenum">
              <a:rPr lang="ar-SA" sz="1200" b="1" smtClean="0">
                <a:solidFill>
                  <a:srgbClr val="FFFFFF"/>
                </a:solidFill>
                <a:latin typeface="Arial" pitchFamily="34" charset="0"/>
              </a:rPr>
              <a:pPr algn="r" eaLnBrk="1" hangingPunct="1"/>
              <a:t>59</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61443"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6144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61446"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61447"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61449" name="TextBox 1"/>
          <p:cNvSpPr txBox="1">
            <a:spLocks noChangeArrowheads="1"/>
          </p:cNvSpPr>
          <p:nvPr/>
        </p:nvSpPr>
        <p:spPr bwMode="auto">
          <a:xfrm>
            <a:off x="2576513" y="488950"/>
            <a:ext cx="3765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ar-SA" b="1">
                <a:solidFill>
                  <a:srgbClr val="336600"/>
                </a:solidFill>
              </a:rPr>
              <a:t>التباين والانحراف المعياري</a:t>
            </a:r>
            <a:endParaRPr lang="en-US" b="1">
              <a:solidFill>
                <a:srgbClr val="336600"/>
              </a:solidFill>
            </a:endParaRPr>
          </a:p>
        </p:txBody>
      </p:sp>
      <p:sp>
        <p:nvSpPr>
          <p:cNvPr id="12" name="وسيلة شرح مع سهم إلى اليسار 2"/>
          <p:cNvSpPr/>
          <p:nvPr/>
        </p:nvSpPr>
        <p:spPr>
          <a:xfrm>
            <a:off x="7102475" y="2613025"/>
            <a:ext cx="1871663" cy="1368425"/>
          </a:xfrm>
          <a:prstGeom prst="leftArrowCallout">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0">
              <a:defRPr/>
            </a:pPr>
            <a:r>
              <a:rPr lang="ar-SA" sz="2400" b="1" kern="0" dirty="0">
                <a:solidFill>
                  <a:srgbClr val="000099"/>
                </a:solidFill>
                <a:effectLst>
                  <a:outerShdw blurRad="38100" dist="38100" dir="2700000" algn="tl">
                    <a:srgbClr val="000000">
                      <a:alpha val="43137"/>
                    </a:srgbClr>
                  </a:outerShdw>
                </a:effectLst>
                <a:latin typeface="Arial Narrow"/>
              </a:rPr>
              <a:t>الانحراف المعياري</a:t>
            </a:r>
          </a:p>
        </p:txBody>
      </p:sp>
      <p:sp>
        <p:nvSpPr>
          <p:cNvPr id="13" name="مستطيل مستدير الزوايا 3"/>
          <p:cNvSpPr>
            <a:spLocks noRot="1" noChangeAspect="1" noMove="1" noResize="1" noEditPoints="1" noAdjustHandles="1" noChangeArrowheads="1" noChangeShapeType="1" noTextEdit="1"/>
          </p:cNvSpPr>
          <p:nvPr/>
        </p:nvSpPr>
        <p:spPr>
          <a:xfrm>
            <a:off x="539552" y="2252437"/>
            <a:ext cx="6348136" cy="2830202"/>
          </a:xfrm>
          <a:prstGeom prst="roundRect">
            <a:avLst/>
          </a:prstGeom>
          <a:blipFill rotWithShape="1">
            <a:blip r:embed="rId4"/>
            <a:stretch>
              <a:fillRect/>
            </a:stretch>
          </a:blipFill>
          <a:ln/>
        </p:spPr>
        <p:txBody>
          <a:bodyPr/>
          <a:lstStyle/>
          <a:p>
            <a:pPr algn="l" rtl="0" fontAlgn="base">
              <a:spcBef>
                <a:spcPct val="0"/>
              </a:spcBef>
              <a:spcAft>
                <a:spcPct val="0"/>
              </a:spcAft>
              <a:defRPr/>
            </a:pPr>
            <a:r>
              <a:rPr lang="en-US" sz="3200">
                <a:noFill/>
                <a:latin typeface="Modern" pitchFamily="50"/>
              </a:rPr>
              <a:t> </a:t>
            </a:r>
          </a:p>
        </p:txBody>
      </p:sp>
    </p:spTree>
    <p:extLst>
      <p:ext uri="{BB962C8B-B14F-4D97-AF65-F5344CB8AC3E}">
        <p14:creationId xmlns:p14="http://schemas.microsoft.com/office/powerpoint/2010/main" val="25960784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03611119-0DE1-40B4-AB87-78CBAE567516}" type="slidenum">
              <a:rPr lang="ar-SA" sz="1200" b="1" smtClean="0">
                <a:solidFill>
                  <a:srgbClr val="FFFFFF"/>
                </a:solidFill>
                <a:latin typeface="Arial" pitchFamily="34" charset="0"/>
              </a:rPr>
              <a:pPr algn="r" eaLnBrk="1" hangingPunct="1"/>
              <a:t>6</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7171"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717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7174"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7175"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pic>
        <p:nvPicPr>
          <p:cNvPr id="7176" name="Picture 4" descr="AG00360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9063" y="5229225"/>
            <a:ext cx="1028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nvGraphicFramePr>
        <p:xfrm>
          <a:off x="1263650" y="1273175"/>
          <a:ext cx="7124700" cy="40528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Rectangle 14"/>
          <p:cNvSpPr/>
          <p:nvPr/>
        </p:nvSpPr>
        <p:spPr>
          <a:xfrm>
            <a:off x="1109663" y="544619"/>
            <a:ext cx="7996237" cy="725381"/>
          </a:xfrm>
          <a:prstGeom prst="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rtl="0" fontAlgn="base">
              <a:spcBef>
                <a:spcPct val="0"/>
              </a:spcBef>
              <a:spcAft>
                <a:spcPct val="0"/>
              </a:spcAft>
              <a:defRPr/>
            </a:pPr>
            <a:r>
              <a:rPr lang="ar-SA" sz="3200" b="1" dirty="0">
                <a:solidFill>
                  <a:srgbClr val="FFFFFF"/>
                </a:solidFill>
              </a:rPr>
              <a:t>موضوعات الفصل الأول</a:t>
            </a:r>
            <a:endParaRPr lang="en-GB" sz="3200" b="1" dirty="0">
              <a:solidFill>
                <a:srgbClr val="FFFFFF"/>
              </a:solidFill>
            </a:endParaRPr>
          </a:p>
        </p:txBody>
      </p:sp>
      <p:pic>
        <p:nvPicPr>
          <p:cNvPr id="7181" name="صورة 4" descr="الوصف: https://encrypted-tbn3.gstatic.com/images?q=tbn:ANd9GcQXd_5rLkENhC5pRMeoKBAaqcygBRWH2nho7CWkTfQIYm_VhNs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6663" y="3892550"/>
            <a:ext cx="1709737"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صورة 3" descr="الوصف: https://encrypted-tbn1.gstatic.com/images?q=tbn:ANd9GcRYAbTmSr07cc9p9gZk-XKXdTusubt9FotnyLkxrNvEF6oCW5Z0uQ"/>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08800" y="3873500"/>
            <a:ext cx="13843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796159"/>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AD9EA029-E8F4-43F0-AE1C-E06D4BD46917}" type="slidenum">
              <a:rPr lang="ar-SA" sz="1200" b="1" smtClean="0">
                <a:solidFill>
                  <a:srgbClr val="FFFFFF"/>
                </a:solidFill>
                <a:latin typeface="Arial" pitchFamily="34" charset="0"/>
              </a:rPr>
              <a:pPr algn="r" eaLnBrk="1" hangingPunct="1"/>
              <a:t>60</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62467"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6246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62470"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62471"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62473" name="TextBox 1"/>
          <p:cNvSpPr txBox="1">
            <a:spLocks noChangeArrowheads="1"/>
          </p:cNvSpPr>
          <p:nvPr/>
        </p:nvSpPr>
        <p:spPr bwMode="auto">
          <a:xfrm>
            <a:off x="2576513" y="488950"/>
            <a:ext cx="3765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ar-SA" b="1">
                <a:solidFill>
                  <a:srgbClr val="336600"/>
                </a:solidFill>
              </a:rPr>
              <a:t>التباين والانحراف المعياري</a:t>
            </a:r>
            <a:endParaRPr lang="en-US" b="1">
              <a:solidFill>
                <a:srgbClr val="336600"/>
              </a:solidFill>
            </a:endParaRPr>
          </a:p>
        </p:txBody>
      </p:sp>
      <p:sp>
        <p:nvSpPr>
          <p:cNvPr id="14" name="مربع نص 2"/>
          <p:cNvSpPr txBox="1"/>
          <p:nvPr/>
        </p:nvSpPr>
        <p:spPr>
          <a:xfrm>
            <a:off x="585788" y="1528763"/>
            <a:ext cx="6030912" cy="831850"/>
          </a:xfrm>
          <a:prstGeom prst="rect">
            <a:avLst/>
          </a:prstGeom>
          <a:ln/>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SA" sz="2400" b="1" kern="0" dirty="0">
                <a:solidFill>
                  <a:sysClr val="windowText" lastClr="000000"/>
                </a:solidFill>
                <a:latin typeface="Arial Narrow"/>
              </a:rPr>
              <a:t>أوجد التباين والانحراف المعياري للبيانات التالية:</a:t>
            </a:r>
          </a:p>
          <a:p>
            <a:pPr algn="ctr">
              <a:defRPr/>
            </a:pPr>
            <a:r>
              <a:rPr lang="en-US" sz="2400" b="1" kern="0" dirty="0">
                <a:solidFill>
                  <a:srgbClr val="DD8047">
                    <a:lumMod val="75000"/>
                  </a:srgbClr>
                </a:solidFill>
                <a:latin typeface="Arial Narrow"/>
              </a:rPr>
              <a:t>6     7     10     8     5     4     9     7</a:t>
            </a:r>
          </a:p>
        </p:txBody>
      </p:sp>
      <p:sp>
        <p:nvSpPr>
          <p:cNvPr id="15" name="TextBox 14"/>
          <p:cNvSpPr txBox="1"/>
          <p:nvPr/>
        </p:nvSpPr>
        <p:spPr>
          <a:xfrm>
            <a:off x="7789863" y="1519238"/>
            <a:ext cx="855662" cy="584200"/>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rtl="0" fontAlgn="base">
              <a:spcBef>
                <a:spcPct val="0"/>
              </a:spcBef>
              <a:spcAft>
                <a:spcPct val="0"/>
              </a:spcAft>
              <a:defRPr/>
            </a:pPr>
            <a:r>
              <a:rPr lang="ar-SA" sz="3200" b="1" dirty="0">
                <a:solidFill>
                  <a:srgbClr val="FFFFFF"/>
                </a:solidFill>
              </a:rPr>
              <a:t>مثال</a:t>
            </a:r>
            <a:endParaRPr lang="en-US" sz="3200" b="1" dirty="0">
              <a:solidFill>
                <a:srgbClr val="FFFFFF"/>
              </a:solidFill>
            </a:endParaRPr>
          </a:p>
        </p:txBody>
      </p:sp>
      <p:sp>
        <p:nvSpPr>
          <p:cNvPr id="16" name="سهم مخطط إلى اليمين 4"/>
          <p:cNvSpPr/>
          <p:nvPr/>
        </p:nvSpPr>
        <p:spPr>
          <a:xfrm flipH="1">
            <a:off x="7003871" y="2522005"/>
            <a:ext cx="1784058" cy="919751"/>
          </a:xfrm>
          <a:prstGeom prst="stripedRightArrow">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1" anchor="ctr"/>
          <a:lstStyle/>
          <a:p>
            <a:pPr algn="ctr" rtl="0" fontAlgn="base">
              <a:spcBef>
                <a:spcPct val="0"/>
              </a:spcBef>
              <a:spcAft>
                <a:spcPct val="0"/>
              </a:spcAft>
              <a:defRPr/>
            </a:pPr>
            <a:r>
              <a:rPr lang="ar-SA" sz="2000" b="1" dirty="0">
                <a:solidFill>
                  <a:srgbClr val="FFFFFF"/>
                </a:solidFill>
                <a:effectLst>
                  <a:outerShdw blurRad="38100" dist="38100" dir="2700000" algn="tl">
                    <a:srgbClr val="000000">
                      <a:alpha val="43137"/>
                    </a:srgbClr>
                  </a:outerShdw>
                </a:effectLst>
              </a:rPr>
              <a:t>نوجد الوسط الحسابي</a:t>
            </a:r>
          </a:p>
        </p:txBody>
      </p:sp>
      <p:sp>
        <p:nvSpPr>
          <p:cNvPr id="18" name="مربع نص 3"/>
          <p:cNvSpPr txBox="1">
            <a:spLocks noRot="1" noChangeAspect="1" noMove="1" noResize="1" noEditPoints="1" noAdjustHandles="1" noChangeArrowheads="1" noChangeShapeType="1" noTextEdit="1"/>
          </p:cNvSpPr>
          <p:nvPr/>
        </p:nvSpPr>
        <p:spPr>
          <a:xfrm>
            <a:off x="585536" y="2591205"/>
            <a:ext cx="6031370" cy="697050"/>
          </a:xfrm>
          <a:prstGeom prst="rect">
            <a:avLst/>
          </a:prstGeom>
          <a:blipFill rotWithShape="1">
            <a:blip r:embed="rId4"/>
            <a:stretch>
              <a:fillRect/>
            </a:stretch>
          </a:blipFill>
          <a:ln/>
        </p:spPr>
        <p:txBody>
          <a:bodyPr/>
          <a:lstStyle/>
          <a:p>
            <a:pPr algn="l" rtl="0" fontAlgn="base">
              <a:spcBef>
                <a:spcPct val="0"/>
              </a:spcBef>
              <a:spcAft>
                <a:spcPct val="0"/>
              </a:spcAft>
              <a:defRPr/>
            </a:pPr>
            <a:r>
              <a:rPr lang="en-US" sz="3200">
                <a:noFill/>
                <a:latin typeface="Modern" pitchFamily="50"/>
              </a:rPr>
              <a:t> </a:t>
            </a:r>
          </a:p>
        </p:txBody>
      </p:sp>
      <p:sp>
        <p:nvSpPr>
          <p:cNvPr id="19" name="سهم مخطط إلى اليمين 5"/>
          <p:cNvSpPr/>
          <p:nvPr/>
        </p:nvSpPr>
        <p:spPr>
          <a:xfrm flipH="1">
            <a:off x="7088188" y="4227513"/>
            <a:ext cx="1936750" cy="1139825"/>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0" fontAlgn="base">
              <a:spcBef>
                <a:spcPct val="0"/>
              </a:spcBef>
              <a:spcAft>
                <a:spcPct val="0"/>
              </a:spcAft>
              <a:defRPr/>
            </a:pPr>
            <a:r>
              <a:rPr lang="ar-SA" sz="2400" b="1" dirty="0">
                <a:solidFill>
                  <a:srgbClr val="FFFFFF"/>
                </a:solidFill>
                <a:effectLst>
                  <a:outerShdw blurRad="38100" dist="38100" dir="2700000" algn="tl">
                    <a:srgbClr val="000000">
                      <a:alpha val="43137"/>
                    </a:srgbClr>
                  </a:outerShdw>
                </a:effectLst>
              </a:rPr>
              <a:t>نوجد التباين</a:t>
            </a:r>
          </a:p>
        </p:txBody>
      </p:sp>
      <p:pic>
        <p:nvPicPr>
          <p:cNvPr id="6248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563" y="3441700"/>
            <a:ext cx="3640137" cy="305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مستطيل مستدير الزوايا 8"/>
          <p:cNvSpPr>
            <a:spLocks noRot="1" noChangeAspect="1" noMove="1" noResize="1" noEditPoints="1" noAdjustHandles="1" noChangeArrowheads="1" noChangeShapeType="1" noTextEdit="1"/>
          </p:cNvSpPr>
          <p:nvPr/>
        </p:nvSpPr>
        <p:spPr>
          <a:xfrm>
            <a:off x="593739" y="3779139"/>
            <a:ext cx="2232248" cy="2232248"/>
          </a:xfrm>
          <a:prstGeom prst="roundRect">
            <a:avLst/>
          </a:prstGeom>
          <a:blipFill rotWithShape="1">
            <a:blip r:embed="rId6"/>
            <a:stretch>
              <a:fillRect/>
            </a:stretch>
          </a:blipFill>
          <a:ln/>
        </p:spPr>
        <p:txBody>
          <a:bodyPr/>
          <a:lstStyle/>
          <a:p>
            <a:pPr algn="l" rtl="0" fontAlgn="base">
              <a:spcBef>
                <a:spcPct val="0"/>
              </a:spcBef>
              <a:spcAft>
                <a:spcPct val="0"/>
              </a:spcAft>
              <a:defRPr/>
            </a:pPr>
            <a:r>
              <a:rPr lang="en-US" sz="3200">
                <a:noFill/>
                <a:latin typeface="Modern" pitchFamily="50"/>
              </a:rPr>
              <a:t> </a:t>
            </a:r>
          </a:p>
        </p:txBody>
      </p:sp>
    </p:spTree>
    <p:extLst>
      <p:ext uri="{BB962C8B-B14F-4D97-AF65-F5344CB8AC3E}">
        <p14:creationId xmlns:p14="http://schemas.microsoft.com/office/powerpoint/2010/main" val="388672481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20">
                                            <p:bg/>
                                          </p:spTgt>
                                        </p:tgtEl>
                                        <p:attrNameLst>
                                          <p:attrName>style.visibility</p:attrName>
                                        </p:attrNameLst>
                                      </p:cBhvr>
                                      <p:to>
                                        <p:strVal val="visible"/>
                                      </p:to>
                                    </p:set>
                                    <p:animEffect transition="in" filter="barn(outVertical)">
                                      <p:cBhvr>
                                        <p:cTn id="29" dur="500"/>
                                        <p:tgtEl>
                                          <p:spTgt spid="20">
                                            <p:bg/>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barn(outVertical)">
                                      <p:cBhvr>
                                        <p:cTn id="34" dur="500"/>
                                        <p:tgtEl>
                                          <p:spTgt spid="2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20">
                                            <p:txEl>
                                              <p:charRg st="2" end="2"/>
                                            </p:txEl>
                                          </p:spTgt>
                                        </p:tgtEl>
                                        <p:attrNameLst>
                                          <p:attrName>style.visibility</p:attrName>
                                        </p:attrNameLst>
                                      </p:cBhvr>
                                      <p:to>
                                        <p:strVal val="visible"/>
                                      </p:to>
                                    </p:set>
                                    <p:animEffect transition="in" filter="barn(outVertical)">
                                      <p:cBhvr>
                                        <p:cTn id="39" dur="500"/>
                                        <p:tgtEl>
                                          <p:spTgt spid="20">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79B45689-8A9C-46E1-8572-4D9CA7ACF841}" type="slidenum">
              <a:rPr lang="ar-SA" sz="1200" b="1" smtClean="0">
                <a:solidFill>
                  <a:srgbClr val="FFFFFF"/>
                </a:solidFill>
                <a:latin typeface="Arial" pitchFamily="34" charset="0"/>
              </a:rPr>
              <a:pPr algn="r" eaLnBrk="1" hangingPunct="1"/>
              <a:t>61</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63491"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6349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63494"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63495"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ar-SA" sz="3200" dirty="0">
                <a:solidFill>
                  <a:srgbClr val="336600"/>
                </a:solidFill>
                <a:latin typeface="Modern" pitchFamily="50"/>
              </a:rPr>
              <a:t>البيانات المبوبة</a:t>
            </a:r>
            <a:endParaRPr lang="en-GB" sz="2400" dirty="0">
              <a:solidFill>
                <a:srgbClr val="C00000"/>
              </a:solidFill>
              <a:latin typeface="Modern" pitchFamily="50"/>
            </a:endParaRPr>
          </a:p>
        </p:txBody>
      </p:sp>
      <mc:AlternateContent xmlns:mc="http://schemas.openxmlformats.org/markup-compatibility/2006">
        <mc:Choice xmlns:a14="http://schemas.microsoft.com/office/drawing/2010/main" Requires="a14">
          <p:graphicFrame>
            <p:nvGraphicFramePr>
              <p:cNvPr id="9" name="جدول 1"/>
              <p:cNvGraphicFramePr>
                <a:graphicFrameLocks noGrp="1"/>
              </p:cNvGraphicFramePr>
              <p:nvPr>
                <p:extLst>
                  <p:ext uri="{D42A27DB-BD31-4B8C-83A1-F6EECF244321}">
                    <p14:modId xmlns:p14="http://schemas.microsoft.com/office/powerpoint/2010/main" val="1318171721"/>
                  </p:ext>
                </p:extLst>
              </p:nvPr>
            </p:nvGraphicFramePr>
            <p:xfrm>
              <a:off x="647700" y="2238375"/>
              <a:ext cx="7322106" cy="2494280"/>
            </p:xfrm>
            <a:graphic>
              <a:graphicData uri="http://schemas.openxmlformats.org/drawingml/2006/table">
                <a:tbl>
                  <a:tblPr rtl="1" firstRow="1" bandRow="1">
                    <a:tableStyleId>{93296810-A885-4BE3-A3E7-6D5BEEA58F35}</a:tableStyleId>
                  </a:tblPr>
                  <a:tblGrid>
                    <a:gridCol w="1459865">
                      <a:extLst>
                        <a:ext uri="{9D8B030D-6E8A-4147-A177-3AD203B41FA5}">
                          <a16:colId xmlns:a16="http://schemas.microsoft.com/office/drawing/2014/main" val="20000"/>
                        </a:ext>
                      </a:extLst>
                    </a:gridCol>
                    <a:gridCol w="1271016">
                      <a:extLst>
                        <a:ext uri="{9D8B030D-6E8A-4147-A177-3AD203B41FA5}">
                          <a16:colId xmlns:a16="http://schemas.microsoft.com/office/drawing/2014/main" val="20001"/>
                        </a:ext>
                      </a:extLst>
                    </a:gridCol>
                    <a:gridCol w="829310">
                      <a:extLst>
                        <a:ext uri="{9D8B030D-6E8A-4147-A177-3AD203B41FA5}">
                          <a16:colId xmlns:a16="http://schemas.microsoft.com/office/drawing/2014/main" val="20002"/>
                        </a:ext>
                      </a:extLst>
                    </a:gridCol>
                    <a:gridCol w="914934">
                      <a:extLst>
                        <a:ext uri="{9D8B030D-6E8A-4147-A177-3AD203B41FA5}">
                          <a16:colId xmlns:a16="http://schemas.microsoft.com/office/drawing/2014/main" val="20003"/>
                        </a:ext>
                      </a:extLst>
                    </a:gridCol>
                    <a:gridCol w="1121911">
                      <a:extLst>
                        <a:ext uri="{9D8B030D-6E8A-4147-A177-3AD203B41FA5}">
                          <a16:colId xmlns:a16="http://schemas.microsoft.com/office/drawing/2014/main" val="20004"/>
                        </a:ext>
                      </a:extLst>
                    </a:gridCol>
                    <a:gridCol w="659181">
                      <a:extLst>
                        <a:ext uri="{9D8B030D-6E8A-4147-A177-3AD203B41FA5}">
                          <a16:colId xmlns:a16="http://schemas.microsoft.com/office/drawing/2014/main" val="20005"/>
                        </a:ext>
                      </a:extLst>
                    </a:gridCol>
                    <a:gridCol w="1065889">
                      <a:extLst>
                        <a:ext uri="{9D8B030D-6E8A-4147-A177-3AD203B41FA5}">
                          <a16:colId xmlns:a16="http://schemas.microsoft.com/office/drawing/2014/main" val="20006"/>
                        </a:ext>
                      </a:extLst>
                    </a:gridCol>
                  </a:tblGrid>
                  <a:tr h="640080">
                    <a:tc>
                      <a:txBody>
                        <a:bodyPr/>
                        <a:lstStyle/>
                        <a:p>
                          <a:pPr marL="0" marR="0" algn="ctr" rtl="1" fontAlgn="b">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b="1"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𝒇</m:t>
                                </m:r>
                                <m:r>
                                  <a:rPr lang="ar-SA" sz="1600" b="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600" b="1"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𝐱</m:t>
                                </m:r>
                                <m:r>
                                  <a:rPr lang="en-US" sz="1600" b="1"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600" b="1"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accPr>
                                  <m:e>
                                    <m:r>
                                      <a:rPr lang="en-US" sz="1600" b="1"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𝒙</m:t>
                                    </m:r>
                                  </m:e>
                                </m:acc>
                                <m:r>
                                  <a:rPr lang="ar-SA" sz="1600" b="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blipFill rotWithShape="1">
                          <a:blip r:embed="rId4"/>
                          <a:stretch>
                            <a:fillRect t="-4762" r="-402929" b="-309524"/>
                          </a:stretch>
                        </a:blipFill>
                      </a:tcPr>
                    </a:tc>
                    <a:tc>
                      <a:txBody>
                        <a:bodyPr/>
                        <a:lstStyle/>
                        <a:p>
                          <a:pPr marL="0" marR="0" algn="ctr" rtl="1" fontAlgn="b">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600" b="1"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ar-SA" sz="1600" b="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600" b="1"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𝐱</m:t>
                                    </m:r>
                                    <m:r>
                                      <a:rPr lang="en-US" sz="1600" b="1"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600" b="1"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accPr>
                                      <m:e>
                                        <m:r>
                                          <a:rPr lang="en-US" sz="1600" b="1"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𝒙</m:t>
                                        </m:r>
                                      </m:e>
                                    </m:acc>
                                    <m:r>
                                      <a:rPr lang="ar-SA" sz="1600" b="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n-US" sz="1600" b="1"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𝟐</m:t>
                                    </m:r>
                                  </m:sup>
                                </m:sSup>
                              </m:oMath>
                            </m:oMathPara>
                          </a14:m>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blipFill rotWithShape="1">
                          <a:blip r:embed="rId4"/>
                          <a:stretch>
                            <a:fillRect l="-114354" t="-4762" r="-360766" b="-309524"/>
                          </a:stretch>
                        </a:blipFill>
                      </a:tcPr>
                    </a:tc>
                    <a:tc>
                      <a:txBody>
                        <a:bodyPr/>
                        <a:lstStyle/>
                        <a:p>
                          <a:pPr marL="0" marR="0" algn="ctr" rtl="1" fontAlgn="b">
                            <a:lnSpc>
                              <a:spcPct val="107000"/>
                            </a:lnSpc>
                            <a:spcBef>
                              <a:spcPts val="0"/>
                            </a:spcBef>
                            <a:spcAft>
                              <a:spcPts val="0"/>
                            </a:spcAft>
                          </a:pPr>
                          <a14:m>
                            <m:oMath xmlns:m="http://schemas.openxmlformats.org/officeDocument/2006/math">
                              <m:r>
                                <a:rPr lang="ar-SA" sz="1600" b="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600" b="1"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𝐱</m:t>
                              </m:r>
                              <m:r>
                                <a:rPr lang="en-US" sz="1600" b="1"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600" b="1"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accPr>
                                <m:e>
                                  <m:r>
                                    <a:rPr lang="en-US" sz="1600" b="1"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𝒙</m:t>
                                  </m:r>
                                </m:e>
                              </m:acc>
                              <m:r>
                                <a:rPr lang="ar-SA" sz="1600" b="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ar-SA" sz="16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blipFill rotWithShape="1">
                          <a:blip r:embed="rId4"/>
                          <a:stretch>
                            <a:fillRect l="-329412" t="-4762" r="-454412" b="-309524"/>
                          </a:stretch>
                        </a:blipFill>
                      </a:tcPr>
                    </a:tc>
                    <a:tc>
                      <a:txBody>
                        <a:bodyPr/>
                        <a:lstStyle/>
                        <a:p>
                          <a:pPr marL="0" marR="0" algn="ctr" rtl="1">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xf</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1">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x</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1">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f</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1">
                            <a:lnSpc>
                              <a:spcPct val="107000"/>
                            </a:lnSpc>
                            <a:spcBef>
                              <a:spcPts val="0"/>
                            </a:spcBef>
                            <a:spcAft>
                              <a:spcPts val="0"/>
                            </a:spcAft>
                          </a:pPr>
                          <a:r>
                            <a:rPr lang="ar-SA" sz="1600" b="1" kern="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حدود الفئات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pPr marL="0" marR="0" algn="ctr" rtl="1"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71.68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266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38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37 - 39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370840">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82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41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40 - 42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370840">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31.36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176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44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43 – 45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370840">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67.28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33.64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47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46 - 48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370840">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170.4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rtl="1">
                            <a:lnSpc>
                              <a:spcPct val="107000"/>
                            </a:lnSpc>
                          </a:pPr>
                          <a:endParaRPr lang="en-US" sz="1100">
                            <a:effectLst/>
                            <a:latin typeface="Calibri" panose="020F0502020204030204" pitchFamily="34" charset="0"/>
                            <a:cs typeface="Arial" panose="020B0604020202020204" pitchFamily="34" charset="0"/>
                          </a:endParaRPr>
                        </a:p>
                      </a:txBody>
                      <a:tcPr anchor="ctr"/>
                    </a:tc>
                    <a:tc>
                      <a:txBody>
                        <a:bodyPr/>
                        <a:lstStyle/>
                        <a:p>
                          <a:pPr rtl="1">
                            <a:lnSpc>
                              <a:spcPct val="107000"/>
                            </a:lnSpc>
                          </a:pPr>
                          <a:endParaRPr lang="en-US" sz="1100">
                            <a:effectLst/>
                            <a:latin typeface="Calibri" panose="020F0502020204030204" pitchFamily="34" charset="0"/>
                            <a:cs typeface="Arial" panose="020B0604020202020204" pitchFamily="34" charset="0"/>
                          </a:endParaRPr>
                        </a:p>
                      </a:txBody>
                      <a:tcPr anchor="ctr"/>
                    </a:tc>
                    <a:tc>
                      <a:txBody>
                        <a:bodyPr/>
                        <a:lstStyle/>
                        <a:p>
                          <a:pPr marL="0" marR="0" algn="ctr" rtl="1">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618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rtl="1">
                            <a:lnSpc>
                              <a:spcPct val="107000"/>
                            </a:lnSpc>
                          </a:pPr>
                          <a:endParaRPr lang="en-US" sz="1100">
                            <a:effectLst/>
                            <a:latin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1">
                            <a:lnSpc>
                              <a:spcPct val="107000"/>
                            </a:lnSpc>
                            <a:spcBef>
                              <a:spcPts val="0"/>
                            </a:spcBef>
                            <a:spcAft>
                              <a:spcPts val="0"/>
                            </a:spcAft>
                          </a:pPr>
                          <a:r>
                            <a:rPr lang="ar-SA" sz="1600" b="1" kern="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0005"/>
                      </a:ext>
                    </a:extLst>
                  </a:tr>
                </a:tbl>
              </a:graphicData>
            </a:graphic>
          </p:graphicFrame>
        </mc:Choice>
        <mc:Fallback>
          <p:graphicFrame>
            <p:nvGraphicFramePr>
              <p:cNvPr id="9" name="جدول 1"/>
              <p:cNvGraphicFramePr>
                <a:graphicFrameLocks noGrp="1"/>
              </p:cNvGraphicFramePr>
              <p:nvPr>
                <p:extLst>
                  <p:ext uri="{D42A27DB-BD31-4B8C-83A1-F6EECF244321}">
                    <p14:modId xmlns:p14="http://schemas.microsoft.com/office/powerpoint/2010/main" val="1318171721"/>
                  </p:ext>
                </p:extLst>
              </p:nvPr>
            </p:nvGraphicFramePr>
            <p:xfrm>
              <a:off x="647700" y="2238375"/>
              <a:ext cx="7322106" cy="2494280"/>
            </p:xfrm>
            <a:graphic>
              <a:graphicData uri="http://schemas.openxmlformats.org/drawingml/2006/table">
                <a:tbl>
                  <a:tblPr rtl="1" firstRow="1" bandRow="1">
                    <a:tableStyleId>{93296810-A885-4BE3-A3E7-6D5BEEA58F35}</a:tableStyleId>
                  </a:tblPr>
                  <a:tblGrid>
                    <a:gridCol w="1459865">
                      <a:extLst>
                        <a:ext uri="{9D8B030D-6E8A-4147-A177-3AD203B41FA5}">
                          <a16:colId xmlns:a16="http://schemas.microsoft.com/office/drawing/2014/main" val="20000"/>
                        </a:ext>
                      </a:extLst>
                    </a:gridCol>
                    <a:gridCol w="1271016">
                      <a:extLst>
                        <a:ext uri="{9D8B030D-6E8A-4147-A177-3AD203B41FA5}">
                          <a16:colId xmlns:a16="http://schemas.microsoft.com/office/drawing/2014/main" val="20001"/>
                        </a:ext>
                      </a:extLst>
                    </a:gridCol>
                    <a:gridCol w="829310">
                      <a:extLst>
                        <a:ext uri="{9D8B030D-6E8A-4147-A177-3AD203B41FA5}">
                          <a16:colId xmlns:a16="http://schemas.microsoft.com/office/drawing/2014/main" val="20002"/>
                        </a:ext>
                      </a:extLst>
                    </a:gridCol>
                    <a:gridCol w="914934">
                      <a:extLst>
                        <a:ext uri="{9D8B030D-6E8A-4147-A177-3AD203B41FA5}">
                          <a16:colId xmlns:a16="http://schemas.microsoft.com/office/drawing/2014/main" val="20003"/>
                        </a:ext>
                      </a:extLst>
                    </a:gridCol>
                    <a:gridCol w="1121911">
                      <a:extLst>
                        <a:ext uri="{9D8B030D-6E8A-4147-A177-3AD203B41FA5}">
                          <a16:colId xmlns:a16="http://schemas.microsoft.com/office/drawing/2014/main" val="20004"/>
                        </a:ext>
                      </a:extLst>
                    </a:gridCol>
                    <a:gridCol w="659181">
                      <a:extLst>
                        <a:ext uri="{9D8B030D-6E8A-4147-A177-3AD203B41FA5}">
                          <a16:colId xmlns:a16="http://schemas.microsoft.com/office/drawing/2014/main" val="20005"/>
                        </a:ext>
                      </a:extLst>
                    </a:gridCol>
                    <a:gridCol w="1065889">
                      <a:extLst>
                        <a:ext uri="{9D8B030D-6E8A-4147-A177-3AD203B41FA5}">
                          <a16:colId xmlns:a16="http://schemas.microsoft.com/office/drawing/2014/main" val="20006"/>
                        </a:ext>
                      </a:extLst>
                    </a:gridCol>
                  </a:tblGrid>
                  <a:tr h="640080">
                    <a:tc>
                      <a:txBody>
                        <a:bodyPr/>
                        <a:lstStyle/>
                        <a:p>
                          <a:endParaRPr lang="ar-SA"/>
                        </a:p>
                      </a:txBody>
                      <a:tcPr marL="9525" marR="9525" marT="9525" marB="0" anchor="b">
                        <a:blipFill>
                          <a:blip r:embed="rId5"/>
                          <a:stretch>
                            <a:fillRect l="-417" t="-952" r="-402500" b="-309524"/>
                          </a:stretch>
                        </a:blipFill>
                      </a:tcPr>
                    </a:tc>
                    <a:tc>
                      <a:txBody>
                        <a:bodyPr/>
                        <a:lstStyle/>
                        <a:p>
                          <a:endParaRPr lang="ar-SA"/>
                        </a:p>
                      </a:txBody>
                      <a:tcPr marL="9525" marR="9525" marT="9525" marB="0" anchor="b">
                        <a:blipFill>
                          <a:blip r:embed="rId5"/>
                          <a:stretch>
                            <a:fillRect l="-115865" t="-952" r="-364423" b="-309524"/>
                          </a:stretch>
                        </a:blipFill>
                      </a:tcPr>
                    </a:tc>
                    <a:tc>
                      <a:txBody>
                        <a:bodyPr/>
                        <a:lstStyle/>
                        <a:p>
                          <a:endParaRPr lang="ar-SA"/>
                        </a:p>
                      </a:txBody>
                      <a:tcPr marL="9525" marR="9525" marT="9525" marB="0" anchor="b">
                        <a:blipFill>
                          <a:blip r:embed="rId5"/>
                          <a:stretch>
                            <a:fillRect l="-330147" t="-952" r="-457353" b="-309524"/>
                          </a:stretch>
                        </a:blipFill>
                      </a:tcPr>
                    </a:tc>
                    <a:tc>
                      <a:txBody>
                        <a:bodyPr/>
                        <a:lstStyle/>
                        <a:p>
                          <a:pPr marL="0" marR="0" algn="ctr" rtl="1">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xf</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1">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x</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1">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f</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1">
                            <a:lnSpc>
                              <a:spcPct val="107000"/>
                            </a:lnSpc>
                            <a:spcBef>
                              <a:spcPts val="0"/>
                            </a:spcBef>
                            <a:spcAft>
                              <a:spcPts val="0"/>
                            </a:spcAft>
                          </a:pPr>
                          <a:r>
                            <a:rPr lang="ar-SA" sz="1600" b="1" kern="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حدود الفئات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pPr marL="0" marR="0" algn="ctr" rtl="1"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71.68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266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38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37 - 39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370840">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82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41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40 - 42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370840">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31.36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176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44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43 – 45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370840">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67.28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33.64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47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46 - 48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370840">
                    <a:tc>
                      <a:txBody>
                        <a:bodyPr/>
                        <a:lstStyle/>
                        <a:p>
                          <a:pPr marL="0" marR="0" algn="ctr" rtl="0" fontAlgn="b">
                            <a:lnSpc>
                              <a:spcPct val="107000"/>
                            </a:lnSpc>
                            <a:spcBef>
                              <a:spcPts val="0"/>
                            </a:spcBef>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170.4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rtl="1">
                            <a:lnSpc>
                              <a:spcPct val="107000"/>
                            </a:lnSpc>
                          </a:pPr>
                          <a:endParaRPr lang="en-US" sz="1100">
                            <a:effectLst/>
                            <a:latin typeface="Calibri" panose="020F0502020204030204" pitchFamily="34" charset="0"/>
                            <a:cs typeface="Arial" panose="020B0604020202020204" pitchFamily="34" charset="0"/>
                          </a:endParaRPr>
                        </a:p>
                      </a:txBody>
                      <a:tcPr anchor="ctr"/>
                    </a:tc>
                    <a:tc>
                      <a:txBody>
                        <a:bodyPr/>
                        <a:lstStyle/>
                        <a:p>
                          <a:pPr rtl="1">
                            <a:lnSpc>
                              <a:spcPct val="107000"/>
                            </a:lnSpc>
                          </a:pPr>
                          <a:endParaRPr lang="en-US" sz="1100">
                            <a:effectLst/>
                            <a:latin typeface="Calibri" panose="020F0502020204030204" pitchFamily="34" charset="0"/>
                            <a:cs typeface="Arial" panose="020B0604020202020204" pitchFamily="34" charset="0"/>
                          </a:endParaRPr>
                        </a:p>
                      </a:txBody>
                      <a:tcPr anchor="ctr"/>
                    </a:tc>
                    <a:tc>
                      <a:txBody>
                        <a:bodyPr/>
                        <a:lstStyle/>
                        <a:p>
                          <a:pPr marL="0" marR="0" algn="ctr" rtl="1">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618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rtl="1">
                            <a:lnSpc>
                              <a:spcPct val="107000"/>
                            </a:lnSpc>
                          </a:pPr>
                          <a:endParaRPr lang="en-US" sz="1100">
                            <a:effectLst/>
                            <a:latin typeface="Calibri" panose="020F0502020204030204" pitchFamily="34" charset="0"/>
                            <a:cs typeface="Arial" panose="020B0604020202020204" pitchFamily="34" charset="0"/>
                          </a:endParaRPr>
                        </a:p>
                      </a:txBody>
                      <a:tcPr anchor="ctr"/>
                    </a:tc>
                    <a:tc>
                      <a:txBody>
                        <a:bodyPr/>
                        <a:lstStyle/>
                        <a:p>
                          <a:pPr marL="0" marR="0" algn="ctr" rtl="0">
                            <a:lnSpc>
                              <a:spcPct val="107000"/>
                            </a:lnSpc>
                            <a:spcBef>
                              <a:spcPts val="0"/>
                            </a:spcBef>
                            <a:spcAft>
                              <a:spcPts val="0"/>
                            </a:spcAft>
                          </a:pPr>
                          <a:r>
                            <a:rPr lang="en-US" sz="1600" b="1" kern="12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nchor="ctr"/>
                    </a:tc>
                    <a:tc>
                      <a:txBody>
                        <a:bodyPr/>
                        <a:lstStyle/>
                        <a:p>
                          <a:pPr marL="0" marR="0" algn="ctr" rtl="1">
                            <a:lnSpc>
                              <a:spcPct val="107000"/>
                            </a:lnSpc>
                            <a:spcBef>
                              <a:spcPts val="0"/>
                            </a:spcBef>
                            <a:spcAft>
                              <a:spcPts val="0"/>
                            </a:spcAft>
                          </a:pPr>
                          <a:r>
                            <a:rPr lang="ar-SA" sz="1600" b="1" kern="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0005"/>
                      </a:ext>
                    </a:extLst>
                  </a:tr>
                </a:tbl>
              </a:graphicData>
            </a:graphic>
          </p:graphicFrame>
        </mc:Fallback>
      </mc:AlternateContent>
      <p:sp>
        <p:nvSpPr>
          <p:cNvPr id="63498" name="TextBox 1"/>
          <p:cNvSpPr txBox="1">
            <a:spLocks noChangeArrowheads="1"/>
          </p:cNvSpPr>
          <p:nvPr/>
        </p:nvSpPr>
        <p:spPr bwMode="auto">
          <a:xfrm>
            <a:off x="3792538" y="1439863"/>
            <a:ext cx="5105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2800">
                <a:solidFill>
                  <a:srgbClr val="336600"/>
                </a:solidFill>
              </a:rPr>
              <a:t>الوسط الحسابي والانحراف المعياري</a:t>
            </a:r>
            <a:endParaRPr lang="en-US" sz="2800">
              <a:solidFill>
                <a:srgbClr val="336600"/>
              </a:solidFill>
            </a:endParaRPr>
          </a:p>
        </p:txBody>
      </p:sp>
      <p:sp>
        <p:nvSpPr>
          <p:cNvPr id="12" name="مستطيل 30"/>
          <p:cNvSpPr>
            <a:spLocks noRot="1" noChangeAspect="1" noMove="1" noResize="1" noEditPoints="1" noAdjustHandles="1" noChangeArrowheads="1" noChangeShapeType="1" noTextEdit="1"/>
          </p:cNvSpPr>
          <p:nvPr/>
        </p:nvSpPr>
        <p:spPr>
          <a:xfrm>
            <a:off x="264657" y="4786685"/>
            <a:ext cx="2304256" cy="1211640"/>
          </a:xfrm>
          <a:prstGeom prst="rect">
            <a:avLst/>
          </a:prstGeom>
          <a:blipFill rotWithShape="1">
            <a:blip r:embed="rId6"/>
            <a:stretch>
              <a:fillRect/>
            </a:stretch>
          </a:blipFill>
          <a:ln/>
        </p:spPr>
        <p:txBody>
          <a:bodyPr/>
          <a:lstStyle/>
          <a:p>
            <a:pPr algn="l" rtl="0" fontAlgn="base">
              <a:spcBef>
                <a:spcPct val="0"/>
              </a:spcBef>
              <a:spcAft>
                <a:spcPct val="0"/>
              </a:spcAft>
              <a:defRPr/>
            </a:pPr>
            <a:r>
              <a:rPr lang="en-US" sz="3200">
                <a:noFill/>
                <a:latin typeface="Modern" pitchFamily="50"/>
              </a:rPr>
              <a:t> </a:t>
            </a:r>
          </a:p>
        </p:txBody>
      </p:sp>
      <p:sp>
        <p:nvSpPr>
          <p:cNvPr id="13" name="مستطيل 30"/>
          <p:cNvSpPr>
            <a:spLocks noRot="1" noChangeAspect="1" noMove="1" noResize="1" noEditPoints="1" noAdjustHandles="1" noChangeArrowheads="1" noChangeShapeType="1" noTextEdit="1"/>
          </p:cNvSpPr>
          <p:nvPr/>
        </p:nvSpPr>
        <p:spPr>
          <a:xfrm>
            <a:off x="4754879" y="4786685"/>
            <a:ext cx="2774194" cy="1211640"/>
          </a:xfrm>
          <a:prstGeom prst="rect">
            <a:avLst/>
          </a:prstGeom>
          <a:blipFill rotWithShape="1">
            <a:blip r:embed="rId7"/>
            <a:stretch>
              <a:fillRect/>
            </a:stretch>
          </a:blipFill>
          <a:ln/>
        </p:spPr>
        <p:txBody>
          <a:bodyPr/>
          <a:lstStyle/>
          <a:p>
            <a:pPr algn="l" rtl="0" fontAlgn="base">
              <a:spcBef>
                <a:spcPct val="0"/>
              </a:spcBef>
              <a:spcAft>
                <a:spcPct val="0"/>
              </a:spcAft>
              <a:defRPr/>
            </a:pPr>
            <a:r>
              <a:rPr lang="en-US" sz="3200">
                <a:noFill/>
                <a:latin typeface="Modern" pitchFamily="50"/>
              </a:rPr>
              <a:t> </a:t>
            </a:r>
          </a:p>
        </p:txBody>
      </p:sp>
    </p:spTree>
    <p:extLst>
      <p:ext uri="{BB962C8B-B14F-4D97-AF65-F5344CB8AC3E}">
        <p14:creationId xmlns:p14="http://schemas.microsoft.com/office/powerpoint/2010/main" val="178847002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996C6697-1B24-41C3-95AB-43100E1A132E}" type="slidenum">
              <a:rPr lang="ar-SA" sz="1200" b="1" smtClean="0">
                <a:solidFill>
                  <a:srgbClr val="FFFFFF"/>
                </a:solidFill>
                <a:latin typeface="Arial" pitchFamily="34" charset="0"/>
              </a:rPr>
              <a:pPr algn="r" eaLnBrk="1" hangingPunct="1"/>
              <a:t>62</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64515"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6451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64518"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64519"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64521" name="Rectangle 1"/>
          <p:cNvSpPr>
            <a:spLocks noChangeArrowheads="1"/>
          </p:cNvSpPr>
          <p:nvPr/>
        </p:nvSpPr>
        <p:spPr bwMode="auto">
          <a:xfrm>
            <a:off x="5526088" y="488950"/>
            <a:ext cx="3121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ts val="1800"/>
              </a:spcBef>
              <a:spcAft>
                <a:spcPct val="0"/>
              </a:spcAft>
            </a:pPr>
            <a:r>
              <a:rPr lang="ar-SA" sz="3200" b="1">
                <a:solidFill>
                  <a:srgbClr val="336600"/>
                </a:solidFill>
                <a:latin typeface="Modern" pitchFamily="50"/>
              </a:rPr>
              <a:t>معامل التغير</a:t>
            </a:r>
            <a:endParaRPr lang="en-US" sz="3200" b="1">
              <a:solidFill>
                <a:srgbClr val="336600"/>
              </a:solidFill>
              <a:latin typeface="Modern" pitchFamily="50"/>
            </a:endParaRPr>
          </a:p>
        </p:txBody>
      </p:sp>
      <p:sp>
        <p:nvSpPr>
          <p:cNvPr id="11" name="مستطيل مستدير الزوايا 2"/>
          <p:cNvSpPr/>
          <p:nvPr/>
        </p:nvSpPr>
        <p:spPr>
          <a:xfrm>
            <a:off x="527050" y="1425575"/>
            <a:ext cx="8212138" cy="2090738"/>
          </a:xfrm>
          <a:prstGeom prst="roundRect">
            <a:avLst/>
          </a:prstGeom>
          <a:ln/>
        </p:spPr>
        <p:style>
          <a:lnRef idx="2">
            <a:schemeClr val="accent6"/>
          </a:lnRef>
          <a:fillRef idx="1">
            <a:schemeClr val="lt1"/>
          </a:fillRef>
          <a:effectRef idx="0">
            <a:schemeClr val="accent6"/>
          </a:effectRef>
          <a:fontRef idx="minor">
            <a:schemeClr val="dk1"/>
          </a:fontRef>
        </p:style>
        <p:txBody>
          <a:bodyPr rtlCol="1" anchor="ctr"/>
          <a:lstStyle/>
          <a:p>
            <a:pPr algn="ctr" rtl="0">
              <a:defRPr/>
            </a:pPr>
            <a:r>
              <a:rPr lang="ar-SA" sz="2400" kern="0" dirty="0">
                <a:solidFill>
                  <a:srgbClr val="0033CC"/>
                </a:solidFill>
                <a:latin typeface="Arial Narrow"/>
              </a:rPr>
              <a:t>المقاييس السابقة تسمى بالمقاييس المطلقة لأنها تأخذ نفس وحدة القياس و تستخدم في المقارنة بين مجموعات البيانات التي لها نفس الوحدة و نفس الوسط الحسابي.</a:t>
            </a:r>
          </a:p>
          <a:p>
            <a:pPr algn="ctr" rtl="0">
              <a:defRPr/>
            </a:pPr>
            <a:r>
              <a:rPr lang="ar-SA" sz="2400" kern="0" dirty="0">
                <a:solidFill>
                  <a:srgbClr val="0033CC"/>
                </a:solidFill>
                <a:latin typeface="Arial Narrow"/>
              </a:rPr>
              <a:t>أما عند المقارنة بين مجموعات مختلفة الوحدة  أو تختلف في وسطها نستخدم المقاييس التالية لأنها لا تعتمد على الوحدة.</a:t>
            </a:r>
          </a:p>
        </p:txBody>
      </p:sp>
      <p:sp>
        <p:nvSpPr>
          <p:cNvPr id="12" name="مستطيل مستدير الزوايا 3"/>
          <p:cNvSpPr>
            <a:spLocks noRot="1" noChangeAspect="1" noMove="1" noResize="1" noEditPoints="1" noAdjustHandles="1" noChangeArrowheads="1" noChangeShapeType="1" noTextEdit="1"/>
          </p:cNvSpPr>
          <p:nvPr/>
        </p:nvSpPr>
        <p:spPr>
          <a:xfrm>
            <a:off x="3559605" y="3660090"/>
            <a:ext cx="5175112" cy="2448272"/>
          </a:xfrm>
          <a:prstGeom prst="roundRect">
            <a:avLst/>
          </a:prstGeom>
          <a:blipFill rotWithShape="1">
            <a:blip r:embed="rId4"/>
            <a:stretch>
              <a:fillRect/>
            </a:stretch>
          </a:blipFill>
          <a:ln/>
        </p:spPr>
        <p:txBody>
          <a:bodyPr/>
          <a:lstStyle/>
          <a:p>
            <a:pPr algn="l" rtl="0" fontAlgn="base">
              <a:spcBef>
                <a:spcPct val="0"/>
              </a:spcBef>
              <a:spcAft>
                <a:spcPct val="0"/>
              </a:spcAft>
              <a:defRPr/>
            </a:pPr>
            <a:r>
              <a:rPr lang="en-US" sz="3200">
                <a:noFill/>
                <a:latin typeface="Modern" pitchFamily="50"/>
              </a:rPr>
              <a:t> </a:t>
            </a:r>
          </a:p>
        </p:txBody>
      </p:sp>
      <p:sp>
        <p:nvSpPr>
          <p:cNvPr id="13" name="وسيلة شرح بيضاوية 4"/>
          <p:cNvSpPr/>
          <p:nvPr/>
        </p:nvSpPr>
        <p:spPr>
          <a:xfrm>
            <a:off x="404813" y="4060825"/>
            <a:ext cx="2652712" cy="1512888"/>
          </a:xfrm>
          <a:prstGeom prst="wedgeEllipseCallout">
            <a:avLst>
              <a:gd name="adj1" fmla="val 108712"/>
              <a:gd name="adj2" fmla="val 10121"/>
            </a:avLst>
          </a:prstGeom>
          <a:ln/>
        </p:spPr>
        <p:style>
          <a:lnRef idx="2">
            <a:schemeClr val="accent1"/>
          </a:lnRef>
          <a:fillRef idx="1">
            <a:schemeClr val="lt1"/>
          </a:fillRef>
          <a:effectRef idx="0">
            <a:schemeClr val="accent1"/>
          </a:effectRef>
          <a:fontRef idx="minor">
            <a:schemeClr val="dk1"/>
          </a:fontRef>
        </p:style>
        <p:txBody>
          <a:bodyPr rtlCol="1" anchor="ctr"/>
          <a:lstStyle/>
          <a:p>
            <a:pPr algn="ctr" rtl="0">
              <a:defRPr/>
            </a:pPr>
            <a:r>
              <a:rPr lang="ar-SA" sz="2000" b="1" kern="0" dirty="0">
                <a:solidFill>
                  <a:srgbClr val="000099">
                    <a:lumMod val="60000"/>
                    <a:lumOff val="40000"/>
                  </a:srgbClr>
                </a:solidFill>
                <a:effectLst>
                  <a:outerShdw blurRad="38100" dist="38100" dir="2700000" algn="tl">
                    <a:srgbClr val="000000">
                      <a:alpha val="43137"/>
                    </a:srgbClr>
                  </a:outerShdw>
                </a:effectLst>
                <a:latin typeface="Arial Narrow"/>
              </a:rPr>
              <a:t>كلما كان معامل التغير أكبر كانت البيانات أكثر تشتتاً</a:t>
            </a:r>
          </a:p>
        </p:txBody>
      </p:sp>
    </p:spTree>
    <p:extLst>
      <p:ext uri="{BB962C8B-B14F-4D97-AF65-F5344CB8AC3E}">
        <p14:creationId xmlns:p14="http://schemas.microsoft.com/office/powerpoint/2010/main" val="7968361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randombar(horizontal)">
                                      <p:cBhvr>
                                        <p:cTn id="7" dur="500"/>
                                        <p:tgtEl>
                                          <p:spTgt spid="1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7" dur="500"/>
                                        <p:tgtEl>
                                          <p:spTgt spid="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1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041400" y="292100"/>
            <a:ext cx="8102600" cy="9779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a:lstStyle/>
          <a:p>
            <a:pPr algn="l" rtl="0" fontAlgn="base">
              <a:spcBef>
                <a:spcPct val="0"/>
              </a:spcBef>
              <a:spcAft>
                <a:spcPct val="0"/>
              </a:spcAft>
              <a:defRPr/>
            </a:pPr>
            <a:endParaRPr lang="en-GB" sz="3200">
              <a:solidFill>
                <a:srgbClr val="336600"/>
              </a:solidFill>
              <a:latin typeface="Modern" pitchFamily="50"/>
            </a:endParaRPr>
          </a:p>
        </p:txBody>
      </p:sp>
      <p:sp>
        <p:nvSpPr>
          <p:cNvPr id="8195"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6B342635-218D-4348-8AA6-FCD5382110E6}" type="slidenum">
              <a:rPr lang="ar-SA" sz="1200" b="1" smtClean="0">
                <a:solidFill>
                  <a:srgbClr val="FFFFFF"/>
                </a:solidFill>
                <a:latin typeface="Arial" pitchFamily="34" charset="0"/>
              </a:rPr>
              <a:pPr algn="r" eaLnBrk="1" hangingPunct="1"/>
              <a:t>7</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8196"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8197"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8199"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8200"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2" name="TextBox 11"/>
          <p:cNvSpPr txBox="1"/>
          <p:nvPr/>
        </p:nvSpPr>
        <p:spPr>
          <a:xfrm>
            <a:off x="2070100" y="514350"/>
            <a:ext cx="6845300" cy="584200"/>
          </a:xfrm>
          <a:prstGeom prst="rect">
            <a:avLst/>
          </a:prstGeom>
          <a:noFill/>
        </p:spPr>
        <p:txBody>
          <a:bodyPr>
            <a:spAutoFit/>
          </a:bodyPr>
          <a:lstStyle/>
          <a:p>
            <a:pPr fontAlgn="base">
              <a:spcBef>
                <a:spcPct val="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1</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تعريف علم الإحصاء.....</a:t>
            </a:r>
            <a:endParaRPr lang="en-GB" sz="3200" dirty="0">
              <a:solidFill>
                <a:srgbClr val="336600"/>
              </a:solidFill>
              <a:latin typeface="Modern" pitchFamily="50"/>
            </a:endParaRPr>
          </a:p>
        </p:txBody>
      </p:sp>
      <p:sp>
        <p:nvSpPr>
          <p:cNvPr id="8202" name="Rectangle 2"/>
          <p:cNvSpPr>
            <a:spLocks noChangeArrowheads="1"/>
          </p:cNvSpPr>
          <p:nvPr/>
        </p:nvSpPr>
        <p:spPr bwMode="auto">
          <a:xfrm>
            <a:off x="749300" y="2398713"/>
            <a:ext cx="7848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spcBef>
                <a:spcPct val="0"/>
              </a:spcBef>
              <a:spcAft>
                <a:spcPct val="0"/>
              </a:spcAft>
              <a:buFont typeface="Wingdings" pitchFamily="2" charset="2"/>
              <a:buChar char="§"/>
            </a:pPr>
            <a:r>
              <a:rPr lang="ar-SA" sz="2800">
                <a:solidFill>
                  <a:srgbClr val="3333CC"/>
                </a:solidFill>
                <a:latin typeface="Simplified Arabic" pitchFamily="18" charset="-78"/>
                <a:ea typeface="Mudir MT" pitchFamily="2" charset="-78"/>
                <a:cs typeface="Simplified Arabic" pitchFamily="18" charset="-78"/>
              </a:rPr>
              <a:t>هو العلم الذي يبحث في جمع و تبويب وعرض البيانات وتحليلها و استقراء النتائج لدعم ومساندة عملية اتخاذ القرارات.</a:t>
            </a:r>
          </a:p>
        </p:txBody>
      </p:sp>
    </p:spTree>
    <p:extLst>
      <p:ext uri="{BB962C8B-B14F-4D97-AF65-F5344CB8AC3E}">
        <p14:creationId xmlns:p14="http://schemas.microsoft.com/office/powerpoint/2010/main" val="73615758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120DF6FB-FB5F-490A-AF07-9D2C03CCBAC2}" type="slidenum">
              <a:rPr lang="ar-SA" sz="1200" b="1" smtClean="0">
                <a:solidFill>
                  <a:srgbClr val="FFFFFF"/>
                </a:solidFill>
                <a:latin typeface="Arial" pitchFamily="34" charset="0"/>
              </a:rPr>
              <a:pPr algn="r" eaLnBrk="1" hangingPunct="1"/>
              <a:t>8</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921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922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922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922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pic>
        <p:nvPicPr>
          <p:cNvPr id="9224" name="Picture 4" descr="AG00360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9063" y="5229225"/>
            <a:ext cx="1028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Rectangle 2"/>
          <p:cNvSpPr>
            <a:spLocks noChangeArrowheads="1"/>
          </p:cNvSpPr>
          <p:nvPr/>
        </p:nvSpPr>
        <p:spPr bwMode="auto">
          <a:xfrm>
            <a:off x="504825" y="1298575"/>
            <a:ext cx="8169275"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spcBef>
                <a:spcPct val="0"/>
              </a:spcBef>
              <a:spcAft>
                <a:spcPts val="600"/>
              </a:spcAft>
              <a:buFont typeface="Wingdings" pitchFamily="2" charset="2"/>
              <a:buChar char="§"/>
              <a:defRPr/>
            </a:pPr>
            <a:r>
              <a:rPr lang="ar-SA" sz="2400" dirty="0">
                <a:solidFill>
                  <a:srgbClr val="0033CC"/>
                </a:solidFill>
                <a:latin typeface="Simplified Arabic" pitchFamily="18" charset="-78"/>
                <a:ea typeface="Mudir MT" pitchFamily="2" charset="-78"/>
                <a:cs typeface="Simplified Arabic" pitchFamily="18" charset="-78"/>
              </a:rPr>
              <a:t>يقوم علم الإحصاء بدورِ حيوي في كثيرِ من مجالات المعرفة والدراسات والأبحاث العلمية.</a:t>
            </a:r>
          </a:p>
          <a:p>
            <a:pPr marL="457200" indent="-457200" algn="just" fontAlgn="base">
              <a:spcBef>
                <a:spcPts val="600"/>
              </a:spcBef>
              <a:spcAft>
                <a:spcPts val="600"/>
              </a:spcAft>
              <a:buFont typeface="Wingdings" pitchFamily="2" charset="2"/>
              <a:buChar char="§"/>
              <a:defRPr/>
            </a:pPr>
            <a:r>
              <a:rPr lang="ar-SA" sz="2400" dirty="0">
                <a:solidFill>
                  <a:srgbClr val="0033CC"/>
                </a:solidFill>
                <a:latin typeface="Simplified Arabic" pitchFamily="18" charset="-78"/>
                <a:ea typeface="Mudir MT" pitchFamily="2" charset="-78"/>
                <a:cs typeface="Simplified Arabic" pitchFamily="18" charset="-78"/>
              </a:rPr>
              <a:t>تستخدم الأساليب الاحصائية المختلفة في إجراء التحليلات المناسبة في جوانب مختلفة، منها على سبيل المثال: </a:t>
            </a:r>
          </a:p>
          <a:p>
            <a:pPr marL="1224000" indent="-457200" algn="just" fontAlgn="base">
              <a:spcBef>
                <a:spcPct val="0"/>
              </a:spcBef>
              <a:spcAft>
                <a:spcPct val="0"/>
              </a:spcAft>
              <a:buFont typeface="Wingdings" pitchFamily="2" charset="2"/>
              <a:buChar char="ü"/>
              <a:defRPr/>
            </a:pPr>
            <a:r>
              <a:rPr lang="ar-SA" sz="2400" dirty="0">
                <a:solidFill>
                  <a:srgbClr val="C00000"/>
                </a:solidFill>
                <a:latin typeface="Simplified Arabic" pitchFamily="18" charset="-78"/>
                <a:ea typeface="Mudir MT" pitchFamily="2" charset="-78"/>
                <a:cs typeface="Simplified Arabic" pitchFamily="18" charset="-78"/>
              </a:rPr>
              <a:t>الصناعة</a:t>
            </a:r>
          </a:p>
          <a:p>
            <a:pPr marL="1224000" indent="-457200" algn="just" fontAlgn="base">
              <a:spcBef>
                <a:spcPct val="0"/>
              </a:spcBef>
              <a:spcAft>
                <a:spcPct val="0"/>
              </a:spcAft>
              <a:buFont typeface="Wingdings" pitchFamily="2" charset="2"/>
              <a:buChar char="ü"/>
              <a:defRPr/>
            </a:pPr>
            <a:r>
              <a:rPr lang="ar-SA" sz="2400" dirty="0">
                <a:solidFill>
                  <a:srgbClr val="C00000"/>
                </a:solidFill>
                <a:latin typeface="Simplified Arabic" pitchFamily="18" charset="-78"/>
                <a:ea typeface="Mudir MT" pitchFamily="2" charset="-78"/>
                <a:cs typeface="Simplified Arabic" pitchFamily="18" charset="-78"/>
              </a:rPr>
              <a:t> الزراعة</a:t>
            </a:r>
          </a:p>
          <a:p>
            <a:pPr marL="1224000" indent="-457200" algn="just" fontAlgn="base">
              <a:spcBef>
                <a:spcPct val="0"/>
              </a:spcBef>
              <a:spcAft>
                <a:spcPct val="0"/>
              </a:spcAft>
              <a:buFont typeface="Wingdings" pitchFamily="2" charset="2"/>
              <a:buChar char="ü"/>
              <a:defRPr/>
            </a:pPr>
            <a:r>
              <a:rPr lang="ar-SA" sz="2400" dirty="0">
                <a:solidFill>
                  <a:srgbClr val="C00000"/>
                </a:solidFill>
                <a:latin typeface="Simplified Arabic" pitchFamily="18" charset="-78"/>
                <a:ea typeface="Mudir MT" pitchFamily="2" charset="-78"/>
                <a:cs typeface="Simplified Arabic" pitchFamily="18" charset="-78"/>
              </a:rPr>
              <a:t>الدراسات السكانية</a:t>
            </a:r>
          </a:p>
          <a:p>
            <a:pPr marL="1224000" indent="-457200" algn="just" fontAlgn="base">
              <a:spcBef>
                <a:spcPct val="0"/>
              </a:spcBef>
              <a:spcAft>
                <a:spcPct val="0"/>
              </a:spcAft>
              <a:buFont typeface="Wingdings" pitchFamily="2" charset="2"/>
              <a:buChar char="ü"/>
              <a:defRPr/>
            </a:pPr>
            <a:r>
              <a:rPr lang="ar-SA" sz="2400" dirty="0">
                <a:solidFill>
                  <a:srgbClr val="C00000"/>
                </a:solidFill>
                <a:latin typeface="Simplified Arabic" pitchFamily="18" charset="-78"/>
                <a:ea typeface="Mudir MT" pitchFamily="2" charset="-78"/>
                <a:cs typeface="Simplified Arabic" pitchFamily="18" charset="-78"/>
              </a:rPr>
              <a:t>الدراسات الاقتصادية والادارية</a:t>
            </a:r>
          </a:p>
          <a:p>
            <a:pPr marL="1224000" indent="-457200" algn="just" fontAlgn="base">
              <a:spcBef>
                <a:spcPct val="0"/>
              </a:spcBef>
              <a:spcAft>
                <a:spcPct val="0"/>
              </a:spcAft>
              <a:buFont typeface="Wingdings" pitchFamily="2" charset="2"/>
              <a:buChar char="ü"/>
              <a:defRPr/>
            </a:pPr>
            <a:r>
              <a:rPr lang="ar-SA" sz="2400" dirty="0">
                <a:solidFill>
                  <a:srgbClr val="C00000"/>
                </a:solidFill>
                <a:latin typeface="Simplified Arabic" pitchFamily="18" charset="-78"/>
                <a:ea typeface="Mudir MT" pitchFamily="2" charset="-78"/>
                <a:cs typeface="Simplified Arabic" pitchFamily="18" charset="-78"/>
              </a:rPr>
              <a:t>الدراسات الطبية والعلوم الطبيعية</a:t>
            </a:r>
          </a:p>
        </p:txBody>
      </p:sp>
      <p:sp>
        <p:nvSpPr>
          <p:cNvPr id="2" name="Rectangle 1"/>
          <p:cNvSpPr/>
          <p:nvPr/>
        </p:nvSpPr>
        <p:spPr bwMode="auto">
          <a:xfrm>
            <a:off x="1054100" y="292100"/>
            <a:ext cx="8089900" cy="9779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2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أهمية علم الإحصاء</a:t>
            </a:r>
            <a:endParaRPr lang="en-GB" sz="3200" b="1" dirty="0">
              <a:solidFill>
                <a:srgbClr val="0033CC"/>
              </a:solidFill>
              <a:effectLst>
                <a:outerShdw blurRad="38100" dist="38100" dir="2700000" algn="tl">
                  <a:srgbClr val="000000"/>
                </a:outerShdw>
              </a:effectLst>
              <a:latin typeface="Simplified Arabic" pitchFamily="2" charset="-78"/>
              <a:cs typeface="Simplified Arabic" pitchFamily="2" charset="-78"/>
            </a:endParaRPr>
          </a:p>
        </p:txBody>
      </p:sp>
    </p:spTree>
    <p:extLst>
      <p:ext uri="{BB962C8B-B14F-4D97-AF65-F5344CB8AC3E}">
        <p14:creationId xmlns:p14="http://schemas.microsoft.com/office/powerpoint/2010/main" val="405840117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054100" y="292100"/>
            <a:ext cx="8089900" cy="9779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a:lstStyle/>
          <a:p>
            <a:pPr algn="l" rtl="0" fontAlgn="base">
              <a:spcBef>
                <a:spcPct val="0"/>
              </a:spcBef>
              <a:spcAft>
                <a:spcPct val="0"/>
              </a:spcAft>
              <a:defRPr/>
            </a:pPr>
            <a:endParaRPr lang="en-GB" sz="3200">
              <a:solidFill>
                <a:srgbClr val="336600"/>
              </a:solidFill>
              <a:latin typeface="Modern" pitchFamily="50"/>
            </a:endParaRPr>
          </a:p>
        </p:txBody>
      </p:sp>
      <p:sp>
        <p:nvSpPr>
          <p:cNvPr id="10243"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AFA13EAE-315D-48E3-972F-DDAB891D8323}" type="slidenum">
              <a:rPr lang="ar-SA" sz="1200" b="1" smtClean="0">
                <a:solidFill>
                  <a:srgbClr val="FFFFFF"/>
                </a:solidFill>
                <a:latin typeface="Arial" pitchFamily="34" charset="0"/>
              </a:rPr>
              <a:pPr algn="r" eaLnBrk="1" hangingPunct="1"/>
              <a:t>9</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10244"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1024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10247"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10248"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2" name="TextBox 11"/>
          <p:cNvSpPr txBox="1"/>
          <p:nvPr/>
        </p:nvSpPr>
        <p:spPr>
          <a:xfrm>
            <a:off x="2070100" y="514350"/>
            <a:ext cx="6845300" cy="584200"/>
          </a:xfrm>
          <a:prstGeom prst="rect">
            <a:avLst/>
          </a:prstGeom>
          <a:noFill/>
        </p:spPr>
        <p:txBody>
          <a:bodyPr>
            <a:spAutoFit/>
          </a:bodyPr>
          <a:lstStyle/>
          <a:p>
            <a:pPr fontAlgn="base">
              <a:spcBef>
                <a:spcPct val="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3</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خطوات التحليل الإحصائي</a:t>
            </a:r>
            <a:endParaRPr lang="en-GB" sz="3200" b="1" dirty="0">
              <a:solidFill>
                <a:srgbClr val="0033CC"/>
              </a:solidFill>
              <a:effectLst>
                <a:outerShdw blurRad="38100" dist="38100" dir="2700000" algn="tl">
                  <a:srgbClr val="000000"/>
                </a:outerShdw>
              </a:effectLst>
              <a:latin typeface="Simplified Arabic" pitchFamily="2" charset="-78"/>
              <a:cs typeface="Simplified Arabic" pitchFamily="2" charset="-78"/>
            </a:endParaRPr>
          </a:p>
        </p:txBody>
      </p:sp>
      <p:sp>
        <p:nvSpPr>
          <p:cNvPr id="2" name="TextBox 1"/>
          <p:cNvSpPr txBox="1"/>
          <p:nvPr/>
        </p:nvSpPr>
        <p:spPr>
          <a:xfrm>
            <a:off x="254000" y="1308100"/>
            <a:ext cx="8661400" cy="4986338"/>
          </a:xfrm>
          <a:prstGeom prst="rect">
            <a:avLst/>
          </a:prstGeom>
          <a:noFill/>
        </p:spPr>
        <p:txBody>
          <a:bodyPr>
            <a:spAutoFit/>
          </a:bodyPr>
          <a:lstStyle/>
          <a:p>
            <a:pPr fontAlgn="base">
              <a:spcBef>
                <a:spcPct val="0"/>
              </a:spcBef>
              <a:spcAft>
                <a:spcPct val="0"/>
              </a:spcAft>
              <a:defRPr/>
            </a:pPr>
            <a:r>
              <a:rPr lang="en-US" sz="2400" b="1" dirty="0">
                <a:solidFill>
                  <a:srgbClr val="C00000"/>
                </a:solidFill>
                <a:latin typeface="Simplified Arabic" pitchFamily="18" charset="-78"/>
                <a:ea typeface="Mudir MT"/>
                <a:cs typeface="Simplified Arabic" pitchFamily="18" charset="-78"/>
              </a:rPr>
              <a:t>1</a:t>
            </a:r>
            <a:r>
              <a:rPr lang="ar-SA" sz="2400" b="1" dirty="0">
                <a:solidFill>
                  <a:srgbClr val="C00000"/>
                </a:solidFill>
                <a:latin typeface="Simplified Arabic" pitchFamily="18" charset="-78"/>
                <a:ea typeface="Mudir MT"/>
                <a:cs typeface="Simplified Arabic" pitchFamily="18" charset="-78"/>
              </a:rPr>
              <a:t>- جمع البيانات</a:t>
            </a:r>
          </a:p>
          <a:p>
            <a:pPr marL="288000" algn="just" fontAlgn="base">
              <a:spcBef>
                <a:spcPct val="0"/>
              </a:spcBef>
              <a:spcAft>
                <a:spcPts val="1200"/>
              </a:spcAft>
              <a:defRPr/>
            </a:pPr>
            <a:r>
              <a:rPr lang="ar-SA" sz="2400" dirty="0">
                <a:solidFill>
                  <a:srgbClr val="3333CC"/>
                </a:solidFill>
                <a:latin typeface="Simplified Arabic" pitchFamily="18" charset="-78"/>
                <a:ea typeface="Mudir MT"/>
                <a:cs typeface="Simplified Arabic" pitchFamily="18" charset="-78"/>
              </a:rPr>
              <a:t>الحصول علي البيانات عن الظاهرة المراد معالجتها إحصائياً بإستخدام الأسلوب المناسب لجمع البيانات</a:t>
            </a:r>
          </a:p>
          <a:p>
            <a:pPr fontAlgn="base">
              <a:spcBef>
                <a:spcPct val="0"/>
              </a:spcBef>
              <a:spcAft>
                <a:spcPct val="0"/>
              </a:spcAft>
              <a:defRPr/>
            </a:pPr>
            <a:r>
              <a:rPr lang="en-US" sz="2400" b="1" dirty="0">
                <a:solidFill>
                  <a:srgbClr val="C00000"/>
                </a:solidFill>
                <a:latin typeface="Simplified Arabic" pitchFamily="18" charset="-78"/>
                <a:ea typeface="Mudir MT"/>
                <a:cs typeface="Simplified Arabic" pitchFamily="18" charset="-78"/>
              </a:rPr>
              <a:t>2</a:t>
            </a:r>
            <a:r>
              <a:rPr lang="ar-SA" sz="2400" b="1" dirty="0">
                <a:solidFill>
                  <a:srgbClr val="C00000"/>
                </a:solidFill>
                <a:latin typeface="Simplified Arabic" pitchFamily="18" charset="-78"/>
                <a:ea typeface="Mudir MT"/>
                <a:cs typeface="Simplified Arabic" pitchFamily="18" charset="-78"/>
              </a:rPr>
              <a:t>- تنظيم وعرض البيانات</a:t>
            </a:r>
          </a:p>
          <a:p>
            <a:pPr marL="288000" algn="just" fontAlgn="base">
              <a:spcBef>
                <a:spcPct val="0"/>
              </a:spcBef>
              <a:spcAft>
                <a:spcPts val="1200"/>
              </a:spcAft>
              <a:defRPr/>
            </a:pPr>
            <a:r>
              <a:rPr lang="ar-SA" sz="2400" dirty="0">
                <a:solidFill>
                  <a:srgbClr val="3333CC"/>
                </a:solidFill>
                <a:latin typeface="Simplified Arabic" pitchFamily="18" charset="-78"/>
                <a:ea typeface="Mudir MT"/>
                <a:cs typeface="Simplified Arabic" pitchFamily="18" charset="-78"/>
              </a:rPr>
              <a:t>ترتيب البيانات التي تم جمعها عن الظاهرة وإعدادها في جداول أو إبرازها في رسوم بيانية تساعد علي فهم طبيعة الظاهرة وتمهد لتحليلها في مرحلة لاحقة</a:t>
            </a:r>
          </a:p>
          <a:p>
            <a:pPr fontAlgn="base">
              <a:spcBef>
                <a:spcPct val="0"/>
              </a:spcBef>
              <a:spcAft>
                <a:spcPct val="0"/>
              </a:spcAft>
              <a:defRPr/>
            </a:pPr>
            <a:r>
              <a:rPr lang="en-US" sz="2400" b="1" dirty="0">
                <a:solidFill>
                  <a:srgbClr val="C00000"/>
                </a:solidFill>
                <a:latin typeface="Simplified Arabic" pitchFamily="18" charset="-78"/>
                <a:ea typeface="Mudir MT"/>
                <a:cs typeface="Simplified Arabic" pitchFamily="18" charset="-78"/>
              </a:rPr>
              <a:t>3</a:t>
            </a:r>
            <a:r>
              <a:rPr lang="ar-SA" sz="2400" b="1" dirty="0">
                <a:solidFill>
                  <a:srgbClr val="C00000"/>
                </a:solidFill>
                <a:latin typeface="Simplified Arabic" pitchFamily="18" charset="-78"/>
                <a:ea typeface="Mudir MT"/>
                <a:cs typeface="Simplified Arabic" pitchFamily="18" charset="-78"/>
              </a:rPr>
              <a:t>- تحليل البيانات</a:t>
            </a:r>
          </a:p>
          <a:p>
            <a:pPr marL="288000" algn="just" fontAlgn="base">
              <a:spcBef>
                <a:spcPct val="0"/>
              </a:spcBef>
              <a:spcAft>
                <a:spcPts val="1200"/>
              </a:spcAft>
              <a:defRPr/>
            </a:pPr>
            <a:r>
              <a:rPr lang="ar-SA" sz="2400" dirty="0">
                <a:solidFill>
                  <a:srgbClr val="3333CC"/>
                </a:solidFill>
                <a:latin typeface="Simplified Arabic" pitchFamily="18" charset="-78"/>
                <a:ea typeface="Mudir MT"/>
                <a:cs typeface="Simplified Arabic" pitchFamily="18" charset="-78"/>
              </a:rPr>
              <a:t>معالجة البيانات الاحصائية التي تم جمعها حول الظاهرة بهدف الوصول الي بعض المقاييس والمؤشرات التي تساعد في الوصول الي قرارات مناسبة حول الظاهرة</a:t>
            </a:r>
          </a:p>
          <a:p>
            <a:pPr fontAlgn="base">
              <a:spcBef>
                <a:spcPct val="0"/>
              </a:spcBef>
              <a:spcAft>
                <a:spcPct val="0"/>
              </a:spcAft>
              <a:defRPr/>
            </a:pPr>
            <a:r>
              <a:rPr lang="en-US" sz="2400" b="1" dirty="0">
                <a:solidFill>
                  <a:srgbClr val="C00000"/>
                </a:solidFill>
                <a:latin typeface="Simplified Arabic" pitchFamily="18" charset="-78"/>
                <a:ea typeface="Mudir MT"/>
                <a:cs typeface="Simplified Arabic" pitchFamily="18" charset="-78"/>
              </a:rPr>
              <a:t>4</a:t>
            </a:r>
            <a:r>
              <a:rPr lang="ar-SA" sz="2400" b="1" dirty="0">
                <a:solidFill>
                  <a:srgbClr val="C00000"/>
                </a:solidFill>
                <a:latin typeface="Simplified Arabic" pitchFamily="18" charset="-78"/>
                <a:ea typeface="Mudir MT"/>
                <a:cs typeface="Simplified Arabic" pitchFamily="18" charset="-78"/>
              </a:rPr>
              <a:t>- الإستقراء وإتخاذ القرارات</a:t>
            </a:r>
          </a:p>
          <a:p>
            <a:pPr marL="288000" algn="just" fontAlgn="base">
              <a:spcBef>
                <a:spcPct val="0"/>
              </a:spcBef>
              <a:spcAft>
                <a:spcPts val="1200"/>
              </a:spcAft>
              <a:defRPr/>
            </a:pPr>
            <a:r>
              <a:rPr lang="ar-SA" sz="2400" dirty="0">
                <a:solidFill>
                  <a:srgbClr val="3333CC"/>
                </a:solidFill>
                <a:latin typeface="Simplified Arabic" pitchFamily="18" charset="-78"/>
                <a:ea typeface="Mudir MT"/>
                <a:cs typeface="Simplified Arabic" pitchFamily="18" charset="-78"/>
              </a:rPr>
              <a:t>الوصول الي الاستنتاجات والتعميمات حول الظاهرة بناءاً علي ما تم التوصل اليه من نتائج واتخاذ القرارات المناسبة.</a:t>
            </a:r>
          </a:p>
        </p:txBody>
      </p:sp>
    </p:spTree>
    <p:extLst>
      <p:ext uri="{BB962C8B-B14F-4D97-AF65-F5344CB8AC3E}">
        <p14:creationId xmlns:p14="http://schemas.microsoft.com/office/powerpoint/2010/main" val="1239926790"/>
      </p:ext>
    </p:extLst>
  </p:cSld>
  <p:clrMapOvr>
    <a:masterClrMapping/>
  </p:clrMapOvr>
  <p:transition spd="slow"/>
</p:sld>
</file>

<file path=ppt/theme/theme1.xml><?xml version="1.0" encoding="utf-8"?>
<a:theme xmlns:a="http://schemas.openxmlformats.org/drawingml/2006/main" name="BayesNormal">
  <a:themeElements>
    <a:clrScheme name="">
      <a:dk1>
        <a:srgbClr val="336600"/>
      </a:dk1>
      <a:lt1>
        <a:srgbClr val="FFFFFF"/>
      </a:lt1>
      <a:dk2>
        <a:srgbClr val="000099"/>
      </a:dk2>
      <a:lt2>
        <a:srgbClr val="808080"/>
      </a:lt2>
      <a:accent1>
        <a:srgbClr val="00CC99"/>
      </a:accent1>
      <a:accent2>
        <a:srgbClr val="3333CC"/>
      </a:accent2>
      <a:accent3>
        <a:srgbClr val="FFFFFF"/>
      </a:accent3>
      <a:accent4>
        <a:srgbClr val="2A5600"/>
      </a:accent4>
      <a:accent5>
        <a:srgbClr val="AAE2CA"/>
      </a:accent5>
      <a:accent6>
        <a:srgbClr val="2D2DB9"/>
      </a:accent6>
      <a:hlink>
        <a:srgbClr val="CCCCFF"/>
      </a:hlink>
      <a:folHlink>
        <a:srgbClr val="B2B2B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Modern" pitchFamily="5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Modern" pitchFamily="50"/>
          </a:defRPr>
        </a:defPPr>
      </a:lstStyle>
    </a:lnDef>
  </a:objectDefaults>
  <a:extraClrSchemeLst>
    <a:extraClrScheme>
      <a:clrScheme name="BayesNorma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ayesNorm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ayesNorma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ayesNorma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yesNorm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ayesNorm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ayesNorm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4045</Words>
  <Application>Microsoft Office PowerPoint</Application>
  <PresentationFormat>عرض على الشاشة (4:3)</PresentationFormat>
  <Paragraphs>748</Paragraphs>
  <Slides>62</Slides>
  <Notes>62</Notes>
  <HiddenSlides>0</HiddenSlides>
  <MMClips>0</MMClips>
  <ScaleCrop>false</ScaleCrop>
  <HeadingPairs>
    <vt:vector size="6" baseType="variant">
      <vt:variant>
        <vt:lpstr>الخطوط المستخدمة</vt:lpstr>
      </vt:variant>
      <vt:variant>
        <vt:i4>12</vt:i4>
      </vt:variant>
      <vt:variant>
        <vt:lpstr>نسق</vt:lpstr>
      </vt:variant>
      <vt:variant>
        <vt:i4>1</vt:i4>
      </vt:variant>
      <vt:variant>
        <vt:lpstr>عناوين الشرائح</vt:lpstr>
      </vt:variant>
      <vt:variant>
        <vt:i4>62</vt:i4>
      </vt:variant>
    </vt:vector>
  </HeadingPairs>
  <TitlesOfParts>
    <vt:vector size="75" baseType="lpstr">
      <vt:lpstr>Andalus</vt:lpstr>
      <vt:lpstr>Arabic Typesetting</vt:lpstr>
      <vt:lpstr>Arial</vt:lpstr>
      <vt:lpstr>Arial Narrow</vt:lpstr>
      <vt:lpstr>Calibri</vt:lpstr>
      <vt:lpstr>Cambria Math</vt:lpstr>
      <vt:lpstr>Georgia</vt:lpstr>
      <vt:lpstr>Modern</vt:lpstr>
      <vt:lpstr>Simplified Arabic</vt:lpstr>
      <vt:lpstr>Times New Roman</vt:lpstr>
      <vt:lpstr>Trebuchet MS</vt:lpstr>
      <vt:lpstr>Wingdings</vt:lpstr>
      <vt:lpstr>BayesNormal</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عسثق</dc:creator>
  <cp:lastModifiedBy>fuad awwad</cp:lastModifiedBy>
  <cp:revision>9</cp:revision>
  <dcterms:created xsi:type="dcterms:W3CDTF">2014-02-09T10:43:35Z</dcterms:created>
  <dcterms:modified xsi:type="dcterms:W3CDTF">2020-01-26T19:28:26Z</dcterms:modified>
</cp:coreProperties>
</file>