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5E6B20B-EBF9-4F5D-BFCD-DC0ED855A0B1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3AE1ADE-BAF6-4DC1-9A32-B84C06D3BE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B20B-EBF9-4F5D-BFCD-DC0ED855A0B1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1ADE-BAF6-4DC1-9A32-B84C06D3BE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B20B-EBF9-4F5D-BFCD-DC0ED855A0B1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1ADE-BAF6-4DC1-9A32-B84C06D3BE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5E6B20B-EBF9-4F5D-BFCD-DC0ED855A0B1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1ADE-BAF6-4DC1-9A32-B84C06D3BE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5E6B20B-EBF9-4F5D-BFCD-DC0ED855A0B1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3AE1ADE-BAF6-4DC1-9A32-B84C06D3BE00}" type="slidenum">
              <a:rPr lang="ar-SA" smtClean="0"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5E6B20B-EBF9-4F5D-BFCD-DC0ED855A0B1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3AE1ADE-BAF6-4DC1-9A32-B84C06D3BE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5E6B20B-EBF9-4F5D-BFCD-DC0ED855A0B1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3AE1ADE-BAF6-4DC1-9A32-B84C06D3BE00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B20B-EBF9-4F5D-BFCD-DC0ED855A0B1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1ADE-BAF6-4DC1-9A32-B84C06D3BE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5E6B20B-EBF9-4F5D-BFCD-DC0ED855A0B1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3AE1ADE-BAF6-4DC1-9A32-B84C06D3BE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5E6B20B-EBF9-4F5D-BFCD-DC0ED855A0B1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3AE1ADE-BAF6-4DC1-9A32-B84C06D3BE00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5E6B20B-EBF9-4F5D-BFCD-DC0ED855A0B1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3AE1ADE-BAF6-4DC1-9A32-B84C06D3BE00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5E6B20B-EBF9-4F5D-BFCD-DC0ED855A0B1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3AE1ADE-BAF6-4DC1-9A32-B84C06D3BE00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smtClean="0"/>
              <a:t>تعديل السلوك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المحاضرة </a:t>
            </a:r>
            <a:r>
              <a:rPr lang="ar-SA" dirty="0" smtClean="0"/>
              <a:t>الأولى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تعديل السلوك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1- تعريف الطالبات بأستاذة المقرر والتعرف على طالبات الشعبة.</a:t>
            </a:r>
          </a:p>
          <a:p>
            <a:pPr>
              <a:buNone/>
            </a:pPr>
            <a:r>
              <a:rPr lang="ar-SA" dirty="0" smtClean="0"/>
              <a:t>2- توزيع توصيف المقرر أو الإطلاع علية من موقع عضو هيئة التدريس.</a:t>
            </a:r>
          </a:p>
          <a:p>
            <a:pPr>
              <a:buNone/>
            </a:pPr>
            <a:r>
              <a:rPr lang="ar-SA" dirty="0" smtClean="0"/>
              <a:t>3- </a:t>
            </a:r>
            <a:r>
              <a:rPr lang="ar-SA" dirty="0" smtClean="0"/>
              <a:t>التعريف بالمقرر </a:t>
            </a:r>
            <a:r>
              <a:rPr lang="ar-SA" dirty="0" smtClean="0"/>
              <a:t>ومتطلباته والمرجع الأساسي والمراجع الأخرى.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4-إنشاء </a:t>
            </a:r>
            <a:r>
              <a:rPr lang="ar-SA" dirty="0" err="1" smtClean="0"/>
              <a:t>قروب</a:t>
            </a:r>
            <a:r>
              <a:rPr lang="ar-SA" dirty="0" smtClean="0"/>
              <a:t> للمقرر على </a:t>
            </a:r>
            <a:r>
              <a:rPr lang="ar-SA" dirty="0" err="1" smtClean="0"/>
              <a:t>الواتس</a:t>
            </a:r>
            <a:r>
              <a:rPr lang="ar-SA" dirty="0" smtClean="0"/>
              <a:t> </a:t>
            </a:r>
            <a:r>
              <a:rPr lang="ar-SA" dirty="0" err="1" smtClean="0"/>
              <a:t>اب</a:t>
            </a:r>
            <a:r>
              <a:rPr lang="ar-SA" dirty="0" smtClean="0"/>
              <a:t> مع الطالبات واختيار رئيسة للمجموعة.</a:t>
            </a:r>
          </a:p>
          <a:p>
            <a:pPr>
              <a:buNone/>
            </a:pPr>
            <a:r>
              <a:rPr lang="ar-SA" dirty="0" smtClean="0"/>
              <a:t>5-تزويد الطالبات بوسائل التواصل الممكنة مع الأستاذة مثل </a:t>
            </a:r>
            <a:r>
              <a:rPr lang="ar-SA" dirty="0" err="1" smtClean="0"/>
              <a:t>الإيميل</a:t>
            </a:r>
            <a:r>
              <a:rPr lang="ar-SA" dirty="0" smtClean="0"/>
              <a:t> ...</a:t>
            </a:r>
            <a:r>
              <a:rPr lang="ar-SA" dirty="0" smtClean="0"/>
              <a:t>الخ</a:t>
            </a:r>
          </a:p>
          <a:p>
            <a:pPr>
              <a:buNone/>
            </a:pPr>
            <a:r>
              <a:rPr lang="ar-SA" dirty="0" smtClean="0"/>
              <a:t>6-تحديد موعد الاختبار الفصلي مع الطالبات ليتم رفعه لاعتماده من الكلية.</a:t>
            </a:r>
          </a:p>
          <a:p>
            <a:pPr>
              <a:buNone/>
            </a:pPr>
            <a:r>
              <a:rPr lang="ar-SA" dirty="0" smtClean="0"/>
              <a:t>7-التعرف على الطالبات ذوات الاحتياجات الخاصة والوقوف على احتياجاتهن  وتوجيههن بالاستفادة من مركز ذوي الاحتياجات الخاصة والتواصل بين المركز وأستاذة المقرر.</a:t>
            </a:r>
          </a:p>
          <a:p>
            <a:pPr>
              <a:buNone/>
            </a:pPr>
            <a:r>
              <a:rPr lang="ar-SA" dirty="0" smtClean="0"/>
              <a:t>8- معرفة الطالبات ذات الظروف الخاصة ومراعاتهن.</a:t>
            </a: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</TotalTime>
  <Words>103</Words>
  <Application>Microsoft Office PowerPoint</Application>
  <PresentationFormat>عرض على الشاشة (3:4)‏</PresentationFormat>
  <Paragraphs>16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حيوية</vt:lpstr>
      <vt:lpstr>تعديل السلوك</vt:lpstr>
      <vt:lpstr>تعديل السلوك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تعديل السلوك</dc:title>
  <dc:creator>user</dc:creator>
  <cp:lastModifiedBy>user</cp:lastModifiedBy>
  <cp:revision>2</cp:revision>
  <dcterms:created xsi:type="dcterms:W3CDTF">2021-02-17T13:47:24Z</dcterms:created>
  <dcterms:modified xsi:type="dcterms:W3CDTF">2021-02-17T14:02:36Z</dcterms:modified>
</cp:coreProperties>
</file>