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4"/>
  </p:sldMasterIdLst>
  <p:notesMasterIdLst>
    <p:notesMasterId r:id="rId37"/>
  </p:notesMasterIdLst>
  <p:sldIdLst>
    <p:sldId id="257" r:id="rId5"/>
    <p:sldId id="258" r:id="rId6"/>
    <p:sldId id="259" r:id="rId7"/>
    <p:sldId id="260" r:id="rId8"/>
    <p:sldId id="324" r:id="rId9"/>
    <p:sldId id="261" r:id="rId10"/>
    <p:sldId id="325" r:id="rId11"/>
    <p:sldId id="326" r:id="rId12"/>
    <p:sldId id="327" r:id="rId13"/>
    <p:sldId id="269" r:id="rId14"/>
    <p:sldId id="270" r:id="rId15"/>
    <p:sldId id="329" r:id="rId16"/>
    <p:sldId id="330" r:id="rId17"/>
    <p:sldId id="331" r:id="rId18"/>
    <p:sldId id="332" r:id="rId19"/>
    <p:sldId id="333" r:id="rId20"/>
    <p:sldId id="334" r:id="rId21"/>
    <p:sldId id="335" r:id="rId22"/>
    <p:sldId id="336" r:id="rId23"/>
    <p:sldId id="337" r:id="rId24"/>
    <p:sldId id="339" r:id="rId25"/>
    <p:sldId id="338" r:id="rId26"/>
    <p:sldId id="341" r:id="rId27"/>
    <p:sldId id="281" r:id="rId28"/>
    <p:sldId id="340" r:id="rId29"/>
    <p:sldId id="342" r:id="rId30"/>
    <p:sldId id="343" r:id="rId31"/>
    <p:sldId id="344" r:id="rId32"/>
    <p:sldId id="345" r:id="rId33"/>
    <p:sldId id="346" r:id="rId34"/>
    <p:sldId id="347" r:id="rId35"/>
    <p:sldId id="348"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9" autoAdjust="0"/>
    <p:restoredTop sz="94568" autoAdjust="0"/>
  </p:normalViewPr>
  <p:slideViewPr>
    <p:cSldViewPr>
      <p:cViewPr varScale="1">
        <p:scale>
          <a:sx n="67" d="100"/>
          <a:sy n="67" d="100"/>
        </p:scale>
        <p:origin x="1338" y="60"/>
      </p:cViewPr>
      <p:guideLst>
        <p:guide orient="horz" pos="2160"/>
        <p:guide pos="2880"/>
      </p:guideLst>
    </p:cSldViewPr>
  </p:slideViewPr>
  <p:outlineViewPr>
    <p:cViewPr>
      <p:scale>
        <a:sx n="33" d="100"/>
        <a:sy n="33" d="100"/>
      </p:scale>
      <p:origin x="0" y="48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874D2-7571-4A6B-96A4-36529F2AB1BB}" type="doc">
      <dgm:prSet loTypeId="urn:microsoft.com/office/officeart/2005/8/layout/orgChart1" loCatId="hierarchy" qsTypeId="urn:microsoft.com/office/officeart/2005/8/quickstyle/simple1" qsCatId="simple" csTypeId="urn:microsoft.com/office/officeart/2005/8/colors/accent1_2" csCatId="accent1" phldr="1"/>
      <dgm:spPr/>
    </dgm:pt>
    <dgm:pt modelId="{E5027C46-D692-41EA-9CAF-4F881479715D}">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noFill/>
              </a:ln>
              <a:solidFill>
                <a:schemeClr val="tx1"/>
              </a:solidFill>
              <a:effectLst/>
              <a:cs typeface="Arial" pitchFamily="34" charset="0"/>
            </a:rPr>
            <a:t>البرامج</a:t>
          </a:r>
          <a:endParaRPr kumimoji="0" lang="en-US" b="0" i="0" u="none" strike="noStrike" cap="none" normalizeH="0" baseline="0" dirty="0" smtClean="0">
            <a:ln>
              <a:noFill/>
            </a:ln>
            <a:solidFill>
              <a:schemeClr val="tx1"/>
            </a:solidFill>
            <a:effectLst/>
            <a:cs typeface="Arial" pitchFamily="34" charset="0"/>
          </a:endParaRPr>
        </a:p>
      </dgm:t>
    </dgm:pt>
    <dgm:pt modelId="{470A6A15-CB3F-4D3E-A4AF-53A23F66A5DE}" type="parTrans" cxnId="{B737E903-BBCA-41BD-B4F1-9AD052A6861E}">
      <dgm:prSet/>
      <dgm:spPr/>
      <dgm:t>
        <a:bodyPr/>
        <a:lstStyle/>
        <a:p>
          <a:pPr rtl="1"/>
          <a:endParaRPr lang="ar-SA"/>
        </a:p>
      </dgm:t>
    </dgm:pt>
    <dgm:pt modelId="{4B1B3BC4-42C1-432E-8AF9-EF126F47B428}" type="sibTrans" cxnId="{B737E903-BBCA-41BD-B4F1-9AD052A6861E}">
      <dgm:prSet/>
      <dgm:spPr/>
      <dgm:t>
        <a:bodyPr/>
        <a:lstStyle/>
        <a:p>
          <a:pPr rtl="1"/>
          <a:endParaRPr lang="ar-SA"/>
        </a:p>
      </dgm:t>
    </dgm:pt>
    <dgm:pt modelId="{C19A14AB-C9BE-4665-A726-82D94BBC793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أنظمة التشغيل</a:t>
          </a:r>
          <a:endParaRPr kumimoji="0" lang="en-US" b="0" i="0" u="none" strike="noStrike" cap="none" normalizeH="0" baseline="0" smtClean="0">
            <a:ln>
              <a:noFill/>
            </a:ln>
            <a:solidFill>
              <a:schemeClr val="tx1"/>
            </a:solidFill>
            <a:effectLst/>
            <a:cs typeface="Arial" pitchFamily="34" charset="0"/>
          </a:endParaRPr>
        </a:p>
      </dgm:t>
    </dgm:pt>
    <dgm:pt modelId="{F773CF3A-20DF-462B-8171-6FB2525D06D9}" type="parTrans" cxnId="{D721C8B5-16FC-4AAA-B77B-840B11AEBF1D}">
      <dgm:prSet/>
      <dgm:spPr/>
      <dgm:t>
        <a:bodyPr/>
        <a:lstStyle/>
        <a:p>
          <a:pPr rtl="1"/>
          <a:endParaRPr lang="ar-SA"/>
        </a:p>
      </dgm:t>
    </dgm:pt>
    <dgm:pt modelId="{6D2AEEDE-2591-4EE7-89A8-A1998A2C6F77}" type="sibTrans" cxnId="{D721C8B5-16FC-4AAA-B77B-840B11AEBF1D}">
      <dgm:prSet/>
      <dgm:spPr/>
      <dgm:t>
        <a:bodyPr/>
        <a:lstStyle/>
        <a:p>
          <a:pPr rtl="1"/>
          <a:endParaRPr lang="ar-SA"/>
        </a:p>
      </dgm:t>
    </dgm:pt>
    <dgm:pt modelId="{4EA555FC-0B13-4774-86C5-A5B04CFFF83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البرامج التطبيقية</a:t>
          </a:r>
          <a:endParaRPr kumimoji="0" lang="en-US" b="0" i="0" u="none" strike="noStrike" cap="none" normalizeH="0" baseline="0" smtClean="0">
            <a:ln>
              <a:noFill/>
            </a:ln>
            <a:solidFill>
              <a:schemeClr val="tx1"/>
            </a:solidFill>
            <a:effectLst/>
            <a:cs typeface="Arial" pitchFamily="34" charset="0"/>
          </a:endParaRPr>
        </a:p>
      </dgm:t>
    </dgm:pt>
    <dgm:pt modelId="{CB9CDEED-74AF-43DA-B0BD-136AF2FA0653}" type="parTrans" cxnId="{4DB36C66-73F9-47FE-9F61-557477ECFA0E}">
      <dgm:prSet/>
      <dgm:spPr/>
      <dgm:t>
        <a:bodyPr/>
        <a:lstStyle/>
        <a:p>
          <a:pPr rtl="1"/>
          <a:endParaRPr lang="ar-SA"/>
        </a:p>
      </dgm:t>
    </dgm:pt>
    <dgm:pt modelId="{198F860E-1101-4FDB-97E0-33A6B2159234}" type="sibTrans" cxnId="{4DB36C66-73F9-47FE-9F61-557477ECFA0E}">
      <dgm:prSet/>
      <dgm:spPr/>
      <dgm:t>
        <a:bodyPr/>
        <a:lstStyle/>
        <a:p>
          <a:pPr rtl="1"/>
          <a:endParaRPr lang="ar-SA"/>
        </a:p>
      </dgm:t>
    </dgm:pt>
    <dgm:pt modelId="{60E1762C-14CE-4F56-B73F-AF8B1C90386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لغات البرمجة</a:t>
          </a:r>
          <a:endParaRPr kumimoji="0" lang="en-US" b="0" i="0" u="none" strike="noStrike" cap="none" normalizeH="0" baseline="0" smtClean="0">
            <a:ln>
              <a:noFill/>
            </a:ln>
            <a:solidFill>
              <a:schemeClr val="tx1"/>
            </a:solidFill>
            <a:effectLst/>
            <a:cs typeface="Arial" pitchFamily="34" charset="0"/>
          </a:endParaRPr>
        </a:p>
      </dgm:t>
    </dgm:pt>
    <dgm:pt modelId="{B199A4EE-FE85-43BA-836B-B5081A5AAE19}" type="parTrans" cxnId="{6C874663-7479-4F80-8A93-AB5B2383A606}">
      <dgm:prSet/>
      <dgm:spPr/>
      <dgm:t>
        <a:bodyPr/>
        <a:lstStyle/>
        <a:p>
          <a:pPr rtl="1"/>
          <a:endParaRPr lang="ar-SA"/>
        </a:p>
      </dgm:t>
    </dgm:pt>
    <dgm:pt modelId="{6911903D-E7E7-4E48-B93F-5B36B93E0E1D}" type="sibTrans" cxnId="{6C874663-7479-4F80-8A93-AB5B2383A606}">
      <dgm:prSet/>
      <dgm:spPr/>
      <dgm:t>
        <a:bodyPr/>
        <a:lstStyle/>
        <a:p>
          <a:pPr rtl="1"/>
          <a:endParaRPr lang="ar-SA"/>
        </a:p>
      </dgm:t>
    </dgm:pt>
    <dgm:pt modelId="{EE255F3C-B8A2-4EAE-8575-D3B26C3BBA0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البرامج المساعدة</a:t>
          </a:r>
          <a:endParaRPr kumimoji="0" lang="en-US" b="0" i="0" u="none" strike="noStrike" cap="none" normalizeH="0" baseline="0" smtClean="0">
            <a:ln>
              <a:noFill/>
            </a:ln>
            <a:solidFill>
              <a:schemeClr val="tx1"/>
            </a:solidFill>
            <a:effectLst/>
            <a:cs typeface="Arial" pitchFamily="34" charset="0"/>
          </a:endParaRPr>
        </a:p>
      </dgm:t>
    </dgm:pt>
    <dgm:pt modelId="{07188413-F011-43A1-83A5-CAFBBE6907E9}" type="parTrans" cxnId="{15FB1EBD-0C7D-49FE-A99B-867DDF2AB18B}">
      <dgm:prSet/>
      <dgm:spPr/>
      <dgm:t>
        <a:bodyPr/>
        <a:lstStyle/>
        <a:p>
          <a:pPr rtl="1"/>
          <a:endParaRPr lang="ar-SA"/>
        </a:p>
      </dgm:t>
    </dgm:pt>
    <dgm:pt modelId="{87380659-3830-424E-AD5D-C33ECB7CD66A}" type="sibTrans" cxnId="{15FB1EBD-0C7D-49FE-A99B-867DDF2AB18B}">
      <dgm:prSet/>
      <dgm:spPr/>
      <dgm:t>
        <a:bodyPr/>
        <a:lstStyle/>
        <a:p>
          <a:pPr rtl="1"/>
          <a:endParaRPr lang="ar-SA"/>
        </a:p>
      </dgm:t>
    </dgm:pt>
    <dgm:pt modelId="{DE979351-7C37-4E73-9764-679890D41E60}">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noFill/>
              </a:ln>
              <a:solidFill>
                <a:schemeClr val="tx1"/>
              </a:solidFill>
              <a:effectLst/>
              <a:cs typeface="Arial" pitchFamily="34" charset="0"/>
            </a:rPr>
            <a:t>الأجهزة</a:t>
          </a:r>
          <a:endParaRPr kumimoji="0" lang="en-US" b="0" i="0" u="none" strike="noStrike" cap="none" normalizeH="0" baseline="0" dirty="0" smtClean="0">
            <a:ln>
              <a:noFill/>
            </a:ln>
            <a:solidFill>
              <a:schemeClr val="tx1"/>
            </a:solidFill>
            <a:effectLst/>
            <a:cs typeface="Arial" pitchFamily="34" charset="0"/>
          </a:endParaRPr>
        </a:p>
      </dgm:t>
    </dgm:pt>
    <dgm:pt modelId="{D873D587-2F45-49AA-B117-FE19662676F9}" type="parTrans" cxnId="{9D50EE86-20AA-467D-940C-9E2CAB8EF6C6}">
      <dgm:prSet/>
      <dgm:spPr/>
      <dgm:t>
        <a:bodyPr/>
        <a:lstStyle/>
        <a:p>
          <a:pPr rtl="1"/>
          <a:endParaRPr lang="ar-SA"/>
        </a:p>
      </dgm:t>
    </dgm:pt>
    <dgm:pt modelId="{5B6F6159-E0B2-40AF-911C-DF4BBD487D55}" type="sibTrans" cxnId="{9D50EE86-20AA-467D-940C-9E2CAB8EF6C6}">
      <dgm:prSet/>
      <dgm:spPr/>
      <dgm:t>
        <a:bodyPr/>
        <a:lstStyle/>
        <a:p>
          <a:pPr rtl="1"/>
          <a:endParaRPr lang="ar-SA"/>
        </a:p>
      </dgm:t>
    </dgm:pt>
    <dgm:pt modelId="{94F734D3-D3F4-456E-AB85-00F3DA9A8BB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noFill/>
              </a:ln>
              <a:solidFill>
                <a:schemeClr val="tx1"/>
              </a:solidFill>
              <a:effectLst/>
              <a:cs typeface="Arial" pitchFamily="34" charset="0"/>
            </a:rPr>
            <a:t>وحدة المعالجة</a:t>
          </a:r>
          <a:endParaRPr kumimoji="0" lang="en-US" b="0" i="0" u="none" strike="noStrike" cap="none" normalizeH="0" baseline="0" dirty="0" smtClean="0">
            <a:ln>
              <a:noFill/>
            </a:ln>
            <a:solidFill>
              <a:schemeClr val="tx1"/>
            </a:solidFill>
            <a:effectLst/>
            <a:cs typeface="Arial" pitchFamily="34" charset="0"/>
          </a:endParaRPr>
        </a:p>
      </dgm:t>
    </dgm:pt>
    <dgm:pt modelId="{B949B8F2-91BD-4850-8882-9E9C8495DDD5}" type="parTrans" cxnId="{05CD4E99-AEA1-4929-970F-6838E8AD4A81}">
      <dgm:prSet/>
      <dgm:spPr/>
      <dgm:t>
        <a:bodyPr/>
        <a:lstStyle/>
        <a:p>
          <a:pPr rtl="1"/>
          <a:endParaRPr lang="ar-SA"/>
        </a:p>
      </dgm:t>
    </dgm:pt>
    <dgm:pt modelId="{898F79AB-9053-4F71-A060-F3E5019DFD27}" type="sibTrans" cxnId="{05CD4E99-AEA1-4929-970F-6838E8AD4A81}">
      <dgm:prSet/>
      <dgm:spPr/>
      <dgm:t>
        <a:bodyPr/>
        <a:lstStyle/>
        <a:p>
          <a:pPr rtl="1"/>
          <a:endParaRPr lang="ar-SA"/>
        </a:p>
      </dgm:t>
    </dgm:pt>
    <dgm:pt modelId="{F52A414E-13EF-4AF7-9F57-2132A0A4ED2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وحدة الذاكرة</a:t>
          </a:r>
          <a:endParaRPr kumimoji="0" lang="en-US" b="0" i="0" u="none" strike="noStrike" cap="none" normalizeH="0" baseline="0" smtClean="0">
            <a:ln>
              <a:noFill/>
            </a:ln>
            <a:solidFill>
              <a:schemeClr val="tx1"/>
            </a:solidFill>
            <a:effectLst/>
            <a:cs typeface="Arial" pitchFamily="34" charset="0"/>
          </a:endParaRPr>
        </a:p>
      </dgm:t>
    </dgm:pt>
    <dgm:pt modelId="{BAB9DAA8-699D-4C83-B622-A5E595F94D41}" type="parTrans" cxnId="{B9A75BE1-D2A2-4E72-91C7-04F8F4B2B710}">
      <dgm:prSet/>
      <dgm:spPr/>
      <dgm:t>
        <a:bodyPr/>
        <a:lstStyle/>
        <a:p>
          <a:pPr rtl="1"/>
          <a:endParaRPr lang="ar-SA"/>
        </a:p>
      </dgm:t>
    </dgm:pt>
    <dgm:pt modelId="{9548F720-8262-47B8-AFCA-DCD3B29271BE}" type="sibTrans" cxnId="{B9A75BE1-D2A2-4E72-91C7-04F8F4B2B710}">
      <dgm:prSet/>
      <dgm:spPr/>
      <dgm:t>
        <a:bodyPr/>
        <a:lstStyle/>
        <a:p>
          <a:pPr rtl="1"/>
          <a:endParaRPr lang="ar-SA"/>
        </a:p>
      </dgm:t>
    </dgm:pt>
    <dgm:pt modelId="{16F05B01-0894-44E0-A842-03E86DDF983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وسائط التخزين</a:t>
          </a:r>
          <a:endParaRPr kumimoji="0" lang="en-US" b="0" i="0" u="none" strike="noStrike" cap="none" normalizeH="0" baseline="0" smtClean="0">
            <a:ln>
              <a:noFill/>
            </a:ln>
            <a:solidFill>
              <a:schemeClr val="tx1"/>
            </a:solidFill>
            <a:effectLst/>
            <a:cs typeface="Arial" pitchFamily="34" charset="0"/>
          </a:endParaRPr>
        </a:p>
      </dgm:t>
    </dgm:pt>
    <dgm:pt modelId="{411D9359-2BB3-4C0F-8991-F6E2E3249186}" type="parTrans" cxnId="{640E5679-0F3D-4237-BCA0-72FFD493F103}">
      <dgm:prSet/>
      <dgm:spPr/>
      <dgm:t>
        <a:bodyPr/>
        <a:lstStyle/>
        <a:p>
          <a:pPr rtl="1"/>
          <a:endParaRPr lang="ar-SA"/>
        </a:p>
      </dgm:t>
    </dgm:pt>
    <dgm:pt modelId="{C56CF876-4222-4718-A750-D7F3B8787182}" type="sibTrans" cxnId="{640E5679-0F3D-4237-BCA0-72FFD493F103}">
      <dgm:prSet/>
      <dgm:spPr/>
      <dgm:t>
        <a:bodyPr/>
        <a:lstStyle/>
        <a:p>
          <a:pPr rtl="1"/>
          <a:endParaRPr lang="ar-SA"/>
        </a:p>
      </dgm:t>
    </dgm:pt>
    <dgm:pt modelId="{A0569F3A-F14C-4CD7-9549-B9DF877F1F8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noFill/>
              </a:ln>
              <a:solidFill>
                <a:schemeClr val="tx1"/>
              </a:solidFill>
              <a:effectLst/>
              <a:cs typeface="Arial" pitchFamily="34" charset="0"/>
            </a:rPr>
            <a:t>وحدات الإدخال</a:t>
          </a:r>
          <a:endParaRPr kumimoji="0" lang="en-US" b="0" i="0" u="none" strike="noStrike" cap="none" normalizeH="0" baseline="0" dirty="0" smtClean="0">
            <a:ln>
              <a:noFill/>
            </a:ln>
            <a:solidFill>
              <a:schemeClr val="tx1"/>
            </a:solidFill>
            <a:effectLst/>
            <a:cs typeface="Arial" pitchFamily="34" charset="0"/>
          </a:endParaRPr>
        </a:p>
      </dgm:t>
    </dgm:pt>
    <dgm:pt modelId="{644E0846-098E-4998-A590-78521D037361}" type="parTrans" cxnId="{67197E21-ADCD-4EC8-BCD2-B963EB58C579}">
      <dgm:prSet/>
      <dgm:spPr/>
      <dgm:t>
        <a:bodyPr/>
        <a:lstStyle/>
        <a:p>
          <a:pPr rtl="1"/>
          <a:endParaRPr lang="ar-SA"/>
        </a:p>
      </dgm:t>
    </dgm:pt>
    <dgm:pt modelId="{998254FB-88AE-46E7-8F52-56612EDA841E}" type="sibTrans" cxnId="{67197E21-ADCD-4EC8-BCD2-B963EB58C579}">
      <dgm:prSet/>
      <dgm:spPr/>
      <dgm:t>
        <a:bodyPr/>
        <a:lstStyle/>
        <a:p>
          <a:pPr rtl="1"/>
          <a:endParaRPr lang="ar-SA"/>
        </a:p>
      </dgm:t>
    </dgm:pt>
    <dgm:pt modelId="{7F72BF81-C49F-4C04-B344-5870F18108D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noFill/>
              </a:ln>
              <a:solidFill>
                <a:schemeClr val="tx1"/>
              </a:solidFill>
              <a:effectLst/>
              <a:cs typeface="Arial" pitchFamily="34" charset="0"/>
            </a:rPr>
            <a:t>وحدات الإخراج</a:t>
          </a:r>
          <a:endParaRPr kumimoji="0" lang="en-US" b="0" i="0" u="none" strike="noStrike" cap="none" normalizeH="0" baseline="0" smtClean="0">
            <a:ln>
              <a:noFill/>
            </a:ln>
            <a:solidFill>
              <a:schemeClr val="tx1"/>
            </a:solidFill>
            <a:effectLst/>
            <a:cs typeface="Arial" pitchFamily="34" charset="0"/>
          </a:endParaRPr>
        </a:p>
      </dgm:t>
    </dgm:pt>
    <dgm:pt modelId="{E2F72E81-BDE0-4ECD-AC79-C93BAEA1630A}" type="parTrans" cxnId="{5B4BA39F-0E03-4574-AB21-B2C53280C091}">
      <dgm:prSet/>
      <dgm:spPr/>
      <dgm:t>
        <a:bodyPr/>
        <a:lstStyle/>
        <a:p>
          <a:pPr rtl="1"/>
          <a:endParaRPr lang="ar-SA"/>
        </a:p>
      </dgm:t>
    </dgm:pt>
    <dgm:pt modelId="{0C1CBE15-8945-4F28-B686-E509D8825625}" type="sibTrans" cxnId="{5B4BA39F-0E03-4574-AB21-B2C53280C091}">
      <dgm:prSet/>
      <dgm:spPr/>
      <dgm:t>
        <a:bodyPr/>
        <a:lstStyle/>
        <a:p>
          <a:pPr rtl="1"/>
          <a:endParaRPr lang="ar-SA"/>
        </a:p>
      </dgm:t>
    </dgm:pt>
    <dgm:pt modelId="{0CFCD99B-35C2-4C42-805D-F8F8CDC8994B}">
      <dgm:prSet custT="1"/>
      <dgm:spPr>
        <a:solidFill>
          <a:schemeClr val="bg1"/>
        </a:solidFill>
        <a:ln>
          <a:solidFill>
            <a:schemeClr val="tx2">
              <a:lumMod val="60000"/>
              <a:lumOff val="40000"/>
            </a:schemeClr>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0" i="0" u="none" strike="noStrike" cap="none" normalizeH="0" baseline="0" dirty="0" smtClean="0">
              <a:ln>
                <a:noFill/>
              </a:ln>
              <a:solidFill>
                <a:schemeClr val="tx1"/>
              </a:solidFill>
              <a:effectLst/>
              <a:cs typeface="Arial" pitchFamily="34" charset="0"/>
            </a:rPr>
            <a:t>مكونات الحاسب</a:t>
          </a:r>
          <a:r>
            <a:rPr kumimoji="0" lang="ar-SA" sz="2400" b="0" i="0" u="none" strike="noStrike" cap="none" normalizeH="0" baseline="0" dirty="0" smtClean="0">
              <a:ln>
                <a:noFill/>
              </a:ln>
              <a:solidFill>
                <a:schemeClr val="tx1"/>
              </a:solidFill>
              <a:effectLst/>
              <a:cs typeface="Arial" pitchFamily="34" charset="0"/>
            </a:rPr>
            <a:t> الآلي</a:t>
          </a:r>
          <a:endParaRPr kumimoji="0" lang="en-US" sz="2400" b="0" i="0" u="none" strike="noStrike" cap="none" normalizeH="0" baseline="0" dirty="0" smtClean="0">
            <a:ln>
              <a:noFill/>
            </a:ln>
            <a:solidFill>
              <a:schemeClr val="tx1"/>
            </a:solidFill>
            <a:effectLst/>
            <a:cs typeface="Arial" pitchFamily="34" charset="0"/>
          </a:endParaRPr>
        </a:p>
      </dgm:t>
    </dgm:pt>
    <dgm:pt modelId="{367E3595-E595-4975-8AC6-3F9E8941FE5C}" type="sibTrans" cxnId="{0EEA9EA9-19FC-4A10-8225-D4688CD4B10F}">
      <dgm:prSet/>
      <dgm:spPr/>
      <dgm:t>
        <a:bodyPr/>
        <a:lstStyle/>
        <a:p>
          <a:pPr rtl="1"/>
          <a:endParaRPr lang="ar-SA"/>
        </a:p>
      </dgm:t>
    </dgm:pt>
    <dgm:pt modelId="{46D55726-8338-4B29-8DB9-293090598B83}" type="parTrans" cxnId="{0EEA9EA9-19FC-4A10-8225-D4688CD4B10F}">
      <dgm:prSet/>
      <dgm:spPr/>
      <dgm:t>
        <a:bodyPr/>
        <a:lstStyle/>
        <a:p>
          <a:pPr rtl="1"/>
          <a:endParaRPr lang="ar-SA"/>
        </a:p>
      </dgm:t>
    </dgm:pt>
    <dgm:pt modelId="{9C79085A-BCB4-423F-95AF-AF07BB133558}" type="pres">
      <dgm:prSet presAssocID="{C7A874D2-7571-4A6B-96A4-36529F2AB1BB}" presName="hierChild1" presStyleCnt="0">
        <dgm:presLayoutVars>
          <dgm:orgChart val="1"/>
          <dgm:chPref val="1"/>
          <dgm:dir/>
          <dgm:animOne val="branch"/>
          <dgm:animLvl val="lvl"/>
          <dgm:resizeHandles/>
        </dgm:presLayoutVars>
      </dgm:prSet>
      <dgm:spPr/>
    </dgm:pt>
    <dgm:pt modelId="{BC67E93D-3B25-4C15-A8FC-F4C4EECB9655}" type="pres">
      <dgm:prSet presAssocID="{0CFCD99B-35C2-4C42-805D-F8F8CDC8994B}" presName="hierRoot1" presStyleCnt="0">
        <dgm:presLayoutVars>
          <dgm:hierBranch/>
        </dgm:presLayoutVars>
      </dgm:prSet>
      <dgm:spPr/>
    </dgm:pt>
    <dgm:pt modelId="{03E50A51-B040-4CA7-BF49-8F207594D81D}" type="pres">
      <dgm:prSet presAssocID="{0CFCD99B-35C2-4C42-805D-F8F8CDC8994B}" presName="rootComposite1" presStyleCnt="0"/>
      <dgm:spPr/>
    </dgm:pt>
    <dgm:pt modelId="{7A898CDA-2847-4DDB-BD57-59BAB6249C87}" type="pres">
      <dgm:prSet presAssocID="{0CFCD99B-35C2-4C42-805D-F8F8CDC8994B}" presName="rootText1" presStyleLbl="node0" presStyleIdx="0" presStyleCnt="1" custScaleX="449467" custScaleY="76336" custLinFactNeighborX="-1419" custLinFactNeighborY="-38364">
        <dgm:presLayoutVars>
          <dgm:chPref val="3"/>
        </dgm:presLayoutVars>
      </dgm:prSet>
      <dgm:spPr/>
      <dgm:t>
        <a:bodyPr/>
        <a:lstStyle/>
        <a:p>
          <a:pPr rtl="1"/>
          <a:endParaRPr lang="ar-SA"/>
        </a:p>
      </dgm:t>
    </dgm:pt>
    <dgm:pt modelId="{1DD2F254-29AC-4801-A9DC-496E72527D58}" type="pres">
      <dgm:prSet presAssocID="{0CFCD99B-35C2-4C42-805D-F8F8CDC8994B}" presName="rootConnector1" presStyleLbl="node1" presStyleIdx="0" presStyleCnt="0"/>
      <dgm:spPr/>
      <dgm:t>
        <a:bodyPr/>
        <a:lstStyle/>
        <a:p>
          <a:pPr rtl="1"/>
          <a:endParaRPr lang="ar-SA"/>
        </a:p>
      </dgm:t>
    </dgm:pt>
    <dgm:pt modelId="{347A3D22-311C-486D-88F9-A304D366A022}" type="pres">
      <dgm:prSet presAssocID="{0CFCD99B-35C2-4C42-805D-F8F8CDC8994B}" presName="hierChild2" presStyleCnt="0"/>
      <dgm:spPr/>
    </dgm:pt>
    <dgm:pt modelId="{6B97E08B-DE2E-45C3-A427-C949DC878D0E}" type="pres">
      <dgm:prSet presAssocID="{470A6A15-CB3F-4D3E-A4AF-53A23F66A5DE}" presName="Name35" presStyleLbl="parChTrans1D2" presStyleIdx="0" presStyleCnt="2"/>
      <dgm:spPr/>
      <dgm:t>
        <a:bodyPr/>
        <a:lstStyle/>
        <a:p>
          <a:pPr rtl="1"/>
          <a:endParaRPr lang="ar-SA"/>
        </a:p>
      </dgm:t>
    </dgm:pt>
    <dgm:pt modelId="{31403C02-05DB-48AA-A9DF-38CE24762873}" type="pres">
      <dgm:prSet presAssocID="{E5027C46-D692-41EA-9CAF-4F881479715D}" presName="hierRoot2" presStyleCnt="0">
        <dgm:presLayoutVars>
          <dgm:hierBranch val="l"/>
        </dgm:presLayoutVars>
      </dgm:prSet>
      <dgm:spPr/>
    </dgm:pt>
    <dgm:pt modelId="{A44AD0DE-BA83-4E4E-B4DE-28BCF17550D2}" type="pres">
      <dgm:prSet presAssocID="{E5027C46-D692-41EA-9CAF-4F881479715D}" presName="rootComposite" presStyleCnt="0"/>
      <dgm:spPr/>
    </dgm:pt>
    <dgm:pt modelId="{7C16FC8D-44F1-490E-89D8-866CD61151D8}" type="pres">
      <dgm:prSet presAssocID="{E5027C46-D692-41EA-9CAF-4F881479715D}" presName="rootText" presStyleLbl="node2" presStyleIdx="0" presStyleCnt="2" custScaleX="228676">
        <dgm:presLayoutVars>
          <dgm:chPref val="3"/>
        </dgm:presLayoutVars>
      </dgm:prSet>
      <dgm:spPr/>
      <dgm:t>
        <a:bodyPr/>
        <a:lstStyle/>
        <a:p>
          <a:pPr rtl="1"/>
          <a:endParaRPr lang="ar-SA"/>
        </a:p>
      </dgm:t>
    </dgm:pt>
    <dgm:pt modelId="{23AA06D8-59A2-4FED-81CB-29B5760456CF}" type="pres">
      <dgm:prSet presAssocID="{E5027C46-D692-41EA-9CAF-4F881479715D}" presName="rootConnector" presStyleLbl="node2" presStyleIdx="0" presStyleCnt="2"/>
      <dgm:spPr/>
      <dgm:t>
        <a:bodyPr/>
        <a:lstStyle/>
        <a:p>
          <a:pPr rtl="1"/>
          <a:endParaRPr lang="ar-SA"/>
        </a:p>
      </dgm:t>
    </dgm:pt>
    <dgm:pt modelId="{100447F0-701F-46C7-975B-C32958A1ABF7}" type="pres">
      <dgm:prSet presAssocID="{E5027C46-D692-41EA-9CAF-4F881479715D}" presName="hierChild4" presStyleCnt="0"/>
      <dgm:spPr/>
    </dgm:pt>
    <dgm:pt modelId="{7A31E62C-6BE8-44F3-AD57-D3E957666964}" type="pres">
      <dgm:prSet presAssocID="{F773CF3A-20DF-462B-8171-6FB2525D06D9}" presName="Name50" presStyleLbl="parChTrans1D3" presStyleIdx="0" presStyleCnt="9"/>
      <dgm:spPr/>
      <dgm:t>
        <a:bodyPr/>
        <a:lstStyle/>
        <a:p>
          <a:pPr rtl="1"/>
          <a:endParaRPr lang="ar-SA"/>
        </a:p>
      </dgm:t>
    </dgm:pt>
    <dgm:pt modelId="{4877733B-2CBE-4895-90D2-81E2478577A0}" type="pres">
      <dgm:prSet presAssocID="{C19A14AB-C9BE-4665-A726-82D94BBC7931}" presName="hierRoot2" presStyleCnt="0">
        <dgm:presLayoutVars>
          <dgm:hierBranch val="r"/>
        </dgm:presLayoutVars>
      </dgm:prSet>
      <dgm:spPr/>
    </dgm:pt>
    <dgm:pt modelId="{03AC9239-3580-4A65-8F39-D85BC90B3A6E}" type="pres">
      <dgm:prSet presAssocID="{C19A14AB-C9BE-4665-A726-82D94BBC7931}" presName="rootComposite" presStyleCnt="0"/>
      <dgm:spPr/>
    </dgm:pt>
    <dgm:pt modelId="{BA0D710E-2B71-4865-8975-BDD8954104A4}" type="pres">
      <dgm:prSet presAssocID="{C19A14AB-C9BE-4665-A726-82D94BBC7931}" presName="rootText" presStyleLbl="node3" presStyleIdx="0" presStyleCnt="9">
        <dgm:presLayoutVars>
          <dgm:chPref val="3"/>
        </dgm:presLayoutVars>
      </dgm:prSet>
      <dgm:spPr/>
      <dgm:t>
        <a:bodyPr/>
        <a:lstStyle/>
        <a:p>
          <a:pPr rtl="1"/>
          <a:endParaRPr lang="ar-SA"/>
        </a:p>
      </dgm:t>
    </dgm:pt>
    <dgm:pt modelId="{EDC917E3-9C83-4776-9500-667DC2AE2646}" type="pres">
      <dgm:prSet presAssocID="{C19A14AB-C9BE-4665-A726-82D94BBC7931}" presName="rootConnector" presStyleLbl="node3" presStyleIdx="0" presStyleCnt="9"/>
      <dgm:spPr/>
      <dgm:t>
        <a:bodyPr/>
        <a:lstStyle/>
        <a:p>
          <a:pPr rtl="1"/>
          <a:endParaRPr lang="ar-SA"/>
        </a:p>
      </dgm:t>
    </dgm:pt>
    <dgm:pt modelId="{888658AB-45EE-420D-A58F-E909DA7B93EC}" type="pres">
      <dgm:prSet presAssocID="{C19A14AB-C9BE-4665-A726-82D94BBC7931}" presName="hierChild4" presStyleCnt="0"/>
      <dgm:spPr/>
    </dgm:pt>
    <dgm:pt modelId="{0DA110CB-7722-4E58-A466-C6A7D7AEFCB4}" type="pres">
      <dgm:prSet presAssocID="{C19A14AB-C9BE-4665-A726-82D94BBC7931}" presName="hierChild5" presStyleCnt="0"/>
      <dgm:spPr/>
    </dgm:pt>
    <dgm:pt modelId="{67536BB0-3EFC-4F62-949D-6674D777C2BE}" type="pres">
      <dgm:prSet presAssocID="{CB9CDEED-74AF-43DA-B0BD-136AF2FA0653}" presName="Name50" presStyleLbl="parChTrans1D3" presStyleIdx="1" presStyleCnt="9"/>
      <dgm:spPr/>
      <dgm:t>
        <a:bodyPr/>
        <a:lstStyle/>
        <a:p>
          <a:pPr rtl="1"/>
          <a:endParaRPr lang="ar-SA"/>
        </a:p>
      </dgm:t>
    </dgm:pt>
    <dgm:pt modelId="{354CDC97-ADE1-4E34-837E-510AF9F896F0}" type="pres">
      <dgm:prSet presAssocID="{4EA555FC-0B13-4774-86C5-A5B04CFFF83B}" presName="hierRoot2" presStyleCnt="0">
        <dgm:presLayoutVars>
          <dgm:hierBranch val="r"/>
        </dgm:presLayoutVars>
      </dgm:prSet>
      <dgm:spPr/>
    </dgm:pt>
    <dgm:pt modelId="{D0557BB7-E695-43B6-AB2F-2E6B53DC7C0F}" type="pres">
      <dgm:prSet presAssocID="{4EA555FC-0B13-4774-86C5-A5B04CFFF83B}" presName="rootComposite" presStyleCnt="0"/>
      <dgm:spPr/>
    </dgm:pt>
    <dgm:pt modelId="{A2168CD6-D8C1-4F8F-A291-A937BD161A7F}" type="pres">
      <dgm:prSet presAssocID="{4EA555FC-0B13-4774-86C5-A5B04CFFF83B}" presName="rootText" presStyleLbl="node3" presStyleIdx="1" presStyleCnt="9">
        <dgm:presLayoutVars>
          <dgm:chPref val="3"/>
        </dgm:presLayoutVars>
      </dgm:prSet>
      <dgm:spPr/>
      <dgm:t>
        <a:bodyPr/>
        <a:lstStyle/>
        <a:p>
          <a:pPr rtl="1"/>
          <a:endParaRPr lang="ar-SA"/>
        </a:p>
      </dgm:t>
    </dgm:pt>
    <dgm:pt modelId="{27A33707-A6B3-4997-8EAD-0A15F5A3ED9C}" type="pres">
      <dgm:prSet presAssocID="{4EA555FC-0B13-4774-86C5-A5B04CFFF83B}" presName="rootConnector" presStyleLbl="node3" presStyleIdx="1" presStyleCnt="9"/>
      <dgm:spPr/>
      <dgm:t>
        <a:bodyPr/>
        <a:lstStyle/>
        <a:p>
          <a:pPr rtl="1"/>
          <a:endParaRPr lang="ar-SA"/>
        </a:p>
      </dgm:t>
    </dgm:pt>
    <dgm:pt modelId="{0F2AB234-36EA-4E05-8737-6D3B2F683BDD}" type="pres">
      <dgm:prSet presAssocID="{4EA555FC-0B13-4774-86C5-A5B04CFFF83B}" presName="hierChild4" presStyleCnt="0"/>
      <dgm:spPr/>
    </dgm:pt>
    <dgm:pt modelId="{FF833ED0-61BF-4E45-835D-7361E6836CEF}" type="pres">
      <dgm:prSet presAssocID="{4EA555FC-0B13-4774-86C5-A5B04CFFF83B}" presName="hierChild5" presStyleCnt="0"/>
      <dgm:spPr/>
    </dgm:pt>
    <dgm:pt modelId="{64B4309E-4C23-4F5E-A4E3-211036E55AE6}" type="pres">
      <dgm:prSet presAssocID="{B199A4EE-FE85-43BA-836B-B5081A5AAE19}" presName="Name50" presStyleLbl="parChTrans1D3" presStyleIdx="2" presStyleCnt="9"/>
      <dgm:spPr/>
      <dgm:t>
        <a:bodyPr/>
        <a:lstStyle/>
        <a:p>
          <a:pPr rtl="1"/>
          <a:endParaRPr lang="ar-SA"/>
        </a:p>
      </dgm:t>
    </dgm:pt>
    <dgm:pt modelId="{41BEED31-84DC-4C2E-BE57-DEA4781D9157}" type="pres">
      <dgm:prSet presAssocID="{60E1762C-14CE-4F56-B73F-AF8B1C90386B}" presName="hierRoot2" presStyleCnt="0">
        <dgm:presLayoutVars>
          <dgm:hierBranch val="r"/>
        </dgm:presLayoutVars>
      </dgm:prSet>
      <dgm:spPr/>
    </dgm:pt>
    <dgm:pt modelId="{034B7E2D-BA7C-42CD-86DD-2A761E9E9F33}" type="pres">
      <dgm:prSet presAssocID="{60E1762C-14CE-4F56-B73F-AF8B1C90386B}" presName="rootComposite" presStyleCnt="0"/>
      <dgm:spPr/>
    </dgm:pt>
    <dgm:pt modelId="{81F49FB5-2316-4A72-947D-51945AFCDA25}" type="pres">
      <dgm:prSet presAssocID="{60E1762C-14CE-4F56-B73F-AF8B1C90386B}" presName="rootText" presStyleLbl="node3" presStyleIdx="2" presStyleCnt="9">
        <dgm:presLayoutVars>
          <dgm:chPref val="3"/>
        </dgm:presLayoutVars>
      </dgm:prSet>
      <dgm:spPr/>
      <dgm:t>
        <a:bodyPr/>
        <a:lstStyle/>
        <a:p>
          <a:pPr rtl="1"/>
          <a:endParaRPr lang="ar-SA"/>
        </a:p>
      </dgm:t>
    </dgm:pt>
    <dgm:pt modelId="{9168CAB3-D5C4-4F6A-96FB-D8BD00EFC278}" type="pres">
      <dgm:prSet presAssocID="{60E1762C-14CE-4F56-B73F-AF8B1C90386B}" presName="rootConnector" presStyleLbl="node3" presStyleIdx="2" presStyleCnt="9"/>
      <dgm:spPr/>
      <dgm:t>
        <a:bodyPr/>
        <a:lstStyle/>
        <a:p>
          <a:pPr rtl="1"/>
          <a:endParaRPr lang="ar-SA"/>
        </a:p>
      </dgm:t>
    </dgm:pt>
    <dgm:pt modelId="{8481B809-C954-4FED-8AE4-35D27210B165}" type="pres">
      <dgm:prSet presAssocID="{60E1762C-14CE-4F56-B73F-AF8B1C90386B}" presName="hierChild4" presStyleCnt="0"/>
      <dgm:spPr/>
    </dgm:pt>
    <dgm:pt modelId="{D0802098-0F70-435B-AF34-B039544E56D7}" type="pres">
      <dgm:prSet presAssocID="{60E1762C-14CE-4F56-B73F-AF8B1C90386B}" presName="hierChild5" presStyleCnt="0"/>
      <dgm:spPr/>
    </dgm:pt>
    <dgm:pt modelId="{466EB3E4-3D92-40B2-80C8-B304F8DEC829}" type="pres">
      <dgm:prSet presAssocID="{07188413-F011-43A1-83A5-CAFBBE6907E9}" presName="Name50" presStyleLbl="parChTrans1D3" presStyleIdx="3" presStyleCnt="9"/>
      <dgm:spPr/>
      <dgm:t>
        <a:bodyPr/>
        <a:lstStyle/>
        <a:p>
          <a:pPr rtl="1"/>
          <a:endParaRPr lang="ar-SA"/>
        </a:p>
      </dgm:t>
    </dgm:pt>
    <dgm:pt modelId="{3517BA52-DC06-4143-AD5D-0189157308E0}" type="pres">
      <dgm:prSet presAssocID="{EE255F3C-B8A2-4EAE-8575-D3B26C3BBA00}" presName="hierRoot2" presStyleCnt="0">
        <dgm:presLayoutVars>
          <dgm:hierBranch val="r"/>
        </dgm:presLayoutVars>
      </dgm:prSet>
      <dgm:spPr/>
    </dgm:pt>
    <dgm:pt modelId="{00CCD547-B8EC-43AB-A3D5-97BAB79C7F7D}" type="pres">
      <dgm:prSet presAssocID="{EE255F3C-B8A2-4EAE-8575-D3B26C3BBA00}" presName="rootComposite" presStyleCnt="0"/>
      <dgm:spPr/>
    </dgm:pt>
    <dgm:pt modelId="{8956779E-6872-4D86-BFEF-4C9CD91B6F12}" type="pres">
      <dgm:prSet presAssocID="{EE255F3C-B8A2-4EAE-8575-D3B26C3BBA00}" presName="rootText" presStyleLbl="node3" presStyleIdx="3" presStyleCnt="9">
        <dgm:presLayoutVars>
          <dgm:chPref val="3"/>
        </dgm:presLayoutVars>
      </dgm:prSet>
      <dgm:spPr/>
      <dgm:t>
        <a:bodyPr/>
        <a:lstStyle/>
        <a:p>
          <a:pPr rtl="1"/>
          <a:endParaRPr lang="ar-SA"/>
        </a:p>
      </dgm:t>
    </dgm:pt>
    <dgm:pt modelId="{CAA51B3E-F6A9-4534-B5FA-E3FA312C05C3}" type="pres">
      <dgm:prSet presAssocID="{EE255F3C-B8A2-4EAE-8575-D3B26C3BBA00}" presName="rootConnector" presStyleLbl="node3" presStyleIdx="3" presStyleCnt="9"/>
      <dgm:spPr/>
      <dgm:t>
        <a:bodyPr/>
        <a:lstStyle/>
        <a:p>
          <a:pPr rtl="1"/>
          <a:endParaRPr lang="ar-SA"/>
        </a:p>
      </dgm:t>
    </dgm:pt>
    <dgm:pt modelId="{CE8DC85E-5ACC-4432-A522-272E0E1D23E3}" type="pres">
      <dgm:prSet presAssocID="{EE255F3C-B8A2-4EAE-8575-D3B26C3BBA00}" presName="hierChild4" presStyleCnt="0"/>
      <dgm:spPr/>
    </dgm:pt>
    <dgm:pt modelId="{4187CF79-D83C-4DE8-B640-58BC42491B58}" type="pres">
      <dgm:prSet presAssocID="{EE255F3C-B8A2-4EAE-8575-D3B26C3BBA00}" presName="hierChild5" presStyleCnt="0"/>
      <dgm:spPr/>
    </dgm:pt>
    <dgm:pt modelId="{D5267FFC-D2EE-4036-A7E7-B3AC7057F4FF}" type="pres">
      <dgm:prSet presAssocID="{E5027C46-D692-41EA-9CAF-4F881479715D}" presName="hierChild5" presStyleCnt="0"/>
      <dgm:spPr/>
    </dgm:pt>
    <dgm:pt modelId="{B839423C-BA5F-4F1F-84B6-9796CEE8A02A}" type="pres">
      <dgm:prSet presAssocID="{D873D587-2F45-49AA-B117-FE19662676F9}" presName="Name35" presStyleLbl="parChTrans1D2" presStyleIdx="1" presStyleCnt="2"/>
      <dgm:spPr/>
      <dgm:t>
        <a:bodyPr/>
        <a:lstStyle/>
        <a:p>
          <a:pPr rtl="1"/>
          <a:endParaRPr lang="ar-SA"/>
        </a:p>
      </dgm:t>
    </dgm:pt>
    <dgm:pt modelId="{43611E6F-7089-4CAD-B024-BF6B636AD382}" type="pres">
      <dgm:prSet presAssocID="{DE979351-7C37-4E73-9764-679890D41E60}" presName="hierRoot2" presStyleCnt="0">
        <dgm:presLayoutVars>
          <dgm:hierBranch val="r"/>
        </dgm:presLayoutVars>
      </dgm:prSet>
      <dgm:spPr/>
    </dgm:pt>
    <dgm:pt modelId="{E95B5F4F-3D7F-46F0-85D8-D23B73871F45}" type="pres">
      <dgm:prSet presAssocID="{DE979351-7C37-4E73-9764-679890D41E60}" presName="rootComposite" presStyleCnt="0"/>
      <dgm:spPr/>
    </dgm:pt>
    <dgm:pt modelId="{FC771218-FE21-4EE6-B521-745738DA0B8E}" type="pres">
      <dgm:prSet presAssocID="{DE979351-7C37-4E73-9764-679890D41E60}" presName="rootText" presStyleLbl="node2" presStyleIdx="1" presStyleCnt="2" custScaleX="279870">
        <dgm:presLayoutVars>
          <dgm:chPref val="3"/>
        </dgm:presLayoutVars>
      </dgm:prSet>
      <dgm:spPr/>
      <dgm:t>
        <a:bodyPr/>
        <a:lstStyle/>
        <a:p>
          <a:pPr rtl="1"/>
          <a:endParaRPr lang="ar-SA"/>
        </a:p>
      </dgm:t>
    </dgm:pt>
    <dgm:pt modelId="{A35DBFD3-655F-40D1-9235-E6F30162DCD3}" type="pres">
      <dgm:prSet presAssocID="{DE979351-7C37-4E73-9764-679890D41E60}" presName="rootConnector" presStyleLbl="node2" presStyleIdx="1" presStyleCnt="2"/>
      <dgm:spPr/>
      <dgm:t>
        <a:bodyPr/>
        <a:lstStyle/>
        <a:p>
          <a:pPr rtl="1"/>
          <a:endParaRPr lang="ar-SA"/>
        </a:p>
      </dgm:t>
    </dgm:pt>
    <dgm:pt modelId="{46481469-00E9-4E03-BDE0-4B71A24D8A12}" type="pres">
      <dgm:prSet presAssocID="{DE979351-7C37-4E73-9764-679890D41E60}" presName="hierChild4" presStyleCnt="0"/>
      <dgm:spPr/>
    </dgm:pt>
    <dgm:pt modelId="{65F96756-1E18-4A22-89BD-30001B687673}" type="pres">
      <dgm:prSet presAssocID="{B949B8F2-91BD-4850-8882-9E9C8495DDD5}" presName="Name50" presStyleLbl="parChTrans1D3" presStyleIdx="4" presStyleCnt="9"/>
      <dgm:spPr/>
      <dgm:t>
        <a:bodyPr/>
        <a:lstStyle/>
        <a:p>
          <a:pPr rtl="1"/>
          <a:endParaRPr lang="ar-SA"/>
        </a:p>
      </dgm:t>
    </dgm:pt>
    <dgm:pt modelId="{25BCBCDC-C66E-4EB7-9E89-0CD80DEC2F2D}" type="pres">
      <dgm:prSet presAssocID="{94F734D3-D3F4-456E-AB85-00F3DA9A8BB2}" presName="hierRoot2" presStyleCnt="0">
        <dgm:presLayoutVars>
          <dgm:hierBranch val="r"/>
        </dgm:presLayoutVars>
      </dgm:prSet>
      <dgm:spPr/>
    </dgm:pt>
    <dgm:pt modelId="{6814392B-D2BC-47B8-8ACB-2245AE7B6A10}" type="pres">
      <dgm:prSet presAssocID="{94F734D3-D3F4-456E-AB85-00F3DA9A8BB2}" presName="rootComposite" presStyleCnt="0"/>
      <dgm:spPr/>
    </dgm:pt>
    <dgm:pt modelId="{144CC70D-1848-4CD5-B0C7-2C2BE096DD22}" type="pres">
      <dgm:prSet presAssocID="{94F734D3-D3F4-456E-AB85-00F3DA9A8BB2}" presName="rootText" presStyleLbl="node3" presStyleIdx="4" presStyleCnt="9">
        <dgm:presLayoutVars>
          <dgm:chPref val="3"/>
        </dgm:presLayoutVars>
      </dgm:prSet>
      <dgm:spPr/>
      <dgm:t>
        <a:bodyPr/>
        <a:lstStyle/>
        <a:p>
          <a:pPr rtl="1"/>
          <a:endParaRPr lang="ar-SA"/>
        </a:p>
      </dgm:t>
    </dgm:pt>
    <dgm:pt modelId="{044734F3-C715-4A4E-8D99-684554CBE1DF}" type="pres">
      <dgm:prSet presAssocID="{94F734D3-D3F4-456E-AB85-00F3DA9A8BB2}" presName="rootConnector" presStyleLbl="node3" presStyleIdx="4" presStyleCnt="9"/>
      <dgm:spPr/>
      <dgm:t>
        <a:bodyPr/>
        <a:lstStyle/>
        <a:p>
          <a:pPr rtl="1"/>
          <a:endParaRPr lang="ar-SA"/>
        </a:p>
      </dgm:t>
    </dgm:pt>
    <dgm:pt modelId="{245B53A1-CE8F-4373-82E2-DDEAF83436E1}" type="pres">
      <dgm:prSet presAssocID="{94F734D3-D3F4-456E-AB85-00F3DA9A8BB2}" presName="hierChild4" presStyleCnt="0"/>
      <dgm:spPr/>
    </dgm:pt>
    <dgm:pt modelId="{A1AEFB8E-D3E1-4FAB-81FE-B97781C1343E}" type="pres">
      <dgm:prSet presAssocID="{94F734D3-D3F4-456E-AB85-00F3DA9A8BB2}" presName="hierChild5" presStyleCnt="0"/>
      <dgm:spPr/>
    </dgm:pt>
    <dgm:pt modelId="{79A192FD-7233-4CE8-8472-A53D82131DBC}" type="pres">
      <dgm:prSet presAssocID="{BAB9DAA8-699D-4C83-B622-A5E595F94D41}" presName="Name50" presStyleLbl="parChTrans1D3" presStyleIdx="5" presStyleCnt="9"/>
      <dgm:spPr/>
      <dgm:t>
        <a:bodyPr/>
        <a:lstStyle/>
        <a:p>
          <a:pPr rtl="1"/>
          <a:endParaRPr lang="ar-SA"/>
        </a:p>
      </dgm:t>
    </dgm:pt>
    <dgm:pt modelId="{651DBA12-0B79-4DB6-B165-C5310C30C61D}" type="pres">
      <dgm:prSet presAssocID="{F52A414E-13EF-4AF7-9F57-2132A0A4ED2F}" presName="hierRoot2" presStyleCnt="0">
        <dgm:presLayoutVars>
          <dgm:hierBranch val="r"/>
        </dgm:presLayoutVars>
      </dgm:prSet>
      <dgm:spPr/>
    </dgm:pt>
    <dgm:pt modelId="{9D90226C-A9D5-48D5-8995-C1C63DB23E86}" type="pres">
      <dgm:prSet presAssocID="{F52A414E-13EF-4AF7-9F57-2132A0A4ED2F}" presName="rootComposite" presStyleCnt="0"/>
      <dgm:spPr/>
    </dgm:pt>
    <dgm:pt modelId="{3D19F40A-A905-483F-893A-3AED269DBBBE}" type="pres">
      <dgm:prSet presAssocID="{F52A414E-13EF-4AF7-9F57-2132A0A4ED2F}" presName="rootText" presStyleLbl="node3" presStyleIdx="5" presStyleCnt="9">
        <dgm:presLayoutVars>
          <dgm:chPref val="3"/>
        </dgm:presLayoutVars>
      </dgm:prSet>
      <dgm:spPr/>
      <dgm:t>
        <a:bodyPr/>
        <a:lstStyle/>
        <a:p>
          <a:pPr rtl="1"/>
          <a:endParaRPr lang="ar-SA"/>
        </a:p>
      </dgm:t>
    </dgm:pt>
    <dgm:pt modelId="{796D69F7-8843-46E6-8B4C-B0B83A8CB5FB}" type="pres">
      <dgm:prSet presAssocID="{F52A414E-13EF-4AF7-9F57-2132A0A4ED2F}" presName="rootConnector" presStyleLbl="node3" presStyleIdx="5" presStyleCnt="9"/>
      <dgm:spPr/>
      <dgm:t>
        <a:bodyPr/>
        <a:lstStyle/>
        <a:p>
          <a:pPr rtl="1"/>
          <a:endParaRPr lang="ar-SA"/>
        </a:p>
      </dgm:t>
    </dgm:pt>
    <dgm:pt modelId="{0229BCBA-4071-41B4-90F8-7D8D48292ACC}" type="pres">
      <dgm:prSet presAssocID="{F52A414E-13EF-4AF7-9F57-2132A0A4ED2F}" presName="hierChild4" presStyleCnt="0"/>
      <dgm:spPr/>
    </dgm:pt>
    <dgm:pt modelId="{62BA626F-D182-43C7-BF95-041022369979}" type="pres">
      <dgm:prSet presAssocID="{F52A414E-13EF-4AF7-9F57-2132A0A4ED2F}" presName="hierChild5" presStyleCnt="0"/>
      <dgm:spPr/>
    </dgm:pt>
    <dgm:pt modelId="{157DC663-680F-421D-A13C-C72B1420195E}" type="pres">
      <dgm:prSet presAssocID="{411D9359-2BB3-4C0F-8991-F6E2E3249186}" presName="Name50" presStyleLbl="parChTrans1D3" presStyleIdx="6" presStyleCnt="9"/>
      <dgm:spPr/>
      <dgm:t>
        <a:bodyPr/>
        <a:lstStyle/>
        <a:p>
          <a:pPr rtl="1"/>
          <a:endParaRPr lang="ar-SA"/>
        </a:p>
      </dgm:t>
    </dgm:pt>
    <dgm:pt modelId="{FF074755-FF09-4CAD-A864-7E5A4D3DEEBF}" type="pres">
      <dgm:prSet presAssocID="{16F05B01-0894-44E0-A842-03E86DDF9831}" presName="hierRoot2" presStyleCnt="0">
        <dgm:presLayoutVars>
          <dgm:hierBranch val="r"/>
        </dgm:presLayoutVars>
      </dgm:prSet>
      <dgm:spPr/>
    </dgm:pt>
    <dgm:pt modelId="{6886C820-B4AD-4337-95A2-2A9F00E5757B}" type="pres">
      <dgm:prSet presAssocID="{16F05B01-0894-44E0-A842-03E86DDF9831}" presName="rootComposite" presStyleCnt="0"/>
      <dgm:spPr/>
    </dgm:pt>
    <dgm:pt modelId="{87D63F17-5BA2-4F6D-ADFB-C7B4EDB1FD77}" type="pres">
      <dgm:prSet presAssocID="{16F05B01-0894-44E0-A842-03E86DDF9831}" presName="rootText" presStyleLbl="node3" presStyleIdx="6" presStyleCnt="9">
        <dgm:presLayoutVars>
          <dgm:chPref val="3"/>
        </dgm:presLayoutVars>
      </dgm:prSet>
      <dgm:spPr/>
      <dgm:t>
        <a:bodyPr/>
        <a:lstStyle/>
        <a:p>
          <a:pPr rtl="1"/>
          <a:endParaRPr lang="ar-SA"/>
        </a:p>
      </dgm:t>
    </dgm:pt>
    <dgm:pt modelId="{7762DBC2-EB7C-4442-A231-6EC39BEC8D36}" type="pres">
      <dgm:prSet presAssocID="{16F05B01-0894-44E0-A842-03E86DDF9831}" presName="rootConnector" presStyleLbl="node3" presStyleIdx="6" presStyleCnt="9"/>
      <dgm:spPr/>
      <dgm:t>
        <a:bodyPr/>
        <a:lstStyle/>
        <a:p>
          <a:pPr rtl="1"/>
          <a:endParaRPr lang="ar-SA"/>
        </a:p>
      </dgm:t>
    </dgm:pt>
    <dgm:pt modelId="{96A1421A-8F0E-4200-9926-C6BD1273473D}" type="pres">
      <dgm:prSet presAssocID="{16F05B01-0894-44E0-A842-03E86DDF9831}" presName="hierChild4" presStyleCnt="0"/>
      <dgm:spPr/>
    </dgm:pt>
    <dgm:pt modelId="{23FF493B-81E0-4FC7-AFC3-9F952ABA1897}" type="pres">
      <dgm:prSet presAssocID="{16F05B01-0894-44E0-A842-03E86DDF9831}" presName="hierChild5" presStyleCnt="0"/>
      <dgm:spPr/>
    </dgm:pt>
    <dgm:pt modelId="{808A2161-CFDD-4C38-BC1F-230519548170}" type="pres">
      <dgm:prSet presAssocID="{644E0846-098E-4998-A590-78521D037361}" presName="Name50" presStyleLbl="parChTrans1D3" presStyleIdx="7" presStyleCnt="9"/>
      <dgm:spPr/>
      <dgm:t>
        <a:bodyPr/>
        <a:lstStyle/>
        <a:p>
          <a:pPr rtl="1"/>
          <a:endParaRPr lang="ar-SA"/>
        </a:p>
      </dgm:t>
    </dgm:pt>
    <dgm:pt modelId="{963E1963-A329-4C6B-B8D0-DA9BF33AB39B}" type="pres">
      <dgm:prSet presAssocID="{A0569F3A-F14C-4CD7-9549-B9DF877F1F8A}" presName="hierRoot2" presStyleCnt="0">
        <dgm:presLayoutVars>
          <dgm:hierBranch val="r"/>
        </dgm:presLayoutVars>
      </dgm:prSet>
      <dgm:spPr/>
    </dgm:pt>
    <dgm:pt modelId="{797FE264-2A98-498B-907E-8E099A88FCEA}" type="pres">
      <dgm:prSet presAssocID="{A0569F3A-F14C-4CD7-9549-B9DF877F1F8A}" presName="rootComposite" presStyleCnt="0"/>
      <dgm:spPr/>
    </dgm:pt>
    <dgm:pt modelId="{68E290DF-2CDE-4151-81E9-4B1D1105D4E3}" type="pres">
      <dgm:prSet presAssocID="{A0569F3A-F14C-4CD7-9549-B9DF877F1F8A}" presName="rootText" presStyleLbl="node3" presStyleIdx="7" presStyleCnt="9">
        <dgm:presLayoutVars>
          <dgm:chPref val="3"/>
        </dgm:presLayoutVars>
      </dgm:prSet>
      <dgm:spPr/>
      <dgm:t>
        <a:bodyPr/>
        <a:lstStyle/>
        <a:p>
          <a:pPr rtl="1"/>
          <a:endParaRPr lang="ar-SA"/>
        </a:p>
      </dgm:t>
    </dgm:pt>
    <dgm:pt modelId="{BDE3C980-61F4-4757-93C8-4FE7621367F0}" type="pres">
      <dgm:prSet presAssocID="{A0569F3A-F14C-4CD7-9549-B9DF877F1F8A}" presName="rootConnector" presStyleLbl="node3" presStyleIdx="7" presStyleCnt="9"/>
      <dgm:spPr/>
      <dgm:t>
        <a:bodyPr/>
        <a:lstStyle/>
        <a:p>
          <a:pPr rtl="1"/>
          <a:endParaRPr lang="ar-SA"/>
        </a:p>
      </dgm:t>
    </dgm:pt>
    <dgm:pt modelId="{7B9ABCE1-97CD-4723-A127-C1CB2F1C9410}" type="pres">
      <dgm:prSet presAssocID="{A0569F3A-F14C-4CD7-9549-B9DF877F1F8A}" presName="hierChild4" presStyleCnt="0"/>
      <dgm:spPr/>
    </dgm:pt>
    <dgm:pt modelId="{C4181946-1C27-40CE-9F59-F4B561361D94}" type="pres">
      <dgm:prSet presAssocID="{A0569F3A-F14C-4CD7-9549-B9DF877F1F8A}" presName="hierChild5" presStyleCnt="0"/>
      <dgm:spPr/>
    </dgm:pt>
    <dgm:pt modelId="{A2AD992A-053B-4D84-9424-7B8134D067C0}" type="pres">
      <dgm:prSet presAssocID="{E2F72E81-BDE0-4ECD-AC79-C93BAEA1630A}" presName="Name50" presStyleLbl="parChTrans1D3" presStyleIdx="8" presStyleCnt="9"/>
      <dgm:spPr/>
      <dgm:t>
        <a:bodyPr/>
        <a:lstStyle/>
        <a:p>
          <a:pPr rtl="1"/>
          <a:endParaRPr lang="ar-SA"/>
        </a:p>
      </dgm:t>
    </dgm:pt>
    <dgm:pt modelId="{AA728C75-44BD-4E89-9A7B-EC2CD12B0F2D}" type="pres">
      <dgm:prSet presAssocID="{7F72BF81-C49F-4C04-B344-5870F18108D4}" presName="hierRoot2" presStyleCnt="0">
        <dgm:presLayoutVars>
          <dgm:hierBranch val="r"/>
        </dgm:presLayoutVars>
      </dgm:prSet>
      <dgm:spPr/>
    </dgm:pt>
    <dgm:pt modelId="{38E63B94-09AB-48D4-ACCC-81A73272C7BD}" type="pres">
      <dgm:prSet presAssocID="{7F72BF81-C49F-4C04-B344-5870F18108D4}" presName="rootComposite" presStyleCnt="0"/>
      <dgm:spPr/>
    </dgm:pt>
    <dgm:pt modelId="{0659F63A-FF71-489C-B199-61ACA51E37B6}" type="pres">
      <dgm:prSet presAssocID="{7F72BF81-C49F-4C04-B344-5870F18108D4}" presName="rootText" presStyleLbl="node3" presStyleIdx="8" presStyleCnt="9">
        <dgm:presLayoutVars>
          <dgm:chPref val="3"/>
        </dgm:presLayoutVars>
      </dgm:prSet>
      <dgm:spPr/>
      <dgm:t>
        <a:bodyPr/>
        <a:lstStyle/>
        <a:p>
          <a:pPr rtl="1"/>
          <a:endParaRPr lang="ar-SA"/>
        </a:p>
      </dgm:t>
    </dgm:pt>
    <dgm:pt modelId="{E53520B5-0558-4483-8685-1FDA472CFAD4}" type="pres">
      <dgm:prSet presAssocID="{7F72BF81-C49F-4C04-B344-5870F18108D4}" presName="rootConnector" presStyleLbl="node3" presStyleIdx="8" presStyleCnt="9"/>
      <dgm:spPr/>
      <dgm:t>
        <a:bodyPr/>
        <a:lstStyle/>
        <a:p>
          <a:pPr rtl="1"/>
          <a:endParaRPr lang="ar-SA"/>
        </a:p>
      </dgm:t>
    </dgm:pt>
    <dgm:pt modelId="{137D89DB-0E55-4C66-AB10-9477D988F2D7}" type="pres">
      <dgm:prSet presAssocID="{7F72BF81-C49F-4C04-B344-5870F18108D4}" presName="hierChild4" presStyleCnt="0"/>
      <dgm:spPr/>
    </dgm:pt>
    <dgm:pt modelId="{5A6D11C9-EDDB-43FD-B5B5-1163FBEE9AF3}" type="pres">
      <dgm:prSet presAssocID="{7F72BF81-C49F-4C04-B344-5870F18108D4}" presName="hierChild5" presStyleCnt="0"/>
      <dgm:spPr/>
    </dgm:pt>
    <dgm:pt modelId="{FA08701A-2AF4-43B5-AB65-CCBF88D9F2F9}" type="pres">
      <dgm:prSet presAssocID="{DE979351-7C37-4E73-9764-679890D41E60}" presName="hierChild5" presStyleCnt="0"/>
      <dgm:spPr/>
    </dgm:pt>
    <dgm:pt modelId="{4C7887C9-0881-4FDA-ABAA-E76127A64BA6}" type="pres">
      <dgm:prSet presAssocID="{0CFCD99B-35C2-4C42-805D-F8F8CDC8994B}" presName="hierChild3" presStyleCnt="0"/>
      <dgm:spPr/>
    </dgm:pt>
  </dgm:ptLst>
  <dgm:cxnLst>
    <dgm:cxn modelId="{2B4BB113-19E1-4503-ABA9-1774A2609E0E}" type="presOf" srcId="{4EA555FC-0B13-4774-86C5-A5B04CFFF83B}" destId="{A2168CD6-D8C1-4F8F-A291-A937BD161A7F}" srcOrd="0" destOrd="0" presId="urn:microsoft.com/office/officeart/2005/8/layout/orgChart1"/>
    <dgm:cxn modelId="{6BA4D625-D47A-478D-8F8D-AEB2FEF129A7}" type="presOf" srcId="{60E1762C-14CE-4F56-B73F-AF8B1C90386B}" destId="{81F49FB5-2316-4A72-947D-51945AFCDA25}" srcOrd="0" destOrd="0" presId="urn:microsoft.com/office/officeart/2005/8/layout/orgChart1"/>
    <dgm:cxn modelId="{87DBBC63-5AC3-43ED-9686-33FF17D01091}" type="presOf" srcId="{A0569F3A-F14C-4CD7-9549-B9DF877F1F8A}" destId="{BDE3C980-61F4-4757-93C8-4FE7621367F0}" srcOrd="1" destOrd="0" presId="urn:microsoft.com/office/officeart/2005/8/layout/orgChart1"/>
    <dgm:cxn modelId="{7D0C1B2C-8BFE-4963-86CD-8E56AEEEAEF7}" type="presOf" srcId="{EE255F3C-B8A2-4EAE-8575-D3B26C3BBA00}" destId="{8956779E-6872-4D86-BFEF-4C9CD91B6F12}" srcOrd="0" destOrd="0" presId="urn:microsoft.com/office/officeart/2005/8/layout/orgChart1"/>
    <dgm:cxn modelId="{9082E7E0-FB44-497A-8AD4-DDCD21991C2B}" type="presOf" srcId="{94F734D3-D3F4-456E-AB85-00F3DA9A8BB2}" destId="{044734F3-C715-4A4E-8D99-684554CBE1DF}" srcOrd="1" destOrd="0" presId="urn:microsoft.com/office/officeart/2005/8/layout/orgChart1"/>
    <dgm:cxn modelId="{4EDB667B-5A29-40EE-AFF0-29B4CF50740F}" type="presOf" srcId="{A0569F3A-F14C-4CD7-9549-B9DF877F1F8A}" destId="{68E290DF-2CDE-4151-81E9-4B1D1105D4E3}" srcOrd="0" destOrd="0" presId="urn:microsoft.com/office/officeart/2005/8/layout/orgChart1"/>
    <dgm:cxn modelId="{92DF7739-9B0F-4273-9479-F9DC73A48268}" type="presOf" srcId="{E5027C46-D692-41EA-9CAF-4F881479715D}" destId="{7C16FC8D-44F1-490E-89D8-866CD61151D8}" srcOrd="0" destOrd="0" presId="urn:microsoft.com/office/officeart/2005/8/layout/orgChart1"/>
    <dgm:cxn modelId="{CAA929E5-54E9-42D2-98B8-A070C56237D2}" type="presOf" srcId="{470A6A15-CB3F-4D3E-A4AF-53A23F66A5DE}" destId="{6B97E08B-DE2E-45C3-A427-C949DC878D0E}" srcOrd="0" destOrd="0" presId="urn:microsoft.com/office/officeart/2005/8/layout/orgChart1"/>
    <dgm:cxn modelId="{4DB36C66-73F9-47FE-9F61-557477ECFA0E}" srcId="{E5027C46-D692-41EA-9CAF-4F881479715D}" destId="{4EA555FC-0B13-4774-86C5-A5B04CFFF83B}" srcOrd="1" destOrd="0" parTransId="{CB9CDEED-74AF-43DA-B0BD-136AF2FA0653}" sibTransId="{198F860E-1101-4FDB-97E0-33A6B2159234}"/>
    <dgm:cxn modelId="{D3C808EF-72A6-4660-A536-F4C8F1C4AAF2}" type="presOf" srcId="{7F72BF81-C49F-4C04-B344-5870F18108D4}" destId="{0659F63A-FF71-489C-B199-61ACA51E37B6}" srcOrd="0" destOrd="0" presId="urn:microsoft.com/office/officeart/2005/8/layout/orgChart1"/>
    <dgm:cxn modelId="{7D3934E1-903A-48F7-8652-2FB7E28AC311}" type="presOf" srcId="{0CFCD99B-35C2-4C42-805D-F8F8CDC8994B}" destId="{1DD2F254-29AC-4801-A9DC-496E72527D58}" srcOrd="1" destOrd="0" presId="urn:microsoft.com/office/officeart/2005/8/layout/orgChart1"/>
    <dgm:cxn modelId="{B9A75BE1-D2A2-4E72-91C7-04F8F4B2B710}" srcId="{DE979351-7C37-4E73-9764-679890D41E60}" destId="{F52A414E-13EF-4AF7-9F57-2132A0A4ED2F}" srcOrd="1" destOrd="0" parTransId="{BAB9DAA8-699D-4C83-B622-A5E595F94D41}" sibTransId="{9548F720-8262-47B8-AFCA-DCD3B29271BE}"/>
    <dgm:cxn modelId="{B737E903-BBCA-41BD-B4F1-9AD052A6861E}" srcId="{0CFCD99B-35C2-4C42-805D-F8F8CDC8994B}" destId="{E5027C46-D692-41EA-9CAF-4F881479715D}" srcOrd="0" destOrd="0" parTransId="{470A6A15-CB3F-4D3E-A4AF-53A23F66A5DE}" sibTransId="{4B1B3BC4-42C1-432E-8AF9-EF126F47B428}"/>
    <dgm:cxn modelId="{E66D7C73-C813-43AE-8709-3ECD714EF4E2}" type="presOf" srcId="{F52A414E-13EF-4AF7-9F57-2132A0A4ED2F}" destId="{3D19F40A-A905-483F-893A-3AED269DBBBE}" srcOrd="0" destOrd="0" presId="urn:microsoft.com/office/officeart/2005/8/layout/orgChart1"/>
    <dgm:cxn modelId="{6C874663-7479-4F80-8A93-AB5B2383A606}" srcId="{E5027C46-D692-41EA-9CAF-4F881479715D}" destId="{60E1762C-14CE-4F56-B73F-AF8B1C90386B}" srcOrd="2" destOrd="0" parTransId="{B199A4EE-FE85-43BA-836B-B5081A5AAE19}" sibTransId="{6911903D-E7E7-4E48-B93F-5B36B93E0E1D}"/>
    <dgm:cxn modelId="{67197E21-ADCD-4EC8-BCD2-B963EB58C579}" srcId="{DE979351-7C37-4E73-9764-679890D41E60}" destId="{A0569F3A-F14C-4CD7-9549-B9DF877F1F8A}" srcOrd="3" destOrd="0" parTransId="{644E0846-098E-4998-A590-78521D037361}" sibTransId="{998254FB-88AE-46E7-8F52-56612EDA841E}"/>
    <dgm:cxn modelId="{2272889F-CB3B-4F19-A3FF-F1662F5AD641}" type="presOf" srcId="{F773CF3A-20DF-462B-8171-6FB2525D06D9}" destId="{7A31E62C-6BE8-44F3-AD57-D3E957666964}" srcOrd="0" destOrd="0" presId="urn:microsoft.com/office/officeart/2005/8/layout/orgChart1"/>
    <dgm:cxn modelId="{4C5ADBC6-165E-45FB-93C6-3B017DF07221}" type="presOf" srcId="{EE255F3C-B8A2-4EAE-8575-D3B26C3BBA00}" destId="{CAA51B3E-F6A9-4534-B5FA-E3FA312C05C3}" srcOrd="1" destOrd="0" presId="urn:microsoft.com/office/officeart/2005/8/layout/orgChart1"/>
    <dgm:cxn modelId="{9C062E47-9616-4940-AFF9-0B83B87B7CF2}" type="presOf" srcId="{94F734D3-D3F4-456E-AB85-00F3DA9A8BB2}" destId="{144CC70D-1848-4CD5-B0C7-2C2BE096DD22}" srcOrd="0" destOrd="0" presId="urn:microsoft.com/office/officeart/2005/8/layout/orgChart1"/>
    <dgm:cxn modelId="{83CE0F1F-A751-4D19-AA53-12B8474844C2}" type="presOf" srcId="{BAB9DAA8-699D-4C83-B622-A5E595F94D41}" destId="{79A192FD-7233-4CE8-8472-A53D82131DBC}" srcOrd="0" destOrd="0" presId="urn:microsoft.com/office/officeart/2005/8/layout/orgChart1"/>
    <dgm:cxn modelId="{0EEA9EA9-19FC-4A10-8225-D4688CD4B10F}" srcId="{C7A874D2-7571-4A6B-96A4-36529F2AB1BB}" destId="{0CFCD99B-35C2-4C42-805D-F8F8CDC8994B}" srcOrd="0" destOrd="0" parTransId="{46D55726-8338-4B29-8DB9-293090598B83}" sibTransId="{367E3595-E595-4975-8AC6-3F9E8941FE5C}"/>
    <dgm:cxn modelId="{043E52AF-3AE5-44E0-869B-7AE7626765CC}" type="presOf" srcId="{C7A874D2-7571-4A6B-96A4-36529F2AB1BB}" destId="{9C79085A-BCB4-423F-95AF-AF07BB133558}" srcOrd="0" destOrd="0" presId="urn:microsoft.com/office/officeart/2005/8/layout/orgChart1"/>
    <dgm:cxn modelId="{4CDE5F84-EAF5-4B1C-8451-4DD6DB03A7D4}" type="presOf" srcId="{7F72BF81-C49F-4C04-B344-5870F18108D4}" destId="{E53520B5-0558-4483-8685-1FDA472CFAD4}" srcOrd="1" destOrd="0" presId="urn:microsoft.com/office/officeart/2005/8/layout/orgChart1"/>
    <dgm:cxn modelId="{37E3B070-A8C8-455F-8BDF-1BB522CBE30F}" type="presOf" srcId="{16F05B01-0894-44E0-A842-03E86DDF9831}" destId="{7762DBC2-EB7C-4442-A231-6EC39BEC8D36}" srcOrd="1" destOrd="0" presId="urn:microsoft.com/office/officeart/2005/8/layout/orgChart1"/>
    <dgm:cxn modelId="{C3FECF14-6869-46B5-BB33-BE4B50161957}" type="presOf" srcId="{E5027C46-D692-41EA-9CAF-4F881479715D}" destId="{23AA06D8-59A2-4FED-81CB-29B5760456CF}" srcOrd="1" destOrd="0" presId="urn:microsoft.com/office/officeart/2005/8/layout/orgChart1"/>
    <dgm:cxn modelId="{15FB1EBD-0C7D-49FE-A99B-867DDF2AB18B}" srcId="{E5027C46-D692-41EA-9CAF-4F881479715D}" destId="{EE255F3C-B8A2-4EAE-8575-D3B26C3BBA00}" srcOrd="3" destOrd="0" parTransId="{07188413-F011-43A1-83A5-CAFBBE6907E9}" sibTransId="{87380659-3830-424E-AD5D-C33ECB7CD66A}"/>
    <dgm:cxn modelId="{EA35E787-AE49-42AD-A696-D614B952D54B}" type="presOf" srcId="{C19A14AB-C9BE-4665-A726-82D94BBC7931}" destId="{EDC917E3-9C83-4776-9500-667DC2AE2646}" srcOrd="1" destOrd="0" presId="urn:microsoft.com/office/officeart/2005/8/layout/orgChart1"/>
    <dgm:cxn modelId="{6563B2AA-576F-4D42-BE90-E3D2C11D2D0B}" type="presOf" srcId="{F52A414E-13EF-4AF7-9F57-2132A0A4ED2F}" destId="{796D69F7-8843-46E6-8B4C-B0B83A8CB5FB}" srcOrd="1" destOrd="0" presId="urn:microsoft.com/office/officeart/2005/8/layout/orgChart1"/>
    <dgm:cxn modelId="{1ED69971-387E-4B74-AAD5-3244340A60F0}" type="presOf" srcId="{0CFCD99B-35C2-4C42-805D-F8F8CDC8994B}" destId="{7A898CDA-2847-4DDB-BD57-59BAB6249C87}" srcOrd="0" destOrd="0" presId="urn:microsoft.com/office/officeart/2005/8/layout/orgChart1"/>
    <dgm:cxn modelId="{2BA5707F-FAF8-484C-A6C9-2912B0114E9E}" type="presOf" srcId="{4EA555FC-0B13-4774-86C5-A5B04CFFF83B}" destId="{27A33707-A6B3-4997-8EAD-0A15F5A3ED9C}" srcOrd="1" destOrd="0" presId="urn:microsoft.com/office/officeart/2005/8/layout/orgChart1"/>
    <dgm:cxn modelId="{D721C8B5-16FC-4AAA-B77B-840B11AEBF1D}" srcId="{E5027C46-D692-41EA-9CAF-4F881479715D}" destId="{C19A14AB-C9BE-4665-A726-82D94BBC7931}" srcOrd="0" destOrd="0" parTransId="{F773CF3A-20DF-462B-8171-6FB2525D06D9}" sibTransId="{6D2AEEDE-2591-4EE7-89A8-A1998A2C6F77}"/>
    <dgm:cxn modelId="{B74184EC-3B8A-4272-9169-F5F56810A3AA}" type="presOf" srcId="{60E1762C-14CE-4F56-B73F-AF8B1C90386B}" destId="{9168CAB3-D5C4-4F6A-96FB-D8BD00EFC278}" srcOrd="1" destOrd="0" presId="urn:microsoft.com/office/officeart/2005/8/layout/orgChart1"/>
    <dgm:cxn modelId="{9D9EFC9E-026C-4EA3-B389-5C57808684FA}" type="presOf" srcId="{CB9CDEED-74AF-43DA-B0BD-136AF2FA0653}" destId="{67536BB0-3EFC-4F62-949D-6674D777C2BE}" srcOrd="0" destOrd="0" presId="urn:microsoft.com/office/officeart/2005/8/layout/orgChart1"/>
    <dgm:cxn modelId="{FC4B494C-AAB1-41AE-8508-4B4CEDDAAFFA}" type="presOf" srcId="{411D9359-2BB3-4C0F-8991-F6E2E3249186}" destId="{157DC663-680F-421D-A13C-C72B1420195E}" srcOrd="0" destOrd="0" presId="urn:microsoft.com/office/officeart/2005/8/layout/orgChart1"/>
    <dgm:cxn modelId="{730C72CD-1466-444A-8103-28823077862B}" type="presOf" srcId="{C19A14AB-C9BE-4665-A726-82D94BBC7931}" destId="{BA0D710E-2B71-4865-8975-BDD8954104A4}" srcOrd="0" destOrd="0" presId="urn:microsoft.com/office/officeart/2005/8/layout/orgChart1"/>
    <dgm:cxn modelId="{4D250567-9A0C-4EA3-9C45-686DD79F1859}" type="presOf" srcId="{DE979351-7C37-4E73-9764-679890D41E60}" destId="{FC771218-FE21-4EE6-B521-745738DA0B8E}" srcOrd="0" destOrd="0" presId="urn:microsoft.com/office/officeart/2005/8/layout/orgChart1"/>
    <dgm:cxn modelId="{F82D2A09-3125-473A-847F-4A249A3AA343}" type="presOf" srcId="{D873D587-2F45-49AA-B117-FE19662676F9}" destId="{B839423C-BA5F-4F1F-84B6-9796CEE8A02A}" srcOrd="0" destOrd="0" presId="urn:microsoft.com/office/officeart/2005/8/layout/orgChart1"/>
    <dgm:cxn modelId="{2E6555CC-5483-49DF-9A9F-0EFEF324FB13}" type="presOf" srcId="{644E0846-098E-4998-A590-78521D037361}" destId="{808A2161-CFDD-4C38-BC1F-230519548170}" srcOrd="0" destOrd="0" presId="urn:microsoft.com/office/officeart/2005/8/layout/orgChart1"/>
    <dgm:cxn modelId="{471E99BD-9916-4FBB-9455-29A60FDB6E27}" type="presOf" srcId="{DE979351-7C37-4E73-9764-679890D41E60}" destId="{A35DBFD3-655F-40D1-9235-E6F30162DCD3}" srcOrd="1" destOrd="0" presId="urn:microsoft.com/office/officeart/2005/8/layout/orgChart1"/>
    <dgm:cxn modelId="{2395C05F-E9F0-4521-B88E-7DF54021D2BD}" type="presOf" srcId="{B199A4EE-FE85-43BA-836B-B5081A5AAE19}" destId="{64B4309E-4C23-4F5E-A4E3-211036E55AE6}" srcOrd="0" destOrd="0" presId="urn:microsoft.com/office/officeart/2005/8/layout/orgChart1"/>
    <dgm:cxn modelId="{9D50EE86-20AA-467D-940C-9E2CAB8EF6C6}" srcId="{0CFCD99B-35C2-4C42-805D-F8F8CDC8994B}" destId="{DE979351-7C37-4E73-9764-679890D41E60}" srcOrd="1" destOrd="0" parTransId="{D873D587-2F45-49AA-B117-FE19662676F9}" sibTransId="{5B6F6159-E0B2-40AF-911C-DF4BBD487D55}"/>
    <dgm:cxn modelId="{640E5679-0F3D-4237-BCA0-72FFD493F103}" srcId="{DE979351-7C37-4E73-9764-679890D41E60}" destId="{16F05B01-0894-44E0-A842-03E86DDF9831}" srcOrd="2" destOrd="0" parTransId="{411D9359-2BB3-4C0F-8991-F6E2E3249186}" sibTransId="{C56CF876-4222-4718-A750-D7F3B8787182}"/>
    <dgm:cxn modelId="{397A6D1C-70A0-42B6-8CA3-5511D049AD05}" type="presOf" srcId="{E2F72E81-BDE0-4ECD-AC79-C93BAEA1630A}" destId="{A2AD992A-053B-4D84-9424-7B8134D067C0}" srcOrd="0" destOrd="0" presId="urn:microsoft.com/office/officeart/2005/8/layout/orgChart1"/>
    <dgm:cxn modelId="{AC52B56E-183C-45AF-B6B9-DF698890EDA1}" type="presOf" srcId="{B949B8F2-91BD-4850-8882-9E9C8495DDD5}" destId="{65F96756-1E18-4A22-89BD-30001B687673}" srcOrd="0" destOrd="0" presId="urn:microsoft.com/office/officeart/2005/8/layout/orgChart1"/>
    <dgm:cxn modelId="{75990565-2110-4D0D-8733-3CA1248173C3}" type="presOf" srcId="{07188413-F011-43A1-83A5-CAFBBE6907E9}" destId="{466EB3E4-3D92-40B2-80C8-B304F8DEC829}" srcOrd="0" destOrd="0" presId="urn:microsoft.com/office/officeart/2005/8/layout/orgChart1"/>
    <dgm:cxn modelId="{05CD4E99-AEA1-4929-970F-6838E8AD4A81}" srcId="{DE979351-7C37-4E73-9764-679890D41E60}" destId="{94F734D3-D3F4-456E-AB85-00F3DA9A8BB2}" srcOrd="0" destOrd="0" parTransId="{B949B8F2-91BD-4850-8882-9E9C8495DDD5}" sibTransId="{898F79AB-9053-4F71-A060-F3E5019DFD27}"/>
    <dgm:cxn modelId="{5B4BA39F-0E03-4574-AB21-B2C53280C091}" srcId="{DE979351-7C37-4E73-9764-679890D41E60}" destId="{7F72BF81-C49F-4C04-B344-5870F18108D4}" srcOrd="4" destOrd="0" parTransId="{E2F72E81-BDE0-4ECD-AC79-C93BAEA1630A}" sibTransId="{0C1CBE15-8945-4F28-B686-E509D8825625}"/>
    <dgm:cxn modelId="{42056587-BE12-4194-9C7C-4AACD33BBFBA}" type="presOf" srcId="{16F05B01-0894-44E0-A842-03E86DDF9831}" destId="{87D63F17-5BA2-4F6D-ADFB-C7B4EDB1FD77}" srcOrd="0" destOrd="0" presId="urn:microsoft.com/office/officeart/2005/8/layout/orgChart1"/>
    <dgm:cxn modelId="{9134BCA9-461C-4F0A-9816-158934A6E209}" type="presParOf" srcId="{9C79085A-BCB4-423F-95AF-AF07BB133558}" destId="{BC67E93D-3B25-4C15-A8FC-F4C4EECB9655}" srcOrd="0" destOrd="0" presId="urn:microsoft.com/office/officeart/2005/8/layout/orgChart1"/>
    <dgm:cxn modelId="{3ED626B2-7A95-4223-BB2B-38D030191741}" type="presParOf" srcId="{BC67E93D-3B25-4C15-A8FC-F4C4EECB9655}" destId="{03E50A51-B040-4CA7-BF49-8F207594D81D}" srcOrd="0" destOrd="0" presId="urn:microsoft.com/office/officeart/2005/8/layout/orgChart1"/>
    <dgm:cxn modelId="{04696B77-D309-487B-99F6-9C930AF36AF3}" type="presParOf" srcId="{03E50A51-B040-4CA7-BF49-8F207594D81D}" destId="{7A898CDA-2847-4DDB-BD57-59BAB6249C87}" srcOrd="0" destOrd="0" presId="urn:microsoft.com/office/officeart/2005/8/layout/orgChart1"/>
    <dgm:cxn modelId="{228849A0-1D09-4711-AFA1-08161E4D5660}" type="presParOf" srcId="{03E50A51-B040-4CA7-BF49-8F207594D81D}" destId="{1DD2F254-29AC-4801-A9DC-496E72527D58}" srcOrd="1" destOrd="0" presId="urn:microsoft.com/office/officeart/2005/8/layout/orgChart1"/>
    <dgm:cxn modelId="{EBB6D3BE-C2F1-4076-8592-4544A07D31ED}" type="presParOf" srcId="{BC67E93D-3B25-4C15-A8FC-F4C4EECB9655}" destId="{347A3D22-311C-486D-88F9-A304D366A022}" srcOrd="1" destOrd="0" presId="urn:microsoft.com/office/officeart/2005/8/layout/orgChart1"/>
    <dgm:cxn modelId="{3498A9D5-8FA6-40A9-BFFB-68E588D77668}" type="presParOf" srcId="{347A3D22-311C-486D-88F9-A304D366A022}" destId="{6B97E08B-DE2E-45C3-A427-C949DC878D0E}" srcOrd="0" destOrd="0" presId="urn:microsoft.com/office/officeart/2005/8/layout/orgChart1"/>
    <dgm:cxn modelId="{4B3B582F-8B9D-474B-8669-68F90ADFC022}" type="presParOf" srcId="{347A3D22-311C-486D-88F9-A304D366A022}" destId="{31403C02-05DB-48AA-A9DF-38CE24762873}" srcOrd="1" destOrd="0" presId="urn:microsoft.com/office/officeart/2005/8/layout/orgChart1"/>
    <dgm:cxn modelId="{76B84EC4-DE71-4624-A333-0E0AE51C59B0}" type="presParOf" srcId="{31403C02-05DB-48AA-A9DF-38CE24762873}" destId="{A44AD0DE-BA83-4E4E-B4DE-28BCF17550D2}" srcOrd="0" destOrd="0" presId="urn:microsoft.com/office/officeart/2005/8/layout/orgChart1"/>
    <dgm:cxn modelId="{A05D98B4-077C-4D9F-BD2F-851FF399CBA5}" type="presParOf" srcId="{A44AD0DE-BA83-4E4E-B4DE-28BCF17550D2}" destId="{7C16FC8D-44F1-490E-89D8-866CD61151D8}" srcOrd="0" destOrd="0" presId="urn:microsoft.com/office/officeart/2005/8/layout/orgChart1"/>
    <dgm:cxn modelId="{694B5F01-26FD-46A4-839D-E0BDFCD27B45}" type="presParOf" srcId="{A44AD0DE-BA83-4E4E-B4DE-28BCF17550D2}" destId="{23AA06D8-59A2-4FED-81CB-29B5760456CF}" srcOrd="1" destOrd="0" presId="urn:microsoft.com/office/officeart/2005/8/layout/orgChart1"/>
    <dgm:cxn modelId="{8B8A4396-23AD-4F00-9699-B3697D9CFDCD}" type="presParOf" srcId="{31403C02-05DB-48AA-A9DF-38CE24762873}" destId="{100447F0-701F-46C7-975B-C32958A1ABF7}" srcOrd="1" destOrd="0" presId="urn:microsoft.com/office/officeart/2005/8/layout/orgChart1"/>
    <dgm:cxn modelId="{A0F2E7CA-C9A2-4999-9083-00A29C1B6993}" type="presParOf" srcId="{100447F0-701F-46C7-975B-C32958A1ABF7}" destId="{7A31E62C-6BE8-44F3-AD57-D3E957666964}" srcOrd="0" destOrd="0" presId="urn:microsoft.com/office/officeart/2005/8/layout/orgChart1"/>
    <dgm:cxn modelId="{B6245F6A-CC6A-4FC9-96CD-E7E01241F30D}" type="presParOf" srcId="{100447F0-701F-46C7-975B-C32958A1ABF7}" destId="{4877733B-2CBE-4895-90D2-81E2478577A0}" srcOrd="1" destOrd="0" presId="urn:microsoft.com/office/officeart/2005/8/layout/orgChart1"/>
    <dgm:cxn modelId="{14D3D83D-8E8F-4AD2-BEB9-6A3913BAA810}" type="presParOf" srcId="{4877733B-2CBE-4895-90D2-81E2478577A0}" destId="{03AC9239-3580-4A65-8F39-D85BC90B3A6E}" srcOrd="0" destOrd="0" presId="urn:microsoft.com/office/officeart/2005/8/layout/orgChart1"/>
    <dgm:cxn modelId="{36DE3AB9-BDB9-4062-8192-4AF6E6DA2F10}" type="presParOf" srcId="{03AC9239-3580-4A65-8F39-D85BC90B3A6E}" destId="{BA0D710E-2B71-4865-8975-BDD8954104A4}" srcOrd="0" destOrd="0" presId="urn:microsoft.com/office/officeart/2005/8/layout/orgChart1"/>
    <dgm:cxn modelId="{EBE5A058-222E-418D-8610-52DACFF4C94F}" type="presParOf" srcId="{03AC9239-3580-4A65-8F39-D85BC90B3A6E}" destId="{EDC917E3-9C83-4776-9500-667DC2AE2646}" srcOrd="1" destOrd="0" presId="urn:microsoft.com/office/officeart/2005/8/layout/orgChart1"/>
    <dgm:cxn modelId="{32B36B42-E709-463F-81DD-F1B10632DCCB}" type="presParOf" srcId="{4877733B-2CBE-4895-90D2-81E2478577A0}" destId="{888658AB-45EE-420D-A58F-E909DA7B93EC}" srcOrd="1" destOrd="0" presId="urn:microsoft.com/office/officeart/2005/8/layout/orgChart1"/>
    <dgm:cxn modelId="{647AF8C7-BD1F-4B57-9131-52E81375E53B}" type="presParOf" srcId="{4877733B-2CBE-4895-90D2-81E2478577A0}" destId="{0DA110CB-7722-4E58-A466-C6A7D7AEFCB4}" srcOrd="2" destOrd="0" presId="urn:microsoft.com/office/officeart/2005/8/layout/orgChart1"/>
    <dgm:cxn modelId="{1E55FE9D-BCA8-451E-880B-9733C92E4204}" type="presParOf" srcId="{100447F0-701F-46C7-975B-C32958A1ABF7}" destId="{67536BB0-3EFC-4F62-949D-6674D777C2BE}" srcOrd="2" destOrd="0" presId="urn:microsoft.com/office/officeart/2005/8/layout/orgChart1"/>
    <dgm:cxn modelId="{F97375A4-C4A9-4651-B462-4215A1B52895}" type="presParOf" srcId="{100447F0-701F-46C7-975B-C32958A1ABF7}" destId="{354CDC97-ADE1-4E34-837E-510AF9F896F0}" srcOrd="3" destOrd="0" presId="urn:microsoft.com/office/officeart/2005/8/layout/orgChart1"/>
    <dgm:cxn modelId="{E3AEF0DB-063F-4DB6-8F59-E206E652F0F3}" type="presParOf" srcId="{354CDC97-ADE1-4E34-837E-510AF9F896F0}" destId="{D0557BB7-E695-43B6-AB2F-2E6B53DC7C0F}" srcOrd="0" destOrd="0" presId="urn:microsoft.com/office/officeart/2005/8/layout/orgChart1"/>
    <dgm:cxn modelId="{178DEC17-7EE0-4ABD-B656-AEC7B1F200EB}" type="presParOf" srcId="{D0557BB7-E695-43B6-AB2F-2E6B53DC7C0F}" destId="{A2168CD6-D8C1-4F8F-A291-A937BD161A7F}" srcOrd="0" destOrd="0" presId="urn:microsoft.com/office/officeart/2005/8/layout/orgChart1"/>
    <dgm:cxn modelId="{CE4E45BC-BE1E-4058-850F-43288BF83247}" type="presParOf" srcId="{D0557BB7-E695-43B6-AB2F-2E6B53DC7C0F}" destId="{27A33707-A6B3-4997-8EAD-0A15F5A3ED9C}" srcOrd="1" destOrd="0" presId="urn:microsoft.com/office/officeart/2005/8/layout/orgChart1"/>
    <dgm:cxn modelId="{7F9AAAD2-494D-418A-8CEC-C17B5B357610}" type="presParOf" srcId="{354CDC97-ADE1-4E34-837E-510AF9F896F0}" destId="{0F2AB234-36EA-4E05-8737-6D3B2F683BDD}" srcOrd="1" destOrd="0" presId="urn:microsoft.com/office/officeart/2005/8/layout/orgChart1"/>
    <dgm:cxn modelId="{CC23E44B-59C4-41D3-9C6C-9226F06102F2}" type="presParOf" srcId="{354CDC97-ADE1-4E34-837E-510AF9F896F0}" destId="{FF833ED0-61BF-4E45-835D-7361E6836CEF}" srcOrd="2" destOrd="0" presId="urn:microsoft.com/office/officeart/2005/8/layout/orgChart1"/>
    <dgm:cxn modelId="{B2658831-162E-4C97-8F37-21285BD934D6}" type="presParOf" srcId="{100447F0-701F-46C7-975B-C32958A1ABF7}" destId="{64B4309E-4C23-4F5E-A4E3-211036E55AE6}" srcOrd="4" destOrd="0" presId="urn:microsoft.com/office/officeart/2005/8/layout/orgChart1"/>
    <dgm:cxn modelId="{EEA0B337-A735-4013-A752-57579D6A81FB}" type="presParOf" srcId="{100447F0-701F-46C7-975B-C32958A1ABF7}" destId="{41BEED31-84DC-4C2E-BE57-DEA4781D9157}" srcOrd="5" destOrd="0" presId="urn:microsoft.com/office/officeart/2005/8/layout/orgChart1"/>
    <dgm:cxn modelId="{5BA68D3D-20F6-4295-B342-D6C9227790F5}" type="presParOf" srcId="{41BEED31-84DC-4C2E-BE57-DEA4781D9157}" destId="{034B7E2D-BA7C-42CD-86DD-2A761E9E9F33}" srcOrd="0" destOrd="0" presId="urn:microsoft.com/office/officeart/2005/8/layout/orgChart1"/>
    <dgm:cxn modelId="{A0B81028-DDF5-49EC-B614-2528426794AD}" type="presParOf" srcId="{034B7E2D-BA7C-42CD-86DD-2A761E9E9F33}" destId="{81F49FB5-2316-4A72-947D-51945AFCDA25}" srcOrd="0" destOrd="0" presId="urn:microsoft.com/office/officeart/2005/8/layout/orgChart1"/>
    <dgm:cxn modelId="{07718265-8116-49F1-9250-F1B55F7E9D7C}" type="presParOf" srcId="{034B7E2D-BA7C-42CD-86DD-2A761E9E9F33}" destId="{9168CAB3-D5C4-4F6A-96FB-D8BD00EFC278}" srcOrd="1" destOrd="0" presId="urn:microsoft.com/office/officeart/2005/8/layout/orgChart1"/>
    <dgm:cxn modelId="{F64E2EFD-F7D8-4400-AA60-52B9862C8518}" type="presParOf" srcId="{41BEED31-84DC-4C2E-BE57-DEA4781D9157}" destId="{8481B809-C954-4FED-8AE4-35D27210B165}" srcOrd="1" destOrd="0" presId="urn:microsoft.com/office/officeart/2005/8/layout/orgChart1"/>
    <dgm:cxn modelId="{7A133E95-9ECD-463E-9B79-8E505A90F0A9}" type="presParOf" srcId="{41BEED31-84DC-4C2E-BE57-DEA4781D9157}" destId="{D0802098-0F70-435B-AF34-B039544E56D7}" srcOrd="2" destOrd="0" presId="urn:microsoft.com/office/officeart/2005/8/layout/orgChart1"/>
    <dgm:cxn modelId="{4B94F553-1677-4504-8CCD-65FAEC2EE823}" type="presParOf" srcId="{100447F0-701F-46C7-975B-C32958A1ABF7}" destId="{466EB3E4-3D92-40B2-80C8-B304F8DEC829}" srcOrd="6" destOrd="0" presId="urn:microsoft.com/office/officeart/2005/8/layout/orgChart1"/>
    <dgm:cxn modelId="{D5D71346-A30F-4977-BC2B-BC6BC0E2B634}" type="presParOf" srcId="{100447F0-701F-46C7-975B-C32958A1ABF7}" destId="{3517BA52-DC06-4143-AD5D-0189157308E0}" srcOrd="7" destOrd="0" presId="urn:microsoft.com/office/officeart/2005/8/layout/orgChart1"/>
    <dgm:cxn modelId="{22DFD8A7-10D7-4ED3-A175-5E7ACC03A6BE}" type="presParOf" srcId="{3517BA52-DC06-4143-AD5D-0189157308E0}" destId="{00CCD547-B8EC-43AB-A3D5-97BAB79C7F7D}" srcOrd="0" destOrd="0" presId="urn:microsoft.com/office/officeart/2005/8/layout/orgChart1"/>
    <dgm:cxn modelId="{E2C6F921-C3DA-4863-B745-76458AF7EBC4}" type="presParOf" srcId="{00CCD547-B8EC-43AB-A3D5-97BAB79C7F7D}" destId="{8956779E-6872-4D86-BFEF-4C9CD91B6F12}" srcOrd="0" destOrd="0" presId="urn:microsoft.com/office/officeart/2005/8/layout/orgChart1"/>
    <dgm:cxn modelId="{07B81F73-861C-4D29-86A3-0E4A44773357}" type="presParOf" srcId="{00CCD547-B8EC-43AB-A3D5-97BAB79C7F7D}" destId="{CAA51B3E-F6A9-4534-B5FA-E3FA312C05C3}" srcOrd="1" destOrd="0" presId="urn:microsoft.com/office/officeart/2005/8/layout/orgChart1"/>
    <dgm:cxn modelId="{BCB1BBB5-B99F-49E2-87C9-A86E417B3F7E}" type="presParOf" srcId="{3517BA52-DC06-4143-AD5D-0189157308E0}" destId="{CE8DC85E-5ACC-4432-A522-272E0E1D23E3}" srcOrd="1" destOrd="0" presId="urn:microsoft.com/office/officeart/2005/8/layout/orgChart1"/>
    <dgm:cxn modelId="{C173AF8B-B71B-4D51-A7BD-A21417514C75}" type="presParOf" srcId="{3517BA52-DC06-4143-AD5D-0189157308E0}" destId="{4187CF79-D83C-4DE8-B640-58BC42491B58}" srcOrd="2" destOrd="0" presId="urn:microsoft.com/office/officeart/2005/8/layout/orgChart1"/>
    <dgm:cxn modelId="{16A55BC0-00B5-4B22-A404-35E601354874}" type="presParOf" srcId="{31403C02-05DB-48AA-A9DF-38CE24762873}" destId="{D5267FFC-D2EE-4036-A7E7-B3AC7057F4FF}" srcOrd="2" destOrd="0" presId="urn:microsoft.com/office/officeart/2005/8/layout/orgChart1"/>
    <dgm:cxn modelId="{B3179E1C-490D-41FB-BFEE-0A265C8BDC48}" type="presParOf" srcId="{347A3D22-311C-486D-88F9-A304D366A022}" destId="{B839423C-BA5F-4F1F-84B6-9796CEE8A02A}" srcOrd="2" destOrd="0" presId="urn:microsoft.com/office/officeart/2005/8/layout/orgChart1"/>
    <dgm:cxn modelId="{AD4B9017-8252-45DA-AB59-999480C72824}" type="presParOf" srcId="{347A3D22-311C-486D-88F9-A304D366A022}" destId="{43611E6F-7089-4CAD-B024-BF6B636AD382}" srcOrd="3" destOrd="0" presId="urn:microsoft.com/office/officeart/2005/8/layout/orgChart1"/>
    <dgm:cxn modelId="{1FC598E5-A28E-43E8-95D3-6A09D9474F17}" type="presParOf" srcId="{43611E6F-7089-4CAD-B024-BF6B636AD382}" destId="{E95B5F4F-3D7F-46F0-85D8-D23B73871F45}" srcOrd="0" destOrd="0" presId="urn:microsoft.com/office/officeart/2005/8/layout/orgChart1"/>
    <dgm:cxn modelId="{88C42055-39F7-4FF7-AA60-7247166FCD5B}" type="presParOf" srcId="{E95B5F4F-3D7F-46F0-85D8-D23B73871F45}" destId="{FC771218-FE21-4EE6-B521-745738DA0B8E}" srcOrd="0" destOrd="0" presId="urn:microsoft.com/office/officeart/2005/8/layout/orgChart1"/>
    <dgm:cxn modelId="{34384DF0-6520-4429-88C9-914D8C6BCF0A}" type="presParOf" srcId="{E95B5F4F-3D7F-46F0-85D8-D23B73871F45}" destId="{A35DBFD3-655F-40D1-9235-E6F30162DCD3}" srcOrd="1" destOrd="0" presId="urn:microsoft.com/office/officeart/2005/8/layout/orgChart1"/>
    <dgm:cxn modelId="{B1EC9D6E-F150-46E3-9DC5-A48497C9D184}" type="presParOf" srcId="{43611E6F-7089-4CAD-B024-BF6B636AD382}" destId="{46481469-00E9-4E03-BDE0-4B71A24D8A12}" srcOrd="1" destOrd="0" presId="urn:microsoft.com/office/officeart/2005/8/layout/orgChart1"/>
    <dgm:cxn modelId="{F3F64860-810D-4A95-B2D4-67E0947ED149}" type="presParOf" srcId="{46481469-00E9-4E03-BDE0-4B71A24D8A12}" destId="{65F96756-1E18-4A22-89BD-30001B687673}" srcOrd="0" destOrd="0" presId="urn:microsoft.com/office/officeart/2005/8/layout/orgChart1"/>
    <dgm:cxn modelId="{50FBBDA8-92C0-4FD5-9ECF-96810DD67E4A}" type="presParOf" srcId="{46481469-00E9-4E03-BDE0-4B71A24D8A12}" destId="{25BCBCDC-C66E-4EB7-9E89-0CD80DEC2F2D}" srcOrd="1" destOrd="0" presId="urn:microsoft.com/office/officeart/2005/8/layout/orgChart1"/>
    <dgm:cxn modelId="{75EC2E47-3B22-43C7-92BD-57174594A4DC}" type="presParOf" srcId="{25BCBCDC-C66E-4EB7-9E89-0CD80DEC2F2D}" destId="{6814392B-D2BC-47B8-8ACB-2245AE7B6A10}" srcOrd="0" destOrd="0" presId="urn:microsoft.com/office/officeart/2005/8/layout/orgChart1"/>
    <dgm:cxn modelId="{264274D2-9BB8-4A43-9902-2FB046D4177A}" type="presParOf" srcId="{6814392B-D2BC-47B8-8ACB-2245AE7B6A10}" destId="{144CC70D-1848-4CD5-B0C7-2C2BE096DD22}" srcOrd="0" destOrd="0" presId="urn:microsoft.com/office/officeart/2005/8/layout/orgChart1"/>
    <dgm:cxn modelId="{4DE1403E-220B-4B4E-9994-21A1E7AB42E7}" type="presParOf" srcId="{6814392B-D2BC-47B8-8ACB-2245AE7B6A10}" destId="{044734F3-C715-4A4E-8D99-684554CBE1DF}" srcOrd="1" destOrd="0" presId="urn:microsoft.com/office/officeart/2005/8/layout/orgChart1"/>
    <dgm:cxn modelId="{CB77278A-3C96-4B35-8853-9523EC5C60C3}" type="presParOf" srcId="{25BCBCDC-C66E-4EB7-9E89-0CD80DEC2F2D}" destId="{245B53A1-CE8F-4373-82E2-DDEAF83436E1}" srcOrd="1" destOrd="0" presId="urn:microsoft.com/office/officeart/2005/8/layout/orgChart1"/>
    <dgm:cxn modelId="{061C4460-F870-4BC6-8CBB-A17BB8DF475D}" type="presParOf" srcId="{25BCBCDC-C66E-4EB7-9E89-0CD80DEC2F2D}" destId="{A1AEFB8E-D3E1-4FAB-81FE-B97781C1343E}" srcOrd="2" destOrd="0" presId="urn:microsoft.com/office/officeart/2005/8/layout/orgChart1"/>
    <dgm:cxn modelId="{9E366792-675A-4D8B-8881-DA3238F68BA0}" type="presParOf" srcId="{46481469-00E9-4E03-BDE0-4B71A24D8A12}" destId="{79A192FD-7233-4CE8-8472-A53D82131DBC}" srcOrd="2" destOrd="0" presId="urn:microsoft.com/office/officeart/2005/8/layout/orgChart1"/>
    <dgm:cxn modelId="{166155C5-8877-4615-A2D5-8DBDD7DED7A4}" type="presParOf" srcId="{46481469-00E9-4E03-BDE0-4B71A24D8A12}" destId="{651DBA12-0B79-4DB6-B165-C5310C30C61D}" srcOrd="3" destOrd="0" presId="urn:microsoft.com/office/officeart/2005/8/layout/orgChart1"/>
    <dgm:cxn modelId="{8468AC42-E7C1-4B41-B817-367DE3810182}" type="presParOf" srcId="{651DBA12-0B79-4DB6-B165-C5310C30C61D}" destId="{9D90226C-A9D5-48D5-8995-C1C63DB23E86}" srcOrd="0" destOrd="0" presId="urn:microsoft.com/office/officeart/2005/8/layout/orgChart1"/>
    <dgm:cxn modelId="{E8C6E742-9491-485A-A0D6-7C85D2057CC8}" type="presParOf" srcId="{9D90226C-A9D5-48D5-8995-C1C63DB23E86}" destId="{3D19F40A-A905-483F-893A-3AED269DBBBE}" srcOrd="0" destOrd="0" presId="urn:microsoft.com/office/officeart/2005/8/layout/orgChart1"/>
    <dgm:cxn modelId="{784D07CA-CA2D-4315-9189-156C26396B31}" type="presParOf" srcId="{9D90226C-A9D5-48D5-8995-C1C63DB23E86}" destId="{796D69F7-8843-46E6-8B4C-B0B83A8CB5FB}" srcOrd="1" destOrd="0" presId="urn:microsoft.com/office/officeart/2005/8/layout/orgChart1"/>
    <dgm:cxn modelId="{EC5C440C-16D7-42ED-BCB5-96CD661A92B1}" type="presParOf" srcId="{651DBA12-0B79-4DB6-B165-C5310C30C61D}" destId="{0229BCBA-4071-41B4-90F8-7D8D48292ACC}" srcOrd="1" destOrd="0" presId="urn:microsoft.com/office/officeart/2005/8/layout/orgChart1"/>
    <dgm:cxn modelId="{6BB9E354-1DE7-4E46-B48B-9728A8C4C85E}" type="presParOf" srcId="{651DBA12-0B79-4DB6-B165-C5310C30C61D}" destId="{62BA626F-D182-43C7-BF95-041022369979}" srcOrd="2" destOrd="0" presId="urn:microsoft.com/office/officeart/2005/8/layout/orgChart1"/>
    <dgm:cxn modelId="{2E1D857A-49AF-4F65-BDED-77BEAB9CF833}" type="presParOf" srcId="{46481469-00E9-4E03-BDE0-4B71A24D8A12}" destId="{157DC663-680F-421D-A13C-C72B1420195E}" srcOrd="4" destOrd="0" presId="urn:microsoft.com/office/officeart/2005/8/layout/orgChart1"/>
    <dgm:cxn modelId="{6F2993D9-EB25-4613-A488-AB1684D3A44D}" type="presParOf" srcId="{46481469-00E9-4E03-BDE0-4B71A24D8A12}" destId="{FF074755-FF09-4CAD-A864-7E5A4D3DEEBF}" srcOrd="5" destOrd="0" presId="urn:microsoft.com/office/officeart/2005/8/layout/orgChart1"/>
    <dgm:cxn modelId="{C77D427A-48C6-452D-AFC7-1551184EEA8A}" type="presParOf" srcId="{FF074755-FF09-4CAD-A864-7E5A4D3DEEBF}" destId="{6886C820-B4AD-4337-95A2-2A9F00E5757B}" srcOrd="0" destOrd="0" presId="urn:microsoft.com/office/officeart/2005/8/layout/orgChart1"/>
    <dgm:cxn modelId="{E79F256D-169C-416A-8C5F-044F06CE9E28}" type="presParOf" srcId="{6886C820-B4AD-4337-95A2-2A9F00E5757B}" destId="{87D63F17-5BA2-4F6D-ADFB-C7B4EDB1FD77}" srcOrd="0" destOrd="0" presId="urn:microsoft.com/office/officeart/2005/8/layout/orgChart1"/>
    <dgm:cxn modelId="{11C941C4-4721-455E-8BCB-5E58C600735F}" type="presParOf" srcId="{6886C820-B4AD-4337-95A2-2A9F00E5757B}" destId="{7762DBC2-EB7C-4442-A231-6EC39BEC8D36}" srcOrd="1" destOrd="0" presId="urn:microsoft.com/office/officeart/2005/8/layout/orgChart1"/>
    <dgm:cxn modelId="{8B8BAEF7-12F0-4F14-9533-1FE6299743AC}" type="presParOf" srcId="{FF074755-FF09-4CAD-A864-7E5A4D3DEEBF}" destId="{96A1421A-8F0E-4200-9926-C6BD1273473D}" srcOrd="1" destOrd="0" presId="urn:microsoft.com/office/officeart/2005/8/layout/orgChart1"/>
    <dgm:cxn modelId="{73FE26E6-7E95-46F1-A7E5-6707B1C51EDA}" type="presParOf" srcId="{FF074755-FF09-4CAD-A864-7E5A4D3DEEBF}" destId="{23FF493B-81E0-4FC7-AFC3-9F952ABA1897}" srcOrd="2" destOrd="0" presId="urn:microsoft.com/office/officeart/2005/8/layout/orgChart1"/>
    <dgm:cxn modelId="{EA4F0A1C-08F4-4EEF-8095-0EE06164C734}" type="presParOf" srcId="{46481469-00E9-4E03-BDE0-4B71A24D8A12}" destId="{808A2161-CFDD-4C38-BC1F-230519548170}" srcOrd="6" destOrd="0" presId="urn:microsoft.com/office/officeart/2005/8/layout/orgChart1"/>
    <dgm:cxn modelId="{BFD8FC5C-D3EC-47A1-ABB5-63126569EF4B}" type="presParOf" srcId="{46481469-00E9-4E03-BDE0-4B71A24D8A12}" destId="{963E1963-A329-4C6B-B8D0-DA9BF33AB39B}" srcOrd="7" destOrd="0" presId="urn:microsoft.com/office/officeart/2005/8/layout/orgChart1"/>
    <dgm:cxn modelId="{4A6D8DFE-2A22-4D82-8643-D4948DB27969}" type="presParOf" srcId="{963E1963-A329-4C6B-B8D0-DA9BF33AB39B}" destId="{797FE264-2A98-498B-907E-8E099A88FCEA}" srcOrd="0" destOrd="0" presId="urn:microsoft.com/office/officeart/2005/8/layout/orgChart1"/>
    <dgm:cxn modelId="{A8F0BB9A-9B8B-49BC-BD79-26BAE9CB2B0E}" type="presParOf" srcId="{797FE264-2A98-498B-907E-8E099A88FCEA}" destId="{68E290DF-2CDE-4151-81E9-4B1D1105D4E3}" srcOrd="0" destOrd="0" presId="urn:microsoft.com/office/officeart/2005/8/layout/orgChart1"/>
    <dgm:cxn modelId="{FCEC18EA-1F30-41E6-82A5-B4A883302F31}" type="presParOf" srcId="{797FE264-2A98-498B-907E-8E099A88FCEA}" destId="{BDE3C980-61F4-4757-93C8-4FE7621367F0}" srcOrd="1" destOrd="0" presId="urn:microsoft.com/office/officeart/2005/8/layout/orgChart1"/>
    <dgm:cxn modelId="{0F51DF2B-E279-42BB-A3E3-302C4B17E3C1}" type="presParOf" srcId="{963E1963-A329-4C6B-B8D0-DA9BF33AB39B}" destId="{7B9ABCE1-97CD-4723-A127-C1CB2F1C9410}" srcOrd="1" destOrd="0" presId="urn:microsoft.com/office/officeart/2005/8/layout/orgChart1"/>
    <dgm:cxn modelId="{F2375F2E-5D38-42F5-A792-5B56B852E2BF}" type="presParOf" srcId="{963E1963-A329-4C6B-B8D0-DA9BF33AB39B}" destId="{C4181946-1C27-40CE-9F59-F4B561361D94}" srcOrd="2" destOrd="0" presId="urn:microsoft.com/office/officeart/2005/8/layout/orgChart1"/>
    <dgm:cxn modelId="{C3B43EC9-8949-49CD-8387-BA457C01B550}" type="presParOf" srcId="{46481469-00E9-4E03-BDE0-4B71A24D8A12}" destId="{A2AD992A-053B-4D84-9424-7B8134D067C0}" srcOrd="8" destOrd="0" presId="urn:microsoft.com/office/officeart/2005/8/layout/orgChart1"/>
    <dgm:cxn modelId="{AB4E9549-E5CC-4028-8D59-4F3EA47072CB}" type="presParOf" srcId="{46481469-00E9-4E03-BDE0-4B71A24D8A12}" destId="{AA728C75-44BD-4E89-9A7B-EC2CD12B0F2D}" srcOrd="9" destOrd="0" presId="urn:microsoft.com/office/officeart/2005/8/layout/orgChart1"/>
    <dgm:cxn modelId="{8B145A0E-0001-4FAF-A20A-751CF4E32B88}" type="presParOf" srcId="{AA728C75-44BD-4E89-9A7B-EC2CD12B0F2D}" destId="{38E63B94-09AB-48D4-ACCC-81A73272C7BD}" srcOrd="0" destOrd="0" presId="urn:microsoft.com/office/officeart/2005/8/layout/orgChart1"/>
    <dgm:cxn modelId="{FB65E1AD-11D9-4AAE-B679-EE72E1E13542}" type="presParOf" srcId="{38E63B94-09AB-48D4-ACCC-81A73272C7BD}" destId="{0659F63A-FF71-489C-B199-61ACA51E37B6}" srcOrd="0" destOrd="0" presId="urn:microsoft.com/office/officeart/2005/8/layout/orgChart1"/>
    <dgm:cxn modelId="{39812670-E283-40B6-96C5-0D584EE4989B}" type="presParOf" srcId="{38E63B94-09AB-48D4-ACCC-81A73272C7BD}" destId="{E53520B5-0558-4483-8685-1FDA472CFAD4}" srcOrd="1" destOrd="0" presId="urn:microsoft.com/office/officeart/2005/8/layout/orgChart1"/>
    <dgm:cxn modelId="{DAADD979-2ED9-411E-B589-6CA778984D75}" type="presParOf" srcId="{AA728C75-44BD-4E89-9A7B-EC2CD12B0F2D}" destId="{137D89DB-0E55-4C66-AB10-9477D988F2D7}" srcOrd="1" destOrd="0" presId="urn:microsoft.com/office/officeart/2005/8/layout/orgChart1"/>
    <dgm:cxn modelId="{6875A292-405A-4CC9-9C21-50E74E089A71}" type="presParOf" srcId="{AA728C75-44BD-4E89-9A7B-EC2CD12B0F2D}" destId="{5A6D11C9-EDDB-43FD-B5B5-1163FBEE9AF3}" srcOrd="2" destOrd="0" presId="urn:microsoft.com/office/officeart/2005/8/layout/orgChart1"/>
    <dgm:cxn modelId="{4DD08A5C-4F83-431A-ACFD-4D86D8D4717F}" type="presParOf" srcId="{43611E6F-7089-4CAD-B024-BF6B636AD382}" destId="{FA08701A-2AF4-43B5-AB65-CCBF88D9F2F9}" srcOrd="2" destOrd="0" presId="urn:microsoft.com/office/officeart/2005/8/layout/orgChart1"/>
    <dgm:cxn modelId="{77FB272E-5B95-4087-B620-646F8B46DE7D}" type="presParOf" srcId="{BC67E93D-3B25-4C15-A8FC-F4C4EECB9655}" destId="{4C7887C9-0881-4FDA-ABAA-E76127A64B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992A-053B-4D84-9424-7B8134D067C0}">
      <dsp:nvSpPr>
        <dsp:cNvPr id="0" name=""/>
        <dsp:cNvSpPr/>
      </dsp:nvSpPr>
      <dsp:spPr>
        <a:xfrm>
          <a:off x="4006477" y="1308896"/>
          <a:ext cx="502881" cy="3953049"/>
        </a:xfrm>
        <a:custGeom>
          <a:avLst/>
          <a:gdLst/>
          <a:ahLst/>
          <a:cxnLst/>
          <a:rect l="0" t="0" r="0" b="0"/>
          <a:pathLst>
            <a:path>
              <a:moveTo>
                <a:pt x="0" y="0"/>
              </a:moveTo>
              <a:lnTo>
                <a:pt x="0" y="3953049"/>
              </a:lnTo>
              <a:lnTo>
                <a:pt x="502881" y="395304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A2161-CFDD-4C38-BC1F-230519548170}">
      <dsp:nvSpPr>
        <dsp:cNvPr id="0" name=""/>
        <dsp:cNvSpPr/>
      </dsp:nvSpPr>
      <dsp:spPr>
        <a:xfrm>
          <a:off x="4006477" y="1308896"/>
          <a:ext cx="502881" cy="3102544"/>
        </a:xfrm>
        <a:custGeom>
          <a:avLst/>
          <a:gdLst/>
          <a:ahLst/>
          <a:cxnLst/>
          <a:rect l="0" t="0" r="0" b="0"/>
          <a:pathLst>
            <a:path>
              <a:moveTo>
                <a:pt x="0" y="0"/>
              </a:moveTo>
              <a:lnTo>
                <a:pt x="0" y="3102544"/>
              </a:lnTo>
              <a:lnTo>
                <a:pt x="502881" y="310254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DC663-680F-421D-A13C-C72B1420195E}">
      <dsp:nvSpPr>
        <dsp:cNvPr id="0" name=""/>
        <dsp:cNvSpPr/>
      </dsp:nvSpPr>
      <dsp:spPr>
        <a:xfrm>
          <a:off x="4006477" y="1308896"/>
          <a:ext cx="502881" cy="2252040"/>
        </a:xfrm>
        <a:custGeom>
          <a:avLst/>
          <a:gdLst/>
          <a:ahLst/>
          <a:cxnLst/>
          <a:rect l="0" t="0" r="0" b="0"/>
          <a:pathLst>
            <a:path>
              <a:moveTo>
                <a:pt x="0" y="0"/>
              </a:moveTo>
              <a:lnTo>
                <a:pt x="0" y="2252040"/>
              </a:lnTo>
              <a:lnTo>
                <a:pt x="502881" y="225204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192FD-7233-4CE8-8472-A53D82131DBC}">
      <dsp:nvSpPr>
        <dsp:cNvPr id="0" name=""/>
        <dsp:cNvSpPr/>
      </dsp:nvSpPr>
      <dsp:spPr>
        <a:xfrm>
          <a:off x="4006477" y="1308896"/>
          <a:ext cx="502881" cy="1401535"/>
        </a:xfrm>
        <a:custGeom>
          <a:avLst/>
          <a:gdLst/>
          <a:ahLst/>
          <a:cxnLst/>
          <a:rect l="0" t="0" r="0" b="0"/>
          <a:pathLst>
            <a:path>
              <a:moveTo>
                <a:pt x="0" y="0"/>
              </a:moveTo>
              <a:lnTo>
                <a:pt x="0" y="1401535"/>
              </a:lnTo>
              <a:lnTo>
                <a:pt x="502881" y="140153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96756-1E18-4A22-89BD-30001B687673}">
      <dsp:nvSpPr>
        <dsp:cNvPr id="0" name=""/>
        <dsp:cNvSpPr/>
      </dsp:nvSpPr>
      <dsp:spPr>
        <a:xfrm>
          <a:off x="4006477" y="1308896"/>
          <a:ext cx="502881" cy="551031"/>
        </a:xfrm>
        <a:custGeom>
          <a:avLst/>
          <a:gdLst/>
          <a:ahLst/>
          <a:cxnLst/>
          <a:rect l="0" t="0" r="0" b="0"/>
          <a:pathLst>
            <a:path>
              <a:moveTo>
                <a:pt x="0" y="0"/>
              </a:moveTo>
              <a:lnTo>
                <a:pt x="0" y="551031"/>
              </a:lnTo>
              <a:lnTo>
                <a:pt x="502881" y="55103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9423C-BA5F-4F1F-84B6-9796CEE8A02A}">
      <dsp:nvSpPr>
        <dsp:cNvPr id="0" name=""/>
        <dsp:cNvSpPr/>
      </dsp:nvSpPr>
      <dsp:spPr>
        <a:xfrm>
          <a:off x="3835070" y="457212"/>
          <a:ext cx="1512424" cy="252737"/>
        </a:xfrm>
        <a:custGeom>
          <a:avLst/>
          <a:gdLst/>
          <a:ahLst/>
          <a:cxnLst/>
          <a:rect l="0" t="0" r="0" b="0"/>
          <a:pathLst>
            <a:path>
              <a:moveTo>
                <a:pt x="0" y="0"/>
              </a:moveTo>
              <a:lnTo>
                <a:pt x="0" y="126959"/>
              </a:lnTo>
              <a:lnTo>
                <a:pt x="1512424" y="126959"/>
              </a:lnTo>
              <a:lnTo>
                <a:pt x="1512424" y="25273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EB3E4-3D92-40B2-80C8-B304F8DEC829}">
      <dsp:nvSpPr>
        <dsp:cNvPr id="0" name=""/>
        <dsp:cNvSpPr/>
      </dsp:nvSpPr>
      <dsp:spPr>
        <a:xfrm>
          <a:off x="2734841" y="1308896"/>
          <a:ext cx="410894" cy="3102544"/>
        </a:xfrm>
        <a:custGeom>
          <a:avLst/>
          <a:gdLst/>
          <a:ahLst/>
          <a:cxnLst/>
          <a:rect l="0" t="0" r="0" b="0"/>
          <a:pathLst>
            <a:path>
              <a:moveTo>
                <a:pt x="410894" y="0"/>
              </a:moveTo>
              <a:lnTo>
                <a:pt x="410894" y="3102544"/>
              </a:lnTo>
              <a:lnTo>
                <a:pt x="0" y="310254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4309E-4C23-4F5E-A4E3-211036E55AE6}">
      <dsp:nvSpPr>
        <dsp:cNvPr id="0" name=""/>
        <dsp:cNvSpPr/>
      </dsp:nvSpPr>
      <dsp:spPr>
        <a:xfrm>
          <a:off x="2734841" y="1308896"/>
          <a:ext cx="410894" cy="2252040"/>
        </a:xfrm>
        <a:custGeom>
          <a:avLst/>
          <a:gdLst/>
          <a:ahLst/>
          <a:cxnLst/>
          <a:rect l="0" t="0" r="0" b="0"/>
          <a:pathLst>
            <a:path>
              <a:moveTo>
                <a:pt x="410894" y="0"/>
              </a:moveTo>
              <a:lnTo>
                <a:pt x="410894" y="2252040"/>
              </a:lnTo>
              <a:lnTo>
                <a:pt x="0" y="225204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36BB0-3EFC-4F62-949D-6674D777C2BE}">
      <dsp:nvSpPr>
        <dsp:cNvPr id="0" name=""/>
        <dsp:cNvSpPr/>
      </dsp:nvSpPr>
      <dsp:spPr>
        <a:xfrm>
          <a:off x="2734841" y="1308896"/>
          <a:ext cx="410894" cy="1401535"/>
        </a:xfrm>
        <a:custGeom>
          <a:avLst/>
          <a:gdLst/>
          <a:ahLst/>
          <a:cxnLst/>
          <a:rect l="0" t="0" r="0" b="0"/>
          <a:pathLst>
            <a:path>
              <a:moveTo>
                <a:pt x="410894" y="0"/>
              </a:moveTo>
              <a:lnTo>
                <a:pt x="410894" y="1401535"/>
              </a:lnTo>
              <a:lnTo>
                <a:pt x="0" y="140153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1E62C-6BE8-44F3-AD57-D3E957666964}">
      <dsp:nvSpPr>
        <dsp:cNvPr id="0" name=""/>
        <dsp:cNvSpPr/>
      </dsp:nvSpPr>
      <dsp:spPr>
        <a:xfrm>
          <a:off x="2734841" y="1308896"/>
          <a:ext cx="410894" cy="551031"/>
        </a:xfrm>
        <a:custGeom>
          <a:avLst/>
          <a:gdLst/>
          <a:ahLst/>
          <a:cxnLst/>
          <a:rect l="0" t="0" r="0" b="0"/>
          <a:pathLst>
            <a:path>
              <a:moveTo>
                <a:pt x="410894" y="0"/>
              </a:moveTo>
              <a:lnTo>
                <a:pt x="410894" y="551031"/>
              </a:lnTo>
              <a:lnTo>
                <a:pt x="0" y="55103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7E08B-DE2E-45C3-A427-C949DC878D0E}">
      <dsp:nvSpPr>
        <dsp:cNvPr id="0" name=""/>
        <dsp:cNvSpPr/>
      </dsp:nvSpPr>
      <dsp:spPr>
        <a:xfrm>
          <a:off x="2050017" y="457212"/>
          <a:ext cx="1785053" cy="252737"/>
        </a:xfrm>
        <a:custGeom>
          <a:avLst/>
          <a:gdLst/>
          <a:ahLst/>
          <a:cxnLst/>
          <a:rect l="0" t="0" r="0" b="0"/>
          <a:pathLst>
            <a:path>
              <a:moveTo>
                <a:pt x="1785053" y="0"/>
              </a:moveTo>
              <a:lnTo>
                <a:pt x="1785053" y="126959"/>
              </a:lnTo>
              <a:lnTo>
                <a:pt x="0" y="126959"/>
              </a:lnTo>
              <a:lnTo>
                <a:pt x="0" y="25273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98CDA-2847-4DDB-BD57-59BAB6249C87}">
      <dsp:nvSpPr>
        <dsp:cNvPr id="0" name=""/>
        <dsp:cNvSpPr/>
      </dsp:nvSpPr>
      <dsp:spPr>
        <a:xfrm>
          <a:off x="1143002" y="0"/>
          <a:ext cx="5384137" cy="457212"/>
        </a:xfrm>
        <a:prstGeom prst="rect">
          <a:avLst/>
        </a:prstGeom>
        <a:solidFill>
          <a:schemeClr val="bg1"/>
        </a:solidFill>
        <a:ln w="15875" cap="rnd"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0" i="0" u="none" strike="noStrike" kern="1200" cap="none" normalizeH="0" baseline="0" dirty="0" smtClean="0">
              <a:ln>
                <a:noFill/>
              </a:ln>
              <a:solidFill>
                <a:schemeClr val="tx1"/>
              </a:solidFill>
              <a:effectLst/>
              <a:cs typeface="Arial" pitchFamily="34" charset="0"/>
            </a:rPr>
            <a:t>مكونات الحاسب</a:t>
          </a:r>
          <a:r>
            <a:rPr kumimoji="0" lang="ar-SA" sz="2400" b="0" i="0" u="none" strike="noStrike" kern="1200" cap="none" normalizeH="0" baseline="0" dirty="0" smtClean="0">
              <a:ln>
                <a:noFill/>
              </a:ln>
              <a:solidFill>
                <a:schemeClr val="tx1"/>
              </a:solidFill>
              <a:effectLst/>
              <a:cs typeface="Arial" pitchFamily="34" charset="0"/>
            </a:rPr>
            <a:t> الآلي</a:t>
          </a:r>
          <a:endParaRPr kumimoji="0" lang="en-US" sz="2400" b="0" i="0" u="none" strike="noStrike" kern="1200" cap="none" normalizeH="0" baseline="0" dirty="0" smtClean="0">
            <a:ln>
              <a:noFill/>
            </a:ln>
            <a:solidFill>
              <a:schemeClr val="tx1"/>
            </a:solidFill>
            <a:effectLst/>
            <a:cs typeface="Arial" pitchFamily="34" charset="0"/>
          </a:endParaRPr>
        </a:p>
      </dsp:txBody>
      <dsp:txXfrm>
        <a:off x="1143002" y="0"/>
        <a:ext cx="5384137" cy="457212"/>
      </dsp:txXfrm>
    </dsp:sp>
    <dsp:sp modelId="{7C16FC8D-44F1-490E-89D8-866CD61151D8}">
      <dsp:nvSpPr>
        <dsp:cNvPr id="0" name=""/>
        <dsp:cNvSpPr/>
      </dsp:nvSpPr>
      <dsp:spPr>
        <a:xfrm>
          <a:off x="680369" y="709950"/>
          <a:ext cx="2739295" cy="598946"/>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noFill/>
              </a:ln>
              <a:solidFill>
                <a:schemeClr val="tx1"/>
              </a:solidFill>
              <a:effectLst/>
              <a:cs typeface="Arial" pitchFamily="34" charset="0"/>
            </a:rPr>
            <a:t>البرامج</a:t>
          </a:r>
          <a:endParaRPr kumimoji="0" lang="en-US" sz="1900" b="0" i="0" u="none" strike="noStrike" kern="1200" cap="none" normalizeH="0" baseline="0" dirty="0" smtClean="0">
            <a:ln>
              <a:noFill/>
            </a:ln>
            <a:solidFill>
              <a:schemeClr val="tx1"/>
            </a:solidFill>
            <a:effectLst/>
            <a:cs typeface="Arial" pitchFamily="34" charset="0"/>
          </a:endParaRPr>
        </a:p>
      </dsp:txBody>
      <dsp:txXfrm>
        <a:off x="680369" y="709950"/>
        <a:ext cx="2739295" cy="598946"/>
      </dsp:txXfrm>
    </dsp:sp>
    <dsp:sp modelId="{BA0D710E-2B71-4865-8975-BDD8954104A4}">
      <dsp:nvSpPr>
        <dsp:cNvPr id="0" name=""/>
        <dsp:cNvSpPr/>
      </dsp:nvSpPr>
      <dsp:spPr>
        <a:xfrm>
          <a:off x="1536947" y="1560454"/>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أنظمة التشغيل</a:t>
          </a:r>
          <a:endParaRPr kumimoji="0" lang="en-US" sz="1900" b="0" i="0" u="none" strike="noStrike" kern="1200" cap="none" normalizeH="0" baseline="0" smtClean="0">
            <a:ln>
              <a:noFill/>
            </a:ln>
            <a:solidFill>
              <a:schemeClr val="tx1"/>
            </a:solidFill>
            <a:effectLst/>
            <a:cs typeface="Arial" pitchFamily="34" charset="0"/>
          </a:endParaRPr>
        </a:p>
      </dsp:txBody>
      <dsp:txXfrm>
        <a:off x="1536947" y="1560454"/>
        <a:ext cx="1197893" cy="598946"/>
      </dsp:txXfrm>
    </dsp:sp>
    <dsp:sp modelId="{A2168CD6-D8C1-4F8F-A291-A937BD161A7F}">
      <dsp:nvSpPr>
        <dsp:cNvPr id="0" name=""/>
        <dsp:cNvSpPr/>
      </dsp:nvSpPr>
      <dsp:spPr>
        <a:xfrm>
          <a:off x="1536947" y="2410959"/>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البرامج التطبيقية</a:t>
          </a:r>
          <a:endParaRPr kumimoji="0" lang="en-US" sz="1900" b="0" i="0" u="none" strike="noStrike" kern="1200" cap="none" normalizeH="0" baseline="0" smtClean="0">
            <a:ln>
              <a:noFill/>
            </a:ln>
            <a:solidFill>
              <a:schemeClr val="tx1"/>
            </a:solidFill>
            <a:effectLst/>
            <a:cs typeface="Arial" pitchFamily="34" charset="0"/>
          </a:endParaRPr>
        </a:p>
      </dsp:txBody>
      <dsp:txXfrm>
        <a:off x="1536947" y="2410959"/>
        <a:ext cx="1197893" cy="598946"/>
      </dsp:txXfrm>
    </dsp:sp>
    <dsp:sp modelId="{81F49FB5-2316-4A72-947D-51945AFCDA25}">
      <dsp:nvSpPr>
        <dsp:cNvPr id="0" name=""/>
        <dsp:cNvSpPr/>
      </dsp:nvSpPr>
      <dsp:spPr>
        <a:xfrm>
          <a:off x="1536947" y="3261463"/>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لغات البرمجة</a:t>
          </a:r>
          <a:endParaRPr kumimoji="0" lang="en-US" sz="1900" b="0" i="0" u="none" strike="noStrike" kern="1200" cap="none" normalizeH="0" baseline="0" smtClean="0">
            <a:ln>
              <a:noFill/>
            </a:ln>
            <a:solidFill>
              <a:schemeClr val="tx1"/>
            </a:solidFill>
            <a:effectLst/>
            <a:cs typeface="Arial" pitchFamily="34" charset="0"/>
          </a:endParaRPr>
        </a:p>
      </dsp:txBody>
      <dsp:txXfrm>
        <a:off x="1536947" y="3261463"/>
        <a:ext cx="1197893" cy="598946"/>
      </dsp:txXfrm>
    </dsp:sp>
    <dsp:sp modelId="{8956779E-6872-4D86-BFEF-4C9CD91B6F12}">
      <dsp:nvSpPr>
        <dsp:cNvPr id="0" name=""/>
        <dsp:cNvSpPr/>
      </dsp:nvSpPr>
      <dsp:spPr>
        <a:xfrm>
          <a:off x="1536947" y="4111968"/>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البرامج المساعدة</a:t>
          </a:r>
          <a:endParaRPr kumimoji="0" lang="en-US" sz="1900" b="0" i="0" u="none" strike="noStrike" kern="1200" cap="none" normalizeH="0" baseline="0" smtClean="0">
            <a:ln>
              <a:noFill/>
            </a:ln>
            <a:solidFill>
              <a:schemeClr val="tx1"/>
            </a:solidFill>
            <a:effectLst/>
            <a:cs typeface="Arial" pitchFamily="34" charset="0"/>
          </a:endParaRPr>
        </a:p>
      </dsp:txBody>
      <dsp:txXfrm>
        <a:off x="1536947" y="4111968"/>
        <a:ext cx="1197893" cy="598946"/>
      </dsp:txXfrm>
    </dsp:sp>
    <dsp:sp modelId="{FC771218-FE21-4EE6-B521-745738DA0B8E}">
      <dsp:nvSpPr>
        <dsp:cNvPr id="0" name=""/>
        <dsp:cNvSpPr/>
      </dsp:nvSpPr>
      <dsp:spPr>
        <a:xfrm>
          <a:off x="3671222" y="709950"/>
          <a:ext cx="3352545" cy="598946"/>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noFill/>
              </a:ln>
              <a:solidFill>
                <a:schemeClr val="tx1"/>
              </a:solidFill>
              <a:effectLst/>
              <a:cs typeface="Arial" pitchFamily="34" charset="0"/>
            </a:rPr>
            <a:t>الأجهزة</a:t>
          </a:r>
          <a:endParaRPr kumimoji="0" lang="en-US" sz="1900" b="0" i="0" u="none" strike="noStrike" kern="1200" cap="none" normalizeH="0" baseline="0" dirty="0" smtClean="0">
            <a:ln>
              <a:noFill/>
            </a:ln>
            <a:solidFill>
              <a:schemeClr val="tx1"/>
            </a:solidFill>
            <a:effectLst/>
            <a:cs typeface="Arial" pitchFamily="34" charset="0"/>
          </a:endParaRPr>
        </a:p>
      </dsp:txBody>
      <dsp:txXfrm>
        <a:off x="3671222" y="709950"/>
        <a:ext cx="3352545" cy="598946"/>
      </dsp:txXfrm>
    </dsp:sp>
    <dsp:sp modelId="{144CC70D-1848-4CD5-B0C7-2C2BE096DD22}">
      <dsp:nvSpPr>
        <dsp:cNvPr id="0" name=""/>
        <dsp:cNvSpPr/>
      </dsp:nvSpPr>
      <dsp:spPr>
        <a:xfrm>
          <a:off x="4509359" y="1560454"/>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noFill/>
              </a:ln>
              <a:solidFill>
                <a:schemeClr val="tx1"/>
              </a:solidFill>
              <a:effectLst/>
              <a:cs typeface="Arial" pitchFamily="34" charset="0"/>
            </a:rPr>
            <a:t>وحدة المعالجة</a:t>
          </a:r>
          <a:endParaRPr kumimoji="0" lang="en-US" sz="1900" b="0" i="0" u="none" strike="noStrike" kern="1200" cap="none" normalizeH="0" baseline="0" dirty="0" smtClean="0">
            <a:ln>
              <a:noFill/>
            </a:ln>
            <a:solidFill>
              <a:schemeClr val="tx1"/>
            </a:solidFill>
            <a:effectLst/>
            <a:cs typeface="Arial" pitchFamily="34" charset="0"/>
          </a:endParaRPr>
        </a:p>
      </dsp:txBody>
      <dsp:txXfrm>
        <a:off x="4509359" y="1560454"/>
        <a:ext cx="1197893" cy="598946"/>
      </dsp:txXfrm>
    </dsp:sp>
    <dsp:sp modelId="{3D19F40A-A905-483F-893A-3AED269DBBBE}">
      <dsp:nvSpPr>
        <dsp:cNvPr id="0" name=""/>
        <dsp:cNvSpPr/>
      </dsp:nvSpPr>
      <dsp:spPr>
        <a:xfrm>
          <a:off x="4509359" y="2410959"/>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وحدة الذاكرة</a:t>
          </a:r>
          <a:endParaRPr kumimoji="0" lang="en-US" sz="1900" b="0" i="0" u="none" strike="noStrike" kern="1200" cap="none" normalizeH="0" baseline="0" smtClean="0">
            <a:ln>
              <a:noFill/>
            </a:ln>
            <a:solidFill>
              <a:schemeClr val="tx1"/>
            </a:solidFill>
            <a:effectLst/>
            <a:cs typeface="Arial" pitchFamily="34" charset="0"/>
          </a:endParaRPr>
        </a:p>
      </dsp:txBody>
      <dsp:txXfrm>
        <a:off x="4509359" y="2410959"/>
        <a:ext cx="1197893" cy="598946"/>
      </dsp:txXfrm>
    </dsp:sp>
    <dsp:sp modelId="{87D63F17-5BA2-4F6D-ADFB-C7B4EDB1FD77}">
      <dsp:nvSpPr>
        <dsp:cNvPr id="0" name=""/>
        <dsp:cNvSpPr/>
      </dsp:nvSpPr>
      <dsp:spPr>
        <a:xfrm>
          <a:off x="4509359" y="3261463"/>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وسائط التخزين</a:t>
          </a:r>
          <a:endParaRPr kumimoji="0" lang="en-US" sz="1900" b="0" i="0" u="none" strike="noStrike" kern="1200" cap="none" normalizeH="0" baseline="0" smtClean="0">
            <a:ln>
              <a:noFill/>
            </a:ln>
            <a:solidFill>
              <a:schemeClr val="tx1"/>
            </a:solidFill>
            <a:effectLst/>
            <a:cs typeface="Arial" pitchFamily="34" charset="0"/>
          </a:endParaRPr>
        </a:p>
      </dsp:txBody>
      <dsp:txXfrm>
        <a:off x="4509359" y="3261463"/>
        <a:ext cx="1197893" cy="598946"/>
      </dsp:txXfrm>
    </dsp:sp>
    <dsp:sp modelId="{68E290DF-2CDE-4151-81E9-4B1D1105D4E3}">
      <dsp:nvSpPr>
        <dsp:cNvPr id="0" name=""/>
        <dsp:cNvSpPr/>
      </dsp:nvSpPr>
      <dsp:spPr>
        <a:xfrm>
          <a:off x="4509359" y="4111968"/>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noFill/>
              </a:ln>
              <a:solidFill>
                <a:schemeClr val="tx1"/>
              </a:solidFill>
              <a:effectLst/>
              <a:cs typeface="Arial" pitchFamily="34" charset="0"/>
            </a:rPr>
            <a:t>وحدات الإدخال</a:t>
          </a:r>
          <a:endParaRPr kumimoji="0" lang="en-US" sz="1900" b="0" i="0" u="none" strike="noStrike" kern="1200" cap="none" normalizeH="0" baseline="0" dirty="0" smtClean="0">
            <a:ln>
              <a:noFill/>
            </a:ln>
            <a:solidFill>
              <a:schemeClr val="tx1"/>
            </a:solidFill>
            <a:effectLst/>
            <a:cs typeface="Arial" pitchFamily="34" charset="0"/>
          </a:endParaRPr>
        </a:p>
      </dsp:txBody>
      <dsp:txXfrm>
        <a:off x="4509359" y="4111968"/>
        <a:ext cx="1197893" cy="598946"/>
      </dsp:txXfrm>
    </dsp:sp>
    <dsp:sp modelId="{0659F63A-FF71-489C-B199-61ACA51E37B6}">
      <dsp:nvSpPr>
        <dsp:cNvPr id="0" name=""/>
        <dsp:cNvSpPr/>
      </dsp:nvSpPr>
      <dsp:spPr>
        <a:xfrm>
          <a:off x="4509359" y="4962472"/>
          <a:ext cx="1197893" cy="59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noFill/>
              </a:ln>
              <a:solidFill>
                <a:schemeClr val="tx1"/>
              </a:solidFill>
              <a:effectLst/>
              <a:cs typeface="Arial" pitchFamily="34" charset="0"/>
            </a:rPr>
            <a:t>وحدات الإخراج</a:t>
          </a:r>
          <a:endParaRPr kumimoji="0" lang="en-US" sz="1900" b="0" i="0" u="none" strike="noStrike" kern="1200" cap="none" normalizeH="0" baseline="0" smtClean="0">
            <a:ln>
              <a:noFill/>
            </a:ln>
            <a:solidFill>
              <a:schemeClr val="tx1"/>
            </a:solidFill>
            <a:effectLst/>
            <a:cs typeface="Arial" pitchFamily="34" charset="0"/>
          </a:endParaRPr>
        </a:p>
      </dsp:txBody>
      <dsp:txXfrm>
        <a:off x="4509359" y="4962472"/>
        <a:ext cx="1197893" cy="5989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A31FDF-6760-48A2-814F-9487409463B9}" type="datetimeFigureOut">
              <a:rPr lang="ar-SA" smtClean="0"/>
              <a:pPr/>
              <a:t>07/01/1438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3520C1-D08B-4AC8-B700-83DC1003F62F}" type="slidenum">
              <a:rPr lang="ar-SA" smtClean="0"/>
              <a:pPr/>
              <a:t>‹#›</a:t>
            </a:fld>
            <a:endParaRPr lang="ar-SA"/>
          </a:p>
        </p:txBody>
      </p:sp>
    </p:spTree>
    <p:extLst>
      <p:ext uri="{BB962C8B-B14F-4D97-AF65-F5344CB8AC3E}">
        <p14:creationId xmlns:p14="http://schemas.microsoft.com/office/powerpoint/2010/main" val="935186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805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783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pPr/>
              <a:t>17</a:t>
            </a:fld>
            <a:endParaRPr lang="ar-SA"/>
          </a:p>
        </p:txBody>
      </p:sp>
    </p:spTree>
    <p:extLst>
      <p:ext uri="{BB962C8B-B14F-4D97-AF65-F5344CB8AC3E}">
        <p14:creationId xmlns:p14="http://schemas.microsoft.com/office/powerpoint/2010/main" val="5333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pPr/>
              <a:t>19</a:t>
            </a:fld>
            <a:endParaRPr lang="ar-SA"/>
          </a:p>
        </p:txBody>
      </p:sp>
    </p:spTree>
    <p:extLst>
      <p:ext uri="{BB962C8B-B14F-4D97-AF65-F5344CB8AC3E}">
        <p14:creationId xmlns:p14="http://schemas.microsoft.com/office/powerpoint/2010/main" val="234757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E342D5-A479-4566-BA44-41E18963779D}"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84275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DD648-840E-47AE-B7EA-6694C1EABC82}"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991799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DD648-840E-47AE-B7EA-6694C1EABC82}"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171A57-4230-4BC4-A7AE-44E1EF167FAA}" type="slidenum">
              <a:rPr lang="ar-SA" smtClean="0"/>
              <a:pPr/>
              <a:t>‹#›</a:t>
            </a:fld>
            <a:endParaRPr lang="ar-S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33625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8DD648-840E-47AE-B7EA-6694C1EABC82}"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7926910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8DD648-840E-47AE-B7EA-6694C1EABC82}"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171A57-4230-4BC4-A7AE-44E1EF167FAA}" type="slidenum">
              <a:rPr lang="ar-SA" smtClean="0"/>
              <a:pPr/>
              <a:t>‹#›</a:t>
            </a:fld>
            <a:endParaRPr lang="ar-S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69276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8DD648-840E-47AE-B7EA-6694C1EABC82}"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238199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3B07D-123E-4858-ACC1-C62D32D3C59B}"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476781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E3E29-598C-4ED6-B3FE-0FF0A626B475}"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97740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65521-DADC-47FA-8A92-C6CFAAC3E358}"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52647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9FA95-556E-4684-9E91-71D892686116}" type="datetime1">
              <a:rPr lang="ar-SA" smtClean="0"/>
              <a:pPr/>
              <a:t>07/01/1438</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4124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15FA27-758F-497F-8DA3-5A2FE963E964}"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45345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05DC63-D626-43F0-AF46-FD6AA735474A}" type="datetime1">
              <a:rPr lang="ar-SA" smtClean="0"/>
              <a:pPr/>
              <a:t>07/01/1438</a:t>
            </a:fld>
            <a:endParaRPr lang="ar-SA"/>
          </a:p>
        </p:txBody>
      </p:sp>
      <p:sp>
        <p:nvSpPr>
          <p:cNvPr id="8" name="Footer Placeholder 7"/>
          <p:cNvSpPr>
            <a:spLocks noGrp="1"/>
          </p:cNvSpPr>
          <p:nvPr>
            <p:ph type="ftr" sz="quarter" idx="11"/>
          </p:nvPr>
        </p:nvSpPr>
        <p:spPr/>
        <p:txBody>
          <a:bodyPr/>
          <a:lstStyle/>
          <a:p>
            <a:endParaRPr lang="ar-S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3937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8734FE-8CF7-4C70-8B38-D7C9AD362BF6}" type="datetime1">
              <a:rPr lang="ar-SA" smtClean="0"/>
              <a:pPr/>
              <a:t>07/01/1438</a:t>
            </a:fld>
            <a:endParaRPr lang="ar-SA"/>
          </a:p>
        </p:txBody>
      </p:sp>
      <p:sp>
        <p:nvSpPr>
          <p:cNvPr id="4" name="Footer Placeholder 3"/>
          <p:cNvSpPr>
            <a:spLocks noGrp="1"/>
          </p:cNvSpPr>
          <p:nvPr>
            <p:ph type="ftr" sz="quarter" idx="11"/>
          </p:nvPr>
        </p:nvSpPr>
        <p:spPr/>
        <p:txBody>
          <a:bodyPr/>
          <a:lstStyle/>
          <a:p>
            <a:endParaRPr lang="ar-S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43878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A1916-953D-4846-9308-D17FAF9CDCD0}" type="datetime1">
              <a:rPr lang="ar-SA" smtClean="0"/>
              <a:pPr/>
              <a:t>07/01/1438</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1946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489B1-08D4-420B-99E9-6AC64F557DA1}"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133601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690AA-744F-4567-A69E-541B06CF36CD}" type="datetime1">
              <a:rPr lang="ar-SA" smtClean="0"/>
              <a:pPr/>
              <a:t>07/01/1438</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171A57-4230-4BC4-A7AE-44E1EF167FAA}" type="slidenum">
              <a:rPr lang="ar-SA" smtClean="0"/>
              <a:pPr/>
              <a:t>‹#›</a:t>
            </a:fld>
            <a:endParaRPr lang="ar-SA"/>
          </a:p>
        </p:txBody>
      </p:sp>
    </p:spTree>
    <p:extLst>
      <p:ext uri="{BB962C8B-B14F-4D97-AF65-F5344CB8AC3E}">
        <p14:creationId xmlns:p14="http://schemas.microsoft.com/office/powerpoint/2010/main" val="371525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F8DD648-840E-47AE-B7EA-6694C1EABC82}" type="datetime1">
              <a:rPr lang="ar-SA" smtClean="0"/>
              <a:pPr/>
              <a:t>07/01/1438</a:t>
            </a:fld>
            <a:endParaRPr lang="ar-S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171A57-4230-4BC4-A7AE-44E1EF167FAA}" type="slidenum">
              <a:rPr lang="ar-SA" smtClean="0"/>
              <a:pPr/>
              <a:t>‹#›</a:t>
            </a:fld>
            <a:endParaRPr lang="ar-SA"/>
          </a:p>
        </p:txBody>
      </p:sp>
    </p:spTree>
    <p:extLst>
      <p:ext uri="{BB962C8B-B14F-4D97-AF65-F5344CB8AC3E}">
        <p14:creationId xmlns:p14="http://schemas.microsoft.com/office/powerpoint/2010/main" val="17997235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381000"/>
            <a:ext cx="6858000" cy="1894362"/>
          </a:xfrm>
        </p:spPr>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000" dirty="0" smtClean="0">
                <a:cs typeface="Led Italic Font" pitchFamily="2" charset="-78"/>
              </a:rPr>
              <a:t>تطبيقات </a:t>
            </a:r>
            <a:r>
              <a:rPr lang="ar-SA" sz="4000" dirty="0">
                <a:cs typeface="Led Italic Font" pitchFamily="2" charset="-78"/>
              </a:rPr>
              <a:t>على الحاسب </a:t>
            </a:r>
            <a:r>
              <a:rPr lang="ar-SA" sz="4000" dirty="0" smtClean="0">
                <a:cs typeface="Led Italic Font" pitchFamily="2" charset="-78"/>
              </a:rPr>
              <a:t>الشخصي</a:t>
            </a:r>
            <a:endParaRPr lang="en-US" sz="4000" dirty="0">
              <a:cs typeface="Led Italic Font" pitchFamily="2" charset="-78"/>
            </a:endParaRPr>
          </a:p>
        </p:txBody>
      </p:sp>
      <p:sp>
        <p:nvSpPr>
          <p:cNvPr id="3" name="Subtitle 2"/>
          <p:cNvSpPr>
            <a:spLocks noGrp="1"/>
          </p:cNvSpPr>
          <p:nvPr>
            <p:ph type="subTitle" idx="1"/>
          </p:nvPr>
        </p:nvSpPr>
        <p:spPr>
          <a:xfrm>
            <a:off x="2362200" y="2438400"/>
            <a:ext cx="6172200" cy="2133600"/>
          </a:xfrm>
        </p:spPr>
        <p:txBody>
          <a:bodyPr>
            <a:noAutofit/>
          </a:bodyPr>
          <a:lstStyle/>
          <a:p>
            <a:pPr algn="ctr"/>
            <a:r>
              <a:rPr lang="ar-SA" sz="2800" dirty="0">
                <a:cs typeface="Led Italic Font" pitchFamily="2" charset="-78"/>
              </a:rPr>
              <a:t>1103 حال</a:t>
            </a:r>
            <a:endParaRPr lang="ar-SA" sz="2800" dirty="0"/>
          </a:p>
          <a:p>
            <a:pPr algn="ctr"/>
            <a:endParaRPr lang="ar-SA" sz="2800" dirty="0" smtClean="0"/>
          </a:p>
          <a:p>
            <a:pPr algn="ctr"/>
            <a:r>
              <a:rPr lang="ar-SA" sz="2800" dirty="0" smtClean="0"/>
              <a:t>المحاضرة الاولى</a:t>
            </a:r>
            <a:endParaRPr lang="ar-SA" sz="2800" dirty="0"/>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lide Number Placeholder 4"/>
          <p:cNvSpPr>
            <a:spLocks noGrp="1"/>
          </p:cNvSpPr>
          <p:nvPr>
            <p:ph type="sldNum" sz="quarter" idx="12"/>
          </p:nvPr>
        </p:nvSpPr>
        <p:spPr bwMode="auto">
          <a:noFill/>
          <a:ln>
            <a:miter lim="800000"/>
            <a:headEnd/>
            <a:tailEnd/>
          </a:ln>
        </p:spPr>
        <p:txBody>
          <a:bodyPr/>
          <a:lstStyle/>
          <a:p>
            <a:fld id="{F930CE95-7FFC-4FE7-890A-77E28554D258}" type="slidenum">
              <a:rPr lang="ar-SA" smtClean="0"/>
              <a:pPr/>
              <a:t>10</a:t>
            </a:fld>
            <a:endParaRPr lang="en-US" smtClean="0"/>
          </a:p>
        </p:txBody>
      </p:sp>
      <p:graphicFrame>
        <p:nvGraphicFramePr>
          <p:cNvPr id="2" name="Diagram 1"/>
          <p:cNvGraphicFramePr/>
          <p:nvPr>
            <p:extLst>
              <p:ext uri="{D42A27DB-BD31-4B8C-83A1-F6EECF244321}">
                <p14:modId xmlns:p14="http://schemas.microsoft.com/office/powerpoint/2010/main" val="1325536559"/>
              </p:ext>
            </p:extLst>
          </p:nvPr>
        </p:nvGraphicFramePr>
        <p:xfrm>
          <a:off x="685800" y="762000"/>
          <a:ext cx="7704138"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noFill/>
          <a:ln>
            <a:miter lim="800000"/>
            <a:headEnd/>
            <a:tailEnd/>
          </a:ln>
        </p:spPr>
        <p:txBody>
          <a:bodyPr/>
          <a:lstStyle/>
          <a:p>
            <a:fld id="{BFC38615-7A80-4BE6-ACE2-127B529A2638}" type="slidenum">
              <a:rPr lang="ar-SA" smtClean="0"/>
              <a:pPr/>
              <a:t>11</a:t>
            </a:fld>
            <a:endParaRPr lang="en-US" smtClean="0"/>
          </a:p>
        </p:txBody>
      </p:sp>
      <p:sp>
        <p:nvSpPr>
          <p:cNvPr id="20484" name="Content Placeholder 5"/>
          <p:cNvSpPr>
            <a:spLocks noGrp="1"/>
          </p:cNvSpPr>
          <p:nvPr>
            <p:ph idx="4294967295"/>
          </p:nvPr>
        </p:nvSpPr>
        <p:spPr>
          <a:xfrm>
            <a:off x="0" y="1752600"/>
            <a:ext cx="9144000" cy="4525963"/>
          </a:xfrm>
        </p:spPr>
        <p:txBody>
          <a:bodyPr>
            <a:noAutofit/>
          </a:bodyPr>
          <a:lstStyle/>
          <a:p>
            <a:pPr algn="r" rtl="1">
              <a:buFont typeface="Wingdings" pitchFamily="2" charset="2"/>
              <a:buChar char="v"/>
            </a:pPr>
            <a:r>
              <a:rPr lang="ar-SA" sz="2800" b="1" dirty="0" smtClean="0">
                <a:solidFill>
                  <a:schemeClr val="tx1">
                    <a:lumMod val="95000"/>
                    <a:lumOff val="5000"/>
                  </a:schemeClr>
                </a:solidFill>
                <a:latin typeface="Lucida Sans Unicode" pitchFamily="34" charset="0"/>
                <a:cs typeface="Arial" pitchFamily="34" charset="0"/>
              </a:rPr>
              <a:t>الأجهزه </a:t>
            </a:r>
            <a:r>
              <a:rPr lang="en-US" sz="2800" b="1" dirty="0">
                <a:solidFill>
                  <a:schemeClr val="tx1">
                    <a:lumMod val="95000"/>
                    <a:lumOff val="5000"/>
                  </a:schemeClr>
                </a:solidFill>
                <a:latin typeface="Lucida Sans Unicode" pitchFamily="34" charset="0"/>
                <a:cs typeface="Arial" pitchFamily="34" charset="0"/>
              </a:rPr>
              <a:t>Hardware </a:t>
            </a:r>
            <a:endParaRPr lang="ar-SA" sz="2800" dirty="0" smtClean="0">
              <a:solidFill>
                <a:schemeClr val="tx1">
                  <a:lumMod val="95000"/>
                  <a:lumOff val="5000"/>
                </a:schemeClr>
              </a:solidFill>
              <a:latin typeface="Lucida Sans Unicode" pitchFamily="34" charset="0"/>
              <a:cs typeface="Arial" pitchFamily="34" charset="0"/>
            </a:endParaRPr>
          </a:p>
          <a:p>
            <a:pPr lvl="3" algn="r" rtl="1"/>
            <a:r>
              <a:rPr lang="ar-SA" sz="2400" dirty="0" smtClean="0">
                <a:solidFill>
                  <a:schemeClr val="tx1">
                    <a:lumMod val="95000"/>
                    <a:lumOff val="5000"/>
                  </a:schemeClr>
                </a:solidFill>
                <a:latin typeface="Lucida Sans Unicode" pitchFamily="34" charset="0"/>
                <a:cs typeface="Arial" pitchFamily="34" charset="0"/>
              </a:rPr>
              <a:t>كلمة الأجهزة تستخدم للدلالة على أي قطعة يمكن لمسها باليد في الحاسب</a:t>
            </a:r>
          </a:p>
          <a:p>
            <a:pPr lvl="3" algn="r" rtl="1"/>
            <a:r>
              <a:rPr lang="ar-SA" sz="2400" dirty="0" smtClean="0">
                <a:solidFill>
                  <a:schemeClr val="tx1">
                    <a:lumMod val="95000"/>
                    <a:lumOff val="5000"/>
                  </a:schemeClr>
                </a:solidFill>
                <a:latin typeface="Lucida Sans Unicode" pitchFamily="34" charset="0"/>
                <a:cs typeface="Arial" pitchFamily="34" charset="0"/>
              </a:rPr>
              <a:t>تشمل الأجزاء المعدنية أو البلاستيكية أو الزجاجية أو الأسلاك </a:t>
            </a:r>
          </a:p>
          <a:p>
            <a:pPr lvl="3" algn="r" rtl="1"/>
            <a:r>
              <a:rPr lang="ar-SA" sz="2400" dirty="0" smtClean="0">
                <a:solidFill>
                  <a:schemeClr val="tx1">
                    <a:lumMod val="95000"/>
                    <a:lumOff val="5000"/>
                  </a:schemeClr>
                </a:solidFill>
                <a:latin typeface="Lucida Sans Unicode" pitchFamily="34" charset="0"/>
                <a:cs typeface="Arial" pitchFamily="34" charset="0"/>
              </a:rPr>
              <a:t>تعتبر كل مكونات الحاسب من وحدات الإدخال </a:t>
            </a:r>
            <a:r>
              <a:rPr lang="ar-SA" sz="2400" dirty="0" err="1" smtClean="0">
                <a:solidFill>
                  <a:schemeClr val="tx1">
                    <a:lumMod val="95000"/>
                    <a:lumOff val="5000"/>
                  </a:schemeClr>
                </a:solidFill>
                <a:latin typeface="Lucida Sans Unicode" pitchFamily="34" charset="0"/>
                <a:cs typeface="Arial" pitchFamily="34" charset="0"/>
              </a:rPr>
              <a:t>و</a:t>
            </a:r>
            <a:r>
              <a:rPr lang="ar-SA" sz="2400" dirty="0" smtClean="0">
                <a:solidFill>
                  <a:schemeClr val="tx1">
                    <a:lumMod val="95000"/>
                    <a:lumOff val="5000"/>
                  </a:schemeClr>
                </a:solidFill>
                <a:latin typeface="Lucida Sans Unicode" pitchFamily="34" charset="0"/>
                <a:cs typeface="Arial" pitchFamily="34" charset="0"/>
              </a:rPr>
              <a:t> وحدات الإخراج أجهزة</a:t>
            </a:r>
            <a:br>
              <a:rPr lang="ar-SA" sz="2400" dirty="0" smtClean="0">
                <a:solidFill>
                  <a:schemeClr val="tx1">
                    <a:lumMod val="95000"/>
                    <a:lumOff val="5000"/>
                  </a:schemeClr>
                </a:solidFill>
                <a:latin typeface="Lucida Sans Unicode" pitchFamily="34" charset="0"/>
                <a:cs typeface="Arial" pitchFamily="34" charset="0"/>
              </a:rPr>
            </a:br>
            <a:endParaRPr lang="ar-SA" sz="2400" dirty="0" smtClean="0">
              <a:solidFill>
                <a:schemeClr val="tx1">
                  <a:lumMod val="95000"/>
                  <a:lumOff val="5000"/>
                </a:schemeClr>
              </a:solidFill>
              <a:latin typeface="Lucida Sans Unicode" pitchFamily="34" charset="0"/>
              <a:cs typeface="Arial" pitchFamily="34" charset="0"/>
            </a:endParaRPr>
          </a:p>
          <a:p>
            <a:pPr lvl="0" algn="r" rtl="1">
              <a:buFont typeface="Wingdings" pitchFamily="2" charset="2"/>
              <a:buChar char="v"/>
            </a:pPr>
            <a:r>
              <a:rPr lang="ar-SA" sz="2800" b="1" dirty="0"/>
              <a:t>البرامج </a:t>
            </a:r>
            <a:r>
              <a:rPr lang="en-US" sz="2800" b="1" dirty="0"/>
              <a:t>Software </a:t>
            </a:r>
            <a:endParaRPr lang="en-US" sz="2800" dirty="0"/>
          </a:p>
          <a:p>
            <a:pPr lvl="1" algn="just" rtl="1">
              <a:buFont typeface="Wingdings 3" pitchFamily="18" charset="2"/>
              <a:buNone/>
            </a:pPr>
            <a:r>
              <a:rPr lang="ar-SA" sz="2800" dirty="0" smtClean="0">
                <a:solidFill>
                  <a:schemeClr val="tx1">
                    <a:lumMod val="95000"/>
                    <a:lumOff val="5000"/>
                  </a:schemeClr>
                </a:solidFill>
                <a:latin typeface="Lucida Sans Unicode" pitchFamily="34" charset="0"/>
                <a:cs typeface="Arial" pitchFamily="34" charset="0"/>
              </a:rPr>
              <a:t>البرنامج هو مجموعة من الأوامر والتعليمات مرتبة في تسلسل معين ويقوم الجهاز بتنفيذها لتحقيق غرض معين.                        </a:t>
            </a:r>
            <a:endParaRPr lang="en-US" sz="2800" dirty="0" smtClean="0">
              <a:solidFill>
                <a:schemeClr val="tx1">
                  <a:lumMod val="95000"/>
                  <a:lumOff val="5000"/>
                </a:schemeClr>
              </a:solidFill>
              <a:latin typeface="Lucida Sans Unicode" pitchFamily="34" charset="0"/>
              <a:cs typeface="Arial" pitchFamily="34" charset="0"/>
            </a:endParaRPr>
          </a:p>
        </p:txBody>
      </p:sp>
      <p:sp>
        <p:nvSpPr>
          <p:cNvPr id="16389" name="Rectangle 5"/>
          <p:cNvSpPr>
            <a:spLocks/>
          </p:cNvSpPr>
          <p:nvPr/>
        </p:nvSpPr>
        <p:spPr bwMode="auto">
          <a:xfrm>
            <a:off x="457200" y="304800"/>
            <a:ext cx="8229600" cy="1143000"/>
          </a:xfrm>
          <a:prstGeom prst="rect">
            <a:avLst/>
          </a:prstGeom>
          <a:noFill/>
          <a:ln w="9525">
            <a:noFill/>
            <a:miter lim="800000"/>
            <a:headEnd/>
            <a:tailEnd/>
          </a:ln>
        </p:spPr>
        <p:txBody>
          <a:bodyPr vert="horz" anchor="ctr">
            <a:normAutofit/>
          </a:bodyPr>
          <a:lstStyle/>
          <a:p>
            <a:pPr algn="ctr" eaLnBrk="0" hangingPunct="0">
              <a:spcBef>
                <a:spcPct val="0"/>
              </a:spcBef>
            </a:pPr>
            <a:r>
              <a:rPr lang="ar-SA" sz="4100" b="1" cap="small" dirty="0">
                <a:solidFill>
                  <a:schemeClr val="accent2"/>
                </a:solidFill>
                <a:effectLst>
                  <a:outerShdw blurRad="38100" dist="38100" dir="2700000" algn="tl">
                    <a:srgbClr val="C0C0C0"/>
                  </a:outerShdw>
                </a:effectLst>
                <a:latin typeface="Lucida Sans Unicode" pitchFamily="34" charset="0"/>
              </a:rPr>
              <a:t>الأجهزة و البرامج ,ما هي؟</a:t>
            </a:r>
            <a:endParaRPr lang="en-US" sz="4100" b="1" cap="small" dirty="0">
              <a:solidFill>
                <a:schemeClr val="accent2"/>
              </a:solidFill>
              <a:effectLst>
                <a:outerShdw blurRad="38100" dist="38100" dir="2700000" algn="tl">
                  <a:srgbClr val="C0C0C0"/>
                </a:outerShdw>
              </a:effectLst>
              <a:latin typeface="Lucida Sans Unicode"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الأجهزه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Hardware</a:t>
            </a:r>
          </a:p>
        </p:txBody>
      </p:sp>
      <p:sp>
        <p:nvSpPr>
          <p:cNvPr id="6" name="Content Placeholder 5"/>
          <p:cNvSpPr>
            <a:spLocks noGrp="1"/>
          </p:cNvSpPr>
          <p:nvPr>
            <p:ph idx="1"/>
          </p:nvPr>
        </p:nvSpPr>
        <p:spPr/>
        <p:txBody>
          <a:bodyPr>
            <a:normAutofit/>
          </a:bodyPr>
          <a:lstStyle/>
          <a:p>
            <a:pPr algn="r" rtl="1"/>
            <a:r>
              <a:rPr lang="en-US" sz="2400" dirty="0"/>
              <a:t>	</a:t>
            </a:r>
            <a:r>
              <a:rPr lang="ar-SA" sz="2400" dirty="0"/>
              <a:t>الصندوق الخارجي (صندوق النظام) </a:t>
            </a:r>
            <a:r>
              <a:rPr lang="en-US" sz="2400" dirty="0"/>
              <a:t>computer </a:t>
            </a:r>
            <a:r>
              <a:rPr lang="en-US" sz="2400" dirty="0" smtClean="0"/>
              <a:t>case</a:t>
            </a:r>
            <a:r>
              <a:rPr lang="ar-SA" sz="2400" dirty="0" smtClean="0"/>
              <a:t> :هو </a:t>
            </a:r>
            <a:r>
              <a:rPr lang="ar-SA" sz="2400" dirty="0"/>
              <a:t>الصندوق الذي يضم جميع أجزاء الحاسب </a:t>
            </a:r>
            <a:r>
              <a:rPr lang="ar-SA" sz="2400" dirty="0" smtClean="0"/>
              <a:t>الأساسية التالية /</a:t>
            </a:r>
            <a:endParaRPr lang="ar-SA" sz="2400" dirty="0"/>
          </a:p>
          <a:p>
            <a:pPr marL="850392" lvl="1" indent="-457200" algn="r" rtl="1">
              <a:buFont typeface="+mj-lt"/>
              <a:buAutoNum type="arabicParenR"/>
            </a:pPr>
            <a:r>
              <a:rPr lang="ar-SA" sz="2000" dirty="0" smtClean="0"/>
              <a:t>اللوحة الأم و ما تحتويه من أجزاء (بطاقات التوسعة, ثقوب بطاقات التوسعة,الذاكرة,وحدة المعالجة).</a:t>
            </a:r>
          </a:p>
          <a:p>
            <a:pPr marL="850392" lvl="1" indent="-457200" algn="r" rtl="1">
              <a:buFont typeface="+mj-lt"/>
              <a:buAutoNum type="arabicParenR"/>
            </a:pPr>
            <a:r>
              <a:rPr lang="ar-SA" sz="2000" dirty="0" smtClean="0"/>
              <a:t>القرص </a:t>
            </a:r>
            <a:r>
              <a:rPr lang="ar-SA" sz="2000" dirty="0"/>
              <a:t>الصلب.</a:t>
            </a:r>
          </a:p>
          <a:p>
            <a:pPr marL="850392" lvl="1" indent="-457200" algn="r" rtl="1">
              <a:buFont typeface="+mj-lt"/>
              <a:buAutoNum type="arabicParenR"/>
            </a:pPr>
            <a:r>
              <a:rPr lang="ar-SA" sz="2000" dirty="0" smtClean="0"/>
              <a:t>محرك </a:t>
            </a:r>
            <a:r>
              <a:rPr lang="ar-SA" sz="2000" dirty="0"/>
              <a:t>القرص المرن</a:t>
            </a:r>
          </a:p>
          <a:p>
            <a:pPr marL="850392" lvl="1" indent="-457200" algn="r" rtl="1">
              <a:buFont typeface="+mj-lt"/>
              <a:buAutoNum type="arabicParenR"/>
            </a:pPr>
            <a:r>
              <a:rPr lang="ar-SA" sz="2000" dirty="0" smtClean="0"/>
              <a:t>محرك </a:t>
            </a:r>
            <a:r>
              <a:rPr lang="ar-SA" sz="2000" dirty="0"/>
              <a:t>القرص المدمج</a:t>
            </a:r>
          </a:p>
          <a:p>
            <a:pPr marL="850392" lvl="1" indent="-457200" algn="r" rtl="1">
              <a:buFont typeface="+mj-lt"/>
              <a:buAutoNum type="arabicParenR"/>
            </a:pPr>
            <a:r>
              <a:rPr lang="ar-SA" sz="2000" dirty="0" smtClean="0"/>
              <a:t>مزود </a:t>
            </a:r>
            <a:r>
              <a:rPr lang="ar-SA" sz="2000" dirty="0"/>
              <a:t>الطاقة</a:t>
            </a:r>
          </a:p>
          <a:p>
            <a:pPr algn="r" rtl="1"/>
            <a:endParaRPr lang="ar-SA" sz="2400" dirty="0"/>
          </a:p>
        </p:txBody>
      </p:sp>
      <p:sp>
        <p:nvSpPr>
          <p:cNvPr id="7" name="Slide Number Placeholder 6"/>
          <p:cNvSpPr>
            <a:spLocks noGrp="1"/>
          </p:cNvSpPr>
          <p:nvPr>
            <p:ph type="sldNum" sz="quarter" idx="12"/>
          </p:nvPr>
        </p:nvSpPr>
        <p:spPr/>
        <p:txBody>
          <a:bodyPr/>
          <a:lstStyle/>
          <a:p>
            <a:fld id="{AC171A57-4230-4BC4-A7AE-44E1EF167FAA}" type="slidenum">
              <a:rPr lang="ar-SA" smtClean="0"/>
              <a:pPr/>
              <a:t>12</a:t>
            </a:fld>
            <a:endParaRPr lang="ar-SA"/>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315" y="4419600"/>
            <a:ext cx="1600200" cy="20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69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2-	اللوحة الأم(</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Motherboard</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3733800" y="1935480"/>
            <a:ext cx="4953000" cy="4389120"/>
          </a:xfrm>
        </p:spPr>
        <p:txBody>
          <a:bodyPr>
            <a:normAutofit fontScale="70000" lnSpcReduction="20000"/>
          </a:bodyPr>
          <a:lstStyle/>
          <a:p>
            <a:pPr algn="just" rtl="1"/>
            <a:r>
              <a:rPr lang="ar-SA" sz="4000" dirty="0" smtClean="0"/>
              <a:t>هي </a:t>
            </a:r>
            <a:r>
              <a:rPr lang="ar-SA" sz="4000" dirty="0"/>
              <a:t>لوحة تتكون من مجموعة كبيرة من الدوائر الإليكترونية سميت بالأم لأنها تحوي معظم اجزاء الحاسب الداخليه وتمثل حلقة الوصل بين وحدات الحاسب  ، مثبته بداخل صندوق الحاسب و تثبت عليها الوحدات الأخرى [ المعالج ، (</a:t>
            </a:r>
            <a:r>
              <a:rPr lang="en-US" sz="4000" dirty="0"/>
              <a:t>RAM ,ROM )  ، </a:t>
            </a:r>
            <a:r>
              <a:rPr lang="ar-SA" sz="4000" dirty="0"/>
              <a:t>وبعض المنافذ ، واماكن لتركيب بطاقات التوسعة ] . </a:t>
            </a:r>
          </a:p>
        </p:txBody>
      </p:sp>
      <p:sp>
        <p:nvSpPr>
          <p:cNvPr id="4" name="Slide Number Placeholder 3"/>
          <p:cNvSpPr>
            <a:spLocks noGrp="1"/>
          </p:cNvSpPr>
          <p:nvPr>
            <p:ph type="sldNum" sz="quarter" idx="12"/>
          </p:nvPr>
        </p:nvSpPr>
        <p:spPr/>
        <p:txBody>
          <a:bodyPr/>
          <a:lstStyle/>
          <a:p>
            <a:fld id="{AC171A57-4230-4BC4-A7AE-44E1EF167FAA}" type="slidenum">
              <a:rPr lang="ar-SA" smtClean="0"/>
              <a:pPr/>
              <a:t>13</a:t>
            </a:fld>
            <a:endParaRPr lang="ar-SA"/>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2362200"/>
            <a:ext cx="2438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01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وحدة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المعالجة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processor</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3810000" y="1935480"/>
            <a:ext cx="4876800" cy="4389120"/>
          </a:xfrm>
        </p:spPr>
        <p:txBody>
          <a:bodyPr>
            <a:normAutofit lnSpcReduction="10000"/>
          </a:bodyPr>
          <a:lstStyle/>
          <a:p>
            <a:pPr algn="just" rtl="1"/>
            <a:r>
              <a:rPr lang="ar-SA" b="1" dirty="0"/>
              <a:t>وتسمى عقل الحاسب أو قلب الحاسب لأنها تتحكم  في جميع العمليات الحسابية والمنطقية التي تتم فهي </a:t>
            </a:r>
            <a:endParaRPr lang="en-US" b="1" dirty="0"/>
          </a:p>
          <a:p>
            <a:pPr lvl="0" algn="just" rtl="1"/>
            <a:r>
              <a:rPr lang="ar-SA" b="1" dirty="0"/>
              <a:t>تتحكم بقراءة  المدخلات (البيانات) من البرامج . </a:t>
            </a:r>
            <a:endParaRPr lang="en-US" b="1" dirty="0"/>
          </a:p>
          <a:p>
            <a:pPr lvl="0" algn="just" rtl="1"/>
            <a:r>
              <a:rPr lang="ar-SA" b="1" dirty="0"/>
              <a:t>تقوم بمعالجة البيانات وفقا ًلتعليمات البرنامج.</a:t>
            </a:r>
            <a:endParaRPr lang="en-US" b="1" dirty="0"/>
          </a:p>
          <a:p>
            <a:pPr lvl="0" algn="just" rtl="1"/>
            <a:r>
              <a:rPr lang="ar-SA" b="1" dirty="0"/>
              <a:t>تتحكم في طريقة تكون المخرجات (</a:t>
            </a:r>
            <a:r>
              <a:rPr lang="ar-SA" b="1" dirty="0" smtClean="0"/>
              <a:t>المعلومات) </a:t>
            </a:r>
            <a:r>
              <a:rPr lang="ar-SA" b="1" dirty="0"/>
              <a:t>. </a:t>
            </a:r>
            <a:endParaRPr lang="ar-SA" b="1" dirty="0" smtClean="0"/>
          </a:p>
          <a:p>
            <a:pPr algn="r" rtl="1"/>
            <a:r>
              <a:rPr lang="ar-SA" b="1" dirty="0"/>
              <a:t>وتقاس سرعة المعالجات بالميجاهرتز(</a:t>
            </a:r>
            <a:r>
              <a:rPr lang="en-US" b="1" dirty="0"/>
              <a:t>MHz</a:t>
            </a:r>
            <a:r>
              <a:rPr lang="ar-SA" b="1" dirty="0"/>
              <a:t>) وكلما زادت سرعة المعالج كلما زادت جودة الجهاز و ارتفع ثمنه من أشهر الشركات المصنعة للمعالج شركة</a:t>
            </a:r>
            <a:r>
              <a:rPr lang="en-US" b="1" dirty="0"/>
              <a:t> (Intel ) </a:t>
            </a:r>
            <a:r>
              <a:rPr lang="ar-SA" b="1" dirty="0"/>
              <a:t> وشركة </a:t>
            </a:r>
            <a:r>
              <a:rPr lang="en-US" b="1" dirty="0"/>
              <a:t>(AMD)</a:t>
            </a:r>
            <a:r>
              <a:rPr lang="ar-SA" b="1" dirty="0"/>
              <a:t> .</a:t>
            </a:r>
            <a:endParaRPr lang="en-US" b="1" dirty="0"/>
          </a:p>
          <a:p>
            <a:endParaRPr lang="ar-SA" sz="2400" dirty="0"/>
          </a:p>
          <a:p>
            <a:pPr lvl="0" algn="just"/>
            <a:endParaRPr lang="en-US"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14</a:t>
            </a:fld>
            <a:endParaRPr lang="ar-SA"/>
          </a:p>
        </p:txBody>
      </p:sp>
      <p:pic>
        <p:nvPicPr>
          <p:cNvPr id="5" name="Picture 11" descr="CPU"/>
          <p:cNvPicPr>
            <a:picLocks noChangeAspect="1" noChangeArrowheads="1"/>
          </p:cNvPicPr>
          <p:nvPr/>
        </p:nvPicPr>
        <p:blipFill>
          <a:blip r:embed="rId2" cstate="print"/>
          <a:srcRect/>
          <a:stretch>
            <a:fillRect/>
          </a:stretch>
        </p:blipFill>
        <p:spPr>
          <a:xfrm>
            <a:off x="685800" y="1828800"/>
            <a:ext cx="2590800" cy="3582178"/>
          </a:xfrm>
          <a:prstGeom prst="rect">
            <a:avLst/>
          </a:prstGeom>
        </p:spPr>
      </p:pic>
    </p:spTree>
    <p:extLst>
      <p:ext uri="{BB962C8B-B14F-4D97-AF65-F5344CB8AC3E}">
        <p14:creationId xmlns:p14="http://schemas.microsoft.com/office/powerpoint/2010/main" val="345373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تتكون وحدة المعالجه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CPU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من جزئين </a:t>
            </a:r>
          </a:p>
        </p:txBody>
      </p:sp>
      <p:sp>
        <p:nvSpPr>
          <p:cNvPr id="3" name="Content Placeholder 2"/>
          <p:cNvSpPr>
            <a:spLocks noGrp="1"/>
          </p:cNvSpPr>
          <p:nvPr>
            <p:ph idx="1"/>
          </p:nvPr>
        </p:nvSpPr>
        <p:spPr/>
        <p:txBody>
          <a:bodyPr>
            <a:noAutofit/>
          </a:bodyPr>
          <a:lstStyle/>
          <a:p>
            <a:pPr lvl="0" algn="just" rtl="1"/>
            <a:r>
              <a:rPr lang="ar-SA" sz="2400" b="1" dirty="0" smtClean="0"/>
              <a:t>وحدة </a:t>
            </a:r>
            <a:r>
              <a:rPr lang="ar-SA" sz="2400" b="1" dirty="0"/>
              <a:t>التحكم </a:t>
            </a:r>
            <a:r>
              <a:rPr lang="en-US" sz="2400" b="1" dirty="0"/>
              <a:t>control unit</a:t>
            </a:r>
            <a:r>
              <a:rPr lang="en-US" sz="2400" dirty="0"/>
              <a:t> </a:t>
            </a:r>
            <a:r>
              <a:rPr lang="ar-SA" sz="2400" dirty="0"/>
              <a:t> : وهي التي تتحكم بجميع أجزاء الحاسب وانتقال البيانات منها وإليها  . </a:t>
            </a:r>
            <a:endParaRPr lang="en-US" sz="2400" dirty="0"/>
          </a:p>
          <a:p>
            <a:pPr lvl="0" algn="just" rtl="1"/>
            <a:r>
              <a:rPr lang="ar-SA" sz="2400" b="1" dirty="0"/>
              <a:t>وحدة الحساب والمنطق  </a:t>
            </a:r>
            <a:r>
              <a:rPr lang="en-US" sz="2400" b="1" dirty="0"/>
              <a:t>ALU</a:t>
            </a:r>
            <a:r>
              <a:rPr lang="ar-SA" sz="2400" dirty="0"/>
              <a:t> :وهي التي تقوم بجميع العلميات الحسابية (التي تشمل الجمع والطرح والقسمه ) والعمليات المنطقية (المقارنه بين البيانات لتحديد الاكبر او الاصغر او </a:t>
            </a:r>
            <a:r>
              <a:rPr lang="ar-SA" sz="2400" dirty="0" smtClean="0"/>
              <a:t>التساوي) </a:t>
            </a:r>
            <a:r>
              <a:rPr lang="ar-SA" sz="2400" dirty="0"/>
              <a:t>.</a:t>
            </a:r>
            <a:endParaRPr lang="en-US" sz="2400" dirty="0"/>
          </a:p>
          <a:p>
            <a:pPr marL="0" indent="0" algn="just">
              <a:buNone/>
            </a:pPr>
            <a:endParaRPr lang="en-US" sz="24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15</a:t>
            </a:fld>
            <a:endParaRPr lang="ar-SA"/>
          </a:p>
        </p:txBody>
      </p:sp>
    </p:spTree>
    <p:extLst>
      <p:ext uri="{BB962C8B-B14F-4D97-AF65-F5344CB8AC3E}">
        <p14:creationId xmlns:p14="http://schemas.microsoft.com/office/powerpoint/2010/main" val="241318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وحدة الذاكرة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memory Unit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2971800" y="1600200"/>
            <a:ext cx="5715000" cy="4724400"/>
          </a:xfrm>
        </p:spPr>
        <p:txBody>
          <a:bodyPr>
            <a:noAutofit/>
          </a:bodyPr>
          <a:lstStyle/>
          <a:p>
            <a:pPr algn="r" rtl="1"/>
            <a:r>
              <a:rPr lang="ar-SA" sz="2400" dirty="0"/>
              <a:t>تقوم بحفظ جميع البيانات التي يتعامل معها المعالج على شكل سلسله من الرموز </a:t>
            </a:r>
            <a:r>
              <a:rPr lang="en-US" sz="2400" dirty="0"/>
              <a:t>(character) </a:t>
            </a:r>
            <a:r>
              <a:rPr lang="ar-SA" sz="2400" dirty="0"/>
              <a:t> التي ممكن ان تكون رقم او حرف او رمز . كل رمز يخزن في وحدة تخزين واحده تعرف بالبايت </a:t>
            </a:r>
            <a:r>
              <a:rPr lang="en-US" sz="2400" dirty="0"/>
              <a:t>Byte) </a:t>
            </a:r>
            <a:r>
              <a:rPr lang="ar-SA" sz="2400" dirty="0"/>
              <a:t> )</a:t>
            </a:r>
            <a:endParaRPr lang="en-US" sz="2400" dirty="0"/>
          </a:p>
          <a:p>
            <a:pPr algn="r" rtl="1"/>
            <a:r>
              <a:rPr lang="ar-SA" sz="2400" dirty="0"/>
              <a:t>والبايت الواحد عباره عن 8 بت </a:t>
            </a:r>
            <a:r>
              <a:rPr lang="en-US" sz="2400" dirty="0"/>
              <a:t>bit) </a:t>
            </a:r>
            <a:r>
              <a:rPr lang="ar-SA" sz="2400" dirty="0"/>
              <a:t>) . </a:t>
            </a:r>
            <a:endParaRPr lang="en-US" sz="2400" dirty="0"/>
          </a:p>
          <a:p>
            <a:pPr algn="r" rtl="1"/>
            <a:r>
              <a:rPr lang="en-US" sz="2400" b="1" dirty="0"/>
              <a:t>1 Byte = 8 bit </a:t>
            </a:r>
            <a:endParaRPr lang="en-US" sz="2400" dirty="0"/>
          </a:p>
          <a:p>
            <a:pPr algn="r" rtl="1"/>
            <a:r>
              <a:rPr lang="ar-SA" sz="2400" dirty="0"/>
              <a:t>والبت الواحد </a:t>
            </a:r>
            <a:r>
              <a:rPr lang="en-US" sz="2400" dirty="0"/>
              <a:t>bit) </a:t>
            </a:r>
            <a:r>
              <a:rPr lang="ar-SA" sz="2400" dirty="0"/>
              <a:t>) بامكانه تخزين </a:t>
            </a:r>
            <a:r>
              <a:rPr lang="ar-LB" sz="2400" dirty="0"/>
              <a:t>نبضة كهربائية</a:t>
            </a:r>
            <a:endParaRPr lang="en-US" sz="2400" dirty="0"/>
          </a:p>
          <a:p>
            <a:pPr algn="r" rtl="1"/>
            <a:r>
              <a:rPr lang="ar-LB" sz="2400" dirty="0"/>
              <a:t> واحدة وتكون إما صفر أو واحد </a:t>
            </a:r>
            <a:endParaRPr lang="en-US" sz="2400" dirty="0"/>
          </a:p>
          <a:p>
            <a:endParaRPr lang="ar-SA" sz="2400"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16</a:t>
            </a:fld>
            <a:endParaRPr lang="ar-SA"/>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828800"/>
            <a:ext cx="762000" cy="55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5" y="2420576"/>
            <a:ext cx="19748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75" y="2841263"/>
            <a:ext cx="1987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128963"/>
            <a:ext cx="238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75" y="3143250"/>
            <a:ext cx="19748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675" y="3862387"/>
            <a:ext cx="93345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1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القياس للذاكرة</a:t>
            </a:r>
          </a:p>
        </p:txBody>
      </p:sp>
      <p:sp>
        <p:nvSpPr>
          <p:cNvPr id="4" name="Content Placeholder 3"/>
          <p:cNvSpPr>
            <a:spLocks noGrp="1"/>
          </p:cNvSpPr>
          <p:nvPr>
            <p:ph idx="1"/>
          </p:nvPr>
        </p:nvSpPr>
        <p:spPr/>
        <p:txBody>
          <a:bodyPr>
            <a:normAutofit fontScale="70000" lnSpcReduction="20000"/>
          </a:bodyPr>
          <a:lstStyle/>
          <a:p>
            <a:pPr lvl="0" algn="r" rtl="1"/>
            <a:r>
              <a:rPr lang="ar-SA" sz="3600" dirty="0"/>
              <a:t>بت (</a:t>
            </a:r>
            <a:r>
              <a:rPr lang="en-US" sz="3600" dirty="0"/>
              <a:t>Bit</a:t>
            </a:r>
            <a:r>
              <a:rPr lang="ar-SA" sz="3600" dirty="0"/>
              <a:t>): نبضة كهربائية واحدة وتكون إما صفر أو واحد.</a:t>
            </a:r>
            <a:endParaRPr lang="en-US" sz="3600" dirty="0"/>
          </a:p>
          <a:p>
            <a:pPr lvl="0" algn="r" rtl="1"/>
            <a:r>
              <a:rPr lang="ar-SA" sz="3600" dirty="0"/>
              <a:t>بايت (</a:t>
            </a:r>
            <a:r>
              <a:rPr lang="en-US" sz="3600" dirty="0"/>
              <a:t>Byte</a:t>
            </a:r>
            <a:r>
              <a:rPr lang="ar-SA" sz="3600" dirty="0"/>
              <a:t>): 8 بت- عبارة عن حجم حرف أو رمز واحد.</a:t>
            </a:r>
            <a:endParaRPr lang="en-US" sz="3600" dirty="0"/>
          </a:p>
          <a:p>
            <a:pPr lvl="0" algn="r" rtl="1"/>
            <a:r>
              <a:rPr lang="ar-SA" sz="3600" dirty="0"/>
              <a:t>كيلو بايت </a:t>
            </a:r>
            <a:r>
              <a:rPr lang="en-US" sz="3600" dirty="0"/>
              <a:t>(KB)</a:t>
            </a:r>
            <a:r>
              <a:rPr lang="ar-SA" sz="3600" dirty="0"/>
              <a:t>: 1000بايت.</a:t>
            </a:r>
            <a:endParaRPr lang="en-US" sz="3600" dirty="0"/>
          </a:p>
          <a:p>
            <a:pPr lvl="0" algn="r" rtl="1"/>
            <a:r>
              <a:rPr lang="ar-SA" sz="3600" dirty="0"/>
              <a:t>ميجا بايت </a:t>
            </a:r>
            <a:r>
              <a:rPr lang="en-US" sz="3600" dirty="0"/>
              <a:t>(MB)</a:t>
            </a:r>
            <a:r>
              <a:rPr lang="ar-SA" sz="3600" dirty="0"/>
              <a:t>: 1000 كيلو بايت = مليون بايت </a:t>
            </a:r>
            <a:endParaRPr lang="en-US" sz="3600" dirty="0"/>
          </a:p>
          <a:p>
            <a:pPr lvl="0" algn="r" rtl="1"/>
            <a:r>
              <a:rPr lang="ar-SA" sz="3600" dirty="0"/>
              <a:t>جيجا بايت </a:t>
            </a:r>
            <a:r>
              <a:rPr lang="en-US" sz="3600" dirty="0"/>
              <a:t>(GB)</a:t>
            </a:r>
            <a:r>
              <a:rPr lang="ar-SA" sz="3600" dirty="0"/>
              <a:t>: 1000 ميجا بايت = بليون بايت </a:t>
            </a:r>
            <a:endParaRPr lang="en-US" sz="3600" dirty="0"/>
          </a:p>
          <a:p>
            <a:pPr lvl="0" algn="r" rtl="1"/>
            <a:r>
              <a:rPr lang="ar-SA" sz="3600" dirty="0"/>
              <a:t>تيرا بايت </a:t>
            </a:r>
            <a:r>
              <a:rPr lang="en-US" sz="3600" dirty="0"/>
              <a:t>(TB)</a:t>
            </a:r>
            <a:r>
              <a:rPr lang="ar-SA" sz="3600" dirty="0"/>
              <a:t>: 1000 جيجا بايت = تريليون بايت </a:t>
            </a:r>
            <a:endParaRPr lang="en-US" sz="3600" dirty="0"/>
          </a:p>
          <a:p>
            <a:endParaRPr lang="ar-SA" sz="3600" dirty="0"/>
          </a:p>
        </p:txBody>
      </p:sp>
      <p:sp>
        <p:nvSpPr>
          <p:cNvPr id="8" name="Slide Number Placeholder 7"/>
          <p:cNvSpPr>
            <a:spLocks noGrp="1"/>
          </p:cNvSpPr>
          <p:nvPr>
            <p:ph type="sldNum" sz="quarter" idx="12"/>
          </p:nvPr>
        </p:nvSpPr>
        <p:spPr/>
        <p:txBody>
          <a:bodyPr/>
          <a:lstStyle/>
          <a:p>
            <a:fld id="{AC171A57-4230-4BC4-A7AE-44E1EF167FAA}" type="slidenum">
              <a:rPr lang="ar-SA" smtClean="0"/>
              <a:pPr/>
              <a:t>17</a:t>
            </a:fld>
            <a:endParaRPr lang="ar-SA"/>
          </a:p>
        </p:txBody>
      </p:sp>
    </p:spTree>
    <p:extLst>
      <p:ext uri="{BB962C8B-B14F-4D97-AF65-F5344CB8AC3E}">
        <p14:creationId xmlns:p14="http://schemas.microsoft.com/office/powerpoint/2010/main" val="333060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كم عدد الأحرف التي يمكن أن تختزنها ذاكرة سعتها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256 KB</a:t>
            </a:r>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p:txBody>
          <a:bodyPr>
            <a:normAutofit fontScale="92500" lnSpcReduction="10000"/>
          </a:bodyPr>
          <a:lstStyle/>
          <a:p>
            <a:pPr marL="514350" indent="-514350" algn="r" rtl="1">
              <a:buFont typeface="+mj-lt"/>
              <a:buAutoNum type="arabicPeriod"/>
            </a:pPr>
            <a:r>
              <a:rPr lang="ar-LB" sz="3600" dirty="0" smtClean="0"/>
              <a:t>الكيلو </a:t>
            </a:r>
            <a:r>
              <a:rPr lang="ar-LB" sz="3600" dirty="0"/>
              <a:t>بايت = 1000 بايت </a:t>
            </a:r>
            <a:endParaRPr lang="en-US" sz="3600" dirty="0"/>
          </a:p>
          <a:p>
            <a:pPr marL="514350" indent="-514350" algn="r" rtl="1">
              <a:buFont typeface="+mj-lt"/>
              <a:buAutoNum type="arabicPeriod"/>
            </a:pPr>
            <a:r>
              <a:rPr lang="ar-LB" sz="3600" dirty="0"/>
              <a:t>لدي 256 كيو بايت وهو ما يساوي 265 * 1000 = 265000 بايت </a:t>
            </a:r>
            <a:endParaRPr lang="en-US" sz="3600" dirty="0"/>
          </a:p>
          <a:p>
            <a:pPr marL="514350" indent="-514350" algn="r" rtl="1">
              <a:buFont typeface="+mj-lt"/>
              <a:buAutoNum type="arabicPeriod"/>
            </a:pPr>
            <a:r>
              <a:rPr lang="ar-SA" sz="3600" dirty="0"/>
              <a:t>وبما أن </a:t>
            </a:r>
            <a:r>
              <a:rPr lang="ar-LB" sz="3600" dirty="0"/>
              <a:t>الحرف او الرمز الواحد يحتاج 1 بايت ليتم تخزينه </a:t>
            </a:r>
            <a:endParaRPr lang="en-US" sz="3600" dirty="0"/>
          </a:p>
          <a:p>
            <a:pPr marL="514350" indent="-514350" algn="r" rtl="1">
              <a:buFont typeface="+mj-lt"/>
              <a:buAutoNum type="arabicPeriod"/>
            </a:pPr>
            <a:r>
              <a:rPr lang="ar-LB" sz="3600" dirty="0"/>
              <a:t>إذن تستطيع هذه الذاكرة تخزين  265000 حرف او رمز .</a:t>
            </a:r>
            <a:endParaRPr lang="en-US" sz="3600" dirty="0"/>
          </a:p>
          <a:p>
            <a:pPr marL="514350" indent="-514350">
              <a:buFont typeface="+mj-lt"/>
              <a:buAutoNum type="arabicPeriod"/>
            </a:pPr>
            <a:endParaRPr lang="ar-SA" sz="36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18</a:t>
            </a:fld>
            <a:endParaRPr lang="ar-SA"/>
          </a:p>
        </p:txBody>
      </p:sp>
    </p:spTree>
    <p:extLst>
      <p:ext uri="{BB962C8B-B14F-4D97-AF65-F5344CB8AC3E}">
        <p14:creationId xmlns:p14="http://schemas.microsoft.com/office/powerpoint/2010/main" val="49369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انواع الذاكرة</a:t>
            </a:r>
          </a:p>
        </p:txBody>
      </p:sp>
      <p:sp>
        <p:nvSpPr>
          <p:cNvPr id="3" name="Content Placeholder 2"/>
          <p:cNvSpPr>
            <a:spLocks noGrp="1"/>
          </p:cNvSpPr>
          <p:nvPr>
            <p:ph idx="1"/>
          </p:nvPr>
        </p:nvSpPr>
        <p:spPr>
          <a:xfrm>
            <a:off x="4114800" y="1935480"/>
            <a:ext cx="4572000" cy="4389120"/>
          </a:xfrm>
        </p:spPr>
        <p:txBody>
          <a:bodyPr>
            <a:normAutofit lnSpcReduction="10000"/>
          </a:bodyPr>
          <a:lstStyle/>
          <a:p>
            <a:pPr marL="514350" lvl="0" indent="-514350" algn="r" rtl="1">
              <a:buFont typeface="+mj-lt"/>
              <a:buAutoNum type="arabicPeriod"/>
            </a:pPr>
            <a:r>
              <a:rPr lang="ar-SA" sz="2400" b="1" dirty="0"/>
              <a:t>ذاكرة القراءة فقط </a:t>
            </a:r>
            <a:endParaRPr lang="ar-SA" sz="2400" b="1" dirty="0" smtClean="0"/>
          </a:p>
          <a:p>
            <a:pPr marL="0" lvl="0" indent="0" algn="r" rtl="1">
              <a:buNone/>
            </a:pPr>
            <a:r>
              <a:rPr lang="en-US" sz="2400" b="1" dirty="0" smtClean="0"/>
              <a:t>ROM</a:t>
            </a:r>
            <a:r>
              <a:rPr lang="en-US" sz="2400" dirty="0" smtClean="0"/>
              <a:t> </a:t>
            </a:r>
            <a:r>
              <a:rPr lang="en-US" sz="2400" dirty="0"/>
              <a:t>(Read Only Memory ) </a:t>
            </a:r>
            <a:r>
              <a:rPr lang="ar-SA" sz="2400" dirty="0"/>
              <a:t> : </a:t>
            </a:r>
            <a:endParaRPr lang="en-US" sz="2400" dirty="0"/>
          </a:p>
          <a:p>
            <a:pPr algn="r" rtl="1"/>
            <a:r>
              <a:rPr lang="ar-SA" sz="2400" dirty="0"/>
              <a:t>هي عباره عن ذاكره لتخزين البيانات وهي تصمم فقط للبرمجه حيث يمكن القراءه منها فقط وليس الكتابه عليها</a:t>
            </a:r>
            <a:br>
              <a:rPr lang="ar-SA" sz="2400" dirty="0"/>
            </a:br>
            <a:r>
              <a:rPr lang="ar-SA" sz="2400" dirty="0"/>
              <a:t>تحتوي على التعليمات اللازمة لتشغيل الحاسب والتي تضعها الشركات الصانعة. وعند تشغيل الجهاز فإن المعالج يأخذ المعلومات الأساسية من هذه الذاكرة .</a:t>
            </a:r>
            <a:endParaRPr lang="en-US" sz="2400" dirty="0"/>
          </a:p>
          <a:p>
            <a:pPr marL="0" indent="0">
              <a:buNone/>
            </a:pPr>
            <a:endParaRPr lang="en-US" sz="2400" dirty="0"/>
          </a:p>
          <a:p>
            <a:endParaRPr lang="ar-SA" sz="24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19</a:t>
            </a:fld>
            <a:endParaRPr lang="ar-SA"/>
          </a:p>
        </p:txBody>
      </p:sp>
      <p:pic>
        <p:nvPicPr>
          <p:cNvPr id="4" name="Picture 3" descr="rom.jpg"/>
          <p:cNvPicPr/>
          <p:nvPr/>
        </p:nvPicPr>
        <p:blipFill>
          <a:blip r:embed="rId3" cstate="print"/>
          <a:stretch>
            <a:fillRect/>
          </a:stretch>
        </p:blipFill>
        <p:spPr>
          <a:xfrm>
            <a:off x="533400" y="2514600"/>
            <a:ext cx="3276600" cy="2725590"/>
          </a:xfrm>
          <a:prstGeom prst="rect">
            <a:avLst/>
          </a:prstGeom>
        </p:spPr>
      </p:pic>
    </p:spTree>
    <p:extLst>
      <p:ext uri="{BB962C8B-B14F-4D97-AF65-F5344CB8AC3E}">
        <p14:creationId xmlns:p14="http://schemas.microsoft.com/office/powerpoint/2010/main" val="338106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rtlCol="0"/>
          <a:lstStyle/>
          <a:p>
            <a:pPr algn="ctr" eaLnBrk="1" fontAlgn="auto" hangingPunct="1">
              <a:spcAft>
                <a:spcPts val="0"/>
              </a:spcAft>
              <a:defRPr/>
            </a:pPr>
            <a:r>
              <a:rPr lang="ar-SA" sz="4400" dirty="0" smtClean="0">
                <a:latin typeface="+mj-lt"/>
              </a:rPr>
              <a:t>الحاسب الآلي: المفهوم </a:t>
            </a:r>
            <a:r>
              <a:rPr lang="ar-SA" sz="4400" dirty="0" err="1" smtClean="0">
                <a:latin typeface="+mj-lt"/>
              </a:rPr>
              <a:t>و</a:t>
            </a:r>
            <a:r>
              <a:rPr lang="ar-SA" sz="4400" dirty="0" smtClean="0">
                <a:latin typeface="+mj-lt"/>
              </a:rPr>
              <a:t> المكونات</a:t>
            </a:r>
            <a:endParaRPr lang="en-US" sz="4400" dirty="0">
              <a:latin typeface="+mj-lt"/>
            </a:endParaRPr>
          </a:p>
        </p:txBody>
      </p:sp>
      <p:sp>
        <p:nvSpPr>
          <p:cNvPr id="9219" name="Slide Number Placeholder 4"/>
          <p:cNvSpPr>
            <a:spLocks noGrp="1"/>
          </p:cNvSpPr>
          <p:nvPr>
            <p:ph type="sldNum" sz="quarter" idx="12"/>
          </p:nvPr>
        </p:nvSpPr>
        <p:spPr bwMode="auto">
          <a:noFill/>
          <a:ln>
            <a:miter lim="800000"/>
            <a:headEnd/>
            <a:tailEnd/>
          </a:ln>
        </p:spPr>
        <p:txBody>
          <a:bodyPr/>
          <a:lstStyle/>
          <a:p>
            <a:fld id="{9CB99591-AF08-4DFB-AC4F-E00E154B7F56}" type="slidenum">
              <a:rPr lang="ar-SA"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28" y="381000"/>
            <a:ext cx="8229600" cy="5029200"/>
          </a:xfrm>
        </p:spPr>
        <p:txBody>
          <a:bodyPr>
            <a:normAutofit/>
          </a:bodyPr>
          <a:lstStyle/>
          <a:p>
            <a:pPr marL="514350" lvl="0" indent="-514350" algn="r" rtl="1">
              <a:buFont typeface="+mj-lt"/>
              <a:buAutoNum type="arabicPeriod" startAt="2"/>
            </a:pPr>
            <a:r>
              <a:rPr lang="ar-SA" sz="2000" b="1" dirty="0"/>
              <a:t>ذاكرة الوصول العشوائي</a:t>
            </a:r>
            <a:r>
              <a:rPr lang="ar-SA" sz="2000" dirty="0"/>
              <a:t> </a:t>
            </a:r>
            <a:r>
              <a:rPr lang="en-US" sz="2000" b="1" dirty="0"/>
              <a:t>RAM</a:t>
            </a:r>
            <a:r>
              <a:rPr lang="en-US" sz="2000" dirty="0"/>
              <a:t> ( Random Access Memory </a:t>
            </a:r>
            <a:r>
              <a:rPr lang="en-US" sz="2000" dirty="0" smtClean="0"/>
              <a:t>)</a:t>
            </a:r>
            <a:r>
              <a:rPr lang="ar-SA" sz="2000" dirty="0" smtClean="0"/>
              <a:t>: </a:t>
            </a:r>
          </a:p>
          <a:p>
            <a:pPr marL="0" lvl="0" indent="0" algn="r" rtl="1">
              <a:buNone/>
            </a:pPr>
            <a:endParaRPr lang="en-US" sz="2000" dirty="0"/>
          </a:p>
          <a:p>
            <a:pPr algn="r" rtl="1"/>
            <a:r>
              <a:rPr lang="ar-SA" sz="2000" dirty="0"/>
              <a:t>وهي الجزء الذي يقوم بالاحتفاظ بالبرامج والبيانات خلال المعالجه ،و تحتفظ بها احتفاظ مؤقت ويتم مسح البيانات منها عند إغلاق الجهاز. فعندما نقوم بتشغيل أي برنامج فإنه ينتقل من وسائط التخزين القرص الصلب مثلا ويتجه إلى هذه الذاكرة حتى يتم التعامل المباشر بينه وبين المعالج، وعند إغلاق البرنامج فإنه يمحى من هذه الذاكرة .</a:t>
            </a:r>
            <a:endParaRPr lang="en-US" sz="2000" dirty="0"/>
          </a:p>
          <a:p>
            <a:pPr algn="r" rtl="1"/>
            <a:r>
              <a:rPr lang="ar-SA" sz="2000" dirty="0"/>
              <a:t>تقاس سعة هذه الذاكرة بالميحا بايت </a:t>
            </a:r>
            <a:r>
              <a:rPr lang="en-US" sz="2000" dirty="0"/>
              <a:t>(Mb)</a:t>
            </a:r>
            <a:r>
              <a:rPr lang="ar-SA" sz="2000" dirty="0"/>
              <a:t> ، وكلما كانت هذه الذاكرة اكبر كلما زادة سرعة الجهاز وقدرته على التعامل مع كمية كبيرة من البيانات . لو كان  لدينا سعة محدودة من هذه الذاكرة وقمنا بفتح الكثير من البرامج في نفس الوقت فإنها ستمتليء ويصبح الجهاز بطيئا لذلك عند الرغبة في زيادة سرعة الجهاز تتم زيادة</a:t>
            </a:r>
            <a:endParaRPr lang="en-US" sz="2000" dirty="0"/>
          </a:p>
          <a:p>
            <a:pPr algn="r" rtl="1"/>
            <a:r>
              <a:rPr lang="ar-SA" sz="2000" dirty="0"/>
              <a:t>سعة هذه الذاكرة .</a:t>
            </a:r>
            <a:endParaRPr lang="en-US" sz="2000" dirty="0"/>
          </a:p>
          <a:p>
            <a:pPr marL="0" indent="0" algn="r" rtl="1">
              <a:buNone/>
            </a:pPr>
            <a:r>
              <a:rPr lang="ar-SA" sz="2000" dirty="0"/>
              <a:t> </a:t>
            </a:r>
            <a:endParaRPr lang="en-US" sz="2000" dirty="0"/>
          </a:p>
          <a:p>
            <a:endParaRPr lang="ar-SA"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20</a:t>
            </a:fld>
            <a:endParaRPr lang="ar-SA"/>
          </a:p>
        </p:txBody>
      </p:sp>
      <p:pic>
        <p:nvPicPr>
          <p:cNvPr id="4" name="Picture 3" descr="klamtech_com-ram.jpg"/>
          <p:cNvPicPr/>
          <p:nvPr/>
        </p:nvPicPr>
        <p:blipFill>
          <a:blip r:embed="rId2" cstate="print"/>
          <a:stretch>
            <a:fillRect/>
          </a:stretch>
        </p:blipFill>
        <p:spPr>
          <a:xfrm>
            <a:off x="1447800" y="4953000"/>
            <a:ext cx="2705100" cy="1543050"/>
          </a:xfrm>
          <a:prstGeom prst="rect">
            <a:avLst/>
          </a:prstGeom>
        </p:spPr>
      </p:pic>
    </p:spTree>
    <p:extLst>
      <p:ext uri="{BB962C8B-B14F-4D97-AF65-F5344CB8AC3E}">
        <p14:creationId xmlns:p14="http://schemas.microsoft.com/office/powerpoint/2010/main" val="265423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0"/>
            <a:ext cx="766429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C171A57-4230-4BC4-A7AE-44E1EF167FAA}" type="slidenum">
              <a:rPr lang="ar-SA" smtClean="0"/>
              <a:pPr/>
              <a:t>21</a:t>
            </a:fld>
            <a:endParaRPr lang="ar-SA"/>
          </a:p>
        </p:txBody>
      </p:sp>
    </p:spTree>
    <p:extLst>
      <p:ext uri="{BB962C8B-B14F-4D97-AF65-F5344CB8AC3E}">
        <p14:creationId xmlns:p14="http://schemas.microsoft.com/office/powerpoint/2010/main" val="219515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الإدخال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input devices</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304801" y="2286000"/>
            <a:ext cx="8382000" cy="4159753"/>
          </a:xfrm>
        </p:spPr>
        <p:txBody>
          <a:bodyPr>
            <a:noAutofit/>
          </a:bodyPr>
          <a:lstStyle/>
          <a:p>
            <a:pPr marL="0" indent="0" algn="r">
              <a:buNone/>
            </a:pPr>
            <a:r>
              <a:rPr lang="ar-SA" sz="4400" dirty="0"/>
              <a:t>وحدة تسمح بالاتصال بين الإنسان والحاسب</a:t>
            </a:r>
            <a:r>
              <a:rPr lang="en-US" sz="4400" dirty="0"/>
              <a:t>. </a:t>
            </a:r>
            <a:r>
              <a:rPr lang="ar-SA" sz="4400" dirty="0"/>
              <a:t>تستخدم لإدخال البيانات إلى الحاسب تمهيدا لمعالجتها </a:t>
            </a:r>
            <a:endParaRPr lang="en-US" sz="4400"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22</a:t>
            </a:fld>
            <a:endParaRPr lang="ar-SA"/>
          </a:p>
        </p:txBody>
      </p:sp>
    </p:spTree>
    <p:extLst>
      <p:ext uri="{BB962C8B-B14F-4D97-AF65-F5344CB8AC3E}">
        <p14:creationId xmlns:p14="http://schemas.microsoft.com/office/powerpoint/2010/main" val="89035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588" y="381000"/>
            <a:ext cx="4496211"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أمثلتها</a:t>
            </a:r>
          </a:p>
        </p:txBody>
      </p:sp>
      <p:sp>
        <p:nvSpPr>
          <p:cNvPr id="3" name="Content Placeholder 2"/>
          <p:cNvSpPr>
            <a:spLocks noGrp="1"/>
          </p:cNvSpPr>
          <p:nvPr>
            <p:ph idx="1"/>
          </p:nvPr>
        </p:nvSpPr>
        <p:spPr>
          <a:xfrm>
            <a:off x="4876800" y="1447800"/>
            <a:ext cx="3810000" cy="4997953"/>
          </a:xfrm>
        </p:spPr>
        <p:txBody>
          <a:bodyPr>
            <a:noAutofit/>
          </a:bodyPr>
          <a:lstStyle/>
          <a:p>
            <a:pPr lvl="0" algn="r" rtl="1"/>
            <a:r>
              <a:rPr lang="ar-SA" sz="2400" dirty="0" smtClean="0"/>
              <a:t>الفأرة.</a:t>
            </a:r>
          </a:p>
          <a:p>
            <a:pPr lvl="0" algn="r" rtl="1"/>
            <a:r>
              <a:rPr lang="ar-SA" sz="2400" dirty="0"/>
              <a:t>لوحة المفاتيح.</a:t>
            </a:r>
            <a:endParaRPr lang="en-US" sz="2400" dirty="0"/>
          </a:p>
          <a:p>
            <a:pPr lvl="0" algn="r" rtl="1"/>
            <a:r>
              <a:rPr lang="ar-SA" sz="2400" dirty="0"/>
              <a:t>كاميرا الوب </a:t>
            </a:r>
            <a:r>
              <a:rPr lang="ar-SA" sz="2400" dirty="0" smtClean="0"/>
              <a:t>.</a:t>
            </a:r>
          </a:p>
          <a:p>
            <a:pPr lvl="0" algn="r" rtl="1"/>
            <a:r>
              <a:rPr lang="ar-SA" sz="2400" dirty="0"/>
              <a:t>شاشة اللمس ( آما في أجهزة الصراف الإلكتروني الحديثة ).</a:t>
            </a:r>
            <a:endParaRPr lang="en-US" sz="2400" dirty="0"/>
          </a:p>
          <a:p>
            <a:pPr lvl="0" algn="r" rtl="1"/>
            <a:r>
              <a:rPr lang="ar-SA" sz="2400" dirty="0"/>
              <a:t>الميكرفون ( الذي يستخدم لإدخال الصوت إلى الحاسب الآلي أو إجراء مكالمة هاتفية عن </a:t>
            </a:r>
            <a:r>
              <a:rPr lang="ar-SA" sz="2400" dirty="0" smtClean="0"/>
              <a:t>طريق </a:t>
            </a:r>
            <a:r>
              <a:rPr lang="ar-SA" sz="2400" dirty="0"/>
              <a:t>الكمبيوتر ).</a:t>
            </a:r>
            <a:endParaRPr lang="en-US" sz="2400" dirty="0"/>
          </a:p>
          <a:p>
            <a:pPr lvl="0" algn="r" rtl="1"/>
            <a:endParaRPr lang="en-US" sz="2400" dirty="0"/>
          </a:p>
          <a:p>
            <a:pPr lvl="0" algn="r" rtl="1"/>
            <a:endParaRPr lang="en-US" sz="24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23</a:t>
            </a:fld>
            <a:endParaRPr lang="ar-SA"/>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2119"/>
            <a:ext cx="1600200" cy="2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83706"/>
            <a:ext cx="25908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247" y="591993"/>
            <a:ext cx="1832344"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1433" y="4854280"/>
            <a:ext cx="1954212" cy="166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2983706"/>
            <a:ext cx="1827978" cy="1369219"/>
          </a:xfrm>
          <a:prstGeom prst="rect">
            <a:avLst/>
          </a:prstGeom>
        </p:spPr>
      </p:pic>
    </p:spTree>
    <p:extLst>
      <p:ext uri="{BB962C8B-B14F-4D97-AF65-F5344CB8AC3E}">
        <p14:creationId xmlns:p14="http://schemas.microsoft.com/office/powerpoint/2010/main" val="71232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bwMode="auto">
          <a:noFill/>
          <a:ln>
            <a:miter lim="800000"/>
            <a:headEnd/>
            <a:tailEnd/>
          </a:ln>
        </p:spPr>
        <p:txBody>
          <a:bodyPr/>
          <a:lstStyle/>
          <a:p>
            <a:fld id="{8021177E-F1AA-4F65-BACC-622C6A89C8AA}" type="slidenum">
              <a:rPr lang="ar-SA" smtClean="0"/>
              <a:pPr/>
              <a:t>24</a:t>
            </a:fld>
            <a:endParaRPr lang="en-US" smtClean="0"/>
          </a:p>
        </p:txBody>
      </p:sp>
      <p:sp>
        <p:nvSpPr>
          <p:cNvPr id="31750" name="Content Placeholder 7"/>
          <p:cNvSpPr>
            <a:spLocks noGrp="1"/>
          </p:cNvSpPr>
          <p:nvPr>
            <p:ph idx="4294967295"/>
          </p:nvPr>
        </p:nvSpPr>
        <p:spPr>
          <a:xfrm>
            <a:off x="4114800" y="304800"/>
            <a:ext cx="5029200" cy="6553200"/>
          </a:xfrm>
        </p:spPr>
        <p:txBody>
          <a:bodyPr>
            <a:noAutofit/>
          </a:bodyPr>
          <a:lstStyle/>
          <a:p>
            <a:pPr lvl="0" algn="r" rtl="1"/>
            <a:r>
              <a:rPr lang="ar-SA" sz="2400" dirty="0" smtClean="0"/>
              <a:t>الماسحات </a:t>
            </a:r>
            <a:r>
              <a:rPr lang="ar-SA" sz="2400" dirty="0"/>
              <a:t>الضوئية بأنواعها( المسطحة والمحمولة والورقية</a:t>
            </a:r>
            <a:r>
              <a:rPr lang="ar-SA" sz="2400" dirty="0" smtClean="0"/>
              <a:t>).</a:t>
            </a:r>
          </a:p>
          <a:p>
            <a:pPr lvl="0" algn="r" rtl="1"/>
            <a:r>
              <a:rPr lang="ar-SA" sz="2400" dirty="0"/>
              <a:t>قارئ الرموز الخطية ( آما في بعض المعارض التجارية حيث يتم تمرير السلعة عليه ليلتقط سعرها من الطابع الملصق</a:t>
            </a:r>
            <a:endParaRPr lang="en-US" sz="2400" dirty="0"/>
          </a:p>
          <a:p>
            <a:pPr lvl="0" algn="r" rtl="1"/>
            <a:r>
              <a:rPr lang="ar-SA" sz="2400" dirty="0"/>
              <a:t>عليها).</a:t>
            </a:r>
            <a:endParaRPr lang="en-US" sz="2400" dirty="0"/>
          </a:p>
          <a:p>
            <a:pPr lvl="0" algn="r" rtl="1"/>
            <a:r>
              <a:rPr lang="ar-SA" sz="2400" dirty="0"/>
              <a:t>القلم الضوئي ( والذي يستخدم على نطاق واسع في المفكرات الإلكترونية الشخصية بدلا من القلم العادي).</a:t>
            </a:r>
            <a:endParaRPr lang="en-US" sz="2400" dirty="0"/>
          </a:p>
          <a:p>
            <a:pPr lvl="0" algn="r" rtl="1"/>
            <a:r>
              <a:rPr lang="ar-SA" sz="2400" dirty="0"/>
              <a:t>عصا التحكم بالألعاب .</a:t>
            </a:r>
            <a:endParaRPr lang="en-US" sz="2400" dirty="0"/>
          </a:p>
          <a:p>
            <a:pPr marL="0" lvl="0" indent="0" algn="r" rtl="1">
              <a:buNone/>
            </a:pPr>
            <a:endParaRPr lang="en-US" sz="2400" dirty="0"/>
          </a:p>
        </p:txBody>
      </p:sp>
      <p:pic>
        <p:nvPicPr>
          <p:cNvPr id="31748" name="Picture 8" descr="px1_3067"/>
          <p:cNvPicPr>
            <a:picLocks noChangeAspect="1" noChangeArrowheads="1"/>
          </p:cNvPicPr>
          <p:nvPr/>
        </p:nvPicPr>
        <p:blipFill>
          <a:blip r:embed="rId2" cstate="print"/>
          <a:srcRect/>
          <a:stretch>
            <a:fillRect/>
          </a:stretch>
        </p:blipFill>
        <p:spPr bwMode="auto">
          <a:xfrm>
            <a:off x="457200" y="3271282"/>
            <a:ext cx="1313806" cy="1133479"/>
          </a:xfrm>
          <a:prstGeom prst="rect">
            <a:avLst/>
          </a:prstGeom>
          <a:noFill/>
          <a:ln w="9525">
            <a:noFill/>
            <a:miter lim="800000"/>
            <a:headEnd/>
            <a:tailEnd/>
          </a:ln>
        </p:spPr>
      </p:pic>
      <p:sp>
        <p:nvSpPr>
          <p:cNvPr id="31751" name="AutoShape 8"/>
          <p:cNvSpPr>
            <a:spLocks noChangeArrowheads="1"/>
          </p:cNvSpPr>
          <p:nvPr/>
        </p:nvSpPr>
        <p:spPr bwMode="auto">
          <a:xfrm>
            <a:off x="657657" y="2672530"/>
            <a:ext cx="1552143" cy="598752"/>
          </a:xfrm>
          <a:prstGeom prst="downArrowCallout">
            <a:avLst>
              <a:gd name="adj1" fmla="val 57500"/>
              <a:gd name="adj2" fmla="val 5750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ar-SA" sz="2000" dirty="0"/>
              <a:t>القلم الضوئي</a:t>
            </a:r>
            <a:endParaRPr lang="en-US"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18" y="685800"/>
            <a:ext cx="2136775" cy="179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799" y="2477716"/>
            <a:ext cx="1081801" cy="22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5994" y="4404761"/>
            <a:ext cx="1589087" cy="22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04088"/>
            <a:ext cx="7391400" cy="1143000"/>
          </a:xfrm>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الإخراج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output devices</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2667000"/>
            <a:ext cx="8229600" cy="3657600"/>
          </a:xfrm>
        </p:spPr>
        <p:txBody>
          <a:bodyPr>
            <a:normAutofit/>
          </a:bodyPr>
          <a:lstStyle/>
          <a:p>
            <a:pPr marL="0" indent="0" algn="r">
              <a:buNone/>
            </a:pPr>
            <a:r>
              <a:rPr lang="ar-SA" sz="5400" dirty="0"/>
              <a:t>وحدة يتم عن طريقها عرض البيانات بعد معالجتهاداخل </a:t>
            </a:r>
            <a:r>
              <a:rPr lang="ar-SA" sz="5400" dirty="0" smtClean="0"/>
              <a:t>جهازالحاسب .</a:t>
            </a:r>
            <a:endParaRPr lang="ar-SA" sz="5400"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25</a:t>
            </a:fld>
            <a:endParaRPr lang="ar-SA"/>
          </a:p>
        </p:txBody>
      </p:sp>
    </p:spTree>
    <p:extLst>
      <p:ext uri="{BB962C8B-B14F-4D97-AF65-F5344CB8AC3E}">
        <p14:creationId xmlns:p14="http://schemas.microsoft.com/office/powerpoint/2010/main" val="202630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4114800"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امثلتها</a:t>
            </a:r>
          </a:p>
        </p:txBody>
      </p:sp>
      <p:sp>
        <p:nvSpPr>
          <p:cNvPr id="3" name="Content Placeholder 2"/>
          <p:cNvSpPr>
            <a:spLocks noGrp="1"/>
          </p:cNvSpPr>
          <p:nvPr>
            <p:ph idx="1"/>
          </p:nvPr>
        </p:nvSpPr>
        <p:spPr>
          <a:xfrm>
            <a:off x="3048000" y="1371600"/>
            <a:ext cx="5638800" cy="4953000"/>
          </a:xfrm>
        </p:spPr>
        <p:txBody>
          <a:bodyPr>
            <a:normAutofit lnSpcReduction="10000"/>
          </a:bodyPr>
          <a:lstStyle/>
          <a:p>
            <a:pPr lvl="0" algn="r" rtl="1"/>
            <a:r>
              <a:rPr lang="ar-SA" sz="2000" b="1" dirty="0"/>
              <a:t>الطابعات بأنواعها</a:t>
            </a:r>
            <a:endParaRPr lang="en-US" sz="2000" b="1" dirty="0"/>
          </a:p>
          <a:p>
            <a:pPr lvl="1" algn="r" rtl="1">
              <a:buFont typeface="Wingdings" pitchFamily="2" charset="2"/>
              <a:buChar char="Ø"/>
            </a:pPr>
            <a:r>
              <a:rPr lang="ar-SA" sz="1800" b="1" dirty="0"/>
              <a:t>طابعة الليزر وهي الأغلى ثمنا والأفضل طباعة وتطبع بتكنولوجيا الضوء </a:t>
            </a:r>
            <a:endParaRPr lang="en-US" sz="1800" b="1" dirty="0"/>
          </a:p>
          <a:p>
            <a:pPr lvl="1" algn="r" rtl="1">
              <a:buFont typeface="Wingdings" pitchFamily="2" charset="2"/>
              <a:buChar char="Ø"/>
            </a:pPr>
            <a:r>
              <a:rPr lang="ar-SA" sz="1800" b="1" dirty="0"/>
              <a:t>طابعة الحبر النفاث وتطبع بواسطة نفث الحبر على الورق وهي أقل ثمنا من طابعة الليزر وتستخدم للأغراض المكتبية وفي المنزل </a:t>
            </a:r>
            <a:endParaRPr lang="en-US" sz="1800" b="1" dirty="0"/>
          </a:p>
          <a:p>
            <a:pPr lvl="1" algn="r" rtl="1">
              <a:buFont typeface="Wingdings" pitchFamily="2" charset="2"/>
              <a:buChar char="Ø"/>
            </a:pPr>
            <a:r>
              <a:rPr lang="ar-SA" sz="1800" b="1" dirty="0"/>
              <a:t>الطابعة النقطية أو الضاغطة وهي الأقل ثمنا والأقل جودة وتطبع بواسطة الضغط على الورق برأس به مجموعة من الإبر لتشكيل حرف معين وتستخدم عادة في الأماآن التي تتكرر فيها طباعة مستندات معينة وإتلافها مثل طباعة الجدول في الجامعات نظرا لرخص تكلفة ورقها وحبرها</a:t>
            </a:r>
            <a:endParaRPr lang="en-US" sz="1800" b="1" dirty="0"/>
          </a:p>
          <a:p>
            <a:pPr algn="r" rtl="1"/>
            <a:r>
              <a:rPr lang="ar-SA" sz="2000" b="1" dirty="0"/>
              <a:t> وتقاس سرعة الطابعة بعدد الصفحات في الدقيقة أو الثانية، أما دقة الطباعة فتقاس بعدد النقاط المطبوعة في البوصة الواحدة .</a:t>
            </a:r>
            <a:endParaRPr lang="en-US" sz="2000" b="1" dirty="0"/>
          </a:p>
          <a:p>
            <a:pPr marL="0" indent="0">
              <a:buNone/>
            </a:pPr>
            <a:endParaRPr lang="ar-SA" dirty="0"/>
          </a:p>
        </p:txBody>
      </p:sp>
      <p:sp>
        <p:nvSpPr>
          <p:cNvPr id="7" name="Slide Number Placeholder 6"/>
          <p:cNvSpPr>
            <a:spLocks noGrp="1"/>
          </p:cNvSpPr>
          <p:nvPr>
            <p:ph type="sldNum" sz="quarter" idx="12"/>
          </p:nvPr>
        </p:nvSpPr>
        <p:spPr/>
        <p:txBody>
          <a:bodyPr/>
          <a:lstStyle/>
          <a:p>
            <a:fld id="{AC171A57-4230-4BC4-A7AE-44E1EF167FAA}" type="slidenum">
              <a:rPr lang="ar-SA" smtClean="0"/>
              <a:pPr/>
              <a:t>26</a:t>
            </a:fld>
            <a:endParaRPr lang="ar-S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85800"/>
            <a:ext cx="2543175" cy="18002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56" y="2490787"/>
            <a:ext cx="2438400" cy="18764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28" y="4724400"/>
            <a:ext cx="2360428" cy="1789991"/>
          </a:xfrm>
          <a:prstGeom prst="rect">
            <a:avLst/>
          </a:prstGeom>
        </p:spPr>
      </p:pic>
    </p:spTree>
    <p:extLst>
      <p:ext uri="{BB962C8B-B14F-4D97-AF65-F5344CB8AC3E}">
        <p14:creationId xmlns:p14="http://schemas.microsoft.com/office/powerpoint/2010/main" val="74884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609600"/>
            <a:ext cx="3581400" cy="5715000"/>
          </a:xfrm>
        </p:spPr>
        <p:txBody>
          <a:bodyPr/>
          <a:lstStyle/>
          <a:p>
            <a:pPr lvl="0" algn="r" rtl="1"/>
            <a:r>
              <a:rPr lang="ar-SA" sz="2000" b="1" dirty="0" smtClean="0"/>
              <a:t>الشاشات </a:t>
            </a:r>
            <a:r>
              <a:rPr lang="ar-SA" sz="2000" b="1" dirty="0"/>
              <a:t>بأنواعها </a:t>
            </a:r>
            <a:r>
              <a:rPr lang="ar-SA" sz="2000" b="1" dirty="0" smtClean="0"/>
              <a:t>          </a:t>
            </a:r>
            <a:r>
              <a:rPr lang="en-US" sz="2000" b="1" dirty="0"/>
              <a:t>(LCD \ </a:t>
            </a:r>
            <a:r>
              <a:rPr lang="en-US" sz="2000" b="1" dirty="0" smtClean="0"/>
              <a:t>CRT\plasma </a:t>
            </a:r>
            <a:r>
              <a:rPr lang="en-US" sz="2000" dirty="0"/>
              <a:t>)</a:t>
            </a:r>
            <a:r>
              <a:rPr lang="ar-SA" sz="2000" dirty="0"/>
              <a:t>  ويقاس حجم الشاشة بوحدة البوصه (الانش ) ،أما دقة الشاشة </a:t>
            </a:r>
            <a:r>
              <a:rPr lang="en-US" sz="2000" dirty="0"/>
              <a:t>Resolution) </a:t>
            </a:r>
            <a:r>
              <a:rPr lang="ar-SA" sz="2000" dirty="0"/>
              <a:t>) فتقاس بعدد النقاط (البكسل ) الأفقية والعمودية والتي كل ما زادت كانت الشاشة اكثر دقة </a:t>
            </a:r>
            <a:endParaRPr lang="ar-SA" sz="2000" dirty="0" smtClean="0"/>
          </a:p>
          <a:p>
            <a:pPr marL="0" lvl="0" indent="0" algn="r" rtl="1">
              <a:buNone/>
            </a:pPr>
            <a:endParaRPr lang="en-US" sz="2000" dirty="0"/>
          </a:p>
          <a:p>
            <a:pPr lvl="0" algn="r" rtl="1"/>
            <a:r>
              <a:rPr lang="ar-SA" sz="2000" b="1" dirty="0"/>
              <a:t>السماعات </a:t>
            </a:r>
            <a:endParaRPr lang="en-US" sz="2000" dirty="0"/>
          </a:p>
          <a:p>
            <a:endParaRPr lang="ar-SA" dirty="0"/>
          </a:p>
        </p:txBody>
      </p:sp>
      <p:sp>
        <p:nvSpPr>
          <p:cNvPr id="9" name="Slide Number Placeholder 8"/>
          <p:cNvSpPr>
            <a:spLocks noGrp="1"/>
          </p:cNvSpPr>
          <p:nvPr>
            <p:ph type="sldNum" sz="quarter" idx="12"/>
          </p:nvPr>
        </p:nvSpPr>
        <p:spPr/>
        <p:txBody>
          <a:bodyPr/>
          <a:lstStyle/>
          <a:p>
            <a:fld id="{AC171A57-4230-4BC4-A7AE-44E1EF167FAA}" type="slidenum">
              <a:rPr lang="ar-SA" smtClean="0"/>
              <a:pPr/>
              <a:t>27</a:t>
            </a:fld>
            <a:endParaRPr lang="ar-S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21639"/>
            <a:ext cx="1524000" cy="11246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166" y="1559165"/>
            <a:ext cx="1880613" cy="15954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16" y="2638647"/>
            <a:ext cx="1495647" cy="15098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278" y="4114800"/>
            <a:ext cx="2143125" cy="2143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1506" y="3997831"/>
            <a:ext cx="2260094" cy="2260094"/>
          </a:xfrm>
          <a:prstGeom prst="rect">
            <a:avLst/>
          </a:prstGeom>
        </p:spPr>
      </p:pic>
    </p:spTree>
    <p:extLst>
      <p:ext uri="{BB962C8B-B14F-4D97-AF65-F5344CB8AC3E}">
        <p14:creationId xmlns:p14="http://schemas.microsoft.com/office/powerpoint/2010/main" val="77510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467600"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للإدخال والإخراج معا</a:t>
            </a:r>
          </a:p>
        </p:txBody>
      </p:sp>
      <p:sp>
        <p:nvSpPr>
          <p:cNvPr id="3" name="Content Placeholder 2"/>
          <p:cNvSpPr>
            <a:spLocks noGrp="1"/>
          </p:cNvSpPr>
          <p:nvPr>
            <p:ph idx="1"/>
          </p:nvPr>
        </p:nvSpPr>
        <p:spPr>
          <a:xfrm>
            <a:off x="3124200" y="1935480"/>
            <a:ext cx="5562600" cy="4389120"/>
          </a:xfrm>
        </p:spPr>
        <p:txBody>
          <a:bodyPr/>
          <a:lstStyle/>
          <a:p>
            <a:pPr lvl="0" algn="r" rtl="1"/>
            <a:r>
              <a:rPr lang="ar-SA" b="1" dirty="0"/>
              <a:t>شاشات اللمس :  </a:t>
            </a:r>
            <a:r>
              <a:rPr lang="ar-SA" dirty="0"/>
              <a:t>شاشات اللمس مثل التي تستخدم عند ماكينات الصراف الآلية ندخل فيها بيانات و نحصل منها على بيانات مباشرة كل ذلك عن طريق </a:t>
            </a:r>
            <a:r>
              <a:rPr lang="ar-SA" dirty="0" smtClean="0"/>
              <a:t>اللمس</a:t>
            </a:r>
          </a:p>
          <a:p>
            <a:pPr lvl="0" algn="r" rtl="1"/>
            <a:endParaRPr lang="ar-SA" dirty="0"/>
          </a:p>
          <a:p>
            <a:pPr marL="0" lvl="0" indent="0" algn="r" rtl="1">
              <a:buNone/>
            </a:pPr>
            <a:endParaRPr lang="en-US" dirty="0"/>
          </a:p>
          <a:p>
            <a:pPr lvl="0" algn="r" rtl="1"/>
            <a:r>
              <a:rPr lang="ar-SA" b="1" dirty="0"/>
              <a:t>جهزة البلوتوث : </a:t>
            </a:r>
            <a:r>
              <a:rPr lang="ar-SA" dirty="0"/>
              <a:t>مثل الهواتف النقالة (الجوال), الحاسب المحمول (اللابتوب) الذي يحتوي على خاصية البلوتوث</a:t>
            </a:r>
            <a:endParaRPr lang="en-US" dirty="0"/>
          </a:p>
          <a:p>
            <a:endParaRPr lang="ar-SA" dirty="0"/>
          </a:p>
        </p:txBody>
      </p:sp>
      <p:sp>
        <p:nvSpPr>
          <p:cNvPr id="6" name="Slide Number Placeholder 5"/>
          <p:cNvSpPr>
            <a:spLocks noGrp="1"/>
          </p:cNvSpPr>
          <p:nvPr>
            <p:ph type="sldNum" sz="quarter" idx="12"/>
          </p:nvPr>
        </p:nvSpPr>
        <p:spPr/>
        <p:txBody>
          <a:bodyPr/>
          <a:lstStyle/>
          <a:p>
            <a:fld id="{AC171A57-4230-4BC4-A7AE-44E1EF167FAA}" type="slidenum">
              <a:rPr lang="ar-SA" smtClean="0"/>
              <a:pPr/>
              <a:t>28</a:t>
            </a:fld>
            <a:endParaRPr lang="ar-S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05000"/>
            <a:ext cx="2438400" cy="1876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267200"/>
            <a:ext cx="2095500" cy="2181225"/>
          </a:xfrm>
          <a:prstGeom prst="rect">
            <a:avLst/>
          </a:prstGeom>
        </p:spPr>
      </p:pic>
    </p:spTree>
    <p:extLst>
      <p:ext uri="{BB962C8B-B14F-4D97-AF65-F5344CB8AC3E}">
        <p14:creationId xmlns:p14="http://schemas.microsoft.com/office/powerpoint/2010/main" val="307271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التخزين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storage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p:txBody>
          <a:bodyPr>
            <a:normAutofit fontScale="92500" lnSpcReduction="10000"/>
          </a:bodyPr>
          <a:lstStyle/>
          <a:p>
            <a:pPr algn="r" rtl="1"/>
            <a:r>
              <a:rPr lang="ar-SA" sz="3200" dirty="0"/>
              <a:t>وسائط لتخزين المعلومات في الجهاز أو حذفها حسب رغبة المستخدم بشكل دائم.</a:t>
            </a:r>
            <a:endParaRPr lang="en-US" sz="3200" dirty="0"/>
          </a:p>
          <a:p>
            <a:pPr algn="r" rtl="1"/>
            <a:r>
              <a:rPr lang="ar-SA" sz="3200" dirty="0"/>
              <a:t>نقول عنها وحدات أو وسائط تخزين-بعكس الذاكرة-لأنه يمكن للمستخدم تسجيل بياناته عليها أو حذفها.</a:t>
            </a:r>
            <a:endParaRPr lang="en-US" sz="3200" dirty="0"/>
          </a:p>
          <a:p>
            <a:pPr algn="r" rtl="1"/>
            <a:r>
              <a:rPr lang="ar-SA" sz="3200" dirty="0"/>
              <a:t>تحتفظ بالبيانات كما هي حتى بعد إغلاق جهاز الحاسب.</a:t>
            </a:r>
            <a:endParaRPr lang="en-US" sz="3200" dirty="0"/>
          </a:p>
          <a:p>
            <a:endParaRPr lang="ar-SA" sz="3200"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29</a:t>
            </a:fld>
            <a:endParaRPr lang="ar-SA"/>
          </a:p>
        </p:txBody>
      </p:sp>
    </p:spTree>
    <p:extLst>
      <p:ext uri="{BB962C8B-B14F-4D97-AF65-F5344CB8AC3E}">
        <p14:creationId xmlns:p14="http://schemas.microsoft.com/office/powerpoint/2010/main" val="133973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bwMode="auto">
          <a:noFill/>
          <a:ln>
            <a:miter lim="800000"/>
            <a:headEnd/>
            <a:tailEnd/>
          </a:ln>
        </p:spPr>
        <p:txBody>
          <a:bodyPr/>
          <a:lstStyle/>
          <a:p>
            <a:fld id="{4917FC33-8EB8-4EB7-BAF5-5A4F1532AA8B}" type="slidenum">
              <a:rPr lang="ar-SA" smtClean="0"/>
              <a:pPr/>
              <a:t>3</a:t>
            </a:fld>
            <a:endParaRPr lang="en-US" smtClean="0"/>
          </a:p>
        </p:txBody>
      </p:sp>
      <p:sp>
        <p:nvSpPr>
          <p:cNvPr id="10244" name="Content Placeholder 1"/>
          <p:cNvSpPr>
            <a:spLocks noGrp="1"/>
          </p:cNvSpPr>
          <p:nvPr>
            <p:ph idx="4294967295"/>
          </p:nvPr>
        </p:nvSpPr>
        <p:spPr>
          <a:xfrm>
            <a:off x="4725988" y="1481138"/>
            <a:ext cx="4418012" cy="4525962"/>
          </a:xfrm>
        </p:spPr>
        <p:txBody>
          <a:bodyPr/>
          <a:lstStyle/>
          <a:p>
            <a:pPr algn="justLow" rtl="1"/>
            <a:r>
              <a:rPr lang="ar-SA" sz="2800" dirty="0" smtClean="0">
                <a:solidFill>
                  <a:schemeClr val="bg2">
                    <a:lumMod val="10000"/>
                  </a:schemeClr>
                </a:solidFill>
                <a:cs typeface="Arial" pitchFamily="34" charset="0"/>
              </a:rPr>
              <a:t>هو آلة الكترونية يمكن برمجتها لكي تقوم بمعالجة البيانات و تخزينها واسترجاعها مرة أخرى متى ما طلب منه ذلك.</a:t>
            </a:r>
            <a:endParaRPr lang="en-US" sz="2800" dirty="0" smtClean="0">
              <a:solidFill>
                <a:schemeClr val="bg2">
                  <a:lumMod val="10000"/>
                </a:schemeClr>
              </a:solidFill>
              <a:cs typeface="Arial" pitchFamily="34" charset="0"/>
            </a:endParaRPr>
          </a:p>
          <a:p>
            <a:pPr algn="justLow" rtl="1">
              <a:buFont typeface="Wingdings 3" pitchFamily="18" charset="2"/>
              <a:buNone/>
            </a:pPr>
            <a:endParaRPr lang="en-US" sz="2800" dirty="0" smtClean="0">
              <a:solidFill>
                <a:schemeClr val="bg2">
                  <a:lumMod val="10000"/>
                </a:schemeClr>
              </a:solidFill>
              <a:cs typeface="Arial" pitchFamily="34" charset="0"/>
            </a:endParaRPr>
          </a:p>
        </p:txBody>
      </p:sp>
      <p:pic>
        <p:nvPicPr>
          <p:cNvPr id="10245" name="Picture 4" descr="computer"/>
          <p:cNvPicPr>
            <a:picLocks noChangeAspect="1" noChangeArrowheads="1"/>
          </p:cNvPicPr>
          <p:nvPr/>
        </p:nvPicPr>
        <p:blipFill>
          <a:blip r:embed="rId2" cstate="print"/>
          <a:srcRect/>
          <a:stretch>
            <a:fillRect/>
          </a:stretch>
        </p:blipFill>
        <p:spPr bwMode="auto">
          <a:xfrm>
            <a:off x="381000" y="1600200"/>
            <a:ext cx="3886200" cy="3886200"/>
          </a:xfrm>
          <a:prstGeom prst="rect">
            <a:avLst/>
          </a:prstGeom>
          <a:noFill/>
          <a:ln w="9525">
            <a:noFill/>
            <a:miter lim="800000"/>
            <a:headEnd/>
            <a:tailEnd/>
          </a:ln>
        </p:spPr>
      </p:pic>
      <p:sp>
        <p:nvSpPr>
          <p:cNvPr id="13318" name="Rectangle 6"/>
          <p:cNvSpPr>
            <a:spLocks/>
          </p:cNvSpPr>
          <p:nvPr/>
        </p:nvSpPr>
        <p:spPr bwMode="auto">
          <a:xfrm>
            <a:off x="533400" y="304800"/>
            <a:ext cx="8229600" cy="1143000"/>
          </a:xfrm>
          <a:prstGeom prst="rect">
            <a:avLst/>
          </a:prstGeom>
          <a:noFill/>
          <a:ln w="9525">
            <a:noFill/>
            <a:miter lim="800000"/>
            <a:headEnd/>
            <a:tailEnd/>
          </a:ln>
        </p:spPr>
        <p:txBody>
          <a:bodyPr anchor="ctr"/>
          <a:lstStyle/>
          <a:p>
            <a:pPr algn="ctr" eaLnBrk="0" hangingPunct="0">
              <a:defRPr/>
            </a:pPr>
            <a:r>
              <a:rPr lang="ar-SA" sz="4100" b="1" dirty="0">
                <a:solidFill>
                  <a:schemeClr val="accent2"/>
                </a:solidFill>
                <a:effectLst>
                  <a:outerShdw blurRad="38100" dist="38100" dir="2700000" algn="tl">
                    <a:srgbClr val="C0C0C0"/>
                  </a:outerShdw>
                </a:effectLst>
                <a:latin typeface="Lucida Sans Unicode" pitchFamily="34" charset="0"/>
              </a:rPr>
              <a:t>ما هو الحاسب الآلي؟</a:t>
            </a:r>
            <a:endParaRPr lang="en-US" sz="4100" b="1" dirty="0">
              <a:solidFill>
                <a:schemeClr val="accent2"/>
              </a:solidFill>
              <a:effectLst>
                <a:outerShdw blurRad="38100" dist="38100" dir="2700000" algn="tl">
                  <a:srgbClr val="C0C0C0"/>
                </a:outerShdw>
              </a:effectLst>
              <a:latin typeface="Lucida Sans Unicode"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من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أمثلتها</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229600" cy="4724400"/>
          </a:xfrm>
        </p:spPr>
        <p:txBody>
          <a:bodyPr>
            <a:normAutofit/>
          </a:bodyPr>
          <a:lstStyle/>
          <a:p>
            <a:pPr algn="r" rtl="1"/>
            <a:r>
              <a:rPr lang="ar-SA" sz="2000" b="1" dirty="0"/>
              <a:t>(وحدة تخزين داخلية )</a:t>
            </a:r>
            <a:endParaRPr lang="en-US" sz="2000" b="1" dirty="0"/>
          </a:p>
          <a:p>
            <a:pPr lvl="1" algn="r" rtl="1"/>
            <a:r>
              <a:rPr lang="ar-SA" sz="1800" b="1" dirty="0"/>
              <a:t>القرص الصلب </a:t>
            </a:r>
            <a:r>
              <a:rPr lang="en-US" sz="1800" b="1" dirty="0"/>
              <a:t>Hard Disk </a:t>
            </a:r>
            <a:r>
              <a:rPr lang="ar-SA" sz="1800" b="1" dirty="0" smtClean="0"/>
              <a:t>:من أهم </a:t>
            </a:r>
            <a:r>
              <a:rPr lang="ar-SA" sz="1800" b="1" dirty="0"/>
              <a:t>وحدات التخزين يقوم بحفظ الملفات و برامج المستخدم ( وورد, إكسل, بوربوينت) . تقاس سرعة القرص الصلب بسرعة دورانه كلما زادت سرعة دورانه زادت سرعة استرجاع المعلومات ،يقاس حجمة  بالبايت و </a:t>
            </a:r>
            <a:r>
              <a:rPr lang="ar-SA" sz="1800" b="1" dirty="0" smtClean="0"/>
              <a:t>مضاعفاته</a:t>
            </a:r>
          </a:p>
          <a:p>
            <a:pPr marL="393192" lvl="1" indent="0" algn="r" rtl="1">
              <a:buNone/>
            </a:pPr>
            <a:endParaRPr lang="en-US" sz="1800" b="1" dirty="0"/>
          </a:p>
          <a:p>
            <a:pPr algn="r" rtl="1"/>
            <a:r>
              <a:rPr lang="ar-SA" sz="2000" b="1" dirty="0"/>
              <a:t> (وحدة تخزين خارجية )</a:t>
            </a:r>
            <a:endParaRPr lang="en-US" sz="2000" b="1" dirty="0"/>
          </a:p>
          <a:p>
            <a:pPr lvl="1" algn="r" rtl="1"/>
            <a:r>
              <a:rPr lang="ar-SA" sz="1800" b="1" dirty="0"/>
              <a:t>القرص المرن </a:t>
            </a:r>
            <a:r>
              <a:rPr lang="en-US" sz="1800" b="1" dirty="0"/>
              <a:t>Floppy Disk</a:t>
            </a:r>
            <a:r>
              <a:rPr lang="ar-SA" sz="1800" b="1" dirty="0"/>
              <a:t> .</a:t>
            </a:r>
            <a:endParaRPr lang="en-US" sz="1800" b="1" dirty="0"/>
          </a:p>
          <a:p>
            <a:pPr lvl="1" algn="r" rtl="1"/>
            <a:r>
              <a:rPr lang="ar-SA" sz="1800" b="1" dirty="0"/>
              <a:t>القرص الضوئي </a:t>
            </a:r>
            <a:r>
              <a:rPr lang="en-US" sz="1800" b="1" dirty="0"/>
              <a:t>CD</a:t>
            </a:r>
            <a:r>
              <a:rPr lang="ar-SA" sz="1800" b="1" dirty="0"/>
              <a:t> ويتم تخزين البيانات عليه بأشعة الليزر</a:t>
            </a:r>
            <a:endParaRPr lang="en-US" sz="1800" b="1" dirty="0"/>
          </a:p>
          <a:p>
            <a:pPr lvl="1" algn="r" rtl="1"/>
            <a:r>
              <a:rPr lang="ar-SA" sz="1800" b="1" dirty="0"/>
              <a:t>ذاكرة الفلاش </a:t>
            </a:r>
            <a:r>
              <a:rPr lang="ar-SA" sz="1800" b="1" dirty="0" smtClean="0"/>
              <a:t>.</a:t>
            </a:r>
            <a:endParaRPr lang="en-US" sz="1800" b="1" dirty="0"/>
          </a:p>
        </p:txBody>
      </p:sp>
      <p:sp>
        <p:nvSpPr>
          <p:cNvPr id="4" name="Slide Number Placeholder 3"/>
          <p:cNvSpPr>
            <a:spLocks noGrp="1"/>
          </p:cNvSpPr>
          <p:nvPr>
            <p:ph type="sldNum" sz="quarter" idx="12"/>
          </p:nvPr>
        </p:nvSpPr>
        <p:spPr/>
        <p:txBody>
          <a:bodyPr/>
          <a:lstStyle/>
          <a:p>
            <a:fld id="{AC171A57-4230-4BC4-A7AE-44E1EF167FAA}" type="slidenum">
              <a:rPr lang="ar-SA" smtClean="0"/>
              <a:pPr/>
              <a:t>30</a:t>
            </a:fld>
            <a:endParaRPr lang="ar-SA"/>
          </a:p>
        </p:txBody>
      </p:sp>
    </p:spTree>
    <p:extLst>
      <p:ext uri="{BB962C8B-B14F-4D97-AF65-F5344CB8AC3E}">
        <p14:creationId xmlns:p14="http://schemas.microsoft.com/office/powerpoint/2010/main" val="74703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ترتيب وحدات التخزين من حيث السعة التخزينية</a:t>
            </a:r>
          </a:p>
        </p:txBody>
      </p:sp>
      <p:sp>
        <p:nvSpPr>
          <p:cNvPr id="3" name="Content Placeholder 2"/>
          <p:cNvSpPr>
            <a:spLocks noGrp="1"/>
          </p:cNvSpPr>
          <p:nvPr>
            <p:ph idx="1"/>
          </p:nvPr>
        </p:nvSpPr>
        <p:spPr>
          <a:xfrm>
            <a:off x="4124326" y="1676400"/>
            <a:ext cx="4562474" cy="4648200"/>
          </a:xfrm>
        </p:spPr>
        <p:txBody>
          <a:bodyPr>
            <a:normAutofit lnSpcReduction="10000"/>
          </a:bodyPr>
          <a:lstStyle/>
          <a:p>
            <a:pPr lvl="0" algn="r" rtl="1"/>
            <a:r>
              <a:rPr lang="ar-SA" sz="2800" b="1" dirty="0" smtClean="0"/>
              <a:t>القرص </a:t>
            </a:r>
            <a:r>
              <a:rPr lang="ar-SA" sz="2800" b="1" dirty="0"/>
              <a:t>المرن </a:t>
            </a:r>
            <a:r>
              <a:rPr lang="en-US" sz="2800" b="1" dirty="0"/>
              <a:t>Floppy Disk</a:t>
            </a:r>
            <a:r>
              <a:rPr lang="ar-SA" sz="2800" b="1" dirty="0"/>
              <a:t> سعته </a:t>
            </a:r>
            <a:r>
              <a:rPr lang="en-US" sz="2800" b="1" dirty="0"/>
              <a:t>1.44 MB </a:t>
            </a:r>
          </a:p>
          <a:p>
            <a:pPr lvl="0" algn="r" rtl="1"/>
            <a:r>
              <a:rPr lang="ar-SA" sz="2800" b="1" dirty="0"/>
              <a:t>القرص الضوئي</a:t>
            </a:r>
            <a:r>
              <a:rPr lang="en-US" sz="2800" b="1" dirty="0"/>
              <a:t>CD </a:t>
            </a:r>
            <a:r>
              <a:rPr lang="ar-SA" sz="2800" b="1" dirty="0"/>
              <a:t> سعته</a:t>
            </a:r>
            <a:r>
              <a:rPr lang="en-US" sz="2800" b="1" dirty="0"/>
              <a:t>750 MB </a:t>
            </a:r>
          </a:p>
          <a:p>
            <a:pPr lvl="0" algn="r" rtl="1"/>
            <a:r>
              <a:rPr lang="ar-SA" sz="2800" b="1" dirty="0"/>
              <a:t>ذاكرة الفلاش تصل سعتها التخزينية إلى</a:t>
            </a:r>
            <a:r>
              <a:rPr lang="en-US" sz="2800" b="1" dirty="0"/>
              <a:t> 32  GB</a:t>
            </a:r>
          </a:p>
          <a:p>
            <a:pPr lvl="0" algn="r" rtl="1"/>
            <a:r>
              <a:rPr lang="ar-SA" sz="2800" b="1" dirty="0"/>
              <a:t>القرص الصلب </a:t>
            </a:r>
            <a:r>
              <a:rPr lang="en-US" sz="2800" b="1" dirty="0"/>
              <a:t>Hard Disk</a:t>
            </a:r>
            <a:r>
              <a:rPr lang="ar-SA" sz="2800" b="1" dirty="0"/>
              <a:t> تتراوح سعته مابين </a:t>
            </a:r>
            <a:r>
              <a:rPr lang="en-US" sz="2800" b="1" dirty="0"/>
              <a:t>40 GB</a:t>
            </a:r>
            <a:r>
              <a:rPr lang="ar-SA" sz="2800" b="1" dirty="0"/>
              <a:t> إلى </a:t>
            </a:r>
            <a:r>
              <a:rPr lang="en-US" sz="2800" b="1" dirty="0"/>
              <a:t>500 GB </a:t>
            </a:r>
          </a:p>
          <a:p>
            <a:endParaRPr lang="ar-SA" sz="2800" b="1" dirty="0"/>
          </a:p>
        </p:txBody>
      </p:sp>
      <p:sp>
        <p:nvSpPr>
          <p:cNvPr id="8" name="Slide Number Placeholder 7"/>
          <p:cNvSpPr>
            <a:spLocks noGrp="1"/>
          </p:cNvSpPr>
          <p:nvPr>
            <p:ph type="sldNum" sz="quarter" idx="12"/>
          </p:nvPr>
        </p:nvSpPr>
        <p:spPr/>
        <p:txBody>
          <a:bodyPr/>
          <a:lstStyle/>
          <a:p>
            <a:fld id="{AC171A57-4230-4BC4-A7AE-44E1EF167FAA}" type="slidenum">
              <a:rPr lang="ar-SA" smtClean="0"/>
              <a:pPr/>
              <a:t>31</a:t>
            </a:fld>
            <a:endParaRPr lang="ar-S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76400"/>
            <a:ext cx="1600200" cy="13525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63" y="3028950"/>
            <a:ext cx="1557338" cy="1162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75" y="4247596"/>
            <a:ext cx="1512925" cy="8858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1" y="4416056"/>
            <a:ext cx="2143125" cy="2133600"/>
          </a:xfrm>
          <a:prstGeom prst="rect">
            <a:avLst/>
          </a:prstGeom>
        </p:spPr>
      </p:pic>
    </p:spTree>
    <p:extLst>
      <p:ext uri="{BB962C8B-B14F-4D97-AF65-F5344CB8AC3E}">
        <p14:creationId xmlns:p14="http://schemas.microsoft.com/office/powerpoint/2010/main" val="1652843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304800"/>
            <a:ext cx="8229600" cy="990600"/>
          </a:xfrm>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رسمة توضيحية لعمل الحاسب الآلي </a:t>
            </a:r>
          </a:p>
        </p:txBody>
      </p:sp>
      <p:sp>
        <p:nvSpPr>
          <p:cNvPr id="50179" name="Slide Number Placeholder 4"/>
          <p:cNvSpPr>
            <a:spLocks noGrp="1"/>
          </p:cNvSpPr>
          <p:nvPr>
            <p:ph type="sldNum" sz="quarter" idx="12"/>
          </p:nvPr>
        </p:nvSpPr>
        <p:spPr bwMode="auto">
          <a:noFill/>
          <a:ln>
            <a:miter lim="800000"/>
            <a:headEnd/>
            <a:tailEnd/>
          </a:ln>
        </p:spPr>
        <p:txBody>
          <a:bodyPr/>
          <a:lstStyle/>
          <a:p>
            <a:fld id="{932797DA-3524-419F-A53F-E08C1B453845}" type="slidenum">
              <a:rPr lang="ar-SA" smtClean="0"/>
              <a:pPr/>
              <a:t>32</a:t>
            </a:fld>
            <a:endParaRPr lang="en-US" smtClean="0"/>
          </a:p>
        </p:txBody>
      </p:sp>
      <p:sp>
        <p:nvSpPr>
          <p:cNvPr id="50180" name="Rectangle 5"/>
          <p:cNvSpPr>
            <a:spLocks noChangeArrowheads="1"/>
          </p:cNvSpPr>
          <p:nvPr/>
        </p:nvSpPr>
        <p:spPr bwMode="auto">
          <a:xfrm>
            <a:off x="2286000" y="1447800"/>
            <a:ext cx="4419600" cy="2859088"/>
          </a:xfrm>
          <a:prstGeom prst="rect">
            <a:avLst/>
          </a:prstGeom>
          <a:solidFill>
            <a:srgbClr val="FFCC66"/>
          </a:solidFill>
          <a:ln w="9525">
            <a:solidFill>
              <a:srgbClr val="000000"/>
            </a:solidFill>
            <a:miter lim="800000"/>
            <a:headEnd/>
            <a:tailEnd/>
          </a:ln>
        </p:spPr>
        <p:txBody>
          <a:bodyPr/>
          <a:lstStyle/>
          <a:p>
            <a:endParaRPr lang="en-US"/>
          </a:p>
        </p:txBody>
      </p:sp>
      <p:sp>
        <p:nvSpPr>
          <p:cNvPr id="50181" name="_s1092"/>
          <p:cNvSpPr>
            <a:spLocks noChangeArrowheads="1"/>
          </p:cNvSpPr>
          <p:nvPr/>
        </p:nvSpPr>
        <p:spPr bwMode="auto">
          <a:xfrm>
            <a:off x="2362200" y="1600200"/>
            <a:ext cx="4343400" cy="952500"/>
          </a:xfrm>
          <a:prstGeom prst="roundRect">
            <a:avLst>
              <a:gd name="adj" fmla="val 16667"/>
            </a:avLst>
          </a:prstGeom>
          <a:solidFill>
            <a:schemeClr val="tx2"/>
          </a:solidFill>
          <a:ln w="9525">
            <a:solidFill>
              <a:srgbClr val="000000"/>
            </a:solidFill>
            <a:round/>
            <a:headEnd/>
            <a:tailEnd/>
          </a:ln>
        </p:spPr>
        <p:txBody>
          <a:bodyPr lIns="14447" tIns="7223" rIns="14447" bIns="7223" anchor="ctr"/>
          <a:lstStyle/>
          <a:p>
            <a:pPr algn="ctr"/>
            <a:r>
              <a:rPr lang="ar-SA" sz="1600" b="1">
                <a:solidFill>
                  <a:schemeClr val="bg2"/>
                </a:solidFill>
                <a:latin typeface="Times New Roman" pitchFamily="18" charset="0"/>
                <a:cs typeface="Times New Roman" pitchFamily="18" charset="0"/>
              </a:rPr>
              <a:t>ذاكرتين داخليتين</a:t>
            </a:r>
            <a:endParaRPr lang="en-US" sz="1600" b="1">
              <a:solidFill>
                <a:schemeClr val="bg2"/>
              </a:solidFill>
              <a:latin typeface="Times New Roman" pitchFamily="18" charset="0"/>
            </a:endParaRPr>
          </a:p>
          <a:p>
            <a:pPr algn="ctr"/>
            <a:r>
              <a:rPr lang="en-US" sz="1600" b="1">
                <a:solidFill>
                  <a:schemeClr val="bg2"/>
                </a:solidFill>
                <a:latin typeface="Times New Roman" pitchFamily="18" charset="0"/>
              </a:rPr>
              <a:t> Unit Memory</a:t>
            </a:r>
          </a:p>
          <a:p>
            <a:pPr algn="ctr"/>
            <a:r>
              <a:rPr lang="ar-SA" sz="1600" b="1">
                <a:solidFill>
                  <a:schemeClr val="bg2"/>
                </a:solidFill>
                <a:latin typeface="Times New Roman" pitchFamily="18" charset="0"/>
              </a:rPr>
              <a:t/>
            </a:r>
            <a:br>
              <a:rPr lang="ar-SA" sz="1600" b="1">
                <a:solidFill>
                  <a:schemeClr val="bg2"/>
                </a:solidFill>
                <a:latin typeface="Times New Roman" pitchFamily="18" charset="0"/>
              </a:rPr>
            </a:br>
            <a:r>
              <a:rPr lang="ar-SA" sz="1600" b="1">
                <a:solidFill>
                  <a:schemeClr val="bg2"/>
                </a:solidFill>
                <a:latin typeface="Times New Roman" pitchFamily="18" charset="0"/>
                <a:cs typeface="Times New Roman" pitchFamily="18" charset="0"/>
              </a:rPr>
              <a:t>ذاكرة الوصول العشوائي </a:t>
            </a:r>
            <a:r>
              <a:rPr lang="en-US" sz="1600" b="1">
                <a:solidFill>
                  <a:schemeClr val="bg2"/>
                </a:solidFill>
                <a:latin typeface="Times New Roman" pitchFamily="18" charset="0"/>
                <a:cs typeface="Times New Roman" pitchFamily="18" charset="0"/>
              </a:rPr>
              <a:t>RAM</a:t>
            </a:r>
            <a:r>
              <a:rPr lang="ar-SA" sz="1600" b="1">
                <a:solidFill>
                  <a:schemeClr val="bg2"/>
                </a:solidFill>
                <a:latin typeface="Times New Roman" pitchFamily="18" charset="0"/>
                <a:cs typeface="Times New Roman" pitchFamily="18" charset="0"/>
              </a:rPr>
              <a:t>      ذاكرة القراءة  فقط </a:t>
            </a:r>
            <a:r>
              <a:rPr lang="en-US" sz="1600" b="1">
                <a:solidFill>
                  <a:schemeClr val="bg2"/>
                </a:solidFill>
                <a:latin typeface="Times New Roman" pitchFamily="18" charset="0"/>
              </a:rPr>
              <a:t>ROM</a:t>
            </a:r>
            <a:endParaRPr lang="en-US" sz="1600" b="1">
              <a:solidFill>
                <a:schemeClr val="bg2"/>
              </a:solidFill>
            </a:endParaRPr>
          </a:p>
        </p:txBody>
      </p:sp>
      <p:sp>
        <p:nvSpPr>
          <p:cNvPr id="50182" name="_s1030"/>
          <p:cNvSpPr>
            <a:spLocks noChangeArrowheads="1"/>
          </p:cNvSpPr>
          <p:nvPr/>
        </p:nvSpPr>
        <p:spPr bwMode="auto">
          <a:xfrm>
            <a:off x="7239000" y="3505200"/>
            <a:ext cx="1425575" cy="639763"/>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إخراج</a:t>
            </a:r>
          </a:p>
          <a:p>
            <a:pPr algn="ctr"/>
            <a:r>
              <a:rPr lang="ar-SA" sz="1600" b="1">
                <a:solidFill>
                  <a:schemeClr val="bg2"/>
                </a:solidFill>
                <a:latin typeface="Times New Roman" pitchFamily="18" charset="0"/>
              </a:rPr>
              <a:t>(</a:t>
            </a:r>
            <a:r>
              <a:rPr lang="ar-SA" sz="1600" b="1">
                <a:solidFill>
                  <a:schemeClr val="bg2"/>
                </a:solidFill>
                <a:latin typeface="Times New Roman" pitchFamily="18" charset="0"/>
                <a:cs typeface="Times New Roman" pitchFamily="18" charset="0"/>
              </a:rPr>
              <a:t>الشاشة</a:t>
            </a:r>
            <a:r>
              <a:rPr lang="ar-SA" sz="1600" b="1">
                <a:solidFill>
                  <a:schemeClr val="bg2"/>
                </a:solidFill>
                <a:latin typeface="Times New Roman" pitchFamily="18" charset="0"/>
              </a:rPr>
              <a:t>)</a:t>
            </a:r>
            <a:endParaRPr lang="en-US" sz="1600" b="1">
              <a:solidFill>
                <a:schemeClr val="bg2"/>
              </a:solidFill>
            </a:endParaRPr>
          </a:p>
        </p:txBody>
      </p:sp>
      <p:sp>
        <p:nvSpPr>
          <p:cNvPr id="50183" name="_s1074"/>
          <p:cNvSpPr>
            <a:spLocks noChangeArrowheads="1"/>
          </p:cNvSpPr>
          <p:nvPr/>
        </p:nvSpPr>
        <p:spPr bwMode="auto">
          <a:xfrm>
            <a:off x="3200400" y="5029200"/>
            <a:ext cx="2819400" cy="1600200"/>
          </a:xfrm>
          <a:prstGeom prst="roundRect">
            <a:avLst>
              <a:gd name="adj" fmla="val 16667"/>
            </a:avLst>
          </a:prstGeom>
          <a:solidFill>
            <a:schemeClr val="tx2"/>
          </a:solidFill>
          <a:ln w="9525">
            <a:solidFill>
              <a:srgbClr val="000000"/>
            </a:solidFill>
            <a:round/>
            <a:headEnd/>
            <a:tailEnd/>
          </a:ln>
        </p:spPr>
        <p:txBody>
          <a:bodyPr lIns="14447" tIns="7223" rIns="14447" bIns="7223" anchor="ctr"/>
          <a:lstStyle/>
          <a:p>
            <a:pPr algn="ctr"/>
            <a:r>
              <a:rPr lang="ar-SA" sz="1600" b="1">
                <a:solidFill>
                  <a:schemeClr val="bg2"/>
                </a:solidFill>
                <a:latin typeface="Times New Roman" pitchFamily="18" charset="0"/>
                <a:cs typeface="Times New Roman" pitchFamily="18" charset="0"/>
              </a:rPr>
              <a:t>وسائط التخزين </a:t>
            </a:r>
            <a:endParaRPr lang="en-US" sz="1600" b="1">
              <a:solidFill>
                <a:schemeClr val="bg2"/>
              </a:solidFill>
              <a:latin typeface="Times New Roman" pitchFamily="18" charset="0"/>
            </a:endParaRPr>
          </a:p>
          <a:p>
            <a:pPr algn="ctr"/>
            <a:r>
              <a:rPr lang="en-US" sz="1600" b="1">
                <a:solidFill>
                  <a:schemeClr val="bg2"/>
                </a:solidFill>
                <a:latin typeface="Times New Roman" pitchFamily="18" charset="0"/>
              </a:rPr>
              <a:t>Secondary Storage</a:t>
            </a:r>
          </a:p>
          <a:p>
            <a:pPr algn="ctr"/>
            <a:endParaRPr lang="en-US" sz="1600" b="1">
              <a:solidFill>
                <a:schemeClr val="bg2"/>
              </a:solidFill>
              <a:latin typeface="Times New Roman" pitchFamily="18" charset="0"/>
            </a:endParaRPr>
          </a:p>
          <a:p>
            <a:pPr algn="ctr"/>
            <a:r>
              <a:rPr lang="ar-SA" sz="1600" b="1">
                <a:solidFill>
                  <a:schemeClr val="bg2"/>
                </a:solidFill>
                <a:latin typeface="Times New Roman" pitchFamily="18" charset="0"/>
                <a:cs typeface="Times New Roman" pitchFamily="18" charset="0"/>
              </a:rPr>
              <a:t>الأقراص الصلبة         الأقراص المرنة </a:t>
            </a:r>
            <a:r>
              <a:rPr lang="en-US" sz="1600" b="1">
                <a:solidFill>
                  <a:schemeClr val="bg2"/>
                </a:solidFill>
                <a:latin typeface="Times New Roman" pitchFamily="18" charset="0"/>
              </a:rPr>
              <a:t>         </a:t>
            </a:r>
            <a:endParaRPr lang="en-US" sz="1600" b="1">
              <a:solidFill>
                <a:schemeClr val="bg2"/>
              </a:solidFill>
            </a:endParaRPr>
          </a:p>
        </p:txBody>
      </p:sp>
      <p:sp>
        <p:nvSpPr>
          <p:cNvPr id="50184" name="_s1030"/>
          <p:cNvSpPr>
            <a:spLocks noChangeArrowheads="1"/>
          </p:cNvSpPr>
          <p:nvPr/>
        </p:nvSpPr>
        <p:spPr bwMode="auto">
          <a:xfrm>
            <a:off x="3367088" y="3429000"/>
            <a:ext cx="2409825" cy="639763"/>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المعالجة</a:t>
            </a:r>
          </a:p>
          <a:p>
            <a:pPr algn="ctr"/>
            <a:r>
              <a:rPr lang="en-US" sz="1600" b="1">
                <a:solidFill>
                  <a:schemeClr val="bg2"/>
                </a:solidFill>
                <a:latin typeface="Times New Roman" pitchFamily="18" charset="0"/>
              </a:rPr>
              <a:t>Processing Unit</a:t>
            </a:r>
            <a:endParaRPr lang="en-US" sz="1600" b="1">
              <a:solidFill>
                <a:schemeClr val="bg2"/>
              </a:solidFill>
            </a:endParaRPr>
          </a:p>
        </p:txBody>
      </p:sp>
      <p:sp>
        <p:nvSpPr>
          <p:cNvPr id="50185" name="Line 10"/>
          <p:cNvSpPr>
            <a:spLocks noChangeShapeType="1"/>
          </p:cNvSpPr>
          <p:nvPr/>
        </p:nvSpPr>
        <p:spPr bwMode="auto">
          <a:xfrm>
            <a:off x="4114800" y="2514600"/>
            <a:ext cx="1588" cy="952500"/>
          </a:xfrm>
          <a:prstGeom prst="line">
            <a:avLst/>
          </a:prstGeom>
          <a:noFill/>
          <a:ln w="9525">
            <a:solidFill>
              <a:srgbClr val="000000"/>
            </a:solidFill>
            <a:round/>
            <a:headEnd/>
            <a:tailEnd type="triangle" w="med" len="med"/>
          </a:ln>
        </p:spPr>
        <p:txBody>
          <a:bodyPr/>
          <a:lstStyle/>
          <a:p>
            <a:endParaRPr lang="ar-SA"/>
          </a:p>
        </p:txBody>
      </p:sp>
      <p:sp>
        <p:nvSpPr>
          <p:cNvPr id="50186" name="Line 11"/>
          <p:cNvSpPr>
            <a:spLocks noChangeShapeType="1"/>
          </p:cNvSpPr>
          <p:nvPr/>
        </p:nvSpPr>
        <p:spPr bwMode="auto">
          <a:xfrm>
            <a:off x="4876800" y="2514600"/>
            <a:ext cx="0" cy="952500"/>
          </a:xfrm>
          <a:prstGeom prst="line">
            <a:avLst/>
          </a:prstGeom>
          <a:noFill/>
          <a:ln w="9525">
            <a:solidFill>
              <a:srgbClr val="000000"/>
            </a:solidFill>
            <a:round/>
            <a:headEnd/>
            <a:tailEnd type="triangle" w="med" len="med"/>
          </a:ln>
        </p:spPr>
        <p:txBody>
          <a:bodyPr/>
          <a:lstStyle/>
          <a:p>
            <a:endParaRPr lang="ar-SA"/>
          </a:p>
        </p:txBody>
      </p:sp>
      <p:sp>
        <p:nvSpPr>
          <p:cNvPr id="50187" name="_s1030"/>
          <p:cNvSpPr>
            <a:spLocks noChangeArrowheads="1"/>
          </p:cNvSpPr>
          <p:nvPr/>
        </p:nvSpPr>
        <p:spPr bwMode="auto">
          <a:xfrm>
            <a:off x="457200" y="3352800"/>
            <a:ext cx="1239838" cy="695325"/>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إدخال</a:t>
            </a:r>
            <a:endParaRPr lang="ar-SA" sz="1600" b="1">
              <a:solidFill>
                <a:schemeClr val="bg2"/>
              </a:solidFill>
              <a:latin typeface="Times New Roman" pitchFamily="18" charset="0"/>
            </a:endParaRPr>
          </a:p>
          <a:p>
            <a:pPr algn="ctr"/>
            <a:r>
              <a:rPr lang="ar-SA" sz="1600" b="1">
                <a:solidFill>
                  <a:schemeClr val="bg2"/>
                </a:solidFill>
                <a:latin typeface="Times New Roman" pitchFamily="18" charset="0"/>
              </a:rPr>
              <a:t>(</a:t>
            </a:r>
            <a:r>
              <a:rPr lang="ar-SA" sz="1600" b="1">
                <a:solidFill>
                  <a:schemeClr val="bg2"/>
                </a:solidFill>
                <a:latin typeface="Times New Roman" pitchFamily="18" charset="0"/>
                <a:cs typeface="Times New Roman" pitchFamily="18" charset="0"/>
              </a:rPr>
              <a:t>لوحة المفاتيح</a:t>
            </a:r>
            <a:r>
              <a:rPr lang="ar-SA" sz="1600" b="1">
                <a:solidFill>
                  <a:schemeClr val="bg2"/>
                </a:solidFill>
                <a:latin typeface="Times New Roman" pitchFamily="18" charset="0"/>
              </a:rPr>
              <a:t>)</a:t>
            </a:r>
            <a:endParaRPr lang="en-US" sz="1600" b="1">
              <a:solidFill>
                <a:schemeClr val="bg2"/>
              </a:solidFill>
            </a:endParaRPr>
          </a:p>
        </p:txBody>
      </p:sp>
      <p:sp>
        <p:nvSpPr>
          <p:cNvPr id="50188" name="Line 13"/>
          <p:cNvSpPr>
            <a:spLocks noChangeShapeType="1"/>
          </p:cNvSpPr>
          <p:nvPr/>
        </p:nvSpPr>
        <p:spPr bwMode="auto">
          <a:xfrm>
            <a:off x="4106863" y="4068763"/>
            <a:ext cx="1587" cy="952500"/>
          </a:xfrm>
          <a:prstGeom prst="line">
            <a:avLst/>
          </a:prstGeom>
          <a:noFill/>
          <a:ln w="9525">
            <a:solidFill>
              <a:srgbClr val="000000"/>
            </a:solidFill>
            <a:round/>
            <a:headEnd/>
            <a:tailEnd type="triangle" w="med" len="med"/>
          </a:ln>
        </p:spPr>
        <p:txBody>
          <a:bodyPr/>
          <a:lstStyle/>
          <a:p>
            <a:endParaRPr lang="ar-SA"/>
          </a:p>
        </p:txBody>
      </p:sp>
      <p:sp>
        <p:nvSpPr>
          <p:cNvPr id="50189" name="Line 14"/>
          <p:cNvSpPr>
            <a:spLocks noChangeShapeType="1"/>
          </p:cNvSpPr>
          <p:nvPr/>
        </p:nvSpPr>
        <p:spPr bwMode="auto">
          <a:xfrm>
            <a:off x="5033963" y="4068763"/>
            <a:ext cx="1587" cy="952500"/>
          </a:xfrm>
          <a:prstGeom prst="line">
            <a:avLst/>
          </a:prstGeom>
          <a:noFill/>
          <a:ln w="9525">
            <a:solidFill>
              <a:srgbClr val="000000"/>
            </a:solidFill>
            <a:round/>
            <a:headEnd type="triangle" w="med" len="med"/>
            <a:tailEnd/>
          </a:ln>
        </p:spPr>
        <p:txBody>
          <a:bodyPr/>
          <a:lstStyle/>
          <a:p>
            <a:endParaRPr lang="ar-SA"/>
          </a:p>
        </p:txBody>
      </p:sp>
      <p:sp>
        <p:nvSpPr>
          <p:cNvPr id="50190" name="Line 15"/>
          <p:cNvSpPr>
            <a:spLocks noChangeShapeType="1"/>
          </p:cNvSpPr>
          <p:nvPr/>
        </p:nvSpPr>
        <p:spPr bwMode="auto">
          <a:xfrm>
            <a:off x="1697038" y="3711575"/>
            <a:ext cx="1670050" cy="0"/>
          </a:xfrm>
          <a:prstGeom prst="line">
            <a:avLst/>
          </a:prstGeom>
          <a:noFill/>
          <a:ln w="9525">
            <a:solidFill>
              <a:srgbClr val="000000"/>
            </a:solidFill>
            <a:round/>
            <a:headEnd/>
            <a:tailEnd type="triangle" w="med" len="med"/>
          </a:ln>
        </p:spPr>
        <p:txBody>
          <a:bodyPr/>
          <a:lstStyle/>
          <a:p>
            <a:endParaRPr lang="ar-SA"/>
          </a:p>
        </p:txBody>
      </p:sp>
      <p:sp>
        <p:nvSpPr>
          <p:cNvPr id="50191" name="Line 16"/>
          <p:cNvSpPr>
            <a:spLocks noChangeShapeType="1"/>
          </p:cNvSpPr>
          <p:nvPr/>
        </p:nvSpPr>
        <p:spPr bwMode="auto">
          <a:xfrm>
            <a:off x="5776913" y="3711575"/>
            <a:ext cx="1484312" cy="0"/>
          </a:xfrm>
          <a:prstGeom prst="line">
            <a:avLst/>
          </a:prstGeom>
          <a:noFill/>
          <a:ln w="9525">
            <a:solidFill>
              <a:srgbClr val="000000"/>
            </a:solidFill>
            <a:round/>
            <a:headEnd/>
            <a:tailEnd type="triangle" w="med" len="med"/>
          </a:ln>
        </p:spPr>
        <p:txBody>
          <a:bodyPr/>
          <a:lstStyle/>
          <a:p>
            <a:endParaRPr lang="ar-SA"/>
          </a:p>
        </p:txBody>
      </p:sp>
      <p:sp>
        <p:nvSpPr>
          <p:cNvPr id="50192" name="TextBox 16"/>
          <p:cNvSpPr txBox="1">
            <a:spLocks noChangeArrowheads="1"/>
          </p:cNvSpPr>
          <p:nvPr/>
        </p:nvSpPr>
        <p:spPr bwMode="auto">
          <a:xfrm>
            <a:off x="381000" y="2057400"/>
            <a:ext cx="1676400" cy="923925"/>
          </a:xfrm>
          <a:prstGeom prst="rect">
            <a:avLst/>
          </a:prstGeom>
          <a:noFill/>
          <a:ln w="9525">
            <a:noFill/>
            <a:miter lim="800000"/>
            <a:headEnd/>
            <a:tailEnd/>
          </a:ln>
        </p:spPr>
        <p:txBody>
          <a:bodyPr>
            <a:spAutoFit/>
          </a:bodyPr>
          <a:lstStyle/>
          <a:p>
            <a:pPr algn="ctr"/>
            <a:r>
              <a:rPr lang="ar-SA" b="1"/>
              <a:t>اللوحة الأم</a:t>
            </a:r>
            <a:br>
              <a:rPr lang="ar-SA" b="1"/>
            </a:br>
            <a:r>
              <a:rPr lang="en-US" b="1"/>
              <a:t>Mother board</a:t>
            </a:r>
            <a:endParaRPr lang="ar-SA" b="1"/>
          </a:p>
          <a:p>
            <a:pPr algn="ctr"/>
            <a:endParaRPr lang="en-US" b="1"/>
          </a:p>
        </p:txBody>
      </p:sp>
      <p:cxnSp>
        <p:nvCxnSpPr>
          <p:cNvPr id="18" name="Straight Connector 17"/>
          <p:cNvCxnSpPr>
            <a:stCxn id="50181" idx="1"/>
            <a:endCxn id="50181" idx="3"/>
          </p:cNvCxnSpPr>
          <p:nvPr/>
        </p:nvCxnSpPr>
        <p:spPr>
          <a:xfrm rot="10800000" flipH="1">
            <a:off x="2362200" y="2076450"/>
            <a:ext cx="434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114801" y="2284412"/>
            <a:ext cx="457200" cy="31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7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4</a:t>
            </a:fld>
            <a:endParaRPr lang="en-US" smtClean="0"/>
          </a:p>
        </p:txBody>
      </p:sp>
      <p:sp>
        <p:nvSpPr>
          <p:cNvPr id="13314" name="Content Placeholder 1"/>
          <p:cNvSpPr>
            <a:spLocks noGrp="1"/>
          </p:cNvSpPr>
          <p:nvPr>
            <p:ph idx="4294967295"/>
          </p:nvPr>
        </p:nvSpPr>
        <p:spPr>
          <a:xfrm>
            <a:off x="0" y="1600200"/>
            <a:ext cx="8229600" cy="4525963"/>
          </a:xfrm>
        </p:spPr>
        <p:txBody>
          <a:bodyPr>
            <a:normAutofit/>
          </a:bodyPr>
          <a:lstStyle/>
          <a:p>
            <a:pPr algn="r" rtl="1">
              <a:buFont typeface="Wingdings 3" pitchFamily="18" charset="2"/>
              <a:buNone/>
            </a:pPr>
            <a:r>
              <a:rPr lang="ar-SA" sz="2000" b="1" dirty="0" smtClean="0">
                <a:solidFill>
                  <a:schemeClr val="bg2">
                    <a:lumMod val="10000"/>
                  </a:schemeClr>
                </a:solidFill>
                <a:latin typeface="Lucida Sans Unicode" pitchFamily="34" charset="0"/>
                <a:cs typeface="Arial" pitchFamily="34" charset="0"/>
              </a:rPr>
              <a:t>يوجد الحاسب الآلي في صور عديدة من حياتنا اليومية فما هي ؟؟؟؟؟</a:t>
            </a:r>
          </a:p>
          <a:p>
            <a:pPr algn="r" rtl="1">
              <a:buFont typeface="Wingdings 3" pitchFamily="18" charset="2"/>
              <a:buNone/>
            </a:pPr>
            <a:r>
              <a:rPr lang="ar-SA" sz="2000" dirty="0" smtClean="0">
                <a:solidFill>
                  <a:schemeClr val="bg2">
                    <a:lumMod val="10000"/>
                  </a:schemeClr>
                </a:solidFill>
                <a:latin typeface="Lucida Sans Unicode" pitchFamily="34" charset="0"/>
                <a:cs typeface="Arial" pitchFamily="34" charset="0"/>
              </a:rPr>
              <a:t>هذه بعض الأمثلة: جهاز التسجيل-الخلاط الكهربائي-إشارة المرور-جهاز الصراف الإلكتروني- الجوال وتطبيقاته المختلفة</a:t>
            </a:r>
            <a:endParaRPr lang="en-US" sz="2000" dirty="0" smtClean="0">
              <a:solidFill>
                <a:schemeClr val="bg2">
                  <a:lumMod val="10000"/>
                </a:schemeClr>
              </a:solidFill>
              <a:latin typeface="Lucida Sans Unicode" pitchFamily="34" charset="0"/>
              <a:cs typeface="Arial" pitchFamily="34" charset="0"/>
            </a:endParaRPr>
          </a:p>
        </p:txBody>
      </p:sp>
      <p:pic>
        <p:nvPicPr>
          <p:cNvPr id="13316" name="Picture 4" descr="computer in medical"/>
          <p:cNvPicPr>
            <a:picLocks noChangeAspect="1" noChangeArrowheads="1"/>
          </p:cNvPicPr>
          <p:nvPr/>
        </p:nvPicPr>
        <p:blipFill>
          <a:blip r:embed="rId3" cstate="print"/>
          <a:srcRect/>
          <a:stretch>
            <a:fillRect/>
          </a:stretch>
        </p:blipFill>
        <p:spPr bwMode="auto">
          <a:xfrm>
            <a:off x="6477000" y="3810000"/>
            <a:ext cx="2055813" cy="1982788"/>
          </a:xfrm>
          <a:prstGeom prst="rect">
            <a:avLst/>
          </a:prstGeom>
          <a:noFill/>
          <a:ln w="9525">
            <a:noFill/>
            <a:miter lim="800000"/>
            <a:headEnd/>
            <a:tailEnd/>
          </a:ln>
        </p:spPr>
      </p:pic>
      <p:pic>
        <p:nvPicPr>
          <p:cNvPr id="13317" name="Picture 5" descr="computer in education"/>
          <p:cNvPicPr>
            <a:picLocks noChangeAspect="1" noChangeArrowheads="1"/>
          </p:cNvPicPr>
          <p:nvPr/>
        </p:nvPicPr>
        <p:blipFill>
          <a:blip r:embed="rId4" cstate="print"/>
          <a:srcRect/>
          <a:stretch>
            <a:fillRect/>
          </a:stretch>
        </p:blipFill>
        <p:spPr bwMode="auto">
          <a:xfrm>
            <a:off x="539750" y="3654425"/>
            <a:ext cx="2641600" cy="1984375"/>
          </a:xfrm>
          <a:prstGeom prst="rect">
            <a:avLst/>
          </a:prstGeom>
          <a:noFill/>
          <a:ln w="9525">
            <a:noFill/>
            <a:miter lim="800000"/>
            <a:headEnd/>
            <a:tailEnd/>
          </a:ln>
        </p:spPr>
      </p:pic>
      <p:pic>
        <p:nvPicPr>
          <p:cNvPr id="13318" name="Picture 8" descr="computer in handycapped"/>
          <p:cNvPicPr>
            <a:picLocks noChangeAspect="1" noChangeArrowheads="1"/>
          </p:cNvPicPr>
          <p:nvPr/>
        </p:nvPicPr>
        <p:blipFill>
          <a:blip r:embed="rId5" cstate="print"/>
          <a:srcRect/>
          <a:stretch>
            <a:fillRect/>
          </a:stretch>
        </p:blipFill>
        <p:spPr bwMode="auto">
          <a:xfrm>
            <a:off x="3429000" y="3352800"/>
            <a:ext cx="2468563" cy="2468563"/>
          </a:xfrm>
          <a:prstGeom prst="rect">
            <a:avLst/>
          </a:prstGeom>
          <a:noFill/>
          <a:ln w="9525">
            <a:noFill/>
            <a:miter lim="800000"/>
            <a:headEnd/>
            <a:tailEnd/>
          </a:ln>
        </p:spPr>
      </p:pic>
      <p:sp>
        <p:nvSpPr>
          <p:cNvPr id="14345" name="Rectangle 9"/>
          <p:cNvSpPr>
            <a:spLocks/>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rPr>
              <a:t>مجالات استخدام الحاسب</a:t>
            </a:r>
            <a:endParaRPr lang="en-US" sz="4100" b="1" dirty="0">
              <a:solidFill>
                <a:schemeClr val="accent2"/>
              </a:solidFill>
              <a:effectLst>
                <a:outerShdw blurRad="38100" dist="38100" dir="2700000" algn="tl">
                  <a:srgbClr val="C0C0C0"/>
                </a:outerShdw>
              </a:effectLst>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wipe(down)">
                                      <p:cBhvr>
                                        <p:cTn id="15" dur="500"/>
                                        <p:tgtEl>
                                          <p:spTgt spid="133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wipe(down)">
                                      <p:cBhvr>
                                        <p:cTn id="20" dur="500"/>
                                        <p:tgtEl>
                                          <p:spTgt spid="133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wipe(down)">
                                      <p:cBhvr>
                                        <p:cTn id="2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noFill/>
            <a:miter lim="800000"/>
            <a:headEnd/>
            <a:tailEnd/>
          </a:ln>
        </p:spPr>
        <p:txBody>
          <a:bodyPr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مجالات استخدام الحاسب في حياتنا </a:t>
            </a:r>
          </a:p>
        </p:txBody>
      </p:sp>
      <p:sp>
        <p:nvSpPr>
          <p:cNvPr id="4" name="Content Placeholder 3"/>
          <p:cNvSpPr>
            <a:spLocks noGrp="1"/>
          </p:cNvSpPr>
          <p:nvPr>
            <p:ph idx="1"/>
          </p:nvPr>
        </p:nvSpPr>
        <p:spPr>
          <a:xfrm>
            <a:off x="457200" y="1981200"/>
            <a:ext cx="8229600" cy="4343400"/>
          </a:xfrm>
        </p:spPr>
        <p:txBody>
          <a:bodyPr>
            <a:normAutofit lnSpcReduction="10000"/>
          </a:bodyPr>
          <a:lstStyle/>
          <a:p>
            <a:pPr algn="r" rtl="1"/>
            <a:r>
              <a:rPr lang="ar-SA" sz="4000" b="1" dirty="0"/>
              <a:t>	في المجالات الطبية .</a:t>
            </a:r>
          </a:p>
          <a:p>
            <a:pPr algn="r" rtl="1"/>
            <a:r>
              <a:rPr lang="ar-SA" sz="4000" b="1" dirty="0"/>
              <a:t>	المجالات المحاسبيه والتجارية .</a:t>
            </a:r>
          </a:p>
          <a:p>
            <a:pPr algn="r" rtl="1"/>
            <a:r>
              <a:rPr lang="ar-SA" sz="4000" b="1" dirty="0"/>
              <a:t>	في المجالات التعليمية .</a:t>
            </a:r>
          </a:p>
          <a:p>
            <a:pPr algn="r" rtl="1"/>
            <a:r>
              <a:rPr lang="ar-SA" sz="4000" b="1" dirty="0"/>
              <a:t>	في الهندسة والتصميم .</a:t>
            </a:r>
          </a:p>
          <a:p>
            <a:pPr algn="r" rtl="1"/>
            <a:r>
              <a:rPr lang="ar-SA" sz="4000" b="1" dirty="0"/>
              <a:t>	في مجالات الاتصالات </a:t>
            </a:r>
            <a:r>
              <a:rPr lang="ar-SA" sz="4000" b="1" dirty="0" smtClean="0"/>
              <a:t>.</a:t>
            </a:r>
          </a:p>
          <a:p>
            <a:pPr marL="0" indent="0" algn="r" rtl="1">
              <a:buNone/>
            </a:pPr>
            <a:r>
              <a:rPr lang="ar-SA" sz="4000" b="1" dirty="0" smtClean="0"/>
              <a:t>اعط امثله  ...</a:t>
            </a:r>
            <a:endParaRPr lang="ar-SA" sz="4000" b="1" dirty="0"/>
          </a:p>
          <a:p>
            <a:pPr algn="r" rtl="1"/>
            <a:endParaRPr lang="ar-SA" sz="4000" b="1" dirty="0"/>
          </a:p>
          <a:p>
            <a:pPr algn="r" rtl="1"/>
            <a:endParaRPr lang="ar-SA" sz="4000" b="1" dirty="0"/>
          </a:p>
        </p:txBody>
      </p:sp>
      <p:sp>
        <p:nvSpPr>
          <p:cNvPr id="2" name="Slide Number Placeholder 1"/>
          <p:cNvSpPr>
            <a:spLocks noGrp="1"/>
          </p:cNvSpPr>
          <p:nvPr>
            <p:ph type="sldNum" sz="quarter" idx="12"/>
          </p:nvPr>
        </p:nvSpPr>
        <p:spPr/>
        <p:txBody>
          <a:bodyPr/>
          <a:lstStyle/>
          <a:p>
            <a:fld id="{AC171A57-4230-4BC4-A7AE-44E1EF167FAA}" type="slidenum">
              <a:rPr lang="ar-SA" smtClean="0"/>
              <a:pPr/>
              <a:t>5</a:t>
            </a:fld>
            <a:endParaRPr lang="ar-SA"/>
          </a:p>
        </p:txBody>
      </p:sp>
    </p:spTree>
    <p:extLst>
      <p:ext uri="{BB962C8B-B14F-4D97-AF65-F5344CB8AC3E}">
        <p14:creationId xmlns:p14="http://schemas.microsoft.com/office/powerpoint/2010/main" val="425490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457200" y="304800"/>
            <a:ext cx="8229600" cy="1143000"/>
          </a:xfrm>
        </p:spPr>
        <p:txBody>
          <a:bodyPr vert="horz" anchor="b">
            <a:normAutofit/>
          </a:bodyPr>
          <a:lstStyle/>
          <a:p>
            <a:pPr algn="ctr"/>
            <a:r>
              <a:rPr lang="ar-SA" sz="4800" b="1" dirty="0">
                <a:solidFill>
                  <a:schemeClr val="accent1">
                    <a:lumMod val="75000"/>
                  </a:schemeClr>
                </a:solidFill>
              </a:rPr>
              <a:t>مميزات الحاسب الآلي</a:t>
            </a:r>
            <a:endParaRPr lang="en-US" sz="4800" b="1" dirty="0">
              <a:solidFill>
                <a:schemeClr val="accent1">
                  <a:lumMod val="75000"/>
                </a:schemeClr>
              </a:solidFill>
            </a:endParaRPr>
          </a:p>
        </p:txBody>
      </p:sp>
      <p:sp>
        <p:nvSpPr>
          <p:cNvPr id="12291" name="Slide Number Placeholder 4"/>
          <p:cNvSpPr>
            <a:spLocks noGrp="1"/>
          </p:cNvSpPr>
          <p:nvPr>
            <p:ph type="sldNum" sz="quarter" idx="12"/>
          </p:nvPr>
        </p:nvSpPr>
        <p:spPr bwMode="auto">
          <a:noFill/>
          <a:ln>
            <a:miter lim="800000"/>
            <a:headEnd/>
            <a:tailEnd/>
          </a:ln>
        </p:spPr>
        <p:txBody>
          <a:bodyPr/>
          <a:lstStyle/>
          <a:p>
            <a:fld id="{18CCC723-BE19-4049-90D2-C4C510FEE215}" type="slidenum">
              <a:rPr lang="ar-SA" smtClean="0"/>
              <a:pPr/>
              <a:t>6</a:t>
            </a:fld>
            <a:endParaRPr lang="en-US" smtClean="0"/>
          </a:p>
        </p:txBody>
      </p:sp>
      <p:sp>
        <p:nvSpPr>
          <p:cNvPr id="57347" name="Rectangle 3"/>
          <p:cNvSpPr>
            <a:spLocks noGrp="1"/>
          </p:cNvSpPr>
          <p:nvPr>
            <p:ph type="body" idx="4294967295"/>
          </p:nvPr>
        </p:nvSpPr>
        <p:spPr>
          <a:xfrm>
            <a:off x="0" y="1447800"/>
            <a:ext cx="8229600" cy="5029200"/>
          </a:xfrm>
        </p:spPr>
        <p:txBody>
          <a:bodyPr>
            <a:noAutofit/>
          </a:bodyPr>
          <a:lstStyle/>
          <a:p>
            <a:pPr lvl="0" algn="r" rtl="1"/>
            <a:r>
              <a:rPr lang="ar-SA" sz="2000" b="1" dirty="0"/>
              <a:t>السرعة</a:t>
            </a:r>
            <a:r>
              <a:rPr lang="ar-SA" sz="2000" dirty="0"/>
              <a:t> : في إجراء العمليات الحسابية وادخال البيانات ومعالجتها واخراجها .</a:t>
            </a:r>
            <a:endParaRPr lang="en-US" sz="2000" dirty="0"/>
          </a:p>
          <a:p>
            <a:pPr lvl="0" algn="r" rtl="1"/>
            <a:r>
              <a:rPr lang="ar-SA" sz="2000" b="1" dirty="0"/>
              <a:t>الدقة</a:t>
            </a:r>
            <a:r>
              <a:rPr lang="ar-SA" sz="2000" dirty="0"/>
              <a:t> : حيث يعمل بنسبة خطأ بسيطه جدا وتكاد تكون معدومة .</a:t>
            </a:r>
            <a:endParaRPr lang="en-US" sz="2000" dirty="0"/>
          </a:p>
          <a:p>
            <a:pPr lvl="0" algn="r" rtl="1"/>
            <a:r>
              <a:rPr lang="ar-SA" sz="2000" b="1" dirty="0"/>
              <a:t>التخزين</a:t>
            </a:r>
            <a:r>
              <a:rPr lang="ar-SA" sz="2000" dirty="0"/>
              <a:t> : قدرته على تخزين كميات هائله من المعلومات وفي مساحات صغيرة جدا </a:t>
            </a:r>
            <a:endParaRPr lang="en-US" sz="2000" dirty="0"/>
          </a:p>
          <a:p>
            <a:pPr lvl="0" algn="r" rtl="1"/>
            <a:r>
              <a:rPr lang="ar-SA" sz="2000" b="1" dirty="0"/>
              <a:t>اقتصادية</a:t>
            </a:r>
            <a:r>
              <a:rPr lang="ar-SA" sz="2000" dirty="0"/>
              <a:t> : </a:t>
            </a:r>
            <a:endParaRPr lang="en-US" sz="2000" dirty="0"/>
          </a:p>
          <a:p>
            <a:pPr lvl="0" algn="r" rtl="1"/>
            <a:r>
              <a:rPr lang="ar-SA" sz="2000" b="1" dirty="0"/>
              <a:t>الوقت :</a:t>
            </a:r>
            <a:r>
              <a:rPr lang="ar-SA" sz="2000" dirty="0"/>
              <a:t> حيث يستطيع القيام بالعديد من العمليات المعقده في وقت قليل .</a:t>
            </a:r>
            <a:endParaRPr lang="en-US" sz="2000" dirty="0"/>
          </a:p>
          <a:p>
            <a:pPr lvl="0" algn="r" rtl="1"/>
            <a:r>
              <a:rPr lang="ar-SA" sz="2000" b="1" dirty="0"/>
              <a:t>التكلفة :</a:t>
            </a:r>
            <a:r>
              <a:rPr lang="ar-SA" sz="2000" dirty="0"/>
              <a:t> تعتبر اسعار الحاسب اقتصاديه جدا ويوما عن يوم تقل أسعارها .</a:t>
            </a:r>
            <a:endParaRPr lang="en-US" sz="2000" dirty="0"/>
          </a:p>
          <a:p>
            <a:pPr lvl="0" algn="r" rtl="1"/>
            <a:r>
              <a:rPr lang="ar-SA" sz="2000" b="1" dirty="0"/>
              <a:t>الاتصالات الشبكية</a:t>
            </a:r>
            <a:r>
              <a:rPr lang="ar-SA" sz="2000" dirty="0"/>
              <a:t> : توفر الحاسبات خدمات الاتصال الشبكي مما یوفر الوقت و المجھود و التكلفة على</a:t>
            </a:r>
            <a:endParaRPr lang="en-US" sz="2000" dirty="0"/>
          </a:p>
          <a:p>
            <a:pPr algn="r" rtl="1"/>
            <a:r>
              <a:rPr lang="ar-SA" sz="2000" dirty="0"/>
              <a:t>المستخدم للحصول على المعلومات و تبادلھا مثل خدمة الشبكة العالمیة (الإنترنت).</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02196060"/>
              </p:ext>
            </p:extLst>
          </p:nvPr>
        </p:nvGraphicFramePr>
        <p:xfrm>
          <a:off x="762000" y="381000"/>
          <a:ext cx="8001004" cy="5778439"/>
        </p:xfrm>
        <a:graphic>
          <a:graphicData uri="http://schemas.openxmlformats.org/drawingml/2006/table">
            <a:tbl>
              <a:tblPr rtl="1" firstRow="1" firstCol="1" bandRow="1">
                <a:tableStyleId>{0660B408-B3CF-4A94-85FC-2B1E0A45F4A2}</a:tableStyleId>
              </a:tblPr>
              <a:tblGrid>
                <a:gridCol w="4000502"/>
                <a:gridCol w="4000502"/>
              </a:tblGrid>
              <a:tr h="1452983">
                <a:tc>
                  <a:txBody>
                    <a:bodyPr/>
                    <a:lstStyle/>
                    <a:p>
                      <a:pPr algn="ctr" rtl="1">
                        <a:lnSpc>
                          <a:spcPct val="115000"/>
                        </a:lnSpc>
                        <a:spcAft>
                          <a:spcPts val="0"/>
                        </a:spcAft>
                      </a:pPr>
                      <a:r>
                        <a:rPr lang="ar-SA" sz="2400" dirty="0">
                          <a:effectLst/>
                        </a:rPr>
                        <a:t>أسباب إنتشار تقنية الحاسب على المستوى العام</a:t>
                      </a:r>
                      <a:endParaRPr lang="en-US" sz="18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400">
                          <a:effectLst/>
                        </a:rPr>
                        <a:t>أسباب إنتشار تقنية الحاسب على المستوى الخاص</a:t>
                      </a:r>
                      <a:endParaRPr lang="en-US" sz="1800">
                        <a:effectLst/>
                        <a:latin typeface="Calibri"/>
                        <a:ea typeface="Calibri"/>
                        <a:cs typeface="Arial"/>
                      </a:endParaRPr>
                    </a:p>
                  </a:txBody>
                  <a:tcPr marL="68580" marR="68580" marT="0" marB="0" anchor="ctr"/>
                </a:tc>
              </a:tr>
              <a:tr h="461999">
                <a:tc>
                  <a:txBody>
                    <a:bodyPr/>
                    <a:lstStyle/>
                    <a:p>
                      <a:pPr marL="342900" lvl="0" indent="-342900" algn="ctr" rtl="1">
                        <a:lnSpc>
                          <a:spcPct val="115000"/>
                        </a:lnSpc>
                        <a:spcAft>
                          <a:spcPts val="0"/>
                        </a:spcAft>
                        <a:tabLst>
                          <a:tab pos="457200" algn="l"/>
                        </a:tabLst>
                      </a:pPr>
                      <a:r>
                        <a:rPr lang="ar-SA" sz="2400">
                          <a:effectLst/>
                        </a:rPr>
                        <a:t>زيادة الإنتاج.</a:t>
                      </a:r>
                      <a:endParaRPr lang="en-US" sz="1800">
                        <a:effectLst/>
                        <a:latin typeface="Calibri"/>
                        <a:ea typeface="Calibri"/>
                        <a:cs typeface="Arial"/>
                      </a:endParaRPr>
                    </a:p>
                  </a:txBody>
                  <a:tcPr marL="68580" marR="68580" marT="0" marB="0" anchor="ctr"/>
                </a:tc>
                <a:tc>
                  <a:txBody>
                    <a:bodyPr/>
                    <a:lstStyle/>
                    <a:p>
                      <a:pPr marL="342900" lvl="0" indent="-342900" algn="ctr" rtl="1">
                        <a:lnSpc>
                          <a:spcPct val="115000"/>
                        </a:lnSpc>
                        <a:spcAft>
                          <a:spcPts val="0"/>
                        </a:spcAft>
                        <a:tabLst>
                          <a:tab pos="457200" algn="l"/>
                        </a:tabLst>
                      </a:pPr>
                      <a:r>
                        <a:rPr lang="ar-SA" sz="2400">
                          <a:effectLst/>
                        </a:rPr>
                        <a:t>صغر حجم الحاسب.</a:t>
                      </a:r>
                      <a:endParaRPr lang="en-US" sz="1800">
                        <a:effectLst/>
                        <a:latin typeface="Calibri"/>
                        <a:ea typeface="Calibri"/>
                        <a:cs typeface="Arial"/>
                      </a:endParaRPr>
                    </a:p>
                  </a:txBody>
                  <a:tcPr marL="68580" marR="68580" marT="0" marB="0" anchor="ctr"/>
                </a:tc>
              </a:tr>
              <a:tr h="957491">
                <a:tc>
                  <a:txBody>
                    <a:bodyPr/>
                    <a:lstStyle/>
                    <a:p>
                      <a:pPr marL="342900" lvl="0" indent="-342900" algn="ctr" rtl="1">
                        <a:lnSpc>
                          <a:spcPct val="115000"/>
                        </a:lnSpc>
                        <a:spcAft>
                          <a:spcPts val="0"/>
                        </a:spcAft>
                        <a:tabLst>
                          <a:tab pos="457200" algn="l"/>
                        </a:tabLst>
                      </a:pPr>
                      <a:r>
                        <a:rPr lang="ar-SA" sz="2400" dirty="0">
                          <a:effectLst/>
                        </a:rPr>
                        <a:t>المساعدة في إتخاذ القرار.</a:t>
                      </a:r>
                      <a:endParaRPr lang="en-US" sz="1800" dirty="0">
                        <a:effectLst/>
                        <a:latin typeface="Calibri"/>
                        <a:ea typeface="Calibri"/>
                        <a:cs typeface="Arial"/>
                      </a:endParaRPr>
                    </a:p>
                  </a:txBody>
                  <a:tcPr marL="68580" marR="68580" marT="0" marB="0" anchor="ctr"/>
                </a:tc>
                <a:tc>
                  <a:txBody>
                    <a:bodyPr/>
                    <a:lstStyle/>
                    <a:p>
                      <a:pPr marL="342900" lvl="0" indent="-342900" algn="ctr" rtl="1">
                        <a:lnSpc>
                          <a:spcPct val="115000"/>
                        </a:lnSpc>
                        <a:spcAft>
                          <a:spcPts val="0"/>
                        </a:spcAft>
                        <a:tabLst>
                          <a:tab pos="457200" algn="l"/>
                        </a:tabLst>
                      </a:pPr>
                      <a:r>
                        <a:rPr lang="ar-SA" sz="2400">
                          <a:effectLst/>
                        </a:rPr>
                        <a:t>رخص السعر.</a:t>
                      </a:r>
                      <a:endParaRPr lang="en-US" sz="1800">
                        <a:effectLst/>
                        <a:latin typeface="Calibri"/>
                        <a:ea typeface="Calibri"/>
                        <a:cs typeface="Arial"/>
                      </a:endParaRPr>
                    </a:p>
                  </a:txBody>
                  <a:tcPr marL="68580" marR="68580" marT="0" marB="0" anchor="ctr"/>
                </a:tc>
              </a:tr>
              <a:tr h="461999">
                <a:tc>
                  <a:txBody>
                    <a:bodyPr/>
                    <a:lstStyle/>
                    <a:p>
                      <a:pPr marL="342900" lvl="0" indent="-342900" algn="ctr" rtl="1">
                        <a:lnSpc>
                          <a:spcPct val="115000"/>
                        </a:lnSpc>
                        <a:spcAft>
                          <a:spcPts val="0"/>
                        </a:spcAft>
                        <a:tabLst>
                          <a:tab pos="457200" algn="l"/>
                        </a:tabLst>
                      </a:pPr>
                      <a:r>
                        <a:rPr lang="ar-SA" sz="2400">
                          <a:effectLst/>
                        </a:rPr>
                        <a:t>تقليل التكلفة.</a:t>
                      </a:r>
                      <a:endParaRPr lang="en-US" sz="1800">
                        <a:effectLst/>
                        <a:latin typeface="Calibri"/>
                        <a:ea typeface="Calibri"/>
                        <a:cs typeface="Arial"/>
                      </a:endParaRPr>
                    </a:p>
                  </a:txBody>
                  <a:tcPr marL="68580" marR="68580" marT="0" marB="0" anchor="ctr"/>
                </a:tc>
                <a:tc>
                  <a:txBody>
                    <a:bodyPr/>
                    <a:lstStyle/>
                    <a:p>
                      <a:pPr marL="342900" lvl="0" indent="-342900" algn="ctr" rtl="1">
                        <a:lnSpc>
                          <a:spcPct val="115000"/>
                        </a:lnSpc>
                        <a:spcAft>
                          <a:spcPts val="0"/>
                        </a:spcAft>
                        <a:tabLst>
                          <a:tab pos="457200" algn="l"/>
                        </a:tabLst>
                      </a:pPr>
                      <a:r>
                        <a:rPr lang="ar-SA" sz="2400">
                          <a:effectLst/>
                        </a:rPr>
                        <a:t>سهولة الاستخدام .</a:t>
                      </a:r>
                      <a:endParaRPr lang="en-US" sz="1800">
                        <a:effectLst/>
                        <a:latin typeface="Calibri"/>
                        <a:ea typeface="Calibri"/>
                        <a:cs typeface="Arial"/>
                      </a:endParaRPr>
                    </a:p>
                  </a:txBody>
                  <a:tcPr marL="68580" marR="68580" marT="0" marB="0" anchor="ctr"/>
                </a:tc>
              </a:tr>
              <a:tr h="2443967">
                <a:tc>
                  <a:txBody>
                    <a:bodyPr/>
                    <a:lstStyle/>
                    <a:p>
                      <a:pPr algn="ctr" rtl="1">
                        <a:lnSpc>
                          <a:spcPct val="115000"/>
                        </a:lnSpc>
                        <a:spcAft>
                          <a:spcPts val="0"/>
                        </a:spcAft>
                      </a:pPr>
                      <a:r>
                        <a:rPr lang="ar-SA" sz="2400" dirty="0">
                          <a:effectLst/>
                        </a:rPr>
                        <a:t>فتح فرص العمل( تحويل نوعية الوظائف- العمل من المنزل – التعليم عن بعد).</a:t>
                      </a:r>
                      <a:endParaRPr lang="en-US" sz="1800" dirty="0">
                        <a:effectLst/>
                        <a:latin typeface="Calibri"/>
                        <a:ea typeface="Calibri"/>
                        <a:cs typeface="Arial"/>
                      </a:endParaRPr>
                    </a:p>
                  </a:txBody>
                  <a:tcPr marL="68580" marR="68580" marT="0" marB="0" anchor="ctr"/>
                </a:tc>
                <a:tc>
                  <a:txBody>
                    <a:bodyPr/>
                    <a:lstStyle/>
                    <a:p>
                      <a:pPr marL="342900" lvl="0" indent="-342900" algn="ctr" rtl="1">
                        <a:lnSpc>
                          <a:spcPct val="115000"/>
                        </a:lnSpc>
                        <a:spcAft>
                          <a:spcPts val="0"/>
                        </a:spcAft>
                        <a:tabLst>
                          <a:tab pos="457200" algn="l"/>
                        </a:tabLst>
                      </a:pPr>
                      <a:r>
                        <a:rPr lang="ar-SA" sz="2400" dirty="0">
                          <a:effectLst/>
                        </a:rPr>
                        <a:t>كثرة الإمكانيات.</a:t>
                      </a:r>
                      <a:endParaRPr lang="en-US" sz="1800" dirty="0">
                        <a:effectLst/>
                        <a:latin typeface="Calibri"/>
                        <a:ea typeface="Calibri"/>
                        <a:cs typeface="Arial"/>
                      </a:endParaRP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fld id="{AC171A57-4230-4BC4-A7AE-44E1EF167FAA}" type="slidenum">
              <a:rPr lang="ar-SA" smtClean="0"/>
              <a:pPr/>
              <a:t>7</a:t>
            </a:fld>
            <a:endParaRPr lang="ar-SA"/>
          </a:p>
        </p:txBody>
      </p:sp>
    </p:spTree>
    <p:extLst>
      <p:ext uri="{BB962C8B-B14F-4D97-AF65-F5344CB8AC3E}">
        <p14:creationId xmlns:p14="http://schemas.microsoft.com/office/powerpoint/2010/main" val="330246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كيف يعمل الحاسب ؟</a:t>
            </a:r>
          </a:p>
        </p:txBody>
      </p:sp>
      <p:sp>
        <p:nvSpPr>
          <p:cNvPr id="6" name="Content Placeholder 5"/>
          <p:cNvSpPr>
            <a:spLocks noGrp="1"/>
          </p:cNvSpPr>
          <p:nvPr>
            <p:ph idx="1"/>
          </p:nvPr>
        </p:nvSpPr>
        <p:spPr>
          <a:xfrm>
            <a:off x="457200" y="1905000"/>
            <a:ext cx="8229600" cy="4389120"/>
          </a:xfrm>
        </p:spPr>
        <p:txBody>
          <a:bodyPr>
            <a:noAutofit/>
          </a:bodyPr>
          <a:lstStyle/>
          <a:p>
            <a:pPr algn="r" rtl="1"/>
            <a:r>
              <a:rPr lang="ar-SA" sz="4000" dirty="0" smtClean="0"/>
              <a:t>الحاسب </a:t>
            </a:r>
            <a:r>
              <a:rPr lang="ar-SA" sz="4000" dirty="0"/>
              <a:t>يعمل على تلقي مجموعه من ( البيانات ) ويقوم بمعالجاتها بالطريقة المطلوبة ليخرج لنا مجموعة </a:t>
            </a:r>
            <a:endParaRPr lang="en-US" sz="4000" dirty="0"/>
          </a:p>
          <a:p>
            <a:pPr algn="r" rtl="1"/>
            <a:r>
              <a:rPr lang="ar-SA" sz="4000" dirty="0"/>
              <a:t>من ( </a:t>
            </a:r>
            <a:r>
              <a:rPr lang="ar-SA" sz="4000" dirty="0" smtClean="0"/>
              <a:t>المعلومات </a:t>
            </a:r>
            <a:r>
              <a:rPr lang="ar-SA" sz="4000" dirty="0"/>
              <a:t>) المفيدة </a:t>
            </a:r>
            <a:endParaRPr lang="en-US" sz="4000" dirty="0"/>
          </a:p>
        </p:txBody>
      </p:sp>
      <p:sp>
        <p:nvSpPr>
          <p:cNvPr id="3" name="Slide Number Placeholder 2"/>
          <p:cNvSpPr>
            <a:spLocks noGrp="1"/>
          </p:cNvSpPr>
          <p:nvPr>
            <p:ph type="sldNum" sz="quarter" idx="12"/>
          </p:nvPr>
        </p:nvSpPr>
        <p:spPr/>
        <p:txBody>
          <a:bodyPr/>
          <a:lstStyle/>
          <a:p>
            <a:fld id="{AC171A57-4230-4BC4-A7AE-44E1EF167FAA}" type="slidenum">
              <a:rPr lang="ar-SA" smtClean="0"/>
              <a:pPr/>
              <a:t>8</a:t>
            </a:fld>
            <a:endParaRPr lang="ar-SA"/>
          </a:p>
        </p:txBody>
      </p:sp>
    </p:spTree>
    <p:extLst>
      <p:ext uri="{BB962C8B-B14F-4D97-AF65-F5344CB8AC3E}">
        <p14:creationId xmlns:p14="http://schemas.microsoft.com/office/powerpoint/2010/main" val="384073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البيانات و المعلومات, مالفرق؟ </a:t>
            </a:r>
          </a:p>
        </p:txBody>
      </p:sp>
      <p:sp>
        <p:nvSpPr>
          <p:cNvPr id="3" name="Content Placeholder 2"/>
          <p:cNvSpPr>
            <a:spLocks noGrp="1"/>
          </p:cNvSpPr>
          <p:nvPr>
            <p:ph idx="1"/>
          </p:nvPr>
        </p:nvSpPr>
        <p:spPr>
          <a:xfrm>
            <a:off x="457200" y="2819400"/>
            <a:ext cx="8229600" cy="3505200"/>
          </a:xfrm>
        </p:spPr>
        <p:txBody>
          <a:bodyPr>
            <a:normAutofit lnSpcReduction="10000"/>
          </a:bodyPr>
          <a:lstStyle/>
          <a:p>
            <a:pPr algn="r" rtl="1"/>
            <a:r>
              <a:rPr lang="ar-SA" sz="3200" b="1" dirty="0" smtClean="0"/>
              <a:t>البيانات</a:t>
            </a:r>
            <a:r>
              <a:rPr lang="ar-SA" sz="3200" b="1" dirty="0"/>
              <a:t>:</a:t>
            </a:r>
            <a:r>
              <a:rPr lang="ar-SA" sz="3200" dirty="0"/>
              <a:t> هي ما يتم إدخاله إلى الحاسب الآلي ولا يكون ذا معنى</a:t>
            </a:r>
            <a:endParaRPr lang="en-US" sz="3200" dirty="0"/>
          </a:p>
          <a:p>
            <a:pPr algn="r" rtl="1"/>
            <a:r>
              <a:rPr lang="ar-SA" sz="3200" dirty="0"/>
              <a:t>مثل:مجموعة أرقام وأسماء.</a:t>
            </a:r>
            <a:endParaRPr lang="en-US" sz="3200" dirty="0"/>
          </a:p>
          <a:p>
            <a:pPr algn="r" rtl="1"/>
            <a:r>
              <a:rPr lang="ar-SA" sz="3200" b="1" dirty="0"/>
              <a:t>المعلومات:</a:t>
            </a:r>
            <a:r>
              <a:rPr lang="ar-SA" sz="3200" dirty="0"/>
              <a:t> هي المخرجات التي يخرجها الحاسب بعد إتمام عملية المعالجة وتكون ذات معنى ودلالة يدركها الإنسان مثل: كشف بأسماء الطالبات, الأرقام الجامعية</a:t>
            </a:r>
            <a:endParaRPr lang="en-US" sz="3200" dirty="0"/>
          </a:p>
          <a:p>
            <a:endParaRPr lang="ar-SA" sz="32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9</a:t>
            </a:fld>
            <a:endParaRPr lang="ar-SA"/>
          </a:p>
        </p:txBody>
      </p:sp>
      <p:pic>
        <p:nvPicPr>
          <p:cNvPr id="4" name="Picture 3" descr="data.png"/>
          <p:cNvPicPr/>
          <p:nvPr/>
        </p:nvPicPr>
        <p:blipFill>
          <a:blip r:embed="rId2" cstate="print"/>
          <a:stretch>
            <a:fillRect/>
          </a:stretch>
        </p:blipFill>
        <p:spPr>
          <a:xfrm>
            <a:off x="457200" y="1524000"/>
            <a:ext cx="5181600" cy="1295400"/>
          </a:xfrm>
          <a:prstGeom prst="rect">
            <a:avLst/>
          </a:prstGeom>
        </p:spPr>
      </p:pic>
    </p:spTree>
    <p:extLst>
      <p:ext uri="{BB962C8B-B14F-4D97-AF65-F5344CB8AC3E}">
        <p14:creationId xmlns:p14="http://schemas.microsoft.com/office/powerpoint/2010/main" val="5711297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DA05AD79450340B57F5F54783C91B8" ma:contentTypeVersion="0" ma:contentTypeDescription="Create a new document." ma:contentTypeScope="" ma:versionID="6e555df91d303b68220cf5587511e22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6EAEE0-9C41-47C4-ABA3-A53CA15B9E02}">
  <ds:schemaRef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254572-92FA-487F-A363-01F91BD22179}">
  <ds:schemaRefs>
    <ds:schemaRef ds:uri="http://schemas.microsoft.com/sharepoint/v3/contenttype/forms"/>
  </ds:schemaRefs>
</ds:datastoreItem>
</file>

<file path=customXml/itemProps3.xml><?xml version="1.0" encoding="utf-8"?>
<ds:datastoreItem xmlns:ds="http://schemas.openxmlformats.org/officeDocument/2006/customXml" ds:itemID="{16064BB2-0018-4E90-A0DE-FC01EC3E7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Wisp</Template>
  <TotalTime>273</TotalTime>
  <Words>1427</Words>
  <Application>Microsoft Office PowerPoint</Application>
  <PresentationFormat>On-screen Show (4:3)</PresentationFormat>
  <Paragraphs>204</Paragraphs>
  <Slides>32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Century Gothic</vt:lpstr>
      <vt:lpstr>Led Italic Font</vt:lpstr>
      <vt:lpstr>Lucida Sans Unicode</vt:lpstr>
      <vt:lpstr>Tahoma</vt:lpstr>
      <vt:lpstr>Times New Roman</vt:lpstr>
      <vt:lpstr>Wingdings</vt:lpstr>
      <vt:lpstr>Wingdings 3</vt:lpstr>
      <vt:lpstr>Wisp</vt:lpstr>
      <vt:lpstr>تطبيقات على الحاسب الشخصي</vt:lpstr>
      <vt:lpstr>الحاسب الآلي: المفهوم و المكونات</vt:lpstr>
      <vt:lpstr>PowerPoint Presentation</vt:lpstr>
      <vt:lpstr>PowerPoint Presentation</vt:lpstr>
      <vt:lpstr>مجالات استخدام الحاسب في حياتنا </vt:lpstr>
      <vt:lpstr>مميزات الحاسب الآلي</vt:lpstr>
      <vt:lpstr>PowerPoint Presentation</vt:lpstr>
      <vt:lpstr>كيف يعمل الحاسب ؟</vt:lpstr>
      <vt:lpstr>البيانات و المعلومات, مالفرق؟ </vt:lpstr>
      <vt:lpstr>PowerPoint Presentation</vt:lpstr>
      <vt:lpstr>PowerPoint Presentation</vt:lpstr>
      <vt:lpstr>الأجهزه  Hardware</vt:lpstr>
      <vt:lpstr>2- اللوحة الأم(Motherboard )</vt:lpstr>
      <vt:lpstr>وحدة المعالجة  processor</vt:lpstr>
      <vt:lpstr>تتكون وحدة المعالجه  CPU   من جزئين </vt:lpstr>
      <vt:lpstr>وحدة الذاكرة memory Unit</vt:lpstr>
      <vt:lpstr>وحدات القياس للذاكرة</vt:lpstr>
      <vt:lpstr>كم عدد الأحرف التي يمكن أن تختزنها ذاكرة سعتها 256 KB؟</vt:lpstr>
      <vt:lpstr>انواع الذاكرة</vt:lpstr>
      <vt:lpstr>PowerPoint Presentation</vt:lpstr>
      <vt:lpstr>PowerPoint Presentation</vt:lpstr>
      <vt:lpstr>وحدات الإدخال   input devices </vt:lpstr>
      <vt:lpstr>أمثلتها</vt:lpstr>
      <vt:lpstr>PowerPoint Presentation</vt:lpstr>
      <vt:lpstr>وحدات الإخراج output devices </vt:lpstr>
      <vt:lpstr>امثلتها</vt:lpstr>
      <vt:lpstr>PowerPoint Presentation</vt:lpstr>
      <vt:lpstr>وحدات للإدخال والإخراج معا</vt:lpstr>
      <vt:lpstr>وحدات التخزين storage  </vt:lpstr>
      <vt:lpstr>من أمثلتها</vt:lpstr>
      <vt:lpstr>ترتيب وحدات التخزين من حيث السعة التخزينية</vt:lpstr>
      <vt:lpstr>رسمة توضيحية لعمل الحاسب الآلي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على الحاسب الشخصي 1103 حال</dc:title>
  <dc:creator>asoma</dc:creator>
  <cp:lastModifiedBy>Toshiba</cp:lastModifiedBy>
  <cp:revision>36</cp:revision>
  <dcterms:created xsi:type="dcterms:W3CDTF">2011-03-12T07:11:00Z</dcterms:created>
  <dcterms:modified xsi:type="dcterms:W3CDTF">2016-10-08T13:43:56Z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0x010100FCDA05AD79450340B57F5F54783C91B8</vt:lpwstr>
  </property>
</Properties>
</file>