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8"/>
  </p:notesMasterIdLst>
  <p:handoutMasterIdLst>
    <p:handoutMasterId r:id="rId9"/>
  </p:handoutMasterIdLst>
  <p:sldIdLst>
    <p:sldId id="262" r:id="rId2"/>
    <p:sldId id="257" r:id="rId3"/>
    <p:sldId id="270" r:id="rId4"/>
    <p:sldId id="261" r:id="rId5"/>
    <p:sldId id="271" r:id="rId6"/>
    <p:sldId id="275" r:id="rId7"/>
  </p:sldIdLst>
  <p:sldSz cx="12192000" cy="6858000"/>
  <p:notesSz cx="6858000" cy="9144000"/>
  <p:defaultTextStyle>
    <a:defPPr algn="r" rtl="1">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CF1AB2-1976-4502-BF36-3FF5EA218861}">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5" autoAdjust="0"/>
    <p:restoredTop sz="94706" autoAdjust="0"/>
  </p:normalViewPr>
  <p:slideViewPr>
    <p:cSldViewPr snapToGrid="0">
      <p:cViewPr>
        <p:scale>
          <a:sx n="75" d="100"/>
          <a:sy n="75" d="100"/>
        </p:scale>
        <p:origin x="974" y="302"/>
      </p:cViewPr>
      <p:guideLst>
        <p:guide pos="3840"/>
        <p:guide orient="horz" pos="2160"/>
      </p:guideLst>
    </p:cSldViewPr>
  </p:slideViewPr>
  <p:notesTextViewPr>
    <p:cViewPr>
      <p:scale>
        <a:sx n="1" d="1"/>
        <a:sy n="1" d="1"/>
      </p:scale>
      <p:origin x="0" y="0"/>
    </p:cViewPr>
  </p:notesTextViewPr>
  <p:notesViewPr>
    <p:cSldViewPr snapToGrid="0" showGuides="1">
      <p:cViewPr varScale="1">
        <p:scale>
          <a:sx n="69" d="100"/>
          <a:sy n="69" d="100"/>
        </p:scale>
        <p:origin x="4134" y="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180D841-6003-41CF-B1E8-2CF77491E5FC}"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pPr rtl="1"/>
          <a:endParaRPr lang="ar-SA"/>
        </a:p>
      </dgm:t>
    </dgm:pt>
    <dgm:pt modelId="{CA6BAD6B-5DB4-4A43-9FED-4B0BA6F70C64}">
      <dgm:prSet phldrT="[نص]"/>
      <dgm:spPr/>
      <dgm:t>
        <a:bodyPr/>
        <a:lstStyle/>
        <a:p>
          <a:pPr rtl="1"/>
          <a:r>
            <a:rPr lang="ar-SA" dirty="0"/>
            <a:t>تتميز الخدمات </a:t>
          </a:r>
          <a:r>
            <a:rPr lang="ar-SA" dirty="0" err="1"/>
            <a:t>باللاملموسية</a:t>
          </a:r>
          <a:r>
            <a:rPr lang="ar-SA" dirty="0"/>
            <a:t>.</a:t>
          </a:r>
        </a:p>
      </dgm:t>
    </dgm:pt>
    <dgm:pt modelId="{1220FE18-4F27-43BA-BBDB-FD83E65BE4E3}" type="parTrans" cxnId="{5525B3E2-297A-4272-B812-67955B3DDCCD}">
      <dgm:prSet/>
      <dgm:spPr/>
      <dgm:t>
        <a:bodyPr/>
        <a:lstStyle/>
        <a:p>
          <a:pPr rtl="1"/>
          <a:endParaRPr lang="ar-SA"/>
        </a:p>
      </dgm:t>
    </dgm:pt>
    <dgm:pt modelId="{19A36708-1EB6-49D6-87D5-151514756939}" type="sibTrans" cxnId="{5525B3E2-297A-4272-B812-67955B3DDCCD}">
      <dgm:prSet/>
      <dgm:spPr/>
      <dgm:t>
        <a:bodyPr/>
        <a:lstStyle/>
        <a:p>
          <a:pPr rtl="1"/>
          <a:endParaRPr lang="ar-SA"/>
        </a:p>
      </dgm:t>
    </dgm:pt>
    <dgm:pt modelId="{A381A75B-8687-4F48-9E08-1ADF549BF84F}">
      <dgm:prSet/>
      <dgm:spPr/>
      <dgm:t>
        <a:bodyPr/>
        <a:lstStyle/>
        <a:p>
          <a:pPr rtl="1">
            <a:buFont typeface="+mj-lt"/>
            <a:buAutoNum type="arabicPeriod"/>
          </a:pPr>
          <a:r>
            <a:rPr lang="ar-SA" dirty="0" err="1"/>
            <a:t>التلازميه</a:t>
          </a:r>
          <a:endParaRPr lang="en-US" dirty="0"/>
        </a:p>
      </dgm:t>
    </dgm:pt>
    <dgm:pt modelId="{61EAD575-5FDB-4742-985F-02F965A07429}" type="parTrans" cxnId="{3C75737A-56DE-422B-BB25-F66CE8A8CB54}">
      <dgm:prSet/>
      <dgm:spPr/>
      <dgm:t>
        <a:bodyPr/>
        <a:lstStyle/>
        <a:p>
          <a:pPr rtl="1"/>
          <a:endParaRPr lang="ar-SA"/>
        </a:p>
      </dgm:t>
    </dgm:pt>
    <dgm:pt modelId="{5DE298CF-A202-4843-BD63-E1194290A2DE}" type="sibTrans" cxnId="{3C75737A-56DE-422B-BB25-F66CE8A8CB54}">
      <dgm:prSet/>
      <dgm:spPr/>
      <dgm:t>
        <a:bodyPr/>
        <a:lstStyle/>
        <a:p>
          <a:pPr rtl="1"/>
          <a:endParaRPr lang="ar-SA"/>
        </a:p>
      </dgm:t>
    </dgm:pt>
    <dgm:pt modelId="{8BFB704C-C91E-448C-9379-6FEC63642BF9}">
      <dgm:prSet/>
      <dgm:spPr/>
      <dgm:t>
        <a:bodyPr/>
        <a:lstStyle/>
        <a:p>
          <a:pPr rtl="1">
            <a:buFont typeface="+mj-lt"/>
            <a:buAutoNum type="arabicPeriod"/>
          </a:pPr>
          <a:r>
            <a:rPr lang="ar-SA" dirty="0"/>
            <a:t>الاختلاف والتنافر </a:t>
          </a:r>
          <a:endParaRPr lang="en-US" dirty="0"/>
        </a:p>
      </dgm:t>
    </dgm:pt>
    <dgm:pt modelId="{91940483-F271-4EC5-BFD5-8D253BD4341F}" type="parTrans" cxnId="{45FB5401-D2F3-4DBA-B38A-237CAF400C94}">
      <dgm:prSet/>
      <dgm:spPr/>
      <dgm:t>
        <a:bodyPr/>
        <a:lstStyle/>
        <a:p>
          <a:pPr rtl="1"/>
          <a:endParaRPr lang="ar-SA"/>
        </a:p>
      </dgm:t>
    </dgm:pt>
    <dgm:pt modelId="{5C91F035-8CF1-44D2-B2EC-A870A9FAA021}" type="sibTrans" cxnId="{45FB5401-D2F3-4DBA-B38A-237CAF400C94}">
      <dgm:prSet/>
      <dgm:spPr/>
      <dgm:t>
        <a:bodyPr/>
        <a:lstStyle/>
        <a:p>
          <a:pPr rtl="1"/>
          <a:endParaRPr lang="ar-SA"/>
        </a:p>
      </dgm:t>
    </dgm:pt>
    <dgm:pt modelId="{B9DAEEC8-B27A-471F-A16D-BBCEFEC0A7F8}">
      <dgm:prSet/>
      <dgm:spPr/>
      <dgm:t>
        <a:bodyPr/>
        <a:lstStyle/>
        <a:p>
          <a:pPr rtl="1">
            <a:buFont typeface="+mj-lt"/>
            <a:buAutoNum type="arabicPeriod"/>
          </a:pPr>
          <a:r>
            <a:rPr lang="ar-SA" dirty="0"/>
            <a:t>الهلامية والفناء </a:t>
          </a:r>
          <a:endParaRPr lang="en-US" dirty="0"/>
        </a:p>
      </dgm:t>
    </dgm:pt>
    <dgm:pt modelId="{7EBAC0FE-5E43-47A4-81DD-FE2AACAE2032}" type="parTrans" cxnId="{C9A5BC95-12F6-4173-9EDA-00604935A31C}">
      <dgm:prSet/>
      <dgm:spPr/>
      <dgm:t>
        <a:bodyPr/>
        <a:lstStyle/>
        <a:p>
          <a:pPr rtl="1"/>
          <a:endParaRPr lang="ar-SA"/>
        </a:p>
      </dgm:t>
    </dgm:pt>
    <dgm:pt modelId="{B212B491-1568-4F01-8FB0-C9AC01A35900}" type="sibTrans" cxnId="{C9A5BC95-12F6-4173-9EDA-00604935A31C}">
      <dgm:prSet/>
      <dgm:spPr/>
      <dgm:t>
        <a:bodyPr/>
        <a:lstStyle/>
        <a:p>
          <a:pPr rtl="1"/>
          <a:endParaRPr lang="ar-SA"/>
        </a:p>
      </dgm:t>
    </dgm:pt>
    <dgm:pt modelId="{2401D59A-2CC0-47ED-9B45-6299D335BC94}">
      <dgm:prSet/>
      <dgm:spPr/>
      <dgm:t>
        <a:bodyPr/>
        <a:lstStyle/>
        <a:p>
          <a:pPr rtl="1">
            <a:buFont typeface="+mj-lt"/>
            <a:buAutoNum type="arabicPeriod"/>
          </a:pPr>
          <a:r>
            <a:rPr lang="ar-SA" dirty="0"/>
            <a:t>عدم حصول المشتري على ملكية الخدمة.</a:t>
          </a:r>
          <a:endParaRPr lang="en-US" dirty="0"/>
        </a:p>
      </dgm:t>
    </dgm:pt>
    <dgm:pt modelId="{85AAEC85-52FA-4488-B341-4C3285BE81E8}" type="parTrans" cxnId="{8635AFC4-873A-4BBA-AEB6-E8FA301DACCA}">
      <dgm:prSet/>
      <dgm:spPr/>
      <dgm:t>
        <a:bodyPr/>
        <a:lstStyle/>
        <a:p>
          <a:pPr rtl="1"/>
          <a:endParaRPr lang="ar-SA"/>
        </a:p>
      </dgm:t>
    </dgm:pt>
    <dgm:pt modelId="{AD634F4B-057A-4EFD-AF3C-EF9C7B4946A0}" type="sibTrans" cxnId="{8635AFC4-873A-4BBA-AEB6-E8FA301DACCA}">
      <dgm:prSet/>
      <dgm:spPr/>
      <dgm:t>
        <a:bodyPr/>
        <a:lstStyle/>
        <a:p>
          <a:pPr rtl="1"/>
          <a:endParaRPr lang="ar-SA"/>
        </a:p>
      </dgm:t>
    </dgm:pt>
    <dgm:pt modelId="{9981E24A-DCF8-4767-8FF6-BBE2C6DF5191}" type="pres">
      <dgm:prSet presAssocID="{5180D841-6003-41CF-B1E8-2CF77491E5FC}" presName="Name0" presStyleCnt="0">
        <dgm:presLayoutVars>
          <dgm:chMax val="7"/>
          <dgm:chPref val="7"/>
          <dgm:dir/>
        </dgm:presLayoutVars>
      </dgm:prSet>
      <dgm:spPr/>
    </dgm:pt>
    <dgm:pt modelId="{B1A13C61-21EA-4896-86E1-8361B410C306}" type="pres">
      <dgm:prSet presAssocID="{5180D841-6003-41CF-B1E8-2CF77491E5FC}" presName="Name1" presStyleCnt="0"/>
      <dgm:spPr/>
    </dgm:pt>
    <dgm:pt modelId="{DEE4B178-5991-4A73-ACB7-871874D5A8A4}" type="pres">
      <dgm:prSet presAssocID="{5180D841-6003-41CF-B1E8-2CF77491E5FC}" presName="cycle" presStyleCnt="0"/>
      <dgm:spPr/>
    </dgm:pt>
    <dgm:pt modelId="{2366F19C-EF71-4EF9-81F7-4B2320D74636}" type="pres">
      <dgm:prSet presAssocID="{5180D841-6003-41CF-B1E8-2CF77491E5FC}" presName="srcNode" presStyleLbl="node1" presStyleIdx="0" presStyleCnt="5"/>
      <dgm:spPr/>
    </dgm:pt>
    <dgm:pt modelId="{2CD5FE01-74F9-4ADA-A450-020C42756BCE}" type="pres">
      <dgm:prSet presAssocID="{5180D841-6003-41CF-B1E8-2CF77491E5FC}" presName="conn" presStyleLbl="parChTrans1D2" presStyleIdx="0" presStyleCnt="1"/>
      <dgm:spPr/>
    </dgm:pt>
    <dgm:pt modelId="{95FA1F28-CD17-4660-BD9C-CB397B7B8CB7}" type="pres">
      <dgm:prSet presAssocID="{5180D841-6003-41CF-B1E8-2CF77491E5FC}" presName="extraNode" presStyleLbl="node1" presStyleIdx="0" presStyleCnt="5"/>
      <dgm:spPr/>
    </dgm:pt>
    <dgm:pt modelId="{B264C109-3AB8-4ECB-9A1C-FDEB9A09EC10}" type="pres">
      <dgm:prSet presAssocID="{5180D841-6003-41CF-B1E8-2CF77491E5FC}" presName="dstNode" presStyleLbl="node1" presStyleIdx="0" presStyleCnt="5"/>
      <dgm:spPr/>
    </dgm:pt>
    <dgm:pt modelId="{FAE2424C-0DE3-40F4-8085-00A0CB509BE2}" type="pres">
      <dgm:prSet presAssocID="{CA6BAD6B-5DB4-4A43-9FED-4B0BA6F70C64}" presName="text_1" presStyleLbl="node1" presStyleIdx="0" presStyleCnt="5">
        <dgm:presLayoutVars>
          <dgm:bulletEnabled val="1"/>
        </dgm:presLayoutVars>
      </dgm:prSet>
      <dgm:spPr/>
    </dgm:pt>
    <dgm:pt modelId="{ADB3AC03-A95C-4308-9483-003BBC900ABB}" type="pres">
      <dgm:prSet presAssocID="{CA6BAD6B-5DB4-4A43-9FED-4B0BA6F70C64}" presName="accent_1" presStyleCnt="0"/>
      <dgm:spPr/>
    </dgm:pt>
    <dgm:pt modelId="{38AF761E-6305-4D33-8D0C-F58412316FAF}" type="pres">
      <dgm:prSet presAssocID="{CA6BAD6B-5DB4-4A43-9FED-4B0BA6F70C64}" presName="accentRepeatNode" presStyleLbl="solidFgAcc1" presStyleIdx="0" presStyleCnt="5"/>
      <dgm:spPr/>
    </dgm:pt>
    <dgm:pt modelId="{DB93B95F-C428-4D2C-BB95-C13CD8149B4D}" type="pres">
      <dgm:prSet presAssocID="{A381A75B-8687-4F48-9E08-1ADF549BF84F}" presName="text_2" presStyleLbl="node1" presStyleIdx="1" presStyleCnt="5">
        <dgm:presLayoutVars>
          <dgm:bulletEnabled val="1"/>
        </dgm:presLayoutVars>
      </dgm:prSet>
      <dgm:spPr/>
    </dgm:pt>
    <dgm:pt modelId="{01BC43E8-921E-4B35-98E2-7FA237EE4897}" type="pres">
      <dgm:prSet presAssocID="{A381A75B-8687-4F48-9E08-1ADF549BF84F}" presName="accent_2" presStyleCnt="0"/>
      <dgm:spPr/>
    </dgm:pt>
    <dgm:pt modelId="{71A597D8-0632-419A-9B33-37B212C4B336}" type="pres">
      <dgm:prSet presAssocID="{A381A75B-8687-4F48-9E08-1ADF549BF84F}" presName="accentRepeatNode" presStyleLbl="solidFgAcc1" presStyleIdx="1" presStyleCnt="5"/>
      <dgm:spPr/>
    </dgm:pt>
    <dgm:pt modelId="{14862931-DD6D-4C1F-8D00-DFBC632D836A}" type="pres">
      <dgm:prSet presAssocID="{8BFB704C-C91E-448C-9379-6FEC63642BF9}" presName="text_3" presStyleLbl="node1" presStyleIdx="2" presStyleCnt="5">
        <dgm:presLayoutVars>
          <dgm:bulletEnabled val="1"/>
        </dgm:presLayoutVars>
      </dgm:prSet>
      <dgm:spPr/>
    </dgm:pt>
    <dgm:pt modelId="{1B2117DD-61AC-4C5E-9CB6-DF96F7D48B5D}" type="pres">
      <dgm:prSet presAssocID="{8BFB704C-C91E-448C-9379-6FEC63642BF9}" presName="accent_3" presStyleCnt="0"/>
      <dgm:spPr/>
    </dgm:pt>
    <dgm:pt modelId="{09A7AA8F-A75B-4534-BF61-BF58BBBCA72C}" type="pres">
      <dgm:prSet presAssocID="{8BFB704C-C91E-448C-9379-6FEC63642BF9}" presName="accentRepeatNode" presStyleLbl="solidFgAcc1" presStyleIdx="2" presStyleCnt="5"/>
      <dgm:spPr/>
    </dgm:pt>
    <dgm:pt modelId="{B8873382-9EC9-464C-9EA1-31A3DB909790}" type="pres">
      <dgm:prSet presAssocID="{B9DAEEC8-B27A-471F-A16D-BBCEFEC0A7F8}" presName="text_4" presStyleLbl="node1" presStyleIdx="3" presStyleCnt="5">
        <dgm:presLayoutVars>
          <dgm:bulletEnabled val="1"/>
        </dgm:presLayoutVars>
      </dgm:prSet>
      <dgm:spPr/>
    </dgm:pt>
    <dgm:pt modelId="{FD900B94-D5CF-4287-8EEC-FD754028FBE9}" type="pres">
      <dgm:prSet presAssocID="{B9DAEEC8-B27A-471F-A16D-BBCEFEC0A7F8}" presName="accent_4" presStyleCnt="0"/>
      <dgm:spPr/>
    </dgm:pt>
    <dgm:pt modelId="{B0F75FBE-4926-4EFC-8ED7-991B1CAB5236}" type="pres">
      <dgm:prSet presAssocID="{B9DAEEC8-B27A-471F-A16D-BBCEFEC0A7F8}" presName="accentRepeatNode" presStyleLbl="solidFgAcc1" presStyleIdx="3" presStyleCnt="5"/>
      <dgm:spPr/>
    </dgm:pt>
    <dgm:pt modelId="{42A7AB3D-5249-496F-843F-DE2CED39120C}" type="pres">
      <dgm:prSet presAssocID="{2401D59A-2CC0-47ED-9B45-6299D335BC94}" presName="text_5" presStyleLbl="node1" presStyleIdx="4" presStyleCnt="5">
        <dgm:presLayoutVars>
          <dgm:bulletEnabled val="1"/>
        </dgm:presLayoutVars>
      </dgm:prSet>
      <dgm:spPr/>
    </dgm:pt>
    <dgm:pt modelId="{43D251F4-19C3-4431-BC77-A7755B8C906E}" type="pres">
      <dgm:prSet presAssocID="{2401D59A-2CC0-47ED-9B45-6299D335BC94}" presName="accent_5" presStyleCnt="0"/>
      <dgm:spPr/>
    </dgm:pt>
    <dgm:pt modelId="{09D1B341-2EFE-4F93-9579-71EF8DBF6F8E}" type="pres">
      <dgm:prSet presAssocID="{2401D59A-2CC0-47ED-9B45-6299D335BC94}" presName="accentRepeatNode" presStyleLbl="solidFgAcc1" presStyleIdx="4" presStyleCnt="5"/>
      <dgm:spPr/>
    </dgm:pt>
  </dgm:ptLst>
  <dgm:cxnLst>
    <dgm:cxn modelId="{45FB5401-D2F3-4DBA-B38A-237CAF400C94}" srcId="{5180D841-6003-41CF-B1E8-2CF77491E5FC}" destId="{8BFB704C-C91E-448C-9379-6FEC63642BF9}" srcOrd="2" destOrd="0" parTransId="{91940483-F271-4EC5-BFD5-8D253BD4341F}" sibTransId="{5C91F035-8CF1-44D2-B2EC-A870A9FAA021}"/>
    <dgm:cxn modelId="{A7313C1B-3C8E-4AE8-9022-E1B95BDB1E13}" type="presOf" srcId="{A381A75B-8687-4F48-9E08-1ADF549BF84F}" destId="{DB93B95F-C428-4D2C-BB95-C13CD8149B4D}" srcOrd="0" destOrd="0" presId="urn:microsoft.com/office/officeart/2008/layout/VerticalCurvedList"/>
    <dgm:cxn modelId="{D7C7CB31-0449-4839-ADD5-5F6014A47FE3}" type="presOf" srcId="{19A36708-1EB6-49D6-87D5-151514756939}" destId="{2CD5FE01-74F9-4ADA-A450-020C42756BCE}" srcOrd="0" destOrd="0" presId="urn:microsoft.com/office/officeart/2008/layout/VerticalCurvedList"/>
    <dgm:cxn modelId="{6D119E48-1EE2-4B1C-898D-694E95BA87A9}" type="presOf" srcId="{2401D59A-2CC0-47ED-9B45-6299D335BC94}" destId="{42A7AB3D-5249-496F-843F-DE2CED39120C}" srcOrd="0" destOrd="0" presId="urn:microsoft.com/office/officeart/2008/layout/VerticalCurvedList"/>
    <dgm:cxn modelId="{47DC4A50-EBA5-4ED6-B3C2-093C0DCCCF45}" type="presOf" srcId="{B9DAEEC8-B27A-471F-A16D-BBCEFEC0A7F8}" destId="{B8873382-9EC9-464C-9EA1-31A3DB909790}" srcOrd="0" destOrd="0" presId="urn:microsoft.com/office/officeart/2008/layout/VerticalCurvedList"/>
    <dgm:cxn modelId="{3C75737A-56DE-422B-BB25-F66CE8A8CB54}" srcId="{5180D841-6003-41CF-B1E8-2CF77491E5FC}" destId="{A381A75B-8687-4F48-9E08-1ADF549BF84F}" srcOrd="1" destOrd="0" parTransId="{61EAD575-5FDB-4742-985F-02F965A07429}" sibTransId="{5DE298CF-A202-4843-BD63-E1194290A2DE}"/>
    <dgm:cxn modelId="{361FA980-3969-4BF4-9728-E2E1FCE76E38}" type="presOf" srcId="{8BFB704C-C91E-448C-9379-6FEC63642BF9}" destId="{14862931-DD6D-4C1F-8D00-DFBC632D836A}" srcOrd="0" destOrd="0" presId="urn:microsoft.com/office/officeart/2008/layout/VerticalCurvedList"/>
    <dgm:cxn modelId="{C9A5BC95-12F6-4173-9EDA-00604935A31C}" srcId="{5180D841-6003-41CF-B1E8-2CF77491E5FC}" destId="{B9DAEEC8-B27A-471F-A16D-BBCEFEC0A7F8}" srcOrd="3" destOrd="0" parTransId="{7EBAC0FE-5E43-47A4-81DD-FE2AACAE2032}" sibTransId="{B212B491-1568-4F01-8FB0-C9AC01A35900}"/>
    <dgm:cxn modelId="{C71670B2-7E5E-4870-B097-C3F98DDCE6AE}" type="presOf" srcId="{CA6BAD6B-5DB4-4A43-9FED-4B0BA6F70C64}" destId="{FAE2424C-0DE3-40F4-8085-00A0CB509BE2}" srcOrd="0" destOrd="0" presId="urn:microsoft.com/office/officeart/2008/layout/VerticalCurvedList"/>
    <dgm:cxn modelId="{8635AFC4-873A-4BBA-AEB6-E8FA301DACCA}" srcId="{5180D841-6003-41CF-B1E8-2CF77491E5FC}" destId="{2401D59A-2CC0-47ED-9B45-6299D335BC94}" srcOrd="4" destOrd="0" parTransId="{85AAEC85-52FA-4488-B341-4C3285BE81E8}" sibTransId="{AD634F4B-057A-4EFD-AF3C-EF9C7B4946A0}"/>
    <dgm:cxn modelId="{5525B3E2-297A-4272-B812-67955B3DDCCD}" srcId="{5180D841-6003-41CF-B1E8-2CF77491E5FC}" destId="{CA6BAD6B-5DB4-4A43-9FED-4B0BA6F70C64}" srcOrd="0" destOrd="0" parTransId="{1220FE18-4F27-43BA-BBDB-FD83E65BE4E3}" sibTransId="{19A36708-1EB6-49D6-87D5-151514756939}"/>
    <dgm:cxn modelId="{4FDCC3F5-01AA-44E8-85D7-EACE5E9AB8EF}" type="presOf" srcId="{5180D841-6003-41CF-B1E8-2CF77491E5FC}" destId="{9981E24A-DCF8-4767-8FF6-BBE2C6DF5191}" srcOrd="0" destOrd="0" presId="urn:microsoft.com/office/officeart/2008/layout/VerticalCurvedList"/>
    <dgm:cxn modelId="{DC00771E-2F91-46DA-9EE6-2DFB729859B4}" type="presParOf" srcId="{9981E24A-DCF8-4767-8FF6-BBE2C6DF5191}" destId="{B1A13C61-21EA-4896-86E1-8361B410C306}" srcOrd="0" destOrd="0" presId="urn:microsoft.com/office/officeart/2008/layout/VerticalCurvedList"/>
    <dgm:cxn modelId="{CA7074D2-F267-401D-85F2-D8204E33E5D4}" type="presParOf" srcId="{B1A13C61-21EA-4896-86E1-8361B410C306}" destId="{DEE4B178-5991-4A73-ACB7-871874D5A8A4}" srcOrd="0" destOrd="0" presId="urn:microsoft.com/office/officeart/2008/layout/VerticalCurvedList"/>
    <dgm:cxn modelId="{DB168B0C-0C40-46D9-A664-EB1AF128AB90}" type="presParOf" srcId="{DEE4B178-5991-4A73-ACB7-871874D5A8A4}" destId="{2366F19C-EF71-4EF9-81F7-4B2320D74636}" srcOrd="0" destOrd="0" presId="urn:microsoft.com/office/officeart/2008/layout/VerticalCurvedList"/>
    <dgm:cxn modelId="{09D089BF-B02B-4AC0-AFD9-6393EB681E38}" type="presParOf" srcId="{DEE4B178-5991-4A73-ACB7-871874D5A8A4}" destId="{2CD5FE01-74F9-4ADA-A450-020C42756BCE}" srcOrd="1" destOrd="0" presId="urn:microsoft.com/office/officeart/2008/layout/VerticalCurvedList"/>
    <dgm:cxn modelId="{641B1049-723C-4CEA-9955-6D022C9507DD}" type="presParOf" srcId="{DEE4B178-5991-4A73-ACB7-871874D5A8A4}" destId="{95FA1F28-CD17-4660-BD9C-CB397B7B8CB7}" srcOrd="2" destOrd="0" presId="urn:microsoft.com/office/officeart/2008/layout/VerticalCurvedList"/>
    <dgm:cxn modelId="{F5F67305-9BD7-4D81-AF39-4DEEDCF4E721}" type="presParOf" srcId="{DEE4B178-5991-4A73-ACB7-871874D5A8A4}" destId="{B264C109-3AB8-4ECB-9A1C-FDEB9A09EC10}" srcOrd="3" destOrd="0" presId="urn:microsoft.com/office/officeart/2008/layout/VerticalCurvedList"/>
    <dgm:cxn modelId="{653BEC06-0D7E-41C2-90C5-DCC56639CB97}" type="presParOf" srcId="{B1A13C61-21EA-4896-86E1-8361B410C306}" destId="{FAE2424C-0DE3-40F4-8085-00A0CB509BE2}" srcOrd="1" destOrd="0" presId="urn:microsoft.com/office/officeart/2008/layout/VerticalCurvedList"/>
    <dgm:cxn modelId="{3849F5E4-78FF-4225-8EF7-09D71FFDE7F3}" type="presParOf" srcId="{B1A13C61-21EA-4896-86E1-8361B410C306}" destId="{ADB3AC03-A95C-4308-9483-003BBC900ABB}" srcOrd="2" destOrd="0" presId="urn:microsoft.com/office/officeart/2008/layout/VerticalCurvedList"/>
    <dgm:cxn modelId="{08376A9A-191A-4D01-A964-C952AF1CC44F}" type="presParOf" srcId="{ADB3AC03-A95C-4308-9483-003BBC900ABB}" destId="{38AF761E-6305-4D33-8D0C-F58412316FAF}" srcOrd="0" destOrd="0" presId="urn:microsoft.com/office/officeart/2008/layout/VerticalCurvedList"/>
    <dgm:cxn modelId="{B3389122-BB6F-4753-B0C6-D8DF3D53AF96}" type="presParOf" srcId="{B1A13C61-21EA-4896-86E1-8361B410C306}" destId="{DB93B95F-C428-4D2C-BB95-C13CD8149B4D}" srcOrd="3" destOrd="0" presId="urn:microsoft.com/office/officeart/2008/layout/VerticalCurvedList"/>
    <dgm:cxn modelId="{EFC434F2-DA2F-4506-81F7-5B505668BB69}" type="presParOf" srcId="{B1A13C61-21EA-4896-86E1-8361B410C306}" destId="{01BC43E8-921E-4B35-98E2-7FA237EE4897}" srcOrd="4" destOrd="0" presId="urn:microsoft.com/office/officeart/2008/layout/VerticalCurvedList"/>
    <dgm:cxn modelId="{4EA09B6A-95C6-4313-917C-D65B804552B9}" type="presParOf" srcId="{01BC43E8-921E-4B35-98E2-7FA237EE4897}" destId="{71A597D8-0632-419A-9B33-37B212C4B336}" srcOrd="0" destOrd="0" presId="urn:microsoft.com/office/officeart/2008/layout/VerticalCurvedList"/>
    <dgm:cxn modelId="{D725CAB3-8F6C-4B34-B996-4F2A5F40E239}" type="presParOf" srcId="{B1A13C61-21EA-4896-86E1-8361B410C306}" destId="{14862931-DD6D-4C1F-8D00-DFBC632D836A}" srcOrd="5" destOrd="0" presId="urn:microsoft.com/office/officeart/2008/layout/VerticalCurvedList"/>
    <dgm:cxn modelId="{9A3934A2-2DD0-4258-ADD1-981022C67A67}" type="presParOf" srcId="{B1A13C61-21EA-4896-86E1-8361B410C306}" destId="{1B2117DD-61AC-4C5E-9CB6-DF96F7D48B5D}" srcOrd="6" destOrd="0" presId="urn:microsoft.com/office/officeart/2008/layout/VerticalCurvedList"/>
    <dgm:cxn modelId="{97DD4FB6-A88F-456A-B4D7-46D5D0140488}" type="presParOf" srcId="{1B2117DD-61AC-4C5E-9CB6-DF96F7D48B5D}" destId="{09A7AA8F-A75B-4534-BF61-BF58BBBCA72C}" srcOrd="0" destOrd="0" presId="urn:microsoft.com/office/officeart/2008/layout/VerticalCurvedList"/>
    <dgm:cxn modelId="{54E1000C-F417-4EE4-A044-EC9C5293F4D8}" type="presParOf" srcId="{B1A13C61-21EA-4896-86E1-8361B410C306}" destId="{B8873382-9EC9-464C-9EA1-31A3DB909790}" srcOrd="7" destOrd="0" presId="urn:microsoft.com/office/officeart/2008/layout/VerticalCurvedList"/>
    <dgm:cxn modelId="{57CB78C1-116D-48E9-9359-005222D3D878}" type="presParOf" srcId="{B1A13C61-21EA-4896-86E1-8361B410C306}" destId="{FD900B94-D5CF-4287-8EEC-FD754028FBE9}" srcOrd="8" destOrd="0" presId="urn:microsoft.com/office/officeart/2008/layout/VerticalCurvedList"/>
    <dgm:cxn modelId="{4F08AB99-A89B-4BCD-9E04-68ECFDA78E22}" type="presParOf" srcId="{FD900B94-D5CF-4287-8EEC-FD754028FBE9}" destId="{B0F75FBE-4926-4EFC-8ED7-991B1CAB5236}" srcOrd="0" destOrd="0" presId="urn:microsoft.com/office/officeart/2008/layout/VerticalCurvedList"/>
    <dgm:cxn modelId="{23F9A37B-16B4-4D4C-9605-7D8644DD637A}" type="presParOf" srcId="{B1A13C61-21EA-4896-86E1-8361B410C306}" destId="{42A7AB3D-5249-496F-843F-DE2CED39120C}" srcOrd="9" destOrd="0" presId="urn:microsoft.com/office/officeart/2008/layout/VerticalCurvedList"/>
    <dgm:cxn modelId="{5FAE0A14-8B3E-4F55-B00A-12B899A267FB}" type="presParOf" srcId="{B1A13C61-21EA-4896-86E1-8361B410C306}" destId="{43D251F4-19C3-4431-BC77-A7755B8C906E}" srcOrd="10" destOrd="0" presId="urn:microsoft.com/office/officeart/2008/layout/VerticalCurvedList"/>
    <dgm:cxn modelId="{59063E91-F8D7-403F-9E42-B49B5495E9F3}" type="presParOf" srcId="{43D251F4-19C3-4431-BC77-A7755B8C906E}" destId="{09D1B341-2EFE-4F93-9579-71EF8DBF6F8E}"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F6B9662-1697-4AD9-AAB7-1A2F7E063D76}" type="doc">
      <dgm:prSet loTypeId="urn:microsoft.com/office/officeart/2005/8/layout/pyramid2" loCatId="list" qsTypeId="urn:microsoft.com/office/officeart/2005/8/quickstyle/simple1" qsCatId="simple" csTypeId="urn:microsoft.com/office/officeart/2005/8/colors/accent1_2" csCatId="accent1" phldr="1"/>
      <dgm:spPr/>
      <dgm:t>
        <a:bodyPr/>
        <a:lstStyle/>
        <a:p>
          <a:pPr rtl="1"/>
          <a:endParaRPr lang="ar-SA"/>
        </a:p>
      </dgm:t>
    </dgm:pt>
    <dgm:pt modelId="{9F12B8A1-F077-4EEE-9DE2-6600A64DBED6}">
      <dgm:prSet phldrT="[نص]"/>
      <dgm:spPr/>
      <dgm:t>
        <a:bodyPr/>
        <a:lstStyle/>
        <a:p>
          <a:pPr rtl="1"/>
          <a:r>
            <a:rPr lang="ar-SA" dirty="0"/>
            <a:t>خدمات تتميز بعدم الملموسية الكاملة (كالأمن والمتاحف والحماية..)</a:t>
          </a:r>
        </a:p>
      </dgm:t>
    </dgm:pt>
    <dgm:pt modelId="{00480FB5-5B6C-4D52-84ED-8F3BB09A4E2D}" type="parTrans" cxnId="{E79A4577-5F01-477A-912F-F49E16B1D8EC}">
      <dgm:prSet/>
      <dgm:spPr/>
      <dgm:t>
        <a:bodyPr/>
        <a:lstStyle/>
        <a:p>
          <a:pPr rtl="1"/>
          <a:endParaRPr lang="ar-SA"/>
        </a:p>
      </dgm:t>
    </dgm:pt>
    <dgm:pt modelId="{3CA772B3-5B9E-48FB-B5C3-4880D8121018}" type="sibTrans" cxnId="{E79A4577-5F01-477A-912F-F49E16B1D8EC}">
      <dgm:prSet/>
      <dgm:spPr/>
      <dgm:t>
        <a:bodyPr/>
        <a:lstStyle/>
        <a:p>
          <a:pPr rtl="1"/>
          <a:endParaRPr lang="ar-SA"/>
        </a:p>
      </dgm:t>
    </dgm:pt>
    <dgm:pt modelId="{5797EAE8-8037-447B-97BF-318ABB85B45B}">
      <dgm:prSet/>
      <dgm:spPr/>
      <dgm:t>
        <a:bodyPr/>
        <a:lstStyle/>
        <a:p>
          <a:pPr rtl="1">
            <a:buFont typeface="+mj-cs"/>
            <a:buAutoNum type="arabic1Minus"/>
          </a:pPr>
          <a:r>
            <a:rPr lang="ar-SA"/>
            <a:t>خدمات تعطي قيمة مضافة للشيء الملموس (كالتأمين والدراي كلين)</a:t>
          </a:r>
          <a:endParaRPr lang="en-US"/>
        </a:p>
      </dgm:t>
    </dgm:pt>
    <dgm:pt modelId="{59BA23BC-AFF1-4829-9037-9268AB4C87E5}" type="parTrans" cxnId="{DA4B3EF8-0C92-4C96-B5CF-AEFB4096BC82}">
      <dgm:prSet/>
      <dgm:spPr/>
      <dgm:t>
        <a:bodyPr/>
        <a:lstStyle/>
        <a:p>
          <a:pPr rtl="1"/>
          <a:endParaRPr lang="ar-SA"/>
        </a:p>
      </dgm:t>
    </dgm:pt>
    <dgm:pt modelId="{DA75FFB3-60D9-4236-80D4-E39EA002779A}" type="sibTrans" cxnId="{DA4B3EF8-0C92-4C96-B5CF-AEFB4096BC82}">
      <dgm:prSet/>
      <dgm:spPr/>
      <dgm:t>
        <a:bodyPr/>
        <a:lstStyle/>
        <a:p>
          <a:pPr rtl="1"/>
          <a:endParaRPr lang="ar-SA"/>
        </a:p>
      </dgm:t>
    </dgm:pt>
    <dgm:pt modelId="{6CE3E718-BA2E-480B-B609-88C396DCDA97}">
      <dgm:prSet/>
      <dgm:spPr/>
      <dgm:t>
        <a:bodyPr/>
        <a:lstStyle/>
        <a:p>
          <a:pPr rtl="1">
            <a:buFont typeface="+mj-cs"/>
            <a:buAutoNum type="arabic1Minus"/>
          </a:pPr>
          <a:r>
            <a:rPr lang="ar-SA" dirty="0"/>
            <a:t>خدمات توفر شيء مادي ملموس (كخدمات المالية والعقارات والخدمات البريدية..)</a:t>
          </a:r>
          <a:endParaRPr lang="en-US" dirty="0"/>
        </a:p>
      </dgm:t>
    </dgm:pt>
    <dgm:pt modelId="{0D50C5A1-8F8A-42AB-B413-15CAE3D5EC31}" type="parTrans" cxnId="{AF9EED34-66E3-4F04-A1AE-1D59956FFE95}">
      <dgm:prSet/>
      <dgm:spPr/>
      <dgm:t>
        <a:bodyPr/>
        <a:lstStyle/>
        <a:p>
          <a:pPr rtl="1"/>
          <a:endParaRPr lang="ar-SA"/>
        </a:p>
      </dgm:t>
    </dgm:pt>
    <dgm:pt modelId="{AF795324-3C70-47AA-BED7-49E5FF51F320}" type="sibTrans" cxnId="{AF9EED34-66E3-4F04-A1AE-1D59956FFE95}">
      <dgm:prSet/>
      <dgm:spPr/>
      <dgm:t>
        <a:bodyPr/>
        <a:lstStyle/>
        <a:p>
          <a:pPr rtl="1"/>
          <a:endParaRPr lang="ar-SA"/>
        </a:p>
      </dgm:t>
    </dgm:pt>
    <dgm:pt modelId="{0A315A80-5793-4D6E-968A-8B3461B1BABF}" type="pres">
      <dgm:prSet presAssocID="{2F6B9662-1697-4AD9-AAB7-1A2F7E063D76}" presName="compositeShape" presStyleCnt="0">
        <dgm:presLayoutVars>
          <dgm:dir/>
          <dgm:resizeHandles/>
        </dgm:presLayoutVars>
      </dgm:prSet>
      <dgm:spPr/>
    </dgm:pt>
    <dgm:pt modelId="{6DF36A21-355D-4F6F-8FC4-8AB925483978}" type="pres">
      <dgm:prSet presAssocID="{2F6B9662-1697-4AD9-AAB7-1A2F7E063D76}" presName="pyramid" presStyleLbl="node1" presStyleIdx="0" presStyleCnt="1"/>
      <dgm:spPr/>
    </dgm:pt>
    <dgm:pt modelId="{1CE24F60-F275-4E25-A349-07F4F0FB5C2A}" type="pres">
      <dgm:prSet presAssocID="{2F6B9662-1697-4AD9-AAB7-1A2F7E063D76}" presName="theList" presStyleCnt="0"/>
      <dgm:spPr/>
    </dgm:pt>
    <dgm:pt modelId="{DD0C1DCA-30BE-4FC3-AC96-72F72ED5C0E4}" type="pres">
      <dgm:prSet presAssocID="{9F12B8A1-F077-4EEE-9DE2-6600A64DBED6}" presName="aNode" presStyleLbl="fgAcc1" presStyleIdx="0" presStyleCnt="3" custScaleX="146466" custLinFactNeighborX="26114" custLinFactNeighborY="26556">
        <dgm:presLayoutVars>
          <dgm:bulletEnabled val="1"/>
        </dgm:presLayoutVars>
      </dgm:prSet>
      <dgm:spPr/>
    </dgm:pt>
    <dgm:pt modelId="{1CF98DE8-71E6-4F81-AF2E-F2927CD58383}" type="pres">
      <dgm:prSet presAssocID="{9F12B8A1-F077-4EEE-9DE2-6600A64DBED6}" presName="aSpace" presStyleCnt="0"/>
      <dgm:spPr/>
    </dgm:pt>
    <dgm:pt modelId="{C01845D2-FD6A-4FD6-9AE6-BADC9D44DC7E}" type="pres">
      <dgm:prSet presAssocID="{5797EAE8-8037-447B-97BF-318ABB85B45B}" presName="aNode" presStyleLbl="fgAcc1" presStyleIdx="1" presStyleCnt="3" custScaleX="156728" custLinFactNeighborX="47403" custLinFactNeighborY="12471">
        <dgm:presLayoutVars>
          <dgm:bulletEnabled val="1"/>
        </dgm:presLayoutVars>
      </dgm:prSet>
      <dgm:spPr/>
    </dgm:pt>
    <dgm:pt modelId="{C89903EC-A1EF-41C2-A8F6-205D4083B35C}" type="pres">
      <dgm:prSet presAssocID="{5797EAE8-8037-447B-97BF-318ABB85B45B}" presName="aSpace" presStyleCnt="0"/>
      <dgm:spPr/>
    </dgm:pt>
    <dgm:pt modelId="{56BAB1D8-69B0-4D41-85E6-D7876EBC1CB2}" type="pres">
      <dgm:prSet presAssocID="{6CE3E718-BA2E-480B-B609-88C396DCDA97}" presName="aNode" presStyleLbl="fgAcc1" presStyleIdx="2" presStyleCnt="3" custScaleX="140179" custLinFactNeighborX="25830" custLinFactNeighborY="24941">
        <dgm:presLayoutVars>
          <dgm:bulletEnabled val="1"/>
        </dgm:presLayoutVars>
      </dgm:prSet>
      <dgm:spPr/>
    </dgm:pt>
    <dgm:pt modelId="{6F17C2E6-036B-42A2-9FE7-55EC1427EE18}" type="pres">
      <dgm:prSet presAssocID="{6CE3E718-BA2E-480B-B609-88C396DCDA97}" presName="aSpace" presStyleCnt="0"/>
      <dgm:spPr/>
    </dgm:pt>
  </dgm:ptLst>
  <dgm:cxnLst>
    <dgm:cxn modelId="{AF9EED34-66E3-4F04-A1AE-1D59956FFE95}" srcId="{2F6B9662-1697-4AD9-AAB7-1A2F7E063D76}" destId="{6CE3E718-BA2E-480B-B609-88C396DCDA97}" srcOrd="2" destOrd="0" parTransId="{0D50C5A1-8F8A-42AB-B413-15CAE3D5EC31}" sibTransId="{AF795324-3C70-47AA-BED7-49E5FF51F320}"/>
    <dgm:cxn modelId="{08818A51-8A65-49C5-BC15-E4A6C23CFE6D}" type="presOf" srcId="{5797EAE8-8037-447B-97BF-318ABB85B45B}" destId="{C01845D2-FD6A-4FD6-9AE6-BADC9D44DC7E}" srcOrd="0" destOrd="0" presId="urn:microsoft.com/office/officeart/2005/8/layout/pyramid2"/>
    <dgm:cxn modelId="{E79A4577-5F01-477A-912F-F49E16B1D8EC}" srcId="{2F6B9662-1697-4AD9-AAB7-1A2F7E063D76}" destId="{9F12B8A1-F077-4EEE-9DE2-6600A64DBED6}" srcOrd="0" destOrd="0" parTransId="{00480FB5-5B6C-4D52-84ED-8F3BB09A4E2D}" sibTransId="{3CA772B3-5B9E-48FB-B5C3-4880D8121018}"/>
    <dgm:cxn modelId="{62223DAB-E160-4687-9016-C86070C84D89}" type="presOf" srcId="{2F6B9662-1697-4AD9-AAB7-1A2F7E063D76}" destId="{0A315A80-5793-4D6E-968A-8B3461B1BABF}" srcOrd="0" destOrd="0" presId="urn:microsoft.com/office/officeart/2005/8/layout/pyramid2"/>
    <dgm:cxn modelId="{503D91C1-C0BE-4221-8D75-EBC52299B7ED}" type="presOf" srcId="{6CE3E718-BA2E-480B-B609-88C396DCDA97}" destId="{56BAB1D8-69B0-4D41-85E6-D7876EBC1CB2}" srcOrd="0" destOrd="0" presId="urn:microsoft.com/office/officeart/2005/8/layout/pyramid2"/>
    <dgm:cxn modelId="{FA976FF6-C47B-40C7-A86B-62FD2AA7384E}" type="presOf" srcId="{9F12B8A1-F077-4EEE-9DE2-6600A64DBED6}" destId="{DD0C1DCA-30BE-4FC3-AC96-72F72ED5C0E4}" srcOrd="0" destOrd="0" presId="urn:microsoft.com/office/officeart/2005/8/layout/pyramid2"/>
    <dgm:cxn modelId="{DA4B3EF8-0C92-4C96-B5CF-AEFB4096BC82}" srcId="{2F6B9662-1697-4AD9-AAB7-1A2F7E063D76}" destId="{5797EAE8-8037-447B-97BF-318ABB85B45B}" srcOrd="1" destOrd="0" parTransId="{59BA23BC-AFF1-4829-9037-9268AB4C87E5}" sibTransId="{DA75FFB3-60D9-4236-80D4-E39EA002779A}"/>
    <dgm:cxn modelId="{9BD7DB00-1E7F-4476-9510-468ECD24AF47}" type="presParOf" srcId="{0A315A80-5793-4D6E-968A-8B3461B1BABF}" destId="{6DF36A21-355D-4F6F-8FC4-8AB925483978}" srcOrd="0" destOrd="0" presId="urn:microsoft.com/office/officeart/2005/8/layout/pyramid2"/>
    <dgm:cxn modelId="{65221AA4-1EB0-4B84-8372-6FFE8CAA8635}" type="presParOf" srcId="{0A315A80-5793-4D6E-968A-8B3461B1BABF}" destId="{1CE24F60-F275-4E25-A349-07F4F0FB5C2A}" srcOrd="1" destOrd="0" presId="urn:microsoft.com/office/officeart/2005/8/layout/pyramid2"/>
    <dgm:cxn modelId="{20119B5A-389E-497B-80CE-3412A5A4725E}" type="presParOf" srcId="{1CE24F60-F275-4E25-A349-07F4F0FB5C2A}" destId="{DD0C1DCA-30BE-4FC3-AC96-72F72ED5C0E4}" srcOrd="0" destOrd="0" presId="urn:microsoft.com/office/officeart/2005/8/layout/pyramid2"/>
    <dgm:cxn modelId="{B8E5D681-C6F9-4B62-87FA-503B7F957264}" type="presParOf" srcId="{1CE24F60-F275-4E25-A349-07F4F0FB5C2A}" destId="{1CF98DE8-71E6-4F81-AF2E-F2927CD58383}" srcOrd="1" destOrd="0" presId="urn:microsoft.com/office/officeart/2005/8/layout/pyramid2"/>
    <dgm:cxn modelId="{0B67B276-B17E-44D9-B360-6879A37B4A5C}" type="presParOf" srcId="{1CE24F60-F275-4E25-A349-07F4F0FB5C2A}" destId="{C01845D2-FD6A-4FD6-9AE6-BADC9D44DC7E}" srcOrd="2" destOrd="0" presId="urn:microsoft.com/office/officeart/2005/8/layout/pyramid2"/>
    <dgm:cxn modelId="{DF5D566B-0729-4CD8-9B82-0238086DB488}" type="presParOf" srcId="{1CE24F60-F275-4E25-A349-07F4F0FB5C2A}" destId="{C89903EC-A1EF-41C2-A8F6-205D4083B35C}" srcOrd="3" destOrd="0" presId="urn:microsoft.com/office/officeart/2005/8/layout/pyramid2"/>
    <dgm:cxn modelId="{8DE5EC47-88CB-49C7-9275-35BD90482D4B}" type="presParOf" srcId="{1CE24F60-F275-4E25-A349-07F4F0FB5C2A}" destId="{56BAB1D8-69B0-4D41-85E6-D7876EBC1CB2}" srcOrd="4" destOrd="0" presId="urn:microsoft.com/office/officeart/2005/8/layout/pyramid2"/>
    <dgm:cxn modelId="{DEAFF194-531C-4BBE-9996-4B8B9F9BD9D4}" type="presParOf" srcId="{1CE24F60-F275-4E25-A349-07F4F0FB5C2A}" destId="{6F17C2E6-036B-42A2-9FE7-55EC1427EE18}" srcOrd="5"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CD5FE01-74F9-4ADA-A450-020C42756BCE}">
      <dsp:nvSpPr>
        <dsp:cNvPr id="0" name=""/>
        <dsp:cNvSpPr/>
      </dsp:nvSpPr>
      <dsp:spPr>
        <a:xfrm>
          <a:off x="-5881757" y="-900130"/>
          <a:ext cx="7002180" cy="7002180"/>
        </a:xfrm>
        <a:prstGeom prst="blockArc">
          <a:avLst>
            <a:gd name="adj1" fmla="val 18900000"/>
            <a:gd name="adj2" fmla="val 2700000"/>
            <a:gd name="adj3" fmla="val 308"/>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AE2424C-0DE3-40F4-8085-00A0CB509BE2}">
      <dsp:nvSpPr>
        <dsp:cNvPr id="0" name=""/>
        <dsp:cNvSpPr/>
      </dsp:nvSpPr>
      <dsp:spPr>
        <a:xfrm>
          <a:off x="489688" y="325015"/>
          <a:ext cx="9343152" cy="65044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16293" tIns="83820" rIns="83820" bIns="83820" numCol="1" spcCol="1270" anchor="ctr" anchorCtr="0">
          <a:noAutofit/>
        </a:bodyPr>
        <a:lstStyle/>
        <a:p>
          <a:pPr marL="0" lvl="0" indent="0" algn="l" defTabSz="1466850" rtl="1">
            <a:lnSpc>
              <a:spcPct val="90000"/>
            </a:lnSpc>
            <a:spcBef>
              <a:spcPct val="0"/>
            </a:spcBef>
            <a:spcAft>
              <a:spcPct val="35000"/>
            </a:spcAft>
            <a:buNone/>
          </a:pPr>
          <a:r>
            <a:rPr lang="ar-SA" sz="3300" kern="1200" dirty="0"/>
            <a:t>تتميز الخدمات </a:t>
          </a:r>
          <a:r>
            <a:rPr lang="ar-SA" sz="3300" kern="1200" dirty="0" err="1"/>
            <a:t>باللاملموسية</a:t>
          </a:r>
          <a:r>
            <a:rPr lang="ar-SA" sz="3300" kern="1200" dirty="0"/>
            <a:t>.</a:t>
          </a:r>
        </a:p>
      </dsp:txBody>
      <dsp:txXfrm>
        <a:off x="489688" y="325015"/>
        <a:ext cx="9343152" cy="650448"/>
      </dsp:txXfrm>
    </dsp:sp>
    <dsp:sp modelId="{38AF761E-6305-4D33-8D0C-F58412316FAF}">
      <dsp:nvSpPr>
        <dsp:cNvPr id="0" name=""/>
        <dsp:cNvSpPr/>
      </dsp:nvSpPr>
      <dsp:spPr>
        <a:xfrm>
          <a:off x="83158" y="243709"/>
          <a:ext cx="813060" cy="813060"/>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B93B95F-C428-4D2C-BB95-C13CD8149B4D}">
      <dsp:nvSpPr>
        <dsp:cNvPr id="0" name=""/>
        <dsp:cNvSpPr/>
      </dsp:nvSpPr>
      <dsp:spPr>
        <a:xfrm>
          <a:off x="955780" y="1300375"/>
          <a:ext cx="8877060" cy="65044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16293" tIns="83820" rIns="83820" bIns="83820" numCol="1" spcCol="1270" anchor="ctr" anchorCtr="0">
          <a:noAutofit/>
        </a:bodyPr>
        <a:lstStyle/>
        <a:p>
          <a:pPr marL="0" lvl="0" indent="0" algn="l" defTabSz="1466850" rtl="1">
            <a:lnSpc>
              <a:spcPct val="90000"/>
            </a:lnSpc>
            <a:spcBef>
              <a:spcPct val="0"/>
            </a:spcBef>
            <a:spcAft>
              <a:spcPct val="35000"/>
            </a:spcAft>
            <a:buFont typeface="+mj-lt"/>
            <a:buNone/>
          </a:pPr>
          <a:r>
            <a:rPr lang="ar-SA" sz="3300" kern="1200" dirty="0" err="1"/>
            <a:t>التلازميه</a:t>
          </a:r>
          <a:endParaRPr lang="en-US" sz="3300" kern="1200" dirty="0"/>
        </a:p>
      </dsp:txBody>
      <dsp:txXfrm>
        <a:off x="955780" y="1300375"/>
        <a:ext cx="8877060" cy="650448"/>
      </dsp:txXfrm>
    </dsp:sp>
    <dsp:sp modelId="{71A597D8-0632-419A-9B33-37B212C4B336}">
      <dsp:nvSpPr>
        <dsp:cNvPr id="0" name=""/>
        <dsp:cNvSpPr/>
      </dsp:nvSpPr>
      <dsp:spPr>
        <a:xfrm>
          <a:off x="549250" y="1219069"/>
          <a:ext cx="813060" cy="813060"/>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4862931-DD6D-4C1F-8D00-DFBC632D836A}">
      <dsp:nvSpPr>
        <dsp:cNvPr id="0" name=""/>
        <dsp:cNvSpPr/>
      </dsp:nvSpPr>
      <dsp:spPr>
        <a:xfrm>
          <a:off x="1098833" y="2275735"/>
          <a:ext cx="8734007" cy="65044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16293" tIns="83820" rIns="83820" bIns="83820" numCol="1" spcCol="1270" anchor="ctr" anchorCtr="0">
          <a:noAutofit/>
        </a:bodyPr>
        <a:lstStyle/>
        <a:p>
          <a:pPr marL="0" lvl="0" indent="0" algn="l" defTabSz="1466850" rtl="1">
            <a:lnSpc>
              <a:spcPct val="90000"/>
            </a:lnSpc>
            <a:spcBef>
              <a:spcPct val="0"/>
            </a:spcBef>
            <a:spcAft>
              <a:spcPct val="35000"/>
            </a:spcAft>
            <a:buFont typeface="+mj-lt"/>
            <a:buNone/>
          </a:pPr>
          <a:r>
            <a:rPr lang="ar-SA" sz="3300" kern="1200" dirty="0"/>
            <a:t>الاختلاف والتنافر </a:t>
          </a:r>
          <a:endParaRPr lang="en-US" sz="3300" kern="1200" dirty="0"/>
        </a:p>
      </dsp:txBody>
      <dsp:txXfrm>
        <a:off x="1098833" y="2275735"/>
        <a:ext cx="8734007" cy="650448"/>
      </dsp:txXfrm>
    </dsp:sp>
    <dsp:sp modelId="{09A7AA8F-A75B-4534-BF61-BF58BBBCA72C}">
      <dsp:nvSpPr>
        <dsp:cNvPr id="0" name=""/>
        <dsp:cNvSpPr/>
      </dsp:nvSpPr>
      <dsp:spPr>
        <a:xfrm>
          <a:off x="692303" y="2194429"/>
          <a:ext cx="813060" cy="813060"/>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8873382-9EC9-464C-9EA1-31A3DB909790}">
      <dsp:nvSpPr>
        <dsp:cNvPr id="0" name=""/>
        <dsp:cNvSpPr/>
      </dsp:nvSpPr>
      <dsp:spPr>
        <a:xfrm>
          <a:off x="955780" y="3251095"/>
          <a:ext cx="8877060" cy="65044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16293" tIns="83820" rIns="83820" bIns="83820" numCol="1" spcCol="1270" anchor="ctr" anchorCtr="0">
          <a:noAutofit/>
        </a:bodyPr>
        <a:lstStyle/>
        <a:p>
          <a:pPr marL="0" lvl="0" indent="0" algn="l" defTabSz="1466850" rtl="1">
            <a:lnSpc>
              <a:spcPct val="90000"/>
            </a:lnSpc>
            <a:spcBef>
              <a:spcPct val="0"/>
            </a:spcBef>
            <a:spcAft>
              <a:spcPct val="35000"/>
            </a:spcAft>
            <a:buFont typeface="+mj-lt"/>
            <a:buNone/>
          </a:pPr>
          <a:r>
            <a:rPr lang="ar-SA" sz="3300" kern="1200" dirty="0"/>
            <a:t>الهلامية والفناء </a:t>
          </a:r>
          <a:endParaRPr lang="en-US" sz="3300" kern="1200" dirty="0"/>
        </a:p>
      </dsp:txBody>
      <dsp:txXfrm>
        <a:off x="955780" y="3251095"/>
        <a:ext cx="8877060" cy="650448"/>
      </dsp:txXfrm>
    </dsp:sp>
    <dsp:sp modelId="{B0F75FBE-4926-4EFC-8ED7-991B1CAB5236}">
      <dsp:nvSpPr>
        <dsp:cNvPr id="0" name=""/>
        <dsp:cNvSpPr/>
      </dsp:nvSpPr>
      <dsp:spPr>
        <a:xfrm>
          <a:off x="549250" y="3169789"/>
          <a:ext cx="813060" cy="813060"/>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2A7AB3D-5249-496F-843F-DE2CED39120C}">
      <dsp:nvSpPr>
        <dsp:cNvPr id="0" name=""/>
        <dsp:cNvSpPr/>
      </dsp:nvSpPr>
      <dsp:spPr>
        <a:xfrm>
          <a:off x="489688" y="4226455"/>
          <a:ext cx="9343152" cy="65044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16293" tIns="83820" rIns="83820" bIns="83820" numCol="1" spcCol="1270" anchor="ctr" anchorCtr="0">
          <a:noAutofit/>
        </a:bodyPr>
        <a:lstStyle/>
        <a:p>
          <a:pPr marL="0" lvl="0" indent="0" algn="l" defTabSz="1466850" rtl="1">
            <a:lnSpc>
              <a:spcPct val="90000"/>
            </a:lnSpc>
            <a:spcBef>
              <a:spcPct val="0"/>
            </a:spcBef>
            <a:spcAft>
              <a:spcPct val="35000"/>
            </a:spcAft>
            <a:buFont typeface="+mj-lt"/>
            <a:buNone/>
          </a:pPr>
          <a:r>
            <a:rPr lang="ar-SA" sz="3300" kern="1200" dirty="0"/>
            <a:t>عدم حصول المشتري على ملكية الخدمة.</a:t>
          </a:r>
          <a:endParaRPr lang="en-US" sz="3300" kern="1200" dirty="0"/>
        </a:p>
      </dsp:txBody>
      <dsp:txXfrm>
        <a:off x="489688" y="4226455"/>
        <a:ext cx="9343152" cy="650448"/>
      </dsp:txXfrm>
    </dsp:sp>
    <dsp:sp modelId="{09D1B341-2EFE-4F93-9579-71EF8DBF6F8E}">
      <dsp:nvSpPr>
        <dsp:cNvPr id="0" name=""/>
        <dsp:cNvSpPr/>
      </dsp:nvSpPr>
      <dsp:spPr>
        <a:xfrm>
          <a:off x="83158" y="4145149"/>
          <a:ext cx="813060" cy="813060"/>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F36A21-355D-4F6F-8FC4-8AB925483978}">
      <dsp:nvSpPr>
        <dsp:cNvPr id="0" name=""/>
        <dsp:cNvSpPr/>
      </dsp:nvSpPr>
      <dsp:spPr>
        <a:xfrm>
          <a:off x="1959730" y="0"/>
          <a:ext cx="5506720" cy="5506720"/>
        </a:xfrm>
        <a:prstGeom prst="triangl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D0C1DCA-30BE-4FC3-AC96-72F72ED5C0E4}">
      <dsp:nvSpPr>
        <dsp:cNvPr id="0" name=""/>
        <dsp:cNvSpPr/>
      </dsp:nvSpPr>
      <dsp:spPr>
        <a:xfrm>
          <a:off x="4816211" y="596900"/>
          <a:ext cx="5242557" cy="1303543"/>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rtl="1">
            <a:lnSpc>
              <a:spcPct val="90000"/>
            </a:lnSpc>
            <a:spcBef>
              <a:spcPct val="0"/>
            </a:spcBef>
            <a:spcAft>
              <a:spcPct val="35000"/>
            </a:spcAft>
            <a:buNone/>
          </a:pPr>
          <a:r>
            <a:rPr lang="ar-SA" sz="2300" kern="1200" dirty="0"/>
            <a:t>خدمات تتميز بعدم الملموسية الكاملة (كالأمن والمتاحف والحماية..)</a:t>
          </a:r>
        </a:p>
      </dsp:txBody>
      <dsp:txXfrm>
        <a:off x="4879845" y="660534"/>
        <a:ext cx="5115289" cy="1176275"/>
      </dsp:txXfrm>
    </dsp:sp>
    <dsp:sp modelId="{C01845D2-FD6A-4FD6-9AE6-BADC9D44DC7E}">
      <dsp:nvSpPr>
        <dsp:cNvPr id="0" name=""/>
        <dsp:cNvSpPr/>
      </dsp:nvSpPr>
      <dsp:spPr>
        <a:xfrm>
          <a:off x="5394565" y="2040437"/>
          <a:ext cx="5609871" cy="1303543"/>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rtl="1">
            <a:lnSpc>
              <a:spcPct val="90000"/>
            </a:lnSpc>
            <a:spcBef>
              <a:spcPct val="0"/>
            </a:spcBef>
            <a:spcAft>
              <a:spcPct val="35000"/>
            </a:spcAft>
            <a:buFont typeface="+mj-cs"/>
            <a:buNone/>
          </a:pPr>
          <a:r>
            <a:rPr lang="ar-SA" sz="2300" kern="1200"/>
            <a:t>خدمات تعطي قيمة مضافة للشيء الملموس (كالتأمين والدراي كلين)</a:t>
          </a:r>
          <a:endParaRPr lang="en-US" sz="2300" kern="1200"/>
        </a:p>
      </dsp:txBody>
      <dsp:txXfrm>
        <a:off x="5458199" y="2104071"/>
        <a:ext cx="5482603" cy="1176275"/>
      </dsp:txXfrm>
    </dsp:sp>
    <dsp:sp modelId="{56BAB1D8-69B0-4D41-85E6-D7876EBC1CB2}">
      <dsp:nvSpPr>
        <dsp:cNvPr id="0" name=""/>
        <dsp:cNvSpPr/>
      </dsp:nvSpPr>
      <dsp:spPr>
        <a:xfrm>
          <a:off x="4918563" y="3527243"/>
          <a:ext cx="5017522" cy="1303543"/>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rtl="1">
            <a:lnSpc>
              <a:spcPct val="90000"/>
            </a:lnSpc>
            <a:spcBef>
              <a:spcPct val="0"/>
            </a:spcBef>
            <a:spcAft>
              <a:spcPct val="35000"/>
            </a:spcAft>
            <a:buFont typeface="+mj-cs"/>
            <a:buNone/>
          </a:pPr>
          <a:r>
            <a:rPr lang="ar-SA" sz="2300" kern="1200" dirty="0"/>
            <a:t>خدمات توفر شيء مادي ملموس (كخدمات المالية والعقارات والخدمات البريدية..)</a:t>
          </a:r>
          <a:endParaRPr lang="en-US" sz="2300" kern="1200" dirty="0"/>
        </a:p>
      </dsp:txBody>
      <dsp:txXfrm>
        <a:off x="4982197" y="3590877"/>
        <a:ext cx="4890254" cy="1176275"/>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4400" y="0"/>
            <a:ext cx="2971800" cy="458788"/>
          </a:xfrm>
          <a:prstGeom prst="rect">
            <a:avLst/>
          </a:prstGeom>
        </p:spPr>
        <p:txBody>
          <a:bodyPr vert="horz" lIns="91440" tIns="45720" rIns="91440" bIns="45720" rtlCol="1"/>
          <a:lstStyle>
            <a:lvl1pPr algn="r" rtl="1">
              <a:defRPr sz="1200"/>
            </a:lvl1pPr>
          </a:lstStyle>
          <a:p>
            <a:pPr rtl="1"/>
            <a:endParaRPr lang="ar-SA" dirty="0">
              <a:latin typeface="Tahoma" panose="020B0604030504040204" pitchFamily="34" charset="0"/>
              <a:ea typeface="Tahoma" panose="020B0604030504040204" pitchFamily="34" charset="0"/>
            </a:endParaRPr>
          </a:p>
        </p:txBody>
      </p:sp>
      <p:sp>
        <p:nvSpPr>
          <p:cNvPr id="3" name="عنصر نائب للتاريخ 2"/>
          <p:cNvSpPr>
            <a:spLocks noGrp="1"/>
          </p:cNvSpPr>
          <p:nvPr>
            <p:ph type="dt" sz="quarter" idx="1"/>
          </p:nvPr>
        </p:nvSpPr>
        <p:spPr>
          <a:xfrm>
            <a:off x="0" y="0"/>
            <a:ext cx="2971800" cy="458788"/>
          </a:xfrm>
          <a:prstGeom prst="rect">
            <a:avLst/>
          </a:prstGeom>
        </p:spPr>
        <p:txBody>
          <a:bodyPr vert="horz" lIns="91440" tIns="45720" rIns="91440" bIns="45720" rtlCol="1"/>
          <a:lstStyle>
            <a:lvl1pPr algn="r" rtl="1">
              <a:defRPr sz="1200"/>
            </a:lvl1pPr>
          </a:lstStyle>
          <a:p>
            <a:pPr algn="l" rtl="1"/>
            <a:fld id="{67995A07-FC68-4861-9462-CAD3A3C7F1C0}" type="datetime1">
              <a:rPr lang="ar-SA" smtClean="0">
                <a:latin typeface="Tahoma" panose="020B0604030504040204" pitchFamily="34" charset="0"/>
                <a:ea typeface="Tahoma" panose="020B0604030504040204" pitchFamily="34" charset="0"/>
              </a:rPr>
              <a:pPr algn="l" rtl="1"/>
              <a:t>11/01/43</a:t>
            </a:fld>
            <a:endParaRPr lang="ar-SA" dirty="0">
              <a:latin typeface="Tahoma" panose="020B0604030504040204" pitchFamily="34" charset="0"/>
              <a:ea typeface="Tahoma" panose="020B0604030504040204" pitchFamily="34" charset="0"/>
            </a:endParaRPr>
          </a:p>
        </p:txBody>
      </p:sp>
      <p:sp>
        <p:nvSpPr>
          <p:cNvPr id="4" name="عنصر نائب للتذييل 3"/>
          <p:cNvSpPr>
            <a:spLocks noGrp="1"/>
          </p:cNvSpPr>
          <p:nvPr>
            <p:ph type="ftr" sz="quarter" idx="2"/>
          </p:nvPr>
        </p:nvSpPr>
        <p:spPr>
          <a:xfrm>
            <a:off x="3884400" y="8685213"/>
            <a:ext cx="2971800" cy="458787"/>
          </a:xfrm>
          <a:prstGeom prst="rect">
            <a:avLst/>
          </a:prstGeom>
        </p:spPr>
        <p:txBody>
          <a:bodyPr vert="horz" lIns="91440" tIns="45720" rIns="91440" bIns="45720" rtlCol="1" anchor="b"/>
          <a:lstStyle>
            <a:lvl1pPr algn="r" rtl="1">
              <a:defRPr sz="1200"/>
            </a:lvl1pPr>
          </a:lstStyle>
          <a:p>
            <a:pPr rtl="1"/>
            <a:endParaRPr lang="ar-SA" dirty="0">
              <a:latin typeface="Tahoma" panose="020B0604030504040204" pitchFamily="34" charset="0"/>
              <a:ea typeface="Tahoma" panose="020B0604030504040204" pitchFamily="34" charset="0"/>
            </a:endParaRPr>
          </a:p>
        </p:txBody>
      </p:sp>
      <p:sp>
        <p:nvSpPr>
          <p:cNvPr id="5" name="عنصر نائب لرقم الشريحة 4"/>
          <p:cNvSpPr>
            <a:spLocks noGrp="1"/>
          </p:cNvSpPr>
          <p:nvPr>
            <p:ph type="sldNum" sz="quarter" idx="3"/>
          </p:nvPr>
        </p:nvSpPr>
        <p:spPr>
          <a:xfrm>
            <a:off x="0" y="8685213"/>
            <a:ext cx="2971800" cy="458787"/>
          </a:xfrm>
          <a:prstGeom prst="rect">
            <a:avLst/>
          </a:prstGeom>
        </p:spPr>
        <p:txBody>
          <a:bodyPr vert="horz" lIns="91440" tIns="45720" rIns="91440" bIns="45720" rtlCol="1" anchor="b"/>
          <a:lstStyle>
            <a:lvl1pPr algn="r" rtl="1">
              <a:defRPr sz="1200"/>
            </a:lvl1pPr>
          </a:lstStyle>
          <a:p>
            <a:pPr algn="l" rtl="1"/>
            <a:fld id="{7798501B-77B5-4365-9881-C6E19A3C1E42}" type="slidenum">
              <a:rPr lang="ar-SA" smtClean="0">
                <a:latin typeface="Tahoma" panose="020B0604030504040204" pitchFamily="34" charset="0"/>
                <a:ea typeface="Tahoma" panose="020B0604030504040204" pitchFamily="34" charset="0"/>
              </a:rPr>
              <a:pPr algn="l" rtl="1"/>
              <a:t>‹#›</a:t>
            </a:fld>
            <a:endParaRPr lang="ar-SA" dirty="0">
              <a:latin typeface="Tahoma" panose="020B0604030504040204" pitchFamily="34" charset="0"/>
              <a:ea typeface="Tahoma" panose="020B0604030504040204" pitchFamily="34" charset="0"/>
            </a:endParaRPr>
          </a:p>
        </p:txBody>
      </p:sp>
    </p:spTree>
    <p:extLst>
      <p:ext uri="{BB962C8B-B14F-4D97-AF65-F5344CB8AC3E}">
        <p14:creationId xmlns:p14="http://schemas.microsoft.com/office/powerpoint/2010/main" val="285145615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4400" y="0"/>
            <a:ext cx="2971800" cy="458788"/>
          </a:xfrm>
          <a:prstGeom prst="rect">
            <a:avLst/>
          </a:prstGeom>
        </p:spPr>
        <p:txBody>
          <a:bodyPr vert="horz" lIns="91440" tIns="45720" rIns="91440" bIns="45720" rtlCol="1"/>
          <a:lstStyle>
            <a:lvl1pPr algn="r" rtl="1">
              <a:defRPr sz="1200">
                <a:latin typeface="Tahoma" panose="020B0604030504040204" pitchFamily="34" charset="0"/>
                <a:ea typeface="Tahoma" panose="020B0604030504040204" pitchFamily="34" charset="0"/>
                <a:cs typeface="+mn-cs"/>
              </a:defRPr>
            </a:lvl1pPr>
          </a:lstStyle>
          <a:p>
            <a:endParaRPr lang="ar-SA" dirty="0"/>
          </a:p>
        </p:txBody>
      </p:sp>
      <p:sp>
        <p:nvSpPr>
          <p:cNvPr id="3" name="عنصر نائب للتاريخ 2"/>
          <p:cNvSpPr>
            <a:spLocks noGrp="1"/>
          </p:cNvSpPr>
          <p:nvPr>
            <p:ph type="dt" idx="1"/>
          </p:nvPr>
        </p:nvSpPr>
        <p:spPr>
          <a:xfrm>
            <a:off x="0" y="0"/>
            <a:ext cx="2971800" cy="458788"/>
          </a:xfrm>
          <a:prstGeom prst="rect">
            <a:avLst/>
          </a:prstGeom>
        </p:spPr>
        <p:txBody>
          <a:bodyPr vert="horz" lIns="91440" tIns="45720" rIns="91440" bIns="45720" rtlCol="1"/>
          <a:lstStyle>
            <a:lvl1pPr algn="l" rtl="1">
              <a:defRPr sz="1200">
                <a:latin typeface="Tahoma" panose="020B0604030504040204" pitchFamily="34" charset="0"/>
                <a:ea typeface="Tahoma" panose="020B0604030504040204" pitchFamily="34" charset="0"/>
                <a:cs typeface="+mn-cs"/>
              </a:defRPr>
            </a:lvl1pPr>
          </a:lstStyle>
          <a:p>
            <a:fld id="{05F30F12-8842-4E66-B345-8ECF4616AA5E}" type="datetime1">
              <a:rPr lang="ar-SA" smtClean="0"/>
              <a:pPr/>
              <a:t>11/01/43</a:t>
            </a:fld>
            <a:endParaRPr lang="ar-SA" dirty="0"/>
          </a:p>
        </p:txBody>
      </p:sp>
      <p:sp>
        <p:nvSpPr>
          <p:cNvPr id="4" name="عنصر نائب لصورة الشريحة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pPr rtl="1"/>
            <a:endParaRPr lang="ar-SA" noProof="0" dirty="0"/>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rtl="1"/>
            <a:r>
              <a:rPr lang="ar-SA" noProof="0" dirty="0"/>
              <a:t>انقر لتحرير أنماط النص الرئيسي</a:t>
            </a:r>
          </a:p>
          <a:p>
            <a:pPr lvl="1" rtl="1"/>
            <a:r>
              <a:rPr lang="ar-SA" noProof="0" dirty="0"/>
              <a:t>المستوى الثاني</a:t>
            </a:r>
          </a:p>
          <a:p>
            <a:pPr lvl="2" rtl="1"/>
            <a:r>
              <a:rPr lang="ar-SA" noProof="0" dirty="0"/>
              <a:t>المستوى الثالث</a:t>
            </a:r>
          </a:p>
          <a:p>
            <a:pPr lvl="3" rtl="1"/>
            <a:r>
              <a:rPr lang="ar-SA" noProof="0" dirty="0"/>
              <a:t>المستوى الرابع</a:t>
            </a:r>
          </a:p>
          <a:p>
            <a:pPr lvl="4" rtl="1"/>
            <a:r>
              <a:rPr lang="ar-SA" noProof="0" dirty="0"/>
              <a:t>المستوى الخامس</a:t>
            </a:r>
          </a:p>
        </p:txBody>
      </p:sp>
      <p:sp>
        <p:nvSpPr>
          <p:cNvPr id="6" name="عنصر نائب للتذييل 5"/>
          <p:cNvSpPr>
            <a:spLocks noGrp="1"/>
          </p:cNvSpPr>
          <p:nvPr>
            <p:ph type="ftr" sz="quarter" idx="4"/>
          </p:nvPr>
        </p:nvSpPr>
        <p:spPr>
          <a:xfrm>
            <a:off x="3884400" y="8685213"/>
            <a:ext cx="2971800" cy="458787"/>
          </a:xfrm>
          <a:prstGeom prst="rect">
            <a:avLst/>
          </a:prstGeom>
        </p:spPr>
        <p:txBody>
          <a:bodyPr vert="horz" lIns="91440" tIns="45720" rIns="91440" bIns="45720" rtlCol="1" anchor="b"/>
          <a:lstStyle>
            <a:lvl1pPr algn="r" rtl="1">
              <a:defRPr sz="1200">
                <a:latin typeface="Tahoma" panose="020B0604030504040204" pitchFamily="34" charset="0"/>
                <a:ea typeface="Tahoma" panose="020B0604030504040204" pitchFamily="34" charset="0"/>
                <a:cs typeface="+mn-cs"/>
              </a:defRPr>
            </a:lvl1pPr>
          </a:lstStyle>
          <a:p>
            <a:endParaRPr lang="ar-SA" dirty="0"/>
          </a:p>
        </p:txBody>
      </p:sp>
      <p:sp>
        <p:nvSpPr>
          <p:cNvPr id="7" name="عنصر نائب لرقم الشريحة 6"/>
          <p:cNvSpPr>
            <a:spLocks noGrp="1"/>
          </p:cNvSpPr>
          <p:nvPr>
            <p:ph type="sldNum" sz="quarter" idx="5"/>
          </p:nvPr>
        </p:nvSpPr>
        <p:spPr>
          <a:xfrm>
            <a:off x="0" y="8685213"/>
            <a:ext cx="2971800" cy="458787"/>
          </a:xfrm>
          <a:prstGeom prst="rect">
            <a:avLst/>
          </a:prstGeom>
        </p:spPr>
        <p:txBody>
          <a:bodyPr vert="horz" lIns="91440" tIns="45720" rIns="91440" bIns="45720" rtlCol="1" anchor="b"/>
          <a:lstStyle>
            <a:lvl1pPr algn="l" rtl="1">
              <a:defRPr sz="1200">
                <a:latin typeface="Tahoma" panose="020B0604030504040204" pitchFamily="34" charset="0"/>
                <a:ea typeface="Tahoma" panose="020B0604030504040204" pitchFamily="34" charset="0"/>
                <a:cs typeface="+mn-cs"/>
              </a:defRPr>
            </a:lvl1pPr>
          </a:lstStyle>
          <a:p>
            <a:fld id="{FC8BD8E7-1312-41F3-99C4-6DA5AF891969}" type="slidenum">
              <a:rPr lang="ar-SA" smtClean="0"/>
              <a:pPr/>
              <a:t>‹#›</a:t>
            </a:fld>
            <a:endParaRPr lang="ar-SA" dirty="0"/>
          </a:p>
        </p:txBody>
      </p:sp>
    </p:spTree>
    <p:extLst>
      <p:ext uri="{BB962C8B-B14F-4D97-AF65-F5344CB8AC3E}">
        <p14:creationId xmlns:p14="http://schemas.microsoft.com/office/powerpoint/2010/main" val="2892084291"/>
      </p:ext>
    </p:extLst>
  </p:cSld>
  <p:clrMap bg1="lt1" tx1="dk1" bg2="lt2" tx2="dk2" accent1="accent1" accent2="accent2" accent3="accent3" accent4="accent4" accent5="accent5" accent6="accent6" hlink="hlink" folHlink="folHlink"/>
  <p:hf hdr="0" ftr="0" dt="0"/>
  <p:notesStyle>
    <a:lvl1pPr marL="0" algn="r" defTabSz="914400" rtl="1" eaLnBrk="1" latinLnBrk="0" hangingPunct="1">
      <a:defRPr sz="1200" kern="1200">
        <a:solidFill>
          <a:schemeClr val="tx1"/>
        </a:solidFill>
        <a:latin typeface="Tahoma" panose="020B0604030504040204" pitchFamily="34" charset="0"/>
        <a:ea typeface="Tahoma" panose="020B0604030504040204" pitchFamily="34" charset="0"/>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fld id="{FC8BD8E7-1312-41F3-99C4-6DA5AF891969}" type="slidenum">
              <a:rPr lang="ar-SA" smtClean="0"/>
              <a:pPr/>
              <a:t>1</a:t>
            </a:fld>
            <a:endParaRPr lang="ar-SA" dirty="0"/>
          </a:p>
        </p:txBody>
      </p:sp>
    </p:spTree>
    <p:extLst>
      <p:ext uri="{BB962C8B-B14F-4D97-AF65-F5344CB8AC3E}">
        <p14:creationId xmlns:p14="http://schemas.microsoft.com/office/powerpoint/2010/main" val="27634211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fld id="{FC8BD8E7-1312-41F3-99C4-6DA5AF891969}" type="slidenum">
              <a:rPr lang="ar-SA" smtClean="0"/>
              <a:pPr/>
              <a:t>2</a:t>
            </a:fld>
            <a:endParaRPr lang="ar-SA" dirty="0"/>
          </a:p>
        </p:txBody>
      </p:sp>
    </p:spTree>
    <p:extLst>
      <p:ext uri="{BB962C8B-B14F-4D97-AF65-F5344CB8AC3E}">
        <p14:creationId xmlns:p14="http://schemas.microsoft.com/office/powerpoint/2010/main" val="16481497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fld id="{FC8BD8E7-1312-41F3-99C4-6DA5AF891969}" type="slidenum">
              <a:rPr lang="ar-SA" smtClean="0"/>
              <a:pPr/>
              <a:t>3</a:t>
            </a:fld>
            <a:endParaRPr lang="ar-SA" dirty="0"/>
          </a:p>
        </p:txBody>
      </p:sp>
    </p:spTree>
    <p:extLst>
      <p:ext uri="{BB962C8B-B14F-4D97-AF65-F5344CB8AC3E}">
        <p14:creationId xmlns:p14="http://schemas.microsoft.com/office/powerpoint/2010/main" val="2634784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fld id="{FC8BD8E7-1312-41F3-99C4-6DA5AF891969}" type="slidenum">
              <a:rPr lang="ar-SA" smtClean="0"/>
              <a:pPr/>
              <a:t>4</a:t>
            </a:fld>
            <a:endParaRPr lang="ar-SA" dirty="0"/>
          </a:p>
        </p:txBody>
      </p:sp>
    </p:spTree>
    <p:extLst>
      <p:ext uri="{BB962C8B-B14F-4D97-AF65-F5344CB8AC3E}">
        <p14:creationId xmlns:p14="http://schemas.microsoft.com/office/powerpoint/2010/main" val="9343705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fld id="{FC8BD8E7-1312-41F3-99C4-6DA5AF891969}" type="slidenum">
              <a:rPr lang="ar-SA" smtClean="0"/>
              <a:pPr/>
              <a:t>5</a:t>
            </a:fld>
            <a:endParaRPr lang="ar-SA" dirty="0"/>
          </a:p>
        </p:txBody>
      </p:sp>
    </p:spTree>
    <p:extLst>
      <p:ext uri="{BB962C8B-B14F-4D97-AF65-F5344CB8AC3E}">
        <p14:creationId xmlns:p14="http://schemas.microsoft.com/office/powerpoint/2010/main" val="38311513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fld id="{FC8BD8E7-1312-41F3-99C4-6DA5AF891969}" type="slidenum">
              <a:rPr lang="ar-SA" smtClean="0"/>
              <a:pPr/>
              <a:t>6</a:t>
            </a:fld>
            <a:endParaRPr lang="ar-SA" dirty="0"/>
          </a:p>
        </p:txBody>
      </p:sp>
    </p:spTree>
    <p:extLst>
      <p:ext uri="{BB962C8B-B14F-4D97-AF65-F5344CB8AC3E}">
        <p14:creationId xmlns:p14="http://schemas.microsoft.com/office/powerpoint/2010/main" val="19688865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العنوان">
    <p:bg>
      <p:bgPr>
        <a:solidFill>
          <a:schemeClr val="accent1">
            <a:lumMod val="75000"/>
          </a:schemeClr>
        </a:solidFill>
        <a:effectLst/>
      </p:bgPr>
    </p:bg>
    <p:spTree>
      <p:nvGrpSpPr>
        <p:cNvPr id="1" name=""/>
        <p:cNvGrpSpPr/>
        <p:nvPr/>
      </p:nvGrpSpPr>
      <p:grpSpPr>
        <a:xfrm>
          <a:off x="0" y="0"/>
          <a:ext cx="0" cy="0"/>
          <a:chOff x="0" y="0"/>
          <a:chExt cx="0" cy="0"/>
        </a:xfrm>
      </p:grpSpPr>
      <p:sp>
        <p:nvSpPr>
          <p:cNvPr id="7" name="مستطيل 6"/>
          <p:cNvSpPr/>
          <p:nvPr userDrawn="1"/>
        </p:nvSpPr>
        <p:spPr>
          <a:xfrm flipH="1">
            <a:off x="304800" y="304800"/>
            <a:ext cx="11582400" cy="6248400"/>
          </a:xfrm>
          <a:prstGeom prst="rect">
            <a:avLst/>
          </a:prstGeom>
          <a:noFill/>
          <a:ln w="50800">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noProof="0" dirty="0">
              <a:latin typeface="Tahoma" panose="020B0604030504040204" pitchFamily="34" charset="0"/>
              <a:ea typeface="Tahoma" panose="020B0604030504040204" pitchFamily="34" charset="0"/>
              <a:cs typeface="Tahoma" panose="020B0604030504040204" pitchFamily="34" charset="0"/>
            </a:endParaRPr>
          </a:p>
        </p:txBody>
      </p:sp>
      <p:sp>
        <p:nvSpPr>
          <p:cNvPr id="2" name="العنوان 1"/>
          <p:cNvSpPr>
            <a:spLocks noGrp="1"/>
          </p:cNvSpPr>
          <p:nvPr>
            <p:ph type="ctrTitle"/>
          </p:nvPr>
        </p:nvSpPr>
        <p:spPr>
          <a:xfrm flipH="1">
            <a:off x="838200" y="1548245"/>
            <a:ext cx="10515600" cy="2240280"/>
          </a:xfrm>
        </p:spPr>
        <p:txBody>
          <a:bodyPr rtlCol="1" anchor="b">
            <a:normAutofit/>
          </a:bodyPr>
          <a:lstStyle>
            <a:lvl1pPr algn="ctr" rtl="1">
              <a:defRPr sz="4400">
                <a:solidFill>
                  <a:schemeClr val="bg1"/>
                </a:solidFill>
                <a:latin typeface="Tahoma" panose="020B0604030504040204" pitchFamily="34" charset="0"/>
                <a:ea typeface="Tahoma" panose="020B0604030504040204" pitchFamily="34" charset="0"/>
                <a:cs typeface="+mj-cs"/>
              </a:defRPr>
            </a:lvl1pPr>
          </a:lstStyle>
          <a:p>
            <a:pPr rtl="1"/>
            <a:r>
              <a:rPr lang="ar-SA" noProof="0"/>
              <a:t>انقر لتحرير نمط عنوان الشكل الرئيسي</a:t>
            </a:r>
            <a:endParaRPr lang="ar-SA" noProof="0" dirty="0"/>
          </a:p>
        </p:txBody>
      </p:sp>
      <p:sp>
        <p:nvSpPr>
          <p:cNvPr id="3" name="العنوان الفرعي 2"/>
          <p:cNvSpPr>
            <a:spLocks noGrp="1"/>
          </p:cNvSpPr>
          <p:nvPr>
            <p:ph type="subTitle" idx="1"/>
          </p:nvPr>
        </p:nvSpPr>
        <p:spPr>
          <a:xfrm flipH="1">
            <a:off x="838200" y="3854659"/>
            <a:ext cx="10515600" cy="1143000"/>
          </a:xfrm>
        </p:spPr>
        <p:txBody>
          <a:bodyPr rtlCol="1">
            <a:normAutofit/>
          </a:bodyPr>
          <a:lstStyle>
            <a:lvl1pPr marL="0" indent="0" algn="ctr" rtl="1">
              <a:buNone/>
              <a:defRPr sz="2000" cap="all" spc="50" baseline="0">
                <a:solidFill>
                  <a:schemeClr val="bg1"/>
                </a:solidFill>
                <a:latin typeface="Tahoma" panose="020B0604030504040204" pitchFamily="34" charset="0"/>
                <a:ea typeface="Tahoma" panose="020B0604030504040204" pitchFamily="34" charset="0"/>
                <a:cs typeface="+mn-cs"/>
              </a:defRPr>
            </a:lvl1pPr>
            <a:lvl2pPr marL="457200" indent="0" algn="ctr" rtl="1">
              <a:buNone/>
              <a:defRPr sz="2000"/>
            </a:lvl2pPr>
            <a:lvl3pPr marL="914400" indent="0" algn="ctr" rtl="1">
              <a:buNone/>
              <a:defRPr sz="1800"/>
            </a:lvl3pPr>
            <a:lvl4pPr marL="1371600" indent="0" algn="ctr" rtl="1">
              <a:buNone/>
              <a:defRPr sz="1600"/>
            </a:lvl4pPr>
            <a:lvl5pPr marL="1828800" indent="0" algn="ctr" rtl="1">
              <a:buNone/>
              <a:defRPr sz="1600"/>
            </a:lvl5pPr>
            <a:lvl6pPr marL="2286000" indent="0" algn="ctr" rtl="1">
              <a:buNone/>
              <a:defRPr sz="1600"/>
            </a:lvl6pPr>
            <a:lvl7pPr marL="2743200" indent="0" algn="ctr" rtl="1">
              <a:buNone/>
              <a:defRPr sz="1600"/>
            </a:lvl7pPr>
            <a:lvl8pPr marL="3200400" indent="0" algn="ctr" rtl="1">
              <a:buNone/>
              <a:defRPr sz="1600"/>
            </a:lvl8pPr>
            <a:lvl9pPr marL="3657600" indent="0" algn="ctr" rtl="1">
              <a:buNone/>
              <a:defRPr sz="1600"/>
            </a:lvl9pPr>
          </a:lstStyle>
          <a:p>
            <a:pPr rtl="1"/>
            <a:r>
              <a:rPr lang="ar-SA" noProof="0"/>
              <a:t>انقر لتحرير نمط العنوان الفرعي للشكل الرئيسي</a:t>
            </a:r>
            <a:endParaRPr lang="ar-SA" noProof="0" dirty="0"/>
          </a:p>
        </p:txBody>
      </p:sp>
    </p:spTree>
    <p:extLst>
      <p:ext uri="{BB962C8B-B14F-4D97-AF65-F5344CB8AC3E}">
        <p14:creationId xmlns:p14="http://schemas.microsoft.com/office/powerpoint/2010/main" val="79886275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صورة مع تسمية توضيحية">
    <p:spTree>
      <p:nvGrpSpPr>
        <p:cNvPr id="1" name=""/>
        <p:cNvGrpSpPr/>
        <p:nvPr/>
      </p:nvGrpSpPr>
      <p:grpSpPr>
        <a:xfrm>
          <a:off x="0" y="0"/>
          <a:ext cx="0" cy="0"/>
          <a:chOff x="0" y="0"/>
          <a:chExt cx="0" cy="0"/>
        </a:xfrm>
      </p:grpSpPr>
      <p:sp>
        <p:nvSpPr>
          <p:cNvPr id="8" name="مستطيل 7"/>
          <p:cNvSpPr/>
          <p:nvPr userDrawn="1"/>
        </p:nvSpPr>
        <p:spPr>
          <a:xfrm flipH="1">
            <a:off x="0" y="0"/>
            <a:ext cx="403860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noProof="0" dirty="0">
              <a:latin typeface="Tahoma" panose="020B0604030504040204" pitchFamily="34" charset="0"/>
              <a:ea typeface="Tahoma" panose="020B0604030504040204" pitchFamily="34" charset="0"/>
              <a:cs typeface="Tahoma" panose="020B0604030504040204" pitchFamily="34" charset="0"/>
            </a:endParaRPr>
          </a:p>
        </p:txBody>
      </p:sp>
      <p:sp>
        <p:nvSpPr>
          <p:cNvPr id="2" name="العنوان 1"/>
          <p:cNvSpPr>
            <a:spLocks noGrp="1"/>
          </p:cNvSpPr>
          <p:nvPr>
            <p:ph type="title"/>
          </p:nvPr>
        </p:nvSpPr>
        <p:spPr>
          <a:xfrm flipH="1">
            <a:off x="533400" y="1683327"/>
            <a:ext cx="3125787" cy="2877260"/>
          </a:xfrm>
        </p:spPr>
        <p:txBody>
          <a:bodyPr rtlCol="1" anchor="b">
            <a:normAutofit/>
          </a:bodyPr>
          <a:lstStyle>
            <a:lvl1pPr algn="r" rtl="1">
              <a:defRPr sz="300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pPr rtl="1"/>
            <a:r>
              <a:rPr lang="ar-SA" noProof="0"/>
              <a:t>انقر لتحرير نمط عنوان الشكل الرئيسي</a:t>
            </a:r>
            <a:endParaRPr lang="ar-SA" noProof="0" dirty="0"/>
          </a:p>
        </p:txBody>
      </p:sp>
      <p:sp>
        <p:nvSpPr>
          <p:cNvPr id="6" name="عنصر نائب للصورة 2" descr="عنصر نائب فارغ لإضافة صورة. انقر فوق العنصر النائب ثم حدد الصورة التي ترغب بإضافتها"/>
          <p:cNvSpPr>
            <a:spLocks noGrp="1"/>
          </p:cNvSpPr>
          <p:nvPr>
            <p:ph type="pic" idx="1"/>
          </p:nvPr>
        </p:nvSpPr>
        <p:spPr>
          <a:xfrm flipH="1">
            <a:off x="4090416" y="0"/>
            <a:ext cx="8101584" cy="6857999"/>
          </a:xfrm>
        </p:spPr>
        <p:txBody>
          <a:bodyPr tIns="457200" rtlCol="1">
            <a:normAutofit/>
          </a:bodyPr>
          <a:lstStyle>
            <a:lvl1pPr marL="0" indent="0" algn="ctr" rtl="1">
              <a:buNone/>
              <a:defRPr sz="2000">
                <a:latin typeface="Tahoma" panose="020B0604030504040204" pitchFamily="34" charset="0"/>
                <a:ea typeface="Tahoma" panose="020B0604030504040204" pitchFamily="34" charset="0"/>
                <a:cs typeface="Tahoma" panose="020B0604030504040204" pitchFamily="34" charset="0"/>
              </a:defRPr>
            </a:lvl1pPr>
            <a:lvl2pPr marL="457200" indent="0" algn="r" rtl="1">
              <a:buNone/>
              <a:defRPr sz="2800"/>
            </a:lvl2pPr>
            <a:lvl3pPr marL="914400" indent="0" algn="r" rtl="1">
              <a:buNone/>
              <a:defRPr sz="2400"/>
            </a:lvl3pPr>
            <a:lvl4pPr marL="1371600" indent="0" algn="r" rtl="1">
              <a:buNone/>
              <a:defRPr sz="2000"/>
            </a:lvl4pPr>
            <a:lvl5pPr marL="1828800" indent="0" algn="r" rtl="1">
              <a:buNone/>
              <a:defRPr sz="2000"/>
            </a:lvl5pPr>
            <a:lvl6pPr marL="2286000" indent="0" algn="r" rtl="1">
              <a:buNone/>
              <a:defRPr sz="2000"/>
            </a:lvl6pPr>
            <a:lvl7pPr marL="2743200" indent="0" algn="r" rtl="1">
              <a:buNone/>
              <a:defRPr sz="2000"/>
            </a:lvl7pPr>
            <a:lvl8pPr marL="3200400" indent="0" algn="r" rtl="1">
              <a:buNone/>
              <a:defRPr sz="2000"/>
            </a:lvl8pPr>
            <a:lvl9pPr marL="3657600" indent="0" algn="r" rtl="1">
              <a:buNone/>
              <a:defRPr sz="2000"/>
            </a:lvl9pPr>
          </a:lstStyle>
          <a:p>
            <a:pPr rtl="1"/>
            <a:r>
              <a:rPr lang="ar-SA" noProof="0"/>
              <a:t>انقر فوق الأيقونة لإضافة صورة</a:t>
            </a:r>
            <a:endParaRPr lang="ar-SA" noProof="0" dirty="0"/>
          </a:p>
        </p:txBody>
      </p:sp>
      <p:sp>
        <p:nvSpPr>
          <p:cNvPr id="4" name="عنصر نائب للنص 3"/>
          <p:cNvSpPr>
            <a:spLocks noGrp="1"/>
          </p:cNvSpPr>
          <p:nvPr>
            <p:ph type="body" sz="half" idx="2"/>
          </p:nvPr>
        </p:nvSpPr>
        <p:spPr>
          <a:xfrm flipH="1">
            <a:off x="533400" y="4591761"/>
            <a:ext cx="3125787" cy="1580440"/>
          </a:xfrm>
        </p:spPr>
        <p:txBody>
          <a:bodyPr rtlCol="1"/>
          <a:lstStyle>
            <a:lvl1pPr marL="0" indent="0" algn="r" rtl="1">
              <a:spcBef>
                <a:spcPts val="800"/>
              </a:spcBef>
              <a:buNone/>
              <a:defRPr sz="1600">
                <a:solidFill>
                  <a:schemeClr val="bg1"/>
                </a:solidFill>
                <a:latin typeface="Tahoma" panose="020B0604030504040204" pitchFamily="34" charset="0"/>
                <a:ea typeface="Tahoma" panose="020B0604030504040204" pitchFamily="34" charset="0"/>
                <a:cs typeface="Tahoma" panose="020B0604030504040204" pitchFamily="34" charset="0"/>
              </a:defRPr>
            </a:lvl1pPr>
            <a:lvl2pPr marL="457200" indent="0" algn="r" rtl="1">
              <a:buNone/>
              <a:defRPr sz="1400"/>
            </a:lvl2pPr>
            <a:lvl3pPr marL="914400" indent="0" algn="r" rtl="1">
              <a:buNone/>
              <a:defRPr sz="1200"/>
            </a:lvl3pPr>
            <a:lvl4pPr marL="1371600" indent="0" algn="r" rtl="1">
              <a:buNone/>
              <a:defRPr sz="1000"/>
            </a:lvl4pPr>
            <a:lvl5pPr marL="1828800" indent="0" algn="r" rtl="1">
              <a:buNone/>
              <a:defRPr sz="1000"/>
            </a:lvl5pPr>
            <a:lvl6pPr marL="2286000" indent="0" algn="r" rtl="1">
              <a:buNone/>
              <a:defRPr sz="1000"/>
            </a:lvl6pPr>
            <a:lvl7pPr marL="2743200" indent="0" algn="r" rtl="1">
              <a:buNone/>
              <a:defRPr sz="1000"/>
            </a:lvl7pPr>
            <a:lvl8pPr marL="3200400" indent="0" algn="r" rtl="1">
              <a:buNone/>
              <a:defRPr sz="1000"/>
            </a:lvl8pPr>
            <a:lvl9pPr marL="3657600" indent="0" algn="r" rtl="1">
              <a:buNone/>
              <a:defRPr sz="1000"/>
            </a:lvl9pPr>
          </a:lstStyle>
          <a:p>
            <a:pPr lvl="0" rtl="1"/>
            <a:r>
              <a:rPr lang="ar-SA" noProof="0"/>
              <a:t>انقر لتحرير أنماط نص الشكل الرئيسي</a:t>
            </a:r>
          </a:p>
        </p:txBody>
      </p:sp>
    </p:spTree>
    <p:extLst>
      <p:ext uri="{BB962C8B-B14F-4D97-AF65-F5344CB8AC3E}">
        <p14:creationId xmlns:p14="http://schemas.microsoft.com/office/powerpoint/2010/main" val="29772497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العنوان 1"/>
          <p:cNvSpPr>
            <a:spLocks noGrp="1"/>
          </p:cNvSpPr>
          <p:nvPr>
            <p:ph type="title"/>
          </p:nvPr>
        </p:nvSpPr>
        <p:spPr>
          <a:xfrm flipH="1">
            <a:off x="1524000" y="457200"/>
            <a:ext cx="9144000" cy="1143000"/>
          </a:xfrm>
        </p:spPr>
        <p:txBody>
          <a:bodyPr rtlCol="1"/>
          <a:lstStyle>
            <a:lvl1pPr algn="r" rtl="1">
              <a:defRPr/>
            </a:lvl1pPr>
          </a:lstStyle>
          <a:p>
            <a:pPr rtl="1"/>
            <a:r>
              <a:rPr lang="ar-SA" noProof="0"/>
              <a:t>انقر لتحرير نمط عنوان الشكل الرئيسي</a:t>
            </a:r>
            <a:endParaRPr lang="ar-SA" noProof="0" dirty="0"/>
          </a:p>
        </p:txBody>
      </p:sp>
      <p:sp>
        <p:nvSpPr>
          <p:cNvPr id="3" name="العنصر النائب لنص عمودي 2"/>
          <p:cNvSpPr>
            <a:spLocks noGrp="1"/>
          </p:cNvSpPr>
          <p:nvPr>
            <p:ph type="body" orient="vert" idx="1"/>
          </p:nvPr>
        </p:nvSpPr>
        <p:spPr>
          <a:xfrm flipH="1" flipV="1">
            <a:off x="1524000" y="1714500"/>
            <a:ext cx="9144000" cy="4457700"/>
          </a:xfrm>
        </p:spPr>
        <p:txBody>
          <a:bodyPr vert="eaVert" rtlCol="1"/>
          <a:lstStyle>
            <a:lvl1pPr algn="r" rtl="1">
              <a:defRPr/>
            </a:lvl1pPr>
            <a:lvl2pPr algn="r" rtl="1">
              <a:defRPr/>
            </a:lvl2pPr>
            <a:lvl3pPr algn="r" rtl="1">
              <a:defRPr/>
            </a:lvl3pPr>
            <a:lvl4pPr algn="r" rtl="1">
              <a:defRPr/>
            </a:lvl4pPr>
            <a:lvl5pPr algn="r" rtl="1">
              <a:defRPr/>
            </a:lvl5pPr>
          </a:lstStyle>
          <a:p>
            <a:pPr lvl="0" rtl="1"/>
            <a:r>
              <a:rPr lang="ar-SA" noProof="0"/>
              <a:t>انقر لتحرير أنماط نص الشكل الرئيسي</a:t>
            </a:r>
          </a:p>
          <a:p>
            <a:pPr lvl="1" rtl="1"/>
            <a:r>
              <a:rPr lang="ar-SA" noProof="0"/>
              <a:t>المستوى الثاني</a:t>
            </a:r>
          </a:p>
          <a:p>
            <a:pPr lvl="2" rtl="1"/>
            <a:r>
              <a:rPr lang="ar-SA" noProof="0"/>
              <a:t>المستوى الثالث</a:t>
            </a:r>
          </a:p>
          <a:p>
            <a:pPr lvl="3" rtl="1"/>
            <a:r>
              <a:rPr lang="ar-SA" noProof="0"/>
              <a:t>المستوى الرابع</a:t>
            </a:r>
          </a:p>
          <a:p>
            <a:pPr lvl="4" rtl="1"/>
            <a:r>
              <a:rPr lang="ar-SA" noProof="0"/>
              <a:t>المستوى الخامس</a:t>
            </a:r>
            <a:endParaRPr lang="ar-SA" noProof="0" dirty="0"/>
          </a:p>
        </p:txBody>
      </p:sp>
      <p:sp>
        <p:nvSpPr>
          <p:cNvPr id="5" name="عنصر نائب للتذييل 4"/>
          <p:cNvSpPr>
            <a:spLocks noGrp="1"/>
          </p:cNvSpPr>
          <p:nvPr>
            <p:ph type="ftr" sz="quarter" idx="11"/>
          </p:nvPr>
        </p:nvSpPr>
        <p:spPr>
          <a:xfrm flipH="1">
            <a:off x="4176620" y="6601556"/>
            <a:ext cx="6491381" cy="228600"/>
          </a:xfrm>
        </p:spPr>
        <p:txBody>
          <a:bodyPr rtlCol="1"/>
          <a:lstStyle>
            <a:lvl1pPr algn="r" rtl="1">
              <a:defRPr/>
            </a:lvl1pPr>
          </a:lstStyle>
          <a:p>
            <a:pPr rtl="1"/>
            <a:r>
              <a:rPr lang="ar-SA" noProof="0" dirty="0"/>
              <a:t>إضافة تذييل</a:t>
            </a:r>
          </a:p>
        </p:txBody>
      </p:sp>
      <p:sp>
        <p:nvSpPr>
          <p:cNvPr id="4" name="عنصر نائب للتاريخ 3"/>
          <p:cNvSpPr>
            <a:spLocks noGrp="1"/>
          </p:cNvSpPr>
          <p:nvPr>
            <p:ph type="dt" sz="half" idx="10"/>
          </p:nvPr>
        </p:nvSpPr>
        <p:spPr>
          <a:xfrm flipH="1">
            <a:off x="2470028" y="6601556"/>
            <a:ext cx="1534064" cy="228600"/>
          </a:xfrm>
        </p:spPr>
        <p:txBody>
          <a:bodyPr rtlCol="1"/>
          <a:lstStyle>
            <a:lvl1pPr algn="l" rtl="1">
              <a:defRPr/>
            </a:lvl1pPr>
          </a:lstStyle>
          <a:p>
            <a:fld id="{CAEA87ED-BC44-437A-9467-92FD7B3090E6}" type="datetime1">
              <a:rPr lang="ar-SA" smtClean="0"/>
              <a:pPr/>
              <a:t>11/01/43</a:t>
            </a:fld>
            <a:endParaRPr lang="ar-SA" dirty="0"/>
          </a:p>
        </p:txBody>
      </p:sp>
      <p:sp>
        <p:nvSpPr>
          <p:cNvPr id="6" name="عنصر نائب لرقم الشريحة 5"/>
          <p:cNvSpPr>
            <a:spLocks noGrp="1"/>
          </p:cNvSpPr>
          <p:nvPr>
            <p:ph type="sldNum" sz="quarter" idx="12"/>
          </p:nvPr>
        </p:nvSpPr>
        <p:spPr>
          <a:xfrm flipH="1">
            <a:off x="1523999" y="6601556"/>
            <a:ext cx="773502" cy="228600"/>
          </a:xfrm>
        </p:spPr>
        <p:txBody>
          <a:bodyPr rtlCol="1"/>
          <a:lstStyle>
            <a:lvl1pPr algn="l" rtl="1">
              <a:defRPr/>
            </a:lvl1pPr>
          </a:lstStyle>
          <a:p>
            <a:fld id="{E31375A4-56A4-47D6-9801-1991572033F7}" type="slidenum">
              <a:rPr lang="ar-SA" smtClean="0"/>
              <a:pPr/>
              <a:t>‹#›</a:t>
            </a:fld>
            <a:endParaRPr lang="ar-SA" dirty="0"/>
          </a:p>
        </p:txBody>
      </p:sp>
    </p:spTree>
    <p:extLst>
      <p:ext uri="{BB962C8B-B14F-4D97-AF65-F5344CB8AC3E}">
        <p14:creationId xmlns:p14="http://schemas.microsoft.com/office/powerpoint/2010/main" val="2477154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العنوان العمودي والنص">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flipH="1" flipV="1">
            <a:off x="1524000" y="457200"/>
            <a:ext cx="1943100" cy="5719762"/>
          </a:xfrm>
        </p:spPr>
        <p:txBody>
          <a:bodyPr vert="eaVert" rtlCol="1"/>
          <a:lstStyle>
            <a:lvl1pPr algn="r" rtl="1">
              <a:defRPr/>
            </a:lvl1pPr>
          </a:lstStyle>
          <a:p>
            <a:pPr rtl="1"/>
            <a:r>
              <a:rPr lang="ar-SA" noProof="0"/>
              <a:t>انقر لتحرير نمط عنوان الشكل الرئيسي</a:t>
            </a:r>
            <a:endParaRPr lang="ar-SA" noProof="0" dirty="0"/>
          </a:p>
        </p:txBody>
      </p:sp>
      <p:sp>
        <p:nvSpPr>
          <p:cNvPr id="3" name="العنصر النائب لنص عمودي 2"/>
          <p:cNvSpPr>
            <a:spLocks noGrp="1"/>
          </p:cNvSpPr>
          <p:nvPr>
            <p:ph type="body" orient="vert" idx="1"/>
          </p:nvPr>
        </p:nvSpPr>
        <p:spPr>
          <a:xfrm flipH="1" flipV="1">
            <a:off x="3619500" y="457200"/>
            <a:ext cx="7048500" cy="5719762"/>
          </a:xfrm>
        </p:spPr>
        <p:txBody>
          <a:bodyPr vert="eaVert" rtlCol="1"/>
          <a:lstStyle>
            <a:lvl1pPr algn="r" rtl="1">
              <a:defRPr/>
            </a:lvl1pPr>
            <a:lvl2pPr algn="r" rtl="1">
              <a:defRPr/>
            </a:lvl2pPr>
            <a:lvl3pPr algn="r" rtl="1">
              <a:defRPr/>
            </a:lvl3pPr>
            <a:lvl4pPr algn="r" rtl="1">
              <a:defRPr/>
            </a:lvl4pPr>
            <a:lvl5pPr algn="r" rtl="1">
              <a:defRPr/>
            </a:lvl5pPr>
          </a:lstStyle>
          <a:p>
            <a:pPr lvl="0" rtl="1"/>
            <a:r>
              <a:rPr lang="ar-SA" noProof="0"/>
              <a:t>انقر لتحرير أنماط نص الشكل الرئيسي</a:t>
            </a:r>
          </a:p>
          <a:p>
            <a:pPr lvl="1" rtl="1"/>
            <a:r>
              <a:rPr lang="ar-SA" noProof="0"/>
              <a:t>المستوى الثاني</a:t>
            </a:r>
          </a:p>
          <a:p>
            <a:pPr lvl="2" rtl="1"/>
            <a:r>
              <a:rPr lang="ar-SA" noProof="0"/>
              <a:t>المستوى الثالث</a:t>
            </a:r>
          </a:p>
          <a:p>
            <a:pPr lvl="3" rtl="1"/>
            <a:r>
              <a:rPr lang="ar-SA" noProof="0"/>
              <a:t>المستوى الرابع</a:t>
            </a:r>
          </a:p>
          <a:p>
            <a:pPr lvl="4" rtl="1"/>
            <a:r>
              <a:rPr lang="ar-SA" noProof="0"/>
              <a:t>المستوى الخامس</a:t>
            </a:r>
            <a:endParaRPr lang="ar-SA" noProof="0" dirty="0"/>
          </a:p>
        </p:txBody>
      </p:sp>
      <p:sp>
        <p:nvSpPr>
          <p:cNvPr id="5" name="عنصر نائب للتذييل 4"/>
          <p:cNvSpPr>
            <a:spLocks noGrp="1"/>
          </p:cNvSpPr>
          <p:nvPr>
            <p:ph type="ftr" sz="quarter" idx="11"/>
          </p:nvPr>
        </p:nvSpPr>
        <p:spPr>
          <a:xfrm flipH="1">
            <a:off x="4176620" y="6601556"/>
            <a:ext cx="6491381" cy="228600"/>
          </a:xfrm>
        </p:spPr>
        <p:txBody>
          <a:bodyPr rtlCol="1"/>
          <a:lstStyle>
            <a:lvl1pPr algn="r" rtl="1">
              <a:defRPr/>
            </a:lvl1pPr>
          </a:lstStyle>
          <a:p>
            <a:pPr rtl="1"/>
            <a:r>
              <a:rPr lang="ar-SA" noProof="0" dirty="0"/>
              <a:t>إضافة تذييل</a:t>
            </a:r>
          </a:p>
        </p:txBody>
      </p:sp>
      <p:sp>
        <p:nvSpPr>
          <p:cNvPr id="4" name="عنصر نائب للتاريخ 3"/>
          <p:cNvSpPr>
            <a:spLocks noGrp="1"/>
          </p:cNvSpPr>
          <p:nvPr>
            <p:ph type="dt" sz="half" idx="10"/>
          </p:nvPr>
        </p:nvSpPr>
        <p:spPr>
          <a:xfrm flipH="1">
            <a:off x="2470028" y="6601556"/>
            <a:ext cx="1534064" cy="228600"/>
          </a:xfrm>
        </p:spPr>
        <p:txBody>
          <a:bodyPr rtlCol="1"/>
          <a:lstStyle>
            <a:lvl1pPr algn="l" rtl="1">
              <a:defRPr/>
            </a:lvl1pPr>
          </a:lstStyle>
          <a:p>
            <a:fld id="{DEAE6FEE-9E25-4AF5-BC06-0020375EA84E}" type="datetime1">
              <a:rPr lang="ar-SA" smtClean="0"/>
              <a:pPr/>
              <a:t>11/01/43</a:t>
            </a:fld>
            <a:endParaRPr lang="ar-SA" dirty="0"/>
          </a:p>
        </p:txBody>
      </p:sp>
      <p:sp>
        <p:nvSpPr>
          <p:cNvPr id="6" name="عنصر نائب لرقم الشريحة 5"/>
          <p:cNvSpPr>
            <a:spLocks noGrp="1"/>
          </p:cNvSpPr>
          <p:nvPr>
            <p:ph type="sldNum" sz="quarter" idx="12"/>
          </p:nvPr>
        </p:nvSpPr>
        <p:spPr>
          <a:xfrm flipH="1">
            <a:off x="1523999" y="6601556"/>
            <a:ext cx="773502" cy="228600"/>
          </a:xfrm>
        </p:spPr>
        <p:txBody>
          <a:bodyPr rtlCol="1"/>
          <a:lstStyle>
            <a:lvl1pPr algn="l" rtl="1">
              <a:defRPr/>
            </a:lvl1pPr>
          </a:lstStyle>
          <a:p>
            <a:fld id="{E31375A4-56A4-47D6-9801-1991572033F7}" type="slidenum">
              <a:rPr lang="ar-SA" smtClean="0"/>
              <a:pPr/>
              <a:t>‹#›</a:t>
            </a:fld>
            <a:endParaRPr lang="ar-SA" dirty="0"/>
          </a:p>
        </p:txBody>
      </p:sp>
    </p:spTree>
    <p:extLst>
      <p:ext uri="{BB962C8B-B14F-4D97-AF65-F5344CB8AC3E}">
        <p14:creationId xmlns:p14="http://schemas.microsoft.com/office/powerpoint/2010/main" val="2524635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شريحة العنوان مع صور">
    <p:bg>
      <p:bgRef idx="1001">
        <a:schemeClr val="bg1"/>
      </p:bgRef>
    </p:bg>
    <p:spTree>
      <p:nvGrpSpPr>
        <p:cNvPr id="1" name=""/>
        <p:cNvGrpSpPr/>
        <p:nvPr/>
      </p:nvGrpSpPr>
      <p:grpSpPr>
        <a:xfrm>
          <a:off x="0" y="0"/>
          <a:ext cx="0" cy="0"/>
          <a:chOff x="0" y="0"/>
          <a:chExt cx="0" cy="0"/>
        </a:xfrm>
      </p:grpSpPr>
      <p:sp>
        <p:nvSpPr>
          <p:cNvPr id="8" name="مستطيل 7"/>
          <p:cNvSpPr/>
          <p:nvPr userDrawn="1"/>
        </p:nvSpPr>
        <p:spPr>
          <a:xfrm flipH="1">
            <a:off x="0" y="4800600"/>
            <a:ext cx="12192000" cy="20574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noProof="0" dirty="0">
              <a:latin typeface="Tahoma" panose="020B0604030504040204" pitchFamily="34" charset="0"/>
              <a:ea typeface="Tahoma" panose="020B0604030504040204" pitchFamily="34" charset="0"/>
              <a:cs typeface="Tahoma" panose="020B0604030504040204" pitchFamily="34" charset="0"/>
            </a:endParaRPr>
          </a:p>
        </p:txBody>
      </p:sp>
      <p:sp>
        <p:nvSpPr>
          <p:cNvPr id="2" name="العنوان 1"/>
          <p:cNvSpPr>
            <a:spLocks noGrp="1"/>
          </p:cNvSpPr>
          <p:nvPr>
            <p:ph type="ctrTitle"/>
          </p:nvPr>
        </p:nvSpPr>
        <p:spPr>
          <a:xfrm flipH="1">
            <a:off x="533400" y="5084483"/>
            <a:ext cx="11125200" cy="914400"/>
          </a:xfrm>
        </p:spPr>
        <p:txBody>
          <a:bodyPr rtlCol="1" anchor="b">
            <a:normAutofit/>
          </a:bodyPr>
          <a:lstStyle>
            <a:lvl1pPr algn="ctr" rtl="1">
              <a:defRPr sz="4400" spc="-50" baseline="0">
                <a:solidFill>
                  <a:schemeClr val="bg1"/>
                </a:solidFill>
                <a:latin typeface="Tahoma" panose="020B0604030504040204" pitchFamily="34" charset="0"/>
                <a:ea typeface="Tahoma" panose="020B0604030504040204" pitchFamily="34" charset="0"/>
                <a:cs typeface="+mj-cs"/>
              </a:defRPr>
            </a:lvl1pPr>
          </a:lstStyle>
          <a:p>
            <a:pPr rtl="1"/>
            <a:r>
              <a:rPr lang="ar-SA" noProof="0"/>
              <a:t>انقر لتحرير نمط عنوان الشكل الرئيسي</a:t>
            </a:r>
            <a:endParaRPr lang="ar-SA" noProof="0" dirty="0"/>
          </a:p>
        </p:txBody>
      </p:sp>
      <p:sp>
        <p:nvSpPr>
          <p:cNvPr id="9" name="عنصر نائب للصورة 2" descr="عنصر نائب فارغ لإضافة صورة. انقر فوق العنصر النائب ثم حدد الصورة التي ترغب بإضافتها"/>
          <p:cNvSpPr>
            <a:spLocks noGrp="1"/>
          </p:cNvSpPr>
          <p:nvPr>
            <p:ph type="pic" idx="10"/>
          </p:nvPr>
        </p:nvSpPr>
        <p:spPr>
          <a:xfrm flipH="1">
            <a:off x="8168639" y="1"/>
            <a:ext cx="4023360" cy="4745736"/>
          </a:xfrm>
        </p:spPr>
        <p:txBody>
          <a:bodyPr tIns="457200" rtlCol="1">
            <a:normAutofit/>
          </a:bodyPr>
          <a:lstStyle>
            <a:lvl1pPr marL="0" indent="0" algn="ctr" rtl="1">
              <a:buNone/>
              <a:defRPr sz="2000">
                <a:latin typeface="Tahoma" panose="020B0604030504040204" pitchFamily="34" charset="0"/>
                <a:ea typeface="Tahoma" panose="020B0604030504040204" pitchFamily="34" charset="0"/>
                <a:cs typeface="Tahoma" panose="020B0604030504040204" pitchFamily="34" charset="0"/>
              </a:defRPr>
            </a:lvl1pPr>
            <a:lvl2pPr marL="457200" indent="0" algn="r" rtl="1">
              <a:buNone/>
              <a:defRPr sz="2800"/>
            </a:lvl2pPr>
            <a:lvl3pPr marL="914400" indent="0" algn="r" rtl="1">
              <a:buNone/>
              <a:defRPr sz="2400"/>
            </a:lvl3pPr>
            <a:lvl4pPr marL="1371600" indent="0" algn="r" rtl="1">
              <a:buNone/>
              <a:defRPr sz="2000"/>
            </a:lvl4pPr>
            <a:lvl5pPr marL="1828800" indent="0" algn="r" rtl="1">
              <a:buNone/>
              <a:defRPr sz="2000"/>
            </a:lvl5pPr>
            <a:lvl6pPr marL="2286000" indent="0" algn="r" rtl="1">
              <a:buNone/>
              <a:defRPr sz="2000"/>
            </a:lvl6pPr>
            <a:lvl7pPr marL="2743200" indent="0" algn="r" rtl="1">
              <a:buNone/>
              <a:defRPr sz="2000"/>
            </a:lvl7pPr>
            <a:lvl8pPr marL="3200400" indent="0" algn="r" rtl="1">
              <a:buNone/>
              <a:defRPr sz="2000"/>
            </a:lvl8pPr>
            <a:lvl9pPr marL="3657600" indent="0" algn="r" rtl="1">
              <a:buNone/>
              <a:defRPr sz="2000"/>
            </a:lvl9pPr>
          </a:lstStyle>
          <a:p>
            <a:pPr rtl="1"/>
            <a:r>
              <a:rPr lang="ar-SA" noProof="0"/>
              <a:t>انقر فوق الأيقونة لإضافة صورة</a:t>
            </a:r>
            <a:endParaRPr lang="ar-SA" noProof="0" dirty="0"/>
          </a:p>
        </p:txBody>
      </p:sp>
      <p:sp>
        <p:nvSpPr>
          <p:cNvPr id="13" name="عنصر نائب للصورة 2" descr="عنصر نائب فارغ لإضافة صورة. انقر فوق العنصر النائب ثم حدد الصورة التي ترغب بإضافتها"/>
          <p:cNvSpPr>
            <a:spLocks noGrp="1"/>
          </p:cNvSpPr>
          <p:nvPr>
            <p:ph type="pic" idx="11"/>
          </p:nvPr>
        </p:nvSpPr>
        <p:spPr>
          <a:xfrm flipH="1">
            <a:off x="4084320" y="1"/>
            <a:ext cx="4023360" cy="4745736"/>
          </a:xfrm>
        </p:spPr>
        <p:txBody>
          <a:bodyPr tIns="457200" rtlCol="1">
            <a:normAutofit/>
          </a:bodyPr>
          <a:lstStyle>
            <a:lvl1pPr marL="0" indent="0" algn="ctr" rtl="1">
              <a:buNone/>
              <a:defRPr sz="2000">
                <a:latin typeface="Tahoma" panose="020B0604030504040204" pitchFamily="34" charset="0"/>
                <a:ea typeface="Tahoma" panose="020B0604030504040204" pitchFamily="34" charset="0"/>
                <a:cs typeface="Tahoma" panose="020B0604030504040204" pitchFamily="34" charset="0"/>
              </a:defRPr>
            </a:lvl1pPr>
            <a:lvl2pPr marL="457200" indent="0" algn="r" rtl="1">
              <a:buNone/>
              <a:defRPr sz="2800"/>
            </a:lvl2pPr>
            <a:lvl3pPr marL="914400" indent="0" algn="r" rtl="1">
              <a:buNone/>
              <a:defRPr sz="2400"/>
            </a:lvl3pPr>
            <a:lvl4pPr marL="1371600" indent="0" algn="r" rtl="1">
              <a:buNone/>
              <a:defRPr sz="2000"/>
            </a:lvl4pPr>
            <a:lvl5pPr marL="1828800" indent="0" algn="r" rtl="1">
              <a:buNone/>
              <a:defRPr sz="2000"/>
            </a:lvl5pPr>
            <a:lvl6pPr marL="2286000" indent="0" algn="r" rtl="1">
              <a:buNone/>
              <a:defRPr sz="2000"/>
            </a:lvl6pPr>
            <a:lvl7pPr marL="2743200" indent="0" algn="r" rtl="1">
              <a:buNone/>
              <a:defRPr sz="2000"/>
            </a:lvl7pPr>
            <a:lvl8pPr marL="3200400" indent="0" algn="r" rtl="1">
              <a:buNone/>
              <a:defRPr sz="2000"/>
            </a:lvl8pPr>
            <a:lvl9pPr marL="3657600" indent="0" algn="r" rtl="1">
              <a:buNone/>
              <a:defRPr sz="2000"/>
            </a:lvl9pPr>
          </a:lstStyle>
          <a:p>
            <a:pPr rtl="1"/>
            <a:r>
              <a:rPr lang="ar-SA" noProof="0"/>
              <a:t>انقر فوق الأيقونة لإضافة صورة</a:t>
            </a:r>
            <a:endParaRPr lang="ar-SA" noProof="0" dirty="0"/>
          </a:p>
        </p:txBody>
      </p:sp>
      <p:sp>
        <p:nvSpPr>
          <p:cNvPr id="14" name="عنصر نائب للصورة 2" descr="عنصر نائب فارغ لإضافة صورة. انقر فوق العنصر النائب ثم حدد الصورة التي ترغب بإضافتها"/>
          <p:cNvSpPr>
            <a:spLocks noGrp="1"/>
          </p:cNvSpPr>
          <p:nvPr>
            <p:ph type="pic" idx="12"/>
          </p:nvPr>
        </p:nvSpPr>
        <p:spPr>
          <a:xfrm flipH="1">
            <a:off x="0" y="1"/>
            <a:ext cx="4023360" cy="4745736"/>
          </a:xfrm>
        </p:spPr>
        <p:txBody>
          <a:bodyPr tIns="457200" rtlCol="1">
            <a:normAutofit/>
          </a:bodyPr>
          <a:lstStyle>
            <a:lvl1pPr marL="0" indent="0" algn="ctr" rtl="1">
              <a:buNone/>
              <a:defRPr sz="2000">
                <a:latin typeface="Tahoma" panose="020B0604030504040204" pitchFamily="34" charset="0"/>
                <a:ea typeface="Tahoma" panose="020B0604030504040204" pitchFamily="34" charset="0"/>
                <a:cs typeface="Tahoma" panose="020B0604030504040204" pitchFamily="34" charset="0"/>
              </a:defRPr>
            </a:lvl1pPr>
            <a:lvl2pPr marL="457200" indent="0" algn="r" rtl="1">
              <a:buNone/>
              <a:defRPr sz="2800"/>
            </a:lvl2pPr>
            <a:lvl3pPr marL="914400" indent="0" algn="r" rtl="1">
              <a:buNone/>
              <a:defRPr sz="2400"/>
            </a:lvl3pPr>
            <a:lvl4pPr marL="1371600" indent="0" algn="r" rtl="1">
              <a:buNone/>
              <a:defRPr sz="2000"/>
            </a:lvl4pPr>
            <a:lvl5pPr marL="1828800" indent="0" algn="r" rtl="1">
              <a:buNone/>
              <a:defRPr sz="2000"/>
            </a:lvl5pPr>
            <a:lvl6pPr marL="2286000" indent="0" algn="r" rtl="1">
              <a:buNone/>
              <a:defRPr sz="2000"/>
            </a:lvl6pPr>
            <a:lvl7pPr marL="2743200" indent="0" algn="r" rtl="1">
              <a:buNone/>
              <a:defRPr sz="2000"/>
            </a:lvl7pPr>
            <a:lvl8pPr marL="3200400" indent="0" algn="r" rtl="1">
              <a:buNone/>
              <a:defRPr sz="2000"/>
            </a:lvl8pPr>
            <a:lvl9pPr marL="3657600" indent="0" algn="r" rtl="1">
              <a:buNone/>
              <a:defRPr sz="2000"/>
            </a:lvl9pPr>
          </a:lstStyle>
          <a:p>
            <a:pPr rtl="1"/>
            <a:r>
              <a:rPr lang="ar-SA" noProof="0"/>
              <a:t>انقر فوق الأيقونة لإضافة صورة</a:t>
            </a:r>
            <a:endParaRPr lang="ar-SA" noProof="0" dirty="0"/>
          </a:p>
        </p:txBody>
      </p:sp>
      <p:sp>
        <p:nvSpPr>
          <p:cNvPr id="3" name="العنوان الفرعي 2"/>
          <p:cNvSpPr>
            <a:spLocks noGrp="1"/>
          </p:cNvSpPr>
          <p:nvPr>
            <p:ph type="subTitle" idx="1"/>
          </p:nvPr>
        </p:nvSpPr>
        <p:spPr>
          <a:xfrm flipH="1">
            <a:off x="533400" y="6043123"/>
            <a:ext cx="11125200" cy="571500"/>
          </a:xfrm>
        </p:spPr>
        <p:txBody>
          <a:bodyPr rtlCol="1">
            <a:normAutofit/>
          </a:bodyPr>
          <a:lstStyle>
            <a:lvl1pPr marL="0" indent="0" algn="ctr" rtl="1">
              <a:spcBef>
                <a:spcPts val="0"/>
              </a:spcBef>
              <a:buNone/>
              <a:defRPr sz="2000" cap="all" spc="50" baseline="0">
                <a:solidFill>
                  <a:schemeClr val="bg1"/>
                </a:solidFill>
                <a:latin typeface="Tahoma" panose="020B0604030504040204" pitchFamily="34" charset="0"/>
                <a:ea typeface="Tahoma" panose="020B0604030504040204" pitchFamily="34" charset="0"/>
                <a:cs typeface="+mn-cs"/>
              </a:defRPr>
            </a:lvl1pPr>
            <a:lvl2pPr marL="457200" indent="0" algn="ctr" rtl="1">
              <a:buNone/>
              <a:defRPr sz="2000"/>
            </a:lvl2pPr>
            <a:lvl3pPr marL="914400" indent="0" algn="ctr" rtl="1">
              <a:buNone/>
              <a:defRPr sz="1800"/>
            </a:lvl3pPr>
            <a:lvl4pPr marL="1371600" indent="0" algn="ctr" rtl="1">
              <a:buNone/>
              <a:defRPr sz="1600"/>
            </a:lvl4pPr>
            <a:lvl5pPr marL="1828800" indent="0" algn="ctr" rtl="1">
              <a:buNone/>
              <a:defRPr sz="1600"/>
            </a:lvl5pPr>
            <a:lvl6pPr marL="2286000" indent="0" algn="ctr" rtl="1">
              <a:buNone/>
              <a:defRPr sz="1600"/>
            </a:lvl6pPr>
            <a:lvl7pPr marL="2743200" indent="0" algn="ctr" rtl="1">
              <a:buNone/>
              <a:defRPr sz="1600"/>
            </a:lvl7pPr>
            <a:lvl8pPr marL="3200400" indent="0" algn="ctr" rtl="1">
              <a:buNone/>
              <a:defRPr sz="1600"/>
            </a:lvl8pPr>
            <a:lvl9pPr marL="3657600" indent="0" algn="ctr" rtl="1">
              <a:buNone/>
              <a:defRPr sz="1600"/>
            </a:lvl9pPr>
          </a:lstStyle>
          <a:p>
            <a:pPr rtl="1"/>
            <a:r>
              <a:rPr lang="ar-SA" noProof="0"/>
              <a:t>انقر لتحرير نمط العنوان الفرعي للشكل الرئيسي</a:t>
            </a:r>
            <a:endParaRPr lang="ar-SA" noProof="0" dirty="0"/>
          </a:p>
        </p:txBody>
      </p:sp>
    </p:spTree>
    <p:extLst>
      <p:ext uri="{BB962C8B-B14F-4D97-AF65-F5344CB8AC3E}">
        <p14:creationId xmlns:p14="http://schemas.microsoft.com/office/powerpoint/2010/main" val="146374543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العنوان والمحتوى">
    <p:spTree>
      <p:nvGrpSpPr>
        <p:cNvPr id="1" name=""/>
        <p:cNvGrpSpPr/>
        <p:nvPr/>
      </p:nvGrpSpPr>
      <p:grpSpPr>
        <a:xfrm>
          <a:off x="0" y="0"/>
          <a:ext cx="0" cy="0"/>
          <a:chOff x="0" y="0"/>
          <a:chExt cx="0" cy="0"/>
        </a:xfrm>
      </p:grpSpPr>
      <p:sp>
        <p:nvSpPr>
          <p:cNvPr id="2" name="العنوان 1"/>
          <p:cNvSpPr>
            <a:spLocks noGrp="1"/>
          </p:cNvSpPr>
          <p:nvPr>
            <p:ph type="title"/>
          </p:nvPr>
        </p:nvSpPr>
        <p:spPr>
          <a:xfrm flipH="1">
            <a:off x="1524000" y="457200"/>
            <a:ext cx="9144000" cy="1143000"/>
          </a:xfrm>
        </p:spPr>
        <p:txBody>
          <a:bodyPr rtlCol="1"/>
          <a:lstStyle>
            <a:lvl1pPr algn="r" rtl="1">
              <a:defRPr/>
            </a:lvl1pPr>
          </a:lstStyle>
          <a:p>
            <a:pPr rtl="1"/>
            <a:r>
              <a:rPr lang="ar-SA" noProof="0"/>
              <a:t>انقر لتحرير نمط عنوان الشكل الرئيسي</a:t>
            </a:r>
            <a:endParaRPr lang="ar-SA" noProof="0" dirty="0"/>
          </a:p>
        </p:txBody>
      </p:sp>
      <p:sp>
        <p:nvSpPr>
          <p:cNvPr id="3" name="عنصر نائب للمحتوى 2"/>
          <p:cNvSpPr>
            <a:spLocks noGrp="1"/>
          </p:cNvSpPr>
          <p:nvPr>
            <p:ph idx="1"/>
          </p:nvPr>
        </p:nvSpPr>
        <p:spPr>
          <a:xfrm flipH="1">
            <a:off x="1524000" y="1714500"/>
            <a:ext cx="9144000" cy="4457700"/>
          </a:xfrm>
        </p:spPr>
        <p:txBody>
          <a:bodyPr rtlCol="1"/>
          <a:lstStyle>
            <a:lvl1pPr algn="r" rtl="1">
              <a:defRPr/>
            </a:lvl1pPr>
            <a:lvl2pPr algn="r" rtl="1">
              <a:defRPr/>
            </a:lvl2pPr>
            <a:lvl3pPr algn="r" rtl="1">
              <a:defRPr/>
            </a:lvl3pPr>
            <a:lvl4pPr algn="r" rtl="1">
              <a:defRPr/>
            </a:lvl4pPr>
            <a:lvl5pPr algn="r" rtl="1">
              <a:defRPr/>
            </a:lvl5pPr>
          </a:lstStyle>
          <a:p>
            <a:pPr lvl="0" rtl="1"/>
            <a:r>
              <a:rPr lang="ar-SA" noProof="0"/>
              <a:t>انقر لتحرير أنماط نص الشكل الرئيسي</a:t>
            </a:r>
          </a:p>
          <a:p>
            <a:pPr lvl="1" rtl="1"/>
            <a:r>
              <a:rPr lang="ar-SA" noProof="0"/>
              <a:t>المستوى الثاني</a:t>
            </a:r>
          </a:p>
          <a:p>
            <a:pPr lvl="2" rtl="1"/>
            <a:r>
              <a:rPr lang="ar-SA" noProof="0"/>
              <a:t>المستوى الثالث</a:t>
            </a:r>
          </a:p>
          <a:p>
            <a:pPr lvl="3" rtl="1"/>
            <a:r>
              <a:rPr lang="ar-SA" noProof="0"/>
              <a:t>المستوى الرابع</a:t>
            </a:r>
          </a:p>
          <a:p>
            <a:pPr lvl="4" rtl="1"/>
            <a:r>
              <a:rPr lang="ar-SA" noProof="0"/>
              <a:t>المستوى الخامس</a:t>
            </a:r>
            <a:endParaRPr lang="ar-SA" noProof="0" dirty="0"/>
          </a:p>
        </p:txBody>
      </p:sp>
      <p:sp>
        <p:nvSpPr>
          <p:cNvPr id="5" name="عنصر نائب للتذييل 4"/>
          <p:cNvSpPr>
            <a:spLocks noGrp="1"/>
          </p:cNvSpPr>
          <p:nvPr>
            <p:ph type="ftr" sz="quarter" idx="11"/>
          </p:nvPr>
        </p:nvSpPr>
        <p:spPr>
          <a:xfrm flipH="1">
            <a:off x="4176620" y="6601556"/>
            <a:ext cx="6491381" cy="228600"/>
          </a:xfrm>
        </p:spPr>
        <p:txBody>
          <a:bodyPr rtlCol="1"/>
          <a:lstStyle>
            <a:lvl1pPr algn="r" rtl="1">
              <a:defRPr/>
            </a:lvl1pPr>
          </a:lstStyle>
          <a:p>
            <a:pPr rtl="1"/>
            <a:r>
              <a:rPr lang="ar-SA" noProof="0" dirty="0"/>
              <a:t>إضافة تذييل</a:t>
            </a:r>
          </a:p>
        </p:txBody>
      </p:sp>
      <p:sp>
        <p:nvSpPr>
          <p:cNvPr id="4" name="عنصر نائب للتاريخ 3"/>
          <p:cNvSpPr>
            <a:spLocks noGrp="1"/>
          </p:cNvSpPr>
          <p:nvPr>
            <p:ph type="dt" sz="half" idx="10"/>
          </p:nvPr>
        </p:nvSpPr>
        <p:spPr>
          <a:xfrm flipH="1">
            <a:off x="2470028" y="6601556"/>
            <a:ext cx="1534064" cy="228600"/>
          </a:xfrm>
        </p:spPr>
        <p:txBody>
          <a:bodyPr rtlCol="1"/>
          <a:lstStyle>
            <a:lvl1pPr algn="l" rtl="1">
              <a:defRPr/>
            </a:lvl1pPr>
          </a:lstStyle>
          <a:p>
            <a:fld id="{855DCEF4-180E-4975-B6BB-D50003F28BF2}" type="datetime1">
              <a:rPr lang="ar-SA" smtClean="0"/>
              <a:pPr/>
              <a:t>11/01/43</a:t>
            </a:fld>
            <a:endParaRPr lang="ar-SA" dirty="0"/>
          </a:p>
        </p:txBody>
      </p:sp>
      <p:sp>
        <p:nvSpPr>
          <p:cNvPr id="6" name="عنصر نائب لرقم الشريحة 5"/>
          <p:cNvSpPr>
            <a:spLocks noGrp="1"/>
          </p:cNvSpPr>
          <p:nvPr>
            <p:ph type="sldNum" sz="quarter" idx="12"/>
          </p:nvPr>
        </p:nvSpPr>
        <p:spPr>
          <a:xfrm flipH="1">
            <a:off x="1523999" y="6601556"/>
            <a:ext cx="773502" cy="228600"/>
          </a:xfrm>
        </p:spPr>
        <p:txBody>
          <a:bodyPr rtlCol="1"/>
          <a:lstStyle>
            <a:lvl1pPr algn="l" rtl="1">
              <a:defRPr/>
            </a:lvl1pPr>
          </a:lstStyle>
          <a:p>
            <a:fld id="{E31375A4-56A4-47D6-9801-1991572033F7}" type="slidenum">
              <a:rPr lang="ar-SA" smtClean="0"/>
              <a:pPr/>
              <a:t>‹#›</a:t>
            </a:fld>
            <a:endParaRPr lang="ar-SA" dirty="0"/>
          </a:p>
        </p:txBody>
      </p:sp>
    </p:spTree>
    <p:extLst>
      <p:ext uri="{BB962C8B-B14F-4D97-AF65-F5344CB8AC3E}">
        <p14:creationId xmlns:p14="http://schemas.microsoft.com/office/powerpoint/2010/main" val="3112444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عنوان المقطع">
    <p:bg>
      <p:bgPr>
        <a:solidFill>
          <a:schemeClr val="accent1">
            <a:lumMod val="75000"/>
          </a:schemeClr>
        </a:solidFill>
        <a:effectLst/>
      </p:bgPr>
    </p:bg>
    <p:spTree>
      <p:nvGrpSpPr>
        <p:cNvPr id="1" name=""/>
        <p:cNvGrpSpPr/>
        <p:nvPr/>
      </p:nvGrpSpPr>
      <p:grpSpPr>
        <a:xfrm>
          <a:off x="0" y="0"/>
          <a:ext cx="0" cy="0"/>
          <a:chOff x="0" y="0"/>
          <a:chExt cx="0" cy="0"/>
        </a:xfrm>
      </p:grpSpPr>
      <p:sp>
        <p:nvSpPr>
          <p:cNvPr id="7" name="مستطيل 6"/>
          <p:cNvSpPr/>
          <p:nvPr userDrawn="1"/>
        </p:nvSpPr>
        <p:spPr>
          <a:xfrm flipH="1">
            <a:off x="304800" y="304800"/>
            <a:ext cx="11582400" cy="6248400"/>
          </a:xfrm>
          <a:prstGeom prst="rect">
            <a:avLst/>
          </a:prstGeom>
          <a:noFill/>
          <a:ln w="50800">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noProof="0" dirty="0">
              <a:latin typeface="Tahoma" panose="020B0604030504040204" pitchFamily="34" charset="0"/>
              <a:ea typeface="Tahoma" panose="020B0604030504040204" pitchFamily="34" charset="0"/>
              <a:cs typeface="Tahoma" panose="020B0604030504040204" pitchFamily="34" charset="0"/>
            </a:endParaRPr>
          </a:p>
        </p:txBody>
      </p:sp>
      <p:sp>
        <p:nvSpPr>
          <p:cNvPr id="2" name="العنوان 1"/>
          <p:cNvSpPr>
            <a:spLocks noGrp="1"/>
          </p:cNvSpPr>
          <p:nvPr>
            <p:ph type="title"/>
          </p:nvPr>
        </p:nvSpPr>
        <p:spPr>
          <a:xfrm flipH="1">
            <a:off x="844550" y="2483427"/>
            <a:ext cx="10515600" cy="2743200"/>
          </a:xfrm>
        </p:spPr>
        <p:txBody>
          <a:bodyPr rtlCol="1" anchor="b">
            <a:normAutofit/>
          </a:bodyPr>
          <a:lstStyle>
            <a:lvl1pPr algn="ctr" rtl="1">
              <a:defRPr sz="4400" spc="-50" baseline="0">
                <a:solidFill>
                  <a:schemeClr val="bg1"/>
                </a:solidFill>
                <a:latin typeface="Tahoma" panose="020B0604030504040204" pitchFamily="34" charset="0"/>
                <a:ea typeface="Tahoma" panose="020B0604030504040204" pitchFamily="34" charset="0"/>
                <a:cs typeface="Tahoma" panose="020B0604030504040204" pitchFamily="34" charset="0"/>
              </a:defRPr>
            </a:lvl1pPr>
          </a:lstStyle>
          <a:p>
            <a:pPr rtl="1"/>
            <a:r>
              <a:rPr lang="ar-SA" noProof="0"/>
              <a:t>انقر لتحرير نمط عنوان الشكل الرئيسي</a:t>
            </a:r>
            <a:endParaRPr lang="ar-SA" noProof="0" dirty="0"/>
          </a:p>
        </p:txBody>
      </p:sp>
      <p:sp>
        <p:nvSpPr>
          <p:cNvPr id="5" name="عنصر نائب للنص 4"/>
          <p:cNvSpPr>
            <a:spLocks noGrp="1"/>
          </p:cNvSpPr>
          <p:nvPr>
            <p:ph type="body" sz="quarter" idx="10"/>
          </p:nvPr>
        </p:nvSpPr>
        <p:spPr>
          <a:xfrm flipH="1">
            <a:off x="841375" y="5257800"/>
            <a:ext cx="10515600" cy="914400"/>
          </a:xfrm>
        </p:spPr>
        <p:txBody>
          <a:bodyPr rtlCol="1">
            <a:normAutofit/>
          </a:bodyPr>
          <a:lstStyle>
            <a:lvl1pPr marL="0" indent="0" algn="ctr" rtl="1">
              <a:spcBef>
                <a:spcPts val="0"/>
              </a:spcBef>
              <a:buFontTx/>
              <a:buNone/>
              <a:defRPr sz="2000" cap="all" spc="50" baseline="0">
                <a:solidFill>
                  <a:schemeClr val="bg1"/>
                </a:solidFill>
                <a:latin typeface="Tahoma" panose="020B0604030504040204" pitchFamily="34" charset="0"/>
                <a:ea typeface="Tahoma" panose="020B0604030504040204" pitchFamily="34" charset="0"/>
                <a:cs typeface="Tahoma" panose="020B0604030504040204" pitchFamily="34" charset="0"/>
              </a:defRPr>
            </a:lvl1pPr>
            <a:lvl2pPr marL="365760" indent="0" algn="ctr" rtl="1">
              <a:buNone/>
              <a:defRPr sz="2000" cap="all" spc="50" baseline="0">
                <a:solidFill>
                  <a:schemeClr val="bg1"/>
                </a:solidFill>
              </a:defRPr>
            </a:lvl2pPr>
            <a:lvl3pPr algn="ctr" rtl="1">
              <a:defRPr sz="2000" cap="all" spc="50" baseline="0">
                <a:solidFill>
                  <a:schemeClr val="bg1"/>
                </a:solidFill>
              </a:defRPr>
            </a:lvl3pPr>
            <a:lvl4pPr algn="ctr" rtl="1">
              <a:defRPr sz="2000" cap="all" spc="50" baseline="0">
                <a:solidFill>
                  <a:schemeClr val="bg1"/>
                </a:solidFill>
              </a:defRPr>
            </a:lvl4pPr>
            <a:lvl5pPr algn="ctr" rtl="1">
              <a:defRPr sz="2000" cap="all" spc="50" baseline="0">
                <a:solidFill>
                  <a:schemeClr val="bg1"/>
                </a:solidFill>
              </a:defRPr>
            </a:lvl5pPr>
          </a:lstStyle>
          <a:p>
            <a:pPr lvl="0" rtl="1"/>
            <a:r>
              <a:rPr lang="ar-SA" noProof="0"/>
              <a:t>انقر لتحرير أنماط نص الشكل الرئيسي</a:t>
            </a:r>
          </a:p>
        </p:txBody>
      </p:sp>
    </p:spTree>
    <p:extLst>
      <p:ext uri="{BB962C8B-B14F-4D97-AF65-F5344CB8AC3E}">
        <p14:creationId xmlns:p14="http://schemas.microsoft.com/office/powerpoint/2010/main" val="350677804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العنوان 1"/>
          <p:cNvSpPr>
            <a:spLocks noGrp="1"/>
          </p:cNvSpPr>
          <p:nvPr>
            <p:ph type="title"/>
          </p:nvPr>
        </p:nvSpPr>
        <p:spPr>
          <a:xfrm flipH="1">
            <a:off x="1524000" y="457200"/>
            <a:ext cx="9144000" cy="1143000"/>
          </a:xfrm>
        </p:spPr>
        <p:txBody>
          <a:bodyPr rtlCol="1"/>
          <a:lstStyle>
            <a:lvl1pPr algn="r" rtl="1">
              <a:defRPr/>
            </a:lvl1pPr>
          </a:lstStyle>
          <a:p>
            <a:pPr rtl="1"/>
            <a:r>
              <a:rPr lang="ar-SA" noProof="0"/>
              <a:t>انقر لتحرير نمط عنوان الشكل الرئيسي</a:t>
            </a:r>
            <a:endParaRPr lang="ar-SA" noProof="0" dirty="0"/>
          </a:p>
        </p:txBody>
      </p:sp>
      <p:sp>
        <p:nvSpPr>
          <p:cNvPr id="3" name="عنصر نائب للمحتوى 2"/>
          <p:cNvSpPr>
            <a:spLocks noGrp="1"/>
          </p:cNvSpPr>
          <p:nvPr>
            <p:ph sz="half" idx="1"/>
          </p:nvPr>
        </p:nvSpPr>
        <p:spPr>
          <a:xfrm flipH="1">
            <a:off x="6172200" y="1714500"/>
            <a:ext cx="4495800" cy="4462272"/>
          </a:xfrm>
        </p:spPr>
        <p:txBody>
          <a:bodyPr rtlCol="1">
            <a:normAutofit/>
          </a:bodyPr>
          <a:lstStyle>
            <a:lvl1pPr algn="r" rtl="1">
              <a:defRPr sz="2000"/>
            </a:lvl1pPr>
            <a:lvl2pPr algn="r" rtl="1">
              <a:defRPr sz="1800"/>
            </a:lvl2pPr>
            <a:lvl3pPr algn="r" rtl="1">
              <a:defRPr sz="1600"/>
            </a:lvl3pPr>
            <a:lvl4pPr algn="r" rtl="1">
              <a:defRPr sz="1400"/>
            </a:lvl4pPr>
            <a:lvl5pPr algn="r" rtl="1">
              <a:defRPr sz="1400"/>
            </a:lvl5pPr>
            <a:lvl6pPr algn="r" rtl="1">
              <a:defRPr sz="1400"/>
            </a:lvl6pPr>
            <a:lvl7pPr algn="r" rtl="1">
              <a:defRPr sz="1400"/>
            </a:lvl7pPr>
            <a:lvl8pPr algn="r" rtl="1">
              <a:defRPr sz="1400"/>
            </a:lvl8pPr>
            <a:lvl9pPr algn="r" rtl="1">
              <a:defRPr sz="1400"/>
            </a:lvl9pPr>
          </a:lstStyle>
          <a:p>
            <a:pPr lvl="0" rtl="1"/>
            <a:r>
              <a:rPr lang="ar-SA" noProof="0"/>
              <a:t>انقر لتحرير أنماط نص الشكل الرئيسي</a:t>
            </a:r>
          </a:p>
          <a:p>
            <a:pPr lvl="1" rtl="1"/>
            <a:r>
              <a:rPr lang="ar-SA" noProof="0"/>
              <a:t>المستوى الثاني</a:t>
            </a:r>
          </a:p>
          <a:p>
            <a:pPr lvl="2" rtl="1"/>
            <a:r>
              <a:rPr lang="ar-SA" noProof="0"/>
              <a:t>المستوى الثالث</a:t>
            </a:r>
          </a:p>
          <a:p>
            <a:pPr lvl="3" rtl="1"/>
            <a:r>
              <a:rPr lang="ar-SA" noProof="0"/>
              <a:t>المستوى الرابع</a:t>
            </a:r>
          </a:p>
          <a:p>
            <a:pPr lvl="4" rtl="1"/>
            <a:r>
              <a:rPr lang="ar-SA" noProof="0"/>
              <a:t>المستوى الخامس</a:t>
            </a:r>
            <a:endParaRPr lang="ar-SA" noProof="0" dirty="0"/>
          </a:p>
        </p:txBody>
      </p:sp>
      <p:sp>
        <p:nvSpPr>
          <p:cNvPr id="4" name="عنصر نائب للمحتوى 3"/>
          <p:cNvSpPr>
            <a:spLocks noGrp="1"/>
          </p:cNvSpPr>
          <p:nvPr>
            <p:ph sz="half" idx="2"/>
          </p:nvPr>
        </p:nvSpPr>
        <p:spPr>
          <a:xfrm flipH="1">
            <a:off x="1524000" y="1714500"/>
            <a:ext cx="4495800" cy="4462272"/>
          </a:xfrm>
        </p:spPr>
        <p:txBody>
          <a:bodyPr rtlCol="1">
            <a:normAutofit/>
          </a:bodyPr>
          <a:lstStyle>
            <a:lvl1pPr algn="r" rtl="1">
              <a:defRPr sz="2000"/>
            </a:lvl1pPr>
            <a:lvl2pPr algn="r" rtl="1">
              <a:defRPr sz="1800"/>
            </a:lvl2pPr>
            <a:lvl3pPr algn="r" rtl="1">
              <a:defRPr sz="1600"/>
            </a:lvl3pPr>
            <a:lvl4pPr algn="r" rtl="1">
              <a:defRPr sz="1400"/>
            </a:lvl4pPr>
            <a:lvl5pPr algn="r" rtl="1">
              <a:defRPr sz="1400"/>
            </a:lvl5pPr>
            <a:lvl6pPr algn="r" rtl="1">
              <a:defRPr sz="1400"/>
            </a:lvl6pPr>
            <a:lvl7pPr algn="r" rtl="1">
              <a:defRPr sz="1400"/>
            </a:lvl7pPr>
            <a:lvl8pPr algn="r" rtl="1">
              <a:defRPr sz="1400"/>
            </a:lvl8pPr>
            <a:lvl9pPr algn="r" rtl="1">
              <a:defRPr sz="1400"/>
            </a:lvl9pPr>
          </a:lstStyle>
          <a:p>
            <a:pPr lvl="0" rtl="1"/>
            <a:r>
              <a:rPr lang="ar-SA" noProof="0"/>
              <a:t>انقر لتحرير أنماط نص الشكل الرئيسي</a:t>
            </a:r>
          </a:p>
          <a:p>
            <a:pPr lvl="1" rtl="1"/>
            <a:r>
              <a:rPr lang="ar-SA" noProof="0"/>
              <a:t>المستوى الثاني</a:t>
            </a:r>
          </a:p>
          <a:p>
            <a:pPr lvl="2" rtl="1"/>
            <a:r>
              <a:rPr lang="ar-SA" noProof="0"/>
              <a:t>المستوى الثالث</a:t>
            </a:r>
          </a:p>
          <a:p>
            <a:pPr lvl="3" rtl="1"/>
            <a:r>
              <a:rPr lang="ar-SA" noProof="0"/>
              <a:t>المستوى الرابع</a:t>
            </a:r>
          </a:p>
          <a:p>
            <a:pPr lvl="4" rtl="1"/>
            <a:r>
              <a:rPr lang="ar-SA" noProof="0"/>
              <a:t>المستوى الخامس</a:t>
            </a:r>
            <a:endParaRPr lang="ar-SA" noProof="0" dirty="0"/>
          </a:p>
        </p:txBody>
      </p:sp>
      <p:sp>
        <p:nvSpPr>
          <p:cNvPr id="6" name="عنصر نائب للتذييل 5"/>
          <p:cNvSpPr>
            <a:spLocks noGrp="1"/>
          </p:cNvSpPr>
          <p:nvPr>
            <p:ph type="ftr" sz="quarter" idx="11"/>
          </p:nvPr>
        </p:nvSpPr>
        <p:spPr>
          <a:xfrm flipH="1">
            <a:off x="4176620" y="6601556"/>
            <a:ext cx="6491381" cy="228600"/>
          </a:xfrm>
        </p:spPr>
        <p:txBody>
          <a:bodyPr rtlCol="1"/>
          <a:lstStyle>
            <a:lvl1pPr algn="r" rtl="1">
              <a:defRPr/>
            </a:lvl1pPr>
          </a:lstStyle>
          <a:p>
            <a:pPr rtl="1"/>
            <a:r>
              <a:rPr lang="ar-SA" noProof="0" dirty="0"/>
              <a:t>إضافة تذييل</a:t>
            </a:r>
          </a:p>
        </p:txBody>
      </p:sp>
      <p:sp>
        <p:nvSpPr>
          <p:cNvPr id="5" name="عنصر نائب للتاريخ 4"/>
          <p:cNvSpPr>
            <a:spLocks noGrp="1"/>
          </p:cNvSpPr>
          <p:nvPr>
            <p:ph type="dt" sz="half" idx="10"/>
          </p:nvPr>
        </p:nvSpPr>
        <p:spPr>
          <a:xfrm flipH="1">
            <a:off x="2470028" y="6601556"/>
            <a:ext cx="1534064" cy="228600"/>
          </a:xfrm>
        </p:spPr>
        <p:txBody>
          <a:bodyPr rtlCol="1"/>
          <a:lstStyle>
            <a:lvl1pPr algn="l" rtl="1">
              <a:defRPr/>
            </a:lvl1pPr>
          </a:lstStyle>
          <a:p>
            <a:fld id="{8013E545-962E-4528-BA8C-0003D98B99E8}" type="datetime1">
              <a:rPr lang="ar-SA" smtClean="0"/>
              <a:pPr/>
              <a:t>11/01/43</a:t>
            </a:fld>
            <a:endParaRPr lang="ar-SA" dirty="0"/>
          </a:p>
        </p:txBody>
      </p:sp>
      <p:sp>
        <p:nvSpPr>
          <p:cNvPr id="7" name="عنصر نائب لرقم الشريحة 6"/>
          <p:cNvSpPr>
            <a:spLocks noGrp="1"/>
          </p:cNvSpPr>
          <p:nvPr>
            <p:ph type="sldNum" sz="quarter" idx="12"/>
          </p:nvPr>
        </p:nvSpPr>
        <p:spPr>
          <a:xfrm flipH="1">
            <a:off x="1523999" y="6601556"/>
            <a:ext cx="773502" cy="228600"/>
          </a:xfrm>
        </p:spPr>
        <p:txBody>
          <a:bodyPr rtlCol="1"/>
          <a:lstStyle>
            <a:lvl1pPr algn="l" rtl="1">
              <a:defRPr/>
            </a:lvl1pPr>
          </a:lstStyle>
          <a:p>
            <a:fld id="{E31375A4-56A4-47D6-9801-1991572033F7}" type="slidenum">
              <a:rPr lang="ar-SA" smtClean="0"/>
              <a:pPr/>
              <a:t>‹#›</a:t>
            </a:fld>
            <a:endParaRPr lang="ar-SA" dirty="0"/>
          </a:p>
        </p:txBody>
      </p:sp>
    </p:spTree>
    <p:extLst>
      <p:ext uri="{BB962C8B-B14F-4D97-AF65-F5344CB8AC3E}">
        <p14:creationId xmlns:p14="http://schemas.microsoft.com/office/powerpoint/2010/main" val="4044567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العنوان 1"/>
          <p:cNvSpPr>
            <a:spLocks noGrp="1"/>
          </p:cNvSpPr>
          <p:nvPr>
            <p:ph type="title"/>
          </p:nvPr>
        </p:nvSpPr>
        <p:spPr>
          <a:xfrm flipH="1">
            <a:off x="1524000" y="457200"/>
            <a:ext cx="9144000" cy="1143000"/>
          </a:xfrm>
        </p:spPr>
        <p:txBody>
          <a:bodyPr rtlCol="1"/>
          <a:lstStyle>
            <a:lvl1pPr algn="r" rtl="1">
              <a:defRPr/>
            </a:lvl1pPr>
          </a:lstStyle>
          <a:p>
            <a:pPr rtl="1"/>
            <a:r>
              <a:rPr lang="ar-SA" noProof="0"/>
              <a:t>انقر لتحرير نمط عنوان الشكل الرئيسي</a:t>
            </a:r>
            <a:endParaRPr lang="ar-SA" noProof="0" dirty="0"/>
          </a:p>
        </p:txBody>
      </p:sp>
      <p:sp>
        <p:nvSpPr>
          <p:cNvPr id="3" name="عنصر نائب للنص 2"/>
          <p:cNvSpPr>
            <a:spLocks noGrp="1"/>
          </p:cNvSpPr>
          <p:nvPr>
            <p:ph type="body" idx="1"/>
          </p:nvPr>
        </p:nvSpPr>
        <p:spPr>
          <a:xfrm flipH="1">
            <a:off x="6166104" y="1733162"/>
            <a:ext cx="4498848" cy="685800"/>
          </a:xfrm>
        </p:spPr>
        <p:txBody>
          <a:bodyPr rtlCol="1" anchor="b">
            <a:normAutofit/>
          </a:bodyPr>
          <a:lstStyle>
            <a:lvl1pPr marL="0" indent="0" algn="r" rtl="1">
              <a:spcBef>
                <a:spcPts val="0"/>
              </a:spcBef>
              <a:buNone/>
              <a:defRPr sz="1800" b="1" cap="all" baseline="0">
                <a:latin typeface="+mj-lt"/>
              </a:defRPr>
            </a:lvl1pPr>
            <a:lvl2pPr marL="457200" indent="0" algn="r" rtl="1">
              <a:buNone/>
              <a:defRPr sz="2000" b="1"/>
            </a:lvl2pPr>
            <a:lvl3pPr marL="914400" indent="0" algn="r" rtl="1">
              <a:buNone/>
              <a:defRPr sz="1800" b="1"/>
            </a:lvl3pPr>
            <a:lvl4pPr marL="1371600" indent="0" algn="r" rtl="1">
              <a:buNone/>
              <a:defRPr sz="1600" b="1"/>
            </a:lvl4pPr>
            <a:lvl5pPr marL="1828800" indent="0" algn="r" rtl="1">
              <a:buNone/>
              <a:defRPr sz="1600" b="1"/>
            </a:lvl5pPr>
            <a:lvl6pPr marL="2286000" indent="0" algn="r" rtl="1">
              <a:buNone/>
              <a:defRPr sz="1600" b="1"/>
            </a:lvl6pPr>
            <a:lvl7pPr marL="2743200" indent="0" algn="r" rtl="1">
              <a:buNone/>
              <a:defRPr sz="1600" b="1"/>
            </a:lvl7pPr>
            <a:lvl8pPr marL="3200400" indent="0" algn="r" rtl="1">
              <a:buNone/>
              <a:defRPr sz="1600" b="1"/>
            </a:lvl8pPr>
            <a:lvl9pPr marL="3657600" indent="0" algn="r" rtl="1">
              <a:buNone/>
              <a:defRPr sz="1600" b="1"/>
            </a:lvl9pPr>
          </a:lstStyle>
          <a:p>
            <a:pPr lvl="0" rtl="1"/>
            <a:r>
              <a:rPr lang="ar-SA" noProof="0"/>
              <a:t>انقر لتحرير أنماط نص الشكل الرئيسي</a:t>
            </a:r>
          </a:p>
        </p:txBody>
      </p:sp>
      <p:sp>
        <p:nvSpPr>
          <p:cNvPr id="4" name="عنصر نائب للمحتوى 3"/>
          <p:cNvSpPr>
            <a:spLocks noGrp="1"/>
          </p:cNvSpPr>
          <p:nvPr>
            <p:ph sz="half" idx="2"/>
          </p:nvPr>
        </p:nvSpPr>
        <p:spPr>
          <a:xfrm flipH="1">
            <a:off x="6166104" y="2481943"/>
            <a:ext cx="4498848" cy="3690257"/>
          </a:xfrm>
        </p:spPr>
        <p:txBody>
          <a:bodyPr rtlCol="1">
            <a:normAutofit/>
          </a:bodyPr>
          <a:lstStyle>
            <a:lvl1pPr algn="r" rtl="1">
              <a:defRPr sz="2000"/>
            </a:lvl1pPr>
            <a:lvl2pPr algn="r" rtl="1">
              <a:defRPr sz="1800"/>
            </a:lvl2pPr>
            <a:lvl3pPr algn="r" rtl="1">
              <a:defRPr sz="1600"/>
            </a:lvl3pPr>
            <a:lvl4pPr algn="r" rtl="1">
              <a:defRPr sz="1400"/>
            </a:lvl4pPr>
            <a:lvl5pPr algn="r" rtl="1">
              <a:defRPr sz="1400"/>
            </a:lvl5pPr>
            <a:lvl6pPr algn="r" rtl="1">
              <a:defRPr sz="1400"/>
            </a:lvl6pPr>
            <a:lvl7pPr algn="r" rtl="1">
              <a:defRPr sz="1400"/>
            </a:lvl7pPr>
            <a:lvl8pPr algn="r" rtl="1">
              <a:defRPr sz="1400"/>
            </a:lvl8pPr>
            <a:lvl9pPr algn="r" rtl="1">
              <a:defRPr sz="1400"/>
            </a:lvl9pPr>
          </a:lstStyle>
          <a:p>
            <a:pPr lvl="0" rtl="1"/>
            <a:r>
              <a:rPr lang="ar-SA" noProof="0"/>
              <a:t>انقر لتحرير أنماط نص الشكل الرئيسي</a:t>
            </a:r>
          </a:p>
          <a:p>
            <a:pPr lvl="1" rtl="1"/>
            <a:r>
              <a:rPr lang="ar-SA" noProof="0"/>
              <a:t>المستوى الثاني</a:t>
            </a:r>
          </a:p>
          <a:p>
            <a:pPr lvl="2" rtl="1"/>
            <a:r>
              <a:rPr lang="ar-SA" noProof="0"/>
              <a:t>المستوى الثالث</a:t>
            </a:r>
          </a:p>
          <a:p>
            <a:pPr lvl="3" rtl="1"/>
            <a:r>
              <a:rPr lang="ar-SA" noProof="0"/>
              <a:t>المستوى الرابع</a:t>
            </a:r>
          </a:p>
          <a:p>
            <a:pPr lvl="4" rtl="1"/>
            <a:r>
              <a:rPr lang="ar-SA" noProof="0"/>
              <a:t>المستوى الخامس</a:t>
            </a:r>
            <a:endParaRPr lang="ar-SA" noProof="0" dirty="0"/>
          </a:p>
        </p:txBody>
      </p:sp>
      <p:sp>
        <p:nvSpPr>
          <p:cNvPr id="5" name="عنصر نائب للنص 4"/>
          <p:cNvSpPr>
            <a:spLocks noGrp="1"/>
          </p:cNvSpPr>
          <p:nvPr>
            <p:ph type="body" sz="quarter" idx="3"/>
          </p:nvPr>
        </p:nvSpPr>
        <p:spPr>
          <a:xfrm flipH="1">
            <a:off x="1520952" y="1733162"/>
            <a:ext cx="4498848" cy="685800"/>
          </a:xfrm>
        </p:spPr>
        <p:txBody>
          <a:bodyPr rtlCol="1" anchor="b">
            <a:normAutofit/>
          </a:bodyPr>
          <a:lstStyle>
            <a:lvl1pPr marL="0" indent="0" algn="r" rtl="1">
              <a:spcBef>
                <a:spcPts val="0"/>
              </a:spcBef>
              <a:buNone/>
              <a:defRPr sz="1800" b="1" cap="all" baseline="0">
                <a:latin typeface="+mj-lt"/>
              </a:defRPr>
            </a:lvl1pPr>
            <a:lvl2pPr marL="457200" indent="0" algn="r" rtl="1">
              <a:buNone/>
              <a:defRPr sz="2000" b="1"/>
            </a:lvl2pPr>
            <a:lvl3pPr marL="914400" indent="0" algn="r" rtl="1">
              <a:buNone/>
              <a:defRPr sz="1800" b="1"/>
            </a:lvl3pPr>
            <a:lvl4pPr marL="1371600" indent="0" algn="r" rtl="1">
              <a:buNone/>
              <a:defRPr sz="1600" b="1"/>
            </a:lvl4pPr>
            <a:lvl5pPr marL="1828800" indent="0" algn="r" rtl="1">
              <a:buNone/>
              <a:defRPr sz="1600" b="1"/>
            </a:lvl5pPr>
            <a:lvl6pPr marL="2286000" indent="0" algn="r" rtl="1">
              <a:buNone/>
              <a:defRPr sz="1600" b="1"/>
            </a:lvl6pPr>
            <a:lvl7pPr marL="2743200" indent="0" algn="r" rtl="1">
              <a:buNone/>
              <a:defRPr sz="1600" b="1"/>
            </a:lvl7pPr>
            <a:lvl8pPr marL="3200400" indent="0" algn="r" rtl="1">
              <a:buNone/>
              <a:defRPr sz="1600" b="1"/>
            </a:lvl8pPr>
            <a:lvl9pPr marL="3657600" indent="0" algn="r" rtl="1">
              <a:buNone/>
              <a:defRPr sz="1600" b="1"/>
            </a:lvl9pPr>
          </a:lstStyle>
          <a:p>
            <a:pPr lvl="0" rtl="1"/>
            <a:r>
              <a:rPr lang="ar-SA" noProof="0"/>
              <a:t>انقر لتحرير أنماط نص الشكل الرئيسي</a:t>
            </a:r>
          </a:p>
        </p:txBody>
      </p:sp>
      <p:sp>
        <p:nvSpPr>
          <p:cNvPr id="6" name="عنصر نائب للمحتوى 5"/>
          <p:cNvSpPr>
            <a:spLocks noGrp="1"/>
          </p:cNvSpPr>
          <p:nvPr>
            <p:ph sz="quarter" idx="4"/>
          </p:nvPr>
        </p:nvSpPr>
        <p:spPr>
          <a:xfrm flipH="1">
            <a:off x="1520952" y="2481943"/>
            <a:ext cx="4498848" cy="3690257"/>
          </a:xfrm>
        </p:spPr>
        <p:txBody>
          <a:bodyPr rtlCol="1">
            <a:normAutofit/>
          </a:bodyPr>
          <a:lstStyle>
            <a:lvl1pPr algn="r" rtl="1">
              <a:defRPr sz="2000"/>
            </a:lvl1pPr>
            <a:lvl2pPr algn="r" rtl="1">
              <a:defRPr sz="1800"/>
            </a:lvl2pPr>
            <a:lvl3pPr algn="r" rtl="1">
              <a:defRPr sz="1600"/>
            </a:lvl3pPr>
            <a:lvl4pPr algn="r" rtl="1">
              <a:defRPr sz="1400"/>
            </a:lvl4pPr>
            <a:lvl5pPr algn="r" rtl="1">
              <a:defRPr sz="1400"/>
            </a:lvl5pPr>
            <a:lvl6pPr algn="r" rtl="1">
              <a:defRPr sz="1400"/>
            </a:lvl6pPr>
            <a:lvl7pPr algn="r" rtl="1">
              <a:defRPr sz="1400"/>
            </a:lvl7pPr>
            <a:lvl8pPr algn="r" rtl="1">
              <a:defRPr sz="1400"/>
            </a:lvl8pPr>
            <a:lvl9pPr algn="r" rtl="1">
              <a:defRPr sz="1400"/>
            </a:lvl9pPr>
          </a:lstStyle>
          <a:p>
            <a:pPr lvl="0" rtl="1"/>
            <a:r>
              <a:rPr lang="ar-SA" noProof="0"/>
              <a:t>انقر لتحرير أنماط نص الشكل الرئيسي</a:t>
            </a:r>
          </a:p>
          <a:p>
            <a:pPr lvl="1" rtl="1"/>
            <a:r>
              <a:rPr lang="ar-SA" noProof="0"/>
              <a:t>المستوى الثاني</a:t>
            </a:r>
          </a:p>
          <a:p>
            <a:pPr lvl="2" rtl="1"/>
            <a:r>
              <a:rPr lang="ar-SA" noProof="0"/>
              <a:t>المستوى الثالث</a:t>
            </a:r>
          </a:p>
          <a:p>
            <a:pPr lvl="3" rtl="1"/>
            <a:r>
              <a:rPr lang="ar-SA" noProof="0"/>
              <a:t>المستوى الرابع</a:t>
            </a:r>
          </a:p>
          <a:p>
            <a:pPr lvl="4" rtl="1"/>
            <a:r>
              <a:rPr lang="ar-SA" noProof="0"/>
              <a:t>المستوى الخامس</a:t>
            </a:r>
            <a:endParaRPr lang="ar-SA" noProof="0" dirty="0"/>
          </a:p>
        </p:txBody>
      </p:sp>
      <p:sp>
        <p:nvSpPr>
          <p:cNvPr id="8" name="عنصر نائب للتذييل 7"/>
          <p:cNvSpPr>
            <a:spLocks noGrp="1"/>
          </p:cNvSpPr>
          <p:nvPr>
            <p:ph type="ftr" sz="quarter" idx="11"/>
          </p:nvPr>
        </p:nvSpPr>
        <p:spPr>
          <a:xfrm flipH="1">
            <a:off x="4176620" y="6601556"/>
            <a:ext cx="6491381" cy="228600"/>
          </a:xfrm>
        </p:spPr>
        <p:txBody>
          <a:bodyPr rtlCol="1"/>
          <a:lstStyle>
            <a:lvl1pPr algn="r" rtl="1">
              <a:defRPr/>
            </a:lvl1pPr>
          </a:lstStyle>
          <a:p>
            <a:pPr rtl="1"/>
            <a:r>
              <a:rPr lang="ar-SA" noProof="0" dirty="0"/>
              <a:t>إضافة تذييل</a:t>
            </a:r>
          </a:p>
        </p:txBody>
      </p:sp>
      <p:sp>
        <p:nvSpPr>
          <p:cNvPr id="7" name="عنصر نائب للتاريخ 6"/>
          <p:cNvSpPr>
            <a:spLocks noGrp="1"/>
          </p:cNvSpPr>
          <p:nvPr>
            <p:ph type="dt" sz="half" idx="10"/>
          </p:nvPr>
        </p:nvSpPr>
        <p:spPr>
          <a:xfrm flipH="1">
            <a:off x="2470028" y="6601556"/>
            <a:ext cx="1534064" cy="228600"/>
          </a:xfrm>
        </p:spPr>
        <p:txBody>
          <a:bodyPr rtlCol="1"/>
          <a:lstStyle>
            <a:lvl1pPr algn="l" rtl="1">
              <a:defRPr/>
            </a:lvl1pPr>
          </a:lstStyle>
          <a:p>
            <a:fld id="{86FC2DC1-A7E0-409C-A1B2-4DF7932AFE41}" type="datetime1">
              <a:rPr lang="ar-SA" smtClean="0"/>
              <a:pPr/>
              <a:t>11/01/43</a:t>
            </a:fld>
            <a:endParaRPr lang="ar-SA" dirty="0"/>
          </a:p>
        </p:txBody>
      </p:sp>
      <p:sp>
        <p:nvSpPr>
          <p:cNvPr id="9" name="عنصر نائب لرقم الشريحة 8"/>
          <p:cNvSpPr>
            <a:spLocks noGrp="1"/>
          </p:cNvSpPr>
          <p:nvPr>
            <p:ph type="sldNum" sz="quarter" idx="12"/>
          </p:nvPr>
        </p:nvSpPr>
        <p:spPr>
          <a:xfrm flipH="1">
            <a:off x="1523999" y="6601556"/>
            <a:ext cx="773502" cy="228600"/>
          </a:xfrm>
        </p:spPr>
        <p:txBody>
          <a:bodyPr rtlCol="1"/>
          <a:lstStyle>
            <a:lvl1pPr algn="l" rtl="1">
              <a:defRPr/>
            </a:lvl1pPr>
          </a:lstStyle>
          <a:p>
            <a:fld id="{E31375A4-56A4-47D6-9801-1991572033F7}" type="slidenum">
              <a:rPr lang="ar-SA" smtClean="0"/>
              <a:pPr/>
              <a:t>‹#›</a:t>
            </a:fld>
            <a:endParaRPr lang="ar-SA" dirty="0"/>
          </a:p>
        </p:txBody>
      </p:sp>
    </p:spTree>
    <p:extLst>
      <p:ext uri="{BB962C8B-B14F-4D97-AF65-F5344CB8AC3E}">
        <p14:creationId xmlns:p14="http://schemas.microsoft.com/office/powerpoint/2010/main" val="3397906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العنوان فقط">
    <p:spTree>
      <p:nvGrpSpPr>
        <p:cNvPr id="1" name=""/>
        <p:cNvGrpSpPr/>
        <p:nvPr/>
      </p:nvGrpSpPr>
      <p:grpSpPr>
        <a:xfrm>
          <a:off x="0" y="0"/>
          <a:ext cx="0" cy="0"/>
          <a:chOff x="0" y="0"/>
          <a:chExt cx="0" cy="0"/>
        </a:xfrm>
      </p:grpSpPr>
      <p:sp>
        <p:nvSpPr>
          <p:cNvPr id="2" name="العنوان 1"/>
          <p:cNvSpPr>
            <a:spLocks noGrp="1"/>
          </p:cNvSpPr>
          <p:nvPr>
            <p:ph type="title"/>
          </p:nvPr>
        </p:nvSpPr>
        <p:spPr>
          <a:xfrm flipH="1">
            <a:off x="1524000" y="457200"/>
            <a:ext cx="9144000" cy="1143000"/>
          </a:xfrm>
        </p:spPr>
        <p:txBody>
          <a:bodyPr rtlCol="1"/>
          <a:lstStyle>
            <a:lvl1pPr algn="r" rtl="1">
              <a:defRPr/>
            </a:lvl1pPr>
          </a:lstStyle>
          <a:p>
            <a:pPr rtl="1"/>
            <a:r>
              <a:rPr lang="ar-SA" noProof="0"/>
              <a:t>انقر لتحرير نمط عنوان الشكل الرئيسي</a:t>
            </a:r>
            <a:endParaRPr lang="ar-SA" noProof="0" dirty="0"/>
          </a:p>
        </p:txBody>
      </p:sp>
      <p:sp>
        <p:nvSpPr>
          <p:cNvPr id="4" name="عنصر نائب للتذييل 3"/>
          <p:cNvSpPr>
            <a:spLocks noGrp="1"/>
          </p:cNvSpPr>
          <p:nvPr>
            <p:ph type="ftr" sz="quarter" idx="11"/>
          </p:nvPr>
        </p:nvSpPr>
        <p:spPr>
          <a:xfrm flipH="1">
            <a:off x="4176620" y="6601556"/>
            <a:ext cx="6491381" cy="228600"/>
          </a:xfrm>
        </p:spPr>
        <p:txBody>
          <a:bodyPr rtlCol="1"/>
          <a:lstStyle>
            <a:lvl1pPr algn="r" rtl="1">
              <a:defRPr/>
            </a:lvl1pPr>
          </a:lstStyle>
          <a:p>
            <a:pPr rtl="1"/>
            <a:r>
              <a:rPr lang="ar-SA" noProof="0" dirty="0"/>
              <a:t>إضافة تذييل</a:t>
            </a:r>
          </a:p>
        </p:txBody>
      </p:sp>
      <p:sp>
        <p:nvSpPr>
          <p:cNvPr id="3" name="عنصر نائب للتاريخ 2"/>
          <p:cNvSpPr>
            <a:spLocks noGrp="1"/>
          </p:cNvSpPr>
          <p:nvPr>
            <p:ph type="dt" sz="half" idx="10"/>
          </p:nvPr>
        </p:nvSpPr>
        <p:spPr>
          <a:xfrm flipH="1">
            <a:off x="2470028" y="6601556"/>
            <a:ext cx="1534064" cy="228600"/>
          </a:xfrm>
        </p:spPr>
        <p:txBody>
          <a:bodyPr rtlCol="1"/>
          <a:lstStyle>
            <a:lvl1pPr algn="l" rtl="1">
              <a:defRPr/>
            </a:lvl1pPr>
          </a:lstStyle>
          <a:p>
            <a:fld id="{C69D8854-61C5-4AD4-AD3B-3EBE52E283F4}" type="datetime1">
              <a:rPr lang="ar-SA" smtClean="0"/>
              <a:pPr/>
              <a:t>11/01/43</a:t>
            </a:fld>
            <a:endParaRPr lang="ar-SA" dirty="0"/>
          </a:p>
        </p:txBody>
      </p:sp>
      <p:sp>
        <p:nvSpPr>
          <p:cNvPr id="5" name="عنصر نائب لرقم الشريحة 4"/>
          <p:cNvSpPr>
            <a:spLocks noGrp="1"/>
          </p:cNvSpPr>
          <p:nvPr>
            <p:ph type="sldNum" sz="quarter" idx="12"/>
          </p:nvPr>
        </p:nvSpPr>
        <p:spPr>
          <a:xfrm flipH="1">
            <a:off x="1523999" y="6601556"/>
            <a:ext cx="773502" cy="228600"/>
          </a:xfrm>
        </p:spPr>
        <p:txBody>
          <a:bodyPr rtlCol="1"/>
          <a:lstStyle>
            <a:lvl1pPr algn="l" rtl="1">
              <a:defRPr/>
            </a:lvl1pPr>
          </a:lstStyle>
          <a:p>
            <a:fld id="{E31375A4-56A4-47D6-9801-1991572033F7}" type="slidenum">
              <a:rPr lang="ar-SA" smtClean="0"/>
              <a:pPr/>
              <a:t>‹#›</a:t>
            </a:fld>
            <a:endParaRPr lang="ar-SA" dirty="0"/>
          </a:p>
        </p:txBody>
      </p:sp>
    </p:spTree>
    <p:extLst>
      <p:ext uri="{BB962C8B-B14F-4D97-AF65-F5344CB8AC3E}">
        <p14:creationId xmlns:p14="http://schemas.microsoft.com/office/powerpoint/2010/main" val="323897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Tree>
    <p:extLst>
      <p:ext uri="{BB962C8B-B14F-4D97-AF65-F5344CB8AC3E}">
        <p14:creationId xmlns:p14="http://schemas.microsoft.com/office/powerpoint/2010/main" val="214681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محتوى مع تسمية توضيحية">
    <p:spTree>
      <p:nvGrpSpPr>
        <p:cNvPr id="1" name=""/>
        <p:cNvGrpSpPr/>
        <p:nvPr/>
      </p:nvGrpSpPr>
      <p:grpSpPr>
        <a:xfrm>
          <a:off x="0" y="0"/>
          <a:ext cx="0" cy="0"/>
          <a:chOff x="0" y="0"/>
          <a:chExt cx="0" cy="0"/>
        </a:xfrm>
      </p:grpSpPr>
      <p:sp>
        <p:nvSpPr>
          <p:cNvPr id="2" name="العنوان 1"/>
          <p:cNvSpPr>
            <a:spLocks noGrp="1"/>
          </p:cNvSpPr>
          <p:nvPr>
            <p:ph type="title"/>
          </p:nvPr>
        </p:nvSpPr>
        <p:spPr>
          <a:xfrm flipH="1">
            <a:off x="533400" y="1672934"/>
            <a:ext cx="3506788" cy="2880360"/>
          </a:xfrm>
        </p:spPr>
        <p:txBody>
          <a:bodyPr rtlCol="1" anchor="b">
            <a:normAutofit/>
          </a:bodyPr>
          <a:lstStyle>
            <a:lvl1pPr algn="r" rtl="1">
              <a:defRPr sz="3000"/>
            </a:lvl1pPr>
          </a:lstStyle>
          <a:p>
            <a:pPr rtl="1"/>
            <a:r>
              <a:rPr lang="ar-SA" noProof="0"/>
              <a:t>انقر لتحرير نمط عنوان الشكل الرئيسي</a:t>
            </a:r>
            <a:endParaRPr lang="ar-SA" noProof="0" dirty="0"/>
          </a:p>
        </p:txBody>
      </p:sp>
      <p:sp>
        <p:nvSpPr>
          <p:cNvPr id="3" name="عنصر نائب للمحتوى 2"/>
          <p:cNvSpPr>
            <a:spLocks noGrp="1"/>
          </p:cNvSpPr>
          <p:nvPr>
            <p:ph idx="1"/>
          </p:nvPr>
        </p:nvSpPr>
        <p:spPr>
          <a:xfrm flipH="1">
            <a:off x="4419537" y="457200"/>
            <a:ext cx="7242111" cy="5715000"/>
          </a:xfrm>
        </p:spPr>
        <p:txBody>
          <a:bodyPr rtlCol="1">
            <a:normAutofit/>
          </a:bodyPr>
          <a:lstStyle>
            <a:lvl1pPr algn="r" rtl="1">
              <a:defRPr sz="2000"/>
            </a:lvl1pPr>
            <a:lvl2pPr algn="r" rtl="1">
              <a:defRPr sz="1800"/>
            </a:lvl2pPr>
            <a:lvl3pPr algn="r" rtl="1">
              <a:defRPr sz="1600"/>
            </a:lvl3pPr>
            <a:lvl4pPr algn="r" rtl="1">
              <a:defRPr sz="1400"/>
            </a:lvl4pPr>
            <a:lvl5pPr algn="r" rtl="1">
              <a:defRPr sz="1400"/>
            </a:lvl5pPr>
            <a:lvl6pPr algn="r" rtl="1">
              <a:defRPr sz="1400"/>
            </a:lvl6pPr>
            <a:lvl7pPr algn="r" rtl="1">
              <a:defRPr sz="1400"/>
            </a:lvl7pPr>
            <a:lvl8pPr algn="r" rtl="1">
              <a:defRPr sz="1400"/>
            </a:lvl8pPr>
            <a:lvl9pPr algn="r" rtl="1">
              <a:defRPr sz="1400"/>
            </a:lvl9pPr>
          </a:lstStyle>
          <a:p>
            <a:pPr lvl="0" rtl="1"/>
            <a:r>
              <a:rPr lang="ar-SA" noProof="0"/>
              <a:t>انقر لتحرير أنماط نص الشكل الرئيسي</a:t>
            </a:r>
          </a:p>
          <a:p>
            <a:pPr lvl="1" rtl="1"/>
            <a:r>
              <a:rPr lang="ar-SA" noProof="0"/>
              <a:t>المستوى الثاني</a:t>
            </a:r>
          </a:p>
          <a:p>
            <a:pPr lvl="2" rtl="1"/>
            <a:r>
              <a:rPr lang="ar-SA" noProof="0"/>
              <a:t>المستوى الثالث</a:t>
            </a:r>
          </a:p>
          <a:p>
            <a:pPr lvl="3" rtl="1"/>
            <a:r>
              <a:rPr lang="ar-SA" noProof="0"/>
              <a:t>المستوى الرابع</a:t>
            </a:r>
          </a:p>
          <a:p>
            <a:pPr lvl="4" rtl="1"/>
            <a:r>
              <a:rPr lang="ar-SA" noProof="0"/>
              <a:t>المستوى الخامس</a:t>
            </a:r>
            <a:endParaRPr lang="ar-SA" noProof="0" dirty="0"/>
          </a:p>
        </p:txBody>
      </p:sp>
      <p:sp>
        <p:nvSpPr>
          <p:cNvPr id="4" name="عنصر نائب للنص 3"/>
          <p:cNvSpPr>
            <a:spLocks noGrp="1"/>
          </p:cNvSpPr>
          <p:nvPr>
            <p:ph type="body" sz="half" idx="2"/>
          </p:nvPr>
        </p:nvSpPr>
        <p:spPr>
          <a:xfrm flipH="1">
            <a:off x="525624" y="4590288"/>
            <a:ext cx="3514564" cy="1581912"/>
          </a:xfrm>
        </p:spPr>
        <p:txBody>
          <a:bodyPr rtlCol="1"/>
          <a:lstStyle>
            <a:lvl1pPr marL="0" indent="0" algn="r" rtl="1">
              <a:spcBef>
                <a:spcPts val="800"/>
              </a:spcBef>
              <a:buNone/>
              <a:defRPr sz="1600"/>
            </a:lvl1pPr>
            <a:lvl2pPr marL="457200" indent="0" algn="r" rtl="1">
              <a:buNone/>
              <a:defRPr sz="1400"/>
            </a:lvl2pPr>
            <a:lvl3pPr marL="914400" indent="0" algn="r" rtl="1">
              <a:buNone/>
              <a:defRPr sz="1200"/>
            </a:lvl3pPr>
            <a:lvl4pPr marL="1371600" indent="0" algn="r" rtl="1">
              <a:buNone/>
              <a:defRPr sz="1000"/>
            </a:lvl4pPr>
            <a:lvl5pPr marL="1828800" indent="0" algn="r" rtl="1">
              <a:buNone/>
              <a:defRPr sz="1000"/>
            </a:lvl5pPr>
            <a:lvl6pPr marL="2286000" indent="0" algn="r" rtl="1">
              <a:buNone/>
              <a:defRPr sz="1000"/>
            </a:lvl6pPr>
            <a:lvl7pPr marL="2743200" indent="0" algn="r" rtl="1">
              <a:buNone/>
              <a:defRPr sz="1000"/>
            </a:lvl7pPr>
            <a:lvl8pPr marL="3200400" indent="0" algn="r" rtl="1">
              <a:buNone/>
              <a:defRPr sz="1000"/>
            </a:lvl8pPr>
            <a:lvl9pPr marL="3657600" indent="0" algn="r" rtl="1">
              <a:buNone/>
              <a:defRPr sz="1000"/>
            </a:lvl9pPr>
          </a:lstStyle>
          <a:p>
            <a:pPr lvl="0" rtl="1"/>
            <a:r>
              <a:rPr lang="ar-SA" noProof="0"/>
              <a:t>انقر لتحرير أنماط نص الشكل الرئيسي</a:t>
            </a:r>
          </a:p>
        </p:txBody>
      </p:sp>
      <p:sp>
        <p:nvSpPr>
          <p:cNvPr id="6" name="عنصر نائب للتذييل 5"/>
          <p:cNvSpPr>
            <a:spLocks noGrp="1"/>
          </p:cNvSpPr>
          <p:nvPr>
            <p:ph type="ftr" sz="quarter" idx="11"/>
          </p:nvPr>
        </p:nvSpPr>
        <p:spPr>
          <a:xfrm flipH="1">
            <a:off x="4176620" y="6601556"/>
            <a:ext cx="6491381" cy="228600"/>
          </a:xfrm>
        </p:spPr>
        <p:txBody>
          <a:bodyPr rtlCol="1"/>
          <a:lstStyle>
            <a:lvl1pPr algn="r" rtl="1">
              <a:defRPr/>
            </a:lvl1pPr>
          </a:lstStyle>
          <a:p>
            <a:pPr rtl="1"/>
            <a:r>
              <a:rPr lang="ar-SA" noProof="0" dirty="0"/>
              <a:t>إضافة تذييل</a:t>
            </a:r>
          </a:p>
        </p:txBody>
      </p:sp>
      <p:sp>
        <p:nvSpPr>
          <p:cNvPr id="5" name="عنصر نائب للتاريخ 4"/>
          <p:cNvSpPr>
            <a:spLocks noGrp="1"/>
          </p:cNvSpPr>
          <p:nvPr>
            <p:ph type="dt" sz="half" idx="10"/>
          </p:nvPr>
        </p:nvSpPr>
        <p:spPr>
          <a:xfrm flipH="1">
            <a:off x="2470028" y="6601556"/>
            <a:ext cx="1534064" cy="228600"/>
          </a:xfrm>
        </p:spPr>
        <p:txBody>
          <a:bodyPr rtlCol="1"/>
          <a:lstStyle>
            <a:lvl1pPr algn="l" rtl="1">
              <a:defRPr/>
            </a:lvl1pPr>
          </a:lstStyle>
          <a:p>
            <a:fld id="{9306B188-B98F-4166-AF7F-49AA00CB58C2}" type="datetime1">
              <a:rPr lang="ar-SA" smtClean="0"/>
              <a:pPr/>
              <a:t>11/01/43</a:t>
            </a:fld>
            <a:endParaRPr lang="ar-SA" dirty="0"/>
          </a:p>
        </p:txBody>
      </p:sp>
      <p:sp>
        <p:nvSpPr>
          <p:cNvPr id="7" name="عنصر نائب لرقم الشريحة 6"/>
          <p:cNvSpPr>
            <a:spLocks noGrp="1"/>
          </p:cNvSpPr>
          <p:nvPr>
            <p:ph type="sldNum" sz="quarter" idx="12"/>
          </p:nvPr>
        </p:nvSpPr>
        <p:spPr>
          <a:xfrm flipH="1">
            <a:off x="1523999" y="6601556"/>
            <a:ext cx="773502" cy="228600"/>
          </a:xfrm>
        </p:spPr>
        <p:txBody>
          <a:bodyPr rtlCol="1"/>
          <a:lstStyle>
            <a:lvl1pPr algn="l" rtl="1">
              <a:defRPr/>
            </a:lvl1pPr>
          </a:lstStyle>
          <a:p>
            <a:fld id="{E31375A4-56A4-47D6-9801-1991572033F7}" type="slidenum">
              <a:rPr lang="ar-SA" smtClean="0"/>
              <a:pPr/>
              <a:t>‹#›</a:t>
            </a:fld>
            <a:endParaRPr lang="ar-SA" dirty="0"/>
          </a:p>
        </p:txBody>
      </p:sp>
    </p:spTree>
    <p:extLst>
      <p:ext uri="{BB962C8B-B14F-4D97-AF65-F5344CB8AC3E}">
        <p14:creationId xmlns:p14="http://schemas.microsoft.com/office/powerpoint/2010/main" val="166737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flipH="1">
            <a:off x="1524000" y="457200"/>
            <a:ext cx="9144000" cy="1143000"/>
          </a:xfrm>
          <a:prstGeom prst="rect">
            <a:avLst/>
          </a:prstGeom>
        </p:spPr>
        <p:txBody>
          <a:bodyPr vert="horz" lIns="91440" tIns="45720" rIns="91440" bIns="45720" rtlCol="1" anchor="b">
            <a:normAutofit/>
          </a:bodyPr>
          <a:lstStyle/>
          <a:p>
            <a:pPr rtl="1"/>
            <a:r>
              <a:rPr lang="ar-SA" noProof="0" dirty="0"/>
              <a:t>انقر لتحرير نمط العنوان الرئيسي</a:t>
            </a:r>
          </a:p>
        </p:txBody>
      </p:sp>
      <p:sp>
        <p:nvSpPr>
          <p:cNvPr id="3" name="عنصر نائب للنص 2"/>
          <p:cNvSpPr>
            <a:spLocks noGrp="1"/>
          </p:cNvSpPr>
          <p:nvPr>
            <p:ph type="body" idx="1"/>
          </p:nvPr>
        </p:nvSpPr>
        <p:spPr>
          <a:xfrm flipH="1">
            <a:off x="1524000" y="1714500"/>
            <a:ext cx="9144000" cy="4457700"/>
          </a:xfrm>
          <a:prstGeom prst="rect">
            <a:avLst/>
          </a:prstGeom>
        </p:spPr>
        <p:txBody>
          <a:bodyPr vert="horz" lIns="91440" tIns="45720" rIns="91440" bIns="45720" rtlCol="1">
            <a:normAutofit/>
          </a:bodyPr>
          <a:lstStyle/>
          <a:p>
            <a:pPr lvl="0" rtl="1"/>
            <a:r>
              <a:rPr lang="ar-SA" noProof="0" dirty="0"/>
              <a:t>تحرير أنماط النص الرئيسي</a:t>
            </a:r>
          </a:p>
          <a:p>
            <a:pPr lvl="1" rtl="1"/>
            <a:r>
              <a:rPr lang="ar-SA" noProof="0" dirty="0"/>
              <a:t>المستوى الثاني</a:t>
            </a:r>
          </a:p>
          <a:p>
            <a:pPr lvl="2" rtl="1"/>
            <a:r>
              <a:rPr lang="ar-SA" noProof="0" dirty="0"/>
              <a:t>المستوى الثالث</a:t>
            </a:r>
          </a:p>
          <a:p>
            <a:pPr lvl="3" rtl="1"/>
            <a:r>
              <a:rPr lang="ar-SA" noProof="0" dirty="0"/>
              <a:t>المستوى الرابع</a:t>
            </a:r>
          </a:p>
          <a:p>
            <a:pPr lvl="4" rtl="1"/>
            <a:r>
              <a:rPr lang="ar-SA" noProof="0" dirty="0"/>
              <a:t>المستوى الخامس</a:t>
            </a:r>
          </a:p>
        </p:txBody>
      </p:sp>
      <p:sp>
        <p:nvSpPr>
          <p:cNvPr id="7" name="مستطيل 6"/>
          <p:cNvSpPr/>
          <p:nvPr userDrawn="1"/>
        </p:nvSpPr>
        <p:spPr>
          <a:xfrm flipH="1">
            <a:off x="0" y="6583680"/>
            <a:ext cx="12192000" cy="27432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noProof="0" dirty="0">
              <a:latin typeface="Tahoma" panose="020B0604030504040204" pitchFamily="34" charset="0"/>
              <a:ea typeface="Tahoma" panose="020B0604030504040204" pitchFamily="34" charset="0"/>
              <a:cs typeface="Tahoma" panose="020B0604030504040204" pitchFamily="34" charset="0"/>
            </a:endParaRPr>
          </a:p>
        </p:txBody>
      </p:sp>
      <p:sp>
        <p:nvSpPr>
          <p:cNvPr id="5" name="عنصر نائب للتذييل 4"/>
          <p:cNvSpPr>
            <a:spLocks noGrp="1"/>
          </p:cNvSpPr>
          <p:nvPr>
            <p:ph type="ftr" sz="quarter" idx="3"/>
          </p:nvPr>
        </p:nvSpPr>
        <p:spPr>
          <a:xfrm flipH="1">
            <a:off x="4176620" y="6601556"/>
            <a:ext cx="6491381" cy="228600"/>
          </a:xfrm>
          <a:prstGeom prst="rect">
            <a:avLst/>
          </a:prstGeom>
        </p:spPr>
        <p:txBody>
          <a:bodyPr vert="horz" lIns="91440" tIns="45720" rIns="91440" bIns="45720" rtlCol="1" anchor="ctr"/>
          <a:lstStyle>
            <a:lvl1pPr algn="r" rtl="1">
              <a:defRPr sz="1100">
                <a:solidFill>
                  <a:schemeClr val="bg1"/>
                </a:solidFill>
                <a:latin typeface="Tahoma" panose="020B0604030504040204" pitchFamily="34" charset="0"/>
                <a:ea typeface="Tahoma" panose="020B0604030504040204" pitchFamily="34" charset="0"/>
                <a:cs typeface="+mn-cs"/>
              </a:defRPr>
            </a:lvl1pPr>
          </a:lstStyle>
          <a:p>
            <a:r>
              <a:rPr lang="ar-SA"/>
              <a:t>إضافة تذييل</a:t>
            </a:r>
            <a:endParaRPr lang="ar-SA" dirty="0"/>
          </a:p>
        </p:txBody>
      </p:sp>
      <p:sp>
        <p:nvSpPr>
          <p:cNvPr id="4" name="عنصر نائب للتاريخ 3"/>
          <p:cNvSpPr>
            <a:spLocks noGrp="1"/>
          </p:cNvSpPr>
          <p:nvPr>
            <p:ph type="dt" sz="half" idx="2"/>
          </p:nvPr>
        </p:nvSpPr>
        <p:spPr>
          <a:xfrm flipH="1">
            <a:off x="2470028" y="6601556"/>
            <a:ext cx="1534064" cy="228600"/>
          </a:xfrm>
          <a:prstGeom prst="rect">
            <a:avLst/>
          </a:prstGeom>
        </p:spPr>
        <p:txBody>
          <a:bodyPr vert="horz" lIns="91440" tIns="45720" rIns="91440" bIns="45720" rtlCol="1" anchor="ctr"/>
          <a:lstStyle>
            <a:lvl1pPr algn="l" rtl="1">
              <a:defRPr sz="1100">
                <a:solidFill>
                  <a:schemeClr val="bg1"/>
                </a:solidFill>
                <a:latin typeface="Tahoma" panose="020B0604030504040204" pitchFamily="34" charset="0"/>
                <a:ea typeface="Tahoma" panose="020B0604030504040204" pitchFamily="34" charset="0"/>
                <a:cs typeface="+mn-cs"/>
              </a:defRPr>
            </a:lvl1pPr>
          </a:lstStyle>
          <a:p>
            <a:fld id="{0932C295-BAC6-44C3-A78F-429DE7E3F1BA}" type="datetime1">
              <a:rPr lang="ar-SA" smtClean="0"/>
              <a:pPr/>
              <a:t>11/01/43</a:t>
            </a:fld>
            <a:endParaRPr lang="ar-SA" dirty="0"/>
          </a:p>
        </p:txBody>
      </p:sp>
      <p:sp>
        <p:nvSpPr>
          <p:cNvPr id="6" name="عنصر نائب لرقم الشريحة 5"/>
          <p:cNvSpPr>
            <a:spLocks noGrp="1"/>
          </p:cNvSpPr>
          <p:nvPr>
            <p:ph type="sldNum" sz="quarter" idx="4"/>
          </p:nvPr>
        </p:nvSpPr>
        <p:spPr>
          <a:xfrm flipH="1">
            <a:off x="1523999" y="6601556"/>
            <a:ext cx="773502" cy="228600"/>
          </a:xfrm>
          <a:prstGeom prst="rect">
            <a:avLst/>
          </a:prstGeom>
        </p:spPr>
        <p:txBody>
          <a:bodyPr vert="horz" lIns="91440" tIns="45720" rIns="91440" bIns="45720" rtlCol="1" anchor="ctr"/>
          <a:lstStyle>
            <a:lvl1pPr algn="l" rtl="1">
              <a:defRPr sz="1100">
                <a:solidFill>
                  <a:schemeClr val="bg1"/>
                </a:solidFill>
                <a:latin typeface="Tahoma" panose="020B0604030504040204" pitchFamily="34" charset="0"/>
                <a:ea typeface="Tahoma" panose="020B0604030504040204" pitchFamily="34" charset="0"/>
                <a:cs typeface="+mn-cs"/>
              </a:defRPr>
            </a:lvl1pPr>
          </a:lstStyle>
          <a:p>
            <a:fld id="{E31375A4-56A4-47D6-9801-1991572033F7}" type="slidenum">
              <a:rPr lang="ar-SA" smtClean="0"/>
              <a:pPr/>
              <a:t>‹#›</a:t>
            </a:fld>
            <a:endParaRPr lang="ar-SA" dirty="0"/>
          </a:p>
        </p:txBody>
      </p:sp>
    </p:spTree>
    <p:extLst>
      <p:ext uri="{BB962C8B-B14F-4D97-AF65-F5344CB8AC3E}">
        <p14:creationId xmlns:p14="http://schemas.microsoft.com/office/powerpoint/2010/main" val="194325986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r" defTabSz="914400" rtl="1" eaLnBrk="1" latinLnBrk="0" hangingPunct="1">
        <a:lnSpc>
          <a:spcPct val="90000"/>
        </a:lnSpc>
        <a:spcBef>
          <a:spcPct val="0"/>
        </a:spcBef>
        <a:buNone/>
        <a:defRPr sz="3400" kern="1200" cap="all" baseline="0">
          <a:solidFill>
            <a:schemeClr val="accent1">
              <a:lumMod val="75000"/>
            </a:schemeClr>
          </a:solidFill>
          <a:latin typeface="Tahoma" panose="020B0604030504040204" pitchFamily="34" charset="0"/>
          <a:ea typeface="Tahoma" panose="020B0604030504040204" pitchFamily="34" charset="0"/>
          <a:cs typeface="+mj-cs"/>
        </a:defRPr>
      </a:lvl1pPr>
    </p:titleStyle>
    <p:bodyStyle>
      <a:lvl1pPr marL="274320" indent="-228600" algn="r" defTabSz="914400" rtl="1" eaLnBrk="1" latinLnBrk="0" hangingPunct="1">
        <a:lnSpc>
          <a:spcPct val="90000"/>
        </a:lnSpc>
        <a:spcBef>
          <a:spcPts val="1800"/>
        </a:spcBef>
        <a:buClr>
          <a:schemeClr val="accent1">
            <a:lumMod val="50000"/>
          </a:schemeClr>
        </a:buClr>
        <a:buSzPct val="100000"/>
        <a:buFont typeface="Arial" pitchFamily="34" charset="0"/>
        <a:buChar char="▪"/>
        <a:defRPr sz="2000" kern="1200">
          <a:solidFill>
            <a:schemeClr val="tx1"/>
          </a:solidFill>
          <a:latin typeface="Tahoma" panose="020B0604030504040204" pitchFamily="34" charset="0"/>
          <a:ea typeface="Tahoma" panose="020B0604030504040204" pitchFamily="34" charset="0"/>
          <a:cs typeface="+mn-cs"/>
        </a:defRPr>
      </a:lvl1pPr>
      <a:lvl2pPr marL="594360" indent="-228600" algn="r" defTabSz="914400" rtl="1" eaLnBrk="1" latinLnBrk="0" hangingPunct="1">
        <a:lnSpc>
          <a:spcPct val="90000"/>
        </a:lnSpc>
        <a:spcBef>
          <a:spcPts val="800"/>
        </a:spcBef>
        <a:buClr>
          <a:schemeClr val="accent1">
            <a:lumMod val="50000"/>
          </a:schemeClr>
        </a:buClr>
        <a:buSzPct val="100000"/>
        <a:buFont typeface="Arial" pitchFamily="34" charset="0"/>
        <a:buChar char="▪"/>
        <a:defRPr sz="1800" kern="1200">
          <a:solidFill>
            <a:schemeClr val="tx1"/>
          </a:solidFill>
          <a:latin typeface="Tahoma" panose="020B0604030504040204" pitchFamily="34" charset="0"/>
          <a:ea typeface="Tahoma" panose="020B0604030504040204" pitchFamily="34" charset="0"/>
          <a:cs typeface="+mn-cs"/>
        </a:defRPr>
      </a:lvl2pPr>
      <a:lvl3pPr marL="914400" indent="-228600" algn="r" defTabSz="914400" rtl="1" eaLnBrk="1" latinLnBrk="0" hangingPunct="1">
        <a:lnSpc>
          <a:spcPct val="90000"/>
        </a:lnSpc>
        <a:spcBef>
          <a:spcPts val="800"/>
        </a:spcBef>
        <a:buClr>
          <a:schemeClr val="accent1">
            <a:lumMod val="50000"/>
          </a:schemeClr>
        </a:buClr>
        <a:buSzPct val="100000"/>
        <a:buFont typeface="Arial" pitchFamily="34" charset="0"/>
        <a:buChar char="▪"/>
        <a:defRPr sz="1600" kern="1200">
          <a:solidFill>
            <a:schemeClr val="tx1"/>
          </a:solidFill>
          <a:latin typeface="Tahoma" panose="020B0604030504040204" pitchFamily="34" charset="0"/>
          <a:ea typeface="Tahoma" panose="020B0604030504040204" pitchFamily="34" charset="0"/>
          <a:cs typeface="+mn-cs"/>
        </a:defRPr>
      </a:lvl3pPr>
      <a:lvl4pPr marL="1188720" indent="-182880" algn="r" defTabSz="914400" rtl="1" eaLnBrk="1" latinLnBrk="0" hangingPunct="1">
        <a:lnSpc>
          <a:spcPct val="90000"/>
        </a:lnSpc>
        <a:spcBef>
          <a:spcPts val="800"/>
        </a:spcBef>
        <a:buClr>
          <a:schemeClr val="accent1">
            <a:lumMod val="50000"/>
          </a:schemeClr>
        </a:buClr>
        <a:buSzPct val="100000"/>
        <a:buFont typeface="Arial" pitchFamily="34" charset="0"/>
        <a:buChar char="▪"/>
        <a:defRPr sz="1400" kern="1200">
          <a:solidFill>
            <a:schemeClr val="tx1"/>
          </a:solidFill>
          <a:latin typeface="Tahoma" panose="020B0604030504040204" pitchFamily="34" charset="0"/>
          <a:ea typeface="Tahoma" panose="020B0604030504040204" pitchFamily="34" charset="0"/>
          <a:cs typeface="+mn-cs"/>
        </a:defRPr>
      </a:lvl4pPr>
      <a:lvl5pPr marL="1463040" indent="-182880" algn="r" defTabSz="914400" rtl="1" eaLnBrk="1" latinLnBrk="0" hangingPunct="1">
        <a:lnSpc>
          <a:spcPct val="90000"/>
        </a:lnSpc>
        <a:spcBef>
          <a:spcPts val="800"/>
        </a:spcBef>
        <a:buClr>
          <a:schemeClr val="accent1">
            <a:lumMod val="50000"/>
          </a:schemeClr>
        </a:buClr>
        <a:buSzPct val="100000"/>
        <a:buFont typeface="Arial" pitchFamily="34" charset="0"/>
        <a:buChar char="▪"/>
        <a:defRPr sz="1400" kern="1200">
          <a:solidFill>
            <a:schemeClr val="tx1"/>
          </a:solidFill>
          <a:latin typeface="Tahoma" panose="020B0604030504040204" pitchFamily="34" charset="0"/>
          <a:ea typeface="Tahoma" panose="020B0604030504040204" pitchFamily="34" charset="0"/>
          <a:cs typeface="+mn-cs"/>
        </a:defRPr>
      </a:lvl5pPr>
      <a:lvl6pPr marL="1691640" indent="-182880" algn="r" defTabSz="914400" rtl="1" eaLnBrk="1" latinLnBrk="0" hangingPunct="1">
        <a:lnSpc>
          <a:spcPct val="90000"/>
        </a:lnSpc>
        <a:spcBef>
          <a:spcPts val="800"/>
        </a:spcBef>
        <a:buClr>
          <a:schemeClr val="accent1">
            <a:lumMod val="50000"/>
          </a:schemeClr>
        </a:buClr>
        <a:buSzPct val="100000"/>
        <a:buFont typeface="Arial" pitchFamily="34" charset="0"/>
        <a:buChar char="▪"/>
        <a:defRPr sz="1400" kern="1200">
          <a:solidFill>
            <a:schemeClr val="tx1"/>
          </a:solidFill>
          <a:latin typeface="+mn-lt"/>
          <a:ea typeface="+mn-ea"/>
          <a:cs typeface="+mn-cs"/>
        </a:defRPr>
      </a:lvl6pPr>
      <a:lvl7pPr marL="1920240" indent="-182880" algn="r" defTabSz="914400" rtl="1" eaLnBrk="1" latinLnBrk="0" hangingPunct="1">
        <a:lnSpc>
          <a:spcPct val="90000"/>
        </a:lnSpc>
        <a:spcBef>
          <a:spcPts val="800"/>
        </a:spcBef>
        <a:buClr>
          <a:schemeClr val="accent1">
            <a:lumMod val="50000"/>
          </a:schemeClr>
        </a:buClr>
        <a:buSzPct val="100000"/>
        <a:buFont typeface="Arial" pitchFamily="34" charset="0"/>
        <a:buChar char="▪"/>
        <a:defRPr sz="1400" kern="1200">
          <a:solidFill>
            <a:schemeClr val="tx1"/>
          </a:solidFill>
          <a:latin typeface="+mn-lt"/>
          <a:ea typeface="+mn-ea"/>
          <a:cs typeface="+mn-cs"/>
        </a:defRPr>
      </a:lvl7pPr>
      <a:lvl8pPr marL="2148840" indent="-182880" algn="r" defTabSz="914400" rtl="1" eaLnBrk="1" latinLnBrk="0" hangingPunct="1">
        <a:lnSpc>
          <a:spcPct val="90000"/>
        </a:lnSpc>
        <a:spcBef>
          <a:spcPts val="800"/>
        </a:spcBef>
        <a:buClr>
          <a:schemeClr val="accent1">
            <a:lumMod val="50000"/>
          </a:schemeClr>
        </a:buClr>
        <a:buSzPct val="100000"/>
        <a:buFont typeface="Arial" pitchFamily="34" charset="0"/>
        <a:buChar char="▪"/>
        <a:defRPr sz="1400" kern="1200">
          <a:solidFill>
            <a:schemeClr val="tx1"/>
          </a:solidFill>
          <a:latin typeface="+mn-lt"/>
          <a:ea typeface="+mn-ea"/>
          <a:cs typeface="+mn-cs"/>
        </a:defRPr>
      </a:lvl8pPr>
      <a:lvl9pPr marL="2377440" indent="-182880" algn="r" defTabSz="914400" rtl="1" eaLnBrk="1" latinLnBrk="0" hangingPunct="1">
        <a:lnSpc>
          <a:spcPct val="90000"/>
        </a:lnSpc>
        <a:spcBef>
          <a:spcPts val="800"/>
        </a:spcBef>
        <a:buClr>
          <a:schemeClr val="accent1">
            <a:lumMod val="50000"/>
          </a:schemeClr>
        </a:buClr>
        <a:buSzPct val="100000"/>
        <a:buFont typeface="Arial"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userDrawn="1">
          <p15:clr>
            <a:srgbClr val="F26B43"/>
          </p15:clr>
        </p15:guide>
        <p15:guide id="4"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5.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flipH="1">
            <a:off x="533400" y="4937230"/>
            <a:ext cx="11125200" cy="914400"/>
          </a:xfrm>
        </p:spPr>
        <p:txBody>
          <a:bodyPr rtlCol="1">
            <a:normAutofit fontScale="90000"/>
          </a:bodyPr>
          <a:lstStyle/>
          <a:p>
            <a:pPr algn="ctr" rtl="1">
              <a:lnSpc>
                <a:spcPct val="107000"/>
              </a:lnSpc>
              <a:spcAft>
                <a:spcPts val="800"/>
              </a:spcAft>
            </a:pPr>
            <a:r>
              <a:rPr lang="ar-SA" b="1" dirty="0">
                <a:effectLst/>
                <a:latin typeface="Calibri" panose="020F0502020204030204" pitchFamily="34" charset="0"/>
                <a:ea typeface="Calibri" panose="020F0502020204030204" pitchFamily="34" charset="0"/>
                <a:cs typeface="Arial" panose="020B0604020202020204" pitchFamily="34" charset="0"/>
              </a:rPr>
              <a:t>تسويق الخدمات </a:t>
            </a:r>
            <a:br>
              <a:rPr lang="en-US" sz="1800" dirty="0">
                <a:effectLst/>
                <a:latin typeface="Calibri" panose="020F0502020204030204" pitchFamily="34" charset="0"/>
                <a:ea typeface="Calibri" panose="020F0502020204030204" pitchFamily="34" charset="0"/>
                <a:cs typeface="Arial" panose="020B0604020202020204" pitchFamily="34" charset="0"/>
              </a:rPr>
            </a:b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7" name="عنصر نائب للصورة 6" descr="شخصان يرفعان الأثقال"/>
          <p:cNvPicPr>
            <a:picLocks noGrp="1" noChangeAspect="1"/>
          </p:cNvPicPr>
          <p:nvPr>
            <p:ph type="pic" idx="10"/>
          </p:nvPr>
        </p:nvPicPr>
        <p:blipFill rotWithShape="1">
          <a:blip r:embed="rId3" cstate="print">
            <a:extLst>
              <a:ext uri="{28A0092B-C50C-407E-A947-70E740481C1C}">
                <a14:useLocalDpi xmlns:a14="http://schemas.microsoft.com/office/drawing/2010/main" val="0"/>
              </a:ext>
            </a:extLst>
          </a:blip>
          <a:srcRect/>
          <a:stretch/>
        </p:blipFill>
        <p:spPr>
          <a:xfrm flipH="1">
            <a:off x="8168639" y="1"/>
            <a:ext cx="4023360" cy="4745736"/>
          </a:xfrm>
        </p:spPr>
      </p:pic>
      <p:pic>
        <p:nvPicPr>
          <p:cNvPr id="8" name="عنصر نائب للصورة 7" descr="صورة مقربة لتفاح وشريط قياس"/>
          <p:cNvPicPr>
            <a:picLocks noGrp="1" noChangeAspect="1"/>
          </p:cNvPicPr>
          <p:nvPr>
            <p:ph type="pic" idx="11"/>
          </p:nvPr>
        </p:nvPicPr>
        <p:blipFill rotWithShape="1">
          <a:blip r:embed="rId4" cstate="print">
            <a:extLst>
              <a:ext uri="{28A0092B-C50C-407E-A947-70E740481C1C}">
                <a14:useLocalDpi xmlns:a14="http://schemas.microsoft.com/office/drawing/2010/main" val="0"/>
              </a:ext>
            </a:extLst>
          </a:blip>
          <a:srcRect t="19" b="19"/>
          <a:stretch/>
        </p:blipFill>
        <p:spPr>
          <a:xfrm flipH="1">
            <a:off x="4084320" y="1"/>
            <a:ext cx="4023360" cy="4745736"/>
          </a:xfrm>
        </p:spPr>
      </p:pic>
      <p:sp>
        <p:nvSpPr>
          <p:cNvPr id="3" name="العنوان الفرعي 2"/>
          <p:cNvSpPr>
            <a:spLocks noGrp="1"/>
          </p:cNvSpPr>
          <p:nvPr>
            <p:ph type="subTitle" idx="1"/>
          </p:nvPr>
        </p:nvSpPr>
        <p:spPr>
          <a:xfrm flipH="1">
            <a:off x="533400" y="5506160"/>
            <a:ext cx="11125200" cy="914400"/>
          </a:xfrm>
        </p:spPr>
        <p:txBody>
          <a:bodyPr rtlCol="1">
            <a:noAutofit/>
          </a:bodyPr>
          <a:lstStyle/>
          <a:p>
            <a:pPr rtl="1"/>
            <a:r>
              <a:rPr lang="ar-SA" sz="3200" dirty="0">
                <a:effectLst/>
                <a:latin typeface="Calibri" panose="020F0502020204030204" pitchFamily="34" charset="0"/>
                <a:ea typeface="Calibri" panose="020F0502020204030204" pitchFamily="34" charset="0"/>
                <a:cs typeface="Arial" panose="020B0604020202020204" pitchFamily="34" charset="0"/>
              </a:rPr>
              <a:t>المحاضرة الأولى :</a:t>
            </a:r>
          </a:p>
          <a:p>
            <a:pPr rtl="1"/>
            <a:r>
              <a:rPr lang="ar-SA" sz="3200" dirty="0">
                <a:effectLst/>
                <a:latin typeface="Calibri" panose="020F0502020204030204" pitchFamily="34" charset="0"/>
                <a:ea typeface="Calibri" panose="020F0502020204030204" pitchFamily="34" charset="0"/>
                <a:cs typeface="Arial" panose="020B0604020202020204" pitchFamily="34" charset="0"/>
              </a:rPr>
              <a:t> ماهية تسويق الخدمات</a:t>
            </a:r>
            <a:endParaRPr lang="ar-SA" sz="3200" dirty="0"/>
          </a:p>
        </p:txBody>
      </p:sp>
      <p:pic>
        <p:nvPicPr>
          <p:cNvPr id="11" name="عنصر نائب للصورة 10">
            <a:extLst>
              <a:ext uri="{FF2B5EF4-FFF2-40B4-BE49-F238E27FC236}">
                <a16:creationId xmlns:a16="http://schemas.microsoft.com/office/drawing/2014/main" id="{043D13A9-3937-4B7B-B3BC-6056D1C12B16}"/>
              </a:ext>
            </a:extLst>
          </p:cNvPr>
          <p:cNvPicPr>
            <a:picLocks noGrp="1" noChangeAspect="1"/>
          </p:cNvPicPr>
          <p:nvPr>
            <p:ph type="pic" idx="12"/>
          </p:nvPr>
        </p:nvPicPr>
        <p:blipFill>
          <a:blip r:embed="rId5"/>
          <a:srcRect t="14741" b="14741"/>
          <a:stretch>
            <a:fillRect/>
          </a:stretch>
        </p:blipFill>
        <p:spPr>
          <a:prstGeom prst="rect">
            <a:avLst/>
          </a:prstGeom>
        </p:spPr>
      </p:pic>
    </p:spTree>
    <p:extLst>
      <p:ext uri="{BB962C8B-B14F-4D97-AF65-F5344CB8AC3E}">
        <p14:creationId xmlns:p14="http://schemas.microsoft.com/office/powerpoint/2010/main" val="30346877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H="1">
            <a:off x="1524000" y="457200"/>
            <a:ext cx="9144000" cy="1143000"/>
          </a:xfrm>
        </p:spPr>
        <p:txBody>
          <a:bodyPr rtlCol="1">
            <a:normAutofit/>
          </a:bodyPr>
          <a:lstStyle/>
          <a:p>
            <a:pPr algn="ctr" rtl="1">
              <a:lnSpc>
                <a:spcPct val="107000"/>
              </a:lnSpc>
              <a:spcAft>
                <a:spcPts val="800"/>
              </a:spcAft>
            </a:pPr>
            <a:r>
              <a:rPr lang="ar-SA" sz="4400" b="1" dirty="0">
                <a:solidFill>
                  <a:srgbClr val="FF0000"/>
                </a:solidFill>
                <a:effectLst/>
                <a:latin typeface="Calibri" panose="020F0502020204030204" pitchFamily="34" charset="0"/>
                <a:ea typeface="Calibri" panose="020F0502020204030204" pitchFamily="34" charset="0"/>
                <a:cs typeface="Arial" panose="020B0604020202020204" pitchFamily="34" charset="0"/>
              </a:rPr>
              <a:t>تعريف الخدمات</a:t>
            </a:r>
            <a:endParaRPr lang="en-US" sz="44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عنصر نائب للمحتوى 2"/>
          <p:cNvSpPr>
            <a:spLocks noGrp="1"/>
          </p:cNvSpPr>
          <p:nvPr>
            <p:ph idx="1"/>
          </p:nvPr>
        </p:nvSpPr>
        <p:spPr>
          <a:xfrm flipH="1">
            <a:off x="1524000" y="1714500"/>
            <a:ext cx="9144000" cy="4457700"/>
          </a:xfrm>
        </p:spPr>
        <p:txBody>
          <a:bodyPr rtlCol="1"/>
          <a:lstStyle/>
          <a:p>
            <a:pPr marL="45720" indent="0" algn="r" rtl="1">
              <a:buNone/>
            </a:pPr>
            <a:endParaRPr lang="ar-SA" dirty="0"/>
          </a:p>
        </p:txBody>
      </p:sp>
      <p:sp>
        <p:nvSpPr>
          <p:cNvPr id="4" name="شكل بيضاوي 3">
            <a:extLst>
              <a:ext uri="{FF2B5EF4-FFF2-40B4-BE49-F238E27FC236}">
                <a16:creationId xmlns:a16="http://schemas.microsoft.com/office/drawing/2014/main" id="{D62AB515-E370-4408-B902-2B2775A63FDE}"/>
              </a:ext>
            </a:extLst>
          </p:cNvPr>
          <p:cNvSpPr/>
          <p:nvPr/>
        </p:nvSpPr>
        <p:spPr>
          <a:xfrm>
            <a:off x="1137920" y="2042160"/>
            <a:ext cx="9712960" cy="413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3200" dirty="0">
                <a:solidFill>
                  <a:srgbClr val="2F5496"/>
                </a:solidFill>
                <a:effectLst/>
                <a:latin typeface="Calibri" panose="020F0502020204030204" pitchFamily="34" charset="0"/>
                <a:ea typeface="Calibri" panose="020F0502020204030204" pitchFamily="34" charset="0"/>
                <a:cs typeface="Arial" panose="020B0604020202020204" pitchFamily="34" charset="0"/>
              </a:rPr>
              <a:t>هي نشاط أو أداء غير ملموس يحدث من خلال عملية تفاعل هادفة إلى تلبية توقعات العملاء وإرضائهم وقد تكون هذا العملية مقترنة بمنتج مادي ملموس لكن انتاجها هو أساساً غير ملموس وعند عملية الاستفادة منها ليس بالضرورة ينتج عنها نقل للملكية.</a:t>
            </a:r>
            <a:endParaRPr lang="ar-SA" sz="3200" dirty="0"/>
          </a:p>
        </p:txBody>
      </p:sp>
    </p:spTree>
    <p:extLst>
      <p:ext uri="{BB962C8B-B14F-4D97-AF65-F5344CB8AC3E}">
        <p14:creationId xmlns:p14="http://schemas.microsoft.com/office/powerpoint/2010/main" val="28369708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H="1">
            <a:off x="1524000" y="114300"/>
            <a:ext cx="9144000" cy="1143000"/>
          </a:xfrm>
        </p:spPr>
        <p:txBody>
          <a:bodyPr rtlCol="1">
            <a:normAutofit/>
          </a:bodyPr>
          <a:lstStyle/>
          <a:p>
            <a:pPr algn="ctr" rtl="1"/>
            <a:r>
              <a:rPr lang="ar-SA" sz="3200" b="1" dirty="0">
                <a:solidFill>
                  <a:srgbClr val="FF0000"/>
                </a:solidFill>
                <a:effectLst/>
                <a:latin typeface="Calibri" panose="020F0502020204030204" pitchFamily="34" charset="0"/>
                <a:ea typeface="Calibri" panose="020F0502020204030204" pitchFamily="34" charset="0"/>
                <a:cs typeface="Arial" panose="020B0604020202020204" pitchFamily="34" charset="0"/>
              </a:rPr>
              <a:t>الخصائص الرئيسية للخدمات</a:t>
            </a:r>
            <a:br>
              <a:rPr lang="ar-SA" sz="3200" b="1" dirty="0">
                <a:solidFill>
                  <a:srgbClr val="FF0000"/>
                </a:solidFill>
                <a:effectLst/>
                <a:latin typeface="Calibri" panose="020F0502020204030204" pitchFamily="34" charset="0"/>
                <a:ea typeface="Calibri" panose="020F0502020204030204" pitchFamily="34" charset="0"/>
                <a:cs typeface="Arial" panose="020B0604020202020204" pitchFamily="34" charset="0"/>
              </a:rPr>
            </a:br>
            <a:r>
              <a:rPr lang="ar-SA" sz="3200" b="1" dirty="0">
                <a:solidFill>
                  <a:srgbClr val="FF0000"/>
                </a:solidFill>
                <a:effectLst/>
                <a:latin typeface="Calibri" panose="020F0502020204030204" pitchFamily="34" charset="0"/>
                <a:ea typeface="Calibri" panose="020F0502020204030204" pitchFamily="34" charset="0"/>
                <a:cs typeface="Arial" panose="020B0604020202020204" pitchFamily="34" charset="0"/>
              </a:rPr>
              <a:t>(الفرق بين الخدمة والسلعة)</a:t>
            </a:r>
            <a:endParaRPr lang="ar-SA" sz="4800" dirty="0"/>
          </a:p>
        </p:txBody>
      </p:sp>
      <p:graphicFrame>
        <p:nvGraphicFramePr>
          <p:cNvPr id="9" name="عنصر نائب للمحتوى 8">
            <a:extLst>
              <a:ext uri="{FF2B5EF4-FFF2-40B4-BE49-F238E27FC236}">
                <a16:creationId xmlns:a16="http://schemas.microsoft.com/office/drawing/2014/main" id="{B40E3C8F-F764-4C6F-A1F5-3A200E0214D5}"/>
              </a:ext>
            </a:extLst>
          </p:cNvPr>
          <p:cNvGraphicFramePr>
            <a:graphicFrameLocks noGrp="1"/>
          </p:cNvGraphicFramePr>
          <p:nvPr>
            <p:ph idx="1"/>
            <p:extLst>
              <p:ext uri="{D42A27DB-BD31-4B8C-83A1-F6EECF244321}">
                <p14:modId xmlns:p14="http://schemas.microsoft.com/office/powerpoint/2010/main" val="3405330780"/>
              </p:ext>
            </p:extLst>
          </p:nvPr>
        </p:nvGraphicFramePr>
        <p:xfrm>
          <a:off x="762000" y="1391920"/>
          <a:ext cx="9906000" cy="52019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145947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9">
                                            <p:graphicEl>
                                              <a:dgm id="{2CD5FE01-74F9-4ADA-A450-020C42756BCE}"/>
                                            </p:graphicEl>
                                          </p:spTgt>
                                        </p:tgtEl>
                                        <p:attrNameLst>
                                          <p:attrName>style.visibility</p:attrName>
                                        </p:attrNameLst>
                                      </p:cBhvr>
                                      <p:to>
                                        <p:strVal val="visible"/>
                                      </p:to>
                                    </p:set>
                                    <p:animEffect transition="in" filter="circle(in)">
                                      <p:cBhvr>
                                        <p:cTn id="12" dur="2000"/>
                                        <p:tgtEl>
                                          <p:spTgt spid="9">
                                            <p:graphicEl>
                                              <a:dgm id="{2CD5FE01-74F9-4ADA-A450-020C42756BCE}"/>
                                            </p:graphicEl>
                                          </p:spTgt>
                                        </p:tgtEl>
                                      </p:cBhvr>
                                    </p:animEffect>
                                  </p:childTnLst>
                                </p:cTn>
                              </p:par>
                              <p:par>
                                <p:cTn id="13" presetID="6" presetClass="entr" presetSubtype="16" fill="hold" grpId="0" nodeType="withEffect">
                                  <p:stCondLst>
                                    <p:cond delay="0"/>
                                  </p:stCondLst>
                                  <p:childTnLst>
                                    <p:set>
                                      <p:cBhvr>
                                        <p:cTn id="14" dur="1" fill="hold">
                                          <p:stCondLst>
                                            <p:cond delay="0"/>
                                          </p:stCondLst>
                                        </p:cTn>
                                        <p:tgtEl>
                                          <p:spTgt spid="9">
                                            <p:graphicEl>
                                              <a:dgm id="{38AF761E-6305-4D33-8D0C-F58412316FAF}"/>
                                            </p:graphicEl>
                                          </p:spTgt>
                                        </p:tgtEl>
                                        <p:attrNameLst>
                                          <p:attrName>style.visibility</p:attrName>
                                        </p:attrNameLst>
                                      </p:cBhvr>
                                      <p:to>
                                        <p:strVal val="visible"/>
                                      </p:to>
                                    </p:set>
                                    <p:animEffect transition="in" filter="circle(in)">
                                      <p:cBhvr>
                                        <p:cTn id="15" dur="2000"/>
                                        <p:tgtEl>
                                          <p:spTgt spid="9">
                                            <p:graphicEl>
                                              <a:dgm id="{38AF761E-6305-4D33-8D0C-F58412316FAF}"/>
                                            </p:graphicEl>
                                          </p:spTgt>
                                        </p:tgtEl>
                                      </p:cBhvr>
                                    </p:animEffect>
                                  </p:childTnLst>
                                </p:cTn>
                              </p:par>
                              <p:par>
                                <p:cTn id="16" presetID="6" presetClass="entr" presetSubtype="16" fill="hold" grpId="0" nodeType="withEffect">
                                  <p:stCondLst>
                                    <p:cond delay="0"/>
                                  </p:stCondLst>
                                  <p:childTnLst>
                                    <p:set>
                                      <p:cBhvr>
                                        <p:cTn id="17" dur="1" fill="hold">
                                          <p:stCondLst>
                                            <p:cond delay="0"/>
                                          </p:stCondLst>
                                        </p:cTn>
                                        <p:tgtEl>
                                          <p:spTgt spid="9">
                                            <p:graphicEl>
                                              <a:dgm id="{FAE2424C-0DE3-40F4-8085-00A0CB509BE2}"/>
                                            </p:graphicEl>
                                          </p:spTgt>
                                        </p:tgtEl>
                                        <p:attrNameLst>
                                          <p:attrName>style.visibility</p:attrName>
                                        </p:attrNameLst>
                                      </p:cBhvr>
                                      <p:to>
                                        <p:strVal val="visible"/>
                                      </p:to>
                                    </p:set>
                                    <p:animEffect transition="in" filter="circle(in)">
                                      <p:cBhvr>
                                        <p:cTn id="18" dur="2000"/>
                                        <p:tgtEl>
                                          <p:spTgt spid="9">
                                            <p:graphicEl>
                                              <a:dgm id="{FAE2424C-0DE3-40F4-8085-00A0CB509BE2}"/>
                                            </p:graphicEl>
                                          </p:spTgt>
                                        </p:tgtEl>
                                      </p:cBhvr>
                                    </p:animEffect>
                                  </p:childTnLst>
                                </p:cTn>
                              </p:par>
                            </p:childTnLst>
                          </p:cTn>
                        </p:par>
                      </p:childTnLst>
                    </p:cTn>
                  </p:par>
                  <p:par>
                    <p:cTn id="19" fill="hold">
                      <p:stCondLst>
                        <p:cond delay="indefinite"/>
                      </p:stCondLst>
                      <p:childTnLst>
                        <p:par>
                          <p:cTn id="20" fill="hold">
                            <p:stCondLst>
                              <p:cond delay="0"/>
                            </p:stCondLst>
                            <p:childTnLst>
                              <p:par>
                                <p:cTn id="21" presetID="6" presetClass="entr" presetSubtype="16" fill="hold" grpId="0" nodeType="clickEffect">
                                  <p:stCondLst>
                                    <p:cond delay="0"/>
                                  </p:stCondLst>
                                  <p:childTnLst>
                                    <p:set>
                                      <p:cBhvr>
                                        <p:cTn id="22" dur="1" fill="hold">
                                          <p:stCondLst>
                                            <p:cond delay="0"/>
                                          </p:stCondLst>
                                        </p:cTn>
                                        <p:tgtEl>
                                          <p:spTgt spid="9">
                                            <p:graphicEl>
                                              <a:dgm id="{71A597D8-0632-419A-9B33-37B212C4B336}"/>
                                            </p:graphicEl>
                                          </p:spTgt>
                                        </p:tgtEl>
                                        <p:attrNameLst>
                                          <p:attrName>style.visibility</p:attrName>
                                        </p:attrNameLst>
                                      </p:cBhvr>
                                      <p:to>
                                        <p:strVal val="visible"/>
                                      </p:to>
                                    </p:set>
                                    <p:animEffect transition="in" filter="circle(in)">
                                      <p:cBhvr>
                                        <p:cTn id="23" dur="2000"/>
                                        <p:tgtEl>
                                          <p:spTgt spid="9">
                                            <p:graphicEl>
                                              <a:dgm id="{71A597D8-0632-419A-9B33-37B212C4B336}"/>
                                            </p:graphicEl>
                                          </p:spTgt>
                                        </p:tgtEl>
                                      </p:cBhvr>
                                    </p:animEffect>
                                  </p:childTnLst>
                                </p:cTn>
                              </p:par>
                              <p:par>
                                <p:cTn id="24" presetID="6" presetClass="entr" presetSubtype="16" fill="hold" grpId="0" nodeType="withEffect">
                                  <p:stCondLst>
                                    <p:cond delay="0"/>
                                  </p:stCondLst>
                                  <p:childTnLst>
                                    <p:set>
                                      <p:cBhvr>
                                        <p:cTn id="25" dur="1" fill="hold">
                                          <p:stCondLst>
                                            <p:cond delay="0"/>
                                          </p:stCondLst>
                                        </p:cTn>
                                        <p:tgtEl>
                                          <p:spTgt spid="9">
                                            <p:graphicEl>
                                              <a:dgm id="{DB93B95F-C428-4D2C-BB95-C13CD8149B4D}"/>
                                            </p:graphicEl>
                                          </p:spTgt>
                                        </p:tgtEl>
                                        <p:attrNameLst>
                                          <p:attrName>style.visibility</p:attrName>
                                        </p:attrNameLst>
                                      </p:cBhvr>
                                      <p:to>
                                        <p:strVal val="visible"/>
                                      </p:to>
                                    </p:set>
                                    <p:animEffect transition="in" filter="circle(in)">
                                      <p:cBhvr>
                                        <p:cTn id="26" dur="2000"/>
                                        <p:tgtEl>
                                          <p:spTgt spid="9">
                                            <p:graphicEl>
                                              <a:dgm id="{DB93B95F-C428-4D2C-BB95-C13CD8149B4D}"/>
                                            </p:graphicEl>
                                          </p:spTgt>
                                        </p:tgtEl>
                                      </p:cBhvr>
                                    </p:animEffect>
                                  </p:childTnLst>
                                </p:cTn>
                              </p:par>
                            </p:childTnLst>
                          </p:cTn>
                        </p:par>
                      </p:childTnLst>
                    </p:cTn>
                  </p:par>
                  <p:par>
                    <p:cTn id="27" fill="hold">
                      <p:stCondLst>
                        <p:cond delay="indefinite"/>
                      </p:stCondLst>
                      <p:childTnLst>
                        <p:par>
                          <p:cTn id="28" fill="hold">
                            <p:stCondLst>
                              <p:cond delay="0"/>
                            </p:stCondLst>
                            <p:childTnLst>
                              <p:par>
                                <p:cTn id="29" presetID="6" presetClass="entr" presetSubtype="16" fill="hold" grpId="0" nodeType="clickEffect">
                                  <p:stCondLst>
                                    <p:cond delay="0"/>
                                  </p:stCondLst>
                                  <p:childTnLst>
                                    <p:set>
                                      <p:cBhvr>
                                        <p:cTn id="30" dur="1" fill="hold">
                                          <p:stCondLst>
                                            <p:cond delay="0"/>
                                          </p:stCondLst>
                                        </p:cTn>
                                        <p:tgtEl>
                                          <p:spTgt spid="9">
                                            <p:graphicEl>
                                              <a:dgm id="{09A7AA8F-A75B-4534-BF61-BF58BBBCA72C}"/>
                                            </p:graphicEl>
                                          </p:spTgt>
                                        </p:tgtEl>
                                        <p:attrNameLst>
                                          <p:attrName>style.visibility</p:attrName>
                                        </p:attrNameLst>
                                      </p:cBhvr>
                                      <p:to>
                                        <p:strVal val="visible"/>
                                      </p:to>
                                    </p:set>
                                    <p:animEffect transition="in" filter="circle(in)">
                                      <p:cBhvr>
                                        <p:cTn id="31" dur="2000"/>
                                        <p:tgtEl>
                                          <p:spTgt spid="9">
                                            <p:graphicEl>
                                              <a:dgm id="{09A7AA8F-A75B-4534-BF61-BF58BBBCA72C}"/>
                                            </p:graphicEl>
                                          </p:spTgt>
                                        </p:tgtEl>
                                      </p:cBhvr>
                                    </p:animEffect>
                                  </p:childTnLst>
                                </p:cTn>
                              </p:par>
                              <p:par>
                                <p:cTn id="32" presetID="6" presetClass="entr" presetSubtype="16" fill="hold" grpId="0" nodeType="withEffect">
                                  <p:stCondLst>
                                    <p:cond delay="0"/>
                                  </p:stCondLst>
                                  <p:childTnLst>
                                    <p:set>
                                      <p:cBhvr>
                                        <p:cTn id="33" dur="1" fill="hold">
                                          <p:stCondLst>
                                            <p:cond delay="0"/>
                                          </p:stCondLst>
                                        </p:cTn>
                                        <p:tgtEl>
                                          <p:spTgt spid="9">
                                            <p:graphicEl>
                                              <a:dgm id="{14862931-DD6D-4C1F-8D00-DFBC632D836A}"/>
                                            </p:graphicEl>
                                          </p:spTgt>
                                        </p:tgtEl>
                                        <p:attrNameLst>
                                          <p:attrName>style.visibility</p:attrName>
                                        </p:attrNameLst>
                                      </p:cBhvr>
                                      <p:to>
                                        <p:strVal val="visible"/>
                                      </p:to>
                                    </p:set>
                                    <p:animEffect transition="in" filter="circle(in)">
                                      <p:cBhvr>
                                        <p:cTn id="34" dur="2000"/>
                                        <p:tgtEl>
                                          <p:spTgt spid="9">
                                            <p:graphicEl>
                                              <a:dgm id="{14862931-DD6D-4C1F-8D00-DFBC632D836A}"/>
                                            </p:graphicEl>
                                          </p:spTgt>
                                        </p:tgtEl>
                                      </p:cBhvr>
                                    </p:animEffect>
                                  </p:childTnLst>
                                </p:cTn>
                              </p:par>
                            </p:childTnLst>
                          </p:cTn>
                        </p:par>
                      </p:childTnLst>
                    </p:cTn>
                  </p:par>
                  <p:par>
                    <p:cTn id="35" fill="hold">
                      <p:stCondLst>
                        <p:cond delay="indefinite"/>
                      </p:stCondLst>
                      <p:childTnLst>
                        <p:par>
                          <p:cTn id="36" fill="hold">
                            <p:stCondLst>
                              <p:cond delay="0"/>
                            </p:stCondLst>
                            <p:childTnLst>
                              <p:par>
                                <p:cTn id="37" presetID="6" presetClass="entr" presetSubtype="16" fill="hold" grpId="0" nodeType="clickEffect">
                                  <p:stCondLst>
                                    <p:cond delay="0"/>
                                  </p:stCondLst>
                                  <p:childTnLst>
                                    <p:set>
                                      <p:cBhvr>
                                        <p:cTn id="38" dur="1" fill="hold">
                                          <p:stCondLst>
                                            <p:cond delay="0"/>
                                          </p:stCondLst>
                                        </p:cTn>
                                        <p:tgtEl>
                                          <p:spTgt spid="9">
                                            <p:graphicEl>
                                              <a:dgm id="{B0F75FBE-4926-4EFC-8ED7-991B1CAB5236}"/>
                                            </p:graphicEl>
                                          </p:spTgt>
                                        </p:tgtEl>
                                        <p:attrNameLst>
                                          <p:attrName>style.visibility</p:attrName>
                                        </p:attrNameLst>
                                      </p:cBhvr>
                                      <p:to>
                                        <p:strVal val="visible"/>
                                      </p:to>
                                    </p:set>
                                    <p:animEffect transition="in" filter="circle(in)">
                                      <p:cBhvr>
                                        <p:cTn id="39" dur="2000"/>
                                        <p:tgtEl>
                                          <p:spTgt spid="9">
                                            <p:graphicEl>
                                              <a:dgm id="{B0F75FBE-4926-4EFC-8ED7-991B1CAB5236}"/>
                                            </p:graphicEl>
                                          </p:spTgt>
                                        </p:tgtEl>
                                      </p:cBhvr>
                                    </p:animEffect>
                                  </p:childTnLst>
                                </p:cTn>
                              </p:par>
                              <p:par>
                                <p:cTn id="40" presetID="6" presetClass="entr" presetSubtype="16" fill="hold" grpId="0" nodeType="withEffect">
                                  <p:stCondLst>
                                    <p:cond delay="0"/>
                                  </p:stCondLst>
                                  <p:childTnLst>
                                    <p:set>
                                      <p:cBhvr>
                                        <p:cTn id="41" dur="1" fill="hold">
                                          <p:stCondLst>
                                            <p:cond delay="0"/>
                                          </p:stCondLst>
                                        </p:cTn>
                                        <p:tgtEl>
                                          <p:spTgt spid="9">
                                            <p:graphicEl>
                                              <a:dgm id="{B8873382-9EC9-464C-9EA1-31A3DB909790}"/>
                                            </p:graphicEl>
                                          </p:spTgt>
                                        </p:tgtEl>
                                        <p:attrNameLst>
                                          <p:attrName>style.visibility</p:attrName>
                                        </p:attrNameLst>
                                      </p:cBhvr>
                                      <p:to>
                                        <p:strVal val="visible"/>
                                      </p:to>
                                    </p:set>
                                    <p:animEffect transition="in" filter="circle(in)">
                                      <p:cBhvr>
                                        <p:cTn id="42" dur="2000"/>
                                        <p:tgtEl>
                                          <p:spTgt spid="9">
                                            <p:graphicEl>
                                              <a:dgm id="{B8873382-9EC9-464C-9EA1-31A3DB909790}"/>
                                            </p:graphicEl>
                                          </p:spTgt>
                                        </p:tgtEl>
                                      </p:cBhvr>
                                    </p:animEffect>
                                  </p:childTnLst>
                                </p:cTn>
                              </p:par>
                            </p:childTnLst>
                          </p:cTn>
                        </p:par>
                      </p:childTnLst>
                    </p:cTn>
                  </p:par>
                  <p:par>
                    <p:cTn id="43" fill="hold">
                      <p:stCondLst>
                        <p:cond delay="indefinite"/>
                      </p:stCondLst>
                      <p:childTnLst>
                        <p:par>
                          <p:cTn id="44" fill="hold">
                            <p:stCondLst>
                              <p:cond delay="0"/>
                            </p:stCondLst>
                            <p:childTnLst>
                              <p:par>
                                <p:cTn id="45" presetID="6" presetClass="entr" presetSubtype="16" fill="hold" grpId="0" nodeType="clickEffect">
                                  <p:stCondLst>
                                    <p:cond delay="0"/>
                                  </p:stCondLst>
                                  <p:childTnLst>
                                    <p:set>
                                      <p:cBhvr>
                                        <p:cTn id="46" dur="1" fill="hold">
                                          <p:stCondLst>
                                            <p:cond delay="0"/>
                                          </p:stCondLst>
                                        </p:cTn>
                                        <p:tgtEl>
                                          <p:spTgt spid="9">
                                            <p:graphicEl>
                                              <a:dgm id="{09D1B341-2EFE-4F93-9579-71EF8DBF6F8E}"/>
                                            </p:graphicEl>
                                          </p:spTgt>
                                        </p:tgtEl>
                                        <p:attrNameLst>
                                          <p:attrName>style.visibility</p:attrName>
                                        </p:attrNameLst>
                                      </p:cBhvr>
                                      <p:to>
                                        <p:strVal val="visible"/>
                                      </p:to>
                                    </p:set>
                                    <p:animEffect transition="in" filter="circle(in)">
                                      <p:cBhvr>
                                        <p:cTn id="47" dur="2000"/>
                                        <p:tgtEl>
                                          <p:spTgt spid="9">
                                            <p:graphicEl>
                                              <a:dgm id="{09D1B341-2EFE-4F93-9579-71EF8DBF6F8E}"/>
                                            </p:graphicEl>
                                          </p:spTgt>
                                        </p:tgtEl>
                                      </p:cBhvr>
                                    </p:animEffect>
                                  </p:childTnLst>
                                </p:cTn>
                              </p:par>
                              <p:par>
                                <p:cTn id="48" presetID="6" presetClass="entr" presetSubtype="16" fill="hold" grpId="0" nodeType="withEffect">
                                  <p:stCondLst>
                                    <p:cond delay="0"/>
                                  </p:stCondLst>
                                  <p:childTnLst>
                                    <p:set>
                                      <p:cBhvr>
                                        <p:cTn id="49" dur="1" fill="hold">
                                          <p:stCondLst>
                                            <p:cond delay="0"/>
                                          </p:stCondLst>
                                        </p:cTn>
                                        <p:tgtEl>
                                          <p:spTgt spid="9">
                                            <p:graphicEl>
                                              <a:dgm id="{42A7AB3D-5249-496F-843F-DE2CED39120C}"/>
                                            </p:graphicEl>
                                          </p:spTgt>
                                        </p:tgtEl>
                                        <p:attrNameLst>
                                          <p:attrName>style.visibility</p:attrName>
                                        </p:attrNameLst>
                                      </p:cBhvr>
                                      <p:to>
                                        <p:strVal val="visible"/>
                                      </p:to>
                                    </p:set>
                                    <p:animEffect transition="in" filter="circle(in)">
                                      <p:cBhvr>
                                        <p:cTn id="50" dur="2000"/>
                                        <p:tgtEl>
                                          <p:spTgt spid="9">
                                            <p:graphicEl>
                                              <a:dgm id="{42A7AB3D-5249-496F-843F-DE2CED39120C}"/>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9" grpId="0">
        <p:bldSub>
          <a:bldDgm bld="one"/>
        </p:bldSub>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H="1">
            <a:off x="1524000" y="457200"/>
            <a:ext cx="9144000" cy="1143000"/>
          </a:xfrm>
        </p:spPr>
        <p:txBody>
          <a:bodyPr rtlCol="1"/>
          <a:lstStyle/>
          <a:p>
            <a:pPr algn="ctr"/>
            <a:r>
              <a:rPr lang="ar-SA" sz="3600" b="1" dirty="0">
                <a:solidFill>
                  <a:srgbClr val="FF0000"/>
                </a:solidFill>
                <a:effectLst/>
                <a:latin typeface="Calibri" panose="020F0502020204030204" pitchFamily="34" charset="0"/>
                <a:ea typeface="Calibri" panose="020F0502020204030204" pitchFamily="34" charset="0"/>
                <a:cs typeface="Arial" panose="020B0604020202020204" pitchFamily="34" charset="0"/>
              </a:rPr>
              <a:t>درجات </a:t>
            </a:r>
            <a:r>
              <a:rPr lang="ar-SA" sz="3600" b="1" dirty="0" err="1">
                <a:solidFill>
                  <a:srgbClr val="FF0000"/>
                </a:solidFill>
                <a:effectLst/>
                <a:latin typeface="Calibri" panose="020F0502020204030204" pitchFamily="34" charset="0"/>
                <a:ea typeface="Calibri" panose="020F0502020204030204" pitchFamily="34" charset="0"/>
                <a:cs typeface="Arial" panose="020B0604020202020204" pitchFamily="34" charset="0"/>
              </a:rPr>
              <a:t>اللاملموسية</a:t>
            </a:r>
            <a:br>
              <a:rPr lang="en-US" sz="1800" dirty="0">
                <a:effectLst/>
                <a:latin typeface="Calibri" panose="020F0502020204030204" pitchFamily="34" charset="0"/>
                <a:ea typeface="Calibri" panose="020F0502020204030204" pitchFamily="34" charset="0"/>
                <a:cs typeface="Arial" panose="020B0604020202020204" pitchFamily="34" charset="0"/>
              </a:rPr>
            </a:br>
            <a:endParaRPr lang="ar-SA" dirty="0"/>
          </a:p>
        </p:txBody>
      </p:sp>
      <p:graphicFrame>
        <p:nvGraphicFramePr>
          <p:cNvPr id="4" name="عنصر نائب للمحتوى 3">
            <a:extLst>
              <a:ext uri="{FF2B5EF4-FFF2-40B4-BE49-F238E27FC236}">
                <a16:creationId xmlns:a16="http://schemas.microsoft.com/office/drawing/2014/main" id="{EC27FD13-79EC-4948-83BD-E5F4DD02CA97}"/>
              </a:ext>
            </a:extLst>
          </p:cNvPr>
          <p:cNvGraphicFramePr>
            <a:graphicFrameLocks noGrp="1"/>
          </p:cNvGraphicFramePr>
          <p:nvPr>
            <p:ph sz="half" idx="1"/>
            <p:extLst>
              <p:ext uri="{D42A27DB-BD31-4B8C-83A1-F6EECF244321}">
                <p14:modId xmlns:p14="http://schemas.microsoft.com/office/powerpoint/2010/main" val="4130181684"/>
              </p:ext>
            </p:extLst>
          </p:nvPr>
        </p:nvGraphicFramePr>
        <p:xfrm>
          <a:off x="375920" y="1117600"/>
          <a:ext cx="11267440" cy="55067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عنصر نائب للمحتوى 6">
            <a:extLst>
              <a:ext uri="{FF2B5EF4-FFF2-40B4-BE49-F238E27FC236}">
                <a16:creationId xmlns:a16="http://schemas.microsoft.com/office/drawing/2014/main" id="{93D4BA33-1425-4021-AE7F-00D2A58B3A10}"/>
              </a:ext>
            </a:extLst>
          </p:cNvPr>
          <p:cNvSpPr>
            <a:spLocks noGrp="1"/>
          </p:cNvSpPr>
          <p:nvPr>
            <p:ph sz="half" idx="2"/>
          </p:nvPr>
        </p:nvSpPr>
        <p:spPr/>
        <p:txBody>
          <a:bodyPr/>
          <a:lstStyle/>
          <a:p>
            <a:endParaRPr lang="ar-SA" dirty="0"/>
          </a:p>
        </p:txBody>
      </p:sp>
    </p:spTree>
    <p:extLst>
      <p:ext uri="{BB962C8B-B14F-4D97-AF65-F5344CB8AC3E}">
        <p14:creationId xmlns:p14="http://schemas.microsoft.com/office/powerpoint/2010/main" val="42604649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graphicEl>
                                              <a:dgm id="{6DF36A21-355D-4F6F-8FC4-8AB925483978}"/>
                                            </p:graphicEl>
                                          </p:spTgt>
                                        </p:tgtEl>
                                        <p:attrNameLst>
                                          <p:attrName>style.visibility</p:attrName>
                                        </p:attrNameLst>
                                      </p:cBhvr>
                                      <p:to>
                                        <p:strVal val="visible"/>
                                      </p:to>
                                    </p:set>
                                    <p:animEffect transition="in" filter="wipe(down)">
                                      <p:cBhvr>
                                        <p:cTn id="7" dur="500"/>
                                        <p:tgtEl>
                                          <p:spTgt spid="4">
                                            <p:graphicEl>
                                              <a:dgm id="{6DF36A21-355D-4F6F-8FC4-8AB925483978}"/>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graphicEl>
                                              <a:dgm id="{DD0C1DCA-30BE-4FC3-AC96-72F72ED5C0E4}"/>
                                            </p:graphicEl>
                                          </p:spTgt>
                                        </p:tgtEl>
                                        <p:attrNameLst>
                                          <p:attrName>style.visibility</p:attrName>
                                        </p:attrNameLst>
                                      </p:cBhvr>
                                      <p:to>
                                        <p:strVal val="visible"/>
                                      </p:to>
                                    </p:set>
                                    <p:animEffect transition="in" filter="wipe(down)">
                                      <p:cBhvr>
                                        <p:cTn id="12" dur="500"/>
                                        <p:tgtEl>
                                          <p:spTgt spid="4">
                                            <p:graphicEl>
                                              <a:dgm id="{DD0C1DCA-30BE-4FC3-AC96-72F72ED5C0E4}"/>
                                            </p:graphic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4">
                                            <p:graphicEl>
                                              <a:dgm id="{C01845D2-FD6A-4FD6-9AE6-BADC9D44DC7E}"/>
                                            </p:graphicEl>
                                          </p:spTgt>
                                        </p:tgtEl>
                                        <p:attrNameLst>
                                          <p:attrName>style.visibility</p:attrName>
                                        </p:attrNameLst>
                                      </p:cBhvr>
                                      <p:to>
                                        <p:strVal val="visible"/>
                                      </p:to>
                                    </p:set>
                                    <p:animEffect transition="in" filter="wipe(down)">
                                      <p:cBhvr>
                                        <p:cTn id="17" dur="500"/>
                                        <p:tgtEl>
                                          <p:spTgt spid="4">
                                            <p:graphicEl>
                                              <a:dgm id="{C01845D2-FD6A-4FD6-9AE6-BADC9D44DC7E}"/>
                                            </p:graphic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4">
                                            <p:graphicEl>
                                              <a:dgm id="{56BAB1D8-69B0-4D41-85E6-D7876EBC1CB2}"/>
                                            </p:graphicEl>
                                          </p:spTgt>
                                        </p:tgtEl>
                                        <p:attrNameLst>
                                          <p:attrName>style.visibility</p:attrName>
                                        </p:attrNameLst>
                                      </p:cBhvr>
                                      <p:to>
                                        <p:strVal val="visible"/>
                                      </p:to>
                                    </p:set>
                                    <p:animEffect transition="in" filter="wipe(down)">
                                      <p:cBhvr>
                                        <p:cTn id="22" dur="500"/>
                                        <p:tgtEl>
                                          <p:spTgt spid="4">
                                            <p:graphicEl>
                                              <a:dgm id="{56BAB1D8-69B0-4D41-85E6-D7876EBC1CB2}"/>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half" idx="1"/>
          </p:nvPr>
        </p:nvSpPr>
        <p:spPr>
          <a:xfrm flipH="1">
            <a:off x="6172200" y="1714500"/>
            <a:ext cx="4495800" cy="4462272"/>
          </a:xfrm>
        </p:spPr>
        <p:txBody>
          <a:bodyPr rtlCol="1"/>
          <a:lstStyle/>
          <a:p>
            <a:pPr algn="r" rtl="1"/>
            <a:endParaRPr lang="ar-SA" dirty="0"/>
          </a:p>
        </p:txBody>
      </p:sp>
      <p:graphicFrame>
        <p:nvGraphicFramePr>
          <p:cNvPr id="4" name="جدول 3">
            <a:extLst>
              <a:ext uri="{FF2B5EF4-FFF2-40B4-BE49-F238E27FC236}">
                <a16:creationId xmlns:a16="http://schemas.microsoft.com/office/drawing/2014/main" id="{2C484D76-9164-4F30-A09B-392460B0104F}"/>
              </a:ext>
            </a:extLst>
          </p:cNvPr>
          <p:cNvGraphicFramePr>
            <a:graphicFrameLocks noGrp="1"/>
          </p:cNvGraphicFramePr>
          <p:nvPr>
            <p:extLst>
              <p:ext uri="{D42A27DB-BD31-4B8C-83A1-F6EECF244321}">
                <p14:modId xmlns:p14="http://schemas.microsoft.com/office/powerpoint/2010/main" val="1763809487"/>
              </p:ext>
            </p:extLst>
          </p:nvPr>
        </p:nvGraphicFramePr>
        <p:xfrm>
          <a:off x="193040" y="1714502"/>
          <a:ext cx="11816080" cy="4462270"/>
        </p:xfrm>
        <a:graphic>
          <a:graphicData uri="http://schemas.openxmlformats.org/drawingml/2006/table">
            <a:tbl>
              <a:tblPr rtl="1" firstRow="1" firstCol="1" bandRow="1">
                <a:tableStyleId>{69CF1AB2-1976-4502-BF36-3FF5EA218861}</a:tableStyleId>
              </a:tblPr>
              <a:tblGrid>
                <a:gridCol w="1886098">
                  <a:extLst>
                    <a:ext uri="{9D8B030D-6E8A-4147-A177-3AD203B41FA5}">
                      <a16:colId xmlns:a16="http://schemas.microsoft.com/office/drawing/2014/main" val="2057058831"/>
                    </a:ext>
                  </a:extLst>
                </a:gridCol>
                <a:gridCol w="9929982">
                  <a:extLst>
                    <a:ext uri="{9D8B030D-6E8A-4147-A177-3AD203B41FA5}">
                      <a16:colId xmlns:a16="http://schemas.microsoft.com/office/drawing/2014/main" val="3072301941"/>
                    </a:ext>
                  </a:extLst>
                </a:gridCol>
              </a:tblGrid>
              <a:tr h="892454">
                <a:tc>
                  <a:txBody>
                    <a:bodyPr/>
                    <a:lstStyle/>
                    <a:p>
                      <a:pPr algn="ctr" rtl="1">
                        <a:lnSpc>
                          <a:spcPct val="107000"/>
                        </a:lnSpc>
                        <a:spcAft>
                          <a:spcPts val="800"/>
                        </a:spcAft>
                      </a:pPr>
                      <a:r>
                        <a:rPr lang="ar-SA" sz="2400" b="1">
                          <a:solidFill>
                            <a:srgbClr val="00B050"/>
                          </a:solidFill>
                          <a:effectLst/>
                        </a:rPr>
                        <a:t>نوع الصناعة</a:t>
                      </a:r>
                      <a:endParaRPr lang="en-US" sz="1800" b="1">
                        <a:solidFill>
                          <a:srgbClr val="00B05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ctr" rtl="1">
                        <a:lnSpc>
                          <a:spcPct val="107000"/>
                        </a:lnSpc>
                        <a:spcAft>
                          <a:spcPts val="800"/>
                        </a:spcAft>
                      </a:pPr>
                      <a:r>
                        <a:rPr lang="ar-SA" sz="2400" b="1" dirty="0">
                          <a:solidFill>
                            <a:srgbClr val="00B050"/>
                          </a:solidFill>
                          <a:effectLst/>
                        </a:rPr>
                        <a:t>البرامج التسويقية</a:t>
                      </a:r>
                      <a:endParaRPr lang="en-US" sz="1800" b="1" dirty="0">
                        <a:solidFill>
                          <a:srgbClr val="00B050"/>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129173025"/>
                  </a:ext>
                </a:extLst>
              </a:tr>
              <a:tr h="892454">
                <a:tc>
                  <a:txBody>
                    <a:bodyPr/>
                    <a:lstStyle/>
                    <a:p>
                      <a:pPr algn="r" rtl="1">
                        <a:lnSpc>
                          <a:spcPct val="107000"/>
                        </a:lnSpc>
                        <a:spcAft>
                          <a:spcPts val="800"/>
                        </a:spcAft>
                      </a:pPr>
                      <a:r>
                        <a:rPr lang="ar-SA" sz="2400" b="1" dirty="0">
                          <a:solidFill>
                            <a:schemeClr val="accent3"/>
                          </a:solidFill>
                          <a:effectLst/>
                        </a:rPr>
                        <a:t>الخطوط الجوية</a:t>
                      </a:r>
                      <a:endParaRPr lang="en-US" sz="1800" b="1" dirty="0">
                        <a:solidFill>
                          <a:schemeClr val="accent3"/>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rtl="1">
                        <a:lnSpc>
                          <a:spcPct val="107000"/>
                        </a:lnSpc>
                        <a:spcAft>
                          <a:spcPts val="800"/>
                        </a:spcAft>
                      </a:pPr>
                      <a:r>
                        <a:rPr lang="ar-SA" sz="2400" b="0" dirty="0">
                          <a:effectLst/>
                        </a:rPr>
                        <a:t>عمل جدول أسعار خاصة في المواسم التي يقل فيها الطلب (كتخفيض السعر للعائلات ..)</a:t>
                      </a:r>
                      <a:endParaRPr lang="en-US" sz="1800" b="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746204903"/>
                  </a:ext>
                </a:extLst>
              </a:tr>
              <a:tr h="892454">
                <a:tc>
                  <a:txBody>
                    <a:bodyPr/>
                    <a:lstStyle/>
                    <a:p>
                      <a:pPr algn="r" rtl="1">
                        <a:lnSpc>
                          <a:spcPct val="107000"/>
                        </a:lnSpc>
                        <a:spcAft>
                          <a:spcPts val="800"/>
                        </a:spcAft>
                      </a:pPr>
                      <a:r>
                        <a:rPr lang="ar-SA" sz="2400" b="1">
                          <a:solidFill>
                            <a:schemeClr val="accent3"/>
                          </a:solidFill>
                          <a:effectLst/>
                        </a:rPr>
                        <a:t>الفنادق</a:t>
                      </a:r>
                      <a:endParaRPr lang="en-US" sz="1800" b="1">
                        <a:solidFill>
                          <a:schemeClr val="accent3"/>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rtl="1">
                        <a:lnSpc>
                          <a:spcPct val="107000"/>
                        </a:lnSpc>
                        <a:spcAft>
                          <a:spcPts val="800"/>
                        </a:spcAft>
                      </a:pPr>
                      <a:r>
                        <a:rPr lang="ar-SA" sz="2400" b="0" dirty="0">
                          <a:effectLst/>
                        </a:rPr>
                        <a:t>وضع جدول أسعار خاصة للمجموعات والمواسم التي يقل فيها الطلب </a:t>
                      </a:r>
                      <a:endParaRPr lang="en-US" sz="1800" b="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179192229"/>
                  </a:ext>
                </a:extLst>
              </a:tr>
              <a:tr h="892454">
                <a:tc>
                  <a:txBody>
                    <a:bodyPr/>
                    <a:lstStyle/>
                    <a:p>
                      <a:pPr algn="r" rtl="1">
                        <a:lnSpc>
                          <a:spcPct val="107000"/>
                        </a:lnSpc>
                        <a:spcAft>
                          <a:spcPts val="800"/>
                        </a:spcAft>
                      </a:pPr>
                      <a:r>
                        <a:rPr lang="ar-SA" sz="2400" b="1" dirty="0">
                          <a:solidFill>
                            <a:schemeClr val="accent3"/>
                          </a:solidFill>
                          <a:effectLst/>
                        </a:rPr>
                        <a:t>الهواتف</a:t>
                      </a:r>
                      <a:endParaRPr lang="en-US" sz="1800" b="1" dirty="0">
                        <a:solidFill>
                          <a:schemeClr val="accent3"/>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rtl="1">
                        <a:lnSpc>
                          <a:spcPct val="107000"/>
                        </a:lnSpc>
                        <a:spcAft>
                          <a:spcPts val="800"/>
                        </a:spcAft>
                      </a:pPr>
                      <a:r>
                        <a:rPr lang="ar-SA" sz="2400" b="0">
                          <a:effectLst/>
                        </a:rPr>
                        <a:t>عمل جدول أسعار خاصة للمكالمات الليلية ومكالمات الأعياد والعطل </a:t>
                      </a:r>
                      <a:endParaRPr lang="en-US" sz="1800" b="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070526277"/>
                  </a:ext>
                </a:extLst>
              </a:tr>
              <a:tr h="892454">
                <a:tc>
                  <a:txBody>
                    <a:bodyPr/>
                    <a:lstStyle/>
                    <a:p>
                      <a:pPr algn="r" rtl="1">
                        <a:lnSpc>
                          <a:spcPct val="107000"/>
                        </a:lnSpc>
                        <a:spcAft>
                          <a:spcPts val="800"/>
                        </a:spcAft>
                      </a:pPr>
                      <a:r>
                        <a:rPr lang="ar-SA" sz="2400" b="1" dirty="0">
                          <a:solidFill>
                            <a:schemeClr val="accent3"/>
                          </a:solidFill>
                          <a:effectLst/>
                        </a:rPr>
                        <a:t>الصالونات</a:t>
                      </a:r>
                      <a:endParaRPr lang="en-US" sz="1800" b="1" dirty="0">
                        <a:solidFill>
                          <a:schemeClr val="accent3"/>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a:txBody>
                    <a:bodyPr/>
                    <a:lstStyle/>
                    <a:p>
                      <a:pPr algn="r" rtl="1">
                        <a:lnSpc>
                          <a:spcPct val="107000"/>
                        </a:lnSpc>
                        <a:spcAft>
                          <a:spcPts val="800"/>
                        </a:spcAft>
                      </a:pPr>
                      <a:r>
                        <a:rPr lang="ar-SA" sz="2400" b="0" dirty="0">
                          <a:effectLst/>
                        </a:rPr>
                        <a:t>عمل جدول أسعار خاصة بالمواعيد المسائية </a:t>
                      </a:r>
                      <a:endParaRPr lang="en-US" sz="1800" b="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978170334"/>
                  </a:ext>
                </a:extLst>
              </a:tr>
            </a:tbl>
          </a:graphicData>
        </a:graphic>
      </p:graphicFrame>
      <p:sp>
        <p:nvSpPr>
          <p:cNvPr id="6" name="Rectangle 1">
            <a:extLst>
              <a:ext uri="{FF2B5EF4-FFF2-40B4-BE49-F238E27FC236}">
                <a16:creationId xmlns:a16="http://schemas.microsoft.com/office/drawing/2014/main" id="{63A70534-3B45-46AC-BEC1-498E4D7E8ACF}"/>
              </a:ext>
            </a:extLst>
          </p:cNvPr>
          <p:cNvSpPr>
            <a:spLocks noGrp="1" noChangeArrowheads="1"/>
          </p:cNvSpPr>
          <p:nvPr>
            <p:ph type="title"/>
          </p:nvPr>
        </p:nvSpPr>
        <p:spPr bwMode="auto">
          <a:xfrm>
            <a:off x="2554004" y="567035"/>
            <a:ext cx="7083992"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1" eaLnBrk="0" fontAlgn="base" latinLnBrk="0" hangingPunct="0">
              <a:lnSpc>
                <a:spcPct val="100000"/>
              </a:lnSpc>
              <a:spcBef>
                <a:spcPct val="0"/>
              </a:spcBef>
              <a:spcAft>
                <a:spcPct val="0"/>
              </a:spcAft>
              <a:buClrTx/>
              <a:buSzTx/>
              <a:buFontTx/>
              <a:buNone/>
              <a:tabLst/>
            </a:pPr>
            <a:r>
              <a:rPr kumimoji="0" lang="ar-SA" altLang="ar-SA" sz="3600" b="1" i="0" u="none" strike="noStrike" cap="none" normalizeH="0" baseline="0" dirty="0">
                <a:ln>
                  <a:noFill/>
                </a:ln>
                <a:solidFill>
                  <a:srgbClr val="FF0000"/>
                </a:solidFill>
                <a:effectLst/>
                <a:latin typeface="Calibri" panose="020F0502020204030204" pitchFamily="34" charset="0"/>
                <a:ea typeface="Calibri" panose="020F0502020204030204" pitchFamily="34" charset="0"/>
                <a:cs typeface="Arial" panose="020B0604020202020204" pitchFamily="34" charset="0"/>
              </a:rPr>
              <a:t>البرامج التسويقية لمعالجة التذبذب في الطلب</a:t>
            </a:r>
            <a:endParaRPr kumimoji="0" lang="en-US" altLang="ar-SA" sz="3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ar-SA" sz="18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82416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العنوان 2"/>
          <p:cNvSpPr>
            <a:spLocks noGrp="1"/>
          </p:cNvSpPr>
          <p:nvPr>
            <p:ph type="title"/>
          </p:nvPr>
        </p:nvSpPr>
        <p:spPr>
          <a:xfrm flipH="1">
            <a:off x="355600" y="579120"/>
            <a:ext cx="11714480" cy="4937760"/>
          </a:xfrm>
        </p:spPr>
        <p:txBody>
          <a:bodyPr rtlCol="1">
            <a:normAutofit fontScale="90000"/>
          </a:bodyPr>
          <a:lstStyle/>
          <a:p>
            <a:pPr algn="ctr" rtl="1">
              <a:lnSpc>
                <a:spcPct val="107000"/>
              </a:lnSpc>
              <a:spcAft>
                <a:spcPts val="800"/>
              </a:spcAft>
            </a:pPr>
            <a:r>
              <a:rPr lang="ar-SA" sz="4800" b="1" dirty="0">
                <a:effectLst/>
                <a:latin typeface="Calibri" panose="020F0502020204030204" pitchFamily="34" charset="0"/>
                <a:ea typeface="Calibri" panose="020F0502020204030204" pitchFamily="34" charset="0"/>
                <a:cs typeface="Arial" panose="020B0604020202020204" pitchFamily="34" charset="0"/>
              </a:rPr>
              <a:t>أسئلة</a:t>
            </a:r>
            <a:br>
              <a:rPr lang="en-US" sz="4800" dirty="0">
                <a:effectLst/>
                <a:latin typeface="Calibri" panose="020F0502020204030204" pitchFamily="34" charset="0"/>
                <a:ea typeface="Calibri" panose="020F0502020204030204" pitchFamily="34" charset="0"/>
                <a:cs typeface="Arial" panose="020B0604020202020204" pitchFamily="34" charset="0"/>
              </a:rPr>
            </a:br>
            <a:r>
              <a:rPr lang="ar-SA" sz="4800" b="1" dirty="0">
                <a:solidFill>
                  <a:srgbClr val="FF0000"/>
                </a:solidFill>
                <a:effectLst/>
                <a:latin typeface="Calibri" panose="020F0502020204030204" pitchFamily="34" charset="0"/>
                <a:ea typeface="Calibri" panose="020F0502020204030204" pitchFamily="34" charset="0"/>
                <a:cs typeface="Arial" panose="020B0604020202020204" pitchFamily="34" charset="0"/>
              </a:rPr>
              <a:t> </a:t>
            </a:r>
            <a:br>
              <a:rPr lang="en-US" sz="4800" dirty="0">
                <a:effectLst/>
                <a:latin typeface="Calibri" panose="020F0502020204030204" pitchFamily="34" charset="0"/>
                <a:ea typeface="Calibri" panose="020F0502020204030204" pitchFamily="34" charset="0"/>
                <a:cs typeface="Arial" panose="020B0604020202020204" pitchFamily="34" charset="0"/>
              </a:rPr>
            </a:br>
            <a:r>
              <a:rPr lang="ar-SA" sz="4800" dirty="0">
                <a:effectLst/>
                <a:latin typeface="Calibri" panose="020F0502020204030204" pitchFamily="34" charset="0"/>
                <a:ea typeface="Calibri" panose="020F0502020204030204" pitchFamily="34" charset="0"/>
                <a:cs typeface="Arial" panose="020B0604020202020204" pitchFamily="34" charset="0"/>
              </a:rPr>
              <a:t>1/</a:t>
            </a:r>
            <a:r>
              <a:rPr lang="ar-SA" sz="4800" b="1" dirty="0">
                <a:solidFill>
                  <a:srgbClr val="FF0000"/>
                </a:solidFill>
                <a:effectLst/>
                <a:latin typeface="Calibri" panose="020F0502020204030204" pitchFamily="34" charset="0"/>
                <a:ea typeface="Calibri" panose="020F0502020204030204" pitchFamily="34" charset="0"/>
                <a:cs typeface="Arial" panose="020B0604020202020204" pitchFamily="34" charset="0"/>
              </a:rPr>
              <a:t>من خلال استعراضك لسمات وخصائص الخدمة ، بيني أوجه الاختلاف بين السلعة والخدمات ؟</a:t>
            </a:r>
            <a:br>
              <a:rPr lang="en-US" sz="4800" dirty="0">
                <a:effectLst/>
                <a:latin typeface="Calibri" panose="020F0502020204030204" pitchFamily="34" charset="0"/>
                <a:ea typeface="Calibri" panose="020F0502020204030204" pitchFamily="34" charset="0"/>
                <a:cs typeface="Arial" panose="020B0604020202020204" pitchFamily="34" charset="0"/>
              </a:rPr>
            </a:br>
            <a:br>
              <a:rPr lang="ar-SA" sz="4800" dirty="0">
                <a:effectLst/>
                <a:latin typeface="Calibri" panose="020F0502020204030204" pitchFamily="34" charset="0"/>
                <a:ea typeface="Calibri" panose="020F0502020204030204" pitchFamily="34" charset="0"/>
                <a:cs typeface="Arial" panose="020B0604020202020204" pitchFamily="34" charset="0"/>
              </a:rPr>
            </a:br>
            <a:r>
              <a:rPr lang="ar-SA" sz="4800" dirty="0">
                <a:effectLst/>
                <a:latin typeface="Calibri" panose="020F0502020204030204" pitchFamily="34" charset="0"/>
                <a:ea typeface="Calibri" panose="020F0502020204030204" pitchFamily="34" charset="0"/>
                <a:cs typeface="Arial" panose="020B0604020202020204" pitchFamily="34" charset="0"/>
              </a:rPr>
              <a:t>2/</a:t>
            </a:r>
            <a:r>
              <a:rPr lang="ar-SA" sz="4800" b="1" dirty="0">
                <a:solidFill>
                  <a:srgbClr val="FF0000"/>
                </a:solidFill>
                <a:effectLst/>
                <a:latin typeface="Calibri" panose="020F0502020204030204" pitchFamily="34" charset="0"/>
                <a:ea typeface="Calibri" panose="020F0502020204030204" pitchFamily="34" charset="0"/>
                <a:cs typeface="Arial" panose="020B0604020202020204" pitchFamily="34" charset="0"/>
              </a:rPr>
              <a:t>قومي بإعداد قائمة لجميع أنواع الخدمات التي استخدمتها خلال الأسبوع الماضي ؟ ووضحي خطوات حصولك على هذه الخدمة</a:t>
            </a:r>
            <a:r>
              <a:rPr lang="ar-SA" sz="1800" b="1" dirty="0">
                <a:solidFill>
                  <a:srgbClr val="FF0000"/>
                </a:solidFill>
                <a:effectLst/>
                <a:latin typeface="Calibri" panose="020F0502020204030204" pitchFamily="34" charset="0"/>
                <a:ea typeface="Calibri" panose="020F0502020204030204" pitchFamily="34" charset="0"/>
                <a:cs typeface="Arial" panose="020B0604020202020204" pitchFamily="34" charset="0"/>
              </a:rPr>
              <a:t>؟ </a:t>
            </a:r>
            <a:br>
              <a:rPr lang="en-US" sz="1800" dirty="0">
                <a:effectLst/>
                <a:latin typeface="Calibri" panose="020F0502020204030204" pitchFamily="34" charset="0"/>
                <a:ea typeface="Calibri" panose="020F0502020204030204" pitchFamily="34" charset="0"/>
                <a:cs typeface="Arial" panose="020B0604020202020204" pitchFamily="34" charset="0"/>
              </a:rPr>
            </a:br>
            <a:endParaRPr lang="ar-SA" dirty="0"/>
          </a:p>
        </p:txBody>
      </p:sp>
    </p:spTree>
    <p:extLst>
      <p:ext uri="{BB962C8B-B14F-4D97-AF65-F5344CB8AC3E}">
        <p14:creationId xmlns:p14="http://schemas.microsoft.com/office/powerpoint/2010/main" val="16847851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الصحة واللياقة البدنية 16×9">
  <a:themeElements>
    <a:clrScheme name="HealthFitness">
      <a:dk1>
        <a:srgbClr val="595959"/>
      </a:dk1>
      <a:lt1>
        <a:sysClr val="window" lastClr="FFFFFF"/>
      </a:lt1>
      <a:dk2>
        <a:srgbClr val="000000"/>
      </a:dk2>
      <a:lt2>
        <a:srgbClr val="DDDDDD"/>
      </a:lt2>
      <a:accent1>
        <a:srgbClr val="87A91B"/>
      </a:accent1>
      <a:accent2>
        <a:srgbClr val="FBCE11"/>
      </a:accent2>
      <a:accent3>
        <a:srgbClr val="446ED8"/>
      </a:accent3>
      <a:accent4>
        <a:srgbClr val="9D22E2"/>
      </a:accent4>
      <a:accent5>
        <a:srgbClr val="FE9E00"/>
      </a:accent5>
      <a:accent6>
        <a:srgbClr val="DF5327"/>
      </a:accent6>
      <a:hlink>
        <a:srgbClr val="446ED8"/>
      </a:hlink>
      <a:folHlink>
        <a:srgbClr val="828282"/>
      </a:folHlink>
    </a:clrScheme>
    <a:fontScheme name="Calibri Light">
      <a:majorFont>
        <a:latin typeface="Calibri Light"/>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16063338_TF02922391" id="{FBACEC65-1887-4861-A1B2-7CFDFA0BBCD9}" vid="{9707EAD7-8B5F-4F6F-8ADE-EA14EC15BC0F}"/>
    </a:ext>
  </a:extLst>
</a:theme>
</file>

<file path=ppt/theme/theme2.xml><?xml version="1.0" encoding="utf-8"?>
<a:theme xmlns:a="http://schemas.openxmlformats.org/drawingml/2006/main" name="نسق Office">
  <a:themeElements>
    <a:clrScheme name="HealthFitness">
      <a:dk1>
        <a:srgbClr val="595959"/>
      </a:dk1>
      <a:lt1>
        <a:sysClr val="window" lastClr="FFFFFF"/>
      </a:lt1>
      <a:dk2>
        <a:srgbClr val="000000"/>
      </a:dk2>
      <a:lt2>
        <a:srgbClr val="DDDDDD"/>
      </a:lt2>
      <a:accent1>
        <a:srgbClr val="87A91B"/>
      </a:accent1>
      <a:accent2>
        <a:srgbClr val="FBCE11"/>
      </a:accent2>
      <a:accent3>
        <a:srgbClr val="446ED8"/>
      </a:accent3>
      <a:accent4>
        <a:srgbClr val="9D22E2"/>
      </a:accent4>
      <a:accent5>
        <a:srgbClr val="FE9E00"/>
      </a:accent5>
      <a:accent6>
        <a:srgbClr val="DF5327"/>
      </a:accent6>
      <a:hlink>
        <a:srgbClr val="446ED8"/>
      </a:hlink>
      <a:folHlink>
        <a:srgbClr val="828282"/>
      </a:folHlink>
    </a:clrScheme>
    <a:fontScheme name="Calibri Light">
      <a:majorFont>
        <a:latin typeface="Calibri Light"/>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نسق Office">
  <a:themeElements>
    <a:clrScheme name="HealthFitness">
      <a:dk1>
        <a:srgbClr val="595959"/>
      </a:dk1>
      <a:lt1>
        <a:sysClr val="window" lastClr="FFFFFF"/>
      </a:lt1>
      <a:dk2>
        <a:srgbClr val="000000"/>
      </a:dk2>
      <a:lt2>
        <a:srgbClr val="DDDDDD"/>
      </a:lt2>
      <a:accent1>
        <a:srgbClr val="87A91B"/>
      </a:accent1>
      <a:accent2>
        <a:srgbClr val="FBCE11"/>
      </a:accent2>
      <a:accent3>
        <a:srgbClr val="446ED8"/>
      </a:accent3>
      <a:accent4>
        <a:srgbClr val="9D22E2"/>
      </a:accent4>
      <a:accent5>
        <a:srgbClr val="FE9E00"/>
      </a:accent5>
      <a:accent6>
        <a:srgbClr val="DF5327"/>
      </a:accent6>
      <a:hlink>
        <a:srgbClr val="446ED8"/>
      </a:hlink>
      <a:folHlink>
        <a:srgbClr val="828282"/>
      </a:folHlink>
    </a:clrScheme>
    <a:fontScheme name="Calibri Light">
      <a:majorFont>
        <a:latin typeface="Calibri Light"/>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عرض تقديمي للصحة واللياقة البدنية (شاشة عريضة)</Template>
  <TotalTime>32</TotalTime>
  <Words>221</Words>
  <Application>Microsoft Office PowerPoint</Application>
  <PresentationFormat>شاشة عريضة</PresentationFormat>
  <Paragraphs>33</Paragraphs>
  <Slides>6</Slides>
  <Notes>6</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6</vt:i4>
      </vt:variant>
    </vt:vector>
  </HeadingPairs>
  <TitlesOfParts>
    <vt:vector size="11" baseType="lpstr">
      <vt:lpstr>Arial</vt:lpstr>
      <vt:lpstr>Calibri</vt:lpstr>
      <vt:lpstr>Calibri Light</vt:lpstr>
      <vt:lpstr>Tahoma</vt:lpstr>
      <vt:lpstr>الصحة واللياقة البدنية 16×9</vt:lpstr>
      <vt:lpstr>تسويق الخدمات  </vt:lpstr>
      <vt:lpstr>تعريف الخدمات</vt:lpstr>
      <vt:lpstr>الخصائص الرئيسية للخدمات (الفرق بين الخدمة والسلعة)</vt:lpstr>
      <vt:lpstr>درجات اللاملموسية </vt:lpstr>
      <vt:lpstr>البرامج التسويقية لمعالجة التذبذب في الطلب </vt:lpstr>
      <vt:lpstr>أسئلة   1/من خلال استعراضك لسمات وخصائص الخدمة ، بيني أوجه الاختلاف بين السلعة والخدمات ؟  2/قومي بإعداد قائمة لجميع أنواع الخدمات التي استخدمتها خلال الأسبوع الماضي ؟ ووضحي خطوات حصولك على هذه الخدمة؟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تسويق الخدمات  </dc:title>
  <dc:creator>HP</dc:creator>
  <cp:lastModifiedBy>HP</cp:lastModifiedBy>
  <cp:revision>2</cp:revision>
  <dcterms:created xsi:type="dcterms:W3CDTF">2021-08-19T16:39:33Z</dcterms:created>
  <dcterms:modified xsi:type="dcterms:W3CDTF">2021-08-19T17:12:29Z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ies>
</file>