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5" d="100"/>
          <a:sy n="55" d="100"/>
        </p:scale>
        <p:origin x="-42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A4519-2091-4CEB-9EC1-BD7C97E50528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FC2CD47-B865-49FE-8365-9C5AAA094110}">
      <dgm:prSet phldrT="[نص]"/>
      <dgm:spPr/>
      <dgm:t>
        <a:bodyPr/>
        <a:lstStyle/>
        <a:p>
          <a:pPr rtl="1"/>
          <a:r>
            <a:rPr lang="ar-SA" dirty="0" smtClean="0"/>
            <a:t>ينتشر في الزمان والمكان</a:t>
          </a:r>
          <a:endParaRPr lang="ar-SA" dirty="0"/>
        </a:p>
      </dgm:t>
    </dgm:pt>
    <dgm:pt modelId="{3C89A7BC-E3BB-487E-A1B7-45EEADB067CB}" type="parTrans" cxnId="{F44E77D9-F6BC-48B9-B581-CAF022DB5994}">
      <dgm:prSet/>
      <dgm:spPr/>
      <dgm:t>
        <a:bodyPr/>
        <a:lstStyle/>
        <a:p>
          <a:pPr rtl="1"/>
          <a:endParaRPr lang="ar-SA"/>
        </a:p>
      </dgm:t>
    </dgm:pt>
    <dgm:pt modelId="{CAFC3214-5DF9-41D0-B929-3FE6B8E7DB6D}" type="sibTrans" cxnId="{F44E77D9-F6BC-48B9-B581-CAF022DB5994}">
      <dgm:prSet/>
      <dgm:spPr/>
      <dgm:t>
        <a:bodyPr/>
        <a:lstStyle/>
        <a:p>
          <a:pPr rtl="1"/>
          <a:endParaRPr lang="ar-SA"/>
        </a:p>
      </dgm:t>
    </dgm:pt>
    <dgm:pt modelId="{3751CDEB-ABA3-4A35-9859-61C95EE0138C}">
      <dgm:prSet phldrT="[نص]"/>
      <dgm:spPr/>
      <dgm:t>
        <a:bodyPr/>
        <a:lstStyle/>
        <a:p>
          <a:pPr rtl="1"/>
          <a:r>
            <a:rPr lang="ar-SA" dirty="0" smtClean="0"/>
            <a:t>عملية دائمة ومستمرة</a:t>
          </a:r>
          <a:endParaRPr lang="ar-SA" dirty="0"/>
        </a:p>
      </dgm:t>
    </dgm:pt>
    <dgm:pt modelId="{D68CB9F6-A93B-4A46-B0A0-EDD9123E66D2}" type="parTrans" cxnId="{4390B769-B730-4D6C-9C15-45034B243416}">
      <dgm:prSet/>
      <dgm:spPr/>
      <dgm:t>
        <a:bodyPr/>
        <a:lstStyle/>
        <a:p>
          <a:pPr rtl="1"/>
          <a:endParaRPr lang="ar-SA"/>
        </a:p>
      </dgm:t>
    </dgm:pt>
    <dgm:pt modelId="{94F8690B-9B92-4893-B7BE-16ED5BC239AF}" type="sibTrans" cxnId="{4390B769-B730-4D6C-9C15-45034B243416}">
      <dgm:prSet/>
      <dgm:spPr/>
      <dgm:t>
        <a:bodyPr/>
        <a:lstStyle/>
        <a:p>
          <a:pPr rtl="1"/>
          <a:endParaRPr lang="ar-SA"/>
        </a:p>
      </dgm:t>
    </dgm:pt>
    <dgm:pt modelId="{7CD2507C-513C-4E76-B6CA-90A713CBE83F}">
      <dgm:prSet phldrT="[نص]"/>
      <dgm:spPr/>
      <dgm:t>
        <a:bodyPr/>
        <a:lstStyle/>
        <a:p>
          <a:pPr rtl="1"/>
          <a:r>
            <a:rPr lang="ar-SA" dirty="0" smtClean="0"/>
            <a:t>التغير والتجدد</a:t>
          </a:r>
          <a:endParaRPr lang="ar-SA" dirty="0"/>
        </a:p>
      </dgm:t>
    </dgm:pt>
    <dgm:pt modelId="{26C93214-47ED-4430-8701-4340534A78EC}" type="parTrans" cxnId="{5721A6C5-FCDC-467F-BAE1-E82758DD28D4}">
      <dgm:prSet/>
      <dgm:spPr/>
      <dgm:t>
        <a:bodyPr/>
        <a:lstStyle/>
        <a:p>
          <a:pPr rtl="1"/>
          <a:endParaRPr lang="ar-SA"/>
        </a:p>
      </dgm:t>
    </dgm:pt>
    <dgm:pt modelId="{B9F755B6-FC3C-4DB0-A008-47FE80C5B918}" type="sibTrans" cxnId="{5721A6C5-FCDC-467F-BAE1-E82758DD28D4}">
      <dgm:prSet/>
      <dgm:spPr/>
      <dgm:t>
        <a:bodyPr/>
        <a:lstStyle/>
        <a:p>
          <a:pPr rtl="1"/>
          <a:endParaRPr lang="ar-SA"/>
        </a:p>
      </dgm:t>
    </dgm:pt>
    <dgm:pt modelId="{B4B3D4D6-72CF-4F90-927E-C04440372850}">
      <dgm:prSet phldrT="[نص]"/>
      <dgm:spPr/>
      <dgm:t>
        <a:bodyPr/>
        <a:lstStyle/>
        <a:p>
          <a:pPr rtl="1"/>
          <a:r>
            <a:rPr lang="ar-SA" dirty="0" smtClean="0"/>
            <a:t>عملية تفاعلية</a:t>
          </a:r>
          <a:endParaRPr lang="ar-SA" dirty="0"/>
        </a:p>
      </dgm:t>
    </dgm:pt>
    <dgm:pt modelId="{E6360E31-545B-4E28-BCBF-AD7B73F920AF}" type="parTrans" cxnId="{439DBE79-6662-45C3-ACE5-2B1C75260A45}">
      <dgm:prSet/>
      <dgm:spPr/>
      <dgm:t>
        <a:bodyPr/>
        <a:lstStyle/>
        <a:p>
          <a:pPr rtl="1"/>
          <a:endParaRPr lang="ar-SA"/>
        </a:p>
      </dgm:t>
    </dgm:pt>
    <dgm:pt modelId="{E811215A-6964-4D25-AEB0-C5DFD603E1DB}" type="sibTrans" cxnId="{439DBE79-6662-45C3-ACE5-2B1C75260A45}">
      <dgm:prSet/>
      <dgm:spPr/>
      <dgm:t>
        <a:bodyPr/>
        <a:lstStyle/>
        <a:p>
          <a:pPr rtl="1"/>
          <a:endParaRPr lang="ar-SA"/>
        </a:p>
      </dgm:t>
    </dgm:pt>
    <dgm:pt modelId="{301521A6-8DC6-483D-98D5-3242F804408D}" type="pres">
      <dgm:prSet presAssocID="{6D5A4519-2091-4CEB-9EC1-BD7C97E50528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E77514BF-A32D-45C8-9941-9E3F9ED0C4D9}" type="pres">
      <dgm:prSet presAssocID="{6D5A4519-2091-4CEB-9EC1-BD7C97E50528}" presName="axisShape" presStyleLbl="bgShp" presStyleIdx="0" presStyleCnt="1"/>
      <dgm:spPr/>
    </dgm:pt>
    <dgm:pt modelId="{7735279B-9ACF-4B80-B653-0B859BF79EDA}" type="pres">
      <dgm:prSet presAssocID="{6D5A4519-2091-4CEB-9EC1-BD7C97E50528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A2000E94-BDC9-4AFC-B8D9-6D0FDE83EAE2}" type="pres">
      <dgm:prSet presAssocID="{6D5A4519-2091-4CEB-9EC1-BD7C97E50528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5080DD9-0C72-48D0-A3E7-01157700111C}" type="pres">
      <dgm:prSet presAssocID="{6D5A4519-2091-4CEB-9EC1-BD7C97E50528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92F02DAF-8E08-416D-8060-2F87729AAFF6}" type="pres">
      <dgm:prSet presAssocID="{6D5A4519-2091-4CEB-9EC1-BD7C97E50528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1B57F1B-E405-4C6A-A234-9FC0CC41E113}" type="presOf" srcId="{6D5A4519-2091-4CEB-9EC1-BD7C97E50528}" destId="{301521A6-8DC6-483D-98D5-3242F804408D}" srcOrd="0" destOrd="0" presId="urn:microsoft.com/office/officeart/2005/8/layout/matrix2"/>
    <dgm:cxn modelId="{439DBE79-6662-45C3-ACE5-2B1C75260A45}" srcId="{6D5A4519-2091-4CEB-9EC1-BD7C97E50528}" destId="{B4B3D4D6-72CF-4F90-927E-C04440372850}" srcOrd="3" destOrd="0" parTransId="{E6360E31-545B-4E28-BCBF-AD7B73F920AF}" sibTransId="{E811215A-6964-4D25-AEB0-C5DFD603E1DB}"/>
    <dgm:cxn modelId="{F2A96961-5A5C-410E-BDB1-2FA4C088E6B7}" type="presOf" srcId="{3751CDEB-ABA3-4A35-9859-61C95EE0138C}" destId="{A2000E94-BDC9-4AFC-B8D9-6D0FDE83EAE2}" srcOrd="0" destOrd="0" presId="urn:microsoft.com/office/officeart/2005/8/layout/matrix2"/>
    <dgm:cxn modelId="{157902B6-09AD-43E6-9C8F-EA5D34FC2CFF}" type="presOf" srcId="{CFC2CD47-B865-49FE-8365-9C5AAA094110}" destId="{7735279B-9ACF-4B80-B653-0B859BF79EDA}" srcOrd="0" destOrd="0" presId="urn:microsoft.com/office/officeart/2005/8/layout/matrix2"/>
    <dgm:cxn modelId="{5721A6C5-FCDC-467F-BAE1-E82758DD28D4}" srcId="{6D5A4519-2091-4CEB-9EC1-BD7C97E50528}" destId="{7CD2507C-513C-4E76-B6CA-90A713CBE83F}" srcOrd="2" destOrd="0" parTransId="{26C93214-47ED-4430-8701-4340534A78EC}" sibTransId="{B9F755B6-FC3C-4DB0-A008-47FE80C5B918}"/>
    <dgm:cxn modelId="{4390B769-B730-4D6C-9C15-45034B243416}" srcId="{6D5A4519-2091-4CEB-9EC1-BD7C97E50528}" destId="{3751CDEB-ABA3-4A35-9859-61C95EE0138C}" srcOrd="1" destOrd="0" parTransId="{D68CB9F6-A93B-4A46-B0A0-EDD9123E66D2}" sibTransId="{94F8690B-9B92-4893-B7BE-16ED5BC239AF}"/>
    <dgm:cxn modelId="{F1AAB9BC-2854-474C-B13D-F7EE4111A084}" type="presOf" srcId="{B4B3D4D6-72CF-4F90-927E-C04440372850}" destId="{92F02DAF-8E08-416D-8060-2F87729AAFF6}" srcOrd="0" destOrd="0" presId="urn:microsoft.com/office/officeart/2005/8/layout/matrix2"/>
    <dgm:cxn modelId="{F44E77D9-F6BC-48B9-B581-CAF022DB5994}" srcId="{6D5A4519-2091-4CEB-9EC1-BD7C97E50528}" destId="{CFC2CD47-B865-49FE-8365-9C5AAA094110}" srcOrd="0" destOrd="0" parTransId="{3C89A7BC-E3BB-487E-A1B7-45EEADB067CB}" sibTransId="{CAFC3214-5DF9-41D0-B929-3FE6B8E7DB6D}"/>
    <dgm:cxn modelId="{8A983A9F-A2A3-40E8-92B3-5D4F3C36CB33}" type="presOf" srcId="{7CD2507C-513C-4E76-B6CA-90A713CBE83F}" destId="{95080DD9-0C72-48D0-A3E7-01157700111C}" srcOrd="0" destOrd="0" presId="urn:microsoft.com/office/officeart/2005/8/layout/matrix2"/>
    <dgm:cxn modelId="{A2CBDB4B-DEB9-498B-A60B-5987EA4D4E00}" type="presParOf" srcId="{301521A6-8DC6-483D-98D5-3242F804408D}" destId="{E77514BF-A32D-45C8-9941-9E3F9ED0C4D9}" srcOrd="0" destOrd="0" presId="urn:microsoft.com/office/officeart/2005/8/layout/matrix2"/>
    <dgm:cxn modelId="{9332B14D-4D18-48E8-A189-340DE8BE6573}" type="presParOf" srcId="{301521A6-8DC6-483D-98D5-3242F804408D}" destId="{7735279B-9ACF-4B80-B653-0B859BF79EDA}" srcOrd="1" destOrd="0" presId="urn:microsoft.com/office/officeart/2005/8/layout/matrix2"/>
    <dgm:cxn modelId="{089A30BE-8D0B-4B5A-97A7-1CF8B62C0084}" type="presParOf" srcId="{301521A6-8DC6-483D-98D5-3242F804408D}" destId="{A2000E94-BDC9-4AFC-B8D9-6D0FDE83EAE2}" srcOrd="2" destOrd="0" presId="urn:microsoft.com/office/officeart/2005/8/layout/matrix2"/>
    <dgm:cxn modelId="{AC4F0362-A861-47AC-B61F-DEE7B6EFDC6E}" type="presParOf" srcId="{301521A6-8DC6-483D-98D5-3242F804408D}" destId="{95080DD9-0C72-48D0-A3E7-01157700111C}" srcOrd="3" destOrd="0" presId="urn:microsoft.com/office/officeart/2005/8/layout/matrix2"/>
    <dgm:cxn modelId="{49215081-C388-4CE6-8B28-222BA53CCF59}" type="presParOf" srcId="{301521A6-8DC6-483D-98D5-3242F804408D}" destId="{92F02DAF-8E08-416D-8060-2F87729AAFF6}" srcOrd="4" destOrd="0" presId="urn:microsoft.com/office/officeart/2005/8/layout/matrix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973FD-FF6D-4F1C-AC5C-80817D42666B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75411325-FD30-4B48-9EEF-EA59903B30D4}">
      <dgm:prSet phldrT="[نص]"/>
      <dgm:spPr/>
      <dgm:t>
        <a:bodyPr/>
        <a:lstStyle/>
        <a:p>
          <a:pPr rtl="1"/>
          <a:r>
            <a:rPr lang="ar-SA" dirty="0" smtClean="0"/>
            <a:t>الوسيلة غير الملائمة</a:t>
          </a:r>
          <a:endParaRPr lang="ar-SA" dirty="0"/>
        </a:p>
      </dgm:t>
    </dgm:pt>
    <dgm:pt modelId="{D797760D-277C-4B83-BED5-E520464D0EB3}" type="parTrans" cxnId="{54C9C4F0-9EF3-4DA4-874C-05BE2809EA56}">
      <dgm:prSet/>
      <dgm:spPr/>
      <dgm:t>
        <a:bodyPr/>
        <a:lstStyle/>
        <a:p>
          <a:pPr rtl="1"/>
          <a:endParaRPr lang="ar-SA"/>
        </a:p>
      </dgm:t>
    </dgm:pt>
    <dgm:pt modelId="{CD5AD513-D89B-4B44-A839-B29CF6EBE0E6}" type="sibTrans" cxnId="{54C9C4F0-9EF3-4DA4-874C-05BE2809EA56}">
      <dgm:prSet/>
      <dgm:spPr/>
      <dgm:t>
        <a:bodyPr/>
        <a:lstStyle/>
        <a:p>
          <a:pPr rtl="1"/>
          <a:endParaRPr lang="ar-SA"/>
        </a:p>
      </dgm:t>
    </dgm:pt>
    <dgm:pt modelId="{3B912268-D7FB-4F8C-8DDA-CFD9BE85ED32}">
      <dgm:prSet phldrT="[نص]"/>
      <dgm:spPr/>
      <dgm:t>
        <a:bodyPr/>
        <a:lstStyle/>
        <a:p>
          <a:pPr rtl="1"/>
          <a:r>
            <a:rPr lang="ar-SA" dirty="0" smtClean="0"/>
            <a:t>عوائق لدى المرسل والمستقبل</a:t>
          </a:r>
          <a:endParaRPr lang="ar-SA" dirty="0"/>
        </a:p>
      </dgm:t>
    </dgm:pt>
    <dgm:pt modelId="{D8FB19C4-DABE-4914-B32F-80EEBB7FB717}" type="parTrans" cxnId="{BA879708-3456-44BE-B2FA-1273B9F8B45C}">
      <dgm:prSet/>
      <dgm:spPr/>
      <dgm:t>
        <a:bodyPr/>
        <a:lstStyle/>
        <a:p>
          <a:pPr rtl="1"/>
          <a:endParaRPr lang="ar-SA"/>
        </a:p>
      </dgm:t>
    </dgm:pt>
    <dgm:pt modelId="{34AE8426-C14D-4FA5-97A1-09871AAFA129}" type="sibTrans" cxnId="{BA879708-3456-44BE-B2FA-1273B9F8B45C}">
      <dgm:prSet/>
      <dgm:spPr/>
      <dgm:t>
        <a:bodyPr/>
        <a:lstStyle/>
        <a:p>
          <a:pPr rtl="1"/>
          <a:endParaRPr lang="ar-SA"/>
        </a:p>
      </dgm:t>
    </dgm:pt>
    <dgm:pt modelId="{1DA7DAE4-651E-493C-87FB-B6C9EA251B17}">
      <dgm:prSet phldrT="[نص]"/>
      <dgm:spPr/>
      <dgm:t>
        <a:bodyPr/>
        <a:lstStyle/>
        <a:p>
          <a:pPr rtl="1"/>
          <a:r>
            <a:rPr lang="ar-SA" dirty="0" smtClean="0"/>
            <a:t>التشويش</a:t>
          </a:r>
          <a:endParaRPr lang="ar-SA" dirty="0"/>
        </a:p>
      </dgm:t>
    </dgm:pt>
    <dgm:pt modelId="{5FA5D85F-5109-46EC-972C-B08438B6A5C5}" type="parTrans" cxnId="{B8312337-6602-4FFA-AEA1-0896E695E990}">
      <dgm:prSet/>
      <dgm:spPr/>
      <dgm:t>
        <a:bodyPr/>
        <a:lstStyle/>
        <a:p>
          <a:pPr rtl="1"/>
          <a:endParaRPr lang="ar-SA"/>
        </a:p>
      </dgm:t>
    </dgm:pt>
    <dgm:pt modelId="{27FEC543-43D1-488F-BAE4-2D21373696E4}" type="sibTrans" cxnId="{B8312337-6602-4FFA-AEA1-0896E695E990}">
      <dgm:prSet/>
      <dgm:spPr/>
      <dgm:t>
        <a:bodyPr/>
        <a:lstStyle/>
        <a:p>
          <a:pPr rtl="1"/>
          <a:endParaRPr lang="ar-SA"/>
        </a:p>
      </dgm:t>
    </dgm:pt>
    <dgm:pt modelId="{3809BB1F-4795-414A-B633-594DB312AD31}">
      <dgm:prSet phldrT="[نص]"/>
      <dgm:spPr/>
      <dgm:t>
        <a:bodyPr/>
        <a:lstStyle/>
        <a:p>
          <a:pPr rtl="1"/>
          <a:r>
            <a:rPr lang="ar-SA" dirty="0" smtClean="0"/>
            <a:t>ضعف الخبرة المشتركة</a:t>
          </a:r>
          <a:endParaRPr lang="ar-SA" dirty="0"/>
        </a:p>
      </dgm:t>
    </dgm:pt>
    <dgm:pt modelId="{56F16C31-A020-4B97-9463-ABE1D244EC53}" type="parTrans" cxnId="{169A1A28-B6CC-465E-8A16-55C3AFF745AD}">
      <dgm:prSet/>
      <dgm:spPr/>
      <dgm:t>
        <a:bodyPr/>
        <a:lstStyle/>
        <a:p>
          <a:pPr rtl="1"/>
          <a:endParaRPr lang="ar-SA"/>
        </a:p>
      </dgm:t>
    </dgm:pt>
    <dgm:pt modelId="{1033E4F1-0A2D-4444-8A13-9EE6ED1F94F6}" type="sibTrans" cxnId="{169A1A28-B6CC-465E-8A16-55C3AFF745AD}">
      <dgm:prSet/>
      <dgm:spPr/>
      <dgm:t>
        <a:bodyPr/>
        <a:lstStyle/>
        <a:p>
          <a:pPr rtl="1"/>
          <a:endParaRPr lang="ar-SA"/>
        </a:p>
      </dgm:t>
    </dgm:pt>
    <dgm:pt modelId="{A587DF9E-47FA-4EE6-B182-3907760BBC7C}" type="pres">
      <dgm:prSet presAssocID="{31E973FD-FF6D-4F1C-AC5C-80817D42666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36B43F67-635E-41A1-8CA6-59B2BE394C01}" type="pres">
      <dgm:prSet presAssocID="{75411325-FD30-4B48-9EEF-EA59903B30D4}" presName="Name5" presStyleLbl="venn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7AB269F-F43E-4205-90FF-1106F39479BC}" type="pres">
      <dgm:prSet presAssocID="{CD5AD513-D89B-4B44-A839-B29CF6EBE0E6}" presName="space" presStyleCnt="0"/>
      <dgm:spPr/>
    </dgm:pt>
    <dgm:pt modelId="{4BA95FA1-A98D-4A2E-BA80-377BC20F23CD}" type="pres">
      <dgm:prSet presAssocID="{3B912268-D7FB-4F8C-8DDA-CFD9BE85ED32}" presName="Name5" presStyleLbl="venn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8E9C009-9866-4FCF-A1D6-7E9FA870F23A}" type="pres">
      <dgm:prSet presAssocID="{34AE8426-C14D-4FA5-97A1-09871AAFA129}" presName="space" presStyleCnt="0"/>
      <dgm:spPr/>
    </dgm:pt>
    <dgm:pt modelId="{A499DCF3-774B-415F-9D84-1887B9C79776}" type="pres">
      <dgm:prSet presAssocID="{1DA7DAE4-651E-493C-87FB-B6C9EA251B17}" presName="Name5" presStyleLbl="venn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D13E08E-6BC1-4C7B-8E65-D0D385D6FA79}" type="pres">
      <dgm:prSet presAssocID="{27FEC543-43D1-488F-BAE4-2D21373696E4}" presName="space" presStyleCnt="0"/>
      <dgm:spPr/>
    </dgm:pt>
    <dgm:pt modelId="{07EF5238-5A25-4ACC-B40D-69DB0B93EFE7}" type="pres">
      <dgm:prSet presAssocID="{3809BB1F-4795-414A-B633-594DB312AD31}" presName="Name5" presStyleLbl="venn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DE24D01D-6BAF-42C1-83D9-FEFA33BA90A5}" type="presOf" srcId="{75411325-FD30-4B48-9EEF-EA59903B30D4}" destId="{36B43F67-635E-41A1-8CA6-59B2BE394C01}" srcOrd="0" destOrd="0" presId="urn:microsoft.com/office/officeart/2005/8/layout/venn3"/>
    <dgm:cxn modelId="{7A9BA680-20DF-4248-8275-5C07FC573C84}" type="presOf" srcId="{3809BB1F-4795-414A-B633-594DB312AD31}" destId="{07EF5238-5A25-4ACC-B40D-69DB0B93EFE7}" srcOrd="0" destOrd="0" presId="urn:microsoft.com/office/officeart/2005/8/layout/venn3"/>
    <dgm:cxn modelId="{B8312337-6602-4FFA-AEA1-0896E695E990}" srcId="{31E973FD-FF6D-4F1C-AC5C-80817D42666B}" destId="{1DA7DAE4-651E-493C-87FB-B6C9EA251B17}" srcOrd="2" destOrd="0" parTransId="{5FA5D85F-5109-46EC-972C-B08438B6A5C5}" sibTransId="{27FEC543-43D1-488F-BAE4-2D21373696E4}"/>
    <dgm:cxn modelId="{BA879708-3456-44BE-B2FA-1273B9F8B45C}" srcId="{31E973FD-FF6D-4F1C-AC5C-80817D42666B}" destId="{3B912268-D7FB-4F8C-8DDA-CFD9BE85ED32}" srcOrd="1" destOrd="0" parTransId="{D8FB19C4-DABE-4914-B32F-80EEBB7FB717}" sibTransId="{34AE8426-C14D-4FA5-97A1-09871AAFA129}"/>
    <dgm:cxn modelId="{169A1A28-B6CC-465E-8A16-55C3AFF745AD}" srcId="{31E973FD-FF6D-4F1C-AC5C-80817D42666B}" destId="{3809BB1F-4795-414A-B633-594DB312AD31}" srcOrd="3" destOrd="0" parTransId="{56F16C31-A020-4B97-9463-ABE1D244EC53}" sibTransId="{1033E4F1-0A2D-4444-8A13-9EE6ED1F94F6}"/>
    <dgm:cxn modelId="{54C9C4F0-9EF3-4DA4-874C-05BE2809EA56}" srcId="{31E973FD-FF6D-4F1C-AC5C-80817D42666B}" destId="{75411325-FD30-4B48-9EEF-EA59903B30D4}" srcOrd="0" destOrd="0" parTransId="{D797760D-277C-4B83-BED5-E520464D0EB3}" sibTransId="{CD5AD513-D89B-4B44-A839-B29CF6EBE0E6}"/>
    <dgm:cxn modelId="{B8EAE0B7-2C3C-4D07-82CB-EBF2F68C33B9}" type="presOf" srcId="{31E973FD-FF6D-4F1C-AC5C-80817D42666B}" destId="{A587DF9E-47FA-4EE6-B182-3907760BBC7C}" srcOrd="0" destOrd="0" presId="urn:microsoft.com/office/officeart/2005/8/layout/venn3"/>
    <dgm:cxn modelId="{E2E844E1-939B-4875-95B1-7148C7123DE3}" type="presOf" srcId="{3B912268-D7FB-4F8C-8DDA-CFD9BE85ED32}" destId="{4BA95FA1-A98D-4A2E-BA80-377BC20F23CD}" srcOrd="0" destOrd="0" presId="urn:microsoft.com/office/officeart/2005/8/layout/venn3"/>
    <dgm:cxn modelId="{A1DBFD33-E606-40D9-BBB0-A2C585EC0F69}" type="presOf" srcId="{1DA7DAE4-651E-493C-87FB-B6C9EA251B17}" destId="{A499DCF3-774B-415F-9D84-1887B9C79776}" srcOrd="0" destOrd="0" presId="urn:microsoft.com/office/officeart/2005/8/layout/venn3"/>
    <dgm:cxn modelId="{516ED0B0-8AFB-466E-84B8-0ADFD2195CDE}" type="presParOf" srcId="{A587DF9E-47FA-4EE6-B182-3907760BBC7C}" destId="{36B43F67-635E-41A1-8CA6-59B2BE394C01}" srcOrd="0" destOrd="0" presId="urn:microsoft.com/office/officeart/2005/8/layout/venn3"/>
    <dgm:cxn modelId="{277C67B9-928F-4EDA-8154-D92E5CC493F6}" type="presParOf" srcId="{A587DF9E-47FA-4EE6-B182-3907760BBC7C}" destId="{D7AB269F-F43E-4205-90FF-1106F39479BC}" srcOrd="1" destOrd="0" presId="urn:microsoft.com/office/officeart/2005/8/layout/venn3"/>
    <dgm:cxn modelId="{A8A58520-30EB-43A1-864C-BA9D0237A200}" type="presParOf" srcId="{A587DF9E-47FA-4EE6-B182-3907760BBC7C}" destId="{4BA95FA1-A98D-4A2E-BA80-377BC20F23CD}" srcOrd="2" destOrd="0" presId="urn:microsoft.com/office/officeart/2005/8/layout/venn3"/>
    <dgm:cxn modelId="{A32A66ED-1F03-4906-BBD0-B6D5EFD7526F}" type="presParOf" srcId="{A587DF9E-47FA-4EE6-B182-3907760BBC7C}" destId="{58E9C009-9866-4FCF-A1D6-7E9FA870F23A}" srcOrd="3" destOrd="0" presId="urn:microsoft.com/office/officeart/2005/8/layout/venn3"/>
    <dgm:cxn modelId="{B8D7C4E3-31E9-4B94-9E13-D933DE35C1AB}" type="presParOf" srcId="{A587DF9E-47FA-4EE6-B182-3907760BBC7C}" destId="{A499DCF3-774B-415F-9D84-1887B9C79776}" srcOrd="4" destOrd="0" presId="urn:microsoft.com/office/officeart/2005/8/layout/venn3"/>
    <dgm:cxn modelId="{778DEBDD-0672-4432-845E-0C4C06B9A987}" type="presParOf" srcId="{A587DF9E-47FA-4EE6-B182-3907760BBC7C}" destId="{6D13E08E-6BC1-4C7B-8E65-D0D385D6FA79}" srcOrd="5" destOrd="0" presId="urn:microsoft.com/office/officeart/2005/8/layout/venn3"/>
    <dgm:cxn modelId="{E7D137BD-DD79-48C7-A23A-76FA5E925088}" type="presParOf" srcId="{A587DF9E-47FA-4EE6-B182-3907760BBC7C}" destId="{07EF5238-5A25-4ACC-B40D-69DB0B93EFE7}" srcOrd="6" destOrd="0" presId="urn:microsoft.com/office/officeart/2005/8/layout/venn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BA021E5-E537-4048-AC2D-9C7E1045760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6E1303A9-5774-419C-9C2C-AD3FE63351D3}">
      <dgm:prSet phldrT="[نص]"/>
      <dgm:spPr/>
      <dgm:t>
        <a:bodyPr/>
        <a:lstStyle/>
        <a:p>
          <a:pPr rtl="1"/>
          <a:r>
            <a:rPr lang="ar-SA" dirty="0" smtClean="0"/>
            <a:t>من حيث رسميته</a:t>
          </a:r>
          <a:endParaRPr lang="ar-SA" dirty="0"/>
        </a:p>
      </dgm:t>
    </dgm:pt>
    <dgm:pt modelId="{6847E8C7-7D3D-4AB6-A403-0057B40E39E3}" type="parTrans" cxnId="{9DABA0EB-FFD5-418B-8A67-415F712C57F8}">
      <dgm:prSet/>
      <dgm:spPr/>
      <dgm:t>
        <a:bodyPr/>
        <a:lstStyle/>
        <a:p>
          <a:pPr rtl="1"/>
          <a:endParaRPr lang="ar-SA"/>
        </a:p>
      </dgm:t>
    </dgm:pt>
    <dgm:pt modelId="{D2842EC6-0309-424F-BDCC-8D19F066A80F}" type="sibTrans" cxnId="{9DABA0EB-FFD5-418B-8A67-415F712C57F8}">
      <dgm:prSet/>
      <dgm:spPr/>
      <dgm:t>
        <a:bodyPr/>
        <a:lstStyle/>
        <a:p>
          <a:pPr rtl="1"/>
          <a:endParaRPr lang="ar-SA"/>
        </a:p>
      </dgm:t>
    </dgm:pt>
    <dgm:pt modelId="{BE77AC52-4BAC-478F-9CF7-FC3B4B315DB6}">
      <dgm:prSet phldrT="[نص]"/>
      <dgm:spPr/>
      <dgm:t>
        <a:bodyPr/>
        <a:lstStyle/>
        <a:p>
          <a:pPr rtl="1"/>
          <a:r>
            <a:rPr lang="ar-SA" dirty="0" smtClean="0"/>
            <a:t>رسمي</a:t>
          </a:r>
          <a:endParaRPr lang="ar-SA" dirty="0"/>
        </a:p>
      </dgm:t>
    </dgm:pt>
    <dgm:pt modelId="{8D836B8E-D54D-434E-9B70-FDCBF8952A51}" type="parTrans" cxnId="{DE28BC1D-67E4-47EC-89EA-713EED78002D}">
      <dgm:prSet/>
      <dgm:spPr/>
      <dgm:t>
        <a:bodyPr/>
        <a:lstStyle/>
        <a:p>
          <a:pPr rtl="1"/>
          <a:endParaRPr lang="ar-SA"/>
        </a:p>
      </dgm:t>
    </dgm:pt>
    <dgm:pt modelId="{BC47B077-A386-4D4D-9F37-32D11E9494C7}" type="sibTrans" cxnId="{DE28BC1D-67E4-47EC-89EA-713EED78002D}">
      <dgm:prSet/>
      <dgm:spPr/>
      <dgm:t>
        <a:bodyPr/>
        <a:lstStyle/>
        <a:p>
          <a:pPr rtl="1"/>
          <a:endParaRPr lang="ar-SA"/>
        </a:p>
      </dgm:t>
    </dgm:pt>
    <dgm:pt modelId="{3FAEA77E-6916-413B-A664-E6ED68A5188E}">
      <dgm:prSet phldrT="[نص]"/>
      <dgm:spPr/>
      <dgm:t>
        <a:bodyPr/>
        <a:lstStyle/>
        <a:p>
          <a:pPr rtl="1"/>
          <a:r>
            <a:rPr lang="ar-SA" dirty="0" smtClean="0"/>
            <a:t>غير رسمي</a:t>
          </a:r>
          <a:endParaRPr lang="ar-SA" dirty="0"/>
        </a:p>
      </dgm:t>
    </dgm:pt>
    <dgm:pt modelId="{0E8BD28B-3B23-4713-B1BF-0825F3EF7CF8}" type="parTrans" cxnId="{BF7837FB-554C-481A-B1CE-EF678ABB1A38}">
      <dgm:prSet/>
      <dgm:spPr/>
      <dgm:t>
        <a:bodyPr/>
        <a:lstStyle/>
        <a:p>
          <a:pPr rtl="1"/>
          <a:endParaRPr lang="ar-SA"/>
        </a:p>
      </dgm:t>
    </dgm:pt>
    <dgm:pt modelId="{34C4F438-1631-4B45-AECC-6B76AAA5FD33}" type="sibTrans" cxnId="{BF7837FB-554C-481A-B1CE-EF678ABB1A38}">
      <dgm:prSet/>
      <dgm:spPr/>
      <dgm:t>
        <a:bodyPr/>
        <a:lstStyle/>
        <a:p>
          <a:pPr rtl="1"/>
          <a:endParaRPr lang="ar-SA"/>
        </a:p>
      </dgm:t>
    </dgm:pt>
    <dgm:pt modelId="{063F4D2D-7954-4ECD-8566-4C1FB6AC18E0}">
      <dgm:prSet phldrT="[نص]"/>
      <dgm:spPr/>
      <dgm:t>
        <a:bodyPr/>
        <a:lstStyle/>
        <a:p>
          <a:pPr rtl="1"/>
          <a:r>
            <a:rPr lang="ar-SA" dirty="0" smtClean="0"/>
            <a:t>من حيث اللغة</a:t>
          </a:r>
          <a:endParaRPr lang="ar-SA" dirty="0"/>
        </a:p>
      </dgm:t>
    </dgm:pt>
    <dgm:pt modelId="{442D8E70-0579-429D-84D2-F81A113306C3}" type="parTrans" cxnId="{5BC96D94-6BA9-4B93-BD65-C403A30F59CD}">
      <dgm:prSet/>
      <dgm:spPr/>
      <dgm:t>
        <a:bodyPr/>
        <a:lstStyle/>
        <a:p>
          <a:pPr rtl="1"/>
          <a:endParaRPr lang="ar-SA"/>
        </a:p>
      </dgm:t>
    </dgm:pt>
    <dgm:pt modelId="{24168D57-707B-4403-A021-CBBBCBEB9603}" type="sibTrans" cxnId="{5BC96D94-6BA9-4B93-BD65-C403A30F59CD}">
      <dgm:prSet/>
      <dgm:spPr/>
      <dgm:t>
        <a:bodyPr/>
        <a:lstStyle/>
        <a:p>
          <a:pPr rtl="1"/>
          <a:endParaRPr lang="ar-SA"/>
        </a:p>
      </dgm:t>
    </dgm:pt>
    <dgm:pt modelId="{5D19759A-C6E4-49FA-AFB1-69CB1502A138}">
      <dgm:prSet phldrT="[نص]"/>
      <dgm:spPr/>
      <dgm:t>
        <a:bodyPr/>
        <a:lstStyle/>
        <a:p>
          <a:pPr rtl="1"/>
          <a:r>
            <a:rPr lang="ar-SA" dirty="0" smtClean="0"/>
            <a:t>لفظي</a:t>
          </a:r>
          <a:endParaRPr lang="ar-SA" dirty="0"/>
        </a:p>
      </dgm:t>
    </dgm:pt>
    <dgm:pt modelId="{221165CF-6D5E-4493-9F7A-03A1669549AD}" type="parTrans" cxnId="{6EB6845B-AB4B-464F-AAEC-FC8F8F6C75A0}">
      <dgm:prSet/>
      <dgm:spPr/>
      <dgm:t>
        <a:bodyPr/>
        <a:lstStyle/>
        <a:p>
          <a:pPr rtl="1"/>
          <a:endParaRPr lang="ar-SA"/>
        </a:p>
      </dgm:t>
    </dgm:pt>
    <dgm:pt modelId="{0FEDF78D-B0E6-42B3-883A-185E0023B041}" type="sibTrans" cxnId="{6EB6845B-AB4B-464F-AAEC-FC8F8F6C75A0}">
      <dgm:prSet/>
      <dgm:spPr/>
      <dgm:t>
        <a:bodyPr/>
        <a:lstStyle/>
        <a:p>
          <a:pPr rtl="1"/>
          <a:endParaRPr lang="ar-SA"/>
        </a:p>
      </dgm:t>
    </dgm:pt>
    <dgm:pt modelId="{FC82BE2C-CE25-4C73-B3C1-109EFA7CFA02}">
      <dgm:prSet phldrT="[نص]"/>
      <dgm:spPr/>
      <dgm:t>
        <a:bodyPr/>
        <a:lstStyle/>
        <a:p>
          <a:pPr rtl="1"/>
          <a:r>
            <a:rPr lang="ar-SA" dirty="0" smtClean="0"/>
            <a:t>غير لفظي</a:t>
          </a:r>
          <a:endParaRPr lang="ar-SA" dirty="0"/>
        </a:p>
      </dgm:t>
    </dgm:pt>
    <dgm:pt modelId="{4F094909-1CB3-4754-BE90-2E05359A5BB9}" type="parTrans" cxnId="{3C8ABF3C-103D-48F0-9837-452C1A871ACB}">
      <dgm:prSet/>
      <dgm:spPr/>
      <dgm:t>
        <a:bodyPr/>
        <a:lstStyle/>
        <a:p>
          <a:pPr rtl="1"/>
          <a:endParaRPr lang="ar-SA"/>
        </a:p>
      </dgm:t>
    </dgm:pt>
    <dgm:pt modelId="{98F8FD4E-C49A-4E27-AE22-3E659DCF3D6A}" type="sibTrans" cxnId="{3C8ABF3C-103D-48F0-9837-452C1A871ACB}">
      <dgm:prSet/>
      <dgm:spPr/>
      <dgm:t>
        <a:bodyPr/>
        <a:lstStyle/>
        <a:p>
          <a:pPr rtl="1"/>
          <a:endParaRPr lang="ar-SA"/>
        </a:p>
      </dgm:t>
    </dgm:pt>
    <dgm:pt modelId="{B9958988-DEE3-4A96-9781-0FCAD16C49EE}" type="pres">
      <dgm:prSet presAssocID="{EBA021E5-E537-4048-AC2D-9C7E104576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7492CEAF-A66B-4551-9F9D-E6AEC90D0C94}" type="pres">
      <dgm:prSet presAssocID="{6E1303A9-5774-419C-9C2C-AD3FE63351D3}" presName="root" presStyleCnt="0"/>
      <dgm:spPr/>
    </dgm:pt>
    <dgm:pt modelId="{F2687D8A-1E86-43AD-9D85-98A5E631C319}" type="pres">
      <dgm:prSet presAssocID="{6E1303A9-5774-419C-9C2C-AD3FE63351D3}" presName="rootComposite" presStyleCnt="0"/>
      <dgm:spPr/>
    </dgm:pt>
    <dgm:pt modelId="{AD77DF25-5460-4C90-BD76-C1C6BF7ED911}" type="pres">
      <dgm:prSet presAssocID="{6E1303A9-5774-419C-9C2C-AD3FE63351D3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C33457D4-80A9-4B01-B42A-D8F82E452345}" type="pres">
      <dgm:prSet presAssocID="{6E1303A9-5774-419C-9C2C-AD3FE63351D3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6A70C079-11F3-40D0-A79D-13565C0AAB9B}" type="pres">
      <dgm:prSet presAssocID="{6E1303A9-5774-419C-9C2C-AD3FE63351D3}" presName="childShape" presStyleCnt="0"/>
      <dgm:spPr/>
    </dgm:pt>
    <dgm:pt modelId="{C6F9F917-72F6-459F-9A8A-DEB5ACF7F8A3}" type="pres">
      <dgm:prSet presAssocID="{8D836B8E-D54D-434E-9B70-FDCBF8952A51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5AEED15A-2440-44CF-9C01-FBB4DEE27D6B}" type="pres">
      <dgm:prSet presAssocID="{BE77AC52-4BAC-478F-9CF7-FC3B4B315DB6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A39373A-B7DA-4D5A-B4AC-2254D0178C81}" type="pres">
      <dgm:prSet presAssocID="{0E8BD28B-3B23-4713-B1BF-0825F3EF7CF8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22D0F4C4-3BA1-4CD4-88D2-735321C87387}" type="pres">
      <dgm:prSet presAssocID="{3FAEA77E-6916-413B-A664-E6ED68A5188E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F934E42-FEF4-4ACB-AC46-0B9EC39DC18C}" type="pres">
      <dgm:prSet presAssocID="{063F4D2D-7954-4ECD-8566-4C1FB6AC18E0}" presName="root" presStyleCnt="0"/>
      <dgm:spPr/>
    </dgm:pt>
    <dgm:pt modelId="{C7100818-ED0A-42A9-8388-66AD4CCB3EE5}" type="pres">
      <dgm:prSet presAssocID="{063F4D2D-7954-4ECD-8566-4C1FB6AC18E0}" presName="rootComposite" presStyleCnt="0"/>
      <dgm:spPr/>
    </dgm:pt>
    <dgm:pt modelId="{C5AB4C48-91BC-4A72-80EF-A8EF2316A9A2}" type="pres">
      <dgm:prSet presAssocID="{063F4D2D-7954-4ECD-8566-4C1FB6AC18E0}" presName="rootText" presStyleLbl="node1" presStyleIdx="1" presStyleCnt="2" custScaleX="100055"/>
      <dgm:spPr/>
      <dgm:t>
        <a:bodyPr/>
        <a:lstStyle/>
        <a:p>
          <a:pPr rtl="1"/>
          <a:endParaRPr lang="ar-SA"/>
        </a:p>
      </dgm:t>
    </dgm:pt>
    <dgm:pt modelId="{A67FA232-998A-41FE-BDF9-25F0670AAF36}" type="pres">
      <dgm:prSet presAssocID="{063F4D2D-7954-4ECD-8566-4C1FB6AC18E0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6FF76320-0BF2-4CBA-B195-64E16A083A7F}" type="pres">
      <dgm:prSet presAssocID="{063F4D2D-7954-4ECD-8566-4C1FB6AC18E0}" presName="childShape" presStyleCnt="0"/>
      <dgm:spPr/>
    </dgm:pt>
    <dgm:pt modelId="{B6FCCB80-FDF7-4A62-918C-D12EA4489019}" type="pres">
      <dgm:prSet presAssocID="{221165CF-6D5E-4493-9F7A-03A1669549AD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A8C5EC1D-9182-41E8-AD47-FC6E63FF746A}" type="pres">
      <dgm:prSet presAssocID="{5D19759A-C6E4-49FA-AFB1-69CB1502A138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0D154CB-35FA-4B30-8C1F-83B39D9A6941}" type="pres">
      <dgm:prSet presAssocID="{4F094909-1CB3-4754-BE90-2E05359A5BB9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3B077DBA-D35C-4DB3-87DD-F76D0D2C54A9}" type="pres">
      <dgm:prSet presAssocID="{FC82BE2C-CE25-4C73-B3C1-109EFA7CFA02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599B4A84-3531-4DD5-9B8F-DD2A6FD8566E}" type="presOf" srcId="{3FAEA77E-6916-413B-A664-E6ED68A5188E}" destId="{22D0F4C4-3BA1-4CD4-88D2-735321C87387}" srcOrd="0" destOrd="0" presId="urn:microsoft.com/office/officeart/2005/8/layout/hierarchy3"/>
    <dgm:cxn modelId="{3C8ABF3C-103D-48F0-9837-452C1A871ACB}" srcId="{063F4D2D-7954-4ECD-8566-4C1FB6AC18E0}" destId="{FC82BE2C-CE25-4C73-B3C1-109EFA7CFA02}" srcOrd="1" destOrd="0" parTransId="{4F094909-1CB3-4754-BE90-2E05359A5BB9}" sibTransId="{98F8FD4E-C49A-4E27-AE22-3E659DCF3D6A}"/>
    <dgm:cxn modelId="{9DABA0EB-FFD5-418B-8A67-415F712C57F8}" srcId="{EBA021E5-E537-4048-AC2D-9C7E1045760A}" destId="{6E1303A9-5774-419C-9C2C-AD3FE63351D3}" srcOrd="0" destOrd="0" parTransId="{6847E8C7-7D3D-4AB6-A403-0057B40E39E3}" sibTransId="{D2842EC6-0309-424F-BDCC-8D19F066A80F}"/>
    <dgm:cxn modelId="{3A8BAC68-C04E-42FF-8EE1-C37FC3274FB7}" type="presOf" srcId="{6E1303A9-5774-419C-9C2C-AD3FE63351D3}" destId="{AD77DF25-5460-4C90-BD76-C1C6BF7ED911}" srcOrd="0" destOrd="0" presId="urn:microsoft.com/office/officeart/2005/8/layout/hierarchy3"/>
    <dgm:cxn modelId="{137451D0-8B1B-47D2-9E93-3FF9A6936D8F}" type="presOf" srcId="{FC82BE2C-CE25-4C73-B3C1-109EFA7CFA02}" destId="{3B077DBA-D35C-4DB3-87DD-F76D0D2C54A9}" srcOrd="0" destOrd="0" presId="urn:microsoft.com/office/officeart/2005/8/layout/hierarchy3"/>
    <dgm:cxn modelId="{DF242D11-3186-44D4-AB34-3F9AE60DD5F5}" type="presOf" srcId="{BE77AC52-4BAC-478F-9CF7-FC3B4B315DB6}" destId="{5AEED15A-2440-44CF-9C01-FBB4DEE27D6B}" srcOrd="0" destOrd="0" presId="urn:microsoft.com/office/officeart/2005/8/layout/hierarchy3"/>
    <dgm:cxn modelId="{6EB6845B-AB4B-464F-AAEC-FC8F8F6C75A0}" srcId="{063F4D2D-7954-4ECD-8566-4C1FB6AC18E0}" destId="{5D19759A-C6E4-49FA-AFB1-69CB1502A138}" srcOrd="0" destOrd="0" parTransId="{221165CF-6D5E-4493-9F7A-03A1669549AD}" sibTransId="{0FEDF78D-B0E6-42B3-883A-185E0023B041}"/>
    <dgm:cxn modelId="{D111AD83-55EB-44F2-9014-38C018F0D016}" type="presOf" srcId="{4F094909-1CB3-4754-BE90-2E05359A5BB9}" destId="{D0D154CB-35FA-4B30-8C1F-83B39D9A6941}" srcOrd="0" destOrd="0" presId="urn:microsoft.com/office/officeart/2005/8/layout/hierarchy3"/>
    <dgm:cxn modelId="{FA9EDB2D-430A-45FF-8AE7-C86157B29C4C}" type="presOf" srcId="{063F4D2D-7954-4ECD-8566-4C1FB6AC18E0}" destId="{C5AB4C48-91BC-4A72-80EF-A8EF2316A9A2}" srcOrd="0" destOrd="0" presId="urn:microsoft.com/office/officeart/2005/8/layout/hierarchy3"/>
    <dgm:cxn modelId="{3D9E2185-EFDE-4209-9B1D-D385D949D0AF}" type="presOf" srcId="{5D19759A-C6E4-49FA-AFB1-69CB1502A138}" destId="{A8C5EC1D-9182-41E8-AD47-FC6E63FF746A}" srcOrd="0" destOrd="0" presId="urn:microsoft.com/office/officeart/2005/8/layout/hierarchy3"/>
    <dgm:cxn modelId="{44C5B0E4-9761-425B-9E0E-BC34253EBF20}" type="presOf" srcId="{063F4D2D-7954-4ECD-8566-4C1FB6AC18E0}" destId="{A67FA232-998A-41FE-BDF9-25F0670AAF36}" srcOrd="1" destOrd="0" presId="urn:microsoft.com/office/officeart/2005/8/layout/hierarchy3"/>
    <dgm:cxn modelId="{FD53453F-C8DA-485A-AF31-8C1F1D7A67FD}" type="presOf" srcId="{8D836B8E-D54D-434E-9B70-FDCBF8952A51}" destId="{C6F9F917-72F6-459F-9A8A-DEB5ACF7F8A3}" srcOrd="0" destOrd="0" presId="urn:microsoft.com/office/officeart/2005/8/layout/hierarchy3"/>
    <dgm:cxn modelId="{D8E8CB79-4CBC-4256-8D33-A26DD8AFD529}" type="presOf" srcId="{EBA021E5-E537-4048-AC2D-9C7E1045760A}" destId="{B9958988-DEE3-4A96-9781-0FCAD16C49EE}" srcOrd="0" destOrd="0" presId="urn:microsoft.com/office/officeart/2005/8/layout/hierarchy3"/>
    <dgm:cxn modelId="{DE28BC1D-67E4-47EC-89EA-713EED78002D}" srcId="{6E1303A9-5774-419C-9C2C-AD3FE63351D3}" destId="{BE77AC52-4BAC-478F-9CF7-FC3B4B315DB6}" srcOrd="0" destOrd="0" parTransId="{8D836B8E-D54D-434E-9B70-FDCBF8952A51}" sibTransId="{BC47B077-A386-4D4D-9F37-32D11E9494C7}"/>
    <dgm:cxn modelId="{BF7837FB-554C-481A-B1CE-EF678ABB1A38}" srcId="{6E1303A9-5774-419C-9C2C-AD3FE63351D3}" destId="{3FAEA77E-6916-413B-A664-E6ED68A5188E}" srcOrd="1" destOrd="0" parTransId="{0E8BD28B-3B23-4713-B1BF-0825F3EF7CF8}" sibTransId="{34C4F438-1631-4B45-AECC-6B76AAA5FD33}"/>
    <dgm:cxn modelId="{8C8F76BC-3A78-45AF-89F5-4F008548344F}" type="presOf" srcId="{0E8BD28B-3B23-4713-B1BF-0825F3EF7CF8}" destId="{BA39373A-B7DA-4D5A-B4AC-2254D0178C81}" srcOrd="0" destOrd="0" presId="urn:microsoft.com/office/officeart/2005/8/layout/hierarchy3"/>
    <dgm:cxn modelId="{A4F92D69-298B-4E2F-9F11-F42477232CBE}" type="presOf" srcId="{6E1303A9-5774-419C-9C2C-AD3FE63351D3}" destId="{C33457D4-80A9-4B01-B42A-D8F82E452345}" srcOrd="1" destOrd="0" presId="urn:microsoft.com/office/officeart/2005/8/layout/hierarchy3"/>
    <dgm:cxn modelId="{5BC96D94-6BA9-4B93-BD65-C403A30F59CD}" srcId="{EBA021E5-E537-4048-AC2D-9C7E1045760A}" destId="{063F4D2D-7954-4ECD-8566-4C1FB6AC18E0}" srcOrd="1" destOrd="0" parTransId="{442D8E70-0579-429D-84D2-F81A113306C3}" sibTransId="{24168D57-707B-4403-A021-CBBBCBEB9603}"/>
    <dgm:cxn modelId="{40974FB5-5C41-4B6D-8E88-3EE022D7FF9A}" type="presOf" srcId="{221165CF-6D5E-4493-9F7A-03A1669549AD}" destId="{B6FCCB80-FDF7-4A62-918C-D12EA4489019}" srcOrd="0" destOrd="0" presId="urn:microsoft.com/office/officeart/2005/8/layout/hierarchy3"/>
    <dgm:cxn modelId="{DBAFA809-0AA0-4211-9A98-447C09C1D010}" type="presParOf" srcId="{B9958988-DEE3-4A96-9781-0FCAD16C49EE}" destId="{7492CEAF-A66B-4551-9F9D-E6AEC90D0C94}" srcOrd="0" destOrd="0" presId="urn:microsoft.com/office/officeart/2005/8/layout/hierarchy3"/>
    <dgm:cxn modelId="{AE8D3E6C-D708-4490-859E-9E0E94FB168E}" type="presParOf" srcId="{7492CEAF-A66B-4551-9F9D-E6AEC90D0C94}" destId="{F2687D8A-1E86-43AD-9D85-98A5E631C319}" srcOrd="0" destOrd="0" presId="urn:microsoft.com/office/officeart/2005/8/layout/hierarchy3"/>
    <dgm:cxn modelId="{87670634-DEC5-4BAB-BA60-F6D72684CB52}" type="presParOf" srcId="{F2687D8A-1E86-43AD-9D85-98A5E631C319}" destId="{AD77DF25-5460-4C90-BD76-C1C6BF7ED911}" srcOrd="0" destOrd="0" presId="urn:microsoft.com/office/officeart/2005/8/layout/hierarchy3"/>
    <dgm:cxn modelId="{D3783184-E982-4D3D-848F-C5E85206D442}" type="presParOf" srcId="{F2687D8A-1E86-43AD-9D85-98A5E631C319}" destId="{C33457D4-80A9-4B01-B42A-D8F82E452345}" srcOrd="1" destOrd="0" presId="urn:microsoft.com/office/officeart/2005/8/layout/hierarchy3"/>
    <dgm:cxn modelId="{F9357CEF-04D5-48F9-A522-E46254624A13}" type="presParOf" srcId="{7492CEAF-A66B-4551-9F9D-E6AEC90D0C94}" destId="{6A70C079-11F3-40D0-A79D-13565C0AAB9B}" srcOrd="1" destOrd="0" presId="urn:microsoft.com/office/officeart/2005/8/layout/hierarchy3"/>
    <dgm:cxn modelId="{6C4051C9-AB29-4402-A9E3-2F13A53D092E}" type="presParOf" srcId="{6A70C079-11F3-40D0-A79D-13565C0AAB9B}" destId="{C6F9F917-72F6-459F-9A8A-DEB5ACF7F8A3}" srcOrd="0" destOrd="0" presId="urn:microsoft.com/office/officeart/2005/8/layout/hierarchy3"/>
    <dgm:cxn modelId="{E840CE2B-ED47-43BB-861A-CED2FABCD31A}" type="presParOf" srcId="{6A70C079-11F3-40D0-A79D-13565C0AAB9B}" destId="{5AEED15A-2440-44CF-9C01-FBB4DEE27D6B}" srcOrd="1" destOrd="0" presId="urn:microsoft.com/office/officeart/2005/8/layout/hierarchy3"/>
    <dgm:cxn modelId="{376DB44C-18A4-48D8-9A03-015C1CD0AB2B}" type="presParOf" srcId="{6A70C079-11F3-40D0-A79D-13565C0AAB9B}" destId="{BA39373A-B7DA-4D5A-B4AC-2254D0178C81}" srcOrd="2" destOrd="0" presId="urn:microsoft.com/office/officeart/2005/8/layout/hierarchy3"/>
    <dgm:cxn modelId="{2593D8EC-316F-42BF-ACBA-76E5B5861134}" type="presParOf" srcId="{6A70C079-11F3-40D0-A79D-13565C0AAB9B}" destId="{22D0F4C4-3BA1-4CD4-88D2-735321C87387}" srcOrd="3" destOrd="0" presId="urn:microsoft.com/office/officeart/2005/8/layout/hierarchy3"/>
    <dgm:cxn modelId="{DA82A909-8EE9-4B34-BA65-74E9008D5878}" type="presParOf" srcId="{B9958988-DEE3-4A96-9781-0FCAD16C49EE}" destId="{BF934E42-FEF4-4ACB-AC46-0B9EC39DC18C}" srcOrd="1" destOrd="0" presId="urn:microsoft.com/office/officeart/2005/8/layout/hierarchy3"/>
    <dgm:cxn modelId="{799CE619-E23C-4BB1-A73F-92207BB44517}" type="presParOf" srcId="{BF934E42-FEF4-4ACB-AC46-0B9EC39DC18C}" destId="{C7100818-ED0A-42A9-8388-66AD4CCB3EE5}" srcOrd="0" destOrd="0" presId="urn:microsoft.com/office/officeart/2005/8/layout/hierarchy3"/>
    <dgm:cxn modelId="{4902F684-FE06-4DFF-8A01-A790C84BC22F}" type="presParOf" srcId="{C7100818-ED0A-42A9-8388-66AD4CCB3EE5}" destId="{C5AB4C48-91BC-4A72-80EF-A8EF2316A9A2}" srcOrd="0" destOrd="0" presId="urn:microsoft.com/office/officeart/2005/8/layout/hierarchy3"/>
    <dgm:cxn modelId="{F71C9E1E-464E-463F-9362-D6DD4EC7F6F1}" type="presParOf" srcId="{C7100818-ED0A-42A9-8388-66AD4CCB3EE5}" destId="{A67FA232-998A-41FE-BDF9-25F0670AAF36}" srcOrd="1" destOrd="0" presId="urn:microsoft.com/office/officeart/2005/8/layout/hierarchy3"/>
    <dgm:cxn modelId="{F797B735-AC73-49DB-A01D-4930058FCA46}" type="presParOf" srcId="{BF934E42-FEF4-4ACB-AC46-0B9EC39DC18C}" destId="{6FF76320-0BF2-4CBA-B195-64E16A083A7F}" srcOrd="1" destOrd="0" presId="urn:microsoft.com/office/officeart/2005/8/layout/hierarchy3"/>
    <dgm:cxn modelId="{DBB89673-0F5A-4073-BA5B-4DBA16D716F1}" type="presParOf" srcId="{6FF76320-0BF2-4CBA-B195-64E16A083A7F}" destId="{B6FCCB80-FDF7-4A62-918C-D12EA4489019}" srcOrd="0" destOrd="0" presId="urn:microsoft.com/office/officeart/2005/8/layout/hierarchy3"/>
    <dgm:cxn modelId="{451AD591-FE0D-4961-B2C3-1A919817D084}" type="presParOf" srcId="{6FF76320-0BF2-4CBA-B195-64E16A083A7F}" destId="{A8C5EC1D-9182-41E8-AD47-FC6E63FF746A}" srcOrd="1" destOrd="0" presId="urn:microsoft.com/office/officeart/2005/8/layout/hierarchy3"/>
    <dgm:cxn modelId="{FBF13FCB-0D4C-4A2A-99C0-CA45CD660E59}" type="presParOf" srcId="{6FF76320-0BF2-4CBA-B195-64E16A083A7F}" destId="{D0D154CB-35FA-4B30-8C1F-83B39D9A6941}" srcOrd="2" destOrd="0" presId="urn:microsoft.com/office/officeart/2005/8/layout/hierarchy3"/>
    <dgm:cxn modelId="{1DB7B7E5-079A-4CE1-A43A-CF113904653B}" type="presParOf" srcId="{6FF76320-0BF2-4CBA-B195-64E16A083A7F}" destId="{3B077DBA-D35C-4DB3-87DD-F76D0D2C54A9}" srcOrd="3" destOrd="0" presId="urn:microsoft.com/office/officeart/2005/8/layout/hierarchy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465F23-EC5F-4D60-924E-AA3FEB710AE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B43D13E3-089B-4DAE-B6E0-56BC0C2E4CE8}">
      <dgm:prSet phldrT="[نص]"/>
      <dgm:spPr/>
      <dgm:t>
        <a:bodyPr/>
        <a:lstStyle/>
        <a:p>
          <a:pPr rtl="1"/>
          <a:r>
            <a:rPr lang="ar-SA" dirty="0" smtClean="0"/>
            <a:t>من حيث عدد المشتركين</a:t>
          </a:r>
          <a:endParaRPr lang="ar-SA" dirty="0"/>
        </a:p>
      </dgm:t>
    </dgm:pt>
    <dgm:pt modelId="{8DC889CD-CBCE-4684-B497-946CF24B55D8}" type="parTrans" cxnId="{7D77ABE9-71BC-4149-8111-3A883ECCF325}">
      <dgm:prSet/>
      <dgm:spPr/>
      <dgm:t>
        <a:bodyPr/>
        <a:lstStyle/>
        <a:p>
          <a:pPr rtl="1"/>
          <a:endParaRPr lang="ar-SA"/>
        </a:p>
      </dgm:t>
    </dgm:pt>
    <dgm:pt modelId="{178C6A82-1376-4686-9C0F-F41A588F8C6F}" type="sibTrans" cxnId="{7D77ABE9-71BC-4149-8111-3A883ECCF325}">
      <dgm:prSet/>
      <dgm:spPr/>
      <dgm:t>
        <a:bodyPr/>
        <a:lstStyle/>
        <a:p>
          <a:pPr rtl="1"/>
          <a:endParaRPr lang="ar-SA"/>
        </a:p>
      </dgm:t>
    </dgm:pt>
    <dgm:pt modelId="{A659DA05-FECA-41D5-BCA4-44C90415C508}">
      <dgm:prSet phldrT="[نص]"/>
      <dgm:spPr/>
      <dgm:t>
        <a:bodyPr/>
        <a:lstStyle/>
        <a:p>
          <a:pPr rtl="1"/>
          <a:r>
            <a:rPr lang="ar-SA" dirty="0" smtClean="0"/>
            <a:t>- ذاتي</a:t>
          </a:r>
        </a:p>
        <a:p>
          <a:pPr rtl="1"/>
          <a:r>
            <a:rPr lang="ar-SA" dirty="0" smtClean="0"/>
            <a:t>- شخصي</a:t>
          </a:r>
          <a:endParaRPr lang="ar-SA" dirty="0"/>
        </a:p>
      </dgm:t>
    </dgm:pt>
    <dgm:pt modelId="{BA804DE0-B49A-4045-BC15-C55B7F83662F}" type="parTrans" cxnId="{31434212-128B-4A2B-893D-8152B2BDAFC3}">
      <dgm:prSet/>
      <dgm:spPr/>
      <dgm:t>
        <a:bodyPr/>
        <a:lstStyle/>
        <a:p>
          <a:pPr rtl="1"/>
          <a:endParaRPr lang="ar-SA"/>
        </a:p>
      </dgm:t>
    </dgm:pt>
    <dgm:pt modelId="{258B3CD4-DF2B-469B-ACC5-72A3754851F2}" type="sibTrans" cxnId="{31434212-128B-4A2B-893D-8152B2BDAFC3}">
      <dgm:prSet/>
      <dgm:spPr/>
      <dgm:t>
        <a:bodyPr/>
        <a:lstStyle/>
        <a:p>
          <a:pPr rtl="1"/>
          <a:endParaRPr lang="ar-SA"/>
        </a:p>
      </dgm:t>
    </dgm:pt>
    <dgm:pt modelId="{03D224A6-2828-49B2-8A80-EFD869931A63}">
      <dgm:prSet phldrT="[نص]"/>
      <dgm:spPr/>
      <dgm:t>
        <a:bodyPr/>
        <a:lstStyle/>
        <a:p>
          <a:pPr rtl="1"/>
          <a:r>
            <a:rPr lang="ar-SA" dirty="0" smtClean="0"/>
            <a:t>- جمعي </a:t>
          </a:r>
        </a:p>
        <a:p>
          <a:pPr rtl="1"/>
          <a:r>
            <a:rPr lang="ar-SA" dirty="0" smtClean="0"/>
            <a:t>جماهيري</a:t>
          </a:r>
          <a:endParaRPr lang="ar-SA" dirty="0"/>
        </a:p>
      </dgm:t>
    </dgm:pt>
    <dgm:pt modelId="{8AC9809E-241E-4397-A7DA-2FF7A87C80DB}" type="parTrans" cxnId="{1174B2DA-BDDD-482D-BCC6-9FFA912F3108}">
      <dgm:prSet/>
      <dgm:spPr/>
      <dgm:t>
        <a:bodyPr/>
        <a:lstStyle/>
        <a:p>
          <a:pPr rtl="1"/>
          <a:endParaRPr lang="ar-SA"/>
        </a:p>
      </dgm:t>
    </dgm:pt>
    <dgm:pt modelId="{151354B6-6BB2-4DA1-AFDC-74CA4E06CF32}" type="sibTrans" cxnId="{1174B2DA-BDDD-482D-BCC6-9FFA912F3108}">
      <dgm:prSet/>
      <dgm:spPr/>
      <dgm:t>
        <a:bodyPr/>
        <a:lstStyle/>
        <a:p>
          <a:pPr rtl="1"/>
          <a:endParaRPr lang="ar-SA"/>
        </a:p>
      </dgm:t>
    </dgm:pt>
    <dgm:pt modelId="{0408F6F0-5FF5-450D-AEB0-2ED9B9B96E4C}">
      <dgm:prSet phldrT="[نص]"/>
      <dgm:spPr/>
      <dgm:t>
        <a:bodyPr/>
        <a:lstStyle/>
        <a:p>
          <a:pPr rtl="1"/>
          <a:r>
            <a:rPr lang="ar-SA" dirty="0" smtClean="0"/>
            <a:t>من حيث البعد الزمني</a:t>
          </a:r>
          <a:endParaRPr lang="ar-SA" dirty="0"/>
        </a:p>
      </dgm:t>
    </dgm:pt>
    <dgm:pt modelId="{25EF6979-FC0D-442B-8090-503BBFA5FF06}" type="parTrans" cxnId="{5B5EB39E-8421-407B-8C85-9D06368F5180}">
      <dgm:prSet/>
      <dgm:spPr/>
      <dgm:t>
        <a:bodyPr/>
        <a:lstStyle/>
        <a:p>
          <a:pPr rtl="1"/>
          <a:endParaRPr lang="ar-SA"/>
        </a:p>
      </dgm:t>
    </dgm:pt>
    <dgm:pt modelId="{1A90AB01-EC9C-4CAB-9509-2EF2AC61E51C}" type="sibTrans" cxnId="{5B5EB39E-8421-407B-8C85-9D06368F5180}">
      <dgm:prSet/>
      <dgm:spPr/>
      <dgm:t>
        <a:bodyPr/>
        <a:lstStyle/>
        <a:p>
          <a:pPr rtl="1"/>
          <a:endParaRPr lang="ar-SA"/>
        </a:p>
      </dgm:t>
    </dgm:pt>
    <dgm:pt modelId="{BC653092-B12B-4BAD-8226-14CA0A02FCC3}">
      <dgm:prSet phldrT="[نص]"/>
      <dgm:spPr/>
      <dgm:t>
        <a:bodyPr/>
        <a:lstStyle/>
        <a:p>
          <a:pPr rtl="1"/>
          <a:r>
            <a:rPr lang="ar-SA" dirty="0" smtClean="0"/>
            <a:t>متزامن</a:t>
          </a:r>
          <a:endParaRPr lang="ar-SA" dirty="0"/>
        </a:p>
      </dgm:t>
    </dgm:pt>
    <dgm:pt modelId="{58F10858-999C-4484-B53F-0B3E6727710B}" type="parTrans" cxnId="{396FEFB9-BF05-4DFF-84D8-2BC504FE9750}">
      <dgm:prSet/>
      <dgm:spPr/>
      <dgm:t>
        <a:bodyPr/>
        <a:lstStyle/>
        <a:p>
          <a:pPr rtl="1"/>
          <a:endParaRPr lang="ar-SA"/>
        </a:p>
      </dgm:t>
    </dgm:pt>
    <dgm:pt modelId="{5AA8C41A-4C36-4920-A9E9-0CD4C2DC3CB8}" type="sibTrans" cxnId="{396FEFB9-BF05-4DFF-84D8-2BC504FE9750}">
      <dgm:prSet/>
      <dgm:spPr/>
      <dgm:t>
        <a:bodyPr/>
        <a:lstStyle/>
        <a:p>
          <a:pPr rtl="1"/>
          <a:endParaRPr lang="ar-SA"/>
        </a:p>
      </dgm:t>
    </dgm:pt>
    <dgm:pt modelId="{BFDF590D-F1EA-411D-B0A3-FDDA24293FDE}">
      <dgm:prSet phldrT="[نص]"/>
      <dgm:spPr/>
      <dgm:t>
        <a:bodyPr/>
        <a:lstStyle/>
        <a:p>
          <a:pPr rtl="1"/>
          <a:r>
            <a:rPr lang="ar-SA" dirty="0" smtClean="0"/>
            <a:t>غير متزامن</a:t>
          </a:r>
          <a:endParaRPr lang="ar-SA" dirty="0"/>
        </a:p>
      </dgm:t>
    </dgm:pt>
    <dgm:pt modelId="{C564EB34-FD29-47E5-B8C1-9C0014B11782}" type="parTrans" cxnId="{602F5247-E798-4B8D-8EF8-746CD8CC7449}">
      <dgm:prSet/>
      <dgm:spPr/>
      <dgm:t>
        <a:bodyPr/>
        <a:lstStyle/>
        <a:p>
          <a:pPr rtl="1"/>
          <a:endParaRPr lang="ar-SA"/>
        </a:p>
      </dgm:t>
    </dgm:pt>
    <dgm:pt modelId="{0FFFFC52-2AAA-401E-AE8D-2317CEF2E2B2}" type="sibTrans" cxnId="{602F5247-E798-4B8D-8EF8-746CD8CC7449}">
      <dgm:prSet/>
      <dgm:spPr/>
      <dgm:t>
        <a:bodyPr/>
        <a:lstStyle/>
        <a:p>
          <a:pPr rtl="1"/>
          <a:endParaRPr lang="ar-SA"/>
        </a:p>
      </dgm:t>
    </dgm:pt>
    <dgm:pt modelId="{54486913-8FA2-4468-A5DD-5360B2332FC2}" type="pres">
      <dgm:prSet presAssocID="{38465F23-EC5F-4D60-924E-AA3FEB710AE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520B8AEF-EF31-4888-8CBF-FA2F75172BF5}" type="pres">
      <dgm:prSet presAssocID="{B43D13E3-089B-4DAE-B6E0-56BC0C2E4CE8}" presName="root" presStyleCnt="0"/>
      <dgm:spPr/>
    </dgm:pt>
    <dgm:pt modelId="{2EE24B95-8017-4285-91D9-F43D28B7FE6D}" type="pres">
      <dgm:prSet presAssocID="{B43D13E3-089B-4DAE-B6E0-56BC0C2E4CE8}" presName="rootComposite" presStyleCnt="0"/>
      <dgm:spPr/>
    </dgm:pt>
    <dgm:pt modelId="{3C8A89F4-5358-4E22-A0F8-033A7A411A8C}" type="pres">
      <dgm:prSet presAssocID="{B43D13E3-089B-4DAE-B6E0-56BC0C2E4CE8}" presName="rootText" presStyleLbl="node1" presStyleIdx="0" presStyleCnt="2"/>
      <dgm:spPr/>
      <dgm:t>
        <a:bodyPr/>
        <a:lstStyle/>
        <a:p>
          <a:pPr rtl="1"/>
          <a:endParaRPr lang="ar-SA"/>
        </a:p>
      </dgm:t>
    </dgm:pt>
    <dgm:pt modelId="{4BE3A9FD-F8A3-4936-A4FD-4A22162637CB}" type="pres">
      <dgm:prSet presAssocID="{B43D13E3-089B-4DAE-B6E0-56BC0C2E4CE8}" presName="rootConnector" presStyleLbl="node1" presStyleIdx="0" presStyleCnt="2"/>
      <dgm:spPr/>
      <dgm:t>
        <a:bodyPr/>
        <a:lstStyle/>
        <a:p>
          <a:pPr rtl="1"/>
          <a:endParaRPr lang="ar-SA"/>
        </a:p>
      </dgm:t>
    </dgm:pt>
    <dgm:pt modelId="{44FCC50B-AB26-4F00-880A-AA41854C68A3}" type="pres">
      <dgm:prSet presAssocID="{B43D13E3-089B-4DAE-B6E0-56BC0C2E4CE8}" presName="childShape" presStyleCnt="0"/>
      <dgm:spPr/>
    </dgm:pt>
    <dgm:pt modelId="{97C6A30F-C35A-4A4D-964F-5D28046AED29}" type="pres">
      <dgm:prSet presAssocID="{BA804DE0-B49A-4045-BC15-C55B7F83662F}" presName="Name13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6C1A795B-48EE-4232-A664-D1EB55E6AC8A}" type="pres">
      <dgm:prSet presAssocID="{A659DA05-FECA-41D5-BCA4-44C90415C508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D5ECFFC0-A020-4508-82FA-A8E811F41579}" type="pres">
      <dgm:prSet presAssocID="{8AC9809E-241E-4397-A7DA-2FF7A87C80DB}" presName="Name13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1F391201-F3D0-4419-A7A5-69316F733006}" type="pres">
      <dgm:prSet presAssocID="{03D224A6-2828-49B2-8A80-EFD869931A63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4F27B14-38F9-4E7E-A45D-F74D25495F3A}" type="pres">
      <dgm:prSet presAssocID="{0408F6F0-5FF5-450D-AEB0-2ED9B9B96E4C}" presName="root" presStyleCnt="0"/>
      <dgm:spPr/>
    </dgm:pt>
    <dgm:pt modelId="{307D9AF0-0073-49AF-9A25-E5AE67C39C1D}" type="pres">
      <dgm:prSet presAssocID="{0408F6F0-5FF5-450D-AEB0-2ED9B9B96E4C}" presName="rootComposite" presStyleCnt="0"/>
      <dgm:spPr/>
    </dgm:pt>
    <dgm:pt modelId="{6333603D-2AE9-43A4-A205-BB96CD8E3333}" type="pres">
      <dgm:prSet presAssocID="{0408F6F0-5FF5-450D-AEB0-2ED9B9B96E4C}" presName="rootText" presStyleLbl="node1" presStyleIdx="1" presStyleCnt="2"/>
      <dgm:spPr/>
      <dgm:t>
        <a:bodyPr/>
        <a:lstStyle/>
        <a:p>
          <a:pPr rtl="1"/>
          <a:endParaRPr lang="ar-SA"/>
        </a:p>
      </dgm:t>
    </dgm:pt>
    <dgm:pt modelId="{E689029C-87D6-4D7C-9EA1-C63DB2F97650}" type="pres">
      <dgm:prSet presAssocID="{0408F6F0-5FF5-450D-AEB0-2ED9B9B96E4C}" presName="rootConnector" presStyleLbl="node1" presStyleIdx="1" presStyleCnt="2"/>
      <dgm:spPr/>
      <dgm:t>
        <a:bodyPr/>
        <a:lstStyle/>
        <a:p>
          <a:pPr rtl="1"/>
          <a:endParaRPr lang="ar-SA"/>
        </a:p>
      </dgm:t>
    </dgm:pt>
    <dgm:pt modelId="{775FF25F-D339-401B-894E-0BC65A0054C9}" type="pres">
      <dgm:prSet presAssocID="{0408F6F0-5FF5-450D-AEB0-2ED9B9B96E4C}" presName="childShape" presStyleCnt="0"/>
      <dgm:spPr/>
    </dgm:pt>
    <dgm:pt modelId="{4BF81A9A-D460-4540-BBD3-AA70AC5843DF}" type="pres">
      <dgm:prSet presAssocID="{58F10858-999C-4484-B53F-0B3E6727710B}" presName="Name13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600F34C4-B93B-49A0-BBAA-991778C05B33}" type="pres">
      <dgm:prSet presAssocID="{BC653092-B12B-4BAD-8226-14CA0A02FCC3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C4C06666-4D67-4CBD-9C4B-BEBA66CF31BE}" type="pres">
      <dgm:prSet presAssocID="{C564EB34-FD29-47E5-B8C1-9C0014B11782}" presName="Name13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EA20E477-E628-47A4-BB29-DD2AE0B0F82A}" type="pres">
      <dgm:prSet presAssocID="{BFDF590D-F1EA-411D-B0A3-FDDA24293FDE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1434212-128B-4A2B-893D-8152B2BDAFC3}" srcId="{B43D13E3-089B-4DAE-B6E0-56BC0C2E4CE8}" destId="{A659DA05-FECA-41D5-BCA4-44C90415C508}" srcOrd="0" destOrd="0" parTransId="{BA804DE0-B49A-4045-BC15-C55B7F83662F}" sibTransId="{258B3CD4-DF2B-469B-ACC5-72A3754851F2}"/>
    <dgm:cxn modelId="{3173D236-0578-408C-A872-F4E849867B68}" type="presOf" srcId="{C564EB34-FD29-47E5-B8C1-9C0014B11782}" destId="{C4C06666-4D67-4CBD-9C4B-BEBA66CF31BE}" srcOrd="0" destOrd="0" presId="urn:microsoft.com/office/officeart/2005/8/layout/hierarchy3"/>
    <dgm:cxn modelId="{9890EEBC-FEE0-4F03-917D-4FB42CACFF0B}" type="presOf" srcId="{BC653092-B12B-4BAD-8226-14CA0A02FCC3}" destId="{600F34C4-B93B-49A0-BBAA-991778C05B33}" srcOrd="0" destOrd="0" presId="urn:microsoft.com/office/officeart/2005/8/layout/hierarchy3"/>
    <dgm:cxn modelId="{23C3EAEF-356C-49C8-ACC8-9F0DF137B984}" type="presOf" srcId="{BFDF590D-F1EA-411D-B0A3-FDDA24293FDE}" destId="{EA20E477-E628-47A4-BB29-DD2AE0B0F82A}" srcOrd="0" destOrd="0" presId="urn:microsoft.com/office/officeart/2005/8/layout/hierarchy3"/>
    <dgm:cxn modelId="{B79F74C1-AFE7-41BD-B229-4AA5C2FA8428}" type="presOf" srcId="{38465F23-EC5F-4D60-924E-AA3FEB710AE8}" destId="{54486913-8FA2-4468-A5DD-5360B2332FC2}" srcOrd="0" destOrd="0" presId="urn:microsoft.com/office/officeart/2005/8/layout/hierarchy3"/>
    <dgm:cxn modelId="{D5E85E37-9C15-4479-BC87-0420B23862BF}" type="presOf" srcId="{B43D13E3-089B-4DAE-B6E0-56BC0C2E4CE8}" destId="{4BE3A9FD-F8A3-4936-A4FD-4A22162637CB}" srcOrd="1" destOrd="0" presId="urn:microsoft.com/office/officeart/2005/8/layout/hierarchy3"/>
    <dgm:cxn modelId="{1174B2DA-BDDD-482D-BCC6-9FFA912F3108}" srcId="{B43D13E3-089B-4DAE-B6E0-56BC0C2E4CE8}" destId="{03D224A6-2828-49B2-8A80-EFD869931A63}" srcOrd="1" destOrd="0" parTransId="{8AC9809E-241E-4397-A7DA-2FF7A87C80DB}" sibTransId="{151354B6-6BB2-4DA1-AFDC-74CA4E06CF32}"/>
    <dgm:cxn modelId="{5B5EB39E-8421-407B-8C85-9D06368F5180}" srcId="{38465F23-EC5F-4D60-924E-AA3FEB710AE8}" destId="{0408F6F0-5FF5-450D-AEB0-2ED9B9B96E4C}" srcOrd="1" destOrd="0" parTransId="{25EF6979-FC0D-442B-8090-503BBFA5FF06}" sibTransId="{1A90AB01-EC9C-4CAB-9509-2EF2AC61E51C}"/>
    <dgm:cxn modelId="{1E4230A3-477A-44BB-B94B-48CE56ECAED4}" type="presOf" srcId="{58F10858-999C-4484-B53F-0B3E6727710B}" destId="{4BF81A9A-D460-4540-BBD3-AA70AC5843DF}" srcOrd="0" destOrd="0" presId="urn:microsoft.com/office/officeart/2005/8/layout/hierarchy3"/>
    <dgm:cxn modelId="{653BDEA1-FD92-41C1-9B98-ED34DEDE18A9}" type="presOf" srcId="{A659DA05-FECA-41D5-BCA4-44C90415C508}" destId="{6C1A795B-48EE-4232-A664-D1EB55E6AC8A}" srcOrd="0" destOrd="0" presId="urn:microsoft.com/office/officeart/2005/8/layout/hierarchy3"/>
    <dgm:cxn modelId="{7D77ABE9-71BC-4149-8111-3A883ECCF325}" srcId="{38465F23-EC5F-4D60-924E-AA3FEB710AE8}" destId="{B43D13E3-089B-4DAE-B6E0-56BC0C2E4CE8}" srcOrd="0" destOrd="0" parTransId="{8DC889CD-CBCE-4684-B497-946CF24B55D8}" sibTransId="{178C6A82-1376-4686-9C0F-F41A588F8C6F}"/>
    <dgm:cxn modelId="{68BCF7F9-E2AF-4AAD-8DAC-84DC5D134D3D}" type="presOf" srcId="{03D224A6-2828-49B2-8A80-EFD869931A63}" destId="{1F391201-F3D0-4419-A7A5-69316F733006}" srcOrd="0" destOrd="0" presId="urn:microsoft.com/office/officeart/2005/8/layout/hierarchy3"/>
    <dgm:cxn modelId="{B8C69B79-DA6E-4FBB-8955-01BA7223C1FE}" type="presOf" srcId="{B43D13E3-089B-4DAE-B6E0-56BC0C2E4CE8}" destId="{3C8A89F4-5358-4E22-A0F8-033A7A411A8C}" srcOrd="0" destOrd="0" presId="urn:microsoft.com/office/officeart/2005/8/layout/hierarchy3"/>
    <dgm:cxn modelId="{41E05B1B-DC21-4C77-A498-E3E74A66612D}" type="presOf" srcId="{0408F6F0-5FF5-450D-AEB0-2ED9B9B96E4C}" destId="{E689029C-87D6-4D7C-9EA1-C63DB2F97650}" srcOrd="1" destOrd="0" presId="urn:microsoft.com/office/officeart/2005/8/layout/hierarchy3"/>
    <dgm:cxn modelId="{B66C5C71-1D67-42F2-8898-AC8DB0C60B65}" type="presOf" srcId="{BA804DE0-B49A-4045-BC15-C55B7F83662F}" destId="{97C6A30F-C35A-4A4D-964F-5D28046AED29}" srcOrd="0" destOrd="0" presId="urn:microsoft.com/office/officeart/2005/8/layout/hierarchy3"/>
    <dgm:cxn modelId="{396FEFB9-BF05-4DFF-84D8-2BC504FE9750}" srcId="{0408F6F0-5FF5-450D-AEB0-2ED9B9B96E4C}" destId="{BC653092-B12B-4BAD-8226-14CA0A02FCC3}" srcOrd="0" destOrd="0" parTransId="{58F10858-999C-4484-B53F-0B3E6727710B}" sibTransId="{5AA8C41A-4C36-4920-A9E9-0CD4C2DC3CB8}"/>
    <dgm:cxn modelId="{EA37C4E2-AEE6-403E-AAD4-0A78594A7A01}" type="presOf" srcId="{0408F6F0-5FF5-450D-AEB0-2ED9B9B96E4C}" destId="{6333603D-2AE9-43A4-A205-BB96CD8E3333}" srcOrd="0" destOrd="0" presId="urn:microsoft.com/office/officeart/2005/8/layout/hierarchy3"/>
    <dgm:cxn modelId="{924F887A-C100-49A7-81EC-5102348EAB54}" type="presOf" srcId="{8AC9809E-241E-4397-A7DA-2FF7A87C80DB}" destId="{D5ECFFC0-A020-4508-82FA-A8E811F41579}" srcOrd="0" destOrd="0" presId="urn:microsoft.com/office/officeart/2005/8/layout/hierarchy3"/>
    <dgm:cxn modelId="{602F5247-E798-4B8D-8EF8-746CD8CC7449}" srcId="{0408F6F0-5FF5-450D-AEB0-2ED9B9B96E4C}" destId="{BFDF590D-F1EA-411D-B0A3-FDDA24293FDE}" srcOrd="1" destOrd="0" parTransId="{C564EB34-FD29-47E5-B8C1-9C0014B11782}" sibTransId="{0FFFFC52-2AAA-401E-AE8D-2317CEF2E2B2}"/>
    <dgm:cxn modelId="{670536BE-E23E-400E-BFFA-FB17C47FAC9D}" type="presParOf" srcId="{54486913-8FA2-4468-A5DD-5360B2332FC2}" destId="{520B8AEF-EF31-4888-8CBF-FA2F75172BF5}" srcOrd="0" destOrd="0" presId="urn:microsoft.com/office/officeart/2005/8/layout/hierarchy3"/>
    <dgm:cxn modelId="{8F28E6E0-AB0C-470C-B769-02BE40FBB49A}" type="presParOf" srcId="{520B8AEF-EF31-4888-8CBF-FA2F75172BF5}" destId="{2EE24B95-8017-4285-91D9-F43D28B7FE6D}" srcOrd="0" destOrd="0" presId="urn:microsoft.com/office/officeart/2005/8/layout/hierarchy3"/>
    <dgm:cxn modelId="{CDCD2227-0C45-4A21-ACA2-B82E7404AC7F}" type="presParOf" srcId="{2EE24B95-8017-4285-91D9-F43D28B7FE6D}" destId="{3C8A89F4-5358-4E22-A0F8-033A7A411A8C}" srcOrd="0" destOrd="0" presId="urn:microsoft.com/office/officeart/2005/8/layout/hierarchy3"/>
    <dgm:cxn modelId="{F16F2C5E-4170-4F28-9267-CE4E3F38F7ED}" type="presParOf" srcId="{2EE24B95-8017-4285-91D9-F43D28B7FE6D}" destId="{4BE3A9FD-F8A3-4936-A4FD-4A22162637CB}" srcOrd="1" destOrd="0" presId="urn:microsoft.com/office/officeart/2005/8/layout/hierarchy3"/>
    <dgm:cxn modelId="{7BAFE415-4503-4042-829D-86E3BC037D7E}" type="presParOf" srcId="{520B8AEF-EF31-4888-8CBF-FA2F75172BF5}" destId="{44FCC50B-AB26-4F00-880A-AA41854C68A3}" srcOrd="1" destOrd="0" presId="urn:microsoft.com/office/officeart/2005/8/layout/hierarchy3"/>
    <dgm:cxn modelId="{760F8173-F7F8-4EB0-AC78-BC89EA6D16D0}" type="presParOf" srcId="{44FCC50B-AB26-4F00-880A-AA41854C68A3}" destId="{97C6A30F-C35A-4A4D-964F-5D28046AED29}" srcOrd="0" destOrd="0" presId="urn:microsoft.com/office/officeart/2005/8/layout/hierarchy3"/>
    <dgm:cxn modelId="{CC683CDA-73AD-4A50-9995-5CDFC0F7074D}" type="presParOf" srcId="{44FCC50B-AB26-4F00-880A-AA41854C68A3}" destId="{6C1A795B-48EE-4232-A664-D1EB55E6AC8A}" srcOrd="1" destOrd="0" presId="urn:microsoft.com/office/officeart/2005/8/layout/hierarchy3"/>
    <dgm:cxn modelId="{F6023D65-1364-4FEC-977A-CEE67D324D8F}" type="presParOf" srcId="{44FCC50B-AB26-4F00-880A-AA41854C68A3}" destId="{D5ECFFC0-A020-4508-82FA-A8E811F41579}" srcOrd="2" destOrd="0" presId="urn:microsoft.com/office/officeart/2005/8/layout/hierarchy3"/>
    <dgm:cxn modelId="{CC379FE9-9D53-4C57-98F1-06F410B0900D}" type="presParOf" srcId="{44FCC50B-AB26-4F00-880A-AA41854C68A3}" destId="{1F391201-F3D0-4419-A7A5-69316F733006}" srcOrd="3" destOrd="0" presId="urn:microsoft.com/office/officeart/2005/8/layout/hierarchy3"/>
    <dgm:cxn modelId="{37E8D91C-7755-4A85-BE1B-A6B91B8CD215}" type="presParOf" srcId="{54486913-8FA2-4468-A5DD-5360B2332FC2}" destId="{84F27B14-38F9-4E7E-A45D-F74D25495F3A}" srcOrd="1" destOrd="0" presId="urn:microsoft.com/office/officeart/2005/8/layout/hierarchy3"/>
    <dgm:cxn modelId="{4A6A741F-5673-4149-8F8D-4E1F3A9DC427}" type="presParOf" srcId="{84F27B14-38F9-4E7E-A45D-F74D25495F3A}" destId="{307D9AF0-0073-49AF-9A25-E5AE67C39C1D}" srcOrd="0" destOrd="0" presId="urn:microsoft.com/office/officeart/2005/8/layout/hierarchy3"/>
    <dgm:cxn modelId="{6DDB9791-D4BC-4AE3-A99E-9E819E5B9A39}" type="presParOf" srcId="{307D9AF0-0073-49AF-9A25-E5AE67C39C1D}" destId="{6333603D-2AE9-43A4-A205-BB96CD8E3333}" srcOrd="0" destOrd="0" presId="urn:microsoft.com/office/officeart/2005/8/layout/hierarchy3"/>
    <dgm:cxn modelId="{8389FA92-6A81-4DA9-BEC5-77288010ABAB}" type="presParOf" srcId="{307D9AF0-0073-49AF-9A25-E5AE67C39C1D}" destId="{E689029C-87D6-4D7C-9EA1-C63DB2F97650}" srcOrd="1" destOrd="0" presId="urn:microsoft.com/office/officeart/2005/8/layout/hierarchy3"/>
    <dgm:cxn modelId="{EC9564E0-A4A2-4517-9DA2-FDDD1B58EA80}" type="presParOf" srcId="{84F27B14-38F9-4E7E-A45D-F74D25495F3A}" destId="{775FF25F-D339-401B-894E-0BC65A0054C9}" srcOrd="1" destOrd="0" presId="urn:microsoft.com/office/officeart/2005/8/layout/hierarchy3"/>
    <dgm:cxn modelId="{5546F5B0-4F46-49F0-859E-21C846641C1A}" type="presParOf" srcId="{775FF25F-D339-401B-894E-0BC65A0054C9}" destId="{4BF81A9A-D460-4540-BBD3-AA70AC5843DF}" srcOrd="0" destOrd="0" presId="urn:microsoft.com/office/officeart/2005/8/layout/hierarchy3"/>
    <dgm:cxn modelId="{128C6FC8-BC6F-4FCE-837C-083C5EED527F}" type="presParOf" srcId="{775FF25F-D339-401B-894E-0BC65A0054C9}" destId="{600F34C4-B93B-49A0-BBAA-991778C05B33}" srcOrd="1" destOrd="0" presId="urn:microsoft.com/office/officeart/2005/8/layout/hierarchy3"/>
    <dgm:cxn modelId="{ED82B02E-3036-41FF-8384-942848DA03AB}" type="presParOf" srcId="{775FF25F-D339-401B-894E-0BC65A0054C9}" destId="{C4C06666-4D67-4CBD-9C4B-BEBA66CF31BE}" srcOrd="2" destOrd="0" presId="urn:microsoft.com/office/officeart/2005/8/layout/hierarchy3"/>
    <dgm:cxn modelId="{2508EC85-5923-4772-B6DE-59C41701DDF4}" type="presParOf" srcId="{775FF25F-D339-401B-894E-0BC65A0054C9}" destId="{EA20E477-E628-47A4-BB29-DD2AE0B0F82A}" srcOrd="3" destOrd="0" presId="urn:microsoft.com/office/officeart/2005/8/layout/hierarchy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مستطيل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مستطيل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مستطيل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مثلث متساوي الساقين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عنصر نائب للمحتوى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" name="رابط مستقيم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مثلث متساوي الساقين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مثلث متساوي الساقين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447CF91-7A28-4532-8547-BFBC765C8BA4}" type="datetimeFigureOut">
              <a:rPr lang="ar-SA" smtClean="0"/>
              <a:pPr/>
              <a:t>25/11/36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D44F1E-ED74-4FB7-B771-DFD011FC8EA0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8" name="رابط مستقيم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رابط مستقيم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مثلث متساوي الساقين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المحاضرة الأولى: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sz="4000" dirty="0" smtClean="0"/>
              <a:t>مقدمة في الاتصال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>
                <a:solidFill>
                  <a:schemeClr val="bg2">
                    <a:lumMod val="50000"/>
                  </a:schemeClr>
                </a:solidFill>
              </a:rPr>
              <a:t>مفهوم المهارة ومراحل اكتسابها</a:t>
            </a:r>
            <a:endParaRPr lang="ar-S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ar-SA" dirty="0" smtClean="0"/>
              <a:t>المهارة هي القدرة اللازمة </a:t>
            </a:r>
            <a:r>
              <a:rPr lang="ar-SA" dirty="0" err="1" smtClean="0"/>
              <a:t>لاداء</a:t>
            </a:r>
            <a:r>
              <a:rPr lang="ar-SA" dirty="0" smtClean="0"/>
              <a:t> عمل معين بسرعة ودقة </a:t>
            </a:r>
            <a:r>
              <a:rPr lang="ar-SA" dirty="0" err="1" smtClean="0"/>
              <a:t>واتقان</a:t>
            </a:r>
            <a:r>
              <a:rPr lang="ar-SA" dirty="0" smtClean="0"/>
              <a:t>.</a:t>
            </a:r>
          </a:p>
          <a:p>
            <a:pPr>
              <a:buNone/>
            </a:pPr>
            <a:endParaRPr lang="ar-SA" dirty="0" smtClean="0"/>
          </a:p>
          <a:p>
            <a:r>
              <a:rPr lang="ar-SA" dirty="0" smtClean="0"/>
              <a:t>نشاط 1</a:t>
            </a:r>
          </a:p>
          <a:p>
            <a:pPr>
              <a:buNone/>
            </a:pPr>
            <a:r>
              <a:rPr lang="ar-SA" dirty="0" smtClean="0"/>
              <a:t>اذكري مهارة ترغبي في اكتسابها ؟؟ </a:t>
            </a:r>
            <a:r>
              <a:rPr lang="ar-SA" dirty="0" err="1" smtClean="0"/>
              <a:t>ماهي</a:t>
            </a:r>
            <a:r>
              <a:rPr lang="ar-SA" dirty="0" smtClean="0"/>
              <a:t> المراحل التي يمكن </a:t>
            </a:r>
            <a:r>
              <a:rPr lang="ar-SA" dirty="0" err="1" smtClean="0"/>
              <a:t>ان</a:t>
            </a:r>
            <a:r>
              <a:rPr lang="ar-SA" dirty="0" smtClean="0"/>
              <a:t> تمري </a:t>
            </a:r>
            <a:r>
              <a:rPr lang="ar-SA" dirty="0" err="1" smtClean="0"/>
              <a:t>بها</a:t>
            </a:r>
            <a:r>
              <a:rPr lang="ar-SA" dirty="0" smtClean="0"/>
              <a:t> لاكتساب هذه المهارة؟؟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dirty="0" smtClean="0"/>
              <a:t>هناك أربع مراحل لاكتساب المهارة:</a:t>
            </a:r>
            <a:endParaRPr lang="ar-SA" sz="2800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عنصر نائب للصورة 6" descr="New Doc 10_1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7782" b="7782"/>
          <a:stretch>
            <a:fillRect/>
          </a:stretch>
        </p:blipFill>
        <p:spPr>
          <a:xfrm>
            <a:off x="357158" y="1285860"/>
            <a:ext cx="8401050" cy="49609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3200" dirty="0" smtClean="0"/>
              <a:t>مفهوم الاتصال</a:t>
            </a:r>
            <a:endParaRPr lang="ar-SA" sz="3200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357950" y="1357298"/>
            <a:ext cx="2514600" cy="4843463"/>
          </a:xfrm>
        </p:spPr>
        <p:txBody>
          <a:bodyPr>
            <a:normAutofit/>
          </a:bodyPr>
          <a:lstStyle/>
          <a:p>
            <a:r>
              <a:rPr lang="ar-SA" sz="2000" dirty="0" smtClean="0"/>
              <a:t>تبادل المعلومات </a:t>
            </a:r>
            <a:r>
              <a:rPr lang="ar-SA" sz="2000" dirty="0" err="1" smtClean="0"/>
              <a:t>والاراء</a:t>
            </a:r>
            <a:r>
              <a:rPr lang="ar-SA" sz="2000" dirty="0" smtClean="0"/>
              <a:t> والمشاعر عن طريق رموز </a:t>
            </a:r>
            <a:r>
              <a:rPr lang="ar-SA" sz="2000" dirty="0" err="1" smtClean="0"/>
              <a:t>واشارات</a:t>
            </a:r>
            <a:r>
              <a:rPr lang="ar-SA" sz="2000" dirty="0" smtClean="0"/>
              <a:t> تعبر عنها</a:t>
            </a:r>
            <a:endParaRPr lang="ar-SA" sz="2000" dirty="0"/>
          </a:p>
        </p:txBody>
      </p:sp>
      <p:pic>
        <p:nvPicPr>
          <p:cNvPr id="5" name="عنصر نائب للمحتوى 4" descr="imagesCAJ98TXL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285860"/>
            <a:ext cx="4039564" cy="478634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عناصر عملية الاتصال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عنصر نائب للصورة 6" descr="New Doc 10_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083" r="8083"/>
          <a:stretch>
            <a:fillRect/>
          </a:stretch>
        </p:blipFill>
        <p:spPr>
          <a:xfrm>
            <a:off x="0" y="1928802"/>
            <a:ext cx="9144000" cy="4270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سمات عملية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معوقات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الاتصال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 smtClean="0"/>
              <a:t>أهمية مجتمعية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ar-SA" dirty="0" smtClean="0"/>
              <a:t>أهمية فردية</a:t>
            </a:r>
            <a:endParaRPr lang="ar-SA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ar-SA" dirty="0" smtClean="0"/>
              <a:t>سبب لوجود المجتمع واستمراره</a:t>
            </a:r>
          </a:p>
          <a:p>
            <a:r>
              <a:rPr lang="ar-SA" dirty="0" smtClean="0"/>
              <a:t>سبب لاكتسابك خصائص المجتمع الذي تعيش فيه</a:t>
            </a:r>
          </a:p>
          <a:p>
            <a:r>
              <a:rPr lang="ar-SA" dirty="0" smtClean="0"/>
              <a:t>للاتصال ادوار سلبية وايجابية في المجتمع</a:t>
            </a:r>
            <a:endParaRPr lang="ar-SA" dirty="0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ar-SA" dirty="0" smtClean="0"/>
              <a:t>من صفات </a:t>
            </a:r>
            <a:r>
              <a:rPr lang="ar-SA" dirty="0" err="1" smtClean="0"/>
              <a:t>الانسان</a:t>
            </a:r>
            <a:r>
              <a:rPr lang="ar-SA" dirty="0" smtClean="0"/>
              <a:t> </a:t>
            </a:r>
            <a:r>
              <a:rPr lang="ar-SA" dirty="0" err="1" smtClean="0"/>
              <a:t>الاساسية</a:t>
            </a:r>
            <a:r>
              <a:rPr lang="ar-SA" dirty="0" smtClean="0"/>
              <a:t>.</a:t>
            </a:r>
          </a:p>
          <a:p>
            <a:r>
              <a:rPr lang="ar-SA" dirty="0" err="1" smtClean="0"/>
              <a:t>لاشباع</a:t>
            </a:r>
            <a:r>
              <a:rPr lang="ar-SA" dirty="0" smtClean="0"/>
              <a:t> الحاجات المادية والمعنوية.</a:t>
            </a:r>
          </a:p>
          <a:p>
            <a:r>
              <a:rPr lang="ar-SA" dirty="0" smtClean="0"/>
              <a:t>تجنب العزلة.</a:t>
            </a:r>
          </a:p>
          <a:p>
            <a:r>
              <a:rPr lang="ar-SA" dirty="0" smtClean="0"/>
              <a:t>المساعدة على الفهم وجمع المعلومات.</a:t>
            </a:r>
          </a:p>
          <a:p>
            <a:r>
              <a:rPr lang="ar-SA" dirty="0" smtClean="0"/>
              <a:t>لتحقيق النجاح في جميع المجالات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الاتصال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"/>
          </p:nvPr>
        </p:nvGraphicFramePr>
        <p:xfrm>
          <a:off x="4572000" y="1285860"/>
          <a:ext cx="4400552" cy="4937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رسم تخطيطي 4"/>
          <p:cNvGraphicFramePr/>
          <p:nvPr/>
        </p:nvGraphicFramePr>
        <p:xfrm>
          <a:off x="0" y="1785926"/>
          <a:ext cx="450059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صل">
  <a:themeElements>
    <a:clrScheme name="أصل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أصل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أصل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167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أصل</vt:lpstr>
      <vt:lpstr>المحاضرة الأولى:</vt:lpstr>
      <vt:lpstr>مفهوم المهارة ومراحل اكتسابها</vt:lpstr>
      <vt:lpstr>هناك أربع مراحل لاكتساب المهارة:</vt:lpstr>
      <vt:lpstr>مفهوم الاتصال</vt:lpstr>
      <vt:lpstr>عناصر عملية الاتصال</vt:lpstr>
      <vt:lpstr>سمات عملية الاتصال</vt:lpstr>
      <vt:lpstr>معوقات الاتصال</vt:lpstr>
      <vt:lpstr>أهمية الاتصال</vt:lpstr>
      <vt:lpstr>أنواع الاتصال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الأولى:</dc:title>
  <dc:creator>Samsung</dc:creator>
  <cp:lastModifiedBy>Samsung</cp:lastModifiedBy>
  <cp:revision>10</cp:revision>
  <dcterms:created xsi:type="dcterms:W3CDTF">2015-09-08T15:04:24Z</dcterms:created>
  <dcterms:modified xsi:type="dcterms:W3CDTF">2015-09-08T18:45:38Z</dcterms:modified>
</cp:coreProperties>
</file>