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9" r:id="rId14"/>
    <p:sldId id="267"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3B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F03AF-6F2F-4563-839A-AC03D2922078}" type="doc">
      <dgm:prSet loTypeId="urn:microsoft.com/office/officeart/2005/8/layout/orgChart1" loCatId="hierarchy" qsTypeId="urn:microsoft.com/office/officeart/2005/8/quickstyle/3d3" qsCatId="3D" csTypeId="urn:microsoft.com/office/officeart/2005/8/colors/accent1_2" csCatId="accent1" phldr="1"/>
      <dgm:spPr/>
      <dgm:t>
        <a:bodyPr/>
        <a:lstStyle/>
        <a:p>
          <a:endParaRPr lang="en-US"/>
        </a:p>
      </dgm:t>
    </dgm:pt>
    <dgm:pt modelId="{0AB6F096-AA9A-40B0-8F11-59D9F56179AD}">
      <dgm:prSet phldrT="[Text]"/>
      <dgm:spPr>
        <a:solidFill>
          <a:schemeClr val="accent3">
            <a:lumMod val="75000"/>
          </a:schemeClr>
        </a:solidFill>
        <a:ln>
          <a:solidFill>
            <a:schemeClr val="tx2">
              <a:lumMod val="10000"/>
              <a:lumOff val="90000"/>
            </a:schemeClr>
          </a:solidFill>
        </a:ln>
      </dgm:spPr>
      <dgm:t>
        <a:bodyPr/>
        <a:lstStyle/>
        <a:p>
          <a:r>
            <a:rPr lang="ar-SA" dirty="0" smtClean="0"/>
            <a:t>الموارد السياحية في المملكة العربية السعودية</a:t>
          </a:r>
          <a:endParaRPr lang="en-US" dirty="0"/>
        </a:p>
      </dgm:t>
    </dgm:pt>
    <dgm:pt modelId="{E2E732C6-36C8-461C-83FB-30D39989877D}" type="parTrans" cxnId="{E1029CEC-066D-4AD3-A4C7-63A41E51ADDF}">
      <dgm:prSet/>
      <dgm:spPr/>
      <dgm:t>
        <a:bodyPr/>
        <a:lstStyle/>
        <a:p>
          <a:endParaRPr lang="en-US"/>
        </a:p>
      </dgm:t>
    </dgm:pt>
    <dgm:pt modelId="{A9794497-3312-4A20-B2DC-D807AB66E90F}" type="sibTrans" cxnId="{E1029CEC-066D-4AD3-A4C7-63A41E51ADDF}">
      <dgm:prSet/>
      <dgm:spPr/>
      <dgm:t>
        <a:bodyPr/>
        <a:lstStyle/>
        <a:p>
          <a:endParaRPr lang="en-US"/>
        </a:p>
      </dgm:t>
    </dgm:pt>
    <dgm:pt modelId="{E609B4FE-2D2F-4AAB-A5CE-B4DF04A6E1B7}">
      <dgm:prSet phldrT="[Text]"/>
      <dgm:spPr>
        <a:solidFill>
          <a:schemeClr val="accent3">
            <a:lumMod val="75000"/>
          </a:schemeClr>
        </a:solidFill>
      </dgm:spPr>
      <dgm:t>
        <a:bodyPr/>
        <a:lstStyle/>
        <a:p>
          <a:r>
            <a:rPr lang="ar-SA" dirty="0" smtClean="0"/>
            <a:t>السياحة</a:t>
          </a:r>
          <a:endParaRPr lang="en-US" dirty="0"/>
        </a:p>
      </dgm:t>
    </dgm:pt>
    <dgm:pt modelId="{30661179-01FB-49FF-A2BC-25027A46CC49}" type="parTrans" cxnId="{18A689B9-96FD-4E45-B76D-4F6EA18F4710}">
      <dgm:prSet/>
      <dgm:spPr/>
      <dgm:t>
        <a:bodyPr/>
        <a:lstStyle/>
        <a:p>
          <a:endParaRPr lang="en-US"/>
        </a:p>
      </dgm:t>
    </dgm:pt>
    <dgm:pt modelId="{A0FBEDD7-09EF-41A0-8237-7B16AFEDBD24}" type="sibTrans" cxnId="{18A689B9-96FD-4E45-B76D-4F6EA18F4710}">
      <dgm:prSet/>
      <dgm:spPr/>
      <dgm:t>
        <a:bodyPr/>
        <a:lstStyle/>
        <a:p>
          <a:endParaRPr lang="en-US"/>
        </a:p>
      </dgm:t>
    </dgm:pt>
    <dgm:pt modelId="{4829C0CE-CC16-4632-B8F2-DCA8A208CFCD}">
      <dgm:prSet phldrT="[Text]"/>
      <dgm:spPr>
        <a:solidFill>
          <a:schemeClr val="accent3">
            <a:lumMod val="75000"/>
          </a:schemeClr>
        </a:solidFill>
      </dgm:spPr>
      <dgm:t>
        <a:bodyPr/>
        <a:lstStyle/>
        <a:p>
          <a:r>
            <a:rPr lang="ar-SA" dirty="0" smtClean="0"/>
            <a:t>موارد</a:t>
          </a:r>
          <a:endParaRPr lang="en-US" dirty="0"/>
        </a:p>
      </dgm:t>
    </dgm:pt>
    <dgm:pt modelId="{2B16F4D5-E76E-480D-9287-2AB4A55DE070}" type="parTrans" cxnId="{146B9BCA-ED88-4F91-80F6-ADC99A937450}">
      <dgm:prSet/>
      <dgm:spPr/>
      <dgm:t>
        <a:bodyPr/>
        <a:lstStyle/>
        <a:p>
          <a:endParaRPr lang="en-US"/>
        </a:p>
      </dgm:t>
    </dgm:pt>
    <dgm:pt modelId="{01E5D7AD-D372-4F1B-AA8C-DE4DFBCE87ED}" type="sibTrans" cxnId="{146B9BCA-ED88-4F91-80F6-ADC99A937450}">
      <dgm:prSet/>
      <dgm:spPr/>
      <dgm:t>
        <a:bodyPr/>
        <a:lstStyle/>
        <a:p>
          <a:endParaRPr lang="en-US"/>
        </a:p>
      </dgm:t>
    </dgm:pt>
    <dgm:pt modelId="{37315863-A716-40DE-89C4-E1A2362A92F1}" type="pres">
      <dgm:prSet presAssocID="{572F03AF-6F2F-4563-839A-AC03D2922078}" presName="hierChild1" presStyleCnt="0">
        <dgm:presLayoutVars>
          <dgm:orgChart val="1"/>
          <dgm:chPref val="1"/>
          <dgm:dir/>
          <dgm:animOne val="branch"/>
          <dgm:animLvl val="lvl"/>
          <dgm:resizeHandles/>
        </dgm:presLayoutVars>
      </dgm:prSet>
      <dgm:spPr/>
    </dgm:pt>
    <dgm:pt modelId="{8B0A8C63-3B1F-4F02-A4D9-8406025706EF}" type="pres">
      <dgm:prSet presAssocID="{0AB6F096-AA9A-40B0-8F11-59D9F56179AD}" presName="hierRoot1" presStyleCnt="0">
        <dgm:presLayoutVars>
          <dgm:hierBranch val="init"/>
        </dgm:presLayoutVars>
      </dgm:prSet>
      <dgm:spPr/>
    </dgm:pt>
    <dgm:pt modelId="{780226D8-DDFD-4E8A-9709-86AE8E2FB27B}" type="pres">
      <dgm:prSet presAssocID="{0AB6F096-AA9A-40B0-8F11-59D9F56179AD}" presName="rootComposite1" presStyleCnt="0"/>
      <dgm:spPr/>
    </dgm:pt>
    <dgm:pt modelId="{C91A4D97-DF3B-4494-B397-945A468D08FA}" type="pres">
      <dgm:prSet presAssocID="{0AB6F096-AA9A-40B0-8F11-59D9F56179AD}" presName="rootText1" presStyleLbl="node0" presStyleIdx="0" presStyleCnt="1" custScaleX="315171" custScaleY="32075" custLinFactNeighborX="423" custLinFactNeighborY="-70183">
        <dgm:presLayoutVars>
          <dgm:chPref val="3"/>
        </dgm:presLayoutVars>
      </dgm:prSet>
      <dgm:spPr/>
      <dgm:t>
        <a:bodyPr/>
        <a:lstStyle/>
        <a:p>
          <a:endParaRPr lang="en-US"/>
        </a:p>
      </dgm:t>
    </dgm:pt>
    <dgm:pt modelId="{6BB73039-375F-4A5A-B858-A3F0C8FB0916}" type="pres">
      <dgm:prSet presAssocID="{0AB6F096-AA9A-40B0-8F11-59D9F56179AD}" presName="rootConnector1" presStyleLbl="node1" presStyleIdx="0" presStyleCnt="0"/>
      <dgm:spPr/>
    </dgm:pt>
    <dgm:pt modelId="{5A2C611E-61CA-497B-806C-FB5D5FCE14AC}" type="pres">
      <dgm:prSet presAssocID="{0AB6F096-AA9A-40B0-8F11-59D9F56179AD}" presName="hierChild2" presStyleCnt="0"/>
      <dgm:spPr/>
    </dgm:pt>
    <dgm:pt modelId="{2F818A3C-3AC1-4598-82BF-F2114822B8B4}" type="pres">
      <dgm:prSet presAssocID="{30661179-01FB-49FF-A2BC-25027A46CC49}" presName="Name37" presStyleLbl="parChTrans1D2" presStyleIdx="0" presStyleCnt="2"/>
      <dgm:spPr/>
    </dgm:pt>
    <dgm:pt modelId="{BCCDDC8B-63BE-430F-A173-D25A732BF32A}" type="pres">
      <dgm:prSet presAssocID="{E609B4FE-2D2F-4AAB-A5CE-B4DF04A6E1B7}" presName="hierRoot2" presStyleCnt="0">
        <dgm:presLayoutVars>
          <dgm:hierBranch val="init"/>
        </dgm:presLayoutVars>
      </dgm:prSet>
      <dgm:spPr/>
    </dgm:pt>
    <dgm:pt modelId="{24527DD0-E49B-47C3-AA53-495CD1B72B96}" type="pres">
      <dgm:prSet presAssocID="{E609B4FE-2D2F-4AAB-A5CE-B4DF04A6E1B7}" presName="rootComposite" presStyleCnt="0"/>
      <dgm:spPr/>
    </dgm:pt>
    <dgm:pt modelId="{EAD5525B-CCBB-4AEF-98EB-FD58CEA0E3C2}" type="pres">
      <dgm:prSet presAssocID="{E609B4FE-2D2F-4AAB-A5CE-B4DF04A6E1B7}" presName="rootText" presStyleLbl="node2" presStyleIdx="0" presStyleCnt="2">
        <dgm:presLayoutVars>
          <dgm:chPref val="3"/>
        </dgm:presLayoutVars>
      </dgm:prSet>
      <dgm:spPr/>
    </dgm:pt>
    <dgm:pt modelId="{2DA24183-EC6D-4F69-8976-86D2AED7C39E}" type="pres">
      <dgm:prSet presAssocID="{E609B4FE-2D2F-4AAB-A5CE-B4DF04A6E1B7}" presName="rootConnector" presStyleLbl="node2" presStyleIdx="0" presStyleCnt="2"/>
      <dgm:spPr/>
    </dgm:pt>
    <dgm:pt modelId="{5E13C351-CA89-4961-8C56-BD926FA58CF5}" type="pres">
      <dgm:prSet presAssocID="{E609B4FE-2D2F-4AAB-A5CE-B4DF04A6E1B7}" presName="hierChild4" presStyleCnt="0"/>
      <dgm:spPr/>
    </dgm:pt>
    <dgm:pt modelId="{059B9BDB-4E17-4A31-9C36-D93CC032713D}" type="pres">
      <dgm:prSet presAssocID="{E609B4FE-2D2F-4AAB-A5CE-B4DF04A6E1B7}" presName="hierChild5" presStyleCnt="0"/>
      <dgm:spPr/>
    </dgm:pt>
    <dgm:pt modelId="{FE5F4186-8302-439E-BA5A-A951AD3302F4}" type="pres">
      <dgm:prSet presAssocID="{2B16F4D5-E76E-480D-9287-2AB4A55DE070}" presName="Name37" presStyleLbl="parChTrans1D2" presStyleIdx="1" presStyleCnt="2"/>
      <dgm:spPr/>
    </dgm:pt>
    <dgm:pt modelId="{700BD777-D5E6-4A6F-8C3B-429761953407}" type="pres">
      <dgm:prSet presAssocID="{4829C0CE-CC16-4632-B8F2-DCA8A208CFCD}" presName="hierRoot2" presStyleCnt="0">
        <dgm:presLayoutVars>
          <dgm:hierBranch val="init"/>
        </dgm:presLayoutVars>
      </dgm:prSet>
      <dgm:spPr/>
    </dgm:pt>
    <dgm:pt modelId="{2816FC74-5AE0-45CA-BB88-CA89BF3931F4}" type="pres">
      <dgm:prSet presAssocID="{4829C0CE-CC16-4632-B8F2-DCA8A208CFCD}" presName="rootComposite" presStyleCnt="0"/>
      <dgm:spPr/>
    </dgm:pt>
    <dgm:pt modelId="{EC493495-0164-469B-90F5-9A1DBEAE5D16}" type="pres">
      <dgm:prSet presAssocID="{4829C0CE-CC16-4632-B8F2-DCA8A208CFCD}" presName="rootText" presStyleLbl="node2" presStyleIdx="1" presStyleCnt="2">
        <dgm:presLayoutVars>
          <dgm:chPref val="3"/>
        </dgm:presLayoutVars>
      </dgm:prSet>
      <dgm:spPr/>
    </dgm:pt>
    <dgm:pt modelId="{85D2598E-B9BC-4975-AEE5-548AF702C151}" type="pres">
      <dgm:prSet presAssocID="{4829C0CE-CC16-4632-B8F2-DCA8A208CFCD}" presName="rootConnector" presStyleLbl="node2" presStyleIdx="1" presStyleCnt="2"/>
      <dgm:spPr/>
    </dgm:pt>
    <dgm:pt modelId="{D1C65225-AEF6-4873-872D-DD9566B179F7}" type="pres">
      <dgm:prSet presAssocID="{4829C0CE-CC16-4632-B8F2-DCA8A208CFCD}" presName="hierChild4" presStyleCnt="0"/>
      <dgm:spPr/>
    </dgm:pt>
    <dgm:pt modelId="{5BF86F68-B935-4310-B3B6-FA5ED2568F34}" type="pres">
      <dgm:prSet presAssocID="{4829C0CE-CC16-4632-B8F2-DCA8A208CFCD}" presName="hierChild5" presStyleCnt="0"/>
      <dgm:spPr/>
    </dgm:pt>
    <dgm:pt modelId="{30D06099-9406-4FB2-ACF3-1AEDA331E4DB}" type="pres">
      <dgm:prSet presAssocID="{0AB6F096-AA9A-40B0-8F11-59D9F56179AD}" presName="hierChild3" presStyleCnt="0"/>
      <dgm:spPr/>
    </dgm:pt>
  </dgm:ptLst>
  <dgm:cxnLst>
    <dgm:cxn modelId="{18A689B9-96FD-4E45-B76D-4F6EA18F4710}" srcId="{0AB6F096-AA9A-40B0-8F11-59D9F56179AD}" destId="{E609B4FE-2D2F-4AAB-A5CE-B4DF04A6E1B7}" srcOrd="0" destOrd="0" parTransId="{30661179-01FB-49FF-A2BC-25027A46CC49}" sibTransId="{A0FBEDD7-09EF-41A0-8237-7B16AFEDBD24}"/>
    <dgm:cxn modelId="{396998E5-D78E-42B5-BAA5-ED365F2363A5}" type="presOf" srcId="{E609B4FE-2D2F-4AAB-A5CE-B4DF04A6E1B7}" destId="{EAD5525B-CCBB-4AEF-98EB-FD58CEA0E3C2}" srcOrd="0" destOrd="0" presId="urn:microsoft.com/office/officeart/2005/8/layout/orgChart1"/>
    <dgm:cxn modelId="{19875914-2036-4F68-83D9-1BCDD55892CC}" type="presOf" srcId="{572F03AF-6F2F-4563-839A-AC03D2922078}" destId="{37315863-A716-40DE-89C4-E1A2362A92F1}" srcOrd="0" destOrd="0" presId="urn:microsoft.com/office/officeart/2005/8/layout/orgChart1"/>
    <dgm:cxn modelId="{31A7437C-DC64-4530-85FE-F6A93CCAE0DD}" type="presOf" srcId="{0AB6F096-AA9A-40B0-8F11-59D9F56179AD}" destId="{6BB73039-375F-4A5A-B858-A3F0C8FB0916}" srcOrd="1" destOrd="0" presId="urn:microsoft.com/office/officeart/2005/8/layout/orgChart1"/>
    <dgm:cxn modelId="{146B9BCA-ED88-4F91-80F6-ADC99A937450}" srcId="{0AB6F096-AA9A-40B0-8F11-59D9F56179AD}" destId="{4829C0CE-CC16-4632-B8F2-DCA8A208CFCD}" srcOrd="1" destOrd="0" parTransId="{2B16F4D5-E76E-480D-9287-2AB4A55DE070}" sibTransId="{01E5D7AD-D372-4F1B-AA8C-DE4DFBCE87ED}"/>
    <dgm:cxn modelId="{493E086F-618D-4B0E-B879-1151C5094809}" type="presOf" srcId="{E609B4FE-2D2F-4AAB-A5CE-B4DF04A6E1B7}" destId="{2DA24183-EC6D-4F69-8976-86D2AED7C39E}" srcOrd="1" destOrd="0" presId="urn:microsoft.com/office/officeart/2005/8/layout/orgChart1"/>
    <dgm:cxn modelId="{8A711E48-715C-450F-A81B-2210B5BDA67F}" type="presOf" srcId="{0AB6F096-AA9A-40B0-8F11-59D9F56179AD}" destId="{C91A4D97-DF3B-4494-B397-945A468D08FA}" srcOrd="0" destOrd="0" presId="urn:microsoft.com/office/officeart/2005/8/layout/orgChart1"/>
    <dgm:cxn modelId="{E1029CEC-066D-4AD3-A4C7-63A41E51ADDF}" srcId="{572F03AF-6F2F-4563-839A-AC03D2922078}" destId="{0AB6F096-AA9A-40B0-8F11-59D9F56179AD}" srcOrd="0" destOrd="0" parTransId="{E2E732C6-36C8-461C-83FB-30D39989877D}" sibTransId="{A9794497-3312-4A20-B2DC-D807AB66E90F}"/>
    <dgm:cxn modelId="{C68B9850-6469-492D-931B-7043B053AA87}" type="presOf" srcId="{4829C0CE-CC16-4632-B8F2-DCA8A208CFCD}" destId="{85D2598E-B9BC-4975-AEE5-548AF702C151}" srcOrd="1" destOrd="0" presId="urn:microsoft.com/office/officeart/2005/8/layout/orgChart1"/>
    <dgm:cxn modelId="{06893285-996D-475B-9335-5C964520AC83}" type="presOf" srcId="{2B16F4D5-E76E-480D-9287-2AB4A55DE070}" destId="{FE5F4186-8302-439E-BA5A-A951AD3302F4}" srcOrd="0" destOrd="0" presId="urn:microsoft.com/office/officeart/2005/8/layout/orgChart1"/>
    <dgm:cxn modelId="{14A40B8A-B9AE-4479-B363-51DC26EC4FF5}" type="presOf" srcId="{4829C0CE-CC16-4632-B8F2-DCA8A208CFCD}" destId="{EC493495-0164-469B-90F5-9A1DBEAE5D16}" srcOrd="0" destOrd="0" presId="urn:microsoft.com/office/officeart/2005/8/layout/orgChart1"/>
    <dgm:cxn modelId="{DD11AB04-ED3F-4519-B384-37C9D04C8F64}" type="presOf" srcId="{30661179-01FB-49FF-A2BC-25027A46CC49}" destId="{2F818A3C-3AC1-4598-82BF-F2114822B8B4}" srcOrd="0" destOrd="0" presId="urn:microsoft.com/office/officeart/2005/8/layout/orgChart1"/>
    <dgm:cxn modelId="{12C7FFE3-0394-45F4-B819-28455EF32D87}" type="presParOf" srcId="{37315863-A716-40DE-89C4-E1A2362A92F1}" destId="{8B0A8C63-3B1F-4F02-A4D9-8406025706EF}" srcOrd="0" destOrd="0" presId="urn:microsoft.com/office/officeart/2005/8/layout/orgChart1"/>
    <dgm:cxn modelId="{65A3D15B-CBFD-44A8-BB8D-3763353E5C4A}" type="presParOf" srcId="{8B0A8C63-3B1F-4F02-A4D9-8406025706EF}" destId="{780226D8-DDFD-4E8A-9709-86AE8E2FB27B}" srcOrd="0" destOrd="0" presId="urn:microsoft.com/office/officeart/2005/8/layout/orgChart1"/>
    <dgm:cxn modelId="{D7769972-3EAE-463C-BE88-A1F1EB81F3C3}" type="presParOf" srcId="{780226D8-DDFD-4E8A-9709-86AE8E2FB27B}" destId="{C91A4D97-DF3B-4494-B397-945A468D08FA}" srcOrd="0" destOrd="0" presId="urn:microsoft.com/office/officeart/2005/8/layout/orgChart1"/>
    <dgm:cxn modelId="{0A6B228C-1A99-42DA-8648-20DDAABE01EB}" type="presParOf" srcId="{780226D8-DDFD-4E8A-9709-86AE8E2FB27B}" destId="{6BB73039-375F-4A5A-B858-A3F0C8FB0916}" srcOrd="1" destOrd="0" presId="urn:microsoft.com/office/officeart/2005/8/layout/orgChart1"/>
    <dgm:cxn modelId="{69E301D4-710F-4B94-80AA-1521A404CF15}" type="presParOf" srcId="{8B0A8C63-3B1F-4F02-A4D9-8406025706EF}" destId="{5A2C611E-61CA-497B-806C-FB5D5FCE14AC}" srcOrd="1" destOrd="0" presId="urn:microsoft.com/office/officeart/2005/8/layout/orgChart1"/>
    <dgm:cxn modelId="{E828537E-9710-431E-8A8C-93AE3B4FAB50}" type="presParOf" srcId="{5A2C611E-61CA-497B-806C-FB5D5FCE14AC}" destId="{2F818A3C-3AC1-4598-82BF-F2114822B8B4}" srcOrd="0" destOrd="0" presId="urn:microsoft.com/office/officeart/2005/8/layout/orgChart1"/>
    <dgm:cxn modelId="{24A2031E-1789-44EA-BF7C-933F5EA37694}" type="presParOf" srcId="{5A2C611E-61CA-497B-806C-FB5D5FCE14AC}" destId="{BCCDDC8B-63BE-430F-A173-D25A732BF32A}" srcOrd="1" destOrd="0" presId="urn:microsoft.com/office/officeart/2005/8/layout/orgChart1"/>
    <dgm:cxn modelId="{E464F25C-787F-49F3-BE81-9F4DBD679251}" type="presParOf" srcId="{BCCDDC8B-63BE-430F-A173-D25A732BF32A}" destId="{24527DD0-E49B-47C3-AA53-495CD1B72B96}" srcOrd="0" destOrd="0" presId="urn:microsoft.com/office/officeart/2005/8/layout/orgChart1"/>
    <dgm:cxn modelId="{E4B65D68-5524-4EF6-BFC8-20FD85A96D9A}" type="presParOf" srcId="{24527DD0-E49B-47C3-AA53-495CD1B72B96}" destId="{EAD5525B-CCBB-4AEF-98EB-FD58CEA0E3C2}" srcOrd="0" destOrd="0" presId="urn:microsoft.com/office/officeart/2005/8/layout/orgChart1"/>
    <dgm:cxn modelId="{1EB2A8A8-05D3-4E58-8467-430DDE328EB4}" type="presParOf" srcId="{24527DD0-E49B-47C3-AA53-495CD1B72B96}" destId="{2DA24183-EC6D-4F69-8976-86D2AED7C39E}" srcOrd="1" destOrd="0" presId="urn:microsoft.com/office/officeart/2005/8/layout/orgChart1"/>
    <dgm:cxn modelId="{E59131EA-D5A6-4FD4-8398-6E6170DF2C96}" type="presParOf" srcId="{BCCDDC8B-63BE-430F-A173-D25A732BF32A}" destId="{5E13C351-CA89-4961-8C56-BD926FA58CF5}" srcOrd="1" destOrd="0" presId="urn:microsoft.com/office/officeart/2005/8/layout/orgChart1"/>
    <dgm:cxn modelId="{CDCB1EBF-22A9-4B20-A04D-2DA925E5A105}" type="presParOf" srcId="{BCCDDC8B-63BE-430F-A173-D25A732BF32A}" destId="{059B9BDB-4E17-4A31-9C36-D93CC032713D}" srcOrd="2" destOrd="0" presId="urn:microsoft.com/office/officeart/2005/8/layout/orgChart1"/>
    <dgm:cxn modelId="{041EEE8C-F267-4598-9FFE-06238E2DFC1B}" type="presParOf" srcId="{5A2C611E-61CA-497B-806C-FB5D5FCE14AC}" destId="{FE5F4186-8302-439E-BA5A-A951AD3302F4}" srcOrd="2" destOrd="0" presId="urn:microsoft.com/office/officeart/2005/8/layout/orgChart1"/>
    <dgm:cxn modelId="{A61473D3-7DD0-454A-9E4B-6669AC8D248B}" type="presParOf" srcId="{5A2C611E-61CA-497B-806C-FB5D5FCE14AC}" destId="{700BD777-D5E6-4A6F-8C3B-429761953407}" srcOrd="3" destOrd="0" presId="urn:microsoft.com/office/officeart/2005/8/layout/orgChart1"/>
    <dgm:cxn modelId="{77E13FE3-8C7B-4E3D-8CF2-454F5068F563}" type="presParOf" srcId="{700BD777-D5E6-4A6F-8C3B-429761953407}" destId="{2816FC74-5AE0-45CA-BB88-CA89BF3931F4}" srcOrd="0" destOrd="0" presId="urn:microsoft.com/office/officeart/2005/8/layout/orgChart1"/>
    <dgm:cxn modelId="{AF1AA0E9-DA4F-43F3-8871-08A78992FBE4}" type="presParOf" srcId="{2816FC74-5AE0-45CA-BB88-CA89BF3931F4}" destId="{EC493495-0164-469B-90F5-9A1DBEAE5D16}" srcOrd="0" destOrd="0" presId="urn:microsoft.com/office/officeart/2005/8/layout/orgChart1"/>
    <dgm:cxn modelId="{5857CABF-9B73-4CF7-8135-4F0599E78F25}" type="presParOf" srcId="{2816FC74-5AE0-45CA-BB88-CA89BF3931F4}" destId="{85D2598E-B9BC-4975-AEE5-548AF702C151}" srcOrd="1" destOrd="0" presId="urn:microsoft.com/office/officeart/2005/8/layout/orgChart1"/>
    <dgm:cxn modelId="{6015B574-7AA0-4DAA-ADD5-D480637F120F}" type="presParOf" srcId="{700BD777-D5E6-4A6F-8C3B-429761953407}" destId="{D1C65225-AEF6-4873-872D-DD9566B179F7}" srcOrd="1" destOrd="0" presId="urn:microsoft.com/office/officeart/2005/8/layout/orgChart1"/>
    <dgm:cxn modelId="{3F7E58D2-E5D4-4642-9BD3-C1C90A22E2CE}" type="presParOf" srcId="{700BD777-D5E6-4A6F-8C3B-429761953407}" destId="{5BF86F68-B935-4310-B3B6-FA5ED2568F34}" srcOrd="2" destOrd="0" presId="urn:microsoft.com/office/officeart/2005/8/layout/orgChart1"/>
    <dgm:cxn modelId="{09EC6DAE-17F9-422D-BF56-51261B2CE2A0}" type="presParOf" srcId="{8B0A8C63-3B1F-4F02-A4D9-8406025706EF}" destId="{30D06099-9406-4FB2-ACF3-1AEDA331E4D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5BE8F-89C4-4924-93CB-4F404174F0E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1AF5448-FA2D-4BA5-9479-7283F919E53B}">
      <dgm:prSet phldrT="[Text]"/>
      <dgm:spPr>
        <a:solidFill>
          <a:srgbClr val="00B0F0"/>
        </a:solidFill>
      </dgm:spPr>
      <dgm:t>
        <a:bodyPr/>
        <a:lstStyle/>
        <a:p>
          <a:r>
            <a:rPr lang="ar-SA" dirty="0" smtClean="0"/>
            <a:t>الموارد </a:t>
          </a:r>
          <a:endParaRPr lang="en-US" dirty="0"/>
        </a:p>
      </dgm:t>
    </dgm:pt>
    <dgm:pt modelId="{08B6A25A-0B5B-4528-84FA-7FE0C948A978}" type="parTrans" cxnId="{69C01E1B-2D03-4BB9-B02A-3A46E8B4F436}">
      <dgm:prSet/>
      <dgm:spPr/>
      <dgm:t>
        <a:bodyPr/>
        <a:lstStyle/>
        <a:p>
          <a:endParaRPr lang="en-US"/>
        </a:p>
      </dgm:t>
    </dgm:pt>
    <dgm:pt modelId="{D7F2A3F7-191D-4ABE-9BEA-7DB5B184E464}" type="sibTrans" cxnId="{69C01E1B-2D03-4BB9-B02A-3A46E8B4F436}">
      <dgm:prSet/>
      <dgm:spPr/>
      <dgm:t>
        <a:bodyPr/>
        <a:lstStyle/>
        <a:p>
          <a:endParaRPr lang="en-US"/>
        </a:p>
      </dgm:t>
    </dgm:pt>
    <dgm:pt modelId="{97A87871-B43F-4634-B646-B63323DD1134}">
      <dgm:prSet phldrT="[Text]"/>
      <dgm:spPr>
        <a:solidFill>
          <a:srgbClr val="00B0F0"/>
        </a:solidFill>
      </dgm:spPr>
      <dgm:t>
        <a:bodyPr/>
        <a:lstStyle/>
        <a:p>
          <a:r>
            <a:rPr lang="ar-SA" dirty="0" smtClean="0"/>
            <a:t>العمر الزمني</a:t>
          </a:r>
          <a:endParaRPr lang="en-US" dirty="0"/>
        </a:p>
      </dgm:t>
    </dgm:pt>
    <dgm:pt modelId="{18DD0E37-75C6-48C0-8AFC-96F888091903}" type="parTrans" cxnId="{5340DEA3-CA9F-4F89-8064-4BD034F530E7}">
      <dgm:prSet/>
      <dgm:spPr/>
      <dgm:t>
        <a:bodyPr/>
        <a:lstStyle/>
        <a:p>
          <a:endParaRPr lang="en-US"/>
        </a:p>
      </dgm:t>
    </dgm:pt>
    <dgm:pt modelId="{0B6704E4-503B-424B-B01E-3918ECAAB9E0}" type="sibTrans" cxnId="{5340DEA3-CA9F-4F89-8064-4BD034F530E7}">
      <dgm:prSet/>
      <dgm:spPr/>
      <dgm:t>
        <a:bodyPr/>
        <a:lstStyle/>
        <a:p>
          <a:endParaRPr lang="en-US"/>
        </a:p>
      </dgm:t>
    </dgm:pt>
    <dgm:pt modelId="{F607D432-DAB1-4222-919A-A65D5F5041C8}">
      <dgm:prSet phldrT="[Text]"/>
      <dgm:spPr>
        <a:solidFill>
          <a:srgbClr val="00B0F0"/>
        </a:solidFill>
      </dgm:spPr>
      <dgm:t>
        <a:bodyPr/>
        <a:lstStyle/>
        <a:p>
          <a:r>
            <a:rPr lang="ar-SA" dirty="0" smtClean="0"/>
            <a:t>مكان الوجود</a:t>
          </a:r>
          <a:endParaRPr lang="en-US" dirty="0"/>
        </a:p>
      </dgm:t>
    </dgm:pt>
    <dgm:pt modelId="{63C621F8-9AB4-4C1D-AE9C-12EB4477F3A5}" type="parTrans" cxnId="{F00C8CFC-493E-40F8-BC4F-616AE13CE0EC}">
      <dgm:prSet/>
      <dgm:spPr/>
      <dgm:t>
        <a:bodyPr/>
        <a:lstStyle/>
        <a:p>
          <a:endParaRPr lang="en-US"/>
        </a:p>
      </dgm:t>
    </dgm:pt>
    <dgm:pt modelId="{06D6B6DF-EE8E-4522-8A51-12EEC83064D1}" type="sibTrans" cxnId="{F00C8CFC-493E-40F8-BC4F-616AE13CE0EC}">
      <dgm:prSet/>
      <dgm:spPr/>
      <dgm:t>
        <a:bodyPr/>
        <a:lstStyle/>
        <a:p>
          <a:endParaRPr lang="en-US"/>
        </a:p>
      </dgm:t>
    </dgm:pt>
    <dgm:pt modelId="{606E7E39-B8C1-47EC-B5EC-975759D983BA}">
      <dgm:prSet phldrT="[Text]"/>
      <dgm:spPr>
        <a:solidFill>
          <a:srgbClr val="00B0F0"/>
        </a:solidFill>
      </dgm:spPr>
      <dgm:t>
        <a:bodyPr/>
        <a:lstStyle/>
        <a:p>
          <a:r>
            <a:rPr lang="ar-SA" dirty="0" smtClean="0"/>
            <a:t>الاصل</a:t>
          </a:r>
          <a:endParaRPr lang="en-US" dirty="0"/>
        </a:p>
      </dgm:t>
    </dgm:pt>
    <dgm:pt modelId="{559A53B6-41DD-4598-874F-2E08C723692B}" type="parTrans" cxnId="{80CB7BD3-662A-477E-8D73-144237412600}">
      <dgm:prSet/>
      <dgm:spPr/>
      <dgm:t>
        <a:bodyPr/>
        <a:lstStyle/>
        <a:p>
          <a:endParaRPr lang="en-US"/>
        </a:p>
      </dgm:t>
    </dgm:pt>
    <dgm:pt modelId="{B2808992-49DA-4919-BDC3-61B69D69BCDE}" type="sibTrans" cxnId="{80CB7BD3-662A-477E-8D73-144237412600}">
      <dgm:prSet/>
      <dgm:spPr/>
      <dgm:t>
        <a:bodyPr/>
        <a:lstStyle/>
        <a:p>
          <a:endParaRPr lang="en-US"/>
        </a:p>
      </dgm:t>
    </dgm:pt>
    <dgm:pt modelId="{A484B8B6-E7B0-4628-8C7C-C97A79699FA6}" type="pres">
      <dgm:prSet presAssocID="{1E75BE8F-89C4-4924-93CB-4F404174F0EF}" presName="hierChild1" presStyleCnt="0">
        <dgm:presLayoutVars>
          <dgm:orgChart val="1"/>
          <dgm:chPref val="1"/>
          <dgm:dir/>
          <dgm:animOne val="branch"/>
          <dgm:animLvl val="lvl"/>
          <dgm:resizeHandles/>
        </dgm:presLayoutVars>
      </dgm:prSet>
      <dgm:spPr/>
    </dgm:pt>
    <dgm:pt modelId="{59FFE6FE-8218-4836-833E-1887CE1180D9}" type="pres">
      <dgm:prSet presAssocID="{31AF5448-FA2D-4BA5-9479-7283F919E53B}" presName="hierRoot1" presStyleCnt="0">
        <dgm:presLayoutVars>
          <dgm:hierBranch val="init"/>
        </dgm:presLayoutVars>
      </dgm:prSet>
      <dgm:spPr/>
    </dgm:pt>
    <dgm:pt modelId="{27688074-49BE-40A3-9800-538300A70264}" type="pres">
      <dgm:prSet presAssocID="{31AF5448-FA2D-4BA5-9479-7283F919E53B}" presName="rootComposite1" presStyleCnt="0"/>
      <dgm:spPr/>
    </dgm:pt>
    <dgm:pt modelId="{D06CF035-530D-490D-B369-725F3E6E99F3}" type="pres">
      <dgm:prSet presAssocID="{31AF5448-FA2D-4BA5-9479-7283F919E53B}" presName="rootText1" presStyleLbl="node0" presStyleIdx="0" presStyleCnt="1">
        <dgm:presLayoutVars>
          <dgm:chPref val="3"/>
        </dgm:presLayoutVars>
      </dgm:prSet>
      <dgm:spPr/>
      <dgm:t>
        <a:bodyPr/>
        <a:lstStyle/>
        <a:p>
          <a:endParaRPr lang="en-US"/>
        </a:p>
      </dgm:t>
    </dgm:pt>
    <dgm:pt modelId="{5F9DE9F6-A4D1-4E5F-9D80-7C3A07E875D8}" type="pres">
      <dgm:prSet presAssocID="{31AF5448-FA2D-4BA5-9479-7283F919E53B}" presName="rootConnector1" presStyleLbl="node1" presStyleIdx="0" presStyleCnt="0"/>
      <dgm:spPr/>
    </dgm:pt>
    <dgm:pt modelId="{5AC60803-7429-422C-BF91-E6E4AFBBC8A1}" type="pres">
      <dgm:prSet presAssocID="{31AF5448-FA2D-4BA5-9479-7283F919E53B}" presName="hierChild2" presStyleCnt="0"/>
      <dgm:spPr/>
    </dgm:pt>
    <dgm:pt modelId="{7769DE16-E557-4B34-8BA0-9D05D21A74B7}" type="pres">
      <dgm:prSet presAssocID="{18DD0E37-75C6-48C0-8AFC-96F888091903}" presName="Name37" presStyleLbl="parChTrans1D2" presStyleIdx="0" presStyleCnt="3"/>
      <dgm:spPr/>
    </dgm:pt>
    <dgm:pt modelId="{ECD96BD0-9100-4748-B6BB-FAF393642210}" type="pres">
      <dgm:prSet presAssocID="{97A87871-B43F-4634-B646-B63323DD1134}" presName="hierRoot2" presStyleCnt="0">
        <dgm:presLayoutVars>
          <dgm:hierBranch val="init"/>
        </dgm:presLayoutVars>
      </dgm:prSet>
      <dgm:spPr/>
    </dgm:pt>
    <dgm:pt modelId="{114DD975-A4FC-499E-B677-B3CB75B092A6}" type="pres">
      <dgm:prSet presAssocID="{97A87871-B43F-4634-B646-B63323DD1134}" presName="rootComposite" presStyleCnt="0"/>
      <dgm:spPr/>
    </dgm:pt>
    <dgm:pt modelId="{4E6C9B74-D317-425C-8B00-933D1310A568}" type="pres">
      <dgm:prSet presAssocID="{97A87871-B43F-4634-B646-B63323DD1134}" presName="rootText" presStyleLbl="node2" presStyleIdx="0" presStyleCnt="3">
        <dgm:presLayoutVars>
          <dgm:chPref val="3"/>
        </dgm:presLayoutVars>
      </dgm:prSet>
      <dgm:spPr/>
    </dgm:pt>
    <dgm:pt modelId="{55C08F63-8FC4-415C-B818-966232E69C3A}" type="pres">
      <dgm:prSet presAssocID="{97A87871-B43F-4634-B646-B63323DD1134}" presName="rootConnector" presStyleLbl="node2" presStyleIdx="0" presStyleCnt="3"/>
      <dgm:spPr/>
    </dgm:pt>
    <dgm:pt modelId="{7B7EF41A-8B34-492C-A325-B2E560FB77B9}" type="pres">
      <dgm:prSet presAssocID="{97A87871-B43F-4634-B646-B63323DD1134}" presName="hierChild4" presStyleCnt="0"/>
      <dgm:spPr/>
    </dgm:pt>
    <dgm:pt modelId="{EC7941A1-40B3-415C-975E-ECD42F7986EE}" type="pres">
      <dgm:prSet presAssocID="{97A87871-B43F-4634-B646-B63323DD1134}" presName="hierChild5" presStyleCnt="0"/>
      <dgm:spPr/>
    </dgm:pt>
    <dgm:pt modelId="{15DC607D-79B7-4C21-B172-A94C613A40D4}" type="pres">
      <dgm:prSet presAssocID="{63C621F8-9AB4-4C1D-AE9C-12EB4477F3A5}" presName="Name37" presStyleLbl="parChTrans1D2" presStyleIdx="1" presStyleCnt="3"/>
      <dgm:spPr/>
    </dgm:pt>
    <dgm:pt modelId="{EEDA66FB-7423-4743-A0FE-A9E986BD509C}" type="pres">
      <dgm:prSet presAssocID="{F607D432-DAB1-4222-919A-A65D5F5041C8}" presName="hierRoot2" presStyleCnt="0">
        <dgm:presLayoutVars>
          <dgm:hierBranch val="init"/>
        </dgm:presLayoutVars>
      </dgm:prSet>
      <dgm:spPr/>
    </dgm:pt>
    <dgm:pt modelId="{9780F3B6-FCED-48C5-874F-8CC9D5633E61}" type="pres">
      <dgm:prSet presAssocID="{F607D432-DAB1-4222-919A-A65D5F5041C8}" presName="rootComposite" presStyleCnt="0"/>
      <dgm:spPr/>
    </dgm:pt>
    <dgm:pt modelId="{BC476E98-5F62-44C2-A3F5-F36C492F24EB}" type="pres">
      <dgm:prSet presAssocID="{F607D432-DAB1-4222-919A-A65D5F5041C8}" presName="rootText" presStyleLbl="node2" presStyleIdx="1" presStyleCnt="3">
        <dgm:presLayoutVars>
          <dgm:chPref val="3"/>
        </dgm:presLayoutVars>
      </dgm:prSet>
      <dgm:spPr/>
    </dgm:pt>
    <dgm:pt modelId="{1743BB60-EC16-4D39-BC2D-650B05E0DFE5}" type="pres">
      <dgm:prSet presAssocID="{F607D432-DAB1-4222-919A-A65D5F5041C8}" presName="rootConnector" presStyleLbl="node2" presStyleIdx="1" presStyleCnt="3"/>
      <dgm:spPr/>
    </dgm:pt>
    <dgm:pt modelId="{1AB6E2D7-4DAE-48E2-8037-BA68F2DC764A}" type="pres">
      <dgm:prSet presAssocID="{F607D432-DAB1-4222-919A-A65D5F5041C8}" presName="hierChild4" presStyleCnt="0"/>
      <dgm:spPr/>
    </dgm:pt>
    <dgm:pt modelId="{053DDE4B-0382-4D05-AA81-B6427BF0635A}" type="pres">
      <dgm:prSet presAssocID="{F607D432-DAB1-4222-919A-A65D5F5041C8}" presName="hierChild5" presStyleCnt="0"/>
      <dgm:spPr/>
    </dgm:pt>
    <dgm:pt modelId="{9C197DDF-39B5-4EF5-BA1C-E9964AE70541}" type="pres">
      <dgm:prSet presAssocID="{559A53B6-41DD-4598-874F-2E08C723692B}" presName="Name37" presStyleLbl="parChTrans1D2" presStyleIdx="2" presStyleCnt="3"/>
      <dgm:spPr/>
    </dgm:pt>
    <dgm:pt modelId="{ADFA9094-A239-4A57-BD95-379E8DB33CC5}" type="pres">
      <dgm:prSet presAssocID="{606E7E39-B8C1-47EC-B5EC-975759D983BA}" presName="hierRoot2" presStyleCnt="0">
        <dgm:presLayoutVars>
          <dgm:hierBranch val="init"/>
        </dgm:presLayoutVars>
      </dgm:prSet>
      <dgm:spPr/>
    </dgm:pt>
    <dgm:pt modelId="{505FA3B4-AE95-4681-9563-F21970FDD72B}" type="pres">
      <dgm:prSet presAssocID="{606E7E39-B8C1-47EC-B5EC-975759D983BA}" presName="rootComposite" presStyleCnt="0"/>
      <dgm:spPr/>
    </dgm:pt>
    <dgm:pt modelId="{2FAF489A-1942-4463-8C87-FCC68E443EA8}" type="pres">
      <dgm:prSet presAssocID="{606E7E39-B8C1-47EC-B5EC-975759D983BA}" presName="rootText" presStyleLbl="node2" presStyleIdx="2" presStyleCnt="3">
        <dgm:presLayoutVars>
          <dgm:chPref val="3"/>
        </dgm:presLayoutVars>
      </dgm:prSet>
      <dgm:spPr/>
      <dgm:t>
        <a:bodyPr/>
        <a:lstStyle/>
        <a:p>
          <a:endParaRPr lang="en-US"/>
        </a:p>
      </dgm:t>
    </dgm:pt>
    <dgm:pt modelId="{860934FE-6890-4D0D-A708-C07EA798B35D}" type="pres">
      <dgm:prSet presAssocID="{606E7E39-B8C1-47EC-B5EC-975759D983BA}" presName="rootConnector" presStyleLbl="node2" presStyleIdx="2" presStyleCnt="3"/>
      <dgm:spPr/>
    </dgm:pt>
    <dgm:pt modelId="{0620A8F7-0F7F-43D3-8B24-D55D8794AC37}" type="pres">
      <dgm:prSet presAssocID="{606E7E39-B8C1-47EC-B5EC-975759D983BA}" presName="hierChild4" presStyleCnt="0"/>
      <dgm:spPr/>
    </dgm:pt>
    <dgm:pt modelId="{9D336AAA-08A9-47DE-B906-38093495291A}" type="pres">
      <dgm:prSet presAssocID="{606E7E39-B8C1-47EC-B5EC-975759D983BA}" presName="hierChild5" presStyleCnt="0"/>
      <dgm:spPr/>
    </dgm:pt>
    <dgm:pt modelId="{9920D9D6-CD83-4AD1-B819-8680E59E8B3A}" type="pres">
      <dgm:prSet presAssocID="{31AF5448-FA2D-4BA5-9479-7283F919E53B}" presName="hierChild3" presStyleCnt="0"/>
      <dgm:spPr/>
    </dgm:pt>
  </dgm:ptLst>
  <dgm:cxnLst>
    <dgm:cxn modelId="{814E3E37-276A-498A-89A0-B51FBAED74A2}" type="presOf" srcId="{F607D432-DAB1-4222-919A-A65D5F5041C8}" destId="{1743BB60-EC16-4D39-BC2D-650B05E0DFE5}" srcOrd="1" destOrd="0" presId="urn:microsoft.com/office/officeart/2005/8/layout/orgChart1"/>
    <dgm:cxn modelId="{C879BEF8-5639-414F-A493-2C6A9D55F5A5}" type="presOf" srcId="{606E7E39-B8C1-47EC-B5EC-975759D983BA}" destId="{2FAF489A-1942-4463-8C87-FCC68E443EA8}" srcOrd="0" destOrd="0" presId="urn:microsoft.com/office/officeart/2005/8/layout/orgChart1"/>
    <dgm:cxn modelId="{88AED57B-15B4-4EB2-8DB8-707ACE519940}" type="presOf" srcId="{31AF5448-FA2D-4BA5-9479-7283F919E53B}" destId="{D06CF035-530D-490D-B369-725F3E6E99F3}" srcOrd="0" destOrd="0" presId="urn:microsoft.com/office/officeart/2005/8/layout/orgChart1"/>
    <dgm:cxn modelId="{63D66F94-E1B0-4AB9-91E8-101A80646DDD}" type="presOf" srcId="{97A87871-B43F-4634-B646-B63323DD1134}" destId="{55C08F63-8FC4-415C-B818-966232E69C3A}" srcOrd="1" destOrd="0" presId="urn:microsoft.com/office/officeart/2005/8/layout/orgChart1"/>
    <dgm:cxn modelId="{A0EC3E47-52CB-41A2-BC3F-E7C29DF4C41A}" type="presOf" srcId="{63C621F8-9AB4-4C1D-AE9C-12EB4477F3A5}" destId="{15DC607D-79B7-4C21-B172-A94C613A40D4}" srcOrd="0" destOrd="0" presId="urn:microsoft.com/office/officeart/2005/8/layout/orgChart1"/>
    <dgm:cxn modelId="{5340DEA3-CA9F-4F89-8064-4BD034F530E7}" srcId="{31AF5448-FA2D-4BA5-9479-7283F919E53B}" destId="{97A87871-B43F-4634-B646-B63323DD1134}" srcOrd="0" destOrd="0" parTransId="{18DD0E37-75C6-48C0-8AFC-96F888091903}" sibTransId="{0B6704E4-503B-424B-B01E-3918ECAAB9E0}"/>
    <dgm:cxn modelId="{3DD1562C-E494-4692-8A87-AB8E6BCB7EEC}" type="presOf" srcId="{18DD0E37-75C6-48C0-8AFC-96F888091903}" destId="{7769DE16-E557-4B34-8BA0-9D05D21A74B7}" srcOrd="0" destOrd="0" presId="urn:microsoft.com/office/officeart/2005/8/layout/orgChart1"/>
    <dgm:cxn modelId="{69C01E1B-2D03-4BB9-B02A-3A46E8B4F436}" srcId="{1E75BE8F-89C4-4924-93CB-4F404174F0EF}" destId="{31AF5448-FA2D-4BA5-9479-7283F919E53B}" srcOrd="0" destOrd="0" parTransId="{08B6A25A-0B5B-4528-84FA-7FE0C948A978}" sibTransId="{D7F2A3F7-191D-4ABE-9BEA-7DB5B184E464}"/>
    <dgm:cxn modelId="{8206A8A5-8E8D-40FB-A5AF-15928BAADC02}" type="presOf" srcId="{31AF5448-FA2D-4BA5-9479-7283F919E53B}" destId="{5F9DE9F6-A4D1-4E5F-9D80-7C3A07E875D8}" srcOrd="1" destOrd="0" presId="urn:microsoft.com/office/officeart/2005/8/layout/orgChart1"/>
    <dgm:cxn modelId="{80CB7BD3-662A-477E-8D73-144237412600}" srcId="{31AF5448-FA2D-4BA5-9479-7283F919E53B}" destId="{606E7E39-B8C1-47EC-B5EC-975759D983BA}" srcOrd="2" destOrd="0" parTransId="{559A53B6-41DD-4598-874F-2E08C723692B}" sibTransId="{B2808992-49DA-4919-BDC3-61B69D69BCDE}"/>
    <dgm:cxn modelId="{B9E755A0-52CC-41A3-8C01-97FBE49F5507}" type="presOf" srcId="{559A53B6-41DD-4598-874F-2E08C723692B}" destId="{9C197DDF-39B5-4EF5-BA1C-E9964AE70541}" srcOrd="0" destOrd="0" presId="urn:microsoft.com/office/officeart/2005/8/layout/orgChart1"/>
    <dgm:cxn modelId="{83DEBE0C-DEE1-4131-A35E-FD1389B6472A}" type="presOf" srcId="{F607D432-DAB1-4222-919A-A65D5F5041C8}" destId="{BC476E98-5F62-44C2-A3F5-F36C492F24EB}" srcOrd="0" destOrd="0" presId="urn:microsoft.com/office/officeart/2005/8/layout/orgChart1"/>
    <dgm:cxn modelId="{206BA6FB-3AF2-4570-8A32-256ACCCB1E66}" type="presOf" srcId="{606E7E39-B8C1-47EC-B5EC-975759D983BA}" destId="{860934FE-6890-4D0D-A708-C07EA798B35D}" srcOrd="1" destOrd="0" presId="urn:microsoft.com/office/officeart/2005/8/layout/orgChart1"/>
    <dgm:cxn modelId="{F00C8CFC-493E-40F8-BC4F-616AE13CE0EC}" srcId="{31AF5448-FA2D-4BA5-9479-7283F919E53B}" destId="{F607D432-DAB1-4222-919A-A65D5F5041C8}" srcOrd="1" destOrd="0" parTransId="{63C621F8-9AB4-4C1D-AE9C-12EB4477F3A5}" sibTransId="{06D6B6DF-EE8E-4522-8A51-12EEC83064D1}"/>
    <dgm:cxn modelId="{260ED678-C332-4F45-BD91-1007DBB7AE6B}" type="presOf" srcId="{97A87871-B43F-4634-B646-B63323DD1134}" destId="{4E6C9B74-D317-425C-8B00-933D1310A568}" srcOrd="0" destOrd="0" presId="urn:microsoft.com/office/officeart/2005/8/layout/orgChart1"/>
    <dgm:cxn modelId="{D027CE74-45D5-475C-BAE8-81A229064C92}" type="presOf" srcId="{1E75BE8F-89C4-4924-93CB-4F404174F0EF}" destId="{A484B8B6-E7B0-4628-8C7C-C97A79699FA6}" srcOrd="0" destOrd="0" presId="urn:microsoft.com/office/officeart/2005/8/layout/orgChart1"/>
    <dgm:cxn modelId="{12165277-A8D7-480E-BECA-95A84AA0E934}" type="presParOf" srcId="{A484B8B6-E7B0-4628-8C7C-C97A79699FA6}" destId="{59FFE6FE-8218-4836-833E-1887CE1180D9}" srcOrd="0" destOrd="0" presId="urn:microsoft.com/office/officeart/2005/8/layout/orgChart1"/>
    <dgm:cxn modelId="{7E01E463-0745-425B-8B08-DD4CAE1EE97B}" type="presParOf" srcId="{59FFE6FE-8218-4836-833E-1887CE1180D9}" destId="{27688074-49BE-40A3-9800-538300A70264}" srcOrd="0" destOrd="0" presId="urn:microsoft.com/office/officeart/2005/8/layout/orgChart1"/>
    <dgm:cxn modelId="{A7717DC4-31F2-4EE4-8627-5F830320E3C2}" type="presParOf" srcId="{27688074-49BE-40A3-9800-538300A70264}" destId="{D06CF035-530D-490D-B369-725F3E6E99F3}" srcOrd="0" destOrd="0" presId="urn:microsoft.com/office/officeart/2005/8/layout/orgChart1"/>
    <dgm:cxn modelId="{5C2B5D76-4D77-42E2-9A2A-71E742D1B316}" type="presParOf" srcId="{27688074-49BE-40A3-9800-538300A70264}" destId="{5F9DE9F6-A4D1-4E5F-9D80-7C3A07E875D8}" srcOrd="1" destOrd="0" presId="urn:microsoft.com/office/officeart/2005/8/layout/orgChart1"/>
    <dgm:cxn modelId="{C647F260-0B2B-450F-B308-B6A7B86581B6}" type="presParOf" srcId="{59FFE6FE-8218-4836-833E-1887CE1180D9}" destId="{5AC60803-7429-422C-BF91-E6E4AFBBC8A1}" srcOrd="1" destOrd="0" presId="urn:microsoft.com/office/officeart/2005/8/layout/orgChart1"/>
    <dgm:cxn modelId="{A64FB3DA-3ED8-4F5D-82AB-0BDFDE4F9605}" type="presParOf" srcId="{5AC60803-7429-422C-BF91-E6E4AFBBC8A1}" destId="{7769DE16-E557-4B34-8BA0-9D05D21A74B7}" srcOrd="0" destOrd="0" presId="urn:microsoft.com/office/officeart/2005/8/layout/orgChart1"/>
    <dgm:cxn modelId="{0BF6AED5-4423-4E1F-923A-865D14A6D11B}" type="presParOf" srcId="{5AC60803-7429-422C-BF91-E6E4AFBBC8A1}" destId="{ECD96BD0-9100-4748-B6BB-FAF393642210}" srcOrd="1" destOrd="0" presId="urn:microsoft.com/office/officeart/2005/8/layout/orgChart1"/>
    <dgm:cxn modelId="{83E60444-D76A-417C-8F73-46024A72F6EB}" type="presParOf" srcId="{ECD96BD0-9100-4748-B6BB-FAF393642210}" destId="{114DD975-A4FC-499E-B677-B3CB75B092A6}" srcOrd="0" destOrd="0" presId="urn:microsoft.com/office/officeart/2005/8/layout/orgChart1"/>
    <dgm:cxn modelId="{F90B5DC4-DCB6-473E-A9DB-2E20508ECC23}" type="presParOf" srcId="{114DD975-A4FC-499E-B677-B3CB75B092A6}" destId="{4E6C9B74-D317-425C-8B00-933D1310A568}" srcOrd="0" destOrd="0" presId="urn:microsoft.com/office/officeart/2005/8/layout/orgChart1"/>
    <dgm:cxn modelId="{AAD3352B-D38C-4D64-A043-1A93208B3ED2}" type="presParOf" srcId="{114DD975-A4FC-499E-B677-B3CB75B092A6}" destId="{55C08F63-8FC4-415C-B818-966232E69C3A}" srcOrd="1" destOrd="0" presId="urn:microsoft.com/office/officeart/2005/8/layout/orgChart1"/>
    <dgm:cxn modelId="{3F94AB87-D366-4CAA-A7FA-8AC243B46052}" type="presParOf" srcId="{ECD96BD0-9100-4748-B6BB-FAF393642210}" destId="{7B7EF41A-8B34-492C-A325-B2E560FB77B9}" srcOrd="1" destOrd="0" presId="urn:microsoft.com/office/officeart/2005/8/layout/orgChart1"/>
    <dgm:cxn modelId="{D59847BA-E7C4-4485-AE3D-AE27D6B0BA41}" type="presParOf" srcId="{ECD96BD0-9100-4748-B6BB-FAF393642210}" destId="{EC7941A1-40B3-415C-975E-ECD42F7986EE}" srcOrd="2" destOrd="0" presId="urn:microsoft.com/office/officeart/2005/8/layout/orgChart1"/>
    <dgm:cxn modelId="{BBE85E41-2657-47E0-82BC-4BDEBA766972}" type="presParOf" srcId="{5AC60803-7429-422C-BF91-E6E4AFBBC8A1}" destId="{15DC607D-79B7-4C21-B172-A94C613A40D4}" srcOrd="2" destOrd="0" presId="urn:microsoft.com/office/officeart/2005/8/layout/orgChart1"/>
    <dgm:cxn modelId="{11ED6B53-37A9-4CEC-95F8-006EA8D9BC0B}" type="presParOf" srcId="{5AC60803-7429-422C-BF91-E6E4AFBBC8A1}" destId="{EEDA66FB-7423-4743-A0FE-A9E986BD509C}" srcOrd="3" destOrd="0" presId="urn:microsoft.com/office/officeart/2005/8/layout/orgChart1"/>
    <dgm:cxn modelId="{E9BF1142-F3D5-431D-BBAB-48A3C6C749EB}" type="presParOf" srcId="{EEDA66FB-7423-4743-A0FE-A9E986BD509C}" destId="{9780F3B6-FCED-48C5-874F-8CC9D5633E61}" srcOrd="0" destOrd="0" presId="urn:microsoft.com/office/officeart/2005/8/layout/orgChart1"/>
    <dgm:cxn modelId="{C237B977-1AAD-467D-9CCF-6FD8F3CC6A00}" type="presParOf" srcId="{9780F3B6-FCED-48C5-874F-8CC9D5633E61}" destId="{BC476E98-5F62-44C2-A3F5-F36C492F24EB}" srcOrd="0" destOrd="0" presId="urn:microsoft.com/office/officeart/2005/8/layout/orgChart1"/>
    <dgm:cxn modelId="{8F106BA2-E25A-4120-AE2F-E6E8E800D330}" type="presParOf" srcId="{9780F3B6-FCED-48C5-874F-8CC9D5633E61}" destId="{1743BB60-EC16-4D39-BC2D-650B05E0DFE5}" srcOrd="1" destOrd="0" presId="urn:microsoft.com/office/officeart/2005/8/layout/orgChart1"/>
    <dgm:cxn modelId="{3EB5DEFB-8B0B-440E-B122-028BF434D150}" type="presParOf" srcId="{EEDA66FB-7423-4743-A0FE-A9E986BD509C}" destId="{1AB6E2D7-4DAE-48E2-8037-BA68F2DC764A}" srcOrd="1" destOrd="0" presId="urn:microsoft.com/office/officeart/2005/8/layout/orgChart1"/>
    <dgm:cxn modelId="{C6269FE3-3200-4750-B25C-7ABFB9B83E4A}" type="presParOf" srcId="{EEDA66FB-7423-4743-A0FE-A9E986BD509C}" destId="{053DDE4B-0382-4D05-AA81-B6427BF0635A}" srcOrd="2" destOrd="0" presId="urn:microsoft.com/office/officeart/2005/8/layout/orgChart1"/>
    <dgm:cxn modelId="{2D238F0C-7EA5-4A26-9E44-2054073EB42B}" type="presParOf" srcId="{5AC60803-7429-422C-BF91-E6E4AFBBC8A1}" destId="{9C197DDF-39B5-4EF5-BA1C-E9964AE70541}" srcOrd="4" destOrd="0" presId="urn:microsoft.com/office/officeart/2005/8/layout/orgChart1"/>
    <dgm:cxn modelId="{CA34A39C-7916-4083-988B-8BBE120E95CA}" type="presParOf" srcId="{5AC60803-7429-422C-BF91-E6E4AFBBC8A1}" destId="{ADFA9094-A239-4A57-BD95-379E8DB33CC5}" srcOrd="5" destOrd="0" presId="urn:microsoft.com/office/officeart/2005/8/layout/orgChart1"/>
    <dgm:cxn modelId="{3426B1B6-8598-4F21-83D6-924199C0BF22}" type="presParOf" srcId="{ADFA9094-A239-4A57-BD95-379E8DB33CC5}" destId="{505FA3B4-AE95-4681-9563-F21970FDD72B}" srcOrd="0" destOrd="0" presId="urn:microsoft.com/office/officeart/2005/8/layout/orgChart1"/>
    <dgm:cxn modelId="{1FE731B0-BDBD-495A-8BB3-05D9675CAFDC}" type="presParOf" srcId="{505FA3B4-AE95-4681-9563-F21970FDD72B}" destId="{2FAF489A-1942-4463-8C87-FCC68E443EA8}" srcOrd="0" destOrd="0" presId="urn:microsoft.com/office/officeart/2005/8/layout/orgChart1"/>
    <dgm:cxn modelId="{648216C0-A8DC-4574-A9FF-C6584B3AE241}" type="presParOf" srcId="{505FA3B4-AE95-4681-9563-F21970FDD72B}" destId="{860934FE-6890-4D0D-A708-C07EA798B35D}" srcOrd="1" destOrd="0" presId="urn:microsoft.com/office/officeart/2005/8/layout/orgChart1"/>
    <dgm:cxn modelId="{B7615797-C484-4A73-9534-2956BDC99717}" type="presParOf" srcId="{ADFA9094-A239-4A57-BD95-379E8DB33CC5}" destId="{0620A8F7-0F7F-43D3-8B24-D55D8794AC37}" srcOrd="1" destOrd="0" presId="urn:microsoft.com/office/officeart/2005/8/layout/orgChart1"/>
    <dgm:cxn modelId="{5B659BB9-1DF0-4D10-B92F-57394B39CBDE}" type="presParOf" srcId="{ADFA9094-A239-4A57-BD95-379E8DB33CC5}" destId="{9D336AAA-08A9-47DE-B906-38093495291A}" srcOrd="2" destOrd="0" presId="urn:microsoft.com/office/officeart/2005/8/layout/orgChart1"/>
    <dgm:cxn modelId="{EB8964EC-AD0F-4204-9A6C-ED76A514C4E9}" type="presParOf" srcId="{59FFE6FE-8218-4836-833E-1887CE1180D9}" destId="{9920D9D6-CD83-4AD1-B819-8680E59E8B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9AE050-B6B8-41A2-BE1C-D9FF8111726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3D71961-29F4-4256-B9CA-59D1B830B4C3}">
      <dgm:prSet phldrT="[Text]"/>
      <dgm:spPr>
        <a:solidFill>
          <a:srgbClr val="0070C0"/>
        </a:solidFill>
      </dgm:spPr>
      <dgm:t>
        <a:bodyPr/>
        <a:lstStyle/>
        <a:p>
          <a:r>
            <a:rPr lang="ar-SA" dirty="0" smtClean="0"/>
            <a:t>الاصل</a:t>
          </a:r>
          <a:endParaRPr lang="en-US" dirty="0"/>
        </a:p>
      </dgm:t>
    </dgm:pt>
    <dgm:pt modelId="{89465790-FB9F-4485-AC60-40A9AFE4625B}" type="parTrans" cxnId="{01FCDE24-D0CA-44AE-BA4E-EB69612E6551}">
      <dgm:prSet/>
      <dgm:spPr/>
      <dgm:t>
        <a:bodyPr/>
        <a:lstStyle/>
        <a:p>
          <a:endParaRPr lang="en-US"/>
        </a:p>
      </dgm:t>
    </dgm:pt>
    <dgm:pt modelId="{11AFBCEC-2B6F-4DC7-AEA9-35A367DEAB1F}" type="sibTrans" cxnId="{01FCDE24-D0CA-44AE-BA4E-EB69612E6551}">
      <dgm:prSet/>
      <dgm:spPr/>
      <dgm:t>
        <a:bodyPr/>
        <a:lstStyle/>
        <a:p>
          <a:endParaRPr lang="en-US"/>
        </a:p>
      </dgm:t>
    </dgm:pt>
    <dgm:pt modelId="{F7495913-DD36-4872-9A92-0DF03CC3DF15}">
      <dgm:prSet phldrT="[Text]"/>
      <dgm:spPr>
        <a:solidFill>
          <a:srgbClr val="0070C0"/>
        </a:solidFill>
      </dgm:spPr>
      <dgm:t>
        <a:bodyPr/>
        <a:lstStyle/>
        <a:p>
          <a:r>
            <a:rPr lang="ar-SA" dirty="0" err="1" smtClean="0"/>
            <a:t>راسمالية</a:t>
          </a:r>
          <a:endParaRPr lang="en-US" dirty="0"/>
        </a:p>
      </dgm:t>
    </dgm:pt>
    <dgm:pt modelId="{A94B8429-A0F9-4214-BF44-76C1620F9DC7}" type="parTrans" cxnId="{82E8B50B-39F2-4C5E-AAB0-FB2BB372A6CE}">
      <dgm:prSet/>
      <dgm:spPr/>
      <dgm:t>
        <a:bodyPr/>
        <a:lstStyle/>
        <a:p>
          <a:endParaRPr lang="en-US"/>
        </a:p>
      </dgm:t>
    </dgm:pt>
    <dgm:pt modelId="{EA205FC9-4C3A-4172-B301-2016BCB7585F}" type="sibTrans" cxnId="{82E8B50B-39F2-4C5E-AAB0-FB2BB372A6CE}">
      <dgm:prSet/>
      <dgm:spPr/>
      <dgm:t>
        <a:bodyPr/>
        <a:lstStyle/>
        <a:p>
          <a:endParaRPr lang="en-US"/>
        </a:p>
      </dgm:t>
    </dgm:pt>
    <dgm:pt modelId="{304B6DC1-B3B0-4C45-83CC-9BBFB452EBCC}">
      <dgm:prSet phldrT="[Text]"/>
      <dgm:spPr>
        <a:solidFill>
          <a:srgbClr val="0070C0"/>
        </a:solidFill>
      </dgm:spPr>
      <dgm:t>
        <a:bodyPr/>
        <a:lstStyle/>
        <a:p>
          <a:r>
            <a:rPr lang="ar-SA" dirty="0" smtClean="0"/>
            <a:t>بشرية</a:t>
          </a:r>
          <a:endParaRPr lang="en-US" dirty="0"/>
        </a:p>
      </dgm:t>
    </dgm:pt>
    <dgm:pt modelId="{7C961804-9148-478F-A9A1-2B0D7D2C4CB7}" type="parTrans" cxnId="{9344BE6E-1219-451B-8706-68455ED31845}">
      <dgm:prSet/>
      <dgm:spPr/>
      <dgm:t>
        <a:bodyPr/>
        <a:lstStyle/>
        <a:p>
          <a:endParaRPr lang="en-US"/>
        </a:p>
      </dgm:t>
    </dgm:pt>
    <dgm:pt modelId="{474918B9-D0BA-47C0-AAA8-39CB1F4007B7}" type="sibTrans" cxnId="{9344BE6E-1219-451B-8706-68455ED31845}">
      <dgm:prSet/>
      <dgm:spPr/>
      <dgm:t>
        <a:bodyPr/>
        <a:lstStyle/>
        <a:p>
          <a:endParaRPr lang="en-US"/>
        </a:p>
      </dgm:t>
    </dgm:pt>
    <dgm:pt modelId="{B56DD569-22D4-479D-8A2A-A585B31D735E}">
      <dgm:prSet phldrT="[Text]"/>
      <dgm:spPr>
        <a:solidFill>
          <a:srgbClr val="0070C0"/>
        </a:solidFill>
      </dgm:spPr>
      <dgm:t>
        <a:bodyPr/>
        <a:lstStyle/>
        <a:p>
          <a:r>
            <a:rPr lang="ar-SA" dirty="0" smtClean="0"/>
            <a:t>طبيعية</a:t>
          </a:r>
          <a:endParaRPr lang="en-US" dirty="0"/>
        </a:p>
      </dgm:t>
    </dgm:pt>
    <dgm:pt modelId="{7D33AEFE-75BB-49EE-8236-B849DCFE89BA}" type="parTrans" cxnId="{34211D09-05E0-47F6-B9A4-923C43FF8B72}">
      <dgm:prSet/>
      <dgm:spPr/>
      <dgm:t>
        <a:bodyPr/>
        <a:lstStyle/>
        <a:p>
          <a:endParaRPr lang="en-US"/>
        </a:p>
      </dgm:t>
    </dgm:pt>
    <dgm:pt modelId="{E8FE1198-C5B9-4C60-8B45-10DAB1A8C9F3}" type="sibTrans" cxnId="{34211D09-05E0-47F6-B9A4-923C43FF8B72}">
      <dgm:prSet/>
      <dgm:spPr/>
      <dgm:t>
        <a:bodyPr/>
        <a:lstStyle/>
        <a:p>
          <a:endParaRPr lang="en-US"/>
        </a:p>
      </dgm:t>
    </dgm:pt>
    <dgm:pt modelId="{E52EF33E-9A28-44A3-BD14-23B1E3D3648F}" type="pres">
      <dgm:prSet presAssocID="{6D9AE050-B6B8-41A2-BE1C-D9FF81117265}" presName="hierChild1" presStyleCnt="0">
        <dgm:presLayoutVars>
          <dgm:orgChart val="1"/>
          <dgm:chPref val="1"/>
          <dgm:dir/>
          <dgm:animOne val="branch"/>
          <dgm:animLvl val="lvl"/>
          <dgm:resizeHandles/>
        </dgm:presLayoutVars>
      </dgm:prSet>
      <dgm:spPr/>
    </dgm:pt>
    <dgm:pt modelId="{A36EC2B6-74FC-43EC-8BEB-CEBB3E27EA1A}" type="pres">
      <dgm:prSet presAssocID="{53D71961-29F4-4256-B9CA-59D1B830B4C3}" presName="hierRoot1" presStyleCnt="0">
        <dgm:presLayoutVars>
          <dgm:hierBranch val="init"/>
        </dgm:presLayoutVars>
      </dgm:prSet>
      <dgm:spPr/>
    </dgm:pt>
    <dgm:pt modelId="{C0D11763-969F-4160-90BB-7523BF9BECE7}" type="pres">
      <dgm:prSet presAssocID="{53D71961-29F4-4256-B9CA-59D1B830B4C3}" presName="rootComposite1" presStyleCnt="0"/>
      <dgm:spPr/>
    </dgm:pt>
    <dgm:pt modelId="{5E2F3F34-3E03-4CED-B9C3-8881DB6474CA}" type="pres">
      <dgm:prSet presAssocID="{53D71961-29F4-4256-B9CA-59D1B830B4C3}" presName="rootText1" presStyleLbl="node0" presStyleIdx="0" presStyleCnt="1">
        <dgm:presLayoutVars>
          <dgm:chPref val="3"/>
        </dgm:presLayoutVars>
      </dgm:prSet>
      <dgm:spPr/>
    </dgm:pt>
    <dgm:pt modelId="{6627C669-1D2A-45BD-8097-F0CDBAF41E35}" type="pres">
      <dgm:prSet presAssocID="{53D71961-29F4-4256-B9CA-59D1B830B4C3}" presName="rootConnector1" presStyleLbl="node1" presStyleIdx="0" presStyleCnt="0"/>
      <dgm:spPr/>
    </dgm:pt>
    <dgm:pt modelId="{164EE73C-3B24-46FB-807E-39503D1932C2}" type="pres">
      <dgm:prSet presAssocID="{53D71961-29F4-4256-B9CA-59D1B830B4C3}" presName="hierChild2" presStyleCnt="0"/>
      <dgm:spPr/>
    </dgm:pt>
    <dgm:pt modelId="{95B49359-B956-4B6C-AE3E-C0BEFFFC588F}" type="pres">
      <dgm:prSet presAssocID="{A94B8429-A0F9-4214-BF44-76C1620F9DC7}" presName="Name37" presStyleLbl="parChTrans1D2" presStyleIdx="0" presStyleCnt="3"/>
      <dgm:spPr/>
    </dgm:pt>
    <dgm:pt modelId="{8D3AA7C5-05E5-421E-AE61-7C6185C08240}" type="pres">
      <dgm:prSet presAssocID="{F7495913-DD36-4872-9A92-0DF03CC3DF15}" presName="hierRoot2" presStyleCnt="0">
        <dgm:presLayoutVars>
          <dgm:hierBranch val="init"/>
        </dgm:presLayoutVars>
      </dgm:prSet>
      <dgm:spPr/>
    </dgm:pt>
    <dgm:pt modelId="{7BF79C27-F109-4104-AE34-71A76485FD33}" type="pres">
      <dgm:prSet presAssocID="{F7495913-DD36-4872-9A92-0DF03CC3DF15}" presName="rootComposite" presStyleCnt="0"/>
      <dgm:spPr/>
    </dgm:pt>
    <dgm:pt modelId="{22D393DB-DD0A-4525-8D69-3084AA213039}" type="pres">
      <dgm:prSet presAssocID="{F7495913-DD36-4872-9A92-0DF03CC3DF15}" presName="rootText" presStyleLbl="node2" presStyleIdx="0" presStyleCnt="3">
        <dgm:presLayoutVars>
          <dgm:chPref val="3"/>
        </dgm:presLayoutVars>
      </dgm:prSet>
      <dgm:spPr/>
    </dgm:pt>
    <dgm:pt modelId="{A7F0FF6B-AF5B-4CA9-AD1F-E65B02C808C7}" type="pres">
      <dgm:prSet presAssocID="{F7495913-DD36-4872-9A92-0DF03CC3DF15}" presName="rootConnector" presStyleLbl="node2" presStyleIdx="0" presStyleCnt="3"/>
      <dgm:spPr/>
    </dgm:pt>
    <dgm:pt modelId="{7C57499A-A4C2-4E2B-BC9B-4912BF48CF79}" type="pres">
      <dgm:prSet presAssocID="{F7495913-DD36-4872-9A92-0DF03CC3DF15}" presName="hierChild4" presStyleCnt="0"/>
      <dgm:spPr/>
    </dgm:pt>
    <dgm:pt modelId="{1730CDD4-4C8B-415C-9E53-F283251E56E9}" type="pres">
      <dgm:prSet presAssocID="{F7495913-DD36-4872-9A92-0DF03CC3DF15}" presName="hierChild5" presStyleCnt="0"/>
      <dgm:spPr/>
    </dgm:pt>
    <dgm:pt modelId="{85B1F886-7914-49E9-BC6A-057A17F63DF1}" type="pres">
      <dgm:prSet presAssocID="{7C961804-9148-478F-A9A1-2B0D7D2C4CB7}" presName="Name37" presStyleLbl="parChTrans1D2" presStyleIdx="1" presStyleCnt="3"/>
      <dgm:spPr/>
    </dgm:pt>
    <dgm:pt modelId="{32DF723D-5E0F-4C5D-B742-E9BB8FD15141}" type="pres">
      <dgm:prSet presAssocID="{304B6DC1-B3B0-4C45-83CC-9BBFB452EBCC}" presName="hierRoot2" presStyleCnt="0">
        <dgm:presLayoutVars>
          <dgm:hierBranch val="init"/>
        </dgm:presLayoutVars>
      </dgm:prSet>
      <dgm:spPr/>
    </dgm:pt>
    <dgm:pt modelId="{60C3D0A3-7980-478E-BF42-F205697B40E7}" type="pres">
      <dgm:prSet presAssocID="{304B6DC1-B3B0-4C45-83CC-9BBFB452EBCC}" presName="rootComposite" presStyleCnt="0"/>
      <dgm:spPr/>
    </dgm:pt>
    <dgm:pt modelId="{FD315C8C-9023-4B13-9D98-33F8B9798F7C}" type="pres">
      <dgm:prSet presAssocID="{304B6DC1-B3B0-4C45-83CC-9BBFB452EBCC}" presName="rootText" presStyleLbl="node2" presStyleIdx="1" presStyleCnt="3">
        <dgm:presLayoutVars>
          <dgm:chPref val="3"/>
        </dgm:presLayoutVars>
      </dgm:prSet>
      <dgm:spPr/>
    </dgm:pt>
    <dgm:pt modelId="{AD871FB0-161B-4093-8748-680CF62D3E33}" type="pres">
      <dgm:prSet presAssocID="{304B6DC1-B3B0-4C45-83CC-9BBFB452EBCC}" presName="rootConnector" presStyleLbl="node2" presStyleIdx="1" presStyleCnt="3"/>
      <dgm:spPr/>
    </dgm:pt>
    <dgm:pt modelId="{A2CF6E25-5505-4673-BB1A-C3C82FEF0952}" type="pres">
      <dgm:prSet presAssocID="{304B6DC1-B3B0-4C45-83CC-9BBFB452EBCC}" presName="hierChild4" presStyleCnt="0"/>
      <dgm:spPr/>
    </dgm:pt>
    <dgm:pt modelId="{302437AF-3343-43B2-BE46-45B0044EF627}" type="pres">
      <dgm:prSet presAssocID="{304B6DC1-B3B0-4C45-83CC-9BBFB452EBCC}" presName="hierChild5" presStyleCnt="0"/>
      <dgm:spPr/>
    </dgm:pt>
    <dgm:pt modelId="{795AE5CE-F8E2-418F-A81C-CD9A0B08F246}" type="pres">
      <dgm:prSet presAssocID="{7D33AEFE-75BB-49EE-8236-B849DCFE89BA}" presName="Name37" presStyleLbl="parChTrans1D2" presStyleIdx="2" presStyleCnt="3"/>
      <dgm:spPr/>
    </dgm:pt>
    <dgm:pt modelId="{7FD25B4E-6EB0-4E29-AFCD-3DB55F4897BE}" type="pres">
      <dgm:prSet presAssocID="{B56DD569-22D4-479D-8A2A-A585B31D735E}" presName="hierRoot2" presStyleCnt="0">
        <dgm:presLayoutVars>
          <dgm:hierBranch val="init"/>
        </dgm:presLayoutVars>
      </dgm:prSet>
      <dgm:spPr/>
    </dgm:pt>
    <dgm:pt modelId="{F7DA3CC5-399F-4FBD-B243-A74DCF9F1B89}" type="pres">
      <dgm:prSet presAssocID="{B56DD569-22D4-479D-8A2A-A585B31D735E}" presName="rootComposite" presStyleCnt="0"/>
      <dgm:spPr/>
    </dgm:pt>
    <dgm:pt modelId="{31F77CB3-5D51-4E66-95D6-92A98204D1F0}" type="pres">
      <dgm:prSet presAssocID="{B56DD569-22D4-479D-8A2A-A585B31D735E}" presName="rootText" presStyleLbl="node2" presStyleIdx="2" presStyleCnt="3">
        <dgm:presLayoutVars>
          <dgm:chPref val="3"/>
        </dgm:presLayoutVars>
      </dgm:prSet>
      <dgm:spPr/>
    </dgm:pt>
    <dgm:pt modelId="{A76D8FFD-0BB4-4991-92B8-4414CB240413}" type="pres">
      <dgm:prSet presAssocID="{B56DD569-22D4-479D-8A2A-A585B31D735E}" presName="rootConnector" presStyleLbl="node2" presStyleIdx="2" presStyleCnt="3"/>
      <dgm:spPr/>
    </dgm:pt>
    <dgm:pt modelId="{E7CD6E00-B09B-42FB-A35C-4A6643835C60}" type="pres">
      <dgm:prSet presAssocID="{B56DD569-22D4-479D-8A2A-A585B31D735E}" presName="hierChild4" presStyleCnt="0"/>
      <dgm:spPr/>
    </dgm:pt>
    <dgm:pt modelId="{D738E562-FA42-48FE-B276-9BE5BB7CC9E6}" type="pres">
      <dgm:prSet presAssocID="{B56DD569-22D4-479D-8A2A-A585B31D735E}" presName="hierChild5" presStyleCnt="0"/>
      <dgm:spPr/>
    </dgm:pt>
    <dgm:pt modelId="{4319E64B-B4C7-4001-801F-CE082CB81AE9}" type="pres">
      <dgm:prSet presAssocID="{53D71961-29F4-4256-B9CA-59D1B830B4C3}" presName="hierChild3" presStyleCnt="0"/>
      <dgm:spPr/>
    </dgm:pt>
  </dgm:ptLst>
  <dgm:cxnLst>
    <dgm:cxn modelId="{15C14A3A-8E9D-4B43-9097-A26468900479}" type="presOf" srcId="{B56DD569-22D4-479D-8A2A-A585B31D735E}" destId="{31F77CB3-5D51-4E66-95D6-92A98204D1F0}" srcOrd="0" destOrd="0" presId="urn:microsoft.com/office/officeart/2005/8/layout/orgChart1"/>
    <dgm:cxn modelId="{82E8B50B-39F2-4C5E-AAB0-FB2BB372A6CE}" srcId="{53D71961-29F4-4256-B9CA-59D1B830B4C3}" destId="{F7495913-DD36-4872-9A92-0DF03CC3DF15}" srcOrd="0" destOrd="0" parTransId="{A94B8429-A0F9-4214-BF44-76C1620F9DC7}" sibTransId="{EA205FC9-4C3A-4172-B301-2016BCB7585F}"/>
    <dgm:cxn modelId="{E066A2FC-AD9B-44FB-9E56-B37F70FB42BA}" type="presOf" srcId="{304B6DC1-B3B0-4C45-83CC-9BBFB452EBCC}" destId="{AD871FB0-161B-4093-8748-680CF62D3E33}" srcOrd="1" destOrd="0" presId="urn:microsoft.com/office/officeart/2005/8/layout/orgChart1"/>
    <dgm:cxn modelId="{02C79B56-B6BF-4124-AFDB-7FA2FE72C750}" type="presOf" srcId="{7D33AEFE-75BB-49EE-8236-B849DCFE89BA}" destId="{795AE5CE-F8E2-418F-A81C-CD9A0B08F246}" srcOrd="0" destOrd="0" presId="urn:microsoft.com/office/officeart/2005/8/layout/orgChart1"/>
    <dgm:cxn modelId="{72DF8558-A43E-448F-ADB6-57FB867E08D6}" type="presOf" srcId="{53D71961-29F4-4256-B9CA-59D1B830B4C3}" destId="{6627C669-1D2A-45BD-8097-F0CDBAF41E35}" srcOrd="1" destOrd="0" presId="urn:microsoft.com/office/officeart/2005/8/layout/orgChart1"/>
    <dgm:cxn modelId="{76C21A66-B90A-4373-A6E2-23008CD4861C}" type="presOf" srcId="{7C961804-9148-478F-A9A1-2B0D7D2C4CB7}" destId="{85B1F886-7914-49E9-BC6A-057A17F63DF1}" srcOrd="0" destOrd="0" presId="urn:microsoft.com/office/officeart/2005/8/layout/orgChart1"/>
    <dgm:cxn modelId="{01FCDE24-D0CA-44AE-BA4E-EB69612E6551}" srcId="{6D9AE050-B6B8-41A2-BE1C-D9FF81117265}" destId="{53D71961-29F4-4256-B9CA-59D1B830B4C3}" srcOrd="0" destOrd="0" parTransId="{89465790-FB9F-4485-AC60-40A9AFE4625B}" sibTransId="{11AFBCEC-2B6F-4DC7-AEA9-35A367DEAB1F}"/>
    <dgm:cxn modelId="{6C74791D-A812-48A7-B73E-FEFBE3178986}" type="presOf" srcId="{304B6DC1-B3B0-4C45-83CC-9BBFB452EBCC}" destId="{FD315C8C-9023-4B13-9D98-33F8B9798F7C}" srcOrd="0" destOrd="0" presId="urn:microsoft.com/office/officeart/2005/8/layout/orgChart1"/>
    <dgm:cxn modelId="{D9D1D2E2-904E-4428-B04C-F3E8264D5DE6}" type="presOf" srcId="{B56DD569-22D4-479D-8A2A-A585B31D735E}" destId="{A76D8FFD-0BB4-4991-92B8-4414CB240413}" srcOrd="1" destOrd="0" presId="urn:microsoft.com/office/officeart/2005/8/layout/orgChart1"/>
    <dgm:cxn modelId="{0DF7CC89-62C3-4D77-9BA5-382539D43EF0}" type="presOf" srcId="{53D71961-29F4-4256-B9CA-59D1B830B4C3}" destId="{5E2F3F34-3E03-4CED-B9C3-8881DB6474CA}" srcOrd="0" destOrd="0" presId="urn:microsoft.com/office/officeart/2005/8/layout/orgChart1"/>
    <dgm:cxn modelId="{06965D53-66CC-470F-A91D-2CDD3D2E4211}" type="presOf" srcId="{F7495913-DD36-4872-9A92-0DF03CC3DF15}" destId="{22D393DB-DD0A-4525-8D69-3084AA213039}" srcOrd="0" destOrd="0" presId="urn:microsoft.com/office/officeart/2005/8/layout/orgChart1"/>
    <dgm:cxn modelId="{34211D09-05E0-47F6-B9A4-923C43FF8B72}" srcId="{53D71961-29F4-4256-B9CA-59D1B830B4C3}" destId="{B56DD569-22D4-479D-8A2A-A585B31D735E}" srcOrd="2" destOrd="0" parTransId="{7D33AEFE-75BB-49EE-8236-B849DCFE89BA}" sibTransId="{E8FE1198-C5B9-4C60-8B45-10DAB1A8C9F3}"/>
    <dgm:cxn modelId="{9344BE6E-1219-451B-8706-68455ED31845}" srcId="{53D71961-29F4-4256-B9CA-59D1B830B4C3}" destId="{304B6DC1-B3B0-4C45-83CC-9BBFB452EBCC}" srcOrd="1" destOrd="0" parTransId="{7C961804-9148-478F-A9A1-2B0D7D2C4CB7}" sibTransId="{474918B9-D0BA-47C0-AAA8-39CB1F4007B7}"/>
    <dgm:cxn modelId="{58659922-BB4C-4A1D-A6A2-2EC7AF849E79}" type="presOf" srcId="{A94B8429-A0F9-4214-BF44-76C1620F9DC7}" destId="{95B49359-B956-4B6C-AE3E-C0BEFFFC588F}" srcOrd="0" destOrd="0" presId="urn:microsoft.com/office/officeart/2005/8/layout/orgChart1"/>
    <dgm:cxn modelId="{A9AC72BB-3850-4D14-86F8-A635E5234CFD}" type="presOf" srcId="{6D9AE050-B6B8-41A2-BE1C-D9FF81117265}" destId="{E52EF33E-9A28-44A3-BD14-23B1E3D3648F}" srcOrd="0" destOrd="0" presId="urn:microsoft.com/office/officeart/2005/8/layout/orgChart1"/>
    <dgm:cxn modelId="{C766C7E6-E48F-43AB-8962-DE2D6F40AAA7}" type="presOf" srcId="{F7495913-DD36-4872-9A92-0DF03CC3DF15}" destId="{A7F0FF6B-AF5B-4CA9-AD1F-E65B02C808C7}" srcOrd="1" destOrd="0" presId="urn:microsoft.com/office/officeart/2005/8/layout/orgChart1"/>
    <dgm:cxn modelId="{6BE10EA2-808A-4B4C-A074-EDFD2B666D23}" type="presParOf" srcId="{E52EF33E-9A28-44A3-BD14-23B1E3D3648F}" destId="{A36EC2B6-74FC-43EC-8BEB-CEBB3E27EA1A}" srcOrd="0" destOrd="0" presId="urn:microsoft.com/office/officeart/2005/8/layout/orgChart1"/>
    <dgm:cxn modelId="{A9C42773-6DEC-404B-82B0-65E7EC0A144A}" type="presParOf" srcId="{A36EC2B6-74FC-43EC-8BEB-CEBB3E27EA1A}" destId="{C0D11763-969F-4160-90BB-7523BF9BECE7}" srcOrd="0" destOrd="0" presId="urn:microsoft.com/office/officeart/2005/8/layout/orgChart1"/>
    <dgm:cxn modelId="{ED3181AC-9DDD-4B29-8089-AE4944C00497}" type="presParOf" srcId="{C0D11763-969F-4160-90BB-7523BF9BECE7}" destId="{5E2F3F34-3E03-4CED-B9C3-8881DB6474CA}" srcOrd="0" destOrd="0" presId="urn:microsoft.com/office/officeart/2005/8/layout/orgChart1"/>
    <dgm:cxn modelId="{6C3B1714-6D8A-405C-98EC-141A3D9E2C1D}" type="presParOf" srcId="{C0D11763-969F-4160-90BB-7523BF9BECE7}" destId="{6627C669-1D2A-45BD-8097-F0CDBAF41E35}" srcOrd="1" destOrd="0" presId="urn:microsoft.com/office/officeart/2005/8/layout/orgChart1"/>
    <dgm:cxn modelId="{DF6C40FE-1173-4B29-9B40-191718099FA9}" type="presParOf" srcId="{A36EC2B6-74FC-43EC-8BEB-CEBB3E27EA1A}" destId="{164EE73C-3B24-46FB-807E-39503D1932C2}" srcOrd="1" destOrd="0" presId="urn:microsoft.com/office/officeart/2005/8/layout/orgChart1"/>
    <dgm:cxn modelId="{0D441E39-30DF-477F-8014-8C3CC0918C3B}" type="presParOf" srcId="{164EE73C-3B24-46FB-807E-39503D1932C2}" destId="{95B49359-B956-4B6C-AE3E-C0BEFFFC588F}" srcOrd="0" destOrd="0" presId="urn:microsoft.com/office/officeart/2005/8/layout/orgChart1"/>
    <dgm:cxn modelId="{64351F19-482A-4900-9581-70B827AF522E}" type="presParOf" srcId="{164EE73C-3B24-46FB-807E-39503D1932C2}" destId="{8D3AA7C5-05E5-421E-AE61-7C6185C08240}" srcOrd="1" destOrd="0" presId="urn:microsoft.com/office/officeart/2005/8/layout/orgChart1"/>
    <dgm:cxn modelId="{69629EE1-CA45-4BAC-97FD-EFD42CC0CBA1}" type="presParOf" srcId="{8D3AA7C5-05E5-421E-AE61-7C6185C08240}" destId="{7BF79C27-F109-4104-AE34-71A76485FD33}" srcOrd="0" destOrd="0" presId="urn:microsoft.com/office/officeart/2005/8/layout/orgChart1"/>
    <dgm:cxn modelId="{CC50CBA5-98B7-4E49-96FC-4C2BAE9952DE}" type="presParOf" srcId="{7BF79C27-F109-4104-AE34-71A76485FD33}" destId="{22D393DB-DD0A-4525-8D69-3084AA213039}" srcOrd="0" destOrd="0" presId="urn:microsoft.com/office/officeart/2005/8/layout/orgChart1"/>
    <dgm:cxn modelId="{47EDA531-F704-497B-AC2D-EE73A15E0D1B}" type="presParOf" srcId="{7BF79C27-F109-4104-AE34-71A76485FD33}" destId="{A7F0FF6B-AF5B-4CA9-AD1F-E65B02C808C7}" srcOrd="1" destOrd="0" presId="urn:microsoft.com/office/officeart/2005/8/layout/orgChart1"/>
    <dgm:cxn modelId="{F8E46D93-58A0-4473-B4BE-8DDAD6F6CE5A}" type="presParOf" srcId="{8D3AA7C5-05E5-421E-AE61-7C6185C08240}" destId="{7C57499A-A4C2-4E2B-BC9B-4912BF48CF79}" srcOrd="1" destOrd="0" presId="urn:microsoft.com/office/officeart/2005/8/layout/orgChart1"/>
    <dgm:cxn modelId="{96857B4C-4190-4713-8EA5-1D7F7E740C29}" type="presParOf" srcId="{8D3AA7C5-05E5-421E-AE61-7C6185C08240}" destId="{1730CDD4-4C8B-415C-9E53-F283251E56E9}" srcOrd="2" destOrd="0" presId="urn:microsoft.com/office/officeart/2005/8/layout/orgChart1"/>
    <dgm:cxn modelId="{6A3A0101-E2C4-451C-AE93-942E4C410CB0}" type="presParOf" srcId="{164EE73C-3B24-46FB-807E-39503D1932C2}" destId="{85B1F886-7914-49E9-BC6A-057A17F63DF1}" srcOrd="2" destOrd="0" presId="urn:microsoft.com/office/officeart/2005/8/layout/orgChart1"/>
    <dgm:cxn modelId="{56D6375A-20AB-499D-B638-081326681ED1}" type="presParOf" srcId="{164EE73C-3B24-46FB-807E-39503D1932C2}" destId="{32DF723D-5E0F-4C5D-B742-E9BB8FD15141}" srcOrd="3" destOrd="0" presId="urn:microsoft.com/office/officeart/2005/8/layout/orgChart1"/>
    <dgm:cxn modelId="{2C8F582E-206A-4CB7-9084-7A7B335874D2}" type="presParOf" srcId="{32DF723D-5E0F-4C5D-B742-E9BB8FD15141}" destId="{60C3D0A3-7980-478E-BF42-F205697B40E7}" srcOrd="0" destOrd="0" presId="urn:microsoft.com/office/officeart/2005/8/layout/orgChart1"/>
    <dgm:cxn modelId="{8CE03C2C-2288-4C9E-92C0-EC451511634B}" type="presParOf" srcId="{60C3D0A3-7980-478E-BF42-F205697B40E7}" destId="{FD315C8C-9023-4B13-9D98-33F8B9798F7C}" srcOrd="0" destOrd="0" presId="urn:microsoft.com/office/officeart/2005/8/layout/orgChart1"/>
    <dgm:cxn modelId="{3C148B97-1994-4571-8E98-81CCE7944459}" type="presParOf" srcId="{60C3D0A3-7980-478E-BF42-F205697B40E7}" destId="{AD871FB0-161B-4093-8748-680CF62D3E33}" srcOrd="1" destOrd="0" presId="urn:microsoft.com/office/officeart/2005/8/layout/orgChart1"/>
    <dgm:cxn modelId="{9BF0B6F7-D661-4C6F-ADFF-F5131E97EE4F}" type="presParOf" srcId="{32DF723D-5E0F-4C5D-B742-E9BB8FD15141}" destId="{A2CF6E25-5505-4673-BB1A-C3C82FEF0952}" srcOrd="1" destOrd="0" presId="urn:microsoft.com/office/officeart/2005/8/layout/orgChart1"/>
    <dgm:cxn modelId="{CA03565E-2922-4995-A9F4-310DEFB82BA3}" type="presParOf" srcId="{32DF723D-5E0F-4C5D-B742-E9BB8FD15141}" destId="{302437AF-3343-43B2-BE46-45B0044EF627}" srcOrd="2" destOrd="0" presId="urn:microsoft.com/office/officeart/2005/8/layout/orgChart1"/>
    <dgm:cxn modelId="{ACB35E1F-61A0-4E88-95B7-42496D50043A}" type="presParOf" srcId="{164EE73C-3B24-46FB-807E-39503D1932C2}" destId="{795AE5CE-F8E2-418F-A81C-CD9A0B08F246}" srcOrd="4" destOrd="0" presId="urn:microsoft.com/office/officeart/2005/8/layout/orgChart1"/>
    <dgm:cxn modelId="{131E247F-60D7-46D9-8B04-FFE29EF132EB}" type="presParOf" srcId="{164EE73C-3B24-46FB-807E-39503D1932C2}" destId="{7FD25B4E-6EB0-4E29-AFCD-3DB55F4897BE}" srcOrd="5" destOrd="0" presId="urn:microsoft.com/office/officeart/2005/8/layout/orgChart1"/>
    <dgm:cxn modelId="{1ED90CFD-A928-413E-8BE0-90A106E7B389}" type="presParOf" srcId="{7FD25B4E-6EB0-4E29-AFCD-3DB55F4897BE}" destId="{F7DA3CC5-399F-4FBD-B243-A74DCF9F1B89}" srcOrd="0" destOrd="0" presId="urn:microsoft.com/office/officeart/2005/8/layout/orgChart1"/>
    <dgm:cxn modelId="{FCDC9540-DCFA-4EDF-B4FA-73F89465553E}" type="presParOf" srcId="{F7DA3CC5-399F-4FBD-B243-A74DCF9F1B89}" destId="{31F77CB3-5D51-4E66-95D6-92A98204D1F0}" srcOrd="0" destOrd="0" presId="urn:microsoft.com/office/officeart/2005/8/layout/orgChart1"/>
    <dgm:cxn modelId="{DF6A7883-6EF0-45E8-9842-11039ACF9A02}" type="presParOf" srcId="{F7DA3CC5-399F-4FBD-B243-A74DCF9F1B89}" destId="{A76D8FFD-0BB4-4991-92B8-4414CB240413}" srcOrd="1" destOrd="0" presId="urn:microsoft.com/office/officeart/2005/8/layout/orgChart1"/>
    <dgm:cxn modelId="{65357E55-235E-4F79-9E0D-A223B4AF2EE6}" type="presParOf" srcId="{7FD25B4E-6EB0-4E29-AFCD-3DB55F4897BE}" destId="{E7CD6E00-B09B-42FB-A35C-4A6643835C60}" srcOrd="1" destOrd="0" presId="urn:microsoft.com/office/officeart/2005/8/layout/orgChart1"/>
    <dgm:cxn modelId="{422EE562-A816-4568-A659-BB94AC2EE283}" type="presParOf" srcId="{7FD25B4E-6EB0-4E29-AFCD-3DB55F4897BE}" destId="{D738E562-FA42-48FE-B276-9BE5BB7CC9E6}" srcOrd="2" destOrd="0" presId="urn:microsoft.com/office/officeart/2005/8/layout/orgChart1"/>
    <dgm:cxn modelId="{659605D8-DCAD-48F2-8220-EAFCFCD2B57B}" type="presParOf" srcId="{A36EC2B6-74FC-43EC-8BEB-CEBB3E27EA1A}" destId="{4319E64B-B4C7-4001-801F-CE082CB81AE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953159-D665-4339-8433-925C662B8FC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467DBA9-F0A4-4616-9B3C-C595DD5AC769}">
      <dgm:prSet phldrT="[Text]"/>
      <dgm:spPr>
        <a:solidFill>
          <a:srgbClr val="002060"/>
        </a:solidFill>
      </dgm:spPr>
      <dgm:t>
        <a:bodyPr/>
        <a:lstStyle/>
        <a:p>
          <a:r>
            <a:rPr lang="ar-SA" dirty="0" smtClean="0"/>
            <a:t>مكان الوجود</a:t>
          </a:r>
          <a:endParaRPr lang="en-US" dirty="0"/>
        </a:p>
      </dgm:t>
    </dgm:pt>
    <dgm:pt modelId="{92DE9556-928C-41B1-BF72-EAF63EE6658B}" type="parTrans" cxnId="{917BCA59-621B-4D6B-88C2-149327A3240D}">
      <dgm:prSet/>
      <dgm:spPr/>
      <dgm:t>
        <a:bodyPr/>
        <a:lstStyle/>
        <a:p>
          <a:endParaRPr lang="en-US"/>
        </a:p>
      </dgm:t>
    </dgm:pt>
    <dgm:pt modelId="{970FE7D8-5154-4012-963D-B8251ACBF25B}" type="sibTrans" cxnId="{917BCA59-621B-4D6B-88C2-149327A3240D}">
      <dgm:prSet/>
      <dgm:spPr/>
      <dgm:t>
        <a:bodyPr/>
        <a:lstStyle/>
        <a:p>
          <a:endParaRPr lang="en-US"/>
        </a:p>
      </dgm:t>
    </dgm:pt>
    <dgm:pt modelId="{8FE98333-140B-4B44-854F-3CB2BB4346CF}">
      <dgm:prSet phldrT="[Text]"/>
      <dgm:spPr>
        <a:solidFill>
          <a:srgbClr val="002060"/>
        </a:solidFill>
      </dgm:spPr>
      <dgm:t>
        <a:bodyPr/>
        <a:lstStyle/>
        <a:p>
          <a:r>
            <a:rPr lang="ar-SA" dirty="0" smtClean="0"/>
            <a:t>موارد موجودة في أماكن قليلة</a:t>
          </a:r>
          <a:endParaRPr lang="en-US" dirty="0"/>
        </a:p>
      </dgm:t>
    </dgm:pt>
    <dgm:pt modelId="{F3E728AD-D354-4A1E-A8C0-35F8A92BD935}" type="parTrans" cxnId="{FF2532CB-D810-4338-8CD8-38AA68557957}">
      <dgm:prSet/>
      <dgm:spPr/>
      <dgm:t>
        <a:bodyPr/>
        <a:lstStyle/>
        <a:p>
          <a:endParaRPr lang="en-US"/>
        </a:p>
      </dgm:t>
    </dgm:pt>
    <dgm:pt modelId="{C0B22BD9-84B2-4983-BBC5-77E4953DFBDC}" type="sibTrans" cxnId="{FF2532CB-D810-4338-8CD8-38AA68557957}">
      <dgm:prSet/>
      <dgm:spPr/>
      <dgm:t>
        <a:bodyPr/>
        <a:lstStyle/>
        <a:p>
          <a:endParaRPr lang="en-US"/>
        </a:p>
      </dgm:t>
    </dgm:pt>
    <dgm:pt modelId="{3C9A452E-B6DD-4A23-B93B-24CE8A8E3DD6}">
      <dgm:prSet phldrT="[Text]"/>
      <dgm:spPr>
        <a:solidFill>
          <a:srgbClr val="002060"/>
        </a:solidFill>
      </dgm:spPr>
      <dgm:t>
        <a:bodyPr/>
        <a:lstStyle/>
        <a:p>
          <a:r>
            <a:rPr lang="ar-SA" dirty="0" smtClean="0"/>
            <a:t>موارد موجودة في أماكن كثيرة</a:t>
          </a:r>
          <a:endParaRPr lang="en-US" dirty="0"/>
        </a:p>
      </dgm:t>
    </dgm:pt>
    <dgm:pt modelId="{0D7DEB67-7A87-4BE1-939E-8D6A567C8B8F}" type="parTrans" cxnId="{1BE17E3F-D285-4F81-95CB-FB7FAD25DA99}">
      <dgm:prSet/>
      <dgm:spPr/>
      <dgm:t>
        <a:bodyPr/>
        <a:lstStyle/>
        <a:p>
          <a:endParaRPr lang="en-US"/>
        </a:p>
      </dgm:t>
    </dgm:pt>
    <dgm:pt modelId="{C50E858E-43D0-42E7-A2CF-00CC7E93E33D}" type="sibTrans" cxnId="{1BE17E3F-D285-4F81-95CB-FB7FAD25DA99}">
      <dgm:prSet/>
      <dgm:spPr/>
      <dgm:t>
        <a:bodyPr/>
        <a:lstStyle/>
        <a:p>
          <a:endParaRPr lang="en-US"/>
        </a:p>
      </dgm:t>
    </dgm:pt>
    <dgm:pt modelId="{4E6AC3AF-0E6E-4774-9AD5-794F2FFCDD02}">
      <dgm:prSet phldrT="[Text]"/>
      <dgm:spPr>
        <a:solidFill>
          <a:srgbClr val="002060"/>
        </a:solidFill>
      </dgm:spPr>
      <dgm:t>
        <a:bodyPr/>
        <a:lstStyle/>
        <a:p>
          <a:r>
            <a:rPr lang="ar-SA" dirty="0" smtClean="0"/>
            <a:t>موارد موجودة في كل مكان</a:t>
          </a:r>
          <a:endParaRPr lang="en-US" dirty="0"/>
        </a:p>
      </dgm:t>
    </dgm:pt>
    <dgm:pt modelId="{8802706A-2251-4656-9B33-9F3E017BB513}" type="parTrans" cxnId="{BED67519-7089-4174-B3B8-5278B8732DAA}">
      <dgm:prSet/>
      <dgm:spPr/>
      <dgm:t>
        <a:bodyPr/>
        <a:lstStyle/>
        <a:p>
          <a:endParaRPr lang="en-US"/>
        </a:p>
      </dgm:t>
    </dgm:pt>
    <dgm:pt modelId="{B79EFDFE-7BEC-4E71-A9A3-DD3DDC186687}" type="sibTrans" cxnId="{BED67519-7089-4174-B3B8-5278B8732DAA}">
      <dgm:prSet/>
      <dgm:spPr/>
      <dgm:t>
        <a:bodyPr/>
        <a:lstStyle/>
        <a:p>
          <a:endParaRPr lang="en-US"/>
        </a:p>
      </dgm:t>
    </dgm:pt>
    <dgm:pt modelId="{A2908433-47A5-4BBD-85AC-F12F248DA392}" type="pres">
      <dgm:prSet presAssocID="{76953159-D665-4339-8433-925C662B8FCD}" presName="hierChild1" presStyleCnt="0">
        <dgm:presLayoutVars>
          <dgm:orgChart val="1"/>
          <dgm:chPref val="1"/>
          <dgm:dir/>
          <dgm:animOne val="branch"/>
          <dgm:animLvl val="lvl"/>
          <dgm:resizeHandles/>
        </dgm:presLayoutVars>
      </dgm:prSet>
      <dgm:spPr/>
    </dgm:pt>
    <dgm:pt modelId="{521AC4C5-D20B-4937-8870-A8AE4AC9FC03}" type="pres">
      <dgm:prSet presAssocID="{6467DBA9-F0A4-4616-9B3C-C595DD5AC769}" presName="hierRoot1" presStyleCnt="0">
        <dgm:presLayoutVars>
          <dgm:hierBranch val="init"/>
        </dgm:presLayoutVars>
      </dgm:prSet>
      <dgm:spPr/>
    </dgm:pt>
    <dgm:pt modelId="{1BB808BD-CC7C-470F-AFBD-10C5BC0EACEC}" type="pres">
      <dgm:prSet presAssocID="{6467DBA9-F0A4-4616-9B3C-C595DD5AC769}" presName="rootComposite1" presStyleCnt="0"/>
      <dgm:spPr/>
    </dgm:pt>
    <dgm:pt modelId="{789D6A0D-B9C8-4209-B162-7A88D7A709D0}" type="pres">
      <dgm:prSet presAssocID="{6467DBA9-F0A4-4616-9B3C-C595DD5AC769}" presName="rootText1" presStyleLbl="node0" presStyleIdx="0" presStyleCnt="1">
        <dgm:presLayoutVars>
          <dgm:chPref val="3"/>
        </dgm:presLayoutVars>
      </dgm:prSet>
      <dgm:spPr/>
      <dgm:t>
        <a:bodyPr/>
        <a:lstStyle/>
        <a:p>
          <a:endParaRPr lang="en-US"/>
        </a:p>
      </dgm:t>
    </dgm:pt>
    <dgm:pt modelId="{13E5D1B6-821F-4615-A37F-9F8275F381C4}" type="pres">
      <dgm:prSet presAssocID="{6467DBA9-F0A4-4616-9B3C-C595DD5AC769}" presName="rootConnector1" presStyleLbl="node1" presStyleIdx="0" presStyleCnt="0"/>
      <dgm:spPr/>
    </dgm:pt>
    <dgm:pt modelId="{425A42AF-C4C0-4AE7-83F9-033297BD9B07}" type="pres">
      <dgm:prSet presAssocID="{6467DBA9-F0A4-4616-9B3C-C595DD5AC769}" presName="hierChild2" presStyleCnt="0"/>
      <dgm:spPr/>
    </dgm:pt>
    <dgm:pt modelId="{C526884E-E713-401A-8638-BEEFFEBFD6DA}" type="pres">
      <dgm:prSet presAssocID="{F3E728AD-D354-4A1E-A8C0-35F8A92BD935}" presName="Name37" presStyleLbl="parChTrans1D2" presStyleIdx="0" presStyleCnt="3"/>
      <dgm:spPr/>
    </dgm:pt>
    <dgm:pt modelId="{921EA44E-5B15-45AD-8A74-30A51B154986}" type="pres">
      <dgm:prSet presAssocID="{8FE98333-140B-4B44-854F-3CB2BB4346CF}" presName="hierRoot2" presStyleCnt="0">
        <dgm:presLayoutVars>
          <dgm:hierBranch val="init"/>
        </dgm:presLayoutVars>
      </dgm:prSet>
      <dgm:spPr/>
    </dgm:pt>
    <dgm:pt modelId="{770DBD03-701C-48B2-8EB2-ABDC6AED5D88}" type="pres">
      <dgm:prSet presAssocID="{8FE98333-140B-4B44-854F-3CB2BB4346CF}" presName="rootComposite" presStyleCnt="0"/>
      <dgm:spPr/>
    </dgm:pt>
    <dgm:pt modelId="{44B0E842-53AD-4D62-89AF-C3FA9AA50AC3}" type="pres">
      <dgm:prSet presAssocID="{8FE98333-140B-4B44-854F-3CB2BB4346CF}" presName="rootText" presStyleLbl="node2" presStyleIdx="0" presStyleCnt="3">
        <dgm:presLayoutVars>
          <dgm:chPref val="3"/>
        </dgm:presLayoutVars>
      </dgm:prSet>
      <dgm:spPr/>
    </dgm:pt>
    <dgm:pt modelId="{9FFEE798-97B8-4564-882F-D798011F939E}" type="pres">
      <dgm:prSet presAssocID="{8FE98333-140B-4B44-854F-3CB2BB4346CF}" presName="rootConnector" presStyleLbl="node2" presStyleIdx="0" presStyleCnt="3"/>
      <dgm:spPr/>
    </dgm:pt>
    <dgm:pt modelId="{3CC94003-769B-4296-8AAB-556FBA3B44B8}" type="pres">
      <dgm:prSet presAssocID="{8FE98333-140B-4B44-854F-3CB2BB4346CF}" presName="hierChild4" presStyleCnt="0"/>
      <dgm:spPr/>
    </dgm:pt>
    <dgm:pt modelId="{01835796-5B3D-41D6-979D-4800713BB415}" type="pres">
      <dgm:prSet presAssocID="{8FE98333-140B-4B44-854F-3CB2BB4346CF}" presName="hierChild5" presStyleCnt="0"/>
      <dgm:spPr/>
    </dgm:pt>
    <dgm:pt modelId="{60BC4252-C8E4-4B7F-AA0D-18C120F400B9}" type="pres">
      <dgm:prSet presAssocID="{0D7DEB67-7A87-4BE1-939E-8D6A567C8B8F}" presName="Name37" presStyleLbl="parChTrans1D2" presStyleIdx="1" presStyleCnt="3"/>
      <dgm:spPr/>
    </dgm:pt>
    <dgm:pt modelId="{97176FBA-B8E1-4C54-8985-381A33E9FC6D}" type="pres">
      <dgm:prSet presAssocID="{3C9A452E-B6DD-4A23-B93B-24CE8A8E3DD6}" presName="hierRoot2" presStyleCnt="0">
        <dgm:presLayoutVars>
          <dgm:hierBranch val="init"/>
        </dgm:presLayoutVars>
      </dgm:prSet>
      <dgm:spPr/>
    </dgm:pt>
    <dgm:pt modelId="{4A70E881-94D8-4401-B4A3-F5869549FA94}" type="pres">
      <dgm:prSet presAssocID="{3C9A452E-B6DD-4A23-B93B-24CE8A8E3DD6}" presName="rootComposite" presStyleCnt="0"/>
      <dgm:spPr/>
    </dgm:pt>
    <dgm:pt modelId="{C4B2ED79-D8A0-4F5D-97D7-45B18C954CB6}" type="pres">
      <dgm:prSet presAssocID="{3C9A452E-B6DD-4A23-B93B-24CE8A8E3DD6}" presName="rootText" presStyleLbl="node2" presStyleIdx="1" presStyleCnt="3">
        <dgm:presLayoutVars>
          <dgm:chPref val="3"/>
        </dgm:presLayoutVars>
      </dgm:prSet>
      <dgm:spPr/>
    </dgm:pt>
    <dgm:pt modelId="{95E4AEB4-15EA-42C6-82D9-9093B38F799F}" type="pres">
      <dgm:prSet presAssocID="{3C9A452E-B6DD-4A23-B93B-24CE8A8E3DD6}" presName="rootConnector" presStyleLbl="node2" presStyleIdx="1" presStyleCnt="3"/>
      <dgm:spPr/>
    </dgm:pt>
    <dgm:pt modelId="{CAAE93A6-4DAA-4327-B8C8-A34FFEA0E961}" type="pres">
      <dgm:prSet presAssocID="{3C9A452E-B6DD-4A23-B93B-24CE8A8E3DD6}" presName="hierChild4" presStyleCnt="0"/>
      <dgm:spPr/>
    </dgm:pt>
    <dgm:pt modelId="{2356E539-617D-48F6-9884-C10986C8C2D8}" type="pres">
      <dgm:prSet presAssocID="{3C9A452E-B6DD-4A23-B93B-24CE8A8E3DD6}" presName="hierChild5" presStyleCnt="0"/>
      <dgm:spPr/>
    </dgm:pt>
    <dgm:pt modelId="{A0FEE5C8-0030-4F32-A120-F24FA4585B40}" type="pres">
      <dgm:prSet presAssocID="{8802706A-2251-4656-9B33-9F3E017BB513}" presName="Name37" presStyleLbl="parChTrans1D2" presStyleIdx="2" presStyleCnt="3"/>
      <dgm:spPr/>
    </dgm:pt>
    <dgm:pt modelId="{CC6AB6F2-A7DF-418D-98F2-0437C61DCCD1}" type="pres">
      <dgm:prSet presAssocID="{4E6AC3AF-0E6E-4774-9AD5-794F2FFCDD02}" presName="hierRoot2" presStyleCnt="0">
        <dgm:presLayoutVars>
          <dgm:hierBranch val="init"/>
        </dgm:presLayoutVars>
      </dgm:prSet>
      <dgm:spPr/>
    </dgm:pt>
    <dgm:pt modelId="{3F471F1A-9330-41BC-AF80-B33285A71FAE}" type="pres">
      <dgm:prSet presAssocID="{4E6AC3AF-0E6E-4774-9AD5-794F2FFCDD02}" presName="rootComposite" presStyleCnt="0"/>
      <dgm:spPr/>
    </dgm:pt>
    <dgm:pt modelId="{F2786D1B-A91C-427D-B9A6-F4E941A6F4F2}" type="pres">
      <dgm:prSet presAssocID="{4E6AC3AF-0E6E-4774-9AD5-794F2FFCDD02}" presName="rootText" presStyleLbl="node2" presStyleIdx="2" presStyleCnt="3">
        <dgm:presLayoutVars>
          <dgm:chPref val="3"/>
        </dgm:presLayoutVars>
      </dgm:prSet>
      <dgm:spPr/>
    </dgm:pt>
    <dgm:pt modelId="{B75EBBF2-9402-4BF0-A6BC-D74CBC21D838}" type="pres">
      <dgm:prSet presAssocID="{4E6AC3AF-0E6E-4774-9AD5-794F2FFCDD02}" presName="rootConnector" presStyleLbl="node2" presStyleIdx="2" presStyleCnt="3"/>
      <dgm:spPr/>
    </dgm:pt>
    <dgm:pt modelId="{BD641DF6-67DD-45F6-B202-8E9CD10C95A5}" type="pres">
      <dgm:prSet presAssocID="{4E6AC3AF-0E6E-4774-9AD5-794F2FFCDD02}" presName="hierChild4" presStyleCnt="0"/>
      <dgm:spPr/>
    </dgm:pt>
    <dgm:pt modelId="{2FEE2CF4-8D91-4FDC-9B73-21650F40E4B6}" type="pres">
      <dgm:prSet presAssocID="{4E6AC3AF-0E6E-4774-9AD5-794F2FFCDD02}" presName="hierChild5" presStyleCnt="0"/>
      <dgm:spPr/>
    </dgm:pt>
    <dgm:pt modelId="{3507FF1A-ED23-402A-9FA4-7B9645028210}" type="pres">
      <dgm:prSet presAssocID="{6467DBA9-F0A4-4616-9B3C-C595DD5AC769}" presName="hierChild3" presStyleCnt="0"/>
      <dgm:spPr/>
    </dgm:pt>
  </dgm:ptLst>
  <dgm:cxnLst>
    <dgm:cxn modelId="{FF2532CB-D810-4338-8CD8-38AA68557957}" srcId="{6467DBA9-F0A4-4616-9B3C-C595DD5AC769}" destId="{8FE98333-140B-4B44-854F-3CB2BB4346CF}" srcOrd="0" destOrd="0" parTransId="{F3E728AD-D354-4A1E-A8C0-35F8A92BD935}" sibTransId="{C0B22BD9-84B2-4983-BBC5-77E4953DFBDC}"/>
    <dgm:cxn modelId="{580E7B09-8596-4B5C-89CF-C66E0E3935B3}" type="presOf" srcId="{3C9A452E-B6DD-4A23-B93B-24CE8A8E3DD6}" destId="{C4B2ED79-D8A0-4F5D-97D7-45B18C954CB6}" srcOrd="0" destOrd="0" presId="urn:microsoft.com/office/officeart/2005/8/layout/orgChart1"/>
    <dgm:cxn modelId="{0EECB35C-D3E0-416D-8B1F-CD838CAD3FB7}" type="presOf" srcId="{8FE98333-140B-4B44-854F-3CB2BB4346CF}" destId="{9FFEE798-97B8-4564-882F-D798011F939E}" srcOrd="1" destOrd="0" presId="urn:microsoft.com/office/officeart/2005/8/layout/orgChart1"/>
    <dgm:cxn modelId="{917BCA59-621B-4D6B-88C2-149327A3240D}" srcId="{76953159-D665-4339-8433-925C662B8FCD}" destId="{6467DBA9-F0A4-4616-9B3C-C595DD5AC769}" srcOrd="0" destOrd="0" parTransId="{92DE9556-928C-41B1-BF72-EAF63EE6658B}" sibTransId="{970FE7D8-5154-4012-963D-B8251ACBF25B}"/>
    <dgm:cxn modelId="{D97E8A4E-3FD5-415E-BDED-A5A73CBC4DBC}" type="presOf" srcId="{76953159-D665-4339-8433-925C662B8FCD}" destId="{A2908433-47A5-4BBD-85AC-F12F248DA392}" srcOrd="0" destOrd="0" presId="urn:microsoft.com/office/officeart/2005/8/layout/orgChart1"/>
    <dgm:cxn modelId="{4EDB1103-5771-4871-AB47-2A8BBCB033BE}" type="presOf" srcId="{0D7DEB67-7A87-4BE1-939E-8D6A567C8B8F}" destId="{60BC4252-C8E4-4B7F-AA0D-18C120F400B9}" srcOrd="0" destOrd="0" presId="urn:microsoft.com/office/officeart/2005/8/layout/orgChart1"/>
    <dgm:cxn modelId="{29D72AA7-BB9D-4C9F-AE75-8A5821298D5E}" type="presOf" srcId="{8802706A-2251-4656-9B33-9F3E017BB513}" destId="{A0FEE5C8-0030-4F32-A120-F24FA4585B40}" srcOrd="0" destOrd="0" presId="urn:microsoft.com/office/officeart/2005/8/layout/orgChart1"/>
    <dgm:cxn modelId="{5D358D7E-562D-438E-B6B9-5B95C7DBE06D}" type="presOf" srcId="{4E6AC3AF-0E6E-4774-9AD5-794F2FFCDD02}" destId="{B75EBBF2-9402-4BF0-A6BC-D74CBC21D838}" srcOrd="1" destOrd="0" presId="urn:microsoft.com/office/officeart/2005/8/layout/orgChart1"/>
    <dgm:cxn modelId="{BED67519-7089-4174-B3B8-5278B8732DAA}" srcId="{6467DBA9-F0A4-4616-9B3C-C595DD5AC769}" destId="{4E6AC3AF-0E6E-4774-9AD5-794F2FFCDD02}" srcOrd="2" destOrd="0" parTransId="{8802706A-2251-4656-9B33-9F3E017BB513}" sibTransId="{B79EFDFE-7BEC-4E71-A9A3-DD3DDC186687}"/>
    <dgm:cxn modelId="{7A3621B5-1C72-4C79-959A-19FD64B1B998}" type="presOf" srcId="{8FE98333-140B-4B44-854F-3CB2BB4346CF}" destId="{44B0E842-53AD-4D62-89AF-C3FA9AA50AC3}" srcOrd="0" destOrd="0" presId="urn:microsoft.com/office/officeart/2005/8/layout/orgChart1"/>
    <dgm:cxn modelId="{A7002464-5C82-45B7-AE34-009013F4FD50}" type="presOf" srcId="{6467DBA9-F0A4-4616-9B3C-C595DD5AC769}" destId="{13E5D1B6-821F-4615-A37F-9F8275F381C4}" srcOrd="1" destOrd="0" presId="urn:microsoft.com/office/officeart/2005/8/layout/orgChart1"/>
    <dgm:cxn modelId="{B6D92CA1-BFBC-4E10-A20E-229350FBAEC4}" type="presOf" srcId="{F3E728AD-D354-4A1E-A8C0-35F8A92BD935}" destId="{C526884E-E713-401A-8638-BEEFFEBFD6DA}" srcOrd="0" destOrd="0" presId="urn:microsoft.com/office/officeart/2005/8/layout/orgChart1"/>
    <dgm:cxn modelId="{1BE17E3F-D285-4F81-95CB-FB7FAD25DA99}" srcId="{6467DBA9-F0A4-4616-9B3C-C595DD5AC769}" destId="{3C9A452E-B6DD-4A23-B93B-24CE8A8E3DD6}" srcOrd="1" destOrd="0" parTransId="{0D7DEB67-7A87-4BE1-939E-8D6A567C8B8F}" sibTransId="{C50E858E-43D0-42E7-A2CF-00CC7E93E33D}"/>
    <dgm:cxn modelId="{4FD31CA9-F137-4F29-B552-B113CD946A5A}" type="presOf" srcId="{6467DBA9-F0A4-4616-9B3C-C595DD5AC769}" destId="{789D6A0D-B9C8-4209-B162-7A88D7A709D0}" srcOrd="0" destOrd="0" presId="urn:microsoft.com/office/officeart/2005/8/layout/orgChart1"/>
    <dgm:cxn modelId="{3A48AFAA-7105-4381-9E21-CE0871CBBC96}" type="presOf" srcId="{4E6AC3AF-0E6E-4774-9AD5-794F2FFCDD02}" destId="{F2786D1B-A91C-427D-B9A6-F4E941A6F4F2}" srcOrd="0" destOrd="0" presId="urn:microsoft.com/office/officeart/2005/8/layout/orgChart1"/>
    <dgm:cxn modelId="{31379F5F-1C4B-48FC-9CF9-2257D12BE81E}" type="presOf" srcId="{3C9A452E-B6DD-4A23-B93B-24CE8A8E3DD6}" destId="{95E4AEB4-15EA-42C6-82D9-9093B38F799F}" srcOrd="1" destOrd="0" presId="urn:microsoft.com/office/officeart/2005/8/layout/orgChart1"/>
    <dgm:cxn modelId="{CCDFDDE8-B91D-448A-9C00-CE0C31B6FBC5}" type="presParOf" srcId="{A2908433-47A5-4BBD-85AC-F12F248DA392}" destId="{521AC4C5-D20B-4937-8870-A8AE4AC9FC03}" srcOrd="0" destOrd="0" presId="urn:microsoft.com/office/officeart/2005/8/layout/orgChart1"/>
    <dgm:cxn modelId="{F5CD7872-4E39-415A-B7A4-7E504D65C607}" type="presParOf" srcId="{521AC4C5-D20B-4937-8870-A8AE4AC9FC03}" destId="{1BB808BD-CC7C-470F-AFBD-10C5BC0EACEC}" srcOrd="0" destOrd="0" presId="urn:microsoft.com/office/officeart/2005/8/layout/orgChart1"/>
    <dgm:cxn modelId="{91B7EA11-551F-46B8-A423-7059C0116ACD}" type="presParOf" srcId="{1BB808BD-CC7C-470F-AFBD-10C5BC0EACEC}" destId="{789D6A0D-B9C8-4209-B162-7A88D7A709D0}" srcOrd="0" destOrd="0" presId="urn:microsoft.com/office/officeart/2005/8/layout/orgChart1"/>
    <dgm:cxn modelId="{21700D60-E4AD-4238-8300-8FA7CD02FF6E}" type="presParOf" srcId="{1BB808BD-CC7C-470F-AFBD-10C5BC0EACEC}" destId="{13E5D1B6-821F-4615-A37F-9F8275F381C4}" srcOrd="1" destOrd="0" presId="urn:microsoft.com/office/officeart/2005/8/layout/orgChart1"/>
    <dgm:cxn modelId="{BE966D47-1FCA-41C8-9906-911F894FCE07}" type="presParOf" srcId="{521AC4C5-D20B-4937-8870-A8AE4AC9FC03}" destId="{425A42AF-C4C0-4AE7-83F9-033297BD9B07}" srcOrd="1" destOrd="0" presId="urn:microsoft.com/office/officeart/2005/8/layout/orgChart1"/>
    <dgm:cxn modelId="{9224CCC6-E5D3-44DB-B56D-48A9F24C97D9}" type="presParOf" srcId="{425A42AF-C4C0-4AE7-83F9-033297BD9B07}" destId="{C526884E-E713-401A-8638-BEEFFEBFD6DA}" srcOrd="0" destOrd="0" presId="urn:microsoft.com/office/officeart/2005/8/layout/orgChart1"/>
    <dgm:cxn modelId="{8C11AC97-96E0-4BE0-BEB0-8C047BE402FC}" type="presParOf" srcId="{425A42AF-C4C0-4AE7-83F9-033297BD9B07}" destId="{921EA44E-5B15-45AD-8A74-30A51B154986}" srcOrd="1" destOrd="0" presId="urn:microsoft.com/office/officeart/2005/8/layout/orgChart1"/>
    <dgm:cxn modelId="{F2A32B15-9D04-4DF9-999E-794F41A1752D}" type="presParOf" srcId="{921EA44E-5B15-45AD-8A74-30A51B154986}" destId="{770DBD03-701C-48B2-8EB2-ABDC6AED5D88}" srcOrd="0" destOrd="0" presId="urn:microsoft.com/office/officeart/2005/8/layout/orgChart1"/>
    <dgm:cxn modelId="{DD79C5AD-E242-4E3C-A283-0285155624EE}" type="presParOf" srcId="{770DBD03-701C-48B2-8EB2-ABDC6AED5D88}" destId="{44B0E842-53AD-4D62-89AF-C3FA9AA50AC3}" srcOrd="0" destOrd="0" presId="urn:microsoft.com/office/officeart/2005/8/layout/orgChart1"/>
    <dgm:cxn modelId="{FAE2D261-1BF2-425E-8D14-1D50A65D70E3}" type="presParOf" srcId="{770DBD03-701C-48B2-8EB2-ABDC6AED5D88}" destId="{9FFEE798-97B8-4564-882F-D798011F939E}" srcOrd="1" destOrd="0" presId="urn:microsoft.com/office/officeart/2005/8/layout/orgChart1"/>
    <dgm:cxn modelId="{D6F0C3B9-339C-403E-93F0-29661614F7F2}" type="presParOf" srcId="{921EA44E-5B15-45AD-8A74-30A51B154986}" destId="{3CC94003-769B-4296-8AAB-556FBA3B44B8}" srcOrd="1" destOrd="0" presId="urn:microsoft.com/office/officeart/2005/8/layout/orgChart1"/>
    <dgm:cxn modelId="{A14EB593-A65E-42E4-A724-B169340A8730}" type="presParOf" srcId="{921EA44E-5B15-45AD-8A74-30A51B154986}" destId="{01835796-5B3D-41D6-979D-4800713BB415}" srcOrd="2" destOrd="0" presId="urn:microsoft.com/office/officeart/2005/8/layout/orgChart1"/>
    <dgm:cxn modelId="{B766C443-D295-4A16-88F6-CC7DE32937C6}" type="presParOf" srcId="{425A42AF-C4C0-4AE7-83F9-033297BD9B07}" destId="{60BC4252-C8E4-4B7F-AA0D-18C120F400B9}" srcOrd="2" destOrd="0" presId="urn:microsoft.com/office/officeart/2005/8/layout/orgChart1"/>
    <dgm:cxn modelId="{B7EB59FA-3646-496D-9CEF-B45F9CE8202F}" type="presParOf" srcId="{425A42AF-C4C0-4AE7-83F9-033297BD9B07}" destId="{97176FBA-B8E1-4C54-8985-381A33E9FC6D}" srcOrd="3" destOrd="0" presId="urn:microsoft.com/office/officeart/2005/8/layout/orgChart1"/>
    <dgm:cxn modelId="{D25E1956-470A-4C9F-8A53-8B28A9407A74}" type="presParOf" srcId="{97176FBA-B8E1-4C54-8985-381A33E9FC6D}" destId="{4A70E881-94D8-4401-B4A3-F5869549FA94}" srcOrd="0" destOrd="0" presId="urn:microsoft.com/office/officeart/2005/8/layout/orgChart1"/>
    <dgm:cxn modelId="{3B2C8085-F967-4CF5-9691-2B82049D41ED}" type="presParOf" srcId="{4A70E881-94D8-4401-B4A3-F5869549FA94}" destId="{C4B2ED79-D8A0-4F5D-97D7-45B18C954CB6}" srcOrd="0" destOrd="0" presId="urn:microsoft.com/office/officeart/2005/8/layout/orgChart1"/>
    <dgm:cxn modelId="{3969DBC0-97E2-41B3-831D-758AB993BDD7}" type="presParOf" srcId="{4A70E881-94D8-4401-B4A3-F5869549FA94}" destId="{95E4AEB4-15EA-42C6-82D9-9093B38F799F}" srcOrd="1" destOrd="0" presId="urn:microsoft.com/office/officeart/2005/8/layout/orgChart1"/>
    <dgm:cxn modelId="{AC5B88F2-E5E5-48B9-9CBE-B0A08CDBFBD6}" type="presParOf" srcId="{97176FBA-B8E1-4C54-8985-381A33E9FC6D}" destId="{CAAE93A6-4DAA-4327-B8C8-A34FFEA0E961}" srcOrd="1" destOrd="0" presId="urn:microsoft.com/office/officeart/2005/8/layout/orgChart1"/>
    <dgm:cxn modelId="{48B53D48-4B1A-4072-B50F-72EF1E040BFA}" type="presParOf" srcId="{97176FBA-B8E1-4C54-8985-381A33E9FC6D}" destId="{2356E539-617D-48F6-9884-C10986C8C2D8}" srcOrd="2" destOrd="0" presId="urn:microsoft.com/office/officeart/2005/8/layout/orgChart1"/>
    <dgm:cxn modelId="{09B41DC7-90BF-4652-B7CD-1F6DB66D10BB}" type="presParOf" srcId="{425A42AF-C4C0-4AE7-83F9-033297BD9B07}" destId="{A0FEE5C8-0030-4F32-A120-F24FA4585B40}" srcOrd="4" destOrd="0" presId="urn:microsoft.com/office/officeart/2005/8/layout/orgChart1"/>
    <dgm:cxn modelId="{47A8ADAE-D236-46ED-8EF4-D9FB7034732A}" type="presParOf" srcId="{425A42AF-C4C0-4AE7-83F9-033297BD9B07}" destId="{CC6AB6F2-A7DF-418D-98F2-0437C61DCCD1}" srcOrd="5" destOrd="0" presId="urn:microsoft.com/office/officeart/2005/8/layout/orgChart1"/>
    <dgm:cxn modelId="{0107E651-4D81-469C-8BF6-F370DAF1FCE1}" type="presParOf" srcId="{CC6AB6F2-A7DF-418D-98F2-0437C61DCCD1}" destId="{3F471F1A-9330-41BC-AF80-B33285A71FAE}" srcOrd="0" destOrd="0" presId="urn:microsoft.com/office/officeart/2005/8/layout/orgChart1"/>
    <dgm:cxn modelId="{632DEDB1-1DF5-4EF9-B17E-5B178976E33D}" type="presParOf" srcId="{3F471F1A-9330-41BC-AF80-B33285A71FAE}" destId="{F2786D1B-A91C-427D-B9A6-F4E941A6F4F2}" srcOrd="0" destOrd="0" presId="urn:microsoft.com/office/officeart/2005/8/layout/orgChart1"/>
    <dgm:cxn modelId="{890D135B-B357-4142-B65A-9CE932E7F8B5}" type="presParOf" srcId="{3F471F1A-9330-41BC-AF80-B33285A71FAE}" destId="{B75EBBF2-9402-4BF0-A6BC-D74CBC21D838}" srcOrd="1" destOrd="0" presId="urn:microsoft.com/office/officeart/2005/8/layout/orgChart1"/>
    <dgm:cxn modelId="{BA9DC1B4-1043-46D4-8165-8BD2AF684A90}" type="presParOf" srcId="{CC6AB6F2-A7DF-418D-98F2-0437C61DCCD1}" destId="{BD641DF6-67DD-45F6-B202-8E9CD10C95A5}" srcOrd="1" destOrd="0" presId="urn:microsoft.com/office/officeart/2005/8/layout/orgChart1"/>
    <dgm:cxn modelId="{03D9C425-3376-432D-A099-E3F7BD5DE427}" type="presParOf" srcId="{CC6AB6F2-A7DF-418D-98F2-0437C61DCCD1}" destId="{2FEE2CF4-8D91-4FDC-9B73-21650F40E4B6}" srcOrd="2" destOrd="0" presId="urn:microsoft.com/office/officeart/2005/8/layout/orgChart1"/>
    <dgm:cxn modelId="{C5C6B2F5-7905-494F-AD77-66AB5610548C}" type="presParOf" srcId="{521AC4C5-D20B-4937-8870-A8AE4AC9FC03}" destId="{3507FF1A-ED23-402A-9FA4-7B964502821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AC34D9-F84F-408C-829D-6B1621B5780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D18F81-70B7-4281-A8B4-AB32726F8A00}">
      <dgm:prSet phldrT="[Text]"/>
      <dgm:spPr>
        <a:solidFill>
          <a:srgbClr val="4B3BBF"/>
        </a:solidFill>
      </dgm:spPr>
      <dgm:t>
        <a:bodyPr/>
        <a:lstStyle/>
        <a:p>
          <a:r>
            <a:rPr lang="ar-SA" dirty="0" smtClean="0"/>
            <a:t>العمر الزمني</a:t>
          </a:r>
          <a:endParaRPr lang="en-US" dirty="0"/>
        </a:p>
      </dgm:t>
    </dgm:pt>
    <dgm:pt modelId="{346B6FF0-01DD-45E8-9691-54E0691A5BA4}" type="parTrans" cxnId="{DC89AA76-6902-4D37-A64D-E630EC56EAC5}">
      <dgm:prSet/>
      <dgm:spPr/>
      <dgm:t>
        <a:bodyPr/>
        <a:lstStyle/>
        <a:p>
          <a:endParaRPr lang="en-US"/>
        </a:p>
      </dgm:t>
    </dgm:pt>
    <dgm:pt modelId="{18A6DD04-63EE-4FB3-99A7-5BFA09D76960}" type="sibTrans" cxnId="{DC89AA76-6902-4D37-A64D-E630EC56EAC5}">
      <dgm:prSet/>
      <dgm:spPr/>
      <dgm:t>
        <a:bodyPr/>
        <a:lstStyle/>
        <a:p>
          <a:endParaRPr lang="en-US"/>
        </a:p>
      </dgm:t>
    </dgm:pt>
    <dgm:pt modelId="{914BC62C-1475-48DE-8967-F10D7EC47C48}">
      <dgm:prSet phldrT="[Text]"/>
      <dgm:spPr>
        <a:solidFill>
          <a:srgbClr val="4B3BBF"/>
        </a:solidFill>
      </dgm:spPr>
      <dgm:t>
        <a:bodyPr/>
        <a:lstStyle/>
        <a:p>
          <a:r>
            <a:rPr lang="ar-SA" dirty="0" smtClean="0"/>
            <a:t>موارد قابلة للنضوب</a:t>
          </a:r>
          <a:endParaRPr lang="en-US" dirty="0"/>
        </a:p>
      </dgm:t>
    </dgm:pt>
    <dgm:pt modelId="{ED3AAE51-058D-4552-8E77-1E21AB2874F2}" type="parTrans" cxnId="{70E93D34-2B0C-4867-83BF-746CB70EE1BD}">
      <dgm:prSet/>
      <dgm:spPr/>
      <dgm:t>
        <a:bodyPr/>
        <a:lstStyle/>
        <a:p>
          <a:endParaRPr lang="en-US"/>
        </a:p>
      </dgm:t>
    </dgm:pt>
    <dgm:pt modelId="{498491FF-52EE-4E97-AC76-1FC160D8472A}" type="sibTrans" cxnId="{70E93D34-2B0C-4867-83BF-746CB70EE1BD}">
      <dgm:prSet/>
      <dgm:spPr/>
      <dgm:t>
        <a:bodyPr/>
        <a:lstStyle/>
        <a:p>
          <a:endParaRPr lang="en-US"/>
        </a:p>
      </dgm:t>
    </dgm:pt>
    <dgm:pt modelId="{24EFC4B5-5FD2-41A3-A3EE-C2258065C860}">
      <dgm:prSet phldrT="[Text]"/>
      <dgm:spPr>
        <a:solidFill>
          <a:srgbClr val="4B3BBF"/>
        </a:solidFill>
      </dgm:spPr>
      <dgm:t>
        <a:bodyPr/>
        <a:lstStyle/>
        <a:p>
          <a:r>
            <a:rPr lang="ar-SA" dirty="0" smtClean="0"/>
            <a:t>موارد متجددة</a:t>
          </a:r>
          <a:endParaRPr lang="en-US" dirty="0"/>
        </a:p>
      </dgm:t>
    </dgm:pt>
    <dgm:pt modelId="{158B76A0-4814-4730-8B18-B3140A6CAFEB}" type="parTrans" cxnId="{8CA2BB62-E795-41FC-82E5-44D9640F5405}">
      <dgm:prSet/>
      <dgm:spPr/>
      <dgm:t>
        <a:bodyPr/>
        <a:lstStyle/>
        <a:p>
          <a:endParaRPr lang="en-US"/>
        </a:p>
      </dgm:t>
    </dgm:pt>
    <dgm:pt modelId="{352F92BB-1CC6-4B20-B394-046DB2311C79}" type="sibTrans" cxnId="{8CA2BB62-E795-41FC-82E5-44D9640F5405}">
      <dgm:prSet/>
      <dgm:spPr/>
      <dgm:t>
        <a:bodyPr/>
        <a:lstStyle/>
        <a:p>
          <a:endParaRPr lang="en-US"/>
        </a:p>
      </dgm:t>
    </dgm:pt>
    <dgm:pt modelId="{60E3C967-F454-4EAF-B23F-9011BCA2699B}" type="pres">
      <dgm:prSet presAssocID="{F6AC34D9-F84F-408C-829D-6B1621B57802}" presName="hierChild1" presStyleCnt="0">
        <dgm:presLayoutVars>
          <dgm:orgChart val="1"/>
          <dgm:chPref val="1"/>
          <dgm:dir/>
          <dgm:animOne val="branch"/>
          <dgm:animLvl val="lvl"/>
          <dgm:resizeHandles/>
        </dgm:presLayoutVars>
      </dgm:prSet>
      <dgm:spPr/>
    </dgm:pt>
    <dgm:pt modelId="{9A668A87-D3FF-45F9-A252-A44FAD44CE4F}" type="pres">
      <dgm:prSet presAssocID="{3AD18F81-70B7-4281-A8B4-AB32726F8A00}" presName="hierRoot1" presStyleCnt="0">
        <dgm:presLayoutVars>
          <dgm:hierBranch val="init"/>
        </dgm:presLayoutVars>
      </dgm:prSet>
      <dgm:spPr/>
    </dgm:pt>
    <dgm:pt modelId="{F69C43BC-EEBF-4FF0-8D69-633CCA2CE00C}" type="pres">
      <dgm:prSet presAssocID="{3AD18F81-70B7-4281-A8B4-AB32726F8A00}" presName="rootComposite1" presStyleCnt="0"/>
      <dgm:spPr/>
    </dgm:pt>
    <dgm:pt modelId="{22641C4C-A90A-47B8-A573-2444DD639208}" type="pres">
      <dgm:prSet presAssocID="{3AD18F81-70B7-4281-A8B4-AB32726F8A00}" presName="rootText1" presStyleLbl="node0" presStyleIdx="0" presStyleCnt="1">
        <dgm:presLayoutVars>
          <dgm:chPref val="3"/>
        </dgm:presLayoutVars>
      </dgm:prSet>
      <dgm:spPr/>
    </dgm:pt>
    <dgm:pt modelId="{B963B610-F228-46AD-B0C2-300984D89C7A}" type="pres">
      <dgm:prSet presAssocID="{3AD18F81-70B7-4281-A8B4-AB32726F8A00}" presName="rootConnector1" presStyleLbl="node1" presStyleIdx="0" presStyleCnt="0"/>
      <dgm:spPr/>
    </dgm:pt>
    <dgm:pt modelId="{93474C85-4600-4F9E-843B-1A1E35D1A6A8}" type="pres">
      <dgm:prSet presAssocID="{3AD18F81-70B7-4281-A8B4-AB32726F8A00}" presName="hierChild2" presStyleCnt="0"/>
      <dgm:spPr/>
    </dgm:pt>
    <dgm:pt modelId="{754FB6E4-C52C-4842-8A50-8BB6EC8F5415}" type="pres">
      <dgm:prSet presAssocID="{ED3AAE51-058D-4552-8E77-1E21AB2874F2}" presName="Name37" presStyleLbl="parChTrans1D2" presStyleIdx="0" presStyleCnt="2"/>
      <dgm:spPr/>
    </dgm:pt>
    <dgm:pt modelId="{68D6B17D-05AE-48C7-844A-B19B106A51D8}" type="pres">
      <dgm:prSet presAssocID="{914BC62C-1475-48DE-8967-F10D7EC47C48}" presName="hierRoot2" presStyleCnt="0">
        <dgm:presLayoutVars>
          <dgm:hierBranch val="init"/>
        </dgm:presLayoutVars>
      </dgm:prSet>
      <dgm:spPr/>
    </dgm:pt>
    <dgm:pt modelId="{45C3B961-9995-4586-9A12-442CE27A78FA}" type="pres">
      <dgm:prSet presAssocID="{914BC62C-1475-48DE-8967-F10D7EC47C48}" presName="rootComposite" presStyleCnt="0"/>
      <dgm:spPr/>
    </dgm:pt>
    <dgm:pt modelId="{D6C26600-C04D-4546-BEC0-9433967D9DFC}" type="pres">
      <dgm:prSet presAssocID="{914BC62C-1475-48DE-8967-F10D7EC47C48}" presName="rootText" presStyleLbl="node2" presStyleIdx="0" presStyleCnt="2">
        <dgm:presLayoutVars>
          <dgm:chPref val="3"/>
        </dgm:presLayoutVars>
      </dgm:prSet>
      <dgm:spPr/>
    </dgm:pt>
    <dgm:pt modelId="{065935CE-6E20-49B0-B1CE-94FF852ADAC4}" type="pres">
      <dgm:prSet presAssocID="{914BC62C-1475-48DE-8967-F10D7EC47C48}" presName="rootConnector" presStyleLbl="node2" presStyleIdx="0" presStyleCnt="2"/>
      <dgm:spPr/>
    </dgm:pt>
    <dgm:pt modelId="{26BF3CF8-B96E-44F1-8EAD-8B705554577D}" type="pres">
      <dgm:prSet presAssocID="{914BC62C-1475-48DE-8967-F10D7EC47C48}" presName="hierChild4" presStyleCnt="0"/>
      <dgm:spPr/>
    </dgm:pt>
    <dgm:pt modelId="{A4D0C089-3779-4CC4-AE18-EC3C043CA41B}" type="pres">
      <dgm:prSet presAssocID="{914BC62C-1475-48DE-8967-F10D7EC47C48}" presName="hierChild5" presStyleCnt="0"/>
      <dgm:spPr/>
    </dgm:pt>
    <dgm:pt modelId="{2B59EA92-2DF8-441D-95A4-287160506FE3}" type="pres">
      <dgm:prSet presAssocID="{158B76A0-4814-4730-8B18-B3140A6CAFEB}" presName="Name37" presStyleLbl="parChTrans1D2" presStyleIdx="1" presStyleCnt="2"/>
      <dgm:spPr/>
    </dgm:pt>
    <dgm:pt modelId="{CECDC0CA-1652-4791-9B42-07DC66DE79E2}" type="pres">
      <dgm:prSet presAssocID="{24EFC4B5-5FD2-41A3-A3EE-C2258065C860}" presName="hierRoot2" presStyleCnt="0">
        <dgm:presLayoutVars>
          <dgm:hierBranch val="init"/>
        </dgm:presLayoutVars>
      </dgm:prSet>
      <dgm:spPr/>
    </dgm:pt>
    <dgm:pt modelId="{611502EC-D7A9-49C2-BF7A-1E4060C39C5C}" type="pres">
      <dgm:prSet presAssocID="{24EFC4B5-5FD2-41A3-A3EE-C2258065C860}" presName="rootComposite" presStyleCnt="0"/>
      <dgm:spPr/>
    </dgm:pt>
    <dgm:pt modelId="{50687BE9-A4A1-4538-938A-9CE4167315CE}" type="pres">
      <dgm:prSet presAssocID="{24EFC4B5-5FD2-41A3-A3EE-C2258065C860}" presName="rootText" presStyleLbl="node2" presStyleIdx="1" presStyleCnt="2">
        <dgm:presLayoutVars>
          <dgm:chPref val="3"/>
        </dgm:presLayoutVars>
      </dgm:prSet>
      <dgm:spPr/>
    </dgm:pt>
    <dgm:pt modelId="{B5B37E48-8FC9-4A92-A11D-048F76BCB231}" type="pres">
      <dgm:prSet presAssocID="{24EFC4B5-5FD2-41A3-A3EE-C2258065C860}" presName="rootConnector" presStyleLbl="node2" presStyleIdx="1" presStyleCnt="2"/>
      <dgm:spPr/>
    </dgm:pt>
    <dgm:pt modelId="{3ED095F4-21B0-4179-B1E9-BEC71588A9AD}" type="pres">
      <dgm:prSet presAssocID="{24EFC4B5-5FD2-41A3-A3EE-C2258065C860}" presName="hierChild4" presStyleCnt="0"/>
      <dgm:spPr/>
    </dgm:pt>
    <dgm:pt modelId="{C7C71F8F-B5B2-49C9-8F14-77DBFF8B73C9}" type="pres">
      <dgm:prSet presAssocID="{24EFC4B5-5FD2-41A3-A3EE-C2258065C860}" presName="hierChild5" presStyleCnt="0"/>
      <dgm:spPr/>
    </dgm:pt>
    <dgm:pt modelId="{09806925-52A9-44DA-866C-05583E6FFEBC}" type="pres">
      <dgm:prSet presAssocID="{3AD18F81-70B7-4281-A8B4-AB32726F8A00}" presName="hierChild3" presStyleCnt="0"/>
      <dgm:spPr/>
    </dgm:pt>
  </dgm:ptLst>
  <dgm:cxnLst>
    <dgm:cxn modelId="{70E93D34-2B0C-4867-83BF-746CB70EE1BD}" srcId="{3AD18F81-70B7-4281-A8B4-AB32726F8A00}" destId="{914BC62C-1475-48DE-8967-F10D7EC47C48}" srcOrd="0" destOrd="0" parTransId="{ED3AAE51-058D-4552-8E77-1E21AB2874F2}" sibTransId="{498491FF-52EE-4E97-AC76-1FC160D8472A}"/>
    <dgm:cxn modelId="{C3997AAE-FEC2-4B03-8820-C299EF6BAEB7}" type="presOf" srcId="{24EFC4B5-5FD2-41A3-A3EE-C2258065C860}" destId="{B5B37E48-8FC9-4A92-A11D-048F76BCB231}" srcOrd="1" destOrd="0" presId="urn:microsoft.com/office/officeart/2005/8/layout/orgChart1"/>
    <dgm:cxn modelId="{DC89AA76-6902-4D37-A64D-E630EC56EAC5}" srcId="{F6AC34D9-F84F-408C-829D-6B1621B57802}" destId="{3AD18F81-70B7-4281-A8B4-AB32726F8A00}" srcOrd="0" destOrd="0" parTransId="{346B6FF0-01DD-45E8-9691-54E0691A5BA4}" sibTransId="{18A6DD04-63EE-4FB3-99A7-5BFA09D76960}"/>
    <dgm:cxn modelId="{1C016EBB-AD78-41CC-A74F-620AC6A20D56}" type="presOf" srcId="{24EFC4B5-5FD2-41A3-A3EE-C2258065C860}" destId="{50687BE9-A4A1-4538-938A-9CE4167315CE}" srcOrd="0" destOrd="0" presId="urn:microsoft.com/office/officeart/2005/8/layout/orgChart1"/>
    <dgm:cxn modelId="{577C11FF-2A28-428F-A67E-BF13C9805DDB}" type="presOf" srcId="{914BC62C-1475-48DE-8967-F10D7EC47C48}" destId="{D6C26600-C04D-4546-BEC0-9433967D9DFC}" srcOrd="0" destOrd="0" presId="urn:microsoft.com/office/officeart/2005/8/layout/orgChart1"/>
    <dgm:cxn modelId="{D947A875-F32B-4AA0-BF6A-EB097D2E8D61}" type="presOf" srcId="{F6AC34D9-F84F-408C-829D-6B1621B57802}" destId="{60E3C967-F454-4EAF-B23F-9011BCA2699B}" srcOrd="0" destOrd="0" presId="urn:microsoft.com/office/officeart/2005/8/layout/orgChart1"/>
    <dgm:cxn modelId="{111676FA-3CD6-40C6-B93F-490753E7A874}" type="presOf" srcId="{158B76A0-4814-4730-8B18-B3140A6CAFEB}" destId="{2B59EA92-2DF8-441D-95A4-287160506FE3}" srcOrd="0" destOrd="0" presId="urn:microsoft.com/office/officeart/2005/8/layout/orgChart1"/>
    <dgm:cxn modelId="{ACB494DB-1384-45CD-A786-A470CF067ADD}" type="presOf" srcId="{3AD18F81-70B7-4281-A8B4-AB32726F8A00}" destId="{22641C4C-A90A-47B8-A573-2444DD639208}" srcOrd="0" destOrd="0" presId="urn:microsoft.com/office/officeart/2005/8/layout/orgChart1"/>
    <dgm:cxn modelId="{8CA2BB62-E795-41FC-82E5-44D9640F5405}" srcId="{3AD18F81-70B7-4281-A8B4-AB32726F8A00}" destId="{24EFC4B5-5FD2-41A3-A3EE-C2258065C860}" srcOrd="1" destOrd="0" parTransId="{158B76A0-4814-4730-8B18-B3140A6CAFEB}" sibTransId="{352F92BB-1CC6-4B20-B394-046DB2311C79}"/>
    <dgm:cxn modelId="{DA954887-1BD5-455B-96DE-CEDCE1DDBEE6}" type="presOf" srcId="{914BC62C-1475-48DE-8967-F10D7EC47C48}" destId="{065935CE-6E20-49B0-B1CE-94FF852ADAC4}" srcOrd="1" destOrd="0" presId="urn:microsoft.com/office/officeart/2005/8/layout/orgChart1"/>
    <dgm:cxn modelId="{4F1C1DBE-B398-439E-A878-9EB121E329DA}" type="presOf" srcId="{ED3AAE51-058D-4552-8E77-1E21AB2874F2}" destId="{754FB6E4-C52C-4842-8A50-8BB6EC8F5415}" srcOrd="0" destOrd="0" presId="urn:microsoft.com/office/officeart/2005/8/layout/orgChart1"/>
    <dgm:cxn modelId="{A6242F1C-27DA-47DE-B8AC-99DA30FE27F5}" type="presOf" srcId="{3AD18F81-70B7-4281-A8B4-AB32726F8A00}" destId="{B963B610-F228-46AD-B0C2-300984D89C7A}" srcOrd="1" destOrd="0" presId="urn:microsoft.com/office/officeart/2005/8/layout/orgChart1"/>
    <dgm:cxn modelId="{E7C51ADA-7D93-4A9C-B649-72F047FA7F0E}" type="presParOf" srcId="{60E3C967-F454-4EAF-B23F-9011BCA2699B}" destId="{9A668A87-D3FF-45F9-A252-A44FAD44CE4F}" srcOrd="0" destOrd="0" presId="urn:microsoft.com/office/officeart/2005/8/layout/orgChart1"/>
    <dgm:cxn modelId="{3BA6A9B1-5D95-4BEA-95D7-3111D94CAA6F}" type="presParOf" srcId="{9A668A87-D3FF-45F9-A252-A44FAD44CE4F}" destId="{F69C43BC-EEBF-4FF0-8D69-633CCA2CE00C}" srcOrd="0" destOrd="0" presId="urn:microsoft.com/office/officeart/2005/8/layout/orgChart1"/>
    <dgm:cxn modelId="{5F76E83C-B8E4-45D4-AF42-575D38EC661E}" type="presParOf" srcId="{F69C43BC-EEBF-4FF0-8D69-633CCA2CE00C}" destId="{22641C4C-A90A-47B8-A573-2444DD639208}" srcOrd="0" destOrd="0" presId="urn:microsoft.com/office/officeart/2005/8/layout/orgChart1"/>
    <dgm:cxn modelId="{75B80F0C-B38F-4F5A-98D6-38AC7BD3F98A}" type="presParOf" srcId="{F69C43BC-EEBF-4FF0-8D69-633CCA2CE00C}" destId="{B963B610-F228-46AD-B0C2-300984D89C7A}" srcOrd="1" destOrd="0" presId="urn:microsoft.com/office/officeart/2005/8/layout/orgChart1"/>
    <dgm:cxn modelId="{FFF6EC9F-8699-4D7D-90F0-F5956184F02F}" type="presParOf" srcId="{9A668A87-D3FF-45F9-A252-A44FAD44CE4F}" destId="{93474C85-4600-4F9E-843B-1A1E35D1A6A8}" srcOrd="1" destOrd="0" presId="urn:microsoft.com/office/officeart/2005/8/layout/orgChart1"/>
    <dgm:cxn modelId="{543761C4-6715-4DA6-8180-1A67C18D9138}" type="presParOf" srcId="{93474C85-4600-4F9E-843B-1A1E35D1A6A8}" destId="{754FB6E4-C52C-4842-8A50-8BB6EC8F5415}" srcOrd="0" destOrd="0" presId="urn:microsoft.com/office/officeart/2005/8/layout/orgChart1"/>
    <dgm:cxn modelId="{FE9DD88A-C76A-451C-8159-74E3820B6E91}" type="presParOf" srcId="{93474C85-4600-4F9E-843B-1A1E35D1A6A8}" destId="{68D6B17D-05AE-48C7-844A-B19B106A51D8}" srcOrd="1" destOrd="0" presId="urn:microsoft.com/office/officeart/2005/8/layout/orgChart1"/>
    <dgm:cxn modelId="{F168343F-14CA-4492-A4BA-FDB738083B7C}" type="presParOf" srcId="{68D6B17D-05AE-48C7-844A-B19B106A51D8}" destId="{45C3B961-9995-4586-9A12-442CE27A78FA}" srcOrd="0" destOrd="0" presId="urn:microsoft.com/office/officeart/2005/8/layout/orgChart1"/>
    <dgm:cxn modelId="{4F2073D8-08C9-42BF-A8D4-F61679DE2715}" type="presParOf" srcId="{45C3B961-9995-4586-9A12-442CE27A78FA}" destId="{D6C26600-C04D-4546-BEC0-9433967D9DFC}" srcOrd="0" destOrd="0" presId="urn:microsoft.com/office/officeart/2005/8/layout/orgChart1"/>
    <dgm:cxn modelId="{16E39B83-894D-40FA-899E-F61DFB3EB49F}" type="presParOf" srcId="{45C3B961-9995-4586-9A12-442CE27A78FA}" destId="{065935CE-6E20-49B0-B1CE-94FF852ADAC4}" srcOrd="1" destOrd="0" presId="urn:microsoft.com/office/officeart/2005/8/layout/orgChart1"/>
    <dgm:cxn modelId="{79C005A0-72C5-4F07-8974-458DA18C66D7}" type="presParOf" srcId="{68D6B17D-05AE-48C7-844A-B19B106A51D8}" destId="{26BF3CF8-B96E-44F1-8EAD-8B705554577D}" srcOrd="1" destOrd="0" presId="urn:microsoft.com/office/officeart/2005/8/layout/orgChart1"/>
    <dgm:cxn modelId="{786BDC46-A2C2-4F23-9F83-470E8B242383}" type="presParOf" srcId="{68D6B17D-05AE-48C7-844A-B19B106A51D8}" destId="{A4D0C089-3779-4CC4-AE18-EC3C043CA41B}" srcOrd="2" destOrd="0" presId="urn:microsoft.com/office/officeart/2005/8/layout/orgChart1"/>
    <dgm:cxn modelId="{C9507A70-046D-4E9C-9462-4640CBC8FB74}" type="presParOf" srcId="{93474C85-4600-4F9E-843B-1A1E35D1A6A8}" destId="{2B59EA92-2DF8-441D-95A4-287160506FE3}" srcOrd="2" destOrd="0" presId="urn:microsoft.com/office/officeart/2005/8/layout/orgChart1"/>
    <dgm:cxn modelId="{2037A8CD-5777-41F4-88C4-CC4EE127063B}" type="presParOf" srcId="{93474C85-4600-4F9E-843B-1A1E35D1A6A8}" destId="{CECDC0CA-1652-4791-9B42-07DC66DE79E2}" srcOrd="3" destOrd="0" presId="urn:microsoft.com/office/officeart/2005/8/layout/orgChart1"/>
    <dgm:cxn modelId="{84A9C1F1-4ED9-4025-AE85-6CFF1051EFEC}" type="presParOf" srcId="{CECDC0CA-1652-4791-9B42-07DC66DE79E2}" destId="{611502EC-D7A9-49C2-BF7A-1E4060C39C5C}" srcOrd="0" destOrd="0" presId="urn:microsoft.com/office/officeart/2005/8/layout/orgChart1"/>
    <dgm:cxn modelId="{CA8DD5AA-4840-4375-966C-8A8AB10BD3AD}" type="presParOf" srcId="{611502EC-D7A9-49C2-BF7A-1E4060C39C5C}" destId="{50687BE9-A4A1-4538-938A-9CE4167315CE}" srcOrd="0" destOrd="0" presId="urn:microsoft.com/office/officeart/2005/8/layout/orgChart1"/>
    <dgm:cxn modelId="{FAE281F2-49FC-483E-832E-91F5F38AAF32}" type="presParOf" srcId="{611502EC-D7A9-49C2-BF7A-1E4060C39C5C}" destId="{B5B37E48-8FC9-4A92-A11D-048F76BCB231}" srcOrd="1" destOrd="0" presId="urn:microsoft.com/office/officeart/2005/8/layout/orgChart1"/>
    <dgm:cxn modelId="{0A83CF49-0E09-44DD-9D5E-797604E4530C}" type="presParOf" srcId="{CECDC0CA-1652-4791-9B42-07DC66DE79E2}" destId="{3ED095F4-21B0-4179-B1E9-BEC71588A9AD}" srcOrd="1" destOrd="0" presId="urn:microsoft.com/office/officeart/2005/8/layout/orgChart1"/>
    <dgm:cxn modelId="{B1AB71DC-356B-4F6B-82EF-075D45868E37}" type="presParOf" srcId="{CECDC0CA-1652-4791-9B42-07DC66DE79E2}" destId="{C7C71F8F-B5B2-49C9-8F14-77DBFF8B73C9}" srcOrd="2" destOrd="0" presId="urn:microsoft.com/office/officeart/2005/8/layout/orgChart1"/>
    <dgm:cxn modelId="{D0BC7357-E60F-47E7-9538-DD57D2113DD0}" type="presParOf" srcId="{9A668A87-D3FF-45F9-A252-A44FAD44CE4F}" destId="{09806925-52A9-44DA-866C-05583E6FFE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F4186-8302-439E-BA5A-A951AD3302F4}">
      <dsp:nvSpPr>
        <dsp:cNvPr id="0" name=""/>
        <dsp:cNvSpPr/>
      </dsp:nvSpPr>
      <dsp:spPr>
        <a:xfrm>
          <a:off x="4070604" y="674923"/>
          <a:ext cx="1551105" cy="1444202"/>
        </a:xfrm>
        <a:custGeom>
          <a:avLst/>
          <a:gdLst/>
          <a:ahLst/>
          <a:cxnLst/>
          <a:rect l="0" t="0" r="0" b="0"/>
          <a:pathLst>
            <a:path>
              <a:moveTo>
                <a:pt x="0" y="0"/>
              </a:moveTo>
              <a:lnTo>
                <a:pt x="0" y="1173856"/>
              </a:lnTo>
              <a:lnTo>
                <a:pt x="1551105" y="1173856"/>
              </a:lnTo>
              <a:lnTo>
                <a:pt x="1551105" y="1444202"/>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F818A3C-3AC1-4598-82BF-F2114822B8B4}">
      <dsp:nvSpPr>
        <dsp:cNvPr id="0" name=""/>
        <dsp:cNvSpPr/>
      </dsp:nvSpPr>
      <dsp:spPr>
        <a:xfrm>
          <a:off x="2506290" y="674923"/>
          <a:ext cx="1564313" cy="1444202"/>
        </a:xfrm>
        <a:custGeom>
          <a:avLst/>
          <a:gdLst/>
          <a:ahLst/>
          <a:cxnLst/>
          <a:rect l="0" t="0" r="0" b="0"/>
          <a:pathLst>
            <a:path>
              <a:moveTo>
                <a:pt x="1564313" y="0"/>
              </a:moveTo>
              <a:lnTo>
                <a:pt x="1564313" y="1173856"/>
              </a:lnTo>
              <a:lnTo>
                <a:pt x="0" y="1173856"/>
              </a:lnTo>
              <a:lnTo>
                <a:pt x="0" y="1444202"/>
              </a:lnTo>
            </a:path>
          </a:pathLst>
        </a:custGeom>
        <a:noFill/>
        <a:ln w="127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1A4D97-DF3B-4494-B397-945A468D08FA}">
      <dsp:nvSpPr>
        <dsp:cNvPr id="0" name=""/>
        <dsp:cNvSpPr/>
      </dsp:nvSpPr>
      <dsp:spPr>
        <a:xfrm>
          <a:off x="13208" y="262002"/>
          <a:ext cx="8114791" cy="412921"/>
        </a:xfrm>
        <a:prstGeom prst="rect">
          <a:avLst/>
        </a:prstGeom>
        <a:solidFill>
          <a:schemeClr val="accent3">
            <a:lumMod val="75000"/>
          </a:schemeClr>
        </a:solidFill>
        <a:ln>
          <a:solidFill>
            <a:schemeClr val="tx2">
              <a:lumMod val="10000"/>
              <a:lumOff val="9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SA" sz="2700" kern="1200" dirty="0" smtClean="0"/>
            <a:t>الموارد السياحية في المملكة العربية السعودية</a:t>
          </a:r>
          <a:endParaRPr lang="en-US" sz="2700" kern="1200" dirty="0"/>
        </a:p>
      </dsp:txBody>
      <dsp:txXfrm>
        <a:off x="13208" y="262002"/>
        <a:ext cx="8114791" cy="412921"/>
      </dsp:txXfrm>
    </dsp:sp>
    <dsp:sp modelId="{EAD5525B-CCBB-4AEF-98EB-FD58CEA0E3C2}">
      <dsp:nvSpPr>
        <dsp:cNvPr id="0" name=""/>
        <dsp:cNvSpPr/>
      </dsp:nvSpPr>
      <dsp:spPr>
        <a:xfrm>
          <a:off x="1218927" y="2119126"/>
          <a:ext cx="2574726" cy="1287363"/>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SA" sz="2700" kern="1200" dirty="0" smtClean="0"/>
            <a:t>السياحة</a:t>
          </a:r>
          <a:endParaRPr lang="en-US" sz="2700" kern="1200" dirty="0"/>
        </a:p>
      </dsp:txBody>
      <dsp:txXfrm>
        <a:off x="1218927" y="2119126"/>
        <a:ext cx="2574726" cy="1287363"/>
      </dsp:txXfrm>
    </dsp:sp>
    <dsp:sp modelId="{EC493495-0164-469B-90F5-9A1DBEAE5D16}">
      <dsp:nvSpPr>
        <dsp:cNvPr id="0" name=""/>
        <dsp:cNvSpPr/>
      </dsp:nvSpPr>
      <dsp:spPr>
        <a:xfrm>
          <a:off x="4334346" y="2119126"/>
          <a:ext cx="2574726" cy="1287363"/>
        </a:xfrm>
        <a:prstGeom prst="rect">
          <a:avLst/>
        </a:prstGeom>
        <a:solidFill>
          <a:schemeClr val="accent3">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ar-SA" sz="2700" kern="1200" dirty="0" smtClean="0"/>
            <a:t>موارد</a:t>
          </a:r>
          <a:endParaRPr lang="en-US" sz="2700" kern="1200" dirty="0"/>
        </a:p>
      </dsp:txBody>
      <dsp:txXfrm>
        <a:off x="4334346" y="2119126"/>
        <a:ext cx="2574726" cy="1287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97DDF-39B5-4EF5-BA1C-E9964AE70541}">
      <dsp:nvSpPr>
        <dsp:cNvPr id="0" name=""/>
        <dsp:cNvSpPr/>
      </dsp:nvSpPr>
      <dsp:spPr>
        <a:xfrm>
          <a:off x="5650750" y="1538186"/>
          <a:ext cx="3718341" cy="645331"/>
        </a:xfrm>
        <a:custGeom>
          <a:avLst/>
          <a:gdLst/>
          <a:ahLst/>
          <a:cxnLst/>
          <a:rect l="0" t="0" r="0" b="0"/>
          <a:pathLst>
            <a:path>
              <a:moveTo>
                <a:pt x="0" y="0"/>
              </a:moveTo>
              <a:lnTo>
                <a:pt x="0" y="322665"/>
              </a:lnTo>
              <a:lnTo>
                <a:pt x="3718341" y="322665"/>
              </a:lnTo>
              <a:lnTo>
                <a:pt x="3718341" y="6453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DC607D-79B7-4C21-B172-A94C613A40D4}">
      <dsp:nvSpPr>
        <dsp:cNvPr id="0" name=""/>
        <dsp:cNvSpPr/>
      </dsp:nvSpPr>
      <dsp:spPr>
        <a:xfrm>
          <a:off x="5605029" y="1538186"/>
          <a:ext cx="91440" cy="645331"/>
        </a:xfrm>
        <a:custGeom>
          <a:avLst/>
          <a:gdLst/>
          <a:ahLst/>
          <a:cxnLst/>
          <a:rect l="0" t="0" r="0" b="0"/>
          <a:pathLst>
            <a:path>
              <a:moveTo>
                <a:pt x="45720" y="0"/>
              </a:moveTo>
              <a:lnTo>
                <a:pt x="45720" y="6453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69DE16-E557-4B34-8BA0-9D05D21A74B7}">
      <dsp:nvSpPr>
        <dsp:cNvPr id="0" name=""/>
        <dsp:cNvSpPr/>
      </dsp:nvSpPr>
      <dsp:spPr>
        <a:xfrm>
          <a:off x="1932408" y="1538186"/>
          <a:ext cx="3718341" cy="645331"/>
        </a:xfrm>
        <a:custGeom>
          <a:avLst/>
          <a:gdLst/>
          <a:ahLst/>
          <a:cxnLst/>
          <a:rect l="0" t="0" r="0" b="0"/>
          <a:pathLst>
            <a:path>
              <a:moveTo>
                <a:pt x="3718341" y="0"/>
              </a:moveTo>
              <a:lnTo>
                <a:pt x="3718341" y="322665"/>
              </a:lnTo>
              <a:lnTo>
                <a:pt x="0" y="322665"/>
              </a:lnTo>
              <a:lnTo>
                <a:pt x="0" y="64533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6CF035-530D-490D-B369-725F3E6E99F3}">
      <dsp:nvSpPr>
        <dsp:cNvPr id="0" name=""/>
        <dsp:cNvSpPr/>
      </dsp:nvSpPr>
      <dsp:spPr>
        <a:xfrm>
          <a:off x="4114245" y="1681"/>
          <a:ext cx="3073009" cy="1536504"/>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ar-SA" sz="5700" kern="1200" dirty="0" smtClean="0"/>
            <a:t>الموارد </a:t>
          </a:r>
          <a:endParaRPr lang="en-US" sz="5700" kern="1200" dirty="0"/>
        </a:p>
      </dsp:txBody>
      <dsp:txXfrm>
        <a:off x="4114245" y="1681"/>
        <a:ext cx="3073009" cy="1536504"/>
      </dsp:txXfrm>
    </dsp:sp>
    <dsp:sp modelId="{4E6C9B74-D317-425C-8B00-933D1310A568}">
      <dsp:nvSpPr>
        <dsp:cNvPr id="0" name=""/>
        <dsp:cNvSpPr/>
      </dsp:nvSpPr>
      <dsp:spPr>
        <a:xfrm>
          <a:off x="395904" y="2183517"/>
          <a:ext cx="3073009" cy="1536504"/>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ar-SA" sz="5700" kern="1200" dirty="0" smtClean="0"/>
            <a:t>العمر الزمني</a:t>
          </a:r>
          <a:endParaRPr lang="en-US" sz="5700" kern="1200" dirty="0"/>
        </a:p>
      </dsp:txBody>
      <dsp:txXfrm>
        <a:off x="395904" y="2183517"/>
        <a:ext cx="3073009" cy="1536504"/>
      </dsp:txXfrm>
    </dsp:sp>
    <dsp:sp modelId="{BC476E98-5F62-44C2-A3F5-F36C492F24EB}">
      <dsp:nvSpPr>
        <dsp:cNvPr id="0" name=""/>
        <dsp:cNvSpPr/>
      </dsp:nvSpPr>
      <dsp:spPr>
        <a:xfrm>
          <a:off x="4114245" y="2183517"/>
          <a:ext cx="3073009" cy="1536504"/>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ar-SA" sz="5700" kern="1200" dirty="0" smtClean="0"/>
            <a:t>مكان الوجود</a:t>
          </a:r>
          <a:endParaRPr lang="en-US" sz="5700" kern="1200" dirty="0"/>
        </a:p>
      </dsp:txBody>
      <dsp:txXfrm>
        <a:off x="4114245" y="2183517"/>
        <a:ext cx="3073009" cy="1536504"/>
      </dsp:txXfrm>
    </dsp:sp>
    <dsp:sp modelId="{2FAF489A-1942-4463-8C87-FCC68E443EA8}">
      <dsp:nvSpPr>
        <dsp:cNvPr id="0" name=""/>
        <dsp:cNvSpPr/>
      </dsp:nvSpPr>
      <dsp:spPr>
        <a:xfrm>
          <a:off x="7832586" y="2183517"/>
          <a:ext cx="3073009" cy="1536504"/>
        </a:xfrm>
        <a:prstGeom prst="rect">
          <a:avLst/>
        </a:prstGeom>
        <a:solidFill>
          <a:srgbClr val="00B0F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ar-SA" sz="5700" kern="1200" dirty="0" smtClean="0"/>
            <a:t>الاصل</a:t>
          </a:r>
          <a:endParaRPr lang="en-US" sz="5700" kern="1200" dirty="0"/>
        </a:p>
      </dsp:txBody>
      <dsp:txXfrm>
        <a:off x="7832586" y="2183517"/>
        <a:ext cx="3073009" cy="153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AE5CE-F8E2-418F-A81C-CD9A0B08F246}">
      <dsp:nvSpPr>
        <dsp:cNvPr id="0" name=""/>
        <dsp:cNvSpPr/>
      </dsp:nvSpPr>
      <dsp:spPr>
        <a:xfrm>
          <a:off x="5725886" y="1434763"/>
          <a:ext cx="3467543" cy="601805"/>
        </a:xfrm>
        <a:custGeom>
          <a:avLst/>
          <a:gdLst/>
          <a:ahLst/>
          <a:cxnLst/>
          <a:rect l="0" t="0" r="0" b="0"/>
          <a:pathLst>
            <a:path>
              <a:moveTo>
                <a:pt x="0" y="0"/>
              </a:moveTo>
              <a:lnTo>
                <a:pt x="0" y="300902"/>
              </a:lnTo>
              <a:lnTo>
                <a:pt x="3467543" y="300902"/>
              </a:lnTo>
              <a:lnTo>
                <a:pt x="3467543" y="6018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B1F886-7914-49E9-BC6A-057A17F63DF1}">
      <dsp:nvSpPr>
        <dsp:cNvPr id="0" name=""/>
        <dsp:cNvSpPr/>
      </dsp:nvSpPr>
      <dsp:spPr>
        <a:xfrm>
          <a:off x="5680165" y="1434763"/>
          <a:ext cx="91440" cy="601805"/>
        </a:xfrm>
        <a:custGeom>
          <a:avLst/>
          <a:gdLst/>
          <a:ahLst/>
          <a:cxnLst/>
          <a:rect l="0" t="0" r="0" b="0"/>
          <a:pathLst>
            <a:path>
              <a:moveTo>
                <a:pt x="45720" y="0"/>
              </a:moveTo>
              <a:lnTo>
                <a:pt x="45720" y="6018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49359-B956-4B6C-AE3E-C0BEFFFC588F}">
      <dsp:nvSpPr>
        <dsp:cNvPr id="0" name=""/>
        <dsp:cNvSpPr/>
      </dsp:nvSpPr>
      <dsp:spPr>
        <a:xfrm>
          <a:off x="2258342" y="1434763"/>
          <a:ext cx="3467543" cy="601805"/>
        </a:xfrm>
        <a:custGeom>
          <a:avLst/>
          <a:gdLst/>
          <a:ahLst/>
          <a:cxnLst/>
          <a:rect l="0" t="0" r="0" b="0"/>
          <a:pathLst>
            <a:path>
              <a:moveTo>
                <a:pt x="3467543" y="0"/>
              </a:moveTo>
              <a:lnTo>
                <a:pt x="3467543" y="300902"/>
              </a:lnTo>
              <a:lnTo>
                <a:pt x="0" y="300902"/>
              </a:lnTo>
              <a:lnTo>
                <a:pt x="0" y="601805"/>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2F3F34-3E03-4CED-B9C3-8881DB6474CA}">
      <dsp:nvSpPr>
        <dsp:cNvPr id="0" name=""/>
        <dsp:cNvSpPr/>
      </dsp:nvSpPr>
      <dsp:spPr>
        <a:xfrm>
          <a:off x="4293016" y="1894"/>
          <a:ext cx="2865738" cy="1432869"/>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smtClean="0"/>
            <a:t>الاصل</a:t>
          </a:r>
          <a:endParaRPr lang="en-US" sz="6500" kern="1200" dirty="0"/>
        </a:p>
      </dsp:txBody>
      <dsp:txXfrm>
        <a:off x="4293016" y="1894"/>
        <a:ext cx="2865738" cy="1432869"/>
      </dsp:txXfrm>
    </dsp:sp>
    <dsp:sp modelId="{22D393DB-DD0A-4525-8D69-3084AA213039}">
      <dsp:nvSpPr>
        <dsp:cNvPr id="0" name=""/>
        <dsp:cNvSpPr/>
      </dsp:nvSpPr>
      <dsp:spPr>
        <a:xfrm>
          <a:off x="825472" y="2036569"/>
          <a:ext cx="2865738" cy="1432869"/>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err="1" smtClean="0"/>
            <a:t>راسمالية</a:t>
          </a:r>
          <a:endParaRPr lang="en-US" sz="6500" kern="1200" dirty="0"/>
        </a:p>
      </dsp:txBody>
      <dsp:txXfrm>
        <a:off x="825472" y="2036569"/>
        <a:ext cx="2865738" cy="1432869"/>
      </dsp:txXfrm>
    </dsp:sp>
    <dsp:sp modelId="{FD315C8C-9023-4B13-9D98-33F8B9798F7C}">
      <dsp:nvSpPr>
        <dsp:cNvPr id="0" name=""/>
        <dsp:cNvSpPr/>
      </dsp:nvSpPr>
      <dsp:spPr>
        <a:xfrm>
          <a:off x="4293016" y="2036569"/>
          <a:ext cx="2865738" cy="1432869"/>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smtClean="0"/>
            <a:t>بشرية</a:t>
          </a:r>
          <a:endParaRPr lang="en-US" sz="6500" kern="1200" dirty="0"/>
        </a:p>
      </dsp:txBody>
      <dsp:txXfrm>
        <a:off x="4293016" y="2036569"/>
        <a:ext cx="2865738" cy="1432869"/>
      </dsp:txXfrm>
    </dsp:sp>
    <dsp:sp modelId="{31F77CB3-5D51-4E66-95D6-92A98204D1F0}">
      <dsp:nvSpPr>
        <dsp:cNvPr id="0" name=""/>
        <dsp:cNvSpPr/>
      </dsp:nvSpPr>
      <dsp:spPr>
        <a:xfrm>
          <a:off x="7760560" y="2036569"/>
          <a:ext cx="2865738" cy="1432869"/>
        </a:xfrm>
        <a:prstGeom prst="rect">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ar-SA" sz="6500" kern="1200" dirty="0" smtClean="0"/>
            <a:t>طبيعية</a:t>
          </a:r>
          <a:endParaRPr lang="en-US" sz="6500" kern="1200" dirty="0"/>
        </a:p>
      </dsp:txBody>
      <dsp:txXfrm>
        <a:off x="7760560" y="2036569"/>
        <a:ext cx="2865738" cy="14328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EE5C8-0030-4F32-A120-F24FA4585B40}">
      <dsp:nvSpPr>
        <dsp:cNvPr id="0" name=""/>
        <dsp:cNvSpPr/>
      </dsp:nvSpPr>
      <dsp:spPr>
        <a:xfrm>
          <a:off x="5280819" y="1540523"/>
          <a:ext cx="3724518" cy="646403"/>
        </a:xfrm>
        <a:custGeom>
          <a:avLst/>
          <a:gdLst/>
          <a:ahLst/>
          <a:cxnLst/>
          <a:rect l="0" t="0" r="0" b="0"/>
          <a:pathLst>
            <a:path>
              <a:moveTo>
                <a:pt x="0" y="0"/>
              </a:moveTo>
              <a:lnTo>
                <a:pt x="0" y="323201"/>
              </a:lnTo>
              <a:lnTo>
                <a:pt x="3724518" y="323201"/>
              </a:lnTo>
              <a:lnTo>
                <a:pt x="3724518" y="64640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C4252-C8E4-4B7F-AA0D-18C120F400B9}">
      <dsp:nvSpPr>
        <dsp:cNvPr id="0" name=""/>
        <dsp:cNvSpPr/>
      </dsp:nvSpPr>
      <dsp:spPr>
        <a:xfrm>
          <a:off x="5235098" y="1540523"/>
          <a:ext cx="91440" cy="646403"/>
        </a:xfrm>
        <a:custGeom>
          <a:avLst/>
          <a:gdLst/>
          <a:ahLst/>
          <a:cxnLst/>
          <a:rect l="0" t="0" r="0" b="0"/>
          <a:pathLst>
            <a:path>
              <a:moveTo>
                <a:pt x="45720" y="0"/>
              </a:moveTo>
              <a:lnTo>
                <a:pt x="45720" y="64640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26884E-E713-401A-8638-BEEFFEBFD6DA}">
      <dsp:nvSpPr>
        <dsp:cNvPr id="0" name=""/>
        <dsp:cNvSpPr/>
      </dsp:nvSpPr>
      <dsp:spPr>
        <a:xfrm>
          <a:off x="1556300" y="1540523"/>
          <a:ext cx="3724518" cy="646403"/>
        </a:xfrm>
        <a:custGeom>
          <a:avLst/>
          <a:gdLst/>
          <a:ahLst/>
          <a:cxnLst/>
          <a:rect l="0" t="0" r="0" b="0"/>
          <a:pathLst>
            <a:path>
              <a:moveTo>
                <a:pt x="3724518" y="0"/>
              </a:moveTo>
              <a:lnTo>
                <a:pt x="3724518" y="323201"/>
              </a:lnTo>
              <a:lnTo>
                <a:pt x="0" y="323201"/>
              </a:lnTo>
              <a:lnTo>
                <a:pt x="0" y="646403"/>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9D6A0D-B9C8-4209-B162-7A88D7A709D0}">
      <dsp:nvSpPr>
        <dsp:cNvPr id="0" name=""/>
        <dsp:cNvSpPr/>
      </dsp:nvSpPr>
      <dsp:spPr>
        <a:xfrm>
          <a:off x="3741761" y="1465"/>
          <a:ext cx="3078114" cy="1539057"/>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ar-SA" sz="4900" kern="1200" dirty="0" smtClean="0"/>
            <a:t>مكان الوجود</a:t>
          </a:r>
          <a:endParaRPr lang="en-US" sz="4900" kern="1200" dirty="0"/>
        </a:p>
      </dsp:txBody>
      <dsp:txXfrm>
        <a:off x="3741761" y="1465"/>
        <a:ext cx="3078114" cy="1539057"/>
      </dsp:txXfrm>
    </dsp:sp>
    <dsp:sp modelId="{44B0E842-53AD-4D62-89AF-C3FA9AA50AC3}">
      <dsp:nvSpPr>
        <dsp:cNvPr id="0" name=""/>
        <dsp:cNvSpPr/>
      </dsp:nvSpPr>
      <dsp:spPr>
        <a:xfrm>
          <a:off x="17243" y="2186926"/>
          <a:ext cx="3078114" cy="1539057"/>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ar-SA" sz="4900" kern="1200" dirty="0" smtClean="0"/>
            <a:t>موارد موجودة في أماكن قليلة</a:t>
          </a:r>
          <a:endParaRPr lang="en-US" sz="4900" kern="1200" dirty="0"/>
        </a:p>
      </dsp:txBody>
      <dsp:txXfrm>
        <a:off x="17243" y="2186926"/>
        <a:ext cx="3078114" cy="1539057"/>
      </dsp:txXfrm>
    </dsp:sp>
    <dsp:sp modelId="{C4B2ED79-D8A0-4F5D-97D7-45B18C954CB6}">
      <dsp:nvSpPr>
        <dsp:cNvPr id="0" name=""/>
        <dsp:cNvSpPr/>
      </dsp:nvSpPr>
      <dsp:spPr>
        <a:xfrm>
          <a:off x="3741761" y="2186926"/>
          <a:ext cx="3078114" cy="1539057"/>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ar-SA" sz="4900" kern="1200" dirty="0" smtClean="0"/>
            <a:t>موارد موجودة في أماكن كثيرة</a:t>
          </a:r>
          <a:endParaRPr lang="en-US" sz="4900" kern="1200" dirty="0"/>
        </a:p>
      </dsp:txBody>
      <dsp:txXfrm>
        <a:off x="3741761" y="2186926"/>
        <a:ext cx="3078114" cy="1539057"/>
      </dsp:txXfrm>
    </dsp:sp>
    <dsp:sp modelId="{F2786D1B-A91C-427D-B9A6-F4E941A6F4F2}">
      <dsp:nvSpPr>
        <dsp:cNvPr id="0" name=""/>
        <dsp:cNvSpPr/>
      </dsp:nvSpPr>
      <dsp:spPr>
        <a:xfrm>
          <a:off x="7466280" y="2186926"/>
          <a:ext cx="3078114" cy="1539057"/>
        </a:xfrm>
        <a:prstGeom prst="rect">
          <a:avLst/>
        </a:prstGeom>
        <a:solidFill>
          <a:srgbClr val="00206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ar-SA" sz="4900" kern="1200" dirty="0" smtClean="0"/>
            <a:t>موارد موجودة في كل مكان</a:t>
          </a:r>
          <a:endParaRPr lang="en-US" sz="4900" kern="1200" dirty="0"/>
        </a:p>
      </dsp:txBody>
      <dsp:txXfrm>
        <a:off x="7466280" y="2186926"/>
        <a:ext cx="3078114" cy="1539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9EA92-2DF8-441D-95A4-287160506FE3}">
      <dsp:nvSpPr>
        <dsp:cNvPr id="0" name=""/>
        <dsp:cNvSpPr/>
      </dsp:nvSpPr>
      <dsp:spPr>
        <a:xfrm>
          <a:off x="5753100" y="1540376"/>
          <a:ext cx="1863103" cy="646697"/>
        </a:xfrm>
        <a:custGeom>
          <a:avLst/>
          <a:gdLst/>
          <a:ahLst/>
          <a:cxnLst/>
          <a:rect l="0" t="0" r="0" b="0"/>
          <a:pathLst>
            <a:path>
              <a:moveTo>
                <a:pt x="0" y="0"/>
              </a:moveTo>
              <a:lnTo>
                <a:pt x="0" y="323348"/>
              </a:lnTo>
              <a:lnTo>
                <a:pt x="1863103" y="323348"/>
              </a:lnTo>
              <a:lnTo>
                <a:pt x="1863103" y="6466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4FB6E4-C52C-4842-8A50-8BB6EC8F5415}">
      <dsp:nvSpPr>
        <dsp:cNvPr id="0" name=""/>
        <dsp:cNvSpPr/>
      </dsp:nvSpPr>
      <dsp:spPr>
        <a:xfrm>
          <a:off x="3889996" y="1540376"/>
          <a:ext cx="1863103" cy="646697"/>
        </a:xfrm>
        <a:custGeom>
          <a:avLst/>
          <a:gdLst/>
          <a:ahLst/>
          <a:cxnLst/>
          <a:rect l="0" t="0" r="0" b="0"/>
          <a:pathLst>
            <a:path>
              <a:moveTo>
                <a:pt x="1863103" y="0"/>
              </a:moveTo>
              <a:lnTo>
                <a:pt x="1863103" y="323348"/>
              </a:lnTo>
              <a:lnTo>
                <a:pt x="0" y="323348"/>
              </a:lnTo>
              <a:lnTo>
                <a:pt x="0" y="64669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641C4C-A90A-47B8-A573-2444DD639208}">
      <dsp:nvSpPr>
        <dsp:cNvPr id="0" name=""/>
        <dsp:cNvSpPr/>
      </dsp:nvSpPr>
      <dsp:spPr>
        <a:xfrm>
          <a:off x="4213345" y="621"/>
          <a:ext cx="3079509" cy="1539754"/>
        </a:xfrm>
        <a:prstGeom prst="rect">
          <a:avLst/>
        </a:prstGeom>
        <a:solidFill>
          <a:srgbClr val="4B3BB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ar-SA" sz="5400" kern="1200" dirty="0" smtClean="0"/>
            <a:t>العمر الزمني</a:t>
          </a:r>
          <a:endParaRPr lang="en-US" sz="5400" kern="1200" dirty="0"/>
        </a:p>
      </dsp:txBody>
      <dsp:txXfrm>
        <a:off x="4213345" y="621"/>
        <a:ext cx="3079509" cy="1539754"/>
      </dsp:txXfrm>
    </dsp:sp>
    <dsp:sp modelId="{D6C26600-C04D-4546-BEC0-9433967D9DFC}">
      <dsp:nvSpPr>
        <dsp:cNvPr id="0" name=""/>
        <dsp:cNvSpPr/>
      </dsp:nvSpPr>
      <dsp:spPr>
        <a:xfrm>
          <a:off x="2350241" y="2187073"/>
          <a:ext cx="3079509" cy="1539754"/>
        </a:xfrm>
        <a:prstGeom prst="rect">
          <a:avLst/>
        </a:prstGeom>
        <a:solidFill>
          <a:srgbClr val="4B3BB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ar-SA" sz="5400" kern="1200" dirty="0" smtClean="0"/>
            <a:t>موارد قابلة للنضوب</a:t>
          </a:r>
          <a:endParaRPr lang="en-US" sz="5400" kern="1200" dirty="0"/>
        </a:p>
      </dsp:txBody>
      <dsp:txXfrm>
        <a:off x="2350241" y="2187073"/>
        <a:ext cx="3079509" cy="1539754"/>
      </dsp:txXfrm>
    </dsp:sp>
    <dsp:sp modelId="{50687BE9-A4A1-4538-938A-9CE4167315CE}">
      <dsp:nvSpPr>
        <dsp:cNvPr id="0" name=""/>
        <dsp:cNvSpPr/>
      </dsp:nvSpPr>
      <dsp:spPr>
        <a:xfrm>
          <a:off x="6076448" y="2187073"/>
          <a:ext cx="3079509" cy="1539754"/>
        </a:xfrm>
        <a:prstGeom prst="rect">
          <a:avLst/>
        </a:prstGeom>
        <a:solidFill>
          <a:srgbClr val="4B3BB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r>
            <a:rPr lang="ar-SA" sz="5400" kern="1200" dirty="0" smtClean="0"/>
            <a:t>موارد متجددة</a:t>
          </a:r>
          <a:endParaRPr lang="en-US" sz="5400" kern="1200" dirty="0"/>
        </a:p>
      </dsp:txBody>
      <dsp:txXfrm>
        <a:off x="6076448" y="2187073"/>
        <a:ext cx="3079509" cy="153975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F85EE9A1-3D43-4E36-9244-FFAAB3E47DDF}" type="datetimeFigureOut">
              <a:rPr lang="en-US" smtClean="0"/>
              <a:t>9/8/2020</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A7E4B28A-C292-4732-868B-A43C0B8D71A2}" type="slidenum">
              <a:rPr lang="en-US" smtClean="0"/>
              <a:t>‹#›</a:t>
            </a:fld>
            <a:endParaRPr lang="en-US"/>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522293349"/>
      </p:ext>
    </p:extLst>
  </p:cSld>
  <p:clrMapOvr>
    <a:masterClrMapping/>
  </p:clrMapOvr>
  <p:extLst mod="1">
    <p:ext uri="{DCECCB84-F9BA-43D5-87BE-67443E8EF086}">
      <p15:sldGuideLst xmlns:p15="http://schemas.microsoft.com/office/powerpoint/2012/main">
        <p15:guide id="4294967295"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EE9A1-3D43-4E36-9244-FFAAB3E47DD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9784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F85EE9A1-3D43-4E36-9244-FFAAB3E47DDF}" type="datetimeFigureOut">
              <a:rPr lang="en-US" smtClean="0"/>
              <a:t>9/8/2020</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A7E4B28A-C292-4732-868B-A43C0B8D71A2}"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240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5EE9A1-3D43-4E36-9244-FFAAB3E47DD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2377496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F85EE9A1-3D43-4E36-9244-FFAAB3E47DDF}" type="datetimeFigureOut">
              <a:rPr lang="en-US" smtClean="0"/>
              <a:t>9/8/2020</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A7E4B28A-C292-4732-868B-A43C0B8D71A2}"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2230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5EE9A1-3D43-4E36-9244-FFAAB3E47DDF}"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4141381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5EE9A1-3D43-4E36-9244-FFAAB3E47DDF}"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2300237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EE9A1-3D43-4E36-9244-FFAAB3E47DDF}"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369727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F85EE9A1-3D43-4E36-9244-FFAAB3E47DDF}"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4B28A-C292-4732-868B-A43C0B8D71A2}" type="slidenum">
              <a:rPr lang="en-US" smtClean="0"/>
              <a:t>‹#›</a:t>
            </a:fld>
            <a:endParaRPr lang="en-US"/>
          </a:p>
        </p:txBody>
      </p:sp>
    </p:spTree>
    <p:extLst>
      <p:ext uri="{BB962C8B-B14F-4D97-AF65-F5344CB8AC3E}">
        <p14:creationId xmlns:p14="http://schemas.microsoft.com/office/powerpoint/2010/main" val="632581012"/>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F85EE9A1-3D43-4E36-9244-FFAAB3E47DDF}" type="datetimeFigureOut">
              <a:rPr lang="en-US" smtClean="0"/>
              <a:t>9/8/2020</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A7E4B28A-C292-4732-868B-A43C0B8D71A2}" type="slidenum">
              <a:rPr lang="en-US" smtClean="0"/>
              <a:t>‹#›</a:t>
            </a:fld>
            <a:endParaRPr lang="en-US"/>
          </a:p>
        </p:txBody>
      </p:sp>
    </p:spTree>
    <p:extLst>
      <p:ext uri="{BB962C8B-B14F-4D97-AF65-F5344CB8AC3E}">
        <p14:creationId xmlns:p14="http://schemas.microsoft.com/office/powerpoint/2010/main" val="2560014135"/>
      </p:ext>
    </p:extLst>
  </p:cSld>
  <p:clrMapOvr>
    <a:masterClrMapping/>
  </p:clrMapOvr>
  <p:extLst mod="1">
    <p:ext uri="{DCECCB84-F9BA-43D5-87BE-67443E8EF086}">
      <p15:sldGuideLst xmlns:p15="http://schemas.microsoft.com/office/powerpoint/2012/main">
        <p15:guide id="4294967295"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F85EE9A1-3D43-4E36-9244-FFAAB3E47DDF}" type="datetimeFigureOut">
              <a:rPr lang="en-US" smtClean="0"/>
              <a:t>9/8/2020</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A7E4B28A-C292-4732-868B-A43C0B8D71A2}" type="slidenum">
              <a:rPr lang="en-US" smtClean="0"/>
              <a:t>‹#›</a:t>
            </a:fld>
            <a:endParaRPr lang="en-US"/>
          </a:p>
        </p:txBody>
      </p:sp>
    </p:spTree>
    <p:extLst>
      <p:ext uri="{BB962C8B-B14F-4D97-AF65-F5344CB8AC3E}">
        <p14:creationId xmlns:p14="http://schemas.microsoft.com/office/powerpoint/2010/main" val="2813590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F85EE9A1-3D43-4E36-9244-FFAAB3E47DDF}" type="datetimeFigureOut">
              <a:rPr lang="en-US" smtClean="0"/>
              <a:t>9/8/2020</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A7E4B28A-C292-4732-868B-A43C0B8D71A2}"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1121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1848">
          <p15:clr>
            <a:srgbClr val="F26B43"/>
          </p15:clr>
        </p15:guide>
        <p15:guide id="4294967295" orient="horz" pos="3960">
          <p15:clr>
            <a:srgbClr val="F26B43"/>
          </p15:clr>
        </p15:guide>
        <p15:guide id="4294967295" orient="horz" pos="1536">
          <p15:clr>
            <a:srgbClr val="F26B43"/>
          </p15:clr>
        </p15:guide>
        <p15:guide id="4294967295" orient="horz" pos="3840">
          <p15:clr>
            <a:srgbClr val="F26B43"/>
          </p15:clr>
        </p15:guide>
        <p15:guide id="4294967295" pos="4416">
          <p15:clr>
            <a:srgbClr val="F26B43"/>
          </p15:clr>
        </p15:guide>
        <p15:guide id="4294967295" pos="4800">
          <p15:clr>
            <a:srgbClr val="F26B43"/>
          </p15:clr>
        </p15:guide>
        <p15:guide id="4294967295" orient="horz" pos="360">
          <p15:clr>
            <a:srgbClr val="F26B43"/>
          </p15:clr>
        </p15:guide>
        <p15:guide id="4294967295" pos="7368">
          <p15:clr>
            <a:srgbClr val="F26B43"/>
          </p15:clr>
        </p15:guide>
        <p15:guide id="4294967295"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ar-SA" dirty="0" smtClean="0"/>
              <a:t>سيح103</a:t>
            </a:r>
            <a:br>
              <a:rPr lang="ar-SA" dirty="0" smtClean="0"/>
            </a:br>
            <a:r>
              <a:rPr lang="ar-SA" dirty="0" smtClean="0"/>
              <a:t>الموارد السياحية في المملكة العربية السعودية</a:t>
            </a:r>
            <a:endParaRPr lang="en-US" dirty="0"/>
          </a:p>
        </p:txBody>
      </p:sp>
      <p:sp>
        <p:nvSpPr>
          <p:cNvPr id="3" name="Subtitle 2"/>
          <p:cNvSpPr>
            <a:spLocks noGrp="1"/>
          </p:cNvSpPr>
          <p:nvPr>
            <p:ph type="subTitle" idx="1"/>
          </p:nvPr>
        </p:nvSpPr>
        <p:spPr/>
        <p:txBody>
          <a:bodyPr/>
          <a:lstStyle/>
          <a:p>
            <a:pPr algn="ctr"/>
            <a:r>
              <a:rPr lang="ar-SA" dirty="0" smtClean="0"/>
              <a:t>أستاذ المقرر</a:t>
            </a:r>
          </a:p>
          <a:p>
            <a:pPr algn="ctr"/>
            <a:r>
              <a:rPr lang="ar-SA" dirty="0" smtClean="0"/>
              <a:t>سيف سليمان السويد</a:t>
            </a:r>
            <a:endParaRPr lang="en-US" dirty="0"/>
          </a:p>
        </p:txBody>
      </p:sp>
    </p:spTree>
    <p:extLst>
      <p:ext uri="{BB962C8B-B14F-4D97-AF65-F5344CB8AC3E}">
        <p14:creationId xmlns:p14="http://schemas.microsoft.com/office/powerpoint/2010/main" val="193408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14" y="568345"/>
            <a:ext cx="11105557" cy="1560716"/>
          </a:xfrm>
        </p:spPr>
        <p:txBody>
          <a:bodyPr/>
          <a:lstStyle/>
          <a:p>
            <a:pPr algn="ctr"/>
            <a:r>
              <a:rPr lang="ar-SA" dirty="0" smtClean="0"/>
              <a:t>تقسم الموارد اعتماد على الأصل</a:t>
            </a:r>
            <a:endParaRPr lang="en-US" dirty="0"/>
          </a:p>
        </p:txBody>
      </p:sp>
      <p:graphicFrame>
        <p:nvGraphicFramePr>
          <p:cNvPr id="6" name="Diagram 5"/>
          <p:cNvGraphicFramePr/>
          <p:nvPr>
            <p:extLst>
              <p:ext uri="{D42A27DB-BD31-4B8C-83A1-F6EECF244321}">
                <p14:modId xmlns:p14="http://schemas.microsoft.com/office/powerpoint/2010/main" val="3639524409"/>
              </p:ext>
            </p:extLst>
          </p:nvPr>
        </p:nvGraphicFramePr>
        <p:xfrm>
          <a:off x="446314" y="2667000"/>
          <a:ext cx="11451772" cy="3471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7915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658" y="568345"/>
            <a:ext cx="10909614" cy="1560716"/>
          </a:xfrm>
        </p:spPr>
        <p:txBody>
          <a:bodyPr/>
          <a:lstStyle/>
          <a:p>
            <a:pPr algn="ctr"/>
            <a:r>
              <a:rPr lang="ar-SA"/>
              <a:t>تقسم الموارد اعتماد على الأصل</a:t>
            </a:r>
            <a:endParaRPr lang="en-US" dirty="0"/>
          </a:p>
        </p:txBody>
      </p:sp>
      <p:sp>
        <p:nvSpPr>
          <p:cNvPr id="3" name="Content Placeholder 2"/>
          <p:cNvSpPr>
            <a:spLocks noGrp="1"/>
          </p:cNvSpPr>
          <p:nvPr>
            <p:ph idx="1"/>
          </p:nvPr>
        </p:nvSpPr>
        <p:spPr>
          <a:xfrm>
            <a:off x="304800" y="2438400"/>
            <a:ext cx="11399471" cy="3651504"/>
          </a:xfrm>
        </p:spPr>
        <p:txBody>
          <a:bodyPr>
            <a:normAutofit lnSpcReduction="10000"/>
          </a:bodyPr>
          <a:lstStyle/>
          <a:p>
            <a:pPr marL="0" indent="0" algn="r">
              <a:buNone/>
            </a:pPr>
            <a:r>
              <a:rPr lang="ar-SA" dirty="0" smtClean="0"/>
              <a:t>الموارد الطبيعية: تشمل كل ما على سطح الأرض وباطنها من موارد أخرى، كما تشمل الصحاري، الغطاء النباتي والحيواني، المناخ والبيئة بصفة عامة.</a:t>
            </a:r>
          </a:p>
          <a:p>
            <a:pPr marL="0" indent="0" algn="r">
              <a:buNone/>
            </a:pPr>
            <a:r>
              <a:rPr lang="ar-SA" dirty="0" smtClean="0"/>
              <a:t>المورد البشري: يشمل الموارد البشرية كل الذين هم في وطور الإعداد للعمل كالطلاب ، المتدربين ، ولذلك اطلق على الموارد البشرية اسم رأس المال البشري الذي يمكن تطويره وتنميته بالتدريب والتعليم وتحسين مستوى غذاءه ورعايته الصحية والاجتماعية وذلك لزيادة انتاجيته وترشيد استخدامه.</a:t>
            </a:r>
          </a:p>
          <a:p>
            <a:pPr marL="0" indent="0" algn="r">
              <a:buNone/>
            </a:pPr>
            <a:r>
              <a:rPr lang="ar-SA" dirty="0" smtClean="0"/>
              <a:t>الموارد الرأسمالية: تشمل المال والتقنية ، وهي موارد ينتجها الانسان باستخدام الموارد الطبيعية من معادن ومصادر طاقة وغيرها لإنتاج السلع والخدمات،. وتشمل موارد رأس المال والتقنية بمعناها الشامل المصانع ، المزارع ، طرق المواصلات ، الموانئ ، المطارات ، الجامعات ، المدارس ، الأندية ، الثقافة ، والرياضة وغيرها من مرافق الخدمات العامة والخاصة والتي تسمى في مجموعها برأس المال الاجتماعي أو البنية الأساسية أو التحتية والتي تسهم في رفع إنتاجية وزيادة كفاءة استخدام الموارد البشرية وغير البشرية، كما تساعد على تحويل الموارد الطبيعية الى موارد اقتصادية وتؤدي الى زيادة منفعتها وفوائدها الاجتماعية والخاصة.</a:t>
            </a:r>
            <a:endParaRPr lang="en-US" dirty="0"/>
          </a:p>
        </p:txBody>
      </p:sp>
    </p:spTree>
    <p:extLst>
      <p:ext uri="{BB962C8B-B14F-4D97-AF65-F5344CB8AC3E}">
        <p14:creationId xmlns:p14="http://schemas.microsoft.com/office/powerpoint/2010/main" val="3200374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30" y="568345"/>
            <a:ext cx="11116442" cy="1560716"/>
          </a:xfrm>
        </p:spPr>
        <p:txBody>
          <a:bodyPr/>
          <a:lstStyle/>
          <a:p>
            <a:pPr algn="ctr"/>
            <a:r>
              <a:rPr lang="ar-SA" dirty="0" smtClean="0"/>
              <a:t>تصنيف الموارد بناء على مكان الوجود</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5617694"/>
              </p:ext>
            </p:extLst>
          </p:nvPr>
        </p:nvGraphicFramePr>
        <p:xfrm>
          <a:off x="1143000" y="2362200"/>
          <a:ext cx="10561638" cy="372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76034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4" y="568345"/>
            <a:ext cx="11051128" cy="1560716"/>
          </a:xfrm>
        </p:spPr>
        <p:txBody>
          <a:bodyPr/>
          <a:lstStyle/>
          <a:p>
            <a:pPr algn="ctr"/>
            <a:r>
              <a:rPr lang="ar-SA"/>
              <a:t>تصنيف الموارد بناء على مكان الوجود</a:t>
            </a:r>
            <a:endParaRPr lang="en-US" dirty="0"/>
          </a:p>
        </p:txBody>
      </p:sp>
      <p:sp>
        <p:nvSpPr>
          <p:cNvPr id="3" name="Content Placeholder 2"/>
          <p:cNvSpPr>
            <a:spLocks noGrp="1"/>
          </p:cNvSpPr>
          <p:nvPr>
            <p:ph idx="1"/>
          </p:nvPr>
        </p:nvSpPr>
        <p:spPr>
          <a:xfrm>
            <a:off x="391886" y="2438400"/>
            <a:ext cx="11312385" cy="3651504"/>
          </a:xfrm>
        </p:spPr>
        <p:txBody>
          <a:bodyPr/>
          <a:lstStyle/>
          <a:p>
            <a:pPr marL="0" indent="0" algn="r">
              <a:buNone/>
            </a:pPr>
            <a:r>
              <a:rPr lang="ar-SA" dirty="0" smtClean="0"/>
              <a:t>موارد موجودة في كل مكان: كالهواء وأشعة الشمس ، وهي متوافرة بكميات كبيرة في كل مكان ، مما يجعلها سلعا مجانية ، وبالتالي لا تدخل ضمن الموارد الاقتصادية على أهميتها في حياة الإنسان ، الا أن تزايد تلوث الهواء ، وغياب الشمس معظم أشهر العام في بعض المناطق في العالم ، قد جعل من الهواء النقي والشمس في بعض الأماكن نادرا ، الأمر الذي جعل لهما تكلفة وسعرا ، ان كان بصورة ضمنية أو غير مباشرة.</a:t>
            </a:r>
          </a:p>
          <a:p>
            <a:pPr marL="0" indent="0" algn="r">
              <a:buNone/>
            </a:pPr>
            <a:r>
              <a:rPr lang="ar-SA" dirty="0" smtClean="0"/>
              <a:t>موارد موجودة في أماكن كثيرة: كالتربة الزراعية والحيوانات، فهي ذات سعر وتكاليف </a:t>
            </a:r>
            <a:r>
              <a:rPr lang="ar-SA" dirty="0" err="1" smtClean="0"/>
              <a:t>لانها</a:t>
            </a:r>
            <a:r>
              <a:rPr lang="ar-SA" dirty="0" smtClean="0"/>
              <a:t> أكثر ندرة من الموارد الموجودة في كل مكان، وتتزايد أسعارها وتكاليف الحصول عليها واستخدامها في الأماكن ذات الكثافة السكانية العالية حيث يزداد الطلب عليها.</a:t>
            </a:r>
          </a:p>
          <a:p>
            <a:pPr marL="0" indent="0" algn="r">
              <a:buNone/>
            </a:pPr>
            <a:r>
              <a:rPr lang="ar-SA" dirty="0" smtClean="0"/>
              <a:t>موارد موجودة في أماكن قليلة: كالمعادن ومصادر الطاقة بصفة خاصة ، فقد تكون نسبيا أغلى سعرا من الموارد الموجودة في أماكن كثيرة لأنها أكثر ندرة ، الا أن سعرها في النهاية يتحدد بدرجة الطلب عليها مقارنة بالكميات التي تعرض منها من وقت الى اخر.</a:t>
            </a:r>
            <a:endParaRPr lang="en-US" dirty="0"/>
          </a:p>
        </p:txBody>
      </p:sp>
    </p:spTree>
    <p:extLst>
      <p:ext uri="{BB962C8B-B14F-4D97-AF65-F5344CB8AC3E}">
        <p14:creationId xmlns:p14="http://schemas.microsoft.com/office/powerpoint/2010/main" val="414024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286" y="568345"/>
            <a:ext cx="10016985" cy="1560716"/>
          </a:xfrm>
        </p:spPr>
        <p:txBody>
          <a:bodyPr/>
          <a:lstStyle/>
          <a:p>
            <a:pPr algn="ctr"/>
            <a:r>
              <a:rPr lang="ar-SA" dirty="0">
                <a:solidFill>
                  <a:srgbClr val="121316">
                    <a:lumMod val="75000"/>
                    <a:lumOff val="25000"/>
                  </a:srgbClr>
                </a:solidFill>
              </a:rPr>
              <a:t>تصنيف الموارد بناء على </a:t>
            </a:r>
            <a:r>
              <a:rPr lang="ar-SA" dirty="0" smtClean="0">
                <a:solidFill>
                  <a:srgbClr val="121316">
                    <a:lumMod val="75000"/>
                    <a:lumOff val="25000"/>
                  </a:srgbClr>
                </a:solidFill>
              </a:rPr>
              <a:t>العمر الزمني</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2097482"/>
              </p:ext>
            </p:extLst>
          </p:nvPr>
        </p:nvGraphicFramePr>
        <p:xfrm>
          <a:off x="391886" y="2362200"/>
          <a:ext cx="11506200" cy="372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516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4" y="568345"/>
            <a:ext cx="10898728" cy="1560716"/>
          </a:xfrm>
        </p:spPr>
        <p:txBody>
          <a:bodyPr/>
          <a:lstStyle/>
          <a:p>
            <a:pPr algn="ctr"/>
            <a:r>
              <a:rPr lang="ar-SA" dirty="0">
                <a:solidFill>
                  <a:srgbClr val="121316">
                    <a:lumMod val="75000"/>
                    <a:lumOff val="25000"/>
                  </a:srgbClr>
                </a:solidFill>
              </a:rPr>
              <a:t>تصنيف الموارد بناء على العمر الزمني</a:t>
            </a:r>
            <a:endParaRPr lang="en-US" dirty="0"/>
          </a:p>
        </p:txBody>
      </p:sp>
      <p:sp>
        <p:nvSpPr>
          <p:cNvPr id="3" name="Content Placeholder 2"/>
          <p:cNvSpPr>
            <a:spLocks noGrp="1"/>
          </p:cNvSpPr>
          <p:nvPr>
            <p:ph idx="1"/>
          </p:nvPr>
        </p:nvSpPr>
        <p:spPr>
          <a:xfrm>
            <a:off x="413658" y="2438400"/>
            <a:ext cx="11290614" cy="3651504"/>
          </a:xfrm>
        </p:spPr>
        <p:txBody>
          <a:bodyPr/>
          <a:lstStyle/>
          <a:p>
            <a:pPr marL="0" indent="0" algn="r">
              <a:buNone/>
            </a:pPr>
            <a:r>
              <a:rPr lang="ar-SA" dirty="0" smtClean="0"/>
              <a:t>موارد متجددة: وهي التي تجدد نفسها تلقائيا ومن ذات نفسها ، وذلك اما لأنها موجودة بصفة مستمرة وبكميات كبيرة كأشعة الشمس ، الهواء ، الأرض ، مياه الأنهار ، والبحار ، المحيطات ،الأمطار والثلوج ويطلق عليها الموارد المتدفقة، وإما لأنها تتكاثر بالتوالد كالإنسان ، الحيوانات ، الأسماك ، الغابات والمراعي التي تسمى مجتمعة بالموارد الأحيائية.</a:t>
            </a:r>
          </a:p>
          <a:p>
            <a:pPr marL="0" indent="0" algn="r">
              <a:buNone/>
            </a:pPr>
            <a:r>
              <a:rPr lang="ar-SA" dirty="0" smtClean="0"/>
              <a:t>موارد قابلة للنضوب: هي الموارد الموجودة في الطبيعة بكميات محدودة ، ويؤدي استخدامها الى تخفيض القدر المتاح منها، مما يؤدي الى نضوبها تدريجيا. وتعد المعادن من المواد القابلة للنضوب .</a:t>
            </a:r>
          </a:p>
          <a:p>
            <a:pPr marL="0" indent="0" algn="r">
              <a:buNone/>
            </a:pPr>
            <a:r>
              <a:rPr lang="ar-SA" dirty="0" smtClean="0"/>
              <a:t> </a:t>
            </a:r>
            <a:endParaRPr lang="en-US" dirty="0"/>
          </a:p>
        </p:txBody>
      </p:sp>
    </p:spTree>
    <p:extLst>
      <p:ext uri="{BB962C8B-B14F-4D97-AF65-F5344CB8AC3E}">
        <p14:creationId xmlns:p14="http://schemas.microsoft.com/office/powerpoint/2010/main" val="4068972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8345"/>
            <a:ext cx="11704271" cy="1560716"/>
          </a:xfrm>
        </p:spPr>
        <p:txBody>
          <a:bodyPr/>
          <a:lstStyle/>
          <a:p>
            <a:pPr algn="ctr"/>
            <a:r>
              <a:rPr lang="ar-SA" dirty="0" smtClean="0"/>
              <a:t>الخلاصة</a:t>
            </a:r>
            <a:endParaRPr lang="en-US" dirty="0"/>
          </a:p>
        </p:txBody>
      </p:sp>
      <p:sp>
        <p:nvSpPr>
          <p:cNvPr id="3" name="Content Placeholder 2"/>
          <p:cNvSpPr>
            <a:spLocks noGrp="1"/>
          </p:cNvSpPr>
          <p:nvPr>
            <p:ph idx="1"/>
          </p:nvPr>
        </p:nvSpPr>
        <p:spPr>
          <a:xfrm>
            <a:off x="141514" y="2438400"/>
            <a:ext cx="11562757" cy="3651504"/>
          </a:xfrm>
        </p:spPr>
        <p:txBody>
          <a:bodyPr/>
          <a:lstStyle/>
          <a:p>
            <a:pPr marL="0" indent="0" algn="r">
              <a:lnSpc>
                <a:spcPct val="200000"/>
              </a:lnSpc>
              <a:buNone/>
            </a:pPr>
            <a:r>
              <a:rPr lang="ar-SA" dirty="0" smtClean="0"/>
              <a:t>مما سبق يمكن اعتبار الموارد السياحية جزاء من الموارد الاقتصادية النادرة ، نظرا لمحدودية وجودها في الطبيعة. فالمناطق السياحية التي تمتلك جاذبيات سياحية تتمثل في طبيعة جميلة متميزة ومناخ معتدل ملائم وأنظمة مياه متعددة، لا تتوفر في كل مكان. ومن الطبيعي ان استغلال تلك المقومات للأغراض السياحية، ولتلبية تطلعات إنسانية للترفيه والاستمتاع، يتطلب جهدا بشرية كبيرة، والترويح عن النفس ، يقابلها ندرة في الموارد السياحية التي يمكن ان تلبي تلك الحاجات. وهكذا يتم التعامل مع الموارد السياحية على أنها موارد نادرة ذات استخدامات بديلة ، وبناء على ذلك فهي تعتبر موردا اقتصاديا يمكن ان يحقق اشباع ممكن من الحاجات السياحية عن طريق الإستثمار الأمثل للموارد السياحية المتاحة.</a:t>
            </a:r>
          </a:p>
        </p:txBody>
      </p:sp>
    </p:spTree>
    <p:extLst>
      <p:ext uri="{BB962C8B-B14F-4D97-AF65-F5344CB8AC3E}">
        <p14:creationId xmlns:p14="http://schemas.microsoft.com/office/powerpoint/2010/main" val="104579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8" y="568345"/>
            <a:ext cx="11595414" cy="1560716"/>
          </a:xfrm>
        </p:spPr>
        <p:txBody>
          <a:bodyPr/>
          <a:lstStyle/>
          <a:p>
            <a:pPr algn="ctr"/>
            <a:r>
              <a:rPr lang="ar-SA" dirty="0" smtClean="0"/>
              <a:t>تعريف الموارد السياحية في المملكة العربية السعودية</a:t>
            </a:r>
            <a:endParaRPr lang="en-US" dirty="0"/>
          </a:p>
        </p:txBody>
      </p:sp>
      <p:pic>
        <p:nvPicPr>
          <p:cNvPr id="1026" name="Picture 2" descr="صور واحد يفكر , التفكير في المستقبل - قبلات الحياة"/>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02889" y="2942768"/>
            <a:ext cx="2710542" cy="2614384"/>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صورة واحد يفك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645432" y="2774039"/>
            <a:ext cx="2971800" cy="2951843"/>
          </a:xfrm>
          <a:prstGeom prst="rect">
            <a:avLst/>
          </a:prstGeom>
        </p:spPr>
      </p:pic>
      <p:pic>
        <p:nvPicPr>
          <p:cNvPr id="1030" name="Picture 6" descr="العجوز يفكر.. اذن هو موجو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2" y="3269338"/>
            <a:ext cx="1838325" cy="196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794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6" name="Content Placeholder 5"/>
          <p:cNvPicPr>
            <a:picLocks noGrp="1" noChangeAspect="1"/>
          </p:cNvPicPr>
          <p:nvPr>
            <p:ph idx="1"/>
          </p:nvPr>
        </p:nvPicPr>
        <p:blipFill>
          <a:blip r:embed="rId2"/>
          <a:stretch>
            <a:fillRect/>
          </a:stretch>
        </p:blipFill>
        <p:spPr>
          <a:xfrm>
            <a:off x="3848214" y="2590800"/>
            <a:ext cx="4564062" cy="3651250"/>
          </a:xfrm>
          <a:prstGeom prst="rect">
            <a:avLst/>
          </a:prstGeom>
        </p:spPr>
      </p:pic>
    </p:spTree>
    <p:extLst>
      <p:ext uri="{BB962C8B-B14F-4D97-AF65-F5344CB8AC3E}">
        <p14:creationId xmlns:p14="http://schemas.microsoft.com/office/powerpoint/2010/main" val="1916700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06170644"/>
              </p:ext>
            </p:extLst>
          </p:nvPr>
        </p:nvGraphicFramePr>
        <p:xfrm>
          <a:off x="2510971" y="2166257"/>
          <a:ext cx="8128000" cy="4572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283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دراسة جديدة: أشعة الشمس تقتل فيروس كورونا في نصف ساعة فقط. - الوكالة  العربية للأخبا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56096" y="3932012"/>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486467" y="3834040"/>
            <a:ext cx="2847975" cy="1600200"/>
          </a:xfrm>
          <a:prstGeom prst="rect">
            <a:avLst/>
          </a:prstGeom>
        </p:spPr>
      </p:pic>
      <p:sp>
        <p:nvSpPr>
          <p:cNvPr id="8" name="Left-Right-Up Arrow 7"/>
          <p:cNvSpPr/>
          <p:nvPr/>
        </p:nvSpPr>
        <p:spPr>
          <a:xfrm>
            <a:off x="4669971" y="2155371"/>
            <a:ext cx="3918857" cy="3376841"/>
          </a:xfrm>
          <a:prstGeom prst="leftRigh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334442" y="413657"/>
            <a:ext cx="3808072" cy="157842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6000" dirty="0" smtClean="0">
                <a:ln w="0"/>
                <a:solidFill>
                  <a:schemeClr val="accent1"/>
                </a:solidFill>
                <a:effectLst>
                  <a:outerShdw blurRad="38100" dist="25400" dir="5400000" algn="ctr" rotWithShape="0">
                    <a:srgbClr val="6E747A">
                      <a:alpha val="43000"/>
                    </a:srgbClr>
                  </a:outerShdw>
                </a:effectLst>
              </a:rPr>
              <a:t>مورد اقتصادي</a:t>
            </a:r>
            <a:endParaRPr lang="en-US" sz="60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53258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تعريف المورد</a:t>
            </a:r>
            <a:endParaRPr lang="en-US" dirty="0"/>
          </a:p>
        </p:txBody>
      </p:sp>
      <p:sp>
        <p:nvSpPr>
          <p:cNvPr id="3" name="Content Placeholder 2"/>
          <p:cNvSpPr>
            <a:spLocks noGrp="1"/>
          </p:cNvSpPr>
          <p:nvPr>
            <p:ph idx="1"/>
          </p:nvPr>
        </p:nvSpPr>
        <p:spPr>
          <a:xfrm>
            <a:off x="500744" y="2438400"/>
            <a:ext cx="11203528" cy="3651504"/>
          </a:xfrm>
        </p:spPr>
        <p:txBody>
          <a:bodyPr>
            <a:normAutofit/>
          </a:bodyPr>
          <a:lstStyle/>
          <a:p>
            <a:pPr marL="0" indent="0" algn="ctr">
              <a:lnSpc>
                <a:spcPct val="300000"/>
              </a:lnSpc>
              <a:buNone/>
            </a:pPr>
            <a:r>
              <a:rPr lang="ar-SA" sz="2400" dirty="0" smtClean="0"/>
              <a:t>هو كل ما يستخدمه الإنسان ( بما في ذلك الانسان نفسة) </a:t>
            </a:r>
            <a:r>
              <a:rPr lang="ar-SA" sz="2400" dirty="0" smtClean="0">
                <a:solidFill>
                  <a:srgbClr val="FF0000"/>
                </a:solidFill>
              </a:rPr>
              <a:t>( كيف) </a:t>
            </a:r>
            <a:r>
              <a:rPr lang="ar-SA" sz="2400" dirty="0" smtClean="0"/>
              <a:t>لتحقيق منفعة ما أو إشباع رغبة ما بطريقة مباشرة وغير مباشرة، او يحولها الى منتجات ذات قيمة سواء كان هذا المنتج سلعة او </a:t>
            </a:r>
            <a:r>
              <a:rPr lang="ar-SA" sz="2400" dirty="0" smtClean="0">
                <a:solidFill>
                  <a:srgbClr val="FF0000"/>
                </a:solidFill>
              </a:rPr>
              <a:t>خدمات</a:t>
            </a:r>
            <a:r>
              <a:rPr lang="ar-SA" sz="2400" dirty="0" smtClean="0"/>
              <a:t> وتشمل على كل الثروات الموجودة في الكون</a:t>
            </a:r>
            <a:endParaRPr lang="en-US" sz="2400" dirty="0"/>
          </a:p>
        </p:txBody>
      </p:sp>
    </p:spTree>
    <p:extLst>
      <p:ext uri="{BB962C8B-B14F-4D97-AF65-F5344CB8AC3E}">
        <p14:creationId xmlns:p14="http://schemas.microsoft.com/office/powerpoint/2010/main" val="2157199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السياحة</a:t>
            </a:r>
            <a:endParaRPr lang="en-US" dirty="0"/>
          </a:p>
        </p:txBody>
      </p:sp>
      <p:sp>
        <p:nvSpPr>
          <p:cNvPr id="3" name="Content Placeholder 2"/>
          <p:cNvSpPr>
            <a:spLocks noGrp="1"/>
          </p:cNvSpPr>
          <p:nvPr>
            <p:ph idx="1"/>
          </p:nvPr>
        </p:nvSpPr>
        <p:spPr>
          <a:xfrm>
            <a:off x="293914" y="2438400"/>
            <a:ext cx="11410357" cy="3651504"/>
          </a:xfrm>
        </p:spPr>
        <p:txBody>
          <a:bodyPr>
            <a:noAutofit/>
          </a:bodyPr>
          <a:lstStyle/>
          <a:p>
            <a:pPr marL="0" indent="0" algn="ctr">
              <a:lnSpc>
                <a:spcPct val="300000"/>
              </a:lnSpc>
              <a:buNone/>
            </a:pPr>
            <a:r>
              <a:rPr lang="ar-SA" sz="2800" dirty="0" smtClean="0"/>
              <a:t>مجموعة من التنقلات البشرية والأنشطة المترتبة عليها، والناجمة عن ابتعاد الانسان عن موطنه لتحقيق رغبة </a:t>
            </a:r>
            <a:r>
              <a:rPr lang="ar-SA" sz="2800" dirty="0" err="1" smtClean="0"/>
              <a:t>الإنطلاق</a:t>
            </a:r>
            <a:r>
              <a:rPr lang="ar-SA" sz="2800" dirty="0" smtClean="0"/>
              <a:t> والتغير، وكل ما يتعلق بها من أنشطة واشباع حاجات السائح.</a:t>
            </a:r>
            <a:endParaRPr lang="en-US" sz="2800" dirty="0"/>
          </a:p>
        </p:txBody>
      </p:sp>
    </p:spTree>
    <p:extLst>
      <p:ext uri="{BB962C8B-B14F-4D97-AF65-F5344CB8AC3E}">
        <p14:creationId xmlns:p14="http://schemas.microsoft.com/office/powerpoint/2010/main" val="396217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dirty="0" smtClean="0"/>
              <a:t>المملكة العربية السعودية</a:t>
            </a:r>
            <a:endParaRPr lang="en-US" dirty="0"/>
          </a:p>
        </p:txBody>
      </p:sp>
      <p:pic>
        <p:nvPicPr>
          <p:cNvPr id="5" name="Content Placeholder 4"/>
          <p:cNvPicPr>
            <a:picLocks noGrp="1" noChangeAspect="1"/>
          </p:cNvPicPr>
          <p:nvPr>
            <p:ph idx="1"/>
          </p:nvPr>
        </p:nvPicPr>
        <p:blipFill>
          <a:blip r:embed="rId2"/>
          <a:stretch>
            <a:fillRect/>
          </a:stretch>
        </p:blipFill>
        <p:spPr>
          <a:xfrm>
            <a:off x="3080658" y="2529795"/>
            <a:ext cx="7532914" cy="3936320"/>
          </a:xfrm>
          <a:prstGeom prst="rect">
            <a:avLst/>
          </a:prstGeom>
        </p:spPr>
      </p:pic>
    </p:spTree>
    <p:extLst>
      <p:ext uri="{BB962C8B-B14F-4D97-AF65-F5344CB8AC3E}">
        <p14:creationId xmlns:p14="http://schemas.microsoft.com/office/powerpoint/2010/main" val="348538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8345"/>
            <a:ext cx="10789871" cy="1260455"/>
          </a:xfrm>
        </p:spPr>
        <p:txBody>
          <a:bodyPr/>
          <a:lstStyle/>
          <a:p>
            <a:pPr algn="ctr"/>
            <a:r>
              <a:rPr lang="ar-SA" dirty="0" smtClean="0"/>
              <a:t>تقسيم الموارد</a:t>
            </a:r>
            <a:endParaRPr lang="en-US" dirty="0"/>
          </a:p>
        </p:txBody>
      </p:sp>
      <p:graphicFrame>
        <p:nvGraphicFramePr>
          <p:cNvPr id="4" name="Diagram 3"/>
          <p:cNvGraphicFramePr/>
          <p:nvPr>
            <p:extLst>
              <p:ext uri="{D42A27DB-BD31-4B8C-83A1-F6EECF244321}">
                <p14:modId xmlns:p14="http://schemas.microsoft.com/office/powerpoint/2010/main" val="2354556832"/>
              </p:ext>
            </p:extLst>
          </p:nvPr>
        </p:nvGraphicFramePr>
        <p:xfrm>
          <a:off x="402771" y="2416630"/>
          <a:ext cx="11301500" cy="3721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238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docProps/app.xml><?xml version="1.0" encoding="utf-8"?>
<Properties xmlns="http://schemas.openxmlformats.org/officeDocument/2006/extended-properties" xmlns:vt="http://schemas.openxmlformats.org/officeDocument/2006/docPropsVTypes">
  <Template/>
  <TotalTime>150</TotalTime>
  <Words>718</Words>
  <Application>Microsoft Office PowerPoint</Application>
  <PresentationFormat>Widescreen</PresentationFormat>
  <Paragraphs>46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Schoolbook</vt:lpstr>
      <vt:lpstr>Corbel</vt:lpstr>
      <vt:lpstr>Times New Roman</vt:lpstr>
      <vt:lpstr>Feathered</vt:lpstr>
      <vt:lpstr>سيح103 الموارد السياحية في المملكة العربية السعودية</vt:lpstr>
      <vt:lpstr>تعريف الموارد السياحية في المملكة العربية السعودية</vt:lpstr>
      <vt:lpstr>PowerPoint Presentation</vt:lpstr>
      <vt:lpstr>PowerPoint Presentation</vt:lpstr>
      <vt:lpstr>PowerPoint Presentation</vt:lpstr>
      <vt:lpstr>تعريف المورد</vt:lpstr>
      <vt:lpstr>السياحة</vt:lpstr>
      <vt:lpstr>المملكة العربية السعودية</vt:lpstr>
      <vt:lpstr>تقسيم الموارد</vt:lpstr>
      <vt:lpstr>تقسم الموارد اعتماد على الأصل</vt:lpstr>
      <vt:lpstr>تقسم الموارد اعتماد على الأصل</vt:lpstr>
      <vt:lpstr>تصنيف الموارد بناء على مكان الوجود</vt:lpstr>
      <vt:lpstr>تصنيف الموارد بناء على مكان الوجود</vt:lpstr>
      <vt:lpstr>تصنيف الموارد بناء على العمر الزمني</vt:lpstr>
      <vt:lpstr>تصنيف الموارد بناء على العمر الزمني</vt:lpstr>
      <vt:lpstr>الخلاصة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سيح103 الموارد السياحية في المملكة العربية السعودية</dc:title>
  <dc:creator>Gehad Shabbar</dc:creator>
  <cp:lastModifiedBy>Gehad Shabbar</cp:lastModifiedBy>
  <cp:revision>14</cp:revision>
  <dcterms:created xsi:type="dcterms:W3CDTF">2020-09-08T16:25:13Z</dcterms:created>
  <dcterms:modified xsi:type="dcterms:W3CDTF">2020-09-08T18:55:13Z</dcterms:modified>
</cp:coreProperties>
</file>