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91" r:id="rId1"/>
  </p:sldMasterIdLst>
  <p:notesMasterIdLst>
    <p:notesMasterId r:id="rId24"/>
  </p:notesMasterIdLst>
  <p:sldIdLst>
    <p:sldId id="256" r:id="rId2"/>
    <p:sldId id="271" r:id="rId3"/>
    <p:sldId id="270" r:id="rId4"/>
    <p:sldId id="257" r:id="rId5"/>
    <p:sldId id="276" r:id="rId6"/>
    <p:sldId id="258" r:id="rId7"/>
    <p:sldId id="277" r:id="rId8"/>
    <p:sldId id="281" r:id="rId9"/>
    <p:sldId id="282" r:id="rId10"/>
    <p:sldId id="283" r:id="rId11"/>
    <p:sldId id="284" r:id="rId12"/>
    <p:sldId id="285" r:id="rId13"/>
    <p:sldId id="286" r:id="rId14"/>
    <p:sldId id="287" r:id="rId15"/>
    <p:sldId id="293" r:id="rId16"/>
    <p:sldId id="294" r:id="rId17"/>
    <p:sldId id="288" r:id="rId18"/>
    <p:sldId id="290" r:id="rId19"/>
    <p:sldId id="291" r:id="rId20"/>
    <p:sldId id="292" r:id="rId21"/>
    <p:sldId id="269" r:id="rId22"/>
    <p:sldId id="278" r:id="rId23"/>
  </p:sldIdLst>
  <p:sldSz cx="9144000" cy="6858000" type="screen4x3"/>
  <p:notesSz cx="6858000" cy="9144000"/>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8B6C12-B3B2-4069-BE85-8439DA6075F6}" v="9" dt="2019-01-12T19:34:44.8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3" d="100"/>
          <a:sy n="63" d="100"/>
        </p:scale>
        <p:origin x="1380"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odi aljodi" userId="226b4f66daac348d" providerId="LiveId" clId="{B18B6C12-B3B2-4069-BE85-8439DA6075F6}"/>
    <pc:docChg chg="addSld delSld modSld">
      <pc:chgData name="joodi aljodi" userId="226b4f66daac348d" providerId="LiveId" clId="{B18B6C12-B3B2-4069-BE85-8439DA6075F6}" dt="2019-01-12T19:34:53.713" v="361" actId="2696"/>
      <pc:docMkLst>
        <pc:docMk/>
      </pc:docMkLst>
      <pc:sldChg chg="modSp">
        <pc:chgData name="joodi aljodi" userId="226b4f66daac348d" providerId="LiveId" clId="{B18B6C12-B3B2-4069-BE85-8439DA6075F6}" dt="2019-01-12T19:26:44.515" v="32" actId="207"/>
        <pc:sldMkLst>
          <pc:docMk/>
          <pc:sldMk cId="2158321638" sldId="283"/>
        </pc:sldMkLst>
        <pc:spChg chg="mod">
          <ac:chgData name="joodi aljodi" userId="226b4f66daac348d" providerId="LiveId" clId="{B18B6C12-B3B2-4069-BE85-8439DA6075F6}" dt="2019-01-12T19:26:44.515" v="32" actId="207"/>
          <ac:spMkLst>
            <pc:docMk/>
            <pc:sldMk cId="2158321638" sldId="283"/>
            <ac:spMk id="2" creationId="{434FFD01-355F-4767-AA3F-C3D8ECD1E43B}"/>
          </ac:spMkLst>
        </pc:spChg>
      </pc:sldChg>
      <pc:sldChg chg="modSp">
        <pc:chgData name="joodi aljodi" userId="226b4f66daac348d" providerId="LiveId" clId="{B18B6C12-B3B2-4069-BE85-8439DA6075F6}" dt="2019-01-12T19:34:51.464" v="360" actId="255"/>
        <pc:sldMkLst>
          <pc:docMk/>
          <pc:sldMk cId="776367561" sldId="288"/>
        </pc:sldMkLst>
        <pc:spChg chg="mod">
          <ac:chgData name="joodi aljodi" userId="226b4f66daac348d" providerId="LiveId" clId="{B18B6C12-B3B2-4069-BE85-8439DA6075F6}" dt="2019-01-12T19:34:51.464" v="360" actId="255"/>
          <ac:spMkLst>
            <pc:docMk/>
            <pc:sldMk cId="776367561" sldId="288"/>
            <ac:spMk id="3" creationId="{BF35257F-E3EF-4530-A1C1-75729BE828A4}"/>
          </ac:spMkLst>
        </pc:spChg>
      </pc:sldChg>
      <pc:sldChg chg="modSp del">
        <pc:chgData name="joodi aljodi" userId="226b4f66daac348d" providerId="LiveId" clId="{B18B6C12-B3B2-4069-BE85-8439DA6075F6}" dt="2019-01-12T19:34:53.713" v="361" actId="2696"/>
        <pc:sldMkLst>
          <pc:docMk/>
          <pc:sldMk cId="2668921185" sldId="289"/>
        </pc:sldMkLst>
        <pc:spChg chg="mod">
          <ac:chgData name="joodi aljodi" userId="226b4f66daac348d" providerId="LiveId" clId="{B18B6C12-B3B2-4069-BE85-8439DA6075F6}" dt="2019-01-12T19:34:37.736" v="358"/>
          <ac:spMkLst>
            <pc:docMk/>
            <pc:sldMk cId="2668921185" sldId="289"/>
            <ac:spMk id="3" creationId="{569D4661-9D55-4E55-9997-DDE56194F267}"/>
          </ac:spMkLst>
        </pc:spChg>
      </pc:sldChg>
      <pc:sldChg chg="modSp add">
        <pc:chgData name="joodi aljodi" userId="226b4f66daac348d" providerId="LiveId" clId="{B18B6C12-B3B2-4069-BE85-8439DA6075F6}" dt="2019-01-12T19:34:24.569" v="357" actId="255"/>
        <pc:sldMkLst>
          <pc:docMk/>
          <pc:sldMk cId="2361775341" sldId="293"/>
        </pc:sldMkLst>
        <pc:spChg chg="mod">
          <ac:chgData name="joodi aljodi" userId="226b4f66daac348d" providerId="LiveId" clId="{B18B6C12-B3B2-4069-BE85-8439DA6075F6}" dt="2019-01-12T19:26:36.561" v="31" actId="122"/>
          <ac:spMkLst>
            <pc:docMk/>
            <pc:sldMk cId="2361775341" sldId="293"/>
            <ac:spMk id="2" creationId="{A0C427DD-D034-4AAB-85F7-89210AB23F0C}"/>
          </ac:spMkLst>
        </pc:spChg>
        <pc:spChg chg="mod">
          <ac:chgData name="joodi aljodi" userId="226b4f66daac348d" providerId="LiveId" clId="{B18B6C12-B3B2-4069-BE85-8439DA6075F6}" dt="2019-01-12T19:34:24.569" v="357" actId="255"/>
          <ac:spMkLst>
            <pc:docMk/>
            <pc:sldMk cId="2361775341" sldId="293"/>
            <ac:spMk id="3" creationId="{41756BD0-27C4-4253-9A52-5CFF37FEBEDD}"/>
          </ac:spMkLst>
        </pc:spChg>
      </pc:sldChg>
      <pc:sldChg chg="modSp add">
        <pc:chgData name="joodi aljodi" userId="226b4f66daac348d" providerId="LiveId" clId="{B18B6C12-B3B2-4069-BE85-8439DA6075F6}" dt="2019-01-12T19:34:15.176" v="356" actId="255"/>
        <pc:sldMkLst>
          <pc:docMk/>
          <pc:sldMk cId="2961582005" sldId="294"/>
        </pc:sldMkLst>
        <pc:spChg chg="mod">
          <ac:chgData name="joodi aljodi" userId="226b4f66daac348d" providerId="LiveId" clId="{B18B6C12-B3B2-4069-BE85-8439DA6075F6}" dt="2019-01-12T19:33:41.614" v="353" actId="122"/>
          <ac:spMkLst>
            <pc:docMk/>
            <pc:sldMk cId="2961582005" sldId="294"/>
            <ac:spMk id="2" creationId="{427A89C9-08B1-4212-8EC7-45A32BEA31EE}"/>
          </ac:spMkLst>
        </pc:spChg>
        <pc:spChg chg="mod">
          <ac:chgData name="joodi aljodi" userId="226b4f66daac348d" providerId="LiveId" clId="{B18B6C12-B3B2-4069-BE85-8439DA6075F6}" dt="2019-01-12T19:34:15.176" v="356" actId="255"/>
          <ac:spMkLst>
            <pc:docMk/>
            <pc:sldMk cId="2961582005" sldId="294"/>
            <ac:spMk id="3" creationId="{C9056769-D8CF-437D-A041-993C72C197D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A7BC1A-360A-4EB0-9574-59C8C7D47AAE}" type="doc">
      <dgm:prSet loTypeId="urn:microsoft.com/office/officeart/2005/8/layout/arrow2" loCatId="process" qsTypeId="urn:microsoft.com/office/officeart/2005/8/quickstyle/simple1" qsCatId="simple" csTypeId="urn:microsoft.com/office/officeart/2005/8/colors/accent2_1" csCatId="accent2" phldr="1"/>
      <dgm:spPr/>
    </dgm:pt>
    <dgm:pt modelId="{D4AC7F0F-9F3D-4377-B5A1-DE6D9625FEA3}">
      <dgm:prSet phldrT="[نص]"/>
      <dgm:spPr/>
      <dgm:t>
        <a:bodyPr/>
        <a:lstStyle/>
        <a:p>
          <a:pPr rtl="1"/>
          <a:r>
            <a:rPr lang="ar-SA" dirty="0"/>
            <a:t>القياس</a:t>
          </a:r>
        </a:p>
      </dgm:t>
    </dgm:pt>
    <dgm:pt modelId="{A87210B9-649C-4AD0-8036-74C3C55347DF}" type="parTrans" cxnId="{1EB0FBC6-63A4-4306-BA00-994A4182C142}">
      <dgm:prSet/>
      <dgm:spPr/>
      <dgm:t>
        <a:bodyPr/>
        <a:lstStyle/>
        <a:p>
          <a:pPr rtl="1"/>
          <a:endParaRPr lang="ar-SA"/>
        </a:p>
      </dgm:t>
    </dgm:pt>
    <dgm:pt modelId="{1E465E94-5C41-417E-A235-78A1F9183B01}" type="sibTrans" cxnId="{1EB0FBC6-63A4-4306-BA00-994A4182C142}">
      <dgm:prSet/>
      <dgm:spPr/>
      <dgm:t>
        <a:bodyPr/>
        <a:lstStyle/>
        <a:p>
          <a:pPr rtl="1"/>
          <a:endParaRPr lang="ar-SA"/>
        </a:p>
      </dgm:t>
    </dgm:pt>
    <dgm:pt modelId="{B679C070-CFC7-44B9-A558-1A647D2E95CF}">
      <dgm:prSet phldrT="[نص]"/>
      <dgm:spPr/>
      <dgm:t>
        <a:bodyPr/>
        <a:lstStyle/>
        <a:p>
          <a:pPr rtl="1"/>
          <a:r>
            <a:rPr lang="ar-SA" dirty="0"/>
            <a:t>التقييم</a:t>
          </a:r>
        </a:p>
      </dgm:t>
    </dgm:pt>
    <dgm:pt modelId="{FFB8C236-B046-4830-AEEF-325A5563292F}" type="parTrans" cxnId="{1604FA5F-C674-40D1-A52D-79227E996099}">
      <dgm:prSet/>
      <dgm:spPr/>
      <dgm:t>
        <a:bodyPr/>
        <a:lstStyle/>
        <a:p>
          <a:pPr rtl="1"/>
          <a:endParaRPr lang="ar-SA"/>
        </a:p>
      </dgm:t>
    </dgm:pt>
    <dgm:pt modelId="{05DB25DA-5699-4B7A-AE08-91752CF2FDE6}" type="sibTrans" cxnId="{1604FA5F-C674-40D1-A52D-79227E996099}">
      <dgm:prSet/>
      <dgm:spPr/>
      <dgm:t>
        <a:bodyPr/>
        <a:lstStyle/>
        <a:p>
          <a:pPr rtl="1"/>
          <a:endParaRPr lang="ar-SA"/>
        </a:p>
      </dgm:t>
    </dgm:pt>
    <dgm:pt modelId="{5D786F3F-7919-40A1-8FF6-0F31438BBC22}">
      <dgm:prSet phldrT="[نص]"/>
      <dgm:spPr/>
      <dgm:t>
        <a:bodyPr/>
        <a:lstStyle/>
        <a:p>
          <a:pPr rtl="1"/>
          <a:r>
            <a:rPr lang="ar-SA" dirty="0"/>
            <a:t>التقويم</a:t>
          </a:r>
        </a:p>
      </dgm:t>
    </dgm:pt>
    <dgm:pt modelId="{30B4151E-9B1D-4CBE-B6E2-EF132548E6CC}" type="parTrans" cxnId="{579528C6-DC9C-4985-8B27-0E6B59B37D54}">
      <dgm:prSet/>
      <dgm:spPr/>
      <dgm:t>
        <a:bodyPr/>
        <a:lstStyle/>
        <a:p>
          <a:pPr rtl="1"/>
          <a:endParaRPr lang="ar-SA"/>
        </a:p>
      </dgm:t>
    </dgm:pt>
    <dgm:pt modelId="{AB8E050A-BEC3-481D-92F4-49D146D00E49}" type="sibTrans" cxnId="{579528C6-DC9C-4985-8B27-0E6B59B37D54}">
      <dgm:prSet/>
      <dgm:spPr/>
      <dgm:t>
        <a:bodyPr/>
        <a:lstStyle/>
        <a:p>
          <a:pPr rtl="1"/>
          <a:endParaRPr lang="ar-SA"/>
        </a:p>
      </dgm:t>
    </dgm:pt>
    <dgm:pt modelId="{EE8E0DB1-83A0-468B-83AE-0F94C04268B3}" type="pres">
      <dgm:prSet presAssocID="{14A7BC1A-360A-4EB0-9574-59C8C7D47AAE}" presName="arrowDiagram" presStyleCnt="0">
        <dgm:presLayoutVars>
          <dgm:chMax val="5"/>
          <dgm:dir/>
          <dgm:resizeHandles val="exact"/>
        </dgm:presLayoutVars>
      </dgm:prSet>
      <dgm:spPr/>
    </dgm:pt>
    <dgm:pt modelId="{323CE815-C2F4-4A40-A4C7-A6CC10C408CB}" type="pres">
      <dgm:prSet presAssocID="{14A7BC1A-360A-4EB0-9574-59C8C7D47AAE}" presName="arrow" presStyleLbl="bgShp" presStyleIdx="0" presStyleCnt="1"/>
      <dgm:spPr/>
    </dgm:pt>
    <dgm:pt modelId="{5A194BA0-9DC8-4D86-B5D2-9C4EEF31D170}" type="pres">
      <dgm:prSet presAssocID="{14A7BC1A-360A-4EB0-9574-59C8C7D47AAE}" presName="arrowDiagram3" presStyleCnt="0"/>
      <dgm:spPr/>
    </dgm:pt>
    <dgm:pt modelId="{3400F65D-D4CC-4A6C-A4D6-42B1BFD44CFC}" type="pres">
      <dgm:prSet presAssocID="{D4AC7F0F-9F3D-4377-B5A1-DE6D9625FEA3}" presName="bullet3a" presStyleLbl="node1" presStyleIdx="0" presStyleCnt="3"/>
      <dgm:spPr/>
    </dgm:pt>
    <dgm:pt modelId="{04DD4E39-67B5-40F8-A8CC-E924E7C46676}" type="pres">
      <dgm:prSet presAssocID="{D4AC7F0F-9F3D-4377-B5A1-DE6D9625FEA3}" presName="textBox3a" presStyleLbl="revTx" presStyleIdx="0" presStyleCnt="3">
        <dgm:presLayoutVars>
          <dgm:bulletEnabled val="1"/>
        </dgm:presLayoutVars>
      </dgm:prSet>
      <dgm:spPr/>
    </dgm:pt>
    <dgm:pt modelId="{8062C9F7-D8B4-4B2D-837A-EBE268BC4B05}" type="pres">
      <dgm:prSet presAssocID="{B679C070-CFC7-44B9-A558-1A647D2E95CF}" presName="bullet3b" presStyleLbl="node1" presStyleIdx="1" presStyleCnt="3"/>
      <dgm:spPr/>
    </dgm:pt>
    <dgm:pt modelId="{6265C97A-4EF3-45FB-B8C3-C2A537C2D1A0}" type="pres">
      <dgm:prSet presAssocID="{B679C070-CFC7-44B9-A558-1A647D2E95CF}" presName="textBox3b" presStyleLbl="revTx" presStyleIdx="1" presStyleCnt="3">
        <dgm:presLayoutVars>
          <dgm:bulletEnabled val="1"/>
        </dgm:presLayoutVars>
      </dgm:prSet>
      <dgm:spPr/>
    </dgm:pt>
    <dgm:pt modelId="{F87A2FB9-6CB9-44E6-84F8-04C5B7954A3F}" type="pres">
      <dgm:prSet presAssocID="{5D786F3F-7919-40A1-8FF6-0F31438BBC22}" presName="bullet3c" presStyleLbl="node1" presStyleIdx="2" presStyleCnt="3"/>
      <dgm:spPr/>
    </dgm:pt>
    <dgm:pt modelId="{D1D998DA-BADD-4746-9AE0-BC7456AB4BBD}" type="pres">
      <dgm:prSet presAssocID="{5D786F3F-7919-40A1-8FF6-0F31438BBC22}" presName="textBox3c" presStyleLbl="revTx" presStyleIdx="2" presStyleCnt="3">
        <dgm:presLayoutVars>
          <dgm:bulletEnabled val="1"/>
        </dgm:presLayoutVars>
      </dgm:prSet>
      <dgm:spPr/>
    </dgm:pt>
  </dgm:ptLst>
  <dgm:cxnLst>
    <dgm:cxn modelId="{1604FA5F-C674-40D1-A52D-79227E996099}" srcId="{14A7BC1A-360A-4EB0-9574-59C8C7D47AAE}" destId="{B679C070-CFC7-44B9-A558-1A647D2E95CF}" srcOrd="1" destOrd="0" parTransId="{FFB8C236-B046-4830-AEEF-325A5563292F}" sibTransId="{05DB25DA-5699-4B7A-AE08-91752CF2FDE6}"/>
    <dgm:cxn modelId="{ED629544-0F48-4012-9E3D-5688FF93E866}" type="presOf" srcId="{D4AC7F0F-9F3D-4377-B5A1-DE6D9625FEA3}" destId="{04DD4E39-67B5-40F8-A8CC-E924E7C46676}" srcOrd="0" destOrd="0" presId="urn:microsoft.com/office/officeart/2005/8/layout/arrow2"/>
    <dgm:cxn modelId="{CED4406E-5B74-4AC5-A0D9-F1A1F72C4E25}" type="presOf" srcId="{14A7BC1A-360A-4EB0-9574-59C8C7D47AAE}" destId="{EE8E0DB1-83A0-468B-83AE-0F94C04268B3}" srcOrd="0" destOrd="0" presId="urn:microsoft.com/office/officeart/2005/8/layout/arrow2"/>
    <dgm:cxn modelId="{CC5AA780-983B-41B6-A31E-06E66E40047F}" type="presOf" srcId="{B679C070-CFC7-44B9-A558-1A647D2E95CF}" destId="{6265C97A-4EF3-45FB-B8C3-C2A537C2D1A0}" srcOrd="0" destOrd="0" presId="urn:microsoft.com/office/officeart/2005/8/layout/arrow2"/>
    <dgm:cxn modelId="{6A014690-F4CE-4AD5-855A-A06FAC26CBA1}" type="presOf" srcId="{5D786F3F-7919-40A1-8FF6-0F31438BBC22}" destId="{D1D998DA-BADD-4746-9AE0-BC7456AB4BBD}" srcOrd="0" destOrd="0" presId="urn:microsoft.com/office/officeart/2005/8/layout/arrow2"/>
    <dgm:cxn modelId="{579528C6-DC9C-4985-8B27-0E6B59B37D54}" srcId="{14A7BC1A-360A-4EB0-9574-59C8C7D47AAE}" destId="{5D786F3F-7919-40A1-8FF6-0F31438BBC22}" srcOrd="2" destOrd="0" parTransId="{30B4151E-9B1D-4CBE-B6E2-EF132548E6CC}" sibTransId="{AB8E050A-BEC3-481D-92F4-49D146D00E49}"/>
    <dgm:cxn modelId="{1EB0FBC6-63A4-4306-BA00-994A4182C142}" srcId="{14A7BC1A-360A-4EB0-9574-59C8C7D47AAE}" destId="{D4AC7F0F-9F3D-4377-B5A1-DE6D9625FEA3}" srcOrd="0" destOrd="0" parTransId="{A87210B9-649C-4AD0-8036-74C3C55347DF}" sibTransId="{1E465E94-5C41-417E-A235-78A1F9183B01}"/>
    <dgm:cxn modelId="{AC043147-9127-4A6E-81E4-9B8431CFB6C2}" type="presParOf" srcId="{EE8E0DB1-83A0-468B-83AE-0F94C04268B3}" destId="{323CE815-C2F4-4A40-A4C7-A6CC10C408CB}" srcOrd="0" destOrd="0" presId="urn:microsoft.com/office/officeart/2005/8/layout/arrow2"/>
    <dgm:cxn modelId="{9CB1150F-D034-453F-A37C-22A98E472020}" type="presParOf" srcId="{EE8E0DB1-83A0-468B-83AE-0F94C04268B3}" destId="{5A194BA0-9DC8-4D86-B5D2-9C4EEF31D170}" srcOrd="1" destOrd="0" presId="urn:microsoft.com/office/officeart/2005/8/layout/arrow2"/>
    <dgm:cxn modelId="{755658F1-1118-4F6C-817B-4BD342836E95}" type="presParOf" srcId="{5A194BA0-9DC8-4D86-B5D2-9C4EEF31D170}" destId="{3400F65D-D4CC-4A6C-A4D6-42B1BFD44CFC}" srcOrd="0" destOrd="0" presId="urn:microsoft.com/office/officeart/2005/8/layout/arrow2"/>
    <dgm:cxn modelId="{F8C0A1AD-348F-4C00-9922-2A2CBC6D9246}" type="presParOf" srcId="{5A194BA0-9DC8-4D86-B5D2-9C4EEF31D170}" destId="{04DD4E39-67B5-40F8-A8CC-E924E7C46676}" srcOrd="1" destOrd="0" presId="urn:microsoft.com/office/officeart/2005/8/layout/arrow2"/>
    <dgm:cxn modelId="{343B1FDF-B930-44F6-B424-2E0E03F5808B}" type="presParOf" srcId="{5A194BA0-9DC8-4D86-B5D2-9C4EEF31D170}" destId="{8062C9F7-D8B4-4B2D-837A-EBE268BC4B05}" srcOrd="2" destOrd="0" presId="urn:microsoft.com/office/officeart/2005/8/layout/arrow2"/>
    <dgm:cxn modelId="{D59620B0-3EEE-4D1B-9928-5A086305EA3E}" type="presParOf" srcId="{5A194BA0-9DC8-4D86-B5D2-9C4EEF31D170}" destId="{6265C97A-4EF3-45FB-B8C3-C2A537C2D1A0}" srcOrd="3" destOrd="0" presId="urn:microsoft.com/office/officeart/2005/8/layout/arrow2"/>
    <dgm:cxn modelId="{5D3D05A2-424E-4B5C-B172-F0FBD8A5271E}" type="presParOf" srcId="{5A194BA0-9DC8-4D86-B5D2-9C4EEF31D170}" destId="{F87A2FB9-6CB9-44E6-84F8-04C5B7954A3F}" srcOrd="4" destOrd="0" presId="urn:microsoft.com/office/officeart/2005/8/layout/arrow2"/>
    <dgm:cxn modelId="{5EF1F7E8-C689-473C-BF71-2AE079926310}" type="presParOf" srcId="{5A194BA0-9DC8-4D86-B5D2-9C4EEF31D170}" destId="{D1D998DA-BADD-4746-9AE0-BC7456AB4BBD}"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9413F6-C401-405F-89EA-DE8F8DA3FCBC}" type="doc">
      <dgm:prSet loTypeId="urn:microsoft.com/office/officeart/2005/8/layout/equation2" loCatId="relationship" qsTypeId="urn:microsoft.com/office/officeart/2005/8/quickstyle/simple1" qsCatId="simple" csTypeId="urn:microsoft.com/office/officeart/2005/8/colors/colorful3" csCatId="colorful" phldr="1"/>
      <dgm:spPr/>
    </dgm:pt>
    <dgm:pt modelId="{689264F1-785D-4306-84D9-64D0EA8379BC}">
      <dgm:prSet phldrT="[نص]"/>
      <dgm:spPr/>
      <dgm:t>
        <a:bodyPr/>
        <a:lstStyle/>
        <a:p>
          <a:pPr rtl="1"/>
          <a:r>
            <a:rPr lang="ar-SA" dirty="0"/>
            <a:t>التقييم</a:t>
          </a:r>
        </a:p>
        <a:p>
          <a:pPr rtl="1"/>
          <a:r>
            <a:rPr lang="ar-SA" dirty="0"/>
            <a:t>كيفي</a:t>
          </a:r>
        </a:p>
        <a:p>
          <a:pPr rtl="1"/>
          <a:endParaRPr lang="ar-SA" dirty="0"/>
        </a:p>
      </dgm:t>
    </dgm:pt>
    <dgm:pt modelId="{A4E953BE-1192-4E5B-A2CD-45E0EB240CC8}" type="parTrans" cxnId="{E497A65B-5F74-442E-9A00-17958B0E0208}">
      <dgm:prSet/>
      <dgm:spPr/>
      <dgm:t>
        <a:bodyPr/>
        <a:lstStyle/>
        <a:p>
          <a:pPr rtl="1"/>
          <a:endParaRPr lang="ar-SA"/>
        </a:p>
      </dgm:t>
    </dgm:pt>
    <dgm:pt modelId="{6E25C548-510A-48EC-B87C-608459FBD588}" type="sibTrans" cxnId="{E497A65B-5F74-442E-9A00-17958B0E0208}">
      <dgm:prSet/>
      <dgm:spPr/>
      <dgm:t>
        <a:bodyPr/>
        <a:lstStyle/>
        <a:p>
          <a:pPr rtl="1"/>
          <a:endParaRPr lang="ar-SA"/>
        </a:p>
      </dgm:t>
    </dgm:pt>
    <dgm:pt modelId="{9F491C36-DB81-4652-8741-5DB64CDE153E}">
      <dgm:prSet phldrT="[نص]"/>
      <dgm:spPr/>
      <dgm:t>
        <a:bodyPr/>
        <a:lstStyle/>
        <a:p>
          <a:pPr rtl="1"/>
          <a:r>
            <a:rPr lang="ar-SA" dirty="0"/>
            <a:t>القياس</a:t>
          </a:r>
        </a:p>
        <a:p>
          <a:pPr rtl="1"/>
          <a:r>
            <a:rPr lang="ar-SA" dirty="0"/>
            <a:t>كمي</a:t>
          </a:r>
        </a:p>
      </dgm:t>
    </dgm:pt>
    <dgm:pt modelId="{B9A8923B-3252-4221-8D08-71AA5756CE45}" type="parTrans" cxnId="{D8C00764-9CC8-468A-AD9F-1E065576AA3D}">
      <dgm:prSet/>
      <dgm:spPr/>
      <dgm:t>
        <a:bodyPr/>
        <a:lstStyle/>
        <a:p>
          <a:pPr rtl="1"/>
          <a:endParaRPr lang="ar-SA"/>
        </a:p>
      </dgm:t>
    </dgm:pt>
    <dgm:pt modelId="{FBA36024-C956-432A-8CD5-D0BD1FD293CB}" type="sibTrans" cxnId="{D8C00764-9CC8-468A-AD9F-1E065576AA3D}">
      <dgm:prSet/>
      <dgm:spPr/>
      <dgm:t>
        <a:bodyPr/>
        <a:lstStyle/>
        <a:p>
          <a:pPr rtl="1"/>
          <a:endParaRPr lang="ar-SA"/>
        </a:p>
      </dgm:t>
    </dgm:pt>
    <dgm:pt modelId="{CDDD3843-F856-4058-86D4-542516416606}">
      <dgm:prSet phldrT="[نص]"/>
      <dgm:spPr/>
      <dgm:t>
        <a:bodyPr/>
        <a:lstStyle/>
        <a:p>
          <a:pPr rtl="1"/>
          <a:r>
            <a:rPr lang="ar-SA" dirty="0"/>
            <a:t>التقويم</a:t>
          </a:r>
        </a:p>
        <a:p>
          <a:pPr rtl="1"/>
          <a:r>
            <a:rPr lang="ar-SA" dirty="0"/>
            <a:t>تعديل+وقاية+معالجة</a:t>
          </a:r>
        </a:p>
      </dgm:t>
    </dgm:pt>
    <dgm:pt modelId="{D7AA4DB5-D3D5-4CA0-B55A-5FEE8B4C9986}" type="parTrans" cxnId="{1A6740F0-725D-4B49-9749-B577E93E8929}">
      <dgm:prSet/>
      <dgm:spPr/>
      <dgm:t>
        <a:bodyPr/>
        <a:lstStyle/>
        <a:p>
          <a:pPr rtl="1"/>
          <a:endParaRPr lang="ar-SA"/>
        </a:p>
      </dgm:t>
    </dgm:pt>
    <dgm:pt modelId="{0EB0D4FA-E060-40B1-8D17-6F2803742F46}" type="sibTrans" cxnId="{1A6740F0-725D-4B49-9749-B577E93E8929}">
      <dgm:prSet/>
      <dgm:spPr/>
      <dgm:t>
        <a:bodyPr/>
        <a:lstStyle/>
        <a:p>
          <a:pPr rtl="1"/>
          <a:endParaRPr lang="ar-SA"/>
        </a:p>
      </dgm:t>
    </dgm:pt>
    <dgm:pt modelId="{8C0DF230-C7AF-4D98-8CF1-80F2348043D1}" type="pres">
      <dgm:prSet presAssocID="{F79413F6-C401-405F-89EA-DE8F8DA3FCBC}" presName="Name0" presStyleCnt="0">
        <dgm:presLayoutVars>
          <dgm:dir/>
          <dgm:resizeHandles val="exact"/>
        </dgm:presLayoutVars>
      </dgm:prSet>
      <dgm:spPr/>
    </dgm:pt>
    <dgm:pt modelId="{7B6B0562-B3FC-4CF7-B26D-24B4E5993965}" type="pres">
      <dgm:prSet presAssocID="{F79413F6-C401-405F-89EA-DE8F8DA3FCBC}" presName="vNodes" presStyleCnt="0"/>
      <dgm:spPr/>
    </dgm:pt>
    <dgm:pt modelId="{0F265F88-A51D-49F5-BF1D-96A8FCA16458}" type="pres">
      <dgm:prSet presAssocID="{689264F1-785D-4306-84D9-64D0EA8379BC}" presName="node" presStyleLbl="node1" presStyleIdx="0" presStyleCnt="3">
        <dgm:presLayoutVars>
          <dgm:bulletEnabled val="1"/>
        </dgm:presLayoutVars>
      </dgm:prSet>
      <dgm:spPr/>
    </dgm:pt>
    <dgm:pt modelId="{2BF270A1-C080-4A5C-887D-DC30D1656C7E}" type="pres">
      <dgm:prSet presAssocID="{6E25C548-510A-48EC-B87C-608459FBD588}" presName="spacerT" presStyleCnt="0"/>
      <dgm:spPr/>
    </dgm:pt>
    <dgm:pt modelId="{FB30C263-7E30-4931-BE3F-F7599DF8E183}" type="pres">
      <dgm:prSet presAssocID="{6E25C548-510A-48EC-B87C-608459FBD588}" presName="sibTrans" presStyleLbl="sibTrans2D1" presStyleIdx="0" presStyleCnt="2"/>
      <dgm:spPr/>
    </dgm:pt>
    <dgm:pt modelId="{22A2E689-7AE2-465E-AAA1-6C6C45070CDA}" type="pres">
      <dgm:prSet presAssocID="{6E25C548-510A-48EC-B87C-608459FBD588}" presName="spacerB" presStyleCnt="0"/>
      <dgm:spPr/>
    </dgm:pt>
    <dgm:pt modelId="{9C5BEDA7-AF19-4E3C-8912-FA6EDE698612}" type="pres">
      <dgm:prSet presAssocID="{9F491C36-DB81-4652-8741-5DB64CDE153E}" presName="node" presStyleLbl="node1" presStyleIdx="1" presStyleCnt="3">
        <dgm:presLayoutVars>
          <dgm:bulletEnabled val="1"/>
        </dgm:presLayoutVars>
      </dgm:prSet>
      <dgm:spPr/>
    </dgm:pt>
    <dgm:pt modelId="{4F08A9B2-9BE0-4196-90DB-BB203E47EA7C}" type="pres">
      <dgm:prSet presAssocID="{F79413F6-C401-405F-89EA-DE8F8DA3FCBC}" presName="sibTransLast" presStyleLbl="sibTrans2D1" presStyleIdx="1" presStyleCnt="2"/>
      <dgm:spPr/>
    </dgm:pt>
    <dgm:pt modelId="{DFB8F2BF-CBDF-4E05-BD15-FEA0080F8EB1}" type="pres">
      <dgm:prSet presAssocID="{F79413F6-C401-405F-89EA-DE8F8DA3FCBC}" presName="connectorText" presStyleLbl="sibTrans2D1" presStyleIdx="1" presStyleCnt="2"/>
      <dgm:spPr/>
    </dgm:pt>
    <dgm:pt modelId="{90D54346-DD11-4445-9012-0544DD79C218}" type="pres">
      <dgm:prSet presAssocID="{F79413F6-C401-405F-89EA-DE8F8DA3FCBC}" presName="lastNode" presStyleLbl="node1" presStyleIdx="2" presStyleCnt="3">
        <dgm:presLayoutVars>
          <dgm:bulletEnabled val="1"/>
        </dgm:presLayoutVars>
      </dgm:prSet>
      <dgm:spPr/>
    </dgm:pt>
  </dgm:ptLst>
  <dgm:cxnLst>
    <dgm:cxn modelId="{1FC5550B-8848-439D-A13C-3DF2DBD7D495}" type="presOf" srcId="{FBA36024-C956-432A-8CD5-D0BD1FD293CB}" destId="{DFB8F2BF-CBDF-4E05-BD15-FEA0080F8EB1}" srcOrd="1" destOrd="0" presId="urn:microsoft.com/office/officeart/2005/8/layout/equation2"/>
    <dgm:cxn modelId="{F56B8D29-1957-4BEA-A74D-4C0A73F5D010}" type="presOf" srcId="{6E25C548-510A-48EC-B87C-608459FBD588}" destId="{FB30C263-7E30-4931-BE3F-F7599DF8E183}" srcOrd="0" destOrd="0" presId="urn:microsoft.com/office/officeart/2005/8/layout/equation2"/>
    <dgm:cxn modelId="{E497A65B-5F74-442E-9A00-17958B0E0208}" srcId="{F79413F6-C401-405F-89EA-DE8F8DA3FCBC}" destId="{689264F1-785D-4306-84D9-64D0EA8379BC}" srcOrd="0" destOrd="0" parTransId="{A4E953BE-1192-4E5B-A2CD-45E0EB240CC8}" sibTransId="{6E25C548-510A-48EC-B87C-608459FBD588}"/>
    <dgm:cxn modelId="{A1448B60-5592-4D34-9EAD-93F3121AAE34}" type="presOf" srcId="{689264F1-785D-4306-84D9-64D0EA8379BC}" destId="{0F265F88-A51D-49F5-BF1D-96A8FCA16458}" srcOrd="0" destOrd="0" presId="urn:microsoft.com/office/officeart/2005/8/layout/equation2"/>
    <dgm:cxn modelId="{D8C00764-9CC8-468A-AD9F-1E065576AA3D}" srcId="{F79413F6-C401-405F-89EA-DE8F8DA3FCBC}" destId="{9F491C36-DB81-4652-8741-5DB64CDE153E}" srcOrd="1" destOrd="0" parTransId="{B9A8923B-3252-4221-8D08-71AA5756CE45}" sibTransId="{FBA36024-C956-432A-8CD5-D0BD1FD293CB}"/>
    <dgm:cxn modelId="{0992DA88-F31D-4E52-A491-AF7091C4A0A1}" type="presOf" srcId="{FBA36024-C956-432A-8CD5-D0BD1FD293CB}" destId="{4F08A9B2-9BE0-4196-90DB-BB203E47EA7C}" srcOrd="0" destOrd="0" presId="urn:microsoft.com/office/officeart/2005/8/layout/equation2"/>
    <dgm:cxn modelId="{C8322EAC-E3D4-4620-A331-1E4140773C52}" type="presOf" srcId="{F79413F6-C401-405F-89EA-DE8F8DA3FCBC}" destId="{8C0DF230-C7AF-4D98-8CF1-80F2348043D1}" srcOrd="0" destOrd="0" presId="urn:microsoft.com/office/officeart/2005/8/layout/equation2"/>
    <dgm:cxn modelId="{1D7508EF-B8E1-4B2E-A005-E1BCCF26FE54}" type="presOf" srcId="{9F491C36-DB81-4652-8741-5DB64CDE153E}" destId="{9C5BEDA7-AF19-4E3C-8912-FA6EDE698612}" srcOrd="0" destOrd="0" presId="urn:microsoft.com/office/officeart/2005/8/layout/equation2"/>
    <dgm:cxn modelId="{1A6740F0-725D-4B49-9749-B577E93E8929}" srcId="{F79413F6-C401-405F-89EA-DE8F8DA3FCBC}" destId="{CDDD3843-F856-4058-86D4-542516416606}" srcOrd="2" destOrd="0" parTransId="{D7AA4DB5-D3D5-4CA0-B55A-5FEE8B4C9986}" sibTransId="{0EB0D4FA-E060-40B1-8D17-6F2803742F46}"/>
    <dgm:cxn modelId="{42B016F1-DFDA-4415-93CE-926383F5D5D9}" type="presOf" srcId="{CDDD3843-F856-4058-86D4-542516416606}" destId="{90D54346-DD11-4445-9012-0544DD79C218}" srcOrd="0" destOrd="0" presId="urn:microsoft.com/office/officeart/2005/8/layout/equation2"/>
    <dgm:cxn modelId="{BA9B41AC-13D7-4F90-8BE2-DF3D46FA2879}" type="presParOf" srcId="{8C0DF230-C7AF-4D98-8CF1-80F2348043D1}" destId="{7B6B0562-B3FC-4CF7-B26D-24B4E5993965}" srcOrd="0" destOrd="0" presId="urn:microsoft.com/office/officeart/2005/8/layout/equation2"/>
    <dgm:cxn modelId="{0894E92E-6C4B-4702-B04C-AD0E1106EB55}" type="presParOf" srcId="{7B6B0562-B3FC-4CF7-B26D-24B4E5993965}" destId="{0F265F88-A51D-49F5-BF1D-96A8FCA16458}" srcOrd="0" destOrd="0" presId="urn:microsoft.com/office/officeart/2005/8/layout/equation2"/>
    <dgm:cxn modelId="{6E0EF7BB-080C-4313-A46F-1C474BA17564}" type="presParOf" srcId="{7B6B0562-B3FC-4CF7-B26D-24B4E5993965}" destId="{2BF270A1-C080-4A5C-887D-DC30D1656C7E}" srcOrd="1" destOrd="0" presId="urn:microsoft.com/office/officeart/2005/8/layout/equation2"/>
    <dgm:cxn modelId="{A86734EE-B0EF-460A-AB35-7E0E73B1A8A7}" type="presParOf" srcId="{7B6B0562-B3FC-4CF7-B26D-24B4E5993965}" destId="{FB30C263-7E30-4931-BE3F-F7599DF8E183}" srcOrd="2" destOrd="0" presId="urn:microsoft.com/office/officeart/2005/8/layout/equation2"/>
    <dgm:cxn modelId="{6517E831-8A1B-47F5-A72A-AAB218D443DE}" type="presParOf" srcId="{7B6B0562-B3FC-4CF7-B26D-24B4E5993965}" destId="{22A2E689-7AE2-465E-AAA1-6C6C45070CDA}" srcOrd="3" destOrd="0" presId="urn:microsoft.com/office/officeart/2005/8/layout/equation2"/>
    <dgm:cxn modelId="{38C7E7C5-BB2E-4C5C-A4FD-ED28734DD314}" type="presParOf" srcId="{7B6B0562-B3FC-4CF7-B26D-24B4E5993965}" destId="{9C5BEDA7-AF19-4E3C-8912-FA6EDE698612}" srcOrd="4" destOrd="0" presId="urn:microsoft.com/office/officeart/2005/8/layout/equation2"/>
    <dgm:cxn modelId="{F513ADB6-6396-476B-9ACF-E9AD7E76745E}" type="presParOf" srcId="{8C0DF230-C7AF-4D98-8CF1-80F2348043D1}" destId="{4F08A9B2-9BE0-4196-90DB-BB203E47EA7C}" srcOrd="1" destOrd="0" presId="urn:microsoft.com/office/officeart/2005/8/layout/equation2"/>
    <dgm:cxn modelId="{CF0A8A94-F5F4-4A54-9F76-04D3F6D5A573}" type="presParOf" srcId="{4F08A9B2-9BE0-4196-90DB-BB203E47EA7C}" destId="{DFB8F2BF-CBDF-4E05-BD15-FEA0080F8EB1}" srcOrd="0" destOrd="0" presId="urn:microsoft.com/office/officeart/2005/8/layout/equation2"/>
    <dgm:cxn modelId="{8E67C79C-7B4E-426E-90EF-52E5D63D7CDC}" type="presParOf" srcId="{8C0DF230-C7AF-4D98-8CF1-80F2348043D1}" destId="{90D54346-DD11-4445-9012-0544DD79C218}"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3CE815-C2F4-4A40-A4C7-A6CC10C408CB}">
      <dsp:nvSpPr>
        <dsp:cNvPr id="0" name=""/>
        <dsp:cNvSpPr/>
      </dsp:nvSpPr>
      <dsp:spPr>
        <a:xfrm>
          <a:off x="462279" y="0"/>
          <a:ext cx="6962140" cy="4351338"/>
        </a:xfrm>
        <a:prstGeom prst="swooshArrow">
          <a:avLst>
            <a:gd name="adj1" fmla="val 25000"/>
            <a:gd name="adj2" fmla="val 2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00F65D-D4CC-4A6C-A4D6-42B1BFD44CFC}">
      <dsp:nvSpPr>
        <dsp:cNvPr id="0" name=""/>
        <dsp:cNvSpPr/>
      </dsp:nvSpPr>
      <dsp:spPr>
        <a:xfrm>
          <a:off x="1346471" y="3003293"/>
          <a:ext cx="181015" cy="181015"/>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DD4E39-67B5-40F8-A8CC-E924E7C46676}">
      <dsp:nvSpPr>
        <dsp:cNvPr id="0" name=""/>
        <dsp:cNvSpPr/>
      </dsp:nvSpPr>
      <dsp:spPr>
        <a:xfrm>
          <a:off x="1436979" y="3093801"/>
          <a:ext cx="1622178" cy="1257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916" tIns="0" rIns="0" bIns="0" numCol="1" spcCol="1270" anchor="t" anchorCtr="0">
          <a:noAutofit/>
        </a:bodyPr>
        <a:lstStyle/>
        <a:p>
          <a:pPr marL="0" lvl="0" indent="0" algn="l" defTabSz="2578100" rtl="1">
            <a:lnSpc>
              <a:spcPct val="90000"/>
            </a:lnSpc>
            <a:spcBef>
              <a:spcPct val="0"/>
            </a:spcBef>
            <a:spcAft>
              <a:spcPct val="35000"/>
            </a:spcAft>
            <a:buNone/>
          </a:pPr>
          <a:r>
            <a:rPr lang="ar-SA" sz="5800" kern="1200" dirty="0"/>
            <a:t>القياس</a:t>
          </a:r>
        </a:p>
      </dsp:txBody>
      <dsp:txXfrm>
        <a:off x="1436979" y="3093801"/>
        <a:ext cx="1622178" cy="1257536"/>
      </dsp:txXfrm>
    </dsp:sp>
    <dsp:sp modelId="{8062C9F7-D8B4-4B2D-837A-EBE268BC4B05}">
      <dsp:nvSpPr>
        <dsp:cNvPr id="0" name=""/>
        <dsp:cNvSpPr/>
      </dsp:nvSpPr>
      <dsp:spPr>
        <a:xfrm>
          <a:off x="2944282" y="1820599"/>
          <a:ext cx="327220" cy="327220"/>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65C97A-4EF3-45FB-B8C3-C2A537C2D1A0}">
      <dsp:nvSpPr>
        <dsp:cNvPr id="0" name=""/>
        <dsp:cNvSpPr/>
      </dsp:nvSpPr>
      <dsp:spPr>
        <a:xfrm>
          <a:off x="3107893" y="1984210"/>
          <a:ext cx="1670913" cy="2367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387" tIns="0" rIns="0" bIns="0" numCol="1" spcCol="1270" anchor="t" anchorCtr="0">
          <a:noAutofit/>
        </a:bodyPr>
        <a:lstStyle/>
        <a:p>
          <a:pPr marL="0" lvl="0" indent="0" algn="l" defTabSz="2578100" rtl="1">
            <a:lnSpc>
              <a:spcPct val="90000"/>
            </a:lnSpc>
            <a:spcBef>
              <a:spcPct val="0"/>
            </a:spcBef>
            <a:spcAft>
              <a:spcPct val="35000"/>
            </a:spcAft>
            <a:buNone/>
          </a:pPr>
          <a:r>
            <a:rPr lang="ar-SA" sz="5800" kern="1200" dirty="0"/>
            <a:t>التقييم</a:t>
          </a:r>
        </a:p>
      </dsp:txBody>
      <dsp:txXfrm>
        <a:off x="3107893" y="1984210"/>
        <a:ext cx="1670913" cy="2367127"/>
      </dsp:txXfrm>
    </dsp:sp>
    <dsp:sp modelId="{F87A2FB9-6CB9-44E6-84F8-04C5B7954A3F}">
      <dsp:nvSpPr>
        <dsp:cNvPr id="0" name=""/>
        <dsp:cNvSpPr/>
      </dsp:nvSpPr>
      <dsp:spPr>
        <a:xfrm>
          <a:off x="4865833" y="1100888"/>
          <a:ext cx="452539" cy="452539"/>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D998DA-BADD-4746-9AE0-BC7456AB4BBD}">
      <dsp:nvSpPr>
        <dsp:cNvPr id="0" name=""/>
        <dsp:cNvSpPr/>
      </dsp:nvSpPr>
      <dsp:spPr>
        <a:xfrm>
          <a:off x="5092103" y="1327158"/>
          <a:ext cx="1670913" cy="3024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9791" tIns="0" rIns="0" bIns="0" numCol="1" spcCol="1270" anchor="t" anchorCtr="0">
          <a:noAutofit/>
        </a:bodyPr>
        <a:lstStyle/>
        <a:p>
          <a:pPr marL="0" lvl="0" indent="0" algn="l" defTabSz="2578100" rtl="1">
            <a:lnSpc>
              <a:spcPct val="90000"/>
            </a:lnSpc>
            <a:spcBef>
              <a:spcPct val="0"/>
            </a:spcBef>
            <a:spcAft>
              <a:spcPct val="35000"/>
            </a:spcAft>
            <a:buNone/>
          </a:pPr>
          <a:r>
            <a:rPr lang="ar-SA" sz="5800" kern="1200" dirty="0"/>
            <a:t>التقويم</a:t>
          </a:r>
        </a:p>
      </dsp:txBody>
      <dsp:txXfrm>
        <a:off x="5092103" y="1327158"/>
        <a:ext cx="1670913" cy="30241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265F88-A51D-49F5-BF1D-96A8FCA16458}">
      <dsp:nvSpPr>
        <dsp:cNvPr id="0" name=""/>
        <dsp:cNvSpPr/>
      </dsp:nvSpPr>
      <dsp:spPr>
        <a:xfrm>
          <a:off x="1145634" y="1137"/>
          <a:ext cx="1649536" cy="1649536"/>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rtl="1">
            <a:lnSpc>
              <a:spcPct val="90000"/>
            </a:lnSpc>
            <a:spcBef>
              <a:spcPct val="0"/>
            </a:spcBef>
            <a:spcAft>
              <a:spcPct val="35000"/>
            </a:spcAft>
            <a:buNone/>
          </a:pPr>
          <a:r>
            <a:rPr lang="ar-SA" sz="2200" kern="1200" dirty="0"/>
            <a:t>التقييم</a:t>
          </a:r>
        </a:p>
        <a:p>
          <a:pPr marL="0" lvl="0" indent="0" algn="ctr" defTabSz="977900" rtl="1">
            <a:lnSpc>
              <a:spcPct val="90000"/>
            </a:lnSpc>
            <a:spcBef>
              <a:spcPct val="0"/>
            </a:spcBef>
            <a:spcAft>
              <a:spcPct val="35000"/>
            </a:spcAft>
            <a:buNone/>
          </a:pPr>
          <a:r>
            <a:rPr lang="ar-SA" sz="2200" kern="1200" dirty="0"/>
            <a:t>كيفي</a:t>
          </a:r>
        </a:p>
        <a:p>
          <a:pPr marL="0" lvl="0" indent="0" algn="ctr" defTabSz="977900" rtl="1">
            <a:lnSpc>
              <a:spcPct val="90000"/>
            </a:lnSpc>
            <a:spcBef>
              <a:spcPct val="0"/>
            </a:spcBef>
            <a:spcAft>
              <a:spcPct val="35000"/>
            </a:spcAft>
            <a:buNone/>
          </a:pPr>
          <a:endParaRPr lang="ar-SA" sz="2200" kern="1200" dirty="0"/>
        </a:p>
      </dsp:txBody>
      <dsp:txXfrm>
        <a:off x="1387203" y="242706"/>
        <a:ext cx="1166398" cy="1166398"/>
      </dsp:txXfrm>
    </dsp:sp>
    <dsp:sp modelId="{FB30C263-7E30-4931-BE3F-F7599DF8E183}">
      <dsp:nvSpPr>
        <dsp:cNvPr id="0" name=""/>
        <dsp:cNvSpPr/>
      </dsp:nvSpPr>
      <dsp:spPr>
        <a:xfrm>
          <a:off x="1492036" y="1784615"/>
          <a:ext cx="956731" cy="956731"/>
        </a:xfrm>
        <a:prstGeom prst="mathPlus">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rtl="1">
            <a:lnSpc>
              <a:spcPct val="90000"/>
            </a:lnSpc>
            <a:spcBef>
              <a:spcPct val="0"/>
            </a:spcBef>
            <a:spcAft>
              <a:spcPct val="35000"/>
            </a:spcAft>
            <a:buNone/>
          </a:pPr>
          <a:endParaRPr lang="ar-SA" sz="1700" kern="1200"/>
        </a:p>
      </dsp:txBody>
      <dsp:txXfrm>
        <a:off x="1618851" y="2150469"/>
        <a:ext cx="703101" cy="225023"/>
      </dsp:txXfrm>
    </dsp:sp>
    <dsp:sp modelId="{9C5BEDA7-AF19-4E3C-8912-FA6EDE698612}">
      <dsp:nvSpPr>
        <dsp:cNvPr id="0" name=""/>
        <dsp:cNvSpPr/>
      </dsp:nvSpPr>
      <dsp:spPr>
        <a:xfrm>
          <a:off x="1145634" y="2875289"/>
          <a:ext cx="1649536" cy="1649536"/>
        </a:xfrm>
        <a:prstGeom prst="ellipse">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rtl="1">
            <a:lnSpc>
              <a:spcPct val="90000"/>
            </a:lnSpc>
            <a:spcBef>
              <a:spcPct val="0"/>
            </a:spcBef>
            <a:spcAft>
              <a:spcPct val="35000"/>
            </a:spcAft>
            <a:buNone/>
          </a:pPr>
          <a:r>
            <a:rPr lang="ar-SA" sz="2200" kern="1200" dirty="0"/>
            <a:t>القياس</a:t>
          </a:r>
        </a:p>
        <a:p>
          <a:pPr marL="0" lvl="0" indent="0" algn="ctr" defTabSz="977900" rtl="1">
            <a:lnSpc>
              <a:spcPct val="90000"/>
            </a:lnSpc>
            <a:spcBef>
              <a:spcPct val="0"/>
            </a:spcBef>
            <a:spcAft>
              <a:spcPct val="35000"/>
            </a:spcAft>
            <a:buNone/>
          </a:pPr>
          <a:r>
            <a:rPr lang="ar-SA" sz="2200" kern="1200" dirty="0"/>
            <a:t>كمي</a:t>
          </a:r>
        </a:p>
      </dsp:txBody>
      <dsp:txXfrm>
        <a:off x="1387203" y="3116858"/>
        <a:ext cx="1166398" cy="1166398"/>
      </dsp:txXfrm>
    </dsp:sp>
    <dsp:sp modelId="{4F08A9B2-9BE0-4196-90DB-BB203E47EA7C}">
      <dsp:nvSpPr>
        <dsp:cNvPr id="0" name=""/>
        <dsp:cNvSpPr/>
      </dsp:nvSpPr>
      <dsp:spPr>
        <a:xfrm>
          <a:off x="3042601" y="1956167"/>
          <a:ext cx="524552" cy="613627"/>
        </a:xfrm>
        <a:prstGeom prst="rightArrow">
          <a:avLst>
            <a:gd name="adj1" fmla="val 60000"/>
            <a:gd name="adj2" fmla="val 50000"/>
          </a:avLst>
        </a:prstGeom>
        <a:solidFill>
          <a:schemeClr val="accent3">
            <a:hueOff val="2710599"/>
            <a:satOff val="100000"/>
            <a:lumOff val="-147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rtl="1">
            <a:lnSpc>
              <a:spcPct val="90000"/>
            </a:lnSpc>
            <a:spcBef>
              <a:spcPct val="0"/>
            </a:spcBef>
            <a:spcAft>
              <a:spcPct val="35000"/>
            </a:spcAft>
            <a:buNone/>
          </a:pPr>
          <a:endParaRPr lang="ar-SA" sz="1800" kern="1200"/>
        </a:p>
      </dsp:txBody>
      <dsp:txXfrm>
        <a:off x="3042601" y="2078892"/>
        <a:ext cx="367186" cy="368177"/>
      </dsp:txXfrm>
    </dsp:sp>
    <dsp:sp modelId="{90D54346-DD11-4445-9012-0544DD79C218}">
      <dsp:nvSpPr>
        <dsp:cNvPr id="0" name=""/>
        <dsp:cNvSpPr/>
      </dsp:nvSpPr>
      <dsp:spPr>
        <a:xfrm>
          <a:off x="3784892" y="613444"/>
          <a:ext cx="3299073" cy="3299073"/>
        </a:xfrm>
        <a:prstGeom prst="ellipse">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rtl="1">
            <a:lnSpc>
              <a:spcPct val="90000"/>
            </a:lnSpc>
            <a:spcBef>
              <a:spcPct val="0"/>
            </a:spcBef>
            <a:spcAft>
              <a:spcPct val="35000"/>
            </a:spcAft>
            <a:buNone/>
          </a:pPr>
          <a:r>
            <a:rPr lang="ar-SA" sz="2700" kern="1200" dirty="0"/>
            <a:t>التقويم</a:t>
          </a:r>
        </a:p>
        <a:p>
          <a:pPr marL="0" lvl="0" indent="0" algn="ctr" defTabSz="1200150" rtl="1">
            <a:lnSpc>
              <a:spcPct val="90000"/>
            </a:lnSpc>
            <a:spcBef>
              <a:spcPct val="0"/>
            </a:spcBef>
            <a:spcAft>
              <a:spcPct val="35000"/>
            </a:spcAft>
            <a:buNone/>
          </a:pPr>
          <a:r>
            <a:rPr lang="ar-SA" sz="2700" kern="1200" dirty="0"/>
            <a:t>تعديل+وقاية+معالجة</a:t>
          </a:r>
        </a:p>
      </dsp:txBody>
      <dsp:txXfrm>
        <a:off x="4268030" y="1096582"/>
        <a:ext cx="2332797" cy="233279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86E4204-2EC9-47EF-95F2-23D517296864}" type="datetimeFigureOut">
              <a:rPr lang="ar-SA" smtClean="0"/>
              <a:pPr/>
              <a:t>06/05/40</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7B07556-6304-4AED-B538-2152968C18F9}" type="slidenum">
              <a:rPr lang="ar-SA" smtClean="0"/>
              <a:pPr/>
              <a:t>‹#›</a:t>
            </a:fld>
            <a:endParaRPr lang="ar-SA"/>
          </a:p>
        </p:txBody>
      </p:sp>
    </p:spTree>
    <p:extLst>
      <p:ext uri="{BB962C8B-B14F-4D97-AF65-F5344CB8AC3E}">
        <p14:creationId xmlns:p14="http://schemas.microsoft.com/office/powerpoint/2010/main" val="48756091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77B07556-6304-4AED-B538-2152968C18F9}" type="slidenum">
              <a:rPr lang="ar-SA" smtClean="0"/>
              <a:pPr/>
              <a:t>1</a:t>
            </a:fld>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08D57FB-50B9-426C-A51D-F1BDBD6EBED1}"/>
              </a:ext>
            </a:extLst>
          </p:cNvPr>
          <p:cNvSpPr>
            <a:spLocks noGrp="1"/>
          </p:cNvSpPr>
          <p:nvPr>
            <p:ph type="ctrTitle"/>
          </p:nvPr>
        </p:nvSpPr>
        <p:spPr>
          <a:xfrm>
            <a:off x="1143000" y="1122363"/>
            <a:ext cx="6858000" cy="2387600"/>
          </a:xfrm>
        </p:spPr>
        <p:txBody>
          <a:bodyPr anchor="b"/>
          <a:lstStyle>
            <a:lvl1pPr algn="ctr">
              <a:defRPr sz="4500"/>
            </a:lvl1pPr>
          </a:lstStyle>
          <a:p>
            <a:r>
              <a:rPr lang="ar-SA"/>
              <a:t>انقر لتحرير نمط عنوان الشكل الرئيسي</a:t>
            </a:r>
            <a:endParaRPr lang="en-US"/>
          </a:p>
        </p:txBody>
      </p:sp>
      <p:sp>
        <p:nvSpPr>
          <p:cNvPr id="3" name="عنوان فرعي 2">
            <a:extLst>
              <a:ext uri="{FF2B5EF4-FFF2-40B4-BE49-F238E27FC236}">
                <a16:creationId xmlns:a16="http://schemas.microsoft.com/office/drawing/2014/main" id="{2C7882E7-3412-43FE-A8B0-ECB7C8D8E4D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ar-SA"/>
              <a:t>انقر لتحرير نمط العنوان الفرعي للشكل الرئيسي</a:t>
            </a:r>
            <a:endParaRPr lang="en-US"/>
          </a:p>
        </p:txBody>
      </p:sp>
      <p:sp>
        <p:nvSpPr>
          <p:cNvPr id="4" name="عنصر نائب للتاريخ 3">
            <a:extLst>
              <a:ext uri="{FF2B5EF4-FFF2-40B4-BE49-F238E27FC236}">
                <a16:creationId xmlns:a16="http://schemas.microsoft.com/office/drawing/2014/main" id="{25A31362-E2A1-4927-89BC-BD1A31B0539D}"/>
              </a:ext>
            </a:extLst>
          </p:cNvPr>
          <p:cNvSpPr>
            <a:spLocks noGrp="1"/>
          </p:cNvSpPr>
          <p:nvPr>
            <p:ph type="dt" sz="half" idx="10"/>
          </p:nvPr>
        </p:nvSpPr>
        <p:spPr/>
        <p:txBody>
          <a:bodyPr/>
          <a:lstStyle/>
          <a:p>
            <a:fld id="{0F72364B-D3F0-478B-B7E2-8ED8C16ACFAB}" type="datetime1">
              <a:rPr lang="ar-SA" smtClean="0"/>
              <a:pPr/>
              <a:t>06/05/40</a:t>
            </a:fld>
            <a:endParaRPr lang="ar-SA"/>
          </a:p>
        </p:txBody>
      </p:sp>
      <p:sp>
        <p:nvSpPr>
          <p:cNvPr id="5" name="عنصر نائب للتذييل 4">
            <a:extLst>
              <a:ext uri="{FF2B5EF4-FFF2-40B4-BE49-F238E27FC236}">
                <a16:creationId xmlns:a16="http://schemas.microsoft.com/office/drawing/2014/main" id="{513A8DA3-DDE8-4F75-8F69-931C30B3610E}"/>
              </a:ext>
            </a:extLst>
          </p:cNvPr>
          <p:cNvSpPr>
            <a:spLocks noGrp="1"/>
          </p:cNvSpPr>
          <p:nvPr>
            <p:ph type="ftr" sz="quarter" idx="11"/>
          </p:nvPr>
        </p:nvSpPr>
        <p:spPr/>
        <p:txBody>
          <a:bodyPr/>
          <a:lstStyle/>
          <a:p>
            <a:r>
              <a:rPr lang="ar-SA"/>
              <a:t>أ.ماجدة الشهري</a:t>
            </a:r>
          </a:p>
        </p:txBody>
      </p:sp>
      <p:sp>
        <p:nvSpPr>
          <p:cNvPr id="6" name="عنصر نائب لرقم الشريحة 5">
            <a:extLst>
              <a:ext uri="{FF2B5EF4-FFF2-40B4-BE49-F238E27FC236}">
                <a16:creationId xmlns:a16="http://schemas.microsoft.com/office/drawing/2014/main" id="{52649F17-636A-4385-8A52-0D1BD65C034A}"/>
              </a:ext>
            </a:extLst>
          </p:cNvPr>
          <p:cNvSpPr>
            <a:spLocks noGrp="1"/>
          </p:cNvSpPr>
          <p:nvPr>
            <p:ph type="sldNum" sz="quarter" idx="12"/>
          </p:nvPr>
        </p:nvSpPr>
        <p:spPr/>
        <p:txBody>
          <a:bodyPr/>
          <a:lstStyle/>
          <a:p>
            <a:fld id="{3EFF8456-CBBF-477D-B882-06D038A6514D}" type="slidenum">
              <a:rPr lang="ar-SA" smtClean="0"/>
              <a:pPr/>
              <a:t>‹#›</a:t>
            </a:fld>
            <a:endParaRPr lang="ar-SA"/>
          </a:p>
        </p:txBody>
      </p:sp>
    </p:spTree>
    <p:extLst>
      <p:ext uri="{BB962C8B-B14F-4D97-AF65-F5344CB8AC3E}">
        <p14:creationId xmlns:p14="http://schemas.microsoft.com/office/powerpoint/2010/main" val="4166638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150131A-6EAA-49E9-B455-22F427022A6D}"/>
              </a:ext>
            </a:extLst>
          </p:cNvPr>
          <p:cNvSpPr>
            <a:spLocks noGrp="1"/>
          </p:cNvSpPr>
          <p:nvPr>
            <p:ph type="title"/>
          </p:nvPr>
        </p:nvSpPr>
        <p:spPr/>
        <p:txBody>
          <a:bodyPr/>
          <a:lstStyle/>
          <a:p>
            <a:r>
              <a:rPr lang="ar-SA"/>
              <a:t>انقر لتحرير نمط عنوان الشكل الرئيسي</a:t>
            </a:r>
            <a:endParaRPr lang="en-US"/>
          </a:p>
        </p:txBody>
      </p:sp>
      <p:sp>
        <p:nvSpPr>
          <p:cNvPr id="3" name="عنصر نائب للعنوان العمودي 2">
            <a:extLst>
              <a:ext uri="{FF2B5EF4-FFF2-40B4-BE49-F238E27FC236}">
                <a16:creationId xmlns:a16="http://schemas.microsoft.com/office/drawing/2014/main" id="{AC8D2501-B058-4F4F-A03C-BBD30EA36181}"/>
              </a:ext>
            </a:extLst>
          </p:cNvPr>
          <p:cNvSpPr>
            <a:spLocks noGrp="1"/>
          </p:cNvSpPr>
          <p:nvPr>
            <p:ph type="body" orient="vert" idx="1"/>
          </p:nvPr>
        </p:nvSpPr>
        <p:spPr/>
        <p:txBody>
          <a:bodyPr vert="eaVert"/>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a16="http://schemas.microsoft.com/office/drawing/2014/main" id="{3248377C-679C-4C2F-9EE3-3F066DC78FF5}"/>
              </a:ext>
            </a:extLst>
          </p:cNvPr>
          <p:cNvSpPr>
            <a:spLocks noGrp="1"/>
          </p:cNvSpPr>
          <p:nvPr>
            <p:ph type="dt" sz="half" idx="10"/>
          </p:nvPr>
        </p:nvSpPr>
        <p:spPr/>
        <p:txBody>
          <a:bodyPr/>
          <a:lstStyle/>
          <a:p>
            <a:fld id="{D8E7E791-E39A-40B2-88C4-E5415476F13C}" type="datetime1">
              <a:rPr lang="ar-SA" smtClean="0"/>
              <a:pPr/>
              <a:t>06/05/40</a:t>
            </a:fld>
            <a:endParaRPr lang="ar-SA"/>
          </a:p>
        </p:txBody>
      </p:sp>
      <p:sp>
        <p:nvSpPr>
          <p:cNvPr id="5" name="عنصر نائب للتذييل 4">
            <a:extLst>
              <a:ext uri="{FF2B5EF4-FFF2-40B4-BE49-F238E27FC236}">
                <a16:creationId xmlns:a16="http://schemas.microsoft.com/office/drawing/2014/main" id="{2062D9E6-0D74-4BE9-9ACE-3CE07C2B4AFD}"/>
              </a:ext>
            </a:extLst>
          </p:cNvPr>
          <p:cNvSpPr>
            <a:spLocks noGrp="1"/>
          </p:cNvSpPr>
          <p:nvPr>
            <p:ph type="ftr" sz="quarter" idx="11"/>
          </p:nvPr>
        </p:nvSpPr>
        <p:spPr/>
        <p:txBody>
          <a:bodyPr/>
          <a:lstStyle/>
          <a:p>
            <a:r>
              <a:rPr lang="ar-SA"/>
              <a:t>أ.ماجدة الشهري</a:t>
            </a:r>
          </a:p>
        </p:txBody>
      </p:sp>
      <p:sp>
        <p:nvSpPr>
          <p:cNvPr id="6" name="عنصر نائب لرقم الشريحة 5">
            <a:extLst>
              <a:ext uri="{FF2B5EF4-FFF2-40B4-BE49-F238E27FC236}">
                <a16:creationId xmlns:a16="http://schemas.microsoft.com/office/drawing/2014/main" id="{B06F9798-D8AD-4909-B32B-E2C1BA657384}"/>
              </a:ext>
            </a:extLst>
          </p:cNvPr>
          <p:cNvSpPr>
            <a:spLocks noGrp="1"/>
          </p:cNvSpPr>
          <p:nvPr>
            <p:ph type="sldNum" sz="quarter" idx="12"/>
          </p:nvPr>
        </p:nvSpPr>
        <p:spPr/>
        <p:txBody>
          <a:bodyPr/>
          <a:lstStyle/>
          <a:p>
            <a:fld id="{3EFF8456-CBBF-477D-B882-06D038A6514D}" type="slidenum">
              <a:rPr lang="ar-SA" smtClean="0"/>
              <a:pPr/>
              <a:t>‹#›</a:t>
            </a:fld>
            <a:endParaRPr lang="ar-SA"/>
          </a:p>
        </p:txBody>
      </p:sp>
    </p:spTree>
    <p:extLst>
      <p:ext uri="{BB962C8B-B14F-4D97-AF65-F5344CB8AC3E}">
        <p14:creationId xmlns:p14="http://schemas.microsoft.com/office/powerpoint/2010/main" val="3551324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31AB9DF8-B3AE-4EE3-A2CA-BD93991087E3}"/>
              </a:ext>
            </a:extLst>
          </p:cNvPr>
          <p:cNvSpPr>
            <a:spLocks noGrp="1"/>
          </p:cNvSpPr>
          <p:nvPr>
            <p:ph type="title" orient="vert"/>
          </p:nvPr>
        </p:nvSpPr>
        <p:spPr>
          <a:xfrm>
            <a:off x="6543675" y="365125"/>
            <a:ext cx="1971675" cy="5811838"/>
          </a:xfrm>
        </p:spPr>
        <p:txBody>
          <a:bodyPr vert="eaVert"/>
          <a:lstStyle/>
          <a:p>
            <a:r>
              <a:rPr lang="ar-SA"/>
              <a:t>انقر لتحرير نمط عنوان الشكل الرئيسي</a:t>
            </a:r>
            <a:endParaRPr lang="en-US"/>
          </a:p>
        </p:txBody>
      </p:sp>
      <p:sp>
        <p:nvSpPr>
          <p:cNvPr id="3" name="عنصر نائب للعنوان العمودي 2">
            <a:extLst>
              <a:ext uri="{FF2B5EF4-FFF2-40B4-BE49-F238E27FC236}">
                <a16:creationId xmlns:a16="http://schemas.microsoft.com/office/drawing/2014/main" id="{81EE84FB-54AD-4481-ACB6-9C6A7892F060}"/>
              </a:ext>
            </a:extLst>
          </p:cNvPr>
          <p:cNvSpPr>
            <a:spLocks noGrp="1"/>
          </p:cNvSpPr>
          <p:nvPr>
            <p:ph type="body" orient="vert" idx="1"/>
          </p:nvPr>
        </p:nvSpPr>
        <p:spPr>
          <a:xfrm>
            <a:off x="628650" y="365125"/>
            <a:ext cx="5800725" cy="5811838"/>
          </a:xfrm>
        </p:spPr>
        <p:txBody>
          <a:bodyPr vert="eaVert"/>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a16="http://schemas.microsoft.com/office/drawing/2014/main" id="{2997B9A0-8401-4494-A808-9589625DF672}"/>
              </a:ext>
            </a:extLst>
          </p:cNvPr>
          <p:cNvSpPr>
            <a:spLocks noGrp="1"/>
          </p:cNvSpPr>
          <p:nvPr>
            <p:ph type="dt" sz="half" idx="10"/>
          </p:nvPr>
        </p:nvSpPr>
        <p:spPr/>
        <p:txBody>
          <a:bodyPr/>
          <a:lstStyle/>
          <a:p>
            <a:fld id="{A0B7078A-EEC4-4258-8336-58EE9DEC5C8E}" type="datetime1">
              <a:rPr lang="ar-SA" smtClean="0"/>
              <a:pPr/>
              <a:t>06/05/40</a:t>
            </a:fld>
            <a:endParaRPr lang="ar-SA"/>
          </a:p>
        </p:txBody>
      </p:sp>
      <p:sp>
        <p:nvSpPr>
          <p:cNvPr id="5" name="عنصر نائب للتذييل 4">
            <a:extLst>
              <a:ext uri="{FF2B5EF4-FFF2-40B4-BE49-F238E27FC236}">
                <a16:creationId xmlns:a16="http://schemas.microsoft.com/office/drawing/2014/main" id="{7E63827E-8AA0-4B08-B299-E30CB81A24BE}"/>
              </a:ext>
            </a:extLst>
          </p:cNvPr>
          <p:cNvSpPr>
            <a:spLocks noGrp="1"/>
          </p:cNvSpPr>
          <p:nvPr>
            <p:ph type="ftr" sz="quarter" idx="11"/>
          </p:nvPr>
        </p:nvSpPr>
        <p:spPr/>
        <p:txBody>
          <a:bodyPr/>
          <a:lstStyle/>
          <a:p>
            <a:r>
              <a:rPr lang="ar-SA"/>
              <a:t>أ.ماجدة الشهري</a:t>
            </a:r>
          </a:p>
        </p:txBody>
      </p:sp>
      <p:sp>
        <p:nvSpPr>
          <p:cNvPr id="6" name="عنصر نائب لرقم الشريحة 5">
            <a:extLst>
              <a:ext uri="{FF2B5EF4-FFF2-40B4-BE49-F238E27FC236}">
                <a16:creationId xmlns:a16="http://schemas.microsoft.com/office/drawing/2014/main" id="{08C2D36B-C2FD-403C-9629-9F71670A2FE8}"/>
              </a:ext>
            </a:extLst>
          </p:cNvPr>
          <p:cNvSpPr>
            <a:spLocks noGrp="1"/>
          </p:cNvSpPr>
          <p:nvPr>
            <p:ph type="sldNum" sz="quarter" idx="12"/>
          </p:nvPr>
        </p:nvSpPr>
        <p:spPr/>
        <p:txBody>
          <a:bodyPr/>
          <a:lstStyle/>
          <a:p>
            <a:fld id="{3EFF8456-CBBF-477D-B882-06D038A6514D}" type="slidenum">
              <a:rPr lang="ar-SA" smtClean="0"/>
              <a:pPr/>
              <a:t>‹#›</a:t>
            </a:fld>
            <a:endParaRPr lang="ar-SA"/>
          </a:p>
        </p:txBody>
      </p:sp>
    </p:spTree>
    <p:extLst>
      <p:ext uri="{BB962C8B-B14F-4D97-AF65-F5344CB8AC3E}">
        <p14:creationId xmlns:p14="http://schemas.microsoft.com/office/powerpoint/2010/main" val="853922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7A1DF89-0545-41E7-8966-BA43BCC30942}"/>
              </a:ext>
            </a:extLst>
          </p:cNvPr>
          <p:cNvSpPr>
            <a:spLocks noGrp="1"/>
          </p:cNvSpPr>
          <p:nvPr>
            <p:ph type="title"/>
          </p:nvPr>
        </p:nvSpPr>
        <p:spPr/>
        <p:txBody>
          <a:bodyPr/>
          <a:lstStyle/>
          <a:p>
            <a:r>
              <a:rPr lang="ar-SA"/>
              <a:t>انقر لتحرير نمط عنوان الشكل الرئيسي</a:t>
            </a:r>
            <a:endParaRPr lang="en-US"/>
          </a:p>
        </p:txBody>
      </p:sp>
      <p:sp>
        <p:nvSpPr>
          <p:cNvPr id="3" name="عنصر نائب للمحتوى 2">
            <a:extLst>
              <a:ext uri="{FF2B5EF4-FFF2-40B4-BE49-F238E27FC236}">
                <a16:creationId xmlns:a16="http://schemas.microsoft.com/office/drawing/2014/main" id="{60242B07-733D-4343-B1F0-055F1F8322D0}"/>
              </a:ext>
            </a:extLst>
          </p:cNvPr>
          <p:cNvSpPr>
            <a:spLocks noGrp="1"/>
          </p:cNvSpPr>
          <p:nvPr>
            <p:ph idx="1"/>
          </p:nvPr>
        </p:nvSpPr>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a16="http://schemas.microsoft.com/office/drawing/2014/main" id="{5A4DBF05-F5FB-4C4E-B723-A596E721BCF0}"/>
              </a:ext>
            </a:extLst>
          </p:cNvPr>
          <p:cNvSpPr>
            <a:spLocks noGrp="1"/>
          </p:cNvSpPr>
          <p:nvPr>
            <p:ph type="dt" sz="half" idx="10"/>
          </p:nvPr>
        </p:nvSpPr>
        <p:spPr/>
        <p:txBody>
          <a:bodyPr/>
          <a:lstStyle/>
          <a:p>
            <a:fld id="{605A87C7-5529-409D-8742-5975F557F9F6}" type="datetime1">
              <a:rPr lang="ar-SA" smtClean="0"/>
              <a:pPr/>
              <a:t>06/05/40</a:t>
            </a:fld>
            <a:endParaRPr lang="ar-SA"/>
          </a:p>
        </p:txBody>
      </p:sp>
      <p:sp>
        <p:nvSpPr>
          <p:cNvPr id="5" name="عنصر نائب للتذييل 4">
            <a:extLst>
              <a:ext uri="{FF2B5EF4-FFF2-40B4-BE49-F238E27FC236}">
                <a16:creationId xmlns:a16="http://schemas.microsoft.com/office/drawing/2014/main" id="{8B39D913-AB2C-4725-A99F-F6AF4057A4A3}"/>
              </a:ext>
            </a:extLst>
          </p:cNvPr>
          <p:cNvSpPr>
            <a:spLocks noGrp="1"/>
          </p:cNvSpPr>
          <p:nvPr>
            <p:ph type="ftr" sz="quarter" idx="11"/>
          </p:nvPr>
        </p:nvSpPr>
        <p:spPr/>
        <p:txBody>
          <a:bodyPr/>
          <a:lstStyle/>
          <a:p>
            <a:r>
              <a:rPr lang="ar-SA"/>
              <a:t>أ.ماجدة الشهري</a:t>
            </a:r>
          </a:p>
        </p:txBody>
      </p:sp>
      <p:sp>
        <p:nvSpPr>
          <p:cNvPr id="6" name="عنصر نائب لرقم الشريحة 5">
            <a:extLst>
              <a:ext uri="{FF2B5EF4-FFF2-40B4-BE49-F238E27FC236}">
                <a16:creationId xmlns:a16="http://schemas.microsoft.com/office/drawing/2014/main" id="{D006D4E8-961A-4E5B-A197-48FD10AC2743}"/>
              </a:ext>
            </a:extLst>
          </p:cNvPr>
          <p:cNvSpPr>
            <a:spLocks noGrp="1"/>
          </p:cNvSpPr>
          <p:nvPr>
            <p:ph type="sldNum" sz="quarter" idx="12"/>
          </p:nvPr>
        </p:nvSpPr>
        <p:spPr/>
        <p:txBody>
          <a:bodyPr/>
          <a:lstStyle/>
          <a:p>
            <a:fld id="{3EFF8456-CBBF-477D-B882-06D038A6514D}" type="slidenum">
              <a:rPr lang="ar-SA" smtClean="0"/>
              <a:pPr/>
              <a:t>‹#›</a:t>
            </a:fld>
            <a:endParaRPr lang="ar-SA"/>
          </a:p>
        </p:txBody>
      </p:sp>
    </p:spTree>
    <p:extLst>
      <p:ext uri="{BB962C8B-B14F-4D97-AF65-F5344CB8AC3E}">
        <p14:creationId xmlns:p14="http://schemas.microsoft.com/office/powerpoint/2010/main" val="3500886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D8E1A68-3C50-41FB-B7C5-C91BDF74CC40}"/>
              </a:ext>
            </a:extLst>
          </p:cNvPr>
          <p:cNvSpPr>
            <a:spLocks noGrp="1"/>
          </p:cNvSpPr>
          <p:nvPr>
            <p:ph type="title"/>
          </p:nvPr>
        </p:nvSpPr>
        <p:spPr>
          <a:xfrm>
            <a:off x="623888" y="1709739"/>
            <a:ext cx="7886700" cy="2852737"/>
          </a:xfrm>
        </p:spPr>
        <p:txBody>
          <a:bodyPr anchor="b"/>
          <a:lstStyle>
            <a:lvl1pPr>
              <a:defRPr sz="4500"/>
            </a:lvl1pPr>
          </a:lstStyle>
          <a:p>
            <a:r>
              <a:rPr lang="ar-SA"/>
              <a:t>انقر لتحرير نمط عنوان الشكل الرئيسي</a:t>
            </a:r>
            <a:endParaRPr lang="en-US"/>
          </a:p>
        </p:txBody>
      </p:sp>
      <p:sp>
        <p:nvSpPr>
          <p:cNvPr id="3" name="عنصر نائب للنص 2">
            <a:extLst>
              <a:ext uri="{FF2B5EF4-FFF2-40B4-BE49-F238E27FC236}">
                <a16:creationId xmlns:a16="http://schemas.microsoft.com/office/drawing/2014/main" id="{29621F8A-F2A9-4E76-86E4-A2A9CFC3E5C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ar-SA"/>
              <a:t>حرر أنماط نص الشكل الرئيسي</a:t>
            </a:r>
          </a:p>
        </p:txBody>
      </p:sp>
      <p:sp>
        <p:nvSpPr>
          <p:cNvPr id="4" name="عنصر نائب للتاريخ 3">
            <a:extLst>
              <a:ext uri="{FF2B5EF4-FFF2-40B4-BE49-F238E27FC236}">
                <a16:creationId xmlns:a16="http://schemas.microsoft.com/office/drawing/2014/main" id="{E3E84B29-D5E0-4252-9A21-3C1C59C988C6}"/>
              </a:ext>
            </a:extLst>
          </p:cNvPr>
          <p:cNvSpPr>
            <a:spLocks noGrp="1"/>
          </p:cNvSpPr>
          <p:nvPr>
            <p:ph type="dt" sz="half" idx="10"/>
          </p:nvPr>
        </p:nvSpPr>
        <p:spPr/>
        <p:txBody>
          <a:bodyPr/>
          <a:lstStyle/>
          <a:p>
            <a:fld id="{3B202FC9-BF7D-4494-8AB9-B5EB40A08D24}" type="datetime1">
              <a:rPr lang="ar-SA" smtClean="0"/>
              <a:pPr/>
              <a:t>06/05/40</a:t>
            </a:fld>
            <a:endParaRPr lang="ar-SA"/>
          </a:p>
        </p:txBody>
      </p:sp>
      <p:sp>
        <p:nvSpPr>
          <p:cNvPr id="5" name="عنصر نائب للتذييل 4">
            <a:extLst>
              <a:ext uri="{FF2B5EF4-FFF2-40B4-BE49-F238E27FC236}">
                <a16:creationId xmlns:a16="http://schemas.microsoft.com/office/drawing/2014/main" id="{CE9EADC5-5E1C-4A3D-8662-4A9C9A59EEC8}"/>
              </a:ext>
            </a:extLst>
          </p:cNvPr>
          <p:cNvSpPr>
            <a:spLocks noGrp="1"/>
          </p:cNvSpPr>
          <p:nvPr>
            <p:ph type="ftr" sz="quarter" idx="11"/>
          </p:nvPr>
        </p:nvSpPr>
        <p:spPr/>
        <p:txBody>
          <a:bodyPr/>
          <a:lstStyle/>
          <a:p>
            <a:r>
              <a:rPr lang="ar-SA"/>
              <a:t>أ.ماجدة الشهري</a:t>
            </a:r>
          </a:p>
        </p:txBody>
      </p:sp>
      <p:sp>
        <p:nvSpPr>
          <p:cNvPr id="6" name="عنصر نائب لرقم الشريحة 5">
            <a:extLst>
              <a:ext uri="{FF2B5EF4-FFF2-40B4-BE49-F238E27FC236}">
                <a16:creationId xmlns:a16="http://schemas.microsoft.com/office/drawing/2014/main" id="{C8884423-731A-4888-8097-7B0C367CDE9E}"/>
              </a:ext>
            </a:extLst>
          </p:cNvPr>
          <p:cNvSpPr>
            <a:spLocks noGrp="1"/>
          </p:cNvSpPr>
          <p:nvPr>
            <p:ph type="sldNum" sz="quarter" idx="12"/>
          </p:nvPr>
        </p:nvSpPr>
        <p:spPr/>
        <p:txBody>
          <a:bodyPr/>
          <a:lstStyle/>
          <a:p>
            <a:fld id="{3EFF8456-CBBF-477D-B882-06D038A6514D}" type="slidenum">
              <a:rPr lang="ar-SA" smtClean="0"/>
              <a:pPr/>
              <a:t>‹#›</a:t>
            </a:fld>
            <a:endParaRPr lang="ar-SA"/>
          </a:p>
        </p:txBody>
      </p:sp>
    </p:spTree>
    <p:extLst>
      <p:ext uri="{BB962C8B-B14F-4D97-AF65-F5344CB8AC3E}">
        <p14:creationId xmlns:p14="http://schemas.microsoft.com/office/powerpoint/2010/main" val="2284597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CBCC2E3-2A7C-4724-8F90-0F70E5F4049C}"/>
              </a:ext>
            </a:extLst>
          </p:cNvPr>
          <p:cNvSpPr>
            <a:spLocks noGrp="1"/>
          </p:cNvSpPr>
          <p:nvPr>
            <p:ph type="title"/>
          </p:nvPr>
        </p:nvSpPr>
        <p:spPr/>
        <p:txBody>
          <a:bodyPr/>
          <a:lstStyle/>
          <a:p>
            <a:r>
              <a:rPr lang="ar-SA"/>
              <a:t>انقر لتحرير نمط عنوان الشكل الرئيسي</a:t>
            </a:r>
            <a:endParaRPr lang="en-US"/>
          </a:p>
        </p:txBody>
      </p:sp>
      <p:sp>
        <p:nvSpPr>
          <p:cNvPr id="3" name="عنصر نائب للمحتوى 2">
            <a:extLst>
              <a:ext uri="{FF2B5EF4-FFF2-40B4-BE49-F238E27FC236}">
                <a16:creationId xmlns:a16="http://schemas.microsoft.com/office/drawing/2014/main" id="{90C32A24-BBE2-4AB2-8BFB-511286B4D5DF}"/>
              </a:ext>
            </a:extLst>
          </p:cNvPr>
          <p:cNvSpPr>
            <a:spLocks noGrp="1"/>
          </p:cNvSpPr>
          <p:nvPr>
            <p:ph sz="half" idx="1"/>
          </p:nvPr>
        </p:nvSpPr>
        <p:spPr>
          <a:xfrm>
            <a:off x="628650" y="1825625"/>
            <a:ext cx="3886200" cy="4351338"/>
          </a:xfrm>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a:extLst>
              <a:ext uri="{FF2B5EF4-FFF2-40B4-BE49-F238E27FC236}">
                <a16:creationId xmlns:a16="http://schemas.microsoft.com/office/drawing/2014/main" id="{38E9BF7E-3F9A-42E7-B555-2CFA0FFE8F45}"/>
              </a:ext>
            </a:extLst>
          </p:cNvPr>
          <p:cNvSpPr>
            <a:spLocks noGrp="1"/>
          </p:cNvSpPr>
          <p:nvPr>
            <p:ph sz="half" idx="2"/>
          </p:nvPr>
        </p:nvSpPr>
        <p:spPr>
          <a:xfrm>
            <a:off x="4629150" y="1825625"/>
            <a:ext cx="3886200" cy="4351338"/>
          </a:xfrm>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4">
            <a:extLst>
              <a:ext uri="{FF2B5EF4-FFF2-40B4-BE49-F238E27FC236}">
                <a16:creationId xmlns:a16="http://schemas.microsoft.com/office/drawing/2014/main" id="{3FA91F14-32C9-4945-AFE0-F803F12165FB}"/>
              </a:ext>
            </a:extLst>
          </p:cNvPr>
          <p:cNvSpPr>
            <a:spLocks noGrp="1"/>
          </p:cNvSpPr>
          <p:nvPr>
            <p:ph type="dt" sz="half" idx="10"/>
          </p:nvPr>
        </p:nvSpPr>
        <p:spPr/>
        <p:txBody>
          <a:bodyPr/>
          <a:lstStyle/>
          <a:p>
            <a:fld id="{14D4000F-4390-4D79-834F-DAFA19FC2743}" type="datetime1">
              <a:rPr lang="ar-SA" smtClean="0"/>
              <a:pPr/>
              <a:t>06/05/40</a:t>
            </a:fld>
            <a:endParaRPr lang="ar-SA"/>
          </a:p>
        </p:txBody>
      </p:sp>
      <p:sp>
        <p:nvSpPr>
          <p:cNvPr id="6" name="عنصر نائب للتذييل 5">
            <a:extLst>
              <a:ext uri="{FF2B5EF4-FFF2-40B4-BE49-F238E27FC236}">
                <a16:creationId xmlns:a16="http://schemas.microsoft.com/office/drawing/2014/main" id="{9FD321BA-2748-4A5D-A869-16F6A974E37C}"/>
              </a:ext>
            </a:extLst>
          </p:cNvPr>
          <p:cNvSpPr>
            <a:spLocks noGrp="1"/>
          </p:cNvSpPr>
          <p:nvPr>
            <p:ph type="ftr" sz="quarter" idx="11"/>
          </p:nvPr>
        </p:nvSpPr>
        <p:spPr/>
        <p:txBody>
          <a:bodyPr/>
          <a:lstStyle/>
          <a:p>
            <a:r>
              <a:rPr lang="ar-SA"/>
              <a:t>أ.ماجدة الشهري</a:t>
            </a:r>
          </a:p>
        </p:txBody>
      </p:sp>
      <p:sp>
        <p:nvSpPr>
          <p:cNvPr id="7" name="عنصر نائب لرقم الشريحة 6">
            <a:extLst>
              <a:ext uri="{FF2B5EF4-FFF2-40B4-BE49-F238E27FC236}">
                <a16:creationId xmlns:a16="http://schemas.microsoft.com/office/drawing/2014/main" id="{BEC78119-C837-4680-AC85-F7C8A9499C8A}"/>
              </a:ext>
            </a:extLst>
          </p:cNvPr>
          <p:cNvSpPr>
            <a:spLocks noGrp="1"/>
          </p:cNvSpPr>
          <p:nvPr>
            <p:ph type="sldNum" sz="quarter" idx="12"/>
          </p:nvPr>
        </p:nvSpPr>
        <p:spPr/>
        <p:txBody>
          <a:bodyPr/>
          <a:lstStyle/>
          <a:p>
            <a:fld id="{3EFF8456-CBBF-477D-B882-06D038A6514D}" type="slidenum">
              <a:rPr lang="ar-SA" smtClean="0"/>
              <a:pPr/>
              <a:t>‹#›</a:t>
            </a:fld>
            <a:endParaRPr lang="ar-SA"/>
          </a:p>
        </p:txBody>
      </p:sp>
    </p:spTree>
    <p:extLst>
      <p:ext uri="{BB962C8B-B14F-4D97-AF65-F5344CB8AC3E}">
        <p14:creationId xmlns:p14="http://schemas.microsoft.com/office/powerpoint/2010/main" val="1642065724"/>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CBAE533-F907-4F5F-AA30-F7DC80E6DDF0}"/>
              </a:ext>
            </a:extLst>
          </p:cNvPr>
          <p:cNvSpPr>
            <a:spLocks noGrp="1"/>
          </p:cNvSpPr>
          <p:nvPr>
            <p:ph type="title"/>
          </p:nvPr>
        </p:nvSpPr>
        <p:spPr>
          <a:xfrm>
            <a:off x="629841" y="365126"/>
            <a:ext cx="7886700" cy="1325563"/>
          </a:xfrm>
        </p:spPr>
        <p:txBody>
          <a:bodyPr/>
          <a:lstStyle/>
          <a:p>
            <a:r>
              <a:rPr lang="ar-SA"/>
              <a:t>انقر لتحرير نمط عنوان الشكل الرئيسي</a:t>
            </a:r>
            <a:endParaRPr lang="en-US"/>
          </a:p>
        </p:txBody>
      </p:sp>
      <p:sp>
        <p:nvSpPr>
          <p:cNvPr id="3" name="عنصر نائب للنص 2">
            <a:extLst>
              <a:ext uri="{FF2B5EF4-FFF2-40B4-BE49-F238E27FC236}">
                <a16:creationId xmlns:a16="http://schemas.microsoft.com/office/drawing/2014/main" id="{1054BF63-2023-45C6-97F6-0115CD1B90E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ar-SA"/>
              <a:t>حرر أنماط نص الشكل الرئيسي</a:t>
            </a:r>
          </a:p>
        </p:txBody>
      </p:sp>
      <p:sp>
        <p:nvSpPr>
          <p:cNvPr id="4" name="عنصر نائب للمحتوى 3">
            <a:extLst>
              <a:ext uri="{FF2B5EF4-FFF2-40B4-BE49-F238E27FC236}">
                <a16:creationId xmlns:a16="http://schemas.microsoft.com/office/drawing/2014/main" id="{75E4DCD0-8FE6-4B31-AE4E-E0D7B247132F}"/>
              </a:ext>
            </a:extLst>
          </p:cNvPr>
          <p:cNvSpPr>
            <a:spLocks noGrp="1"/>
          </p:cNvSpPr>
          <p:nvPr>
            <p:ph sz="half" idx="2"/>
          </p:nvPr>
        </p:nvSpPr>
        <p:spPr>
          <a:xfrm>
            <a:off x="629842" y="2505075"/>
            <a:ext cx="3868340" cy="3684588"/>
          </a:xfrm>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نص 4">
            <a:extLst>
              <a:ext uri="{FF2B5EF4-FFF2-40B4-BE49-F238E27FC236}">
                <a16:creationId xmlns:a16="http://schemas.microsoft.com/office/drawing/2014/main" id="{2EEAF71F-9973-409B-8D1D-CCE5507A266A}"/>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ar-SA"/>
              <a:t>حرر أنماط نص الشكل الرئيسي</a:t>
            </a:r>
          </a:p>
        </p:txBody>
      </p:sp>
      <p:sp>
        <p:nvSpPr>
          <p:cNvPr id="6" name="عنصر نائب للمحتوى 5">
            <a:extLst>
              <a:ext uri="{FF2B5EF4-FFF2-40B4-BE49-F238E27FC236}">
                <a16:creationId xmlns:a16="http://schemas.microsoft.com/office/drawing/2014/main" id="{60C3509D-A4DA-4151-A11C-EE457D88033D}"/>
              </a:ext>
            </a:extLst>
          </p:cNvPr>
          <p:cNvSpPr>
            <a:spLocks noGrp="1"/>
          </p:cNvSpPr>
          <p:nvPr>
            <p:ph sz="quarter" idx="4"/>
          </p:nvPr>
        </p:nvSpPr>
        <p:spPr>
          <a:xfrm>
            <a:off x="4629150" y="2505075"/>
            <a:ext cx="3887391" cy="3684588"/>
          </a:xfrm>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6">
            <a:extLst>
              <a:ext uri="{FF2B5EF4-FFF2-40B4-BE49-F238E27FC236}">
                <a16:creationId xmlns:a16="http://schemas.microsoft.com/office/drawing/2014/main" id="{A6CF104E-D570-453B-81AA-D2C00822C2E6}"/>
              </a:ext>
            </a:extLst>
          </p:cNvPr>
          <p:cNvSpPr>
            <a:spLocks noGrp="1"/>
          </p:cNvSpPr>
          <p:nvPr>
            <p:ph type="dt" sz="half" idx="10"/>
          </p:nvPr>
        </p:nvSpPr>
        <p:spPr/>
        <p:txBody>
          <a:bodyPr/>
          <a:lstStyle/>
          <a:p>
            <a:fld id="{0235B153-3F25-4624-B6DA-9FD14320482A}" type="datetime1">
              <a:rPr lang="ar-SA" smtClean="0"/>
              <a:pPr/>
              <a:t>06/05/40</a:t>
            </a:fld>
            <a:endParaRPr lang="ar-SA"/>
          </a:p>
        </p:txBody>
      </p:sp>
      <p:sp>
        <p:nvSpPr>
          <p:cNvPr id="8" name="عنصر نائب للتذييل 7">
            <a:extLst>
              <a:ext uri="{FF2B5EF4-FFF2-40B4-BE49-F238E27FC236}">
                <a16:creationId xmlns:a16="http://schemas.microsoft.com/office/drawing/2014/main" id="{8AB38689-1758-4F5F-971F-1D7692C2C4F7}"/>
              </a:ext>
            </a:extLst>
          </p:cNvPr>
          <p:cNvSpPr>
            <a:spLocks noGrp="1"/>
          </p:cNvSpPr>
          <p:nvPr>
            <p:ph type="ftr" sz="quarter" idx="11"/>
          </p:nvPr>
        </p:nvSpPr>
        <p:spPr/>
        <p:txBody>
          <a:bodyPr/>
          <a:lstStyle/>
          <a:p>
            <a:r>
              <a:rPr lang="ar-SA"/>
              <a:t>أ.ماجدة الشهري</a:t>
            </a:r>
          </a:p>
        </p:txBody>
      </p:sp>
      <p:sp>
        <p:nvSpPr>
          <p:cNvPr id="9" name="عنصر نائب لرقم الشريحة 8">
            <a:extLst>
              <a:ext uri="{FF2B5EF4-FFF2-40B4-BE49-F238E27FC236}">
                <a16:creationId xmlns:a16="http://schemas.microsoft.com/office/drawing/2014/main" id="{BE09C0B9-F196-4BA5-B6EB-E91FE9949215}"/>
              </a:ext>
            </a:extLst>
          </p:cNvPr>
          <p:cNvSpPr>
            <a:spLocks noGrp="1"/>
          </p:cNvSpPr>
          <p:nvPr>
            <p:ph type="sldNum" sz="quarter" idx="12"/>
          </p:nvPr>
        </p:nvSpPr>
        <p:spPr/>
        <p:txBody>
          <a:bodyPr/>
          <a:lstStyle/>
          <a:p>
            <a:fld id="{3EFF8456-CBBF-477D-B882-06D038A6514D}" type="slidenum">
              <a:rPr lang="ar-SA" smtClean="0"/>
              <a:pPr/>
              <a:t>‹#›</a:t>
            </a:fld>
            <a:endParaRPr lang="ar-SA"/>
          </a:p>
        </p:txBody>
      </p:sp>
    </p:spTree>
    <p:extLst>
      <p:ext uri="{BB962C8B-B14F-4D97-AF65-F5344CB8AC3E}">
        <p14:creationId xmlns:p14="http://schemas.microsoft.com/office/powerpoint/2010/main" val="556028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99AC7C5-41CD-4AF1-B9D1-97E6B9128D85}"/>
              </a:ext>
            </a:extLst>
          </p:cNvPr>
          <p:cNvSpPr>
            <a:spLocks noGrp="1"/>
          </p:cNvSpPr>
          <p:nvPr>
            <p:ph type="title"/>
          </p:nvPr>
        </p:nvSpPr>
        <p:spPr/>
        <p:txBody>
          <a:bodyPr/>
          <a:lstStyle/>
          <a:p>
            <a:r>
              <a:rPr lang="ar-SA"/>
              <a:t>انقر لتحرير نمط عنوان الشكل الرئيسي</a:t>
            </a:r>
            <a:endParaRPr lang="en-US"/>
          </a:p>
        </p:txBody>
      </p:sp>
      <p:sp>
        <p:nvSpPr>
          <p:cNvPr id="3" name="عنصر نائب للتاريخ 2">
            <a:extLst>
              <a:ext uri="{FF2B5EF4-FFF2-40B4-BE49-F238E27FC236}">
                <a16:creationId xmlns:a16="http://schemas.microsoft.com/office/drawing/2014/main" id="{D68D7996-5F27-44B2-AEF6-1BDD297A93F8}"/>
              </a:ext>
            </a:extLst>
          </p:cNvPr>
          <p:cNvSpPr>
            <a:spLocks noGrp="1"/>
          </p:cNvSpPr>
          <p:nvPr>
            <p:ph type="dt" sz="half" idx="10"/>
          </p:nvPr>
        </p:nvSpPr>
        <p:spPr/>
        <p:txBody>
          <a:bodyPr/>
          <a:lstStyle/>
          <a:p>
            <a:fld id="{F8E8378C-813A-44CD-BE76-14801022280E}" type="datetime1">
              <a:rPr lang="ar-SA" smtClean="0"/>
              <a:pPr/>
              <a:t>06/05/40</a:t>
            </a:fld>
            <a:endParaRPr lang="ar-SA"/>
          </a:p>
        </p:txBody>
      </p:sp>
      <p:sp>
        <p:nvSpPr>
          <p:cNvPr id="4" name="عنصر نائب للتذييل 3">
            <a:extLst>
              <a:ext uri="{FF2B5EF4-FFF2-40B4-BE49-F238E27FC236}">
                <a16:creationId xmlns:a16="http://schemas.microsoft.com/office/drawing/2014/main" id="{8BF188F4-FE2F-415C-AF63-9E1F19F83E3E}"/>
              </a:ext>
            </a:extLst>
          </p:cNvPr>
          <p:cNvSpPr>
            <a:spLocks noGrp="1"/>
          </p:cNvSpPr>
          <p:nvPr>
            <p:ph type="ftr" sz="quarter" idx="11"/>
          </p:nvPr>
        </p:nvSpPr>
        <p:spPr/>
        <p:txBody>
          <a:bodyPr/>
          <a:lstStyle/>
          <a:p>
            <a:r>
              <a:rPr lang="ar-SA"/>
              <a:t>أ.ماجدة الشهري</a:t>
            </a:r>
          </a:p>
        </p:txBody>
      </p:sp>
      <p:sp>
        <p:nvSpPr>
          <p:cNvPr id="5" name="عنصر نائب لرقم الشريحة 4">
            <a:extLst>
              <a:ext uri="{FF2B5EF4-FFF2-40B4-BE49-F238E27FC236}">
                <a16:creationId xmlns:a16="http://schemas.microsoft.com/office/drawing/2014/main" id="{154CE594-7E6B-48C3-A5BA-7ED95A28373B}"/>
              </a:ext>
            </a:extLst>
          </p:cNvPr>
          <p:cNvSpPr>
            <a:spLocks noGrp="1"/>
          </p:cNvSpPr>
          <p:nvPr>
            <p:ph type="sldNum" sz="quarter" idx="12"/>
          </p:nvPr>
        </p:nvSpPr>
        <p:spPr/>
        <p:txBody>
          <a:bodyPr/>
          <a:lstStyle/>
          <a:p>
            <a:fld id="{3EFF8456-CBBF-477D-B882-06D038A6514D}" type="slidenum">
              <a:rPr lang="ar-SA" smtClean="0"/>
              <a:pPr/>
              <a:t>‹#›</a:t>
            </a:fld>
            <a:endParaRPr lang="ar-SA"/>
          </a:p>
        </p:txBody>
      </p:sp>
    </p:spTree>
    <p:extLst>
      <p:ext uri="{BB962C8B-B14F-4D97-AF65-F5344CB8AC3E}">
        <p14:creationId xmlns:p14="http://schemas.microsoft.com/office/powerpoint/2010/main" val="2396023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9CB133E5-2413-4023-9AE6-34D25AD93D0C}"/>
              </a:ext>
            </a:extLst>
          </p:cNvPr>
          <p:cNvSpPr>
            <a:spLocks noGrp="1"/>
          </p:cNvSpPr>
          <p:nvPr>
            <p:ph type="dt" sz="half" idx="10"/>
          </p:nvPr>
        </p:nvSpPr>
        <p:spPr/>
        <p:txBody>
          <a:bodyPr/>
          <a:lstStyle/>
          <a:p>
            <a:fld id="{72A4F363-17F7-4F25-98B4-1FA877C9ECE8}" type="datetime1">
              <a:rPr lang="ar-SA" smtClean="0"/>
              <a:pPr/>
              <a:t>06/05/40</a:t>
            </a:fld>
            <a:endParaRPr lang="ar-SA"/>
          </a:p>
        </p:txBody>
      </p:sp>
      <p:sp>
        <p:nvSpPr>
          <p:cNvPr id="3" name="عنصر نائب للتذييل 2">
            <a:extLst>
              <a:ext uri="{FF2B5EF4-FFF2-40B4-BE49-F238E27FC236}">
                <a16:creationId xmlns:a16="http://schemas.microsoft.com/office/drawing/2014/main" id="{4B32C96B-436C-4241-BFFD-CF7546E7B38B}"/>
              </a:ext>
            </a:extLst>
          </p:cNvPr>
          <p:cNvSpPr>
            <a:spLocks noGrp="1"/>
          </p:cNvSpPr>
          <p:nvPr>
            <p:ph type="ftr" sz="quarter" idx="11"/>
          </p:nvPr>
        </p:nvSpPr>
        <p:spPr/>
        <p:txBody>
          <a:bodyPr/>
          <a:lstStyle/>
          <a:p>
            <a:r>
              <a:rPr lang="ar-SA"/>
              <a:t>أ.ماجدة الشهري</a:t>
            </a:r>
          </a:p>
        </p:txBody>
      </p:sp>
      <p:sp>
        <p:nvSpPr>
          <p:cNvPr id="4" name="عنصر نائب لرقم الشريحة 3">
            <a:extLst>
              <a:ext uri="{FF2B5EF4-FFF2-40B4-BE49-F238E27FC236}">
                <a16:creationId xmlns:a16="http://schemas.microsoft.com/office/drawing/2014/main" id="{F09F0631-60FE-4449-95EF-9D5BB4D22760}"/>
              </a:ext>
            </a:extLst>
          </p:cNvPr>
          <p:cNvSpPr>
            <a:spLocks noGrp="1"/>
          </p:cNvSpPr>
          <p:nvPr>
            <p:ph type="sldNum" sz="quarter" idx="12"/>
          </p:nvPr>
        </p:nvSpPr>
        <p:spPr/>
        <p:txBody>
          <a:bodyPr/>
          <a:lstStyle/>
          <a:p>
            <a:fld id="{3EFF8456-CBBF-477D-B882-06D038A6514D}" type="slidenum">
              <a:rPr lang="ar-SA" smtClean="0"/>
              <a:pPr/>
              <a:t>‹#›</a:t>
            </a:fld>
            <a:endParaRPr lang="ar-SA"/>
          </a:p>
        </p:txBody>
      </p:sp>
    </p:spTree>
    <p:extLst>
      <p:ext uri="{BB962C8B-B14F-4D97-AF65-F5344CB8AC3E}">
        <p14:creationId xmlns:p14="http://schemas.microsoft.com/office/powerpoint/2010/main" val="2591618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3F3852B-FECB-43E7-AE85-AEA05E023FEF}"/>
              </a:ext>
            </a:extLst>
          </p:cNvPr>
          <p:cNvSpPr>
            <a:spLocks noGrp="1"/>
          </p:cNvSpPr>
          <p:nvPr>
            <p:ph type="title"/>
          </p:nvPr>
        </p:nvSpPr>
        <p:spPr>
          <a:xfrm>
            <a:off x="629841" y="457200"/>
            <a:ext cx="2949178" cy="1600200"/>
          </a:xfrm>
        </p:spPr>
        <p:txBody>
          <a:bodyPr anchor="b"/>
          <a:lstStyle>
            <a:lvl1pPr>
              <a:defRPr sz="2400"/>
            </a:lvl1pPr>
          </a:lstStyle>
          <a:p>
            <a:r>
              <a:rPr lang="ar-SA"/>
              <a:t>انقر لتحرير نمط عنوان الشكل الرئيسي</a:t>
            </a:r>
            <a:endParaRPr lang="en-US"/>
          </a:p>
        </p:txBody>
      </p:sp>
      <p:sp>
        <p:nvSpPr>
          <p:cNvPr id="3" name="عنصر نائب للمحتوى 2">
            <a:extLst>
              <a:ext uri="{FF2B5EF4-FFF2-40B4-BE49-F238E27FC236}">
                <a16:creationId xmlns:a16="http://schemas.microsoft.com/office/drawing/2014/main" id="{0E76D9DB-2BBC-4E29-AA7C-61D61501059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نص 3">
            <a:extLst>
              <a:ext uri="{FF2B5EF4-FFF2-40B4-BE49-F238E27FC236}">
                <a16:creationId xmlns:a16="http://schemas.microsoft.com/office/drawing/2014/main" id="{7FB45134-5D5E-4890-8F77-7E2F2EEAF0F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ar-SA"/>
              <a:t>حرر أنماط نص الشكل الرئيسي</a:t>
            </a:r>
          </a:p>
        </p:txBody>
      </p:sp>
      <p:sp>
        <p:nvSpPr>
          <p:cNvPr id="5" name="عنصر نائب للتاريخ 4">
            <a:extLst>
              <a:ext uri="{FF2B5EF4-FFF2-40B4-BE49-F238E27FC236}">
                <a16:creationId xmlns:a16="http://schemas.microsoft.com/office/drawing/2014/main" id="{6660FB8A-370A-460C-98CC-C518CD27631C}"/>
              </a:ext>
            </a:extLst>
          </p:cNvPr>
          <p:cNvSpPr>
            <a:spLocks noGrp="1"/>
          </p:cNvSpPr>
          <p:nvPr>
            <p:ph type="dt" sz="half" idx="10"/>
          </p:nvPr>
        </p:nvSpPr>
        <p:spPr/>
        <p:txBody>
          <a:bodyPr/>
          <a:lstStyle/>
          <a:p>
            <a:fld id="{14D4000F-4390-4D79-834F-DAFA19FC2743}" type="datetime1">
              <a:rPr lang="ar-SA" smtClean="0"/>
              <a:pPr/>
              <a:t>06/05/40</a:t>
            </a:fld>
            <a:endParaRPr lang="ar-SA"/>
          </a:p>
        </p:txBody>
      </p:sp>
      <p:sp>
        <p:nvSpPr>
          <p:cNvPr id="6" name="عنصر نائب للتذييل 5">
            <a:extLst>
              <a:ext uri="{FF2B5EF4-FFF2-40B4-BE49-F238E27FC236}">
                <a16:creationId xmlns:a16="http://schemas.microsoft.com/office/drawing/2014/main" id="{CFCC2A2D-FB61-4E0D-B007-07F105146E93}"/>
              </a:ext>
            </a:extLst>
          </p:cNvPr>
          <p:cNvSpPr>
            <a:spLocks noGrp="1"/>
          </p:cNvSpPr>
          <p:nvPr>
            <p:ph type="ftr" sz="quarter" idx="11"/>
          </p:nvPr>
        </p:nvSpPr>
        <p:spPr/>
        <p:txBody>
          <a:bodyPr/>
          <a:lstStyle/>
          <a:p>
            <a:r>
              <a:rPr lang="ar-SA"/>
              <a:t>أ.ماجدة الشهري</a:t>
            </a:r>
          </a:p>
        </p:txBody>
      </p:sp>
      <p:sp>
        <p:nvSpPr>
          <p:cNvPr id="7" name="عنصر نائب لرقم الشريحة 6">
            <a:extLst>
              <a:ext uri="{FF2B5EF4-FFF2-40B4-BE49-F238E27FC236}">
                <a16:creationId xmlns:a16="http://schemas.microsoft.com/office/drawing/2014/main" id="{76B45B55-1688-44F0-B9A4-73239256EC60}"/>
              </a:ext>
            </a:extLst>
          </p:cNvPr>
          <p:cNvSpPr>
            <a:spLocks noGrp="1"/>
          </p:cNvSpPr>
          <p:nvPr>
            <p:ph type="sldNum" sz="quarter" idx="12"/>
          </p:nvPr>
        </p:nvSpPr>
        <p:spPr/>
        <p:txBody>
          <a:bodyPr/>
          <a:lstStyle/>
          <a:p>
            <a:fld id="{3EFF8456-CBBF-477D-B882-06D038A6514D}" type="slidenum">
              <a:rPr lang="ar-SA" smtClean="0"/>
              <a:pPr/>
              <a:t>‹#›</a:t>
            </a:fld>
            <a:endParaRPr lang="ar-SA"/>
          </a:p>
        </p:txBody>
      </p:sp>
    </p:spTree>
    <p:extLst>
      <p:ext uri="{BB962C8B-B14F-4D97-AF65-F5344CB8AC3E}">
        <p14:creationId xmlns:p14="http://schemas.microsoft.com/office/powerpoint/2010/main" val="2396727963"/>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BD16B67-A619-44E6-BD63-AC374276D603}"/>
              </a:ext>
            </a:extLst>
          </p:cNvPr>
          <p:cNvSpPr>
            <a:spLocks noGrp="1"/>
          </p:cNvSpPr>
          <p:nvPr>
            <p:ph type="title"/>
          </p:nvPr>
        </p:nvSpPr>
        <p:spPr>
          <a:xfrm>
            <a:off x="629841" y="457200"/>
            <a:ext cx="2949178" cy="1600200"/>
          </a:xfrm>
        </p:spPr>
        <p:txBody>
          <a:bodyPr anchor="b"/>
          <a:lstStyle>
            <a:lvl1pPr>
              <a:defRPr sz="2400"/>
            </a:lvl1pPr>
          </a:lstStyle>
          <a:p>
            <a:r>
              <a:rPr lang="ar-SA"/>
              <a:t>انقر لتحرير نمط عنوان الشكل الرئيسي</a:t>
            </a:r>
            <a:endParaRPr lang="en-US"/>
          </a:p>
        </p:txBody>
      </p:sp>
      <p:sp>
        <p:nvSpPr>
          <p:cNvPr id="3" name="عنصر نائب للصورة 2">
            <a:extLst>
              <a:ext uri="{FF2B5EF4-FFF2-40B4-BE49-F238E27FC236}">
                <a16:creationId xmlns:a16="http://schemas.microsoft.com/office/drawing/2014/main" id="{DAE632AA-575C-449A-B268-C8ECC314D1A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عنصر نائب للنص 3">
            <a:extLst>
              <a:ext uri="{FF2B5EF4-FFF2-40B4-BE49-F238E27FC236}">
                <a16:creationId xmlns:a16="http://schemas.microsoft.com/office/drawing/2014/main" id="{E4AD9C0C-CBD5-4147-9B93-DC0A50F1972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ar-SA"/>
              <a:t>حرر أنماط نص الشكل الرئيسي</a:t>
            </a:r>
          </a:p>
        </p:txBody>
      </p:sp>
      <p:sp>
        <p:nvSpPr>
          <p:cNvPr id="5" name="عنصر نائب للتاريخ 4">
            <a:extLst>
              <a:ext uri="{FF2B5EF4-FFF2-40B4-BE49-F238E27FC236}">
                <a16:creationId xmlns:a16="http://schemas.microsoft.com/office/drawing/2014/main" id="{C2320CF6-A69C-43A4-9F27-CA6BE408C18F}"/>
              </a:ext>
            </a:extLst>
          </p:cNvPr>
          <p:cNvSpPr>
            <a:spLocks noGrp="1"/>
          </p:cNvSpPr>
          <p:nvPr>
            <p:ph type="dt" sz="half" idx="10"/>
          </p:nvPr>
        </p:nvSpPr>
        <p:spPr/>
        <p:txBody>
          <a:bodyPr/>
          <a:lstStyle/>
          <a:p>
            <a:fld id="{14D4000F-4390-4D79-834F-DAFA19FC2743}" type="datetime1">
              <a:rPr lang="ar-SA" smtClean="0"/>
              <a:pPr/>
              <a:t>06/05/40</a:t>
            </a:fld>
            <a:endParaRPr lang="ar-SA"/>
          </a:p>
        </p:txBody>
      </p:sp>
      <p:sp>
        <p:nvSpPr>
          <p:cNvPr id="6" name="عنصر نائب للتذييل 5">
            <a:extLst>
              <a:ext uri="{FF2B5EF4-FFF2-40B4-BE49-F238E27FC236}">
                <a16:creationId xmlns:a16="http://schemas.microsoft.com/office/drawing/2014/main" id="{8F336E38-F631-48F1-9A90-66C42482A057}"/>
              </a:ext>
            </a:extLst>
          </p:cNvPr>
          <p:cNvSpPr>
            <a:spLocks noGrp="1"/>
          </p:cNvSpPr>
          <p:nvPr>
            <p:ph type="ftr" sz="quarter" idx="11"/>
          </p:nvPr>
        </p:nvSpPr>
        <p:spPr/>
        <p:txBody>
          <a:bodyPr/>
          <a:lstStyle/>
          <a:p>
            <a:r>
              <a:rPr lang="ar-SA"/>
              <a:t>أ.ماجدة الشهري</a:t>
            </a:r>
          </a:p>
        </p:txBody>
      </p:sp>
      <p:sp>
        <p:nvSpPr>
          <p:cNvPr id="7" name="عنصر نائب لرقم الشريحة 6">
            <a:extLst>
              <a:ext uri="{FF2B5EF4-FFF2-40B4-BE49-F238E27FC236}">
                <a16:creationId xmlns:a16="http://schemas.microsoft.com/office/drawing/2014/main" id="{522FA47D-AAF0-49B0-9D48-DB11F17E74A9}"/>
              </a:ext>
            </a:extLst>
          </p:cNvPr>
          <p:cNvSpPr>
            <a:spLocks noGrp="1"/>
          </p:cNvSpPr>
          <p:nvPr>
            <p:ph type="sldNum" sz="quarter" idx="12"/>
          </p:nvPr>
        </p:nvSpPr>
        <p:spPr/>
        <p:txBody>
          <a:bodyPr/>
          <a:lstStyle/>
          <a:p>
            <a:fld id="{3EFF8456-CBBF-477D-B882-06D038A6514D}" type="slidenum">
              <a:rPr lang="ar-SA" smtClean="0"/>
              <a:pPr/>
              <a:t>‹#›</a:t>
            </a:fld>
            <a:endParaRPr lang="ar-SA"/>
          </a:p>
        </p:txBody>
      </p:sp>
    </p:spTree>
    <p:extLst>
      <p:ext uri="{BB962C8B-B14F-4D97-AF65-F5344CB8AC3E}">
        <p14:creationId xmlns:p14="http://schemas.microsoft.com/office/powerpoint/2010/main" val="323450975"/>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B84FDB8E-5A25-40EE-A7CC-075FFEB46C13}"/>
              </a:ext>
            </a:extLst>
          </p:cNvPr>
          <p:cNvSpPr>
            <a:spLocks noGrp="1"/>
          </p:cNvSpPr>
          <p:nvPr>
            <p:ph type="title"/>
          </p:nvPr>
        </p:nvSpPr>
        <p:spPr>
          <a:xfrm>
            <a:off x="628650" y="365126"/>
            <a:ext cx="7886700"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en-US"/>
          </a:p>
        </p:txBody>
      </p:sp>
      <p:sp>
        <p:nvSpPr>
          <p:cNvPr id="3" name="عنصر نائب للنص 2">
            <a:extLst>
              <a:ext uri="{FF2B5EF4-FFF2-40B4-BE49-F238E27FC236}">
                <a16:creationId xmlns:a16="http://schemas.microsoft.com/office/drawing/2014/main" id="{F01D4A87-5F94-4B86-9FE5-E0630E4FA52F}"/>
              </a:ext>
            </a:extLst>
          </p:cNvPr>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a16="http://schemas.microsoft.com/office/drawing/2014/main" id="{DC93704E-B95C-4DEB-A80F-7702423E782B}"/>
              </a:ext>
            </a:extLst>
          </p:cNvPr>
          <p:cNvSpPr>
            <a:spLocks noGrp="1"/>
          </p:cNvSpPr>
          <p:nvPr>
            <p:ph type="dt" sz="half" idx="2"/>
          </p:nvPr>
        </p:nvSpPr>
        <p:spPr>
          <a:xfrm>
            <a:off x="6457950" y="6356351"/>
            <a:ext cx="2057400" cy="365125"/>
          </a:xfrm>
          <a:prstGeom prst="rect">
            <a:avLst/>
          </a:prstGeom>
        </p:spPr>
        <p:txBody>
          <a:bodyPr vert="horz" lIns="91440" tIns="45720" rIns="91440" bIns="45720" rtlCol="1" anchor="ctr"/>
          <a:lstStyle>
            <a:lvl1pPr algn="l">
              <a:defRPr sz="900">
                <a:solidFill>
                  <a:schemeClr val="tx1">
                    <a:tint val="75000"/>
                  </a:schemeClr>
                </a:solidFill>
              </a:defRPr>
            </a:lvl1pPr>
          </a:lstStyle>
          <a:p>
            <a:fld id="{14D4000F-4390-4D79-834F-DAFA19FC2743}" type="datetime1">
              <a:rPr lang="ar-SA" smtClean="0"/>
              <a:pPr/>
              <a:t>06/05/40</a:t>
            </a:fld>
            <a:endParaRPr lang="ar-SA"/>
          </a:p>
        </p:txBody>
      </p:sp>
      <p:sp>
        <p:nvSpPr>
          <p:cNvPr id="5" name="عنصر نائب للتذييل 4">
            <a:extLst>
              <a:ext uri="{FF2B5EF4-FFF2-40B4-BE49-F238E27FC236}">
                <a16:creationId xmlns:a16="http://schemas.microsoft.com/office/drawing/2014/main" id="{FB97B695-2CD0-4778-B169-30672A0BDD8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1" anchor="ctr"/>
          <a:lstStyle>
            <a:lvl1pPr algn="ctr">
              <a:defRPr sz="900">
                <a:solidFill>
                  <a:schemeClr val="tx1">
                    <a:tint val="75000"/>
                  </a:schemeClr>
                </a:solidFill>
              </a:defRPr>
            </a:lvl1pPr>
          </a:lstStyle>
          <a:p>
            <a:r>
              <a:rPr lang="ar-SA"/>
              <a:t>أ.ماجدة الشهري</a:t>
            </a:r>
          </a:p>
        </p:txBody>
      </p:sp>
      <p:sp>
        <p:nvSpPr>
          <p:cNvPr id="6" name="عنصر نائب لرقم الشريحة 5">
            <a:extLst>
              <a:ext uri="{FF2B5EF4-FFF2-40B4-BE49-F238E27FC236}">
                <a16:creationId xmlns:a16="http://schemas.microsoft.com/office/drawing/2014/main" id="{9B3E4F29-9EF3-4113-9452-4D647554D42B}"/>
              </a:ext>
            </a:extLst>
          </p:cNvPr>
          <p:cNvSpPr>
            <a:spLocks noGrp="1"/>
          </p:cNvSpPr>
          <p:nvPr>
            <p:ph type="sldNum" sz="quarter" idx="4"/>
          </p:nvPr>
        </p:nvSpPr>
        <p:spPr>
          <a:xfrm>
            <a:off x="628650" y="6356351"/>
            <a:ext cx="2057400" cy="365125"/>
          </a:xfrm>
          <a:prstGeom prst="rect">
            <a:avLst/>
          </a:prstGeom>
        </p:spPr>
        <p:txBody>
          <a:bodyPr vert="horz" lIns="91440" tIns="45720" rIns="91440" bIns="45720" rtlCol="1" anchor="ctr"/>
          <a:lstStyle>
            <a:lvl1pPr algn="r">
              <a:defRPr sz="900">
                <a:solidFill>
                  <a:schemeClr val="tx1">
                    <a:tint val="75000"/>
                  </a:schemeClr>
                </a:solidFill>
              </a:defRPr>
            </a:lvl1pPr>
          </a:lstStyle>
          <a:p>
            <a:fld id="{3EFF8456-CBBF-477D-B882-06D038A6514D}" type="slidenum">
              <a:rPr lang="ar-SA" smtClean="0"/>
              <a:pPr/>
              <a:t>‹#›</a:t>
            </a:fld>
            <a:endParaRPr lang="ar-SA"/>
          </a:p>
        </p:txBody>
      </p:sp>
    </p:spTree>
    <p:extLst>
      <p:ext uri="{BB962C8B-B14F-4D97-AF65-F5344CB8AC3E}">
        <p14:creationId xmlns:p14="http://schemas.microsoft.com/office/powerpoint/2010/main" val="3159391072"/>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hdr="0" dt="0"/>
  <p:txStyles>
    <p:titleStyle>
      <a:lvl1pPr algn="r" defTabSz="685800" rtl="1"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r" defTabSz="685800" rtl="1"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r" defTabSz="685800" rtl="1"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r" defTabSz="685800" rtl="1"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571472" y="642918"/>
            <a:ext cx="8267728" cy="3434154"/>
          </a:xfrm>
        </p:spPr>
        <p:txBody>
          <a:bodyPr>
            <a:normAutofit/>
          </a:bodyPr>
          <a:lstStyle/>
          <a:p>
            <a:pPr algn="r"/>
            <a:r>
              <a:rPr lang="ar-SA" sz="5400" b="1" dirty="0">
                <a:solidFill>
                  <a:srgbClr val="C00000"/>
                </a:solidFill>
              </a:rPr>
              <a:t>المحاضرة (1)</a:t>
            </a:r>
            <a:br>
              <a:rPr lang="ar-SA" sz="5400" b="1" dirty="0">
                <a:solidFill>
                  <a:schemeClr val="accent2">
                    <a:lumMod val="75000"/>
                  </a:schemeClr>
                </a:solidFill>
              </a:rPr>
            </a:br>
            <a:r>
              <a:rPr lang="ar-SA" sz="5400" dirty="0">
                <a:solidFill>
                  <a:schemeClr val="accent4">
                    <a:lumMod val="50000"/>
                  </a:schemeClr>
                </a:solidFill>
              </a:rPr>
              <a:t>مفهوم التقويم وأهميته</a:t>
            </a:r>
          </a:p>
        </p:txBody>
      </p:sp>
      <p:sp>
        <p:nvSpPr>
          <p:cNvPr id="4" name="عنصر نائب لرقم الشريحة 3"/>
          <p:cNvSpPr>
            <a:spLocks noGrp="1"/>
          </p:cNvSpPr>
          <p:nvPr>
            <p:ph type="sldNum" sz="quarter" idx="12"/>
          </p:nvPr>
        </p:nvSpPr>
        <p:spPr/>
        <p:txBody>
          <a:bodyPr/>
          <a:lstStyle/>
          <a:p>
            <a:fld id="{3EFF8456-CBBF-477D-B882-06D038A6514D}" type="slidenum">
              <a:rPr lang="ar-SA" smtClean="0"/>
              <a:pPr/>
              <a:t>1</a:t>
            </a:fld>
            <a:endParaRPr lang="ar-SA"/>
          </a:p>
        </p:txBody>
      </p:sp>
      <p:pic>
        <p:nvPicPr>
          <p:cNvPr id="5" name="صورة 4">
            <a:extLst>
              <a:ext uri="{FF2B5EF4-FFF2-40B4-BE49-F238E27FC236}">
                <a16:creationId xmlns:a16="http://schemas.microsoft.com/office/drawing/2014/main" id="{6DA20D15-4DCE-4ECE-BA0D-C17B0A3F26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3" y="1702370"/>
            <a:ext cx="3600400" cy="4512712"/>
          </a:xfrm>
          <a:prstGeom prst="rect">
            <a:avLst/>
          </a:prstGeom>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34FFD01-355F-4767-AA3F-C3D8ECD1E43B}"/>
              </a:ext>
            </a:extLst>
          </p:cNvPr>
          <p:cNvSpPr>
            <a:spLocks noGrp="1"/>
          </p:cNvSpPr>
          <p:nvPr>
            <p:ph type="title"/>
          </p:nvPr>
        </p:nvSpPr>
        <p:spPr/>
        <p:txBody>
          <a:bodyPr/>
          <a:lstStyle/>
          <a:p>
            <a:pPr algn="ctr"/>
            <a:r>
              <a:rPr lang="ar-SA" b="1" dirty="0">
                <a:solidFill>
                  <a:srgbClr val="C00000"/>
                </a:solidFill>
              </a:rPr>
              <a:t>التقويم في منظومة التعليم</a:t>
            </a:r>
            <a:endParaRPr lang="en-US" b="1" dirty="0">
              <a:solidFill>
                <a:srgbClr val="C00000"/>
              </a:solidFill>
            </a:endParaRPr>
          </a:p>
        </p:txBody>
      </p:sp>
      <p:sp>
        <p:nvSpPr>
          <p:cNvPr id="3" name="عنصر نائب للمحتوى 2">
            <a:extLst>
              <a:ext uri="{FF2B5EF4-FFF2-40B4-BE49-F238E27FC236}">
                <a16:creationId xmlns:a16="http://schemas.microsoft.com/office/drawing/2014/main" id="{A0F0E633-A7DB-42A9-A29A-0F54A896DFAB}"/>
              </a:ext>
            </a:extLst>
          </p:cNvPr>
          <p:cNvSpPr>
            <a:spLocks noGrp="1"/>
          </p:cNvSpPr>
          <p:nvPr>
            <p:ph idx="1"/>
          </p:nvPr>
        </p:nvSpPr>
        <p:spPr/>
        <p:txBody>
          <a:bodyPr/>
          <a:lstStyle/>
          <a:p>
            <a:pPr algn="r" rtl="1"/>
            <a:r>
              <a:rPr lang="ar-SA" sz="2400" dirty="0">
                <a:solidFill>
                  <a:schemeClr val="tx2"/>
                </a:solidFill>
              </a:rPr>
              <a:t>يؤمن بعض العاملين في ميدان التربية والتعليم إلى أن نجاح أي نظام تعليمي مرهون وبقوة ودقة في عملية التقويم لهذا النظام.</a:t>
            </a:r>
          </a:p>
          <a:p>
            <a:pPr algn="r" rtl="1"/>
            <a:endParaRPr lang="ar-SA" sz="2400" dirty="0">
              <a:solidFill>
                <a:schemeClr val="tx2"/>
              </a:solidFill>
            </a:endParaRPr>
          </a:p>
          <a:p>
            <a:pPr algn="r" rtl="1"/>
            <a:r>
              <a:rPr lang="ar-SA" sz="2400" dirty="0">
                <a:solidFill>
                  <a:schemeClr val="tx2"/>
                </a:solidFill>
              </a:rPr>
              <a:t>التقويم أكثر عناصر أي نظام تعليمي خطورة.</a:t>
            </a:r>
          </a:p>
          <a:p>
            <a:pPr algn="r" rtl="1"/>
            <a:endParaRPr lang="ar-SA" sz="2400" dirty="0">
              <a:solidFill>
                <a:schemeClr val="tx2"/>
              </a:solidFill>
            </a:endParaRPr>
          </a:p>
          <a:p>
            <a:pPr algn="r" rtl="1"/>
            <a:r>
              <a:rPr lang="ar-SA" sz="2400" dirty="0">
                <a:solidFill>
                  <a:schemeClr val="tx2"/>
                </a:solidFill>
              </a:rPr>
              <a:t>خطورته تتحدد فيما يترتب عليه من قرارات وإجراءات لتغيير أو تطوير هذا النظام أو ذاك، ولذلك إن لم تكن على درجة عالية من الدقة والإتقان في أساليبها ووسائلها ستأتي نتائجها حتماً مضللة وخاطئة، الأمر الذي يترتب عليه اتخاذ قرارات وإجراءات خاطئة تضر بالنظام التعليمي أكثر مما </a:t>
            </a:r>
            <a:r>
              <a:rPr lang="ar-SA" sz="2400" dirty="0" err="1">
                <a:solidFill>
                  <a:schemeClr val="tx2"/>
                </a:solidFill>
              </a:rPr>
              <a:t>تفيده</a:t>
            </a:r>
            <a:r>
              <a:rPr lang="ar-SA" sz="2400" dirty="0">
                <a:solidFill>
                  <a:schemeClr val="tx2"/>
                </a:solidFill>
              </a:rPr>
              <a:t>. </a:t>
            </a:r>
          </a:p>
          <a:p>
            <a:endParaRPr lang="en-US" dirty="0"/>
          </a:p>
        </p:txBody>
      </p:sp>
      <p:sp>
        <p:nvSpPr>
          <p:cNvPr id="4" name="عنصر نائب للتذييل 3">
            <a:extLst>
              <a:ext uri="{FF2B5EF4-FFF2-40B4-BE49-F238E27FC236}">
                <a16:creationId xmlns:a16="http://schemas.microsoft.com/office/drawing/2014/main" id="{F70EC482-739A-4FB5-9898-A37722B0E366}"/>
              </a:ext>
            </a:extLst>
          </p:cNvPr>
          <p:cNvSpPr>
            <a:spLocks noGrp="1"/>
          </p:cNvSpPr>
          <p:nvPr>
            <p:ph type="ftr" sz="quarter" idx="11"/>
          </p:nvPr>
        </p:nvSpPr>
        <p:spPr/>
        <p:txBody>
          <a:bodyPr/>
          <a:lstStyle/>
          <a:p>
            <a:r>
              <a:rPr lang="ar-SA"/>
              <a:t>أ.ماجدة الشهري</a:t>
            </a:r>
          </a:p>
        </p:txBody>
      </p:sp>
      <p:sp>
        <p:nvSpPr>
          <p:cNvPr id="5" name="عنصر نائب لرقم الشريحة 4">
            <a:extLst>
              <a:ext uri="{FF2B5EF4-FFF2-40B4-BE49-F238E27FC236}">
                <a16:creationId xmlns:a16="http://schemas.microsoft.com/office/drawing/2014/main" id="{68F08F9D-910A-4ACC-9A14-8B6DAC87C7E9}"/>
              </a:ext>
            </a:extLst>
          </p:cNvPr>
          <p:cNvSpPr>
            <a:spLocks noGrp="1"/>
          </p:cNvSpPr>
          <p:nvPr>
            <p:ph type="sldNum" sz="quarter" idx="12"/>
          </p:nvPr>
        </p:nvSpPr>
        <p:spPr/>
        <p:txBody>
          <a:bodyPr/>
          <a:lstStyle/>
          <a:p>
            <a:fld id="{3EFF8456-CBBF-477D-B882-06D038A6514D}" type="slidenum">
              <a:rPr lang="ar-SA" smtClean="0"/>
              <a:pPr/>
              <a:t>10</a:t>
            </a:fld>
            <a:endParaRPr lang="ar-SA"/>
          </a:p>
        </p:txBody>
      </p:sp>
    </p:spTree>
    <p:extLst>
      <p:ext uri="{BB962C8B-B14F-4D97-AF65-F5344CB8AC3E}">
        <p14:creationId xmlns:p14="http://schemas.microsoft.com/office/powerpoint/2010/main" val="2158321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D7DC46D-7670-4584-BA51-4C6E3CCEC46B}"/>
              </a:ext>
            </a:extLst>
          </p:cNvPr>
          <p:cNvSpPr>
            <a:spLocks noGrp="1"/>
          </p:cNvSpPr>
          <p:nvPr>
            <p:ph type="title"/>
          </p:nvPr>
        </p:nvSpPr>
        <p:spPr>
          <a:xfrm>
            <a:off x="822960" y="286605"/>
            <a:ext cx="7543800" cy="1126172"/>
          </a:xfrm>
        </p:spPr>
        <p:txBody>
          <a:bodyPr/>
          <a:lstStyle/>
          <a:p>
            <a:pPr algn="ctr"/>
            <a:r>
              <a:rPr lang="ar-SA" b="1" dirty="0">
                <a:solidFill>
                  <a:schemeClr val="accent5">
                    <a:lumMod val="50000"/>
                  </a:schemeClr>
                </a:solidFill>
              </a:rPr>
              <a:t>التقويم في منظومة التعليم</a:t>
            </a:r>
            <a:endParaRPr lang="en-US" b="1" dirty="0">
              <a:solidFill>
                <a:schemeClr val="accent5">
                  <a:lumMod val="50000"/>
                </a:schemeClr>
              </a:solidFill>
            </a:endParaRPr>
          </a:p>
        </p:txBody>
      </p:sp>
      <p:pic>
        <p:nvPicPr>
          <p:cNvPr id="7" name="عنصر نائب للمحتوى 6">
            <a:extLst>
              <a:ext uri="{FF2B5EF4-FFF2-40B4-BE49-F238E27FC236}">
                <a16:creationId xmlns:a16="http://schemas.microsoft.com/office/drawing/2014/main" id="{6D9BD5A2-55F8-4FDC-91FB-FD9EB57B9EFC}"/>
              </a:ext>
            </a:extLst>
          </p:cNvPr>
          <p:cNvPicPr>
            <a:picLocks noGrp="1" noChangeAspect="1"/>
          </p:cNvPicPr>
          <p:nvPr>
            <p:ph idx="1"/>
          </p:nvPr>
        </p:nvPicPr>
        <p:blipFill>
          <a:blip r:embed="rId2"/>
          <a:stretch>
            <a:fillRect/>
          </a:stretch>
        </p:blipFill>
        <p:spPr>
          <a:xfrm>
            <a:off x="628650" y="1930326"/>
            <a:ext cx="7886700" cy="4141936"/>
          </a:xfrm>
          <a:prstGeom prst="rect">
            <a:avLst/>
          </a:prstGeom>
        </p:spPr>
      </p:pic>
      <p:sp>
        <p:nvSpPr>
          <p:cNvPr id="4" name="عنصر نائب للتذييل 3">
            <a:extLst>
              <a:ext uri="{FF2B5EF4-FFF2-40B4-BE49-F238E27FC236}">
                <a16:creationId xmlns:a16="http://schemas.microsoft.com/office/drawing/2014/main" id="{AEC7E396-BBF4-4A9B-8DE4-279B62CF7165}"/>
              </a:ext>
            </a:extLst>
          </p:cNvPr>
          <p:cNvSpPr>
            <a:spLocks noGrp="1"/>
          </p:cNvSpPr>
          <p:nvPr>
            <p:ph type="ftr" sz="quarter" idx="11"/>
          </p:nvPr>
        </p:nvSpPr>
        <p:spPr/>
        <p:txBody>
          <a:bodyPr/>
          <a:lstStyle/>
          <a:p>
            <a:r>
              <a:rPr lang="ar-SA"/>
              <a:t>أ.ماجدة الشهري</a:t>
            </a:r>
          </a:p>
        </p:txBody>
      </p:sp>
      <p:sp>
        <p:nvSpPr>
          <p:cNvPr id="5" name="عنصر نائب لرقم الشريحة 4">
            <a:extLst>
              <a:ext uri="{FF2B5EF4-FFF2-40B4-BE49-F238E27FC236}">
                <a16:creationId xmlns:a16="http://schemas.microsoft.com/office/drawing/2014/main" id="{01C54885-B86E-4A7C-B3FC-767FB8A84163}"/>
              </a:ext>
            </a:extLst>
          </p:cNvPr>
          <p:cNvSpPr>
            <a:spLocks noGrp="1"/>
          </p:cNvSpPr>
          <p:nvPr>
            <p:ph type="sldNum" sz="quarter" idx="12"/>
          </p:nvPr>
        </p:nvSpPr>
        <p:spPr/>
        <p:txBody>
          <a:bodyPr/>
          <a:lstStyle/>
          <a:p>
            <a:fld id="{3EFF8456-CBBF-477D-B882-06D038A6514D}" type="slidenum">
              <a:rPr lang="ar-SA" smtClean="0"/>
              <a:pPr/>
              <a:t>11</a:t>
            </a:fld>
            <a:endParaRPr lang="ar-SA"/>
          </a:p>
        </p:txBody>
      </p:sp>
      <p:pic>
        <p:nvPicPr>
          <p:cNvPr id="8" name="صورة 7">
            <a:extLst>
              <a:ext uri="{FF2B5EF4-FFF2-40B4-BE49-F238E27FC236}">
                <a16:creationId xmlns:a16="http://schemas.microsoft.com/office/drawing/2014/main" id="{F19ED499-1911-4FBC-8C7B-CBC608840826}"/>
              </a:ext>
            </a:extLst>
          </p:cNvPr>
          <p:cNvPicPr>
            <a:picLocks noChangeAspect="1"/>
          </p:cNvPicPr>
          <p:nvPr/>
        </p:nvPicPr>
        <p:blipFill>
          <a:blip r:embed="rId3"/>
          <a:stretch>
            <a:fillRect/>
          </a:stretch>
        </p:blipFill>
        <p:spPr>
          <a:xfrm>
            <a:off x="606208" y="2832100"/>
            <a:ext cx="7931583" cy="2932430"/>
          </a:xfrm>
          <a:prstGeom prst="rect">
            <a:avLst/>
          </a:prstGeom>
        </p:spPr>
      </p:pic>
    </p:spTree>
    <p:extLst>
      <p:ext uri="{BB962C8B-B14F-4D97-AF65-F5344CB8AC3E}">
        <p14:creationId xmlns:p14="http://schemas.microsoft.com/office/powerpoint/2010/main" val="3912278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A9DA7EBE-0744-4EAF-9F60-CB884ED80145}"/>
              </a:ext>
            </a:extLst>
          </p:cNvPr>
          <p:cNvSpPr>
            <a:spLocks noGrp="1"/>
          </p:cNvSpPr>
          <p:nvPr>
            <p:ph idx="1"/>
          </p:nvPr>
        </p:nvSpPr>
        <p:spPr>
          <a:xfrm>
            <a:off x="822959" y="908720"/>
            <a:ext cx="7543801" cy="4960374"/>
          </a:xfrm>
          <a:ln>
            <a:noFill/>
          </a:ln>
        </p:spPr>
        <p:txBody>
          <a:bodyPr>
            <a:normAutofit/>
          </a:bodyPr>
          <a:lstStyle/>
          <a:p>
            <a:pPr algn="r" rtl="1"/>
            <a:r>
              <a:rPr lang="ar-SA" sz="2400" b="1" dirty="0">
                <a:solidFill>
                  <a:srgbClr val="FF0000"/>
                </a:solidFill>
              </a:rPr>
              <a:t>1- المدخلات: </a:t>
            </a:r>
          </a:p>
          <a:p>
            <a:pPr algn="r" rtl="1"/>
            <a:r>
              <a:rPr lang="ar-SA" sz="2400" b="1" dirty="0"/>
              <a:t>   تشمل جميع عناصر النظام التعليمي. </a:t>
            </a:r>
          </a:p>
          <a:p>
            <a:pPr algn="r" rtl="1"/>
            <a:r>
              <a:rPr lang="ar-SA" sz="2400" b="1" dirty="0"/>
              <a:t> * مثل: الأهداف التعليمية، المعلم بكفاءته وقدراته، المنهج والكتاب المقرر، بيئة النظام التعليمي، التلميذ، أساليب التدريس، الوسائل التعليمية، الأنشطة الصفية والغير صفية...</a:t>
            </a:r>
          </a:p>
          <a:p>
            <a:pPr algn="r" rtl="1"/>
            <a:r>
              <a:rPr lang="ar-SA" sz="2400" b="1" dirty="0">
                <a:solidFill>
                  <a:srgbClr val="FF0000"/>
                </a:solidFill>
              </a:rPr>
              <a:t>2- العمليات:  </a:t>
            </a:r>
          </a:p>
          <a:p>
            <a:pPr algn="r" rtl="1"/>
            <a:r>
              <a:rPr lang="ar-SA" sz="2400" b="1" dirty="0"/>
              <a:t>   تشمل جميع الأساليب والعلاقات والأنشطة التي تهدف إلى تحويل المدخلات بصورتها الأولى إلى شكل آخر يتناسب مع أهداف النظام، ومن خلال العمليات يتم القيام بالواجبات والإجراءات التي من خلالها وصول النظام إلى أهدافه فعلا.</a:t>
            </a:r>
          </a:p>
          <a:p>
            <a:pPr algn="r" rtl="1"/>
            <a:r>
              <a:rPr lang="ar-SA" sz="2400" b="1" dirty="0"/>
              <a:t> * مثل تقويم الاختبارات، وضوح التعليمات، الهدوء، نظام المراقبة، التوقيت، موضوعية التصحيح، وتشمل أيضاً طرق وأساليب التعليم والتعلم ، والإدارة التعليمية والمدرسية.</a:t>
            </a:r>
          </a:p>
          <a:p>
            <a:pPr algn="r" rtl="1"/>
            <a:endParaRPr lang="en-US" dirty="0"/>
          </a:p>
        </p:txBody>
      </p:sp>
      <p:sp>
        <p:nvSpPr>
          <p:cNvPr id="4" name="عنصر نائب للتذييل 3">
            <a:extLst>
              <a:ext uri="{FF2B5EF4-FFF2-40B4-BE49-F238E27FC236}">
                <a16:creationId xmlns:a16="http://schemas.microsoft.com/office/drawing/2014/main" id="{D544696E-C7A7-4E25-89EB-42AEE7B37C64}"/>
              </a:ext>
            </a:extLst>
          </p:cNvPr>
          <p:cNvSpPr>
            <a:spLocks noGrp="1"/>
          </p:cNvSpPr>
          <p:nvPr>
            <p:ph type="ftr" sz="quarter" idx="11"/>
          </p:nvPr>
        </p:nvSpPr>
        <p:spPr/>
        <p:txBody>
          <a:bodyPr/>
          <a:lstStyle/>
          <a:p>
            <a:r>
              <a:rPr lang="ar-SA"/>
              <a:t>أ.ماجدة الشهري</a:t>
            </a:r>
          </a:p>
        </p:txBody>
      </p:sp>
      <p:sp>
        <p:nvSpPr>
          <p:cNvPr id="5" name="عنصر نائب لرقم الشريحة 4">
            <a:extLst>
              <a:ext uri="{FF2B5EF4-FFF2-40B4-BE49-F238E27FC236}">
                <a16:creationId xmlns:a16="http://schemas.microsoft.com/office/drawing/2014/main" id="{5FFB7E6F-FFA3-48D8-83A4-C127388CC042}"/>
              </a:ext>
            </a:extLst>
          </p:cNvPr>
          <p:cNvSpPr>
            <a:spLocks noGrp="1"/>
          </p:cNvSpPr>
          <p:nvPr>
            <p:ph type="sldNum" sz="quarter" idx="12"/>
          </p:nvPr>
        </p:nvSpPr>
        <p:spPr/>
        <p:txBody>
          <a:bodyPr/>
          <a:lstStyle/>
          <a:p>
            <a:fld id="{3EFF8456-CBBF-477D-B882-06D038A6514D}" type="slidenum">
              <a:rPr lang="ar-SA" smtClean="0"/>
              <a:pPr/>
              <a:t>12</a:t>
            </a:fld>
            <a:endParaRPr lang="ar-SA"/>
          </a:p>
        </p:txBody>
      </p:sp>
    </p:spTree>
    <p:extLst>
      <p:ext uri="{BB962C8B-B14F-4D97-AF65-F5344CB8AC3E}">
        <p14:creationId xmlns:p14="http://schemas.microsoft.com/office/powerpoint/2010/main" val="2623478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0A222E88-4C99-4DF3-85D4-406160004D90}"/>
              </a:ext>
            </a:extLst>
          </p:cNvPr>
          <p:cNvSpPr>
            <a:spLocks noGrp="1"/>
          </p:cNvSpPr>
          <p:nvPr>
            <p:ph idx="1"/>
          </p:nvPr>
        </p:nvSpPr>
        <p:spPr>
          <a:xfrm>
            <a:off x="865562" y="908720"/>
            <a:ext cx="7543801" cy="5032382"/>
          </a:xfrm>
        </p:spPr>
        <p:txBody>
          <a:bodyPr>
            <a:normAutofit/>
          </a:bodyPr>
          <a:lstStyle/>
          <a:p>
            <a:pPr algn="r" rtl="1"/>
            <a:r>
              <a:rPr lang="ar-SA" sz="2400" b="1" dirty="0">
                <a:solidFill>
                  <a:srgbClr val="FF0000"/>
                </a:solidFill>
              </a:rPr>
              <a:t>3- المخرجات (النواتج): </a:t>
            </a:r>
          </a:p>
          <a:p>
            <a:pPr algn="r" rtl="1"/>
            <a:r>
              <a:rPr lang="ar-SA" sz="2400" dirty="0"/>
              <a:t>  </a:t>
            </a:r>
            <a:r>
              <a:rPr lang="ar-SA" sz="2400" b="1" dirty="0">
                <a:solidFill>
                  <a:schemeClr val="tx1"/>
                </a:solidFill>
              </a:rPr>
              <a:t>هي الناتج الفعلي لعمليات أي نظام تعليمي.</a:t>
            </a:r>
          </a:p>
          <a:p>
            <a:pPr algn="r" rtl="1"/>
            <a:r>
              <a:rPr lang="ar-SA" sz="2400" b="1" dirty="0">
                <a:solidFill>
                  <a:schemeClr val="tx1"/>
                </a:solidFill>
              </a:rPr>
              <a:t>  وتشمل الانجازات والنتائج النهائية التي يحققها النظام التعليمي متمثلة في الأهداف التي تحققت لهذا النظام، ومدى انعكاس تلك الأهداف على الطالب عقلياً و </a:t>
            </a:r>
            <a:r>
              <a:rPr lang="ar-SA" sz="2400" b="1" dirty="0" err="1">
                <a:solidFill>
                  <a:schemeClr val="tx1"/>
                </a:solidFill>
              </a:rPr>
              <a:t>مهارياً</a:t>
            </a:r>
            <a:r>
              <a:rPr lang="ar-SA" sz="2400" b="1" dirty="0">
                <a:solidFill>
                  <a:schemeClr val="tx1"/>
                </a:solidFill>
              </a:rPr>
              <a:t> ووجدانياً.</a:t>
            </a:r>
          </a:p>
          <a:p>
            <a:pPr algn="r" rtl="1"/>
            <a:r>
              <a:rPr lang="ar-SA" sz="2400" b="1" dirty="0">
                <a:solidFill>
                  <a:schemeClr val="tx1"/>
                </a:solidFill>
              </a:rPr>
              <a:t> * مثل: تنفيذ تجارب، رسم خرائط، إعداد بحث، حل مسائل...</a:t>
            </a:r>
            <a:endParaRPr lang="ar-SA" sz="2400" dirty="0"/>
          </a:p>
          <a:p>
            <a:pPr algn="r" rtl="1"/>
            <a:r>
              <a:rPr lang="ar-SA" sz="2400" b="1" dirty="0">
                <a:solidFill>
                  <a:srgbClr val="FF0000"/>
                </a:solidFill>
              </a:rPr>
              <a:t>4- التغذية الراجعة (التقويم):</a:t>
            </a:r>
          </a:p>
          <a:p>
            <a:pPr algn="r" rtl="1"/>
            <a:r>
              <a:rPr lang="ar-SA" sz="2400" dirty="0"/>
              <a:t> </a:t>
            </a:r>
            <a:r>
              <a:rPr lang="ar-SA" sz="2400" b="1" dirty="0">
                <a:solidFill>
                  <a:schemeClr val="tx1"/>
                </a:solidFill>
              </a:rPr>
              <a:t> التقويم في أي نظام تعليمي هو الذي يعطي المؤشرات على مدى تحقق أهداف هذا النظام وإنجازها، وهو الذي يبين الإيجابيات والسلبيات في أي جزء من أجزاء النظام، تمهيداً لاتخاذ القرارات والإجراءات المناسبة للتغلب على السلبيات. </a:t>
            </a:r>
          </a:p>
          <a:p>
            <a:endParaRPr lang="en-US" dirty="0"/>
          </a:p>
        </p:txBody>
      </p:sp>
      <p:sp>
        <p:nvSpPr>
          <p:cNvPr id="4" name="عنصر نائب للتذييل 3">
            <a:extLst>
              <a:ext uri="{FF2B5EF4-FFF2-40B4-BE49-F238E27FC236}">
                <a16:creationId xmlns:a16="http://schemas.microsoft.com/office/drawing/2014/main" id="{FA19E9C9-B66B-4713-A463-3C39A8AD7019}"/>
              </a:ext>
            </a:extLst>
          </p:cNvPr>
          <p:cNvSpPr>
            <a:spLocks noGrp="1"/>
          </p:cNvSpPr>
          <p:nvPr>
            <p:ph type="ftr" sz="quarter" idx="11"/>
          </p:nvPr>
        </p:nvSpPr>
        <p:spPr/>
        <p:txBody>
          <a:bodyPr/>
          <a:lstStyle/>
          <a:p>
            <a:r>
              <a:rPr lang="ar-SA"/>
              <a:t>أ.ماجدة الشهري</a:t>
            </a:r>
          </a:p>
        </p:txBody>
      </p:sp>
      <p:sp>
        <p:nvSpPr>
          <p:cNvPr id="5" name="عنصر نائب لرقم الشريحة 4">
            <a:extLst>
              <a:ext uri="{FF2B5EF4-FFF2-40B4-BE49-F238E27FC236}">
                <a16:creationId xmlns:a16="http://schemas.microsoft.com/office/drawing/2014/main" id="{0FBF6479-014F-46A4-9D25-F7A820CF2643}"/>
              </a:ext>
            </a:extLst>
          </p:cNvPr>
          <p:cNvSpPr>
            <a:spLocks noGrp="1"/>
          </p:cNvSpPr>
          <p:nvPr>
            <p:ph type="sldNum" sz="quarter" idx="12"/>
          </p:nvPr>
        </p:nvSpPr>
        <p:spPr/>
        <p:txBody>
          <a:bodyPr/>
          <a:lstStyle/>
          <a:p>
            <a:fld id="{3EFF8456-CBBF-477D-B882-06D038A6514D}" type="slidenum">
              <a:rPr lang="ar-SA" smtClean="0"/>
              <a:pPr/>
              <a:t>13</a:t>
            </a:fld>
            <a:endParaRPr lang="ar-SA"/>
          </a:p>
        </p:txBody>
      </p:sp>
    </p:spTree>
    <p:extLst>
      <p:ext uri="{BB962C8B-B14F-4D97-AF65-F5344CB8AC3E}">
        <p14:creationId xmlns:p14="http://schemas.microsoft.com/office/powerpoint/2010/main" val="4169189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عنصر نائب للمحتوى 5">
            <a:extLst>
              <a:ext uri="{FF2B5EF4-FFF2-40B4-BE49-F238E27FC236}">
                <a16:creationId xmlns:a16="http://schemas.microsoft.com/office/drawing/2014/main" id="{E1FBFCFE-3236-4FFA-8CD3-7FB3949FD5A5}"/>
              </a:ext>
            </a:extLst>
          </p:cNvPr>
          <p:cNvPicPr>
            <a:picLocks noGrp="1" noChangeAspect="1"/>
          </p:cNvPicPr>
          <p:nvPr>
            <p:ph idx="1"/>
          </p:nvPr>
        </p:nvPicPr>
        <p:blipFill>
          <a:blip r:embed="rId2"/>
          <a:stretch>
            <a:fillRect/>
          </a:stretch>
        </p:blipFill>
        <p:spPr>
          <a:xfrm>
            <a:off x="539552" y="724298"/>
            <a:ext cx="7920879" cy="5452665"/>
          </a:xfrm>
          <a:prstGeom prst="rect">
            <a:avLst/>
          </a:prstGeom>
        </p:spPr>
      </p:pic>
      <p:sp>
        <p:nvSpPr>
          <p:cNvPr id="4" name="عنصر نائب للتذييل 3">
            <a:extLst>
              <a:ext uri="{FF2B5EF4-FFF2-40B4-BE49-F238E27FC236}">
                <a16:creationId xmlns:a16="http://schemas.microsoft.com/office/drawing/2014/main" id="{848C7B86-7A6B-4D20-A328-76995925DE56}"/>
              </a:ext>
            </a:extLst>
          </p:cNvPr>
          <p:cNvSpPr>
            <a:spLocks noGrp="1"/>
          </p:cNvSpPr>
          <p:nvPr>
            <p:ph type="ftr" sz="quarter" idx="11"/>
          </p:nvPr>
        </p:nvSpPr>
        <p:spPr/>
        <p:txBody>
          <a:bodyPr/>
          <a:lstStyle/>
          <a:p>
            <a:r>
              <a:rPr lang="ar-SA"/>
              <a:t>أ.ماجدة الشهري</a:t>
            </a:r>
          </a:p>
        </p:txBody>
      </p:sp>
      <p:sp>
        <p:nvSpPr>
          <p:cNvPr id="5" name="عنصر نائب لرقم الشريحة 4">
            <a:extLst>
              <a:ext uri="{FF2B5EF4-FFF2-40B4-BE49-F238E27FC236}">
                <a16:creationId xmlns:a16="http://schemas.microsoft.com/office/drawing/2014/main" id="{B7B54C50-2043-438D-B526-77BE7ED62C1E}"/>
              </a:ext>
            </a:extLst>
          </p:cNvPr>
          <p:cNvSpPr>
            <a:spLocks noGrp="1"/>
          </p:cNvSpPr>
          <p:nvPr>
            <p:ph type="sldNum" sz="quarter" idx="12"/>
          </p:nvPr>
        </p:nvSpPr>
        <p:spPr/>
        <p:txBody>
          <a:bodyPr/>
          <a:lstStyle/>
          <a:p>
            <a:fld id="{3EFF8456-CBBF-477D-B882-06D038A6514D}" type="slidenum">
              <a:rPr lang="ar-SA" smtClean="0"/>
              <a:pPr/>
              <a:t>14</a:t>
            </a:fld>
            <a:endParaRPr lang="ar-SA"/>
          </a:p>
        </p:txBody>
      </p:sp>
      <p:pic>
        <p:nvPicPr>
          <p:cNvPr id="7" name="صورة 6">
            <a:extLst>
              <a:ext uri="{FF2B5EF4-FFF2-40B4-BE49-F238E27FC236}">
                <a16:creationId xmlns:a16="http://schemas.microsoft.com/office/drawing/2014/main" id="{F8D7372C-5695-4296-8769-3EB4AB2104D2}"/>
              </a:ext>
            </a:extLst>
          </p:cNvPr>
          <p:cNvPicPr>
            <a:picLocks noChangeAspect="1"/>
          </p:cNvPicPr>
          <p:nvPr/>
        </p:nvPicPr>
        <p:blipFill>
          <a:blip r:embed="rId3"/>
          <a:stretch>
            <a:fillRect/>
          </a:stretch>
        </p:blipFill>
        <p:spPr>
          <a:xfrm>
            <a:off x="1679716" y="3212975"/>
            <a:ext cx="5784568" cy="2920727"/>
          </a:xfrm>
          <a:prstGeom prst="rect">
            <a:avLst/>
          </a:prstGeom>
        </p:spPr>
      </p:pic>
    </p:spTree>
    <p:extLst>
      <p:ext uri="{BB962C8B-B14F-4D97-AF65-F5344CB8AC3E}">
        <p14:creationId xmlns:p14="http://schemas.microsoft.com/office/powerpoint/2010/main" val="1481396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0C427DD-D034-4AAB-85F7-89210AB23F0C}"/>
              </a:ext>
            </a:extLst>
          </p:cNvPr>
          <p:cNvSpPr>
            <a:spLocks noGrp="1"/>
          </p:cNvSpPr>
          <p:nvPr>
            <p:ph type="title"/>
          </p:nvPr>
        </p:nvSpPr>
        <p:spPr/>
        <p:txBody>
          <a:bodyPr/>
          <a:lstStyle/>
          <a:p>
            <a:pPr algn="ctr"/>
            <a:r>
              <a:rPr lang="ar-SA" b="1" dirty="0">
                <a:solidFill>
                  <a:srgbClr val="C00000"/>
                </a:solidFill>
              </a:rPr>
              <a:t>التقويم في منظومة التدريس</a:t>
            </a:r>
          </a:p>
        </p:txBody>
      </p:sp>
      <p:sp>
        <p:nvSpPr>
          <p:cNvPr id="3" name="عنصر نائب للمحتوى 2">
            <a:extLst>
              <a:ext uri="{FF2B5EF4-FFF2-40B4-BE49-F238E27FC236}">
                <a16:creationId xmlns:a16="http://schemas.microsoft.com/office/drawing/2014/main" id="{41756BD0-27C4-4253-9A52-5CFF37FEBEDD}"/>
              </a:ext>
            </a:extLst>
          </p:cNvPr>
          <p:cNvSpPr>
            <a:spLocks noGrp="1"/>
          </p:cNvSpPr>
          <p:nvPr>
            <p:ph idx="1"/>
          </p:nvPr>
        </p:nvSpPr>
        <p:spPr/>
        <p:txBody>
          <a:bodyPr>
            <a:normAutofit/>
          </a:bodyPr>
          <a:lstStyle/>
          <a:p>
            <a:r>
              <a:rPr lang="ar-SA" sz="2400" dirty="0"/>
              <a:t> التقويم والتدريس كلاهما عمليتان اساسيتان في أ ي نظام تعليمي.</a:t>
            </a:r>
          </a:p>
          <a:p>
            <a:r>
              <a:rPr lang="ar-SA" sz="2400" dirty="0"/>
              <a:t> التقويم يمثل مرحلة من مراحل عملية التدريس وهي : التخطيط، التنفيذ، والتقويم.</a:t>
            </a:r>
          </a:p>
          <a:p>
            <a:r>
              <a:rPr lang="ar-SA" sz="2400" dirty="0"/>
              <a:t> التقويم هو قلب مكونات منظومة التدريس.</a:t>
            </a:r>
          </a:p>
          <a:p>
            <a:r>
              <a:rPr lang="ar-SA" sz="2400" dirty="0"/>
              <a:t> التقويم يمثل واحدة من اهم مهارات عملية التدريس.</a:t>
            </a:r>
          </a:p>
        </p:txBody>
      </p:sp>
      <p:sp>
        <p:nvSpPr>
          <p:cNvPr id="4" name="عنصر نائب للتذييل 3">
            <a:extLst>
              <a:ext uri="{FF2B5EF4-FFF2-40B4-BE49-F238E27FC236}">
                <a16:creationId xmlns:a16="http://schemas.microsoft.com/office/drawing/2014/main" id="{D4314D08-EB0E-4518-93C5-16CFA78AD803}"/>
              </a:ext>
            </a:extLst>
          </p:cNvPr>
          <p:cNvSpPr>
            <a:spLocks noGrp="1"/>
          </p:cNvSpPr>
          <p:nvPr>
            <p:ph type="ftr" sz="quarter" idx="11"/>
          </p:nvPr>
        </p:nvSpPr>
        <p:spPr/>
        <p:txBody>
          <a:bodyPr/>
          <a:lstStyle/>
          <a:p>
            <a:r>
              <a:rPr lang="ar-SA"/>
              <a:t>أ.ماجدة الشهري</a:t>
            </a:r>
          </a:p>
        </p:txBody>
      </p:sp>
      <p:sp>
        <p:nvSpPr>
          <p:cNvPr id="5" name="عنصر نائب لرقم الشريحة 4">
            <a:extLst>
              <a:ext uri="{FF2B5EF4-FFF2-40B4-BE49-F238E27FC236}">
                <a16:creationId xmlns:a16="http://schemas.microsoft.com/office/drawing/2014/main" id="{020421DE-17B8-4B5A-A540-81482EBDFC41}"/>
              </a:ext>
            </a:extLst>
          </p:cNvPr>
          <p:cNvSpPr>
            <a:spLocks noGrp="1"/>
          </p:cNvSpPr>
          <p:nvPr>
            <p:ph type="sldNum" sz="quarter" idx="12"/>
          </p:nvPr>
        </p:nvSpPr>
        <p:spPr/>
        <p:txBody>
          <a:bodyPr/>
          <a:lstStyle/>
          <a:p>
            <a:fld id="{3EFF8456-CBBF-477D-B882-06D038A6514D}" type="slidenum">
              <a:rPr lang="ar-SA" smtClean="0"/>
              <a:pPr/>
              <a:t>15</a:t>
            </a:fld>
            <a:endParaRPr lang="ar-SA"/>
          </a:p>
        </p:txBody>
      </p:sp>
    </p:spTree>
    <p:extLst>
      <p:ext uri="{BB962C8B-B14F-4D97-AF65-F5344CB8AC3E}">
        <p14:creationId xmlns:p14="http://schemas.microsoft.com/office/powerpoint/2010/main" val="2361775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27A89C9-08B1-4212-8EC7-45A32BEA31EE}"/>
              </a:ext>
            </a:extLst>
          </p:cNvPr>
          <p:cNvSpPr>
            <a:spLocks noGrp="1"/>
          </p:cNvSpPr>
          <p:nvPr>
            <p:ph type="title"/>
          </p:nvPr>
        </p:nvSpPr>
        <p:spPr/>
        <p:txBody>
          <a:bodyPr/>
          <a:lstStyle/>
          <a:p>
            <a:pPr algn="ctr"/>
            <a:r>
              <a:rPr lang="ar-SA" b="1" dirty="0">
                <a:solidFill>
                  <a:srgbClr val="C00000"/>
                </a:solidFill>
              </a:rPr>
              <a:t>أغراض التقويم</a:t>
            </a:r>
          </a:p>
        </p:txBody>
      </p:sp>
      <p:sp>
        <p:nvSpPr>
          <p:cNvPr id="3" name="عنصر نائب للمحتوى 2">
            <a:extLst>
              <a:ext uri="{FF2B5EF4-FFF2-40B4-BE49-F238E27FC236}">
                <a16:creationId xmlns:a16="http://schemas.microsoft.com/office/drawing/2014/main" id="{C9056769-D8CF-437D-A041-993C72C197D0}"/>
              </a:ext>
            </a:extLst>
          </p:cNvPr>
          <p:cNvSpPr>
            <a:spLocks noGrp="1"/>
          </p:cNvSpPr>
          <p:nvPr>
            <p:ph idx="1"/>
          </p:nvPr>
        </p:nvSpPr>
        <p:spPr/>
        <p:txBody>
          <a:bodyPr/>
          <a:lstStyle/>
          <a:p>
            <a:r>
              <a:rPr lang="ar-SA" sz="2400" dirty="0"/>
              <a:t>- الحكم على مدى ثقافة افراد المجتمع وتحديد مدى امتلاكهم للحد الأدنى من اساسيات العلم والمعرفة.</a:t>
            </a:r>
          </a:p>
          <a:p>
            <a:r>
              <a:rPr lang="ar-SA" sz="2400" dirty="0"/>
              <a:t>- تمكين التربويين من ربط البرامج التعليمية المختلفة للمراحل التعليمية بما يتناسب مع نمو المتعلمين.</a:t>
            </a:r>
          </a:p>
          <a:p>
            <a:r>
              <a:rPr lang="ar-SA" sz="2400" dirty="0"/>
              <a:t>- إعطاء مؤشرات </a:t>
            </a:r>
            <a:r>
              <a:rPr lang="ar-SA" sz="2400" dirty="0" err="1"/>
              <a:t>للأباء</a:t>
            </a:r>
            <a:r>
              <a:rPr lang="ar-SA" sz="2400" dirty="0"/>
              <a:t> تمكنهم من توجيه أبنائهم للدراسة مجالات معينة ترتبط مستقبلا بوظائف أو اعمال يريدون ممارستها في الحياة العملية.</a:t>
            </a:r>
          </a:p>
          <a:p>
            <a:r>
              <a:rPr lang="ar-SA" sz="2400" dirty="0"/>
              <a:t>- الكشف عن ميول المتعلمين ورغباتهم ومن ثم تحديد متطلبات نموهم الشخصي.</a:t>
            </a:r>
          </a:p>
          <a:p>
            <a:endParaRPr lang="ar-SA" dirty="0"/>
          </a:p>
        </p:txBody>
      </p:sp>
      <p:sp>
        <p:nvSpPr>
          <p:cNvPr id="4" name="عنصر نائب للتذييل 3">
            <a:extLst>
              <a:ext uri="{FF2B5EF4-FFF2-40B4-BE49-F238E27FC236}">
                <a16:creationId xmlns:a16="http://schemas.microsoft.com/office/drawing/2014/main" id="{BBD1D80D-8A69-47F4-A3B8-824810178794}"/>
              </a:ext>
            </a:extLst>
          </p:cNvPr>
          <p:cNvSpPr>
            <a:spLocks noGrp="1"/>
          </p:cNvSpPr>
          <p:nvPr>
            <p:ph type="ftr" sz="quarter" idx="11"/>
          </p:nvPr>
        </p:nvSpPr>
        <p:spPr/>
        <p:txBody>
          <a:bodyPr/>
          <a:lstStyle/>
          <a:p>
            <a:r>
              <a:rPr lang="ar-SA"/>
              <a:t>أ.ماجدة الشهري</a:t>
            </a:r>
          </a:p>
        </p:txBody>
      </p:sp>
      <p:sp>
        <p:nvSpPr>
          <p:cNvPr id="5" name="عنصر نائب لرقم الشريحة 4">
            <a:extLst>
              <a:ext uri="{FF2B5EF4-FFF2-40B4-BE49-F238E27FC236}">
                <a16:creationId xmlns:a16="http://schemas.microsoft.com/office/drawing/2014/main" id="{971786AC-38D1-461E-BDDF-0FCCB519CACB}"/>
              </a:ext>
            </a:extLst>
          </p:cNvPr>
          <p:cNvSpPr>
            <a:spLocks noGrp="1"/>
          </p:cNvSpPr>
          <p:nvPr>
            <p:ph type="sldNum" sz="quarter" idx="12"/>
          </p:nvPr>
        </p:nvSpPr>
        <p:spPr/>
        <p:txBody>
          <a:bodyPr/>
          <a:lstStyle/>
          <a:p>
            <a:fld id="{3EFF8456-CBBF-477D-B882-06D038A6514D}" type="slidenum">
              <a:rPr lang="ar-SA" smtClean="0"/>
              <a:pPr/>
              <a:t>16</a:t>
            </a:fld>
            <a:endParaRPr lang="ar-SA"/>
          </a:p>
        </p:txBody>
      </p:sp>
    </p:spTree>
    <p:extLst>
      <p:ext uri="{BB962C8B-B14F-4D97-AF65-F5344CB8AC3E}">
        <p14:creationId xmlns:p14="http://schemas.microsoft.com/office/powerpoint/2010/main" val="2961582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FC30E78-4B84-4169-93D5-BB45C969F3DE}"/>
              </a:ext>
            </a:extLst>
          </p:cNvPr>
          <p:cNvSpPr>
            <a:spLocks noGrp="1"/>
          </p:cNvSpPr>
          <p:nvPr>
            <p:ph type="title"/>
          </p:nvPr>
        </p:nvSpPr>
        <p:spPr>
          <a:xfrm>
            <a:off x="822960" y="286605"/>
            <a:ext cx="7543800" cy="1054164"/>
          </a:xfrm>
        </p:spPr>
        <p:txBody>
          <a:bodyPr/>
          <a:lstStyle/>
          <a:p>
            <a:pPr algn="ctr"/>
            <a:r>
              <a:rPr lang="ar-SA" b="1" dirty="0">
                <a:solidFill>
                  <a:srgbClr val="C00000"/>
                </a:solidFill>
              </a:rPr>
              <a:t>أهداف التقويم ووظائفه</a:t>
            </a:r>
            <a:endParaRPr lang="en-US" b="1" dirty="0">
              <a:solidFill>
                <a:srgbClr val="C00000"/>
              </a:solidFill>
            </a:endParaRPr>
          </a:p>
        </p:txBody>
      </p:sp>
      <p:sp>
        <p:nvSpPr>
          <p:cNvPr id="3" name="عنصر نائب للمحتوى 2">
            <a:extLst>
              <a:ext uri="{FF2B5EF4-FFF2-40B4-BE49-F238E27FC236}">
                <a16:creationId xmlns:a16="http://schemas.microsoft.com/office/drawing/2014/main" id="{BF35257F-E3EF-4530-A1C1-75729BE828A4}"/>
              </a:ext>
            </a:extLst>
          </p:cNvPr>
          <p:cNvSpPr>
            <a:spLocks noGrp="1"/>
          </p:cNvSpPr>
          <p:nvPr>
            <p:ph idx="1"/>
          </p:nvPr>
        </p:nvSpPr>
        <p:spPr/>
        <p:txBody>
          <a:bodyPr>
            <a:normAutofit/>
          </a:bodyPr>
          <a:lstStyle/>
          <a:p>
            <a:pPr algn="r"/>
            <a:r>
              <a:rPr lang="ar-SA" sz="2400" dirty="0">
                <a:solidFill>
                  <a:schemeClr val="tx1"/>
                </a:solidFill>
              </a:rPr>
              <a:t>- مساعدة الطالب على معرفة نقاط ضعفه وقوته.</a:t>
            </a:r>
          </a:p>
          <a:p>
            <a:pPr algn="r"/>
            <a:r>
              <a:rPr lang="ar-SA" sz="2400" dirty="0">
                <a:solidFill>
                  <a:schemeClr val="tx1"/>
                </a:solidFill>
              </a:rPr>
              <a:t>- مساعدة الطالب على ادراك مدى تحقيقه للأهداف التي يقصد إنجازها من خلال تدريسه.</a:t>
            </a:r>
          </a:p>
          <a:p>
            <a:r>
              <a:rPr lang="ar-SA" sz="2400" dirty="0"/>
              <a:t>إعطاء فكرة للمسئولين عن نوعية الطلاب وميولهم وقدرتهم ومن ثم محاولة المساعدة في توظيفيهم بناء على مستواهم وقدراتهم.</a:t>
            </a:r>
          </a:p>
          <a:p>
            <a:r>
              <a:rPr lang="ar-SA" sz="2400" dirty="0"/>
              <a:t>- إعطاء فكرة لواضعي المناهج والاختبارات بما يجري في المدارس ومدى ملائمة المناهج للطلاب.</a:t>
            </a:r>
          </a:p>
          <a:p>
            <a:r>
              <a:rPr lang="ar-SA" sz="2400" dirty="0"/>
              <a:t>- تدريب الطالب على الثقة بالنفس وتحمل المسئولية.</a:t>
            </a:r>
          </a:p>
          <a:p>
            <a:r>
              <a:rPr lang="ar-SA" sz="2400" dirty="0"/>
              <a:t>- تحفيز الطالب على المثابرة والدراسة والمزيد من التعلم.</a:t>
            </a:r>
          </a:p>
          <a:p>
            <a:r>
              <a:rPr lang="ar-SA" sz="2400" dirty="0"/>
              <a:t> وهناك الكثير من الأهداف يمكن الرجوع لها ص 33ـــــ36</a:t>
            </a:r>
          </a:p>
          <a:p>
            <a:pPr algn="r"/>
            <a:endParaRPr lang="ar-SA" dirty="0"/>
          </a:p>
          <a:p>
            <a:pPr algn="r"/>
            <a:endParaRPr lang="ar-SA" dirty="0"/>
          </a:p>
          <a:p>
            <a:pPr marL="0" indent="0" algn="r">
              <a:buNone/>
            </a:pPr>
            <a:endParaRPr lang="en-US" dirty="0"/>
          </a:p>
        </p:txBody>
      </p:sp>
      <p:sp>
        <p:nvSpPr>
          <p:cNvPr id="4" name="عنصر نائب للتذييل 3">
            <a:extLst>
              <a:ext uri="{FF2B5EF4-FFF2-40B4-BE49-F238E27FC236}">
                <a16:creationId xmlns:a16="http://schemas.microsoft.com/office/drawing/2014/main" id="{43A4F407-ACB4-4286-BE31-2D49971A3676}"/>
              </a:ext>
            </a:extLst>
          </p:cNvPr>
          <p:cNvSpPr>
            <a:spLocks noGrp="1"/>
          </p:cNvSpPr>
          <p:nvPr>
            <p:ph type="ftr" sz="quarter" idx="11"/>
          </p:nvPr>
        </p:nvSpPr>
        <p:spPr/>
        <p:txBody>
          <a:bodyPr/>
          <a:lstStyle/>
          <a:p>
            <a:r>
              <a:rPr lang="ar-SA"/>
              <a:t>أ.ماجدة الشهري</a:t>
            </a:r>
          </a:p>
        </p:txBody>
      </p:sp>
      <p:sp>
        <p:nvSpPr>
          <p:cNvPr id="5" name="عنصر نائب لرقم الشريحة 4">
            <a:extLst>
              <a:ext uri="{FF2B5EF4-FFF2-40B4-BE49-F238E27FC236}">
                <a16:creationId xmlns:a16="http://schemas.microsoft.com/office/drawing/2014/main" id="{48E2175F-7551-492E-9B16-15E46216B243}"/>
              </a:ext>
            </a:extLst>
          </p:cNvPr>
          <p:cNvSpPr>
            <a:spLocks noGrp="1"/>
          </p:cNvSpPr>
          <p:nvPr>
            <p:ph type="sldNum" sz="quarter" idx="12"/>
          </p:nvPr>
        </p:nvSpPr>
        <p:spPr/>
        <p:txBody>
          <a:bodyPr/>
          <a:lstStyle/>
          <a:p>
            <a:fld id="{3EFF8456-CBBF-477D-B882-06D038A6514D}" type="slidenum">
              <a:rPr lang="ar-SA" smtClean="0"/>
              <a:pPr/>
              <a:t>17</a:t>
            </a:fld>
            <a:endParaRPr lang="ar-SA"/>
          </a:p>
        </p:txBody>
      </p:sp>
    </p:spTree>
    <p:extLst>
      <p:ext uri="{BB962C8B-B14F-4D97-AF65-F5344CB8AC3E}">
        <p14:creationId xmlns:p14="http://schemas.microsoft.com/office/powerpoint/2010/main" val="776367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09CCA31-5D0B-43CC-8479-4968756E2152}"/>
              </a:ext>
            </a:extLst>
          </p:cNvPr>
          <p:cNvSpPr>
            <a:spLocks noGrp="1"/>
          </p:cNvSpPr>
          <p:nvPr>
            <p:ph type="title"/>
          </p:nvPr>
        </p:nvSpPr>
        <p:spPr>
          <a:xfrm>
            <a:off x="822959" y="286605"/>
            <a:ext cx="7543801" cy="1054164"/>
          </a:xfrm>
        </p:spPr>
        <p:txBody>
          <a:bodyPr/>
          <a:lstStyle/>
          <a:p>
            <a:pPr algn="ctr"/>
            <a:r>
              <a:rPr lang="ar-SA" b="1" dirty="0">
                <a:solidFill>
                  <a:srgbClr val="C00000"/>
                </a:solidFill>
              </a:rPr>
              <a:t>خصائص التقويم الجيد</a:t>
            </a:r>
            <a:endParaRPr lang="en-US" b="1" dirty="0">
              <a:solidFill>
                <a:srgbClr val="C00000"/>
              </a:solidFill>
            </a:endParaRPr>
          </a:p>
        </p:txBody>
      </p:sp>
      <p:sp>
        <p:nvSpPr>
          <p:cNvPr id="3" name="عنصر نائب للمحتوى 2">
            <a:extLst>
              <a:ext uri="{FF2B5EF4-FFF2-40B4-BE49-F238E27FC236}">
                <a16:creationId xmlns:a16="http://schemas.microsoft.com/office/drawing/2014/main" id="{055BECD9-294A-4F7C-A66E-83F9CE43ED70}"/>
              </a:ext>
            </a:extLst>
          </p:cNvPr>
          <p:cNvSpPr>
            <a:spLocks noGrp="1"/>
          </p:cNvSpPr>
          <p:nvPr>
            <p:ph idx="1"/>
          </p:nvPr>
        </p:nvSpPr>
        <p:spPr/>
        <p:txBody>
          <a:bodyPr>
            <a:normAutofit/>
          </a:bodyPr>
          <a:lstStyle/>
          <a:p>
            <a:pPr algn="r" rtl="1">
              <a:buFont typeface="Wingdings" panose="05000000000000000000" pitchFamily="2" charset="2"/>
              <a:buChar char="v"/>
            </a:pPr>
            <a:r>
              <a:rPr lang="ar-SA" sz="2400" dirty="0">
                <a:solidFill>
                  <a:srgbClr val="002060"/>
                </a:solidFill>
              </a:rPr>
              <a:t>التقويم لا يرادف التقييم والقياس ، لذلك فإن من الخطأ أن نقول ان الاختبارات التحصيلية هي عملية تقويم!</a:t>
            </a:r>
          </a:p>
          <a:p>
            <a:pPr algn="r" rtl="1">
              <a:buFont typeface="Wingdings" panose="05000000000000000000" pitchFamily="2" charset="2"/>
              <a:buChar char="v"/>
            </a:pPr>
            <a:r>
              <a:rPr lang="ar-SA" sz="2400" dirty="0">
                <a:solidFill>
                  <a:srgbClr val="002060"/>
                </a:solidFill>
              </a:rPr>
              <a:t> التقويم مرحلة اتخاذ قرارات ومعالجة وليس فقط إصدار حكم .</a:t>
            </a:r>
          </a:p>
          <a:p>
            <a:pPr algn="r" rtl="1">
              <a:buFont typeface="Wingdings" panose="05000000000000000000" pitchFamily="2" charset="2"/>
              <a:buChar char="v"/>
            </a:pPr>
            <a:r>
              <a:rPr lang="ar-SA" sz="2400" dirty="0">
                <a:solidFill>
                  <a:srgbClr val="002060"/>
                </a:solidFill>
              </a:rPr>
              <a:t> ليس غايه في حد ذاته بل وسيلة تهدف إلى تحسين وتطوير عمليتي التعليم والتعلم.</a:t>
            </a:r>
          </a:p>
          <a:p>
            <a:pPr algn="r" rtl="1">
              <a:buFont typeface="Wingdings" panose="05000000000000000000" pitchFamily="2" charset="2"/>
              <a:buChar char="v"/>
            </a:pPr>
            <a:r>
              <a:rPr lang="ar-SA" sz="2400" dirty="0">
                <a:solidFill>
                  <a:srgbClr val="002060"/>
                </a:solidFill>
              </a:rPr>
              <a:t> إيجابي.</a:t>
            </a:r>
          </a:p>
          <a:p>
            <a:pPr algn="r" rtl="1">
              <a:buFont typeface="Wingdings" panose="05000000000000000000" pitchFamily="2" charset="2"/>
              <a:buChar char="v"/>
            </a:pPr>
            <a:r>
              <a:rPr lang="ar-SA" sz="2400" dirty="0">
                <a:solidFill>
                  <a:srgbClr val="002060"/>
                </a:solidFill>
              </a:rPr>
              <a:t> علمي.</a:t>
            </a:r>
          </a:p>
          <a:p>
            <a:pPr algn="r" rtl="1">
              <a:buFont typeface="Wingdings" panose="05000000000000000000" pitchFamily="2" charset="2"/>
              <a:buChar char="v"/>
            </a:pPr>
            <a:r>
              <a:rPr lang="ar-SA" sz="2400" dirty="0">
                <a:solidFill>
                  <a:srgbClr val="002060"/>
                </a:solidFill>
              </a:rPr>
              <a:t> مستمر وليس مرحلة نهائية فقط.</a:t>
            </a:r>
          </a:p>
          <a:p>
            <a:pPr algn="r" rtl="1">
              <a:buFont typeface="Wingdings" panose="05000000000000000000" pitchFamily="2" charset="2"/>
              <a:buChar char="v"/>
            </a:pPr>
            <a:r>
              <a:rPr lang="ar-SA" sz="2400" dirty="0">
                <a:solidFill>
                  <a:srgbClr val="002060"/>
                </a:solidFill>
              </a:rPr>
              <a:t> شامل جميع عناصر المنظومة التعليمية.</a:t>
            </a:r>
          </a:p>
          <a:p>
            <a:pPr algn="r" rtl="1">
              <a:buFont typeface="Wingdings" panose="05000000000000000000" pitchFamily="2" charset="2"/>
              <a:buChar char="v"/>
            </a:pPr>
            <a:endParaRPr lang="en-US" dirty="0"/>
          </a:p>
        </p:txBody>
      </p:sp>
      <p:sp>
        <p:nvSpPr>
          <p:cNvPr id="4" name="عنصر نائب للتذييل 3">
            <a:extLst>
              <a:ext uri="{FF2B5EF4-FFF2-40B4-BE49-F238E27FC236}">
                <a16:creationId xmlns:a16="http://schemas.microsoft.com/office/drawing/2014/main" id="{B4BCEC5B-E45D-48C6-9AFE-49890617A0E9}"/>
              </a:ext>
            </a:extLst>
          </p:cNvPr>
          <p:cNvSpPr>
            <a:spLocks noGrp="1"/>
          </p:cNvSpPr>
          <p:nvPr>
            <p:ph type="ftr" sz="quarter" idx="11"/>
          </p:nvPr>
        </p:nvSpPr>
        <p:spPr/>
        <p:txBody>
          <a:bodyPr/>
          <a:lstStyle/>
          <a:p>
            <a:r>
              <a:rPr lang="ar-SA"/>
              <a:t>أ.ماجدة الشهري</a:t>
            </a:r>
          </a:p>
        </p:txBody>
      </p:sp>
      <p:sp>
        <p:nvSpPr>
          <p:cNvPr id="5" name="عنصر نائب لرقم الشريحة 4">
            <a:extLst>
              <a:ext uri="{FF2B5EF4-FFF2-40B4-BE49-F238E27FC236}">
                <a16:creationId xmlns:a16="http://schemas.microsoft.com/office/drawing/2014/main" id="{FA714A99-B3B5-4710-98D5-5DC41316102B}"/>
              </a:ext>
            </a:extLst>
          </p:cNvPr>
          <p:cNvSpPr>
            <a:spLocks noGrp="1"/>
          </p:cNvSpPr>
          <p:nvPr>
            <p:ph type="sldNum" sz="quarter" idx="12"/>
          </p:nvPr>
        </p:nvSpPr>
        <p:spPr/>
        <p:txBody>
          <a:bodyPr/>
          <a:lstStyle/>
          <a:p>
            <a:fld id="{3EFF8456-CBBF-477D-B882-06D038A6514D}" type="slidenum">
              <a:rPr lang="ar-SA" smtClean="0"/>
              <a:pPr/>
              <a:t>18</a:t>
            </a:fld>
            <a:endParaRPr lang="ar-SA"/>
          </a:p>
        </p:txBody>
      </p:sp>
    </p:spTree>
    <p:extLst>
      <p:ext uri="{BB962C8B-B14F-4D97-AF65-F5344CB8AC3E}">
        <p14:creationId xmlns:p14="http://schemas.microsoft.com/office/powerpoint/2010/main" val="3590648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AAA17CE-9201-46BC-88E1-662372E6BA0A}"/>
              </a:ext>
            </a:extLst>
          </p:cNvPr>
          <p:cNvSpPr>
            <a:spLocks noGrp="1"/>
          </p:cNvSpPr>
          <p:nvPr>
            <p:ph type="title"/>
          </p:nvPr>
        </p:nvSpPr>
        <p:spPr/>
        <p:txBody>
          <a:bodyPr/>
          <a:lstStyle/>
          <a:p>
            <a:pPr algn="ctr"/>
            <a:r>
              <a:rPr lang="ar-SA" dirty="0">
                <a:solidFill>
                  <a:srgbClr val="C00000"/>
                </a:solidFill>
              </a:rPr>
              <a:t>شروط التقويم الجيد</a:t>
            </a:r>
            <a:endParaRPr lang="en-US" dirty="0">
              <a:solidFill>
                <a:srgbClr val="C00000"/>
              </a:solidFill>
            </a:endParaRPr>
          </a:p>
        </p:txBody>
      </p:sp>
      <p:sp>
        <p:nvSpPr>
          <p:cNvPr id="3" name="عنصر نائب للمحتوى 2">
            <a:extLst>
              <a:ext uri="{FF2B5EF4-FFF2-40B4-BE49-F238E27FC236}">
                <a16:creationId xmlns:a16="http://schemas.microsoft.com/office/drawing/2014/main" id="{8446D122-DEFF-4628-8C2A-7BE56C624974}"/>
              </a:ext>
            </a:extLst>
          </p:cNvPr>
          <p:cNvSpPr>
            <a:spLocks noGrp="1"/>
          </p:cNvSpPr>
          <p:nvPr>
            <p:ph idx="1"/>
          </p:nvPr>
        </p:nvSpPr>
        <p:spPr/>
        <p:txBody>
          <a:bodyPr/>
          <a:lstStyle/>
          <a:p>
            <a:pPr algn="r" rtl="1">
              <a:buFont typeface="Wingdings" panose="05000000000000000000" pitchFamily="2" charset="2"/>
              <a:buChar char="q"/>
            </a:pPr>
            <a:r>
              <a:rPr lang="ar-SA" sz="2400" dirty="0">
                <a:solidFill>
                  <a:srgbClr val="002060"/>
                </a:solidFill>
              </a:rPr>
              <a:t> هادف</a:t>
            </a:r>
          </a:p>
          <a:p>
            <a:pPr algn="r" rtl="1">
              <a:buFont typeface="Wingdings" panose="05000000000000000000" pitchFamily="2" charset="2"/>
              <a:buChar char="q"/>
            </a:pPr>
            <a:r>
              <a:rPr lang="ar-SA" sz="2400" dirty="0">
                <a:solidFill>
                  <a:srgbClr val="002060"/>
                </a:solidFill>
              </a:rPr>
              <a:t> منهجي منظم</a:t>
            </a:r>
          </a:p>
          <a:p>
            <a:pPr algn="r" rtl="1">
              <a:buFont typeface="Wingdings" panose="05000000000000000000" pitchFamily="2" charset="2"/>
              <a:buChar char="q"/>
            </a:pPr>
            <a:r>
              <a:rPr lang="ar-SA" sz="2400" dirty="0">
                <a:solidFill>
                  <a:srgbClr val="002060"/>
                </a:solidFill>
              </a:rPr>
              <a:t> شامل</a:t>
            </a:r>
          </a:p>
          <a:p>
            <a:pPr algn="r" rtl="1">
              <a:buFont typeface="Wingdings" panose="05000000000000000000" pitchFamily="2" charset="2"/>
              <a:buChar char="q"/>
            </a:pPr>
            <a:r>
              <a:rPr lang="ar-SA" sz="2400" dirty="0">
                <a:solidFill>
                  <a:srgbClr val="002060"/>
                </a:solidFill>
              </a:rPr>
              <a:t> متكامل</a:t>
            </a:r>
          </a:p>
          <a:p>
            <a:pPr algn="r" rtl="1">
              <a:buFont typeface="Wingdings" panose="05000000000000000000" pitchFamily="2" charset="2"/>
              <a:buChar char="q"/>
            </a:pPr>
            <a:r>
              <a:rPr lang="ar-SA" sz="2400" dirty="0">
                <a:solidFill>
                  <a:srgbClr val="002060"/>
                </a:solidFill>
              </a:rPr>
              <a:t> متنوع</a:t>
            </a:r>
          </a:p>
          <a:p>
            <a:pPr algn="r" rtl="1">
              <a:buFont typeface="Wingdings" panose="05000000000000000000" pitchFamily="2" charset="2"/>
              <a:buChar char="q"/>
            </a:pPr>
            <a:r>
              <a:rPr lang="ar-SA" sz="2400" dirty="0">
                <a:solidFill>
                  <a:srgbClr val="002060"/>
                </a:solidFill>
              </a:rPr>
              <a:t> مستمر</a:t>
            </a:r>
          </a:p>
          <a:p>
            <a:pPr algn="r" rtl="1">
              <a:buFont typeface="Wingdings" panose="05000000000000000000" pitchFamily="2" charset="2"/>
              <a:buChar char="q"/>
            </a:pPr>
            <a:r>
              <a:rPr lang="ar-SA" sz="2400" dirty="0">
                <a:solidFill>
                  <a:srgbClr val="002060"/>
                </a:solidFill>
              </a:rPr>
              <a:t> صادق</a:t>
            </a:r>
          </a:p>
          <a:p>
            <a:pPr algn="r" rtl="1">
              <a:buFont typeface="Wingdings" panose="05000000000000000000" pitchFamily="2" charset="2"/>
              <a:buChar char="q"/>
            </a:pPr>
            <a:r>
              <a:rPr lang="ar-SA" sz="2400" dirty="0">
                <a:solidFill>
                  <a:srgbClr val="002060"/>
                </a:solidFill>
              </a:rPr>
              <a:t>ثابت</a:t>
            </a:r>
          </a:p>
          <a:p>
            <a:pPr marL="0" indent="0" algn="r" rtl="1">
              <a:buNone/>
            </a:pPr>
            <a:endParaRPr lang="en-US" dirty="0"/>
          </a:p>
        </p:txBody>
      </p:sp>
      <p:sp>
        <p:nvSpPr>
          <p:cNvPr id="4" name="عنصر نائب للتذييل 3">
            <a:extLst>
              <a:ext uri="{FF2B5EF4-FFF2-40B4-BE49-F238E27FC236}">
                <a16:creationId xmlns:a16="http://schemas.microsoft.com/office/drawing/2014/main" id="{ECE702D0-B083-4060-88E7-07C2608A2621}"/>
              </a:ext>
            </a:extLst>
          </p:cNvPr>
          <p:cNvSpPr>
            <a:spLocks noGrp="1"/>
          </p:cNvSpPr>
          <p:nvPr>
            <p:ph type="ftr" sz="quarter" idx="11"/>
          </p:nvPr>
        </p:nvSpPr>
        <p:spPr/>
        <p:txBody>
          <a:bodyPr/>
          <a:lstStyle/>
          <a:p>
            <a:r>
              <a:rPr lang="ar-SA"/>
              <a:t>أ.ماجدة الشهري</a:t>
            </a:r>
          </a:p>
        </p:txBody>
      </p:sp>
      <p:sp>
        <p:nvSpPr>
          <p:cNvPr id="5" name="عنصر نائب لرقم الشريحة 4">
            <a:extLst>
              <a:ext uri="{FF2B5EF4-FFF2-40B4-BE49-F238E27FC236}">
                <a16:creationId xmlns:a16="http://schemas.microsoft.com/office/drawing/2014/main" id="{97A3BA76-896D-4148-B1E5-C580E1CC5EF6}"/>
              </a:ext>
            </a:extLst>
          </p:cNvPr>
          <p:cNvSpPr>
            <a:spLocks noGrp="1"/>
          </p:cNvSpPr>
          <p:nvPr>
            <p:ph type="sldNum" sz="quarter" idx="12"/>
          </p:nvPr>
        </p:nvSpPr>
        <p:spPr/>
        <p:txBody>
          <a:bodyPr/>
          <a:lstStyle/>
          <a:p>
            <a:fld id="{3EFF8456-CBBF-477D-B882-06D038A6514D}" type="slidenum">
              <a:rPr lang="ar-SA" smtClean="0"/>
              <a:pPr/>
              <a:t>19</a:t>
            </a:fld>
            <a:endParaRPr lang="ar-SA"/>
          </a:p>
        </p:txBody>
      </p:sp>
      <p:pic>
        <p:nvPicPr>
          <p:cNvPr id="6" name="صورة 5">
            <a:extLst>
              <a:ext uri="{FF2B5EF4-FFF2-40B4-BE49-F238E27FC236}">
                <a16:creationId xmlns:a16="http://schemas.microsoft.com/office/drawing/2014/main" id="{D7D9AAB4-5AAF-4B35-B550-5EA51665A960}"/>
              </a:ext>
            </a:extLst>
          </p:cNvPr>
          <p:cNvPicPr>
            <a:picLocks noChangeAspect="1"/>
          </p:cNvPicPr>
          <p:nvPr/>
        </p:nvPicPr>
        <p:blipFill>
          <a:blip r:embed="rId2"/>
          <a:stretch>
            <a:fillRect/>
          </a:stretch>
        </p:blipFill>
        <p:spPr>
          <a:xfrm>
            <a:off x="467544" y="1701003"/>
            <a:ext cx="3676207" cy="4791871"/>
          </a:xfrm>
          <a:prstGeom prst="rect">
            <a:avLst/>
          </a:prstGeom>
        </p:spPr>
      </p:pic>
    </p:spTree>
    <p:extLst>
      <p:ext uri="{BB962C8B-B14F-4D97-AF65-F5344CB8AC3E}">
        <p14:creationId xmlns:p14="http://schemas.microsoft.com/office/powerpoint/2010/main" val="1020347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b="1" dirty="0"/>
              <a:t>أبرز المفاهيم:</a:t>
            </a:r>
            <a:endParaRPr lang="ar-SA" dirty="0"/>
          </a:p>
        </p:txBody>
      </p:sp>
      <p:sp>
        <p:nvSpPr>
          <p:cNvPr id="3" name="عنصر نائب للمحتوى 2"/>
          <p:cNvSpPr>
            <a:spLocks noGrp="1"/>
          </p:cNvSpPr>
          <p:nvPr>
            <p:ph idx="1"/>
          </p:nvPr>
        </p:nvSpPr>
        <p:spPr/>
        <p:txBody>
          <a:bodyPr>
            <a:normAutofit lnSpcReduction="10000"/>
          </a:bodyPr>
          <a:lstStyle/>
          <a:p>
            <a:pPr algn="r" rtl="1">
              <a:buNone/>
            </a:pPr>
            <a:r>
              <a:rPr lang="ar-SA" sz="2400" b="1" dirty="0">
                <a:solidFill>
                  <a:srgbClr val="C00000"/>
                </a:solidFill>
              </a:rPr>
              <a:t>أ- التقويم </a:t>
            </a:r>
            <a:r>
              <a:rPr lang="en-US" sz="2400" b="1" dirty="0">
                <a:solidFill>
                  <a:srgbClr val="C00000"/>
                </a:solidFill>
              </a:rPr>
              <a:t>Evaluation </a:t>
            </a:r>
            <a:endParaRPr lang="ar-SA" sz="2400" b="1" dirty="0">
              <a:solidFill>
                <a:srgbClr val="C00000"/>
              </a:solidFill>
            </a:endParaRPr>
          </a:p>
          <a:p>
            <a:pPr algn="r" rtl="1">
              <a:buFont typeface="Courier New" pitchFamily="49" charset="0"/>
              <a:buChar char="o"/>
            </a:pPr>
            <a:r>
              <a:rPr lang="ar-SA" sz="2400" dirty="0"/>
              <a:t>   الأصل اللغوي لكلمة تقويم هو الفعل ”قوم“، فيقال:“ قوم الشئ تقويماً أي: عدل مساره للجهة المرغوبة وأصلح نقاط الاعوجاج والقصور فيه“ </a:t>
            </a:r>
          </a:p>
          <a:p>
            <a:pPr algn="r" rtl="1">
              <a:buFont typeface="Courier New" pitchFamily="49" charset="0"/>
              <a:buChar char="o"/>
            </a:pPr>
            <a:r>
              <a:rPr lang="ar-SA" sz="2400" b="1" dirty="0">
                <a:solidFill>
                  <a:srgbClr val="FF0000"/>
                </a:solidFill>
              </a:rPr>
              <a:t>يمكن تعريفه بأنه: </a:t>
            </a:r>
            <a:r>
              <a:rPr lang="ar-SA" sz="2400" dirty="0">
                <a:solidFill>
                  <a:srgbClr val="0070C0"/>
                </a:solidFill>
              </a:rPr>
              <a:t>تعديل مسار العملية التربوية، وتوجيهها الوجهة الصحيحة ، وإصلاح نقاط القصور فيها“.</a:t>
            </a:r>
          </a:p>
          <a:p>
            <a:pPr algn="r" rtl="1">
              <a:lnSpc>
                <a:spcPct val="90000"/>
              </a:lnSpc>
              <a:buNone/>
            </a:pPr>
            <a:r>
              <a:rPr lang="ar-SA" sz="2400" dirty="0"/>
              <a:t>  وهو:عملية منهجية تقوم على أسس عملية تستهدف إصدار الحكم بموضوعية على </a:t>
            </a:r>
            <a:r>
              <a:rPr lang="ar-SA" sz="2400" dirty="0" err="1"/>
              <a:t>مدخلات</a:t>
            </a:r>
            <a:r>
              <a:rPr lang="ar-SA" sz="2400" dirty="0"/>
              <a:t> وعمليات ومخرجات أي نظام تربوي،ومن ثم تحديد جوانب القوة والقصور في كل منها </a:t>
            </a:r>
            <a:r>
              <a:rPr lang="ar-SA" sz="2400" u="sng" dirty="0"/>
              <a:t>لاتخاذ قرارات مناسبة لإصلاح ما قد يتم الكشف عنه من نقاط الضعف والقصور.</a:t>
            </a:r>
          </a:p>
          <a:p>
            <a:pPr algn="r" rtl="1">
              <a:lnSpc>
                <a:spcPct val="90000"/>
              </a:lnSpc>
              <a:buNone/>
            </a:pPr>
            <a:endParaRPr lang="ar-SA" sz="2400" dirty="0"/>
          </a:p>
          <a:p>
            <a:pPr algn="r" rtl="1">
              <a:lnSpc>
                <a:spcPct val="90000"/>
              </a:lnSpc>
              <a:buNone/>
            </a:pPr>
            <a:r>
              <a:rPr lang="ar-SA" sz="2400" b="1" dirty="0">
                <a:solidFill>
                  <a:srgbClr val="7030A0"/>
                </a:solidFill>
              </a:rPr>
              <a:t>إذن التقويم التربوي ببساطة شديدة هو الحكم على مدى تحقق الأهداف التربوية.</a:t>
            </a:r>
          </a:p>
          <a:p>
            <a:pPr algn="just">
              <a:lnSpc>
                <a:spcPct val="90000"/>
              </a:lnSpc>
              <a:buNone/>
            </a:pPr>
            <a:endParaRPr lang="ar-SA" sz="2400" dirty="0"/>
          </a:p>
          <a:p>
            <a:pPr algn="just">
              <a:lnSpc>
                <a:spcPct val="90000"/>
              </a:lnSpc>
              <a:buNone/>
            </a:pPr>
            <a:endParaRPr lang="ar-SA" sz="2800" dirty="0"/>
          </a:p>
          <a:p>
            <a:pPr algn="just">
              <a:buNone/>
            </a:pPr>
            <a:endParaRPr lang="ar-SA" dirty="0"/>
          </a:p>
          <a:p>
            <a:pPr algn="just">
              <a:buNone/>
            </a:pPr>
            <a:endParaRPr lang="ar-SA" dirty="0"/>
          </a:p>
          <a:p>
            <a:pPr algn="just">
              <a:buNone/>
            </a:pPr>
            <a:endParaRPr lang="ar-SA" dirty="0"/>
          </a:p>
          <a:p>
            <a:pPr algn="just">
              <a:buNone/>
            </a:pPr>
            <a:endParaRPr lang="ar-SA" dirty="0"/>
          </a:p>
          <a:p>
            <a:pPr algn="just">
              <a:buNone/>
            </a:pPr>
            <a:endParaRPr lang="ar-SA" dirty="0"/>
          </a:p>
          <a:p>
            <a:pPr algn="just">
              <a:buNone/>
            </a:pPr>
            <a:endParaRPr lang="ar-SA" dirty="0"/>
          </a:p>
          <a:p>
            <a:endParaRPr lang="ar-SA" dirty="0"/>
          </a:p>
        </p:txBody>
      </p:sp>
      <p:sp>
        <p:nvSpPr>
          <p:cNvPr id="4" name="عنصر نائب لرقم الشريحة 3"/>
          <p:cNvSpPr>
            <a:spLocks noGrp="1"/>
          </p:cNvSpPr>
          <p:nvPr>
            <p:ph type="sldNum" sz="quarter" idx="12"/>
          </p:nvPr>
        </p:nvSpPr>
        <p:spPr/>
        <p:txBody>
          <a:bodyPr/>
          <a:lstStyle/>
          <a:p>
            <a:fld id="{3EFF8456-CBBF-477D-B882-06D038A6514D}" type="slidenum">
              <a:rPr lang="ar-SA" smtClean="0"/>
              <a:pPr/>
              <a:t>2</a:t>
            </a:fld>
            <a:endParaRPr lang="ar-SA"/>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D6EAB2C2-F034-48A4-B057-0522913539C1}"/>
              </a:ext>
            </a:extLst>
          </p:cNvPr>
          <p:cNvSpPr>
            <a:spLocks noGrp="1"/>
          </p:cNvSpPr>
          <p:nvPr>
            <p:ph idx="1"/>
          </p:nvPr>
        </p:nvSpPr>
        <p:spPr>
          <a:xfrm>
            <a:off x="628650" y="980728"/>
            <a:ext cx="7886700" cy="5196235"/>
          </a:xfrm>
        </p:spPr>
        <p:txBody>
          <a:bodyPr/>
          <a:lstStyle/>
          <a:p>
            <a:pPr algn="r" rtl="1">
              <a:buFont typeface="Wingdings" panose="05000000000000000000" pitchFamily="2" charset="2"/>
              <a:buChar char="q"/>
            </a:pPr>
            <a:r>
              <a:rPr lang="ar-SA" dirty="0"/>
              <a:t> </a:t>
            </a:r>
            <a:r>
              <a:rPr lang="ar-SA" sz="2800" dirty="0">
                <a:solidFill>
                  <a:srgbClr val="002060"/>
                </a:solidFill>
              </a:rPr>
              <a:t>موضوعي</a:t>
            </a:r>
          </a:p>
          <a:p>
            <a:pPr algn="r" rtl="1">
              <a:buFont typeface="Wingdings" panose="05000000000000000000" pitchFamily="2" charset="2"/>
              <a:buChar char="q"/>
            </a:pPr>
            <a:r>
              <a:rPr lang="ar-SA" sz="2800" dirty="0">
                <a:solidFill>
                  <a:srgbClr val="002060"/>
                </a:solidFill>
              </a:rPr>
              <a:t> مناسب</a:t>
            </a:r>
          </a:p>
          <a:p>
            <a:pPr algn="r" rtl="1">
              <a:buFont typeface="Wingdings" panose="05000000000000000000" pitchFamily="2" charset="2"/>
              <a:buChar char="q"/>
            </a:pPr>
            <a:r>
              <a:rPr lang="ar-SA" sz="2800" dirty="0">
                <a:solidFill>
                  <a:srgbClr val="002060"/>
                </a:solidFill>
              </a:rPr>
              <a:t>مرن</a:t>
            </a:r>
          </a:p>
          <a:p>
            <a:pPr algn="r" rtl="1">
              <a:buFont typeface="Wingdings" panose="05000000000000000000" pitchFamily="2" charset="2"/>
              <a:buChar char="q"/>
            </a:pPr>
            <a:r>
              <a:rPr lang="ar-SA" sz="2800" dirty="0">
                <a:solidFill>
                  <a:srgbClr val="002060"/>
                </a:solidFill>
              </a:rPr>
              <a:t> متطور</a:t>
            </a:r>
          </a:p>
          <a:p>
            <a:pPr algn="r" rtl="1">
              <a:buFont typeface="Wingdings" panose="05000000000000000000" pitchFamily="2" charset="2"/>
              <a:buChar char="q"/>
            </a:pPr>
            <a:r>
              <a:rPr lang="ar-SA" sz="2800" dirty="0">
                <a:solidFill>
                  <a:srgbClr val="002060"/>
                </a:solidFill>
              </a:rPr>
              <a:t> تعاوني</a:t>
            </a:r>
          </a:p>
          <a:p>
            <a:pPr algn="r" rtl="1">
              <a:buFont typeface="Wingdings" panose="05000000000000000000" pitchFamily="2" charset="2"/>
              <a:buChar char="q"/>
            </a:pPr>
            <a:r>
              <a:rPr lang="ar-SA" sz="2800" dirty="0">
                <a:solidFill>
                  <a:srgbClr val="002060"/>
                </a:solidFill>
              </a:rPr>
              <a:t> علمي</a:t>
            </a:r>
          </a:p>
          <a:p>
            <a:pPr algn="r" rtl="1">
              <a:buFont typeface="Wingdings" panose="05000000000000000000" pitchFamily="2" charset="2"/>
              <a:buChar char="q"/>
            </a:pPr>
            <a:r>
              <a:rPr lang="ar-SA" sz="2800" dirty="0">
                <a:solidFill>
                  <a:srgbClr val="002060"/>
                </a:solidFill>
              </a:rPr>
              <a:t> اقتصادي</a:t>
            </a:r>
            <a:endParaRPr lang="en-US" sz="2800" dirty="0">
              <a:solidFill>
                <a:srgbClr val="002060"/>
              </a:solidFill>
            </a:endParaRPr>
          </a:p>
        </p:txBody>
      </p:sp>
      <p:sp>
        <p:nvSpPr>
          <p:cNvPr id="4" name="عنصر نائب للتذييل 3">
            <a:extLst>
              <a:ext uri="{FF2B5EF4-FFF2-40B4-BE49-F238E27FC236}">
                <a16:creationId xmlns:a16="http://schemas.microsoft.com/office/drawing/2014/main" id="{C3583EA5-EC3A-4995-84BF-18A4B2B513FB}"/>
              </a:ext>
            </a:extLst>
          </p:cNvPr>
          <p:cNvSpPr>
            <a:spLocks noGrp="1"/>
          </p:cNvSpPr>
          <p:nvPr>
            <p:ph type="ftr" sz="quarter" idx="11"/>
          </p:nvPr>
        </p:nvSpPr>
        <p:spPr/>
        <p:txBody>
          <a:bodyPr/>
          <a:lstStyle/>
          <a:p>
            <a:r>
              <a:rPr lang="ar-SA"/>
              <a:t>أ.ماجدة الشهري</a:t>
            </a:r>
          </a:p>
        </p:txBody>
      </p:sp>
      <p:sp>
        <p:nvSpPr>
          <p:cNvPr id="5" name="عنصر نائب لرقم الشريحة 4">
            <a:extLst>
              <a:ext uri="{FF2B5EF4-FFF2-40B4-BE49-F238E27FC236}">
                <a16:creationId xmlns:a16="http://schemas.microsoft.com/office/drawing/2014/main" id="{3C54EA96-A536-444B-B90F-9FA5938C0D81}"/>
              </a:ext>
            </a:extLst>
          </p:cNvPr>
          <p:cNvSpPr>
            <a:spLocks noGrp="1"/>
          </p:cNvSpPr>
          <p:nvPr>
            <p:ph type="sldNum" sz="quarter" idx="12"/>
          </p:nvPr>
        </p:nvSpPr>
        <p:spPr/>
        <p:txBody>
          <a:bodyPr/>
          <a:lstStyle/>
          <a:p>
            <a:fld id="{3EFF8456-CBBF-477D-B882-06D038A6514D}" type="slidenum">
              <a:rPr lang="ar-SA" smtClean="0"/>
              <a:pPr/>
              <a:t>20</a:t>
            </a:fld>
            <a:endParaRPr lang="ar-SA"/>
          </a:p>
        </p:txBody>
      </p:sp>
      <p:pic>
        <p:nvPicPr>
          <p:cNvPr id="7" name="صورة 6">
            <a:extLst>
              <a:ext uri="{FF2B5EF4-FFF2-40B4-BE49-F238E27FC236}">
                <a16:creationId xmlns:a16="http://schemas.microsoft.com/office/drawing/2014/main" id="{F06BF29E-73EE-4F11-9B71-AADA40AC22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50" y="801340"/>
            <a:ext cx="3676650" cy="4787899"/>
          </a:xfrm>
          <a:prstGeom prst="rect">
            <a:avLst/>
          </a:prstGeom>
        </p:spPr>
      </p:pic>
    </p:spTree>
    <p:extLst>
      <p:ext uri="{BB962C8B-B14F-4D97-AF65-F5344CB8AC3E}">
        <p14:creationId xmlns:p14="http://schemas.microsoft.com/office/powerpoint/2010/main" val="2604503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22959" y="286605"/>
            <a:ext cx="7586403" cy="982156"/>
          </a:xfrm>
        </p:spPr>
        <p:txBody>
          <a:bodyPr>
            <a:normAutofit/>
          </a:bodyPr>
          <a:lstStyle/>
          <a:p>
            <a:pPr algn="ctr"/>
            <a:r>
              <a:rPr lang="ar-SA" sz="3200" b="1" dirty="0">
                <a:solidFill>
                  <a:srgbClr val="002060"/>
                </a:solidFill>
              </a:rPr>
              <a:t>الأخطاء المحتملة في عملية التقويم</a:t>
            </a:r>
          </a:p>
        </p:txBody>
      </p:sp>
      <p:sp>
        <p:nvSpPr>
          <p:cNvPr id="3" name="عنصر نائب للمحتوى 2"/>
          <p:cNvSpPr>
            <a:spLocks noGrp="1"/>
          </p:cNvSpPr>
          <p:nvPr>
            <p:ph idx="1"/>
          </p:nvPr>
        </p:nvSpPr>
        <p:spPr>
          <a:xfrm>
            <a:off x="428596" y="1737360"/>
            <a:ext cx="8175852" cy="4692035"/>
          </a:xfrm>
        </p:spPr>
        <p:txBody>
          <a:bodyPr>
            <a:noAutofit/>
          </a:bodyPr>
          <a:lstStyle/>
          <a:p>
            <a:pPr marL="82296" indent="0" algn="r" rtl="1">
              <a:buNone/>
            </a:pPr>
            <a:endParaRPr lang="ar-SA" sz="2800" dirty="0">
              <a:solidFill>
                <a:srgbClr val="C00000"/>
              </a:solidFill>
            </a:endParaRPr>
          </a:p>
          <a:p>
            <a:pPr marL="596646" indent="-514350" algn="r" rtl="1">
              <a:buFont typeface="+mj-cs"/>
              <a:buAutoNum type="arabic1Minus"/>
            </a:pPr>
            <a:r>
              <a:rPr lang="ar-SA" sz="2800" dirty="0">
                <a:solidFill>
                  <a:srgbClr val="C00000"/>
                </a:solidFill>
              </a:rPr>
              <a:t>الخطأ العيني: </a:t>
            </a:r>
            <a:r>
              <a:rPr lang="ar-SA" sz="2800" dirty="0"/>
              <a:t>الخطأ الناتج من عدم تمثيل عينة الأسئلة في الاختبار أو أداة القياس للسمة التي نقيسها.</a:t>
            </a:r>
          </a:p>
          <a:p>
            <a:pPr marL="596646" indent="-514350" algn="r" rtl="1">
              <a:buFont typeface="+mj-cs"/>
              <a:buAutoNum type="arabic1Minus"/>
            </a:pPr>
            <a:r>
              <a:rPr lang="ar-SA" sz="2800" dirty="0">
                <a:solidFill>
                  <a:srgbClr val="C00000"/>
                </a:solidFill>
              </a:rPr>
              <a:t>خطأ التخمين والتورية: </a:t>
            </a:r>
            <a:r>
              <a:rPr lang="ar-SA" sz="2800" dirty="0"/>
              <a:t>التخمين في الإجابة على الأسئلة الموضوعية، التورية في الإجابة على الأسئلة </a:t>
            </a:r>
            <a:r>
              <a:rPr lang="ar-SA" sz="2800" dirty="0" err="1"/>
              <a:t>المقالية</a:t>
            </a:r>
            <a:r>
              <a:rPr lang="ar-SA" sz="2800" dirty="0"/>
              <a:t>.</a:t>
            </a:r>
          </a:p>
          <a:p>
            <a:pPr marL="596646" indent="-514350" algn="r" rtl="1">
              <a:buFont typeface="+mj-cs"/>
              <a:buAutoNum type="arabic1Minus"/>
            </a:pPr>
            <a:r>
              <a:rPr lang="ar-SA" sz="2800" dirty="0">
                <a:solidFill>
                  <a:srgbClr val="C00000"/>
                </a:solidFill>
              </a:rPr>
              <a:t>أخطاء التحيز الشخصي وأثر الهالة: </a:t>
            </a:r>
            <a:r>
              <a:rPr lang="ar-SA" sz="2800" dirty="0"/>
              <a:t>عند ما يكون المعلم مثلا خلفيه معينة  (إيجابية – سلبية) عن الطالب ويقيم أداءه على أساس تلك الصورة السابقة.</a:t>
            </a:r>
          </a:p>
        </p:txBody>
      </p:sp>
      <p:sp>
        <p:nvSpPr>
          <p:cNvPr id="4" name="عنصر نائب لرقم الشريحة 3"/>
          <p:cNvSpPr>
            <a:spLocks noGrp="1"/>
          </p:cNvSpPr>
          <p:nvPr>
            <p:ph type="sldNum" sz="quarter" idx="12"/>
          </p:nvPr>
        </p:nvSpPr>
        <p:spPr/>
        <p:txBody>
          <a:bodyPr/>
          <a:lstStyle/>
          <a:p>
            <a:fld id="{3EFF8456-CBBF-477D-B882-06D038A6514D}" type="slidenum">
              <a:rPr lang="ar-SA" smtClean="0"/>
              <a:pPr/>
              <a:t>21</a:t>
            </a:fld>
            <a:endParaRPr lang="ar-SA"/>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22959" y="548680"/>
            <a:ext cx="7543801" cy="5320414"/>
          </a:xfrm>
        </p:spPr>
        <p:txBody>
          <a:bodyPr>
            <a:normAutofit fontScale="85000" lnSpcReduction="20000"/>
          </a:bodyPr>
          <a:lstStyle/>
          <a:p>
            <a:pPr marL="596646" indent="-514350" algn="r" rtl="1">
              <a:buAutoNum type="arabic1Minus" startAt="8"/>
            </a:pPr>
            <a:endParaRPr lang="ar-SA" sz="3100">
              <a:solidFill>
                <a:srgbClr val="C00000"/>
              </a:solidFill>
            </a:endParaRPr>
          </a:p>
          <a:p>
            <a:pPr marL="596646" indent="-514350" algn="r" rtl="1">
              <a:buAutoNum type="arabic1Minus" startAt="8"/>
            </a:pPr>
            <a:r>
              <a:rPr lang="ar-SA" sz="3100">
                <a:solidFill>
                  <a:srgbClr val="C00000"/>
                </a:solidFill>
              </a:rPr>
              <a:t>أخطاء </a:t>
            </a:r>
            <a:r>
              <a:rPr lang="ar-SA" sz="3100" dirty="0">
                <a:solidFill>
                  <a:srgbClr val="C00000"/>
                </a:solidFill>
              </a:rPr>
              <a:t>التزييف والرغبة الاجتماعية:</a:t>
            </a:r>
            <a:r>
              <a:rPr lang="ar-SA" sz="3100" dirty="0"/>
              <a:t>يزيف إجابته عن نفسه حتى يصبح بصورة إيجابية وأحيانا بصورة سلبية على حسب الموقف.</a:t>
            </a:r>
          </a:p>
          <a:p>
            <a:pPr marL="596646" indent="-514350" algn="r" rtl="1">
              <a:buAutoNum type="arabic1Minus" startAt="8"/>
            </a:pPr>
            <a:endParaRPr lang="ar-SA" sz="3100" dirty="0">
              <a:solidFill>
                <a:srgbClr val="C00000"/>
              </a:solidFill>
            </a:endParaRPr>
          </a:p>
          <a:p>
            <a:pPr marL="82296" indent="0" algn="r" rtl="1">
              <a:buNone/>
            </a:pPr>
            <a:endParaRPr lang="ar-SA" sz="3100" dirty="0">
              <a:solidFill>
                <a:srgbClr val="C00000"/>
              </a:solidFill>
            </a:endParaRPr>
          </a:p>
          <a:p>
            <a:pPr marL="596646" indent="-514350" algn="r" rtl="1">
              <a:buAutoNum type="arabic1Minus" startAt="8"/>
            </a:pPr>
            <a:r>
              <a:rPr lang="ar-SA" sz="3100" dirty="0">
                <a:solidFill>
                  <a:srgbClr val="C00000"/>
                </a:solidFill>
              </a:rPr>
              <a:t>أخطاء البنية الشخصية:</a:t>
            </a:r>
            <a:r>
              <a:rPr lang="ar-SA" sz="3100" dirty="0"/>
              <a:t> قد يتصف المعلم بالليونة أو القسوة ويتضح ذلك في تصحيح الأسئلة المقالية أو التقارير والبحوث ...، أما من ناحية الطالب ممكن يميل للإجابة مثلا بكلمه نعم على جميع الأسئلة ذات البديلين أو التطرف في الإجابات المتعددة (محايد في جميع </a:t>
            </a:r>
            <a:r>
              <a:rPr lang="ar-SA" sz="3100" dirty="0" err="1"/>
              <a:t>الاجابات</a:t>
            </a:r>
            <a:r>
              <a:rPr lang="ar-SA" sz="3100" dirty="0"/>
              <a:t>) أو متطرف (موافق أو غير موافق )في جميع الإجابات.</a:t>
            </a:r>
            <a:endParaRPr lang="ar-SA" sz="3100" dirty="0">
              <a:solidFill>
                <a:schemeClr val="accent1"/>
              </a:solidFill>
            </a:endParaRPr>
          </a:p>
          <a:p>
            <a:pPr algn="r"/>
            <a:endParaRPr lang="ar-SA" sz="2800" b="1" dirty="0">
              <a:solidFill>
                <a:schemeClr val="accent1"/>
              </a:solidFill>
            </a:endParaRPr>
          </a:p>
          <a:p>
            <a:pPr algn="r"/>
            <a:r>
              <a:rPr lang="ar-SA" sz="2800" b="1" dirty="0"/>
              <a:t>المراجع:</a:t>
            </a:r>
          </a:p>
          <a:p>
            <a:pPr algn="r"/>
            <a:r>
              <a:rPr lang="ar-SA" sz="2800" b="1" dirty="0">
                <a:solidFill>
                  <a:schemeClr val="accent1"/>
                </a:solidFill>
              </a:rPr>
              <a:t>القياس والتقويم  في العملية التدريسية، </a:t>
            </a:r>
            <a:r>
              <a:rPr lang="ar-SA" sz="2800" b="1" dirty="0" err="1">
                <a:solidFill>
                  <a:schemeClr val="accent1"/>
                </a:solidFill>
              </a:rPr>
              <a:t>أ</a:t>
            </a:r>
            <a:r>
              <a:rPr lang="ar-SA" sz="2800" b="1" dirty="0">
                <a:solidFill>
                  <a:schemeClr val="accent1"/>
                </a:solidFill>
              </a:rPr>
              <a:t>.د أحمد عودة</a:t>
            </a:r>
          </a:p>
          <a:p>
            <a:pPr algn="r"/>
            <a:r>
              <a:rPr lang="ar-SA" sz="2800" b="1" dirty="0">
                <a:solidFill>
                  <a:schemeClr val="accent1"/>
                </a:solidFill>
              </a:rPr>
              <a:t>التقويم التربوي،أسسه وإجراءاته، </a:t>
            </a:r>
            <a:r>
              <a:rPr lang="ar-SA" sz="2800" b="1" dirty="0" err="1">
                <a:solidFill>
                  <a:schemeClr val="accent1"/>
                </a:solidFill>
              </a:rPr>
              <a:t>أ</a:t>
            </a:r>
            <a:r>
              <a:rPr lang="ar-SA" sz="2800" b="1" dirty="0">
                <a:solidFill>
                  <a:schemeClr val="accent1"/>
                </a:solidFill>
              </a:rPr>
              <a:t>.د ماهر صبري</a:t>
            </a:r>
          </a:p>
          <a:p>
            <a:pPr>
              <a:buNone/>
            </a:pPr>
            <a:endParaRPr lang="ar-SA" dirty="0"/>
          </a:p>
        </p:txBody>
      </p:sp>
      <p:sp>
        <p:nvSpPr>
          <p:cNvPr id="5" name="عنصر نائب لرقم الشريحة 4"/>
          <p:cNvSpPr>
            <a:spLocks noGrp="1"/>
          </p:cNvSpPr>
          <p:nvPr>
            <p:ph type="sldNum" sz="quarter" idx="12"/>
          </p:nvPr>
        </p:nvSpPr>
        <p:spPr/>
        <p:txBody>
          <a:bodyPr/>
          <a:lstStyle/>
          <a:p>
            <a:fld id="{3EFF8456-CBBF-477D-B882-06D038A6514D}" type="slidenum">
              <a:rPr lang="ar-SA" smtClean="0"/>
              <a:pPr/>
              <a:t>22</a:t>
            </a:fld>
            <a:endParaRPr lang="ar-SA"/>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00034" y="928670"/>
            <a:ext cx="8229600" cy="5214974"/>
          </a:xfrm>
        </p:spPr>
        <p:txBody>
          <a:bodyPr>
            <a:normAutofit lnSpcReduction="10000"/>
          </a:bodyPr>
          <a:lstStyle/>
          <a:p>
            <a:pPr algn="r" rtl="1">
              <a:buNone/>
            </a:pPr>
            <a:r>
              <a:rPr lang="ar-SA" sz="2800" b="1" dirty="0">
                <a:solidFill>
                  <a:srgbClr val="C00000"/>
                </a:solidFill>
              </a:rPr>
              <a:t>ب-التقييم </a:t>
            </a:r>
            <a:r>
              <a:rPr lang="en-US" sz="2800" b="1" dirty="0">
                <a:solidFill>
                  <a:srgbClr val="C00000"/>
                </a:solidFill>
              </a:rPr>
              <a:t>Assessment</a:t>
            </a:r>
            <a:endParaRPr lang="ar-SA" sz="2800" b="1" dirty="0">
              <a:solidFill>
                <a:srgbClr val="000066"/>
              </a:solidFill>
            </a:endParaRPr>
          </a:p>
          <a:p>
            <a:pPr algn="r">
              <a:lnSpc>
                <a:spcPct val="90000"/>
              </a:lnSpc>
              <a:buFont typeface="Courier New" pitchFamily="49" charset="0"/>
              <a:buChar char="o"/>
            </a:pPr>
            <a:r>
              <a:rPr lang="ar-SA" sz="2400" dirty="0"/>
              <a:t>  مرادف هذا المصطلح ”التقدير“ وهو مشتق من الفعل” قدر“: قدر فلان الشئ تقديراً.</a:t>
            </a:r>
          </a:p>
          <a:p>
            <a:pPr algn="r">
              <a:lnSpc>
                <a:spcPct val="90000"/>
              </a:lnSpc>
              <a:buFont typeface="Courier New" pitchFamily="49" charset="0"/>
              <a:buChar char="o"/>
            </a:pPr>
            <a:r>
              <a:rPr lang="ar-SA" sz="2400" b="1" dirty="0">
                <a:solidFill>
                  <a:srgbClr val="00B050"/>
                </a:solidFill>
              </a:rPr>
              <a:t>والتقييم في مجال التربية: </a:t>
            </a:r>
            <a:r>
              <a:rPr lang="ar-SA" sz="2400" dirty="0"/>
              <a:t>تقدير قيمة أي عنصر من عناصر المنظومة التربوية، وإصدار الحكم على مدى جودة تلك المنظومة“.</a:t>
            </a:r>
          </a:p>
          <a:p>
            <a:pPr algn="r">
              <a:lnSpc>
                <a:spcPct val="90000"/>
              </a:lnSpc>
              <a:buFont typeface="Courier New" pitchFamily="49" charset="0"/>
              <a:buChar char="o"/>
            </a:pPr>
            <a:r>
              <a:rPr lang="ar-SA" sz="2400" b="1" dirty="0">
                <a:solidFill>
                  <a:srgbClr val="00B050"/>
                </a:solidFill>
              </a:rPr>
              <a:t>هو في العملية التعليمية هو :“</a:t>
            </a:r>
            <a:r>
              <a:rPr lang="ar-SA" sz="2400" dirty="0"/>
              <a:t>العملية التي يمكن من خلالها تقدير قيمة مدخلات وعمليات ومخرجات أي نظام تعليمي وإصدار الحكم على جودة وفعالية النظام، وتشخيص مواطن القوة والقصور في أي عنصر من عناصر النظام وقد يتم ذلك من خلال عمليات القياس“ </a:t>
            </a:r>
            <a:r>
              <a:rPr lang="ar-SA" sz="2400" b="1" dirty="0">
                <a:solidFill>
                  <a:srgbClr val="C00000"/>
                </a:solidFill>
              </a:rPr>
              <a:t> </a:t>
            </a:r>
            <a:endParaRPr lang="ar-SA" sz="2400" b="1" dirty="0">
              <a:solidFill>
                <a:srgbClr val="7030A0"/>
              </a:solidFill>
            </a:endParaRPr>
          </a:p>
          <a:p>
            <a:pPr algn="r">
              <a:lnSpc>
                <a:spcPct val="90000"/>
              </a:lnSpc>
              <a:buNone/>
            </a:pPr>
            <a:r>
              <a:rPr lang="ar-SA" sz="2400" b="1" u="sng" dirty="0">
                <a:solidFill>
                  <a:srgbClr val="7030A0"/>
                </a:solidFill>
              </a:rPr>
              <a:t>* التقييم ”وصف كيفي“= ممتاز- جيد جداً –جيد...</a:t>
            </a:r>
          </a:p>
          <a:p>
            <a:pPr algn="r"/>
            <a:endParaRPr lang="ar-SA" sz="2600" dirty="0">
              <a:solidFill>
                <a:srgbClr val="0070C0"/>
              </a:solidFill>
            </a:endParaRPr>
          </a:p>
          <a:p>
            <a:pPr algn="r"/>
            <a:r>
              <a:rPr lang="ar-SA" sz="2600" dirty="0">
                <a:solidFill>
                  <a:srgbClr val="0070C0"/>
                </a:solidFill>
              </a:rPr>
              <a:t>ونظراً لأهمية العملية التعليمية وخطورة إصدار الأحكام على نواتجها، </a:t>
            </a:r>
            <a:r>
              <a:rPr lang="ar-SA" sz="2600" u="sng" dirty="0">
                <a:solidFill>
                  <a:srgbClr val="0070C0"/>
                </a:solidFill>
              </a:rPr>
              <a:t>فإن التقييم  بالتخمين لا يمكن الاعتماد عليه بل لابد من عمليات </a:t>
            </a:r>
            <a:r>
              <a:rPr lang="ar-SA" sz="2600" b="1" u="sng" dirty="0">
                <a:solidFill>
                  <a:srgbClr val="FF0000"/>
                </a:solidFill>
              </a:rPr>
              <a:t>قياس</a:t>
            </a:r>
            <a:r>
              <a:rPr lang="ar-SA" sz="2600" u="sng" dirty="0">
                <a:solidFill>
                  <a:srgbClr val="0070C0"/>
                </a:solidFill>
              </a:rPr>
              <a:t> على قدر كبير من الدقة والموضوعية.</a:t>
            </a:r>
          </a:p>
        </p:txBody>
      </p:sp>
      <p:sp>
        <p:nvSpPr>
          <p:cNvPr id="4" name="عنصر نائب لرقم الشريحة 3"/>
          <p:cNvSpPr>
            <a:spLocks noGrp="1"/>
          </p:cNvSpPr>
          <p:nvPr>
            <p:ph type="sldNum" sz="quarter" idx="12"/>
          </p:nvPr>
        </p:nvSpPr>
        <p:spPr/>
        <p:txBody>
          <a:bodyPr/>
          <a:lstStyle/>
          <a:p>
            <a:fld id="{3EFF8456-CBBF-477D-B882-06D038A6514D}" type="slidenum">
              <a:rPr lang="ar-SA" smtClean="0"/>
              <a:pPr/>
              <a:t>3</a:t>
            </a:fld>
            <a:endParaRPr lang="ar-SA"/>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57158" y="785794"/>
            <a:ext cx="8229600" cy="5643602"/>
          </a:xfrm>
        </p:spPr>
        <p:txBody>
          <a:bodyPr>
            <a:normAutofit/>
          </a:bodyPr>
          <a:lstStyle/>
          <a:p>
            <a:pPr algn="r" rtl="1">
              <a:buNone/>
            </a:pPr>
            <a:r>
              <a:rPr lang="ar-SA" sz="2800" b="1" dirty="0">
                <a:solidFill>
                  <a:srgbClr val="FF0000"/>
                </a:solidFill>
              </a:rPr>
              <a:t>ج- القياس</a:t>
            </a:r>
            <a:r>
              <a:rPr lang="en-US" sz="2800" b="1" dirty="0">
                <a:solidFill>
                  <a:srgbClr val="FF0000"/>
                </a:solidFill>
              </a:rPr>
              <a:t> Measurement </a:t>
            </a:r>
            <a:r>
              <a:rPr lang="ar-SA" sz="2800" dirty="0">
                <a:solidFill>
                  <a:srgbClr val="FF0000"/>
                </a:solidFill>
              </a:rPr>
              <a:t>: </a:t>
            </a:r>
          </a:p>
          <a:p>
            <a:pPr algn="r">
              <a:buFont typeface="Courier New" pitchFamily="49" charset="0"/>
              <a:buChar char="o"/>
            </a:pPr>
            <a:r>
              <a:rPr lang="ar-SA" sz="2400" dirty="0"/>
              <a:t>   وضع الظواهر أو الخصائص أو السمات في </a:t>
            </a:r>
            <a:r>
              <a:rPr lang="ar-SA" sz="2400" u="sng" dirty="0"/>
              <a:t>صورة كمية</a:t>
            </a:r>
            <a:r>
              <a:rPr lang="ar-SA" sz="2400" dirty="0"/>
              <a:t>.</a:t>
            </a:r>
          </a:p>
          <a:p>
            <a:pPr algn="r">
              <a:buFont typeface="Courier New" pitchFamily="49" charset="0"/>
              <a:buChar char="o"/>
            </a:pPr>
            <a:r>
              <a:rPr lang="ar-SA" sz="2400" dirty="0"/>
              <a:t>بمعنى تمثيل الخصائص والصفات بالأرقام.</a:t>
            </a:r>
          </a:p>
          <a:p>
            <a:pPr algn="r">
              <a:buFont typeface="Courier New" pitchFamily="49" charset="0"/>
              <a:buChar char="o"/>
            </a:pPr>
            <a:r>
              <a:rPr lang="ar-SA" sz="2400" dirty="0"/>
              <a:t> ويمكن قياس الخصائص بعدة أساليب مثل:الاختبارات،والمقابلة،والملاحظة وقوائم تقدير السلوك.</a:t>
            </a:r>
          </a:p>
          <a:p>
            <a:pPr algn="r">
              <a:buFont typeface="Courier New" pitchFamily="49" charset="0"/>
              <a:buChar char="o"/>
            </a:pPr>
            <a:r>
              <a:rPr lang="ar-SA" sz="2400" dirty="0">
                <a:solidFill>
                  <a:srgbClr val="0070C0"/>
                </a:solidFill>
              </a:rPr>
              <a:t> القياس في مجال التعليم يعرف بأنه“ القيمة الرقمية (الكمية) التي يحصل عليها الطالب في اختبار ما. </a:t>
            </a:r>
          </a:p>
          <a:p>
            <a:pPr algn="r">
              <a:buNone/>
            </a:pPr>
            <a:r>
              <a:rPr lang="ar-SA" sz="2400" b="1" u="sng" dirty="0">
                <a:solidFill>
                  <a:srgbClr val="FF0000"/>
                </a:solidFill>
              </a:rPr>
              <a:t>* القياس تقديراً كمياً (أرقام)</a:t>
            </a:r>
            <a:endParaRPr lang="ar-SA" sz="2400" b="1" u="sng" dirty="0"/>
          </a:p>
          <a:p>
            <a:pPr algn="r">
              <a:buNone/>
            </a:pPr>
            <a:r>
              <a:rPr lang="ar-SA" sz="4400" dirty="0"/>
              <a:t> </a:t>
            </a:r>
          </a:p>
        </p:txBody>
      </p:sp>
      <p:sp>
        <p:nvSpPr>
          <p:cNvPr id="4" name="عنصر نائب لرقم الشريحة 3"/>
          <p:cNvSpPr>
            <a:spLocks noGrp="1"/>
          </p:cNvSpPr>
          <p:nvPr>
            <p:ph type="sldNum" sz="quarter" idx="12"/>
          </p:nvPr>
        </p:nvSpPr>
        <p:spPr/>
        <p:txBody>
          <a:bodyPr/>
          <a:lstStyle/>
          <a:p>
            <a:fld id="{3EFF8456-CBBF-477D-B882-06D038A6514D}" type="slidenum">
              <a:rPr lang="ar-SA" smtClean="0"/>
              <a:pPr/>
              <a:t>4</a:t>
            </a:fld>
            <a:endParaRPr lang="ar-SA"/>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algn="ctr"/>
            <a:endParaRPr lang="ar-SA" sz="4000" b="1" dirty="0">
              <a:solidFill>
                <a:srgbClr val="92D050"/>
              </a:solidFill>
            </a:endParaRPr>
          </a:p>
          <a:p>
            <a:pPr algn="ctr"/>
            <a:r>
              <a:rPr lang="ar-SA" sz="4000" b="1" dirty="0">
                <a:solidFill>
                  <a:srgbClr val="C00000"/>
                </a:solidFill>
              </a:rPr>
              <a:t>هل هناك علاقة بين المصطلحات الثلاثة (القياس-التقييم-التقويم)؟</a:t>
            </a:r>
          </a:p>
        </p:txBody>
      </p:sp>
      <p:sp>
        <p:nvSpPr>
          <p:cNvPr id="5" name="عنصر نائب لرقم الشريحة 4"/>
          <p:cNvSpPr>
            <a:spLocks noGrp="1"/>
          </p:cNvSpPr>
          <p:nvPr>
            <p:ph type="sldNum" sz="quarter" idx="12"/>
          </p:nvPr>
        </p:nvSpPr>
        <p:spPr/>
        <p:txBody>
          <a:bodyPr/>
          <a:lstStyle/>
          <a:p>
            <a:fld id="{3EFF8456-CBBF-477D-B882-06D038A6514D}" type="slidenum">
              <a:rPr lang="ar-SA" smtClean="0"/>
              <a:pPr/>
              <a:t>5</a:t>
            </a:fld>
            <a:endParaRPr lang="ar-SA"/>
          </a:p>
        </p:txBody>
      </p:sp>
      <p:pic>
        <p:nvPicPr>
          <p:cNvPr id="6" name="صورة 5" descr="تفكير.png"/>
          <p:cNvPicPr>
            <a:picLocks noChangeAspect="1"/>
          </p:cNvPicPr>
          <p:nvPr/>
        </p:nvPicPr>
        <p:blipFill>
          <a:blip r:embed="rId2"/>
          <a:stretch>
            <a:fillRect/>
          </a:stretch>
        </p:blipFill>
        <p:spPr>
          <a:xfrm>
            <a:off x="785786" y="3643314"/>
            <a:ext cx="1695450" cy="269557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a:solidFill>
                  <a:schemeClr val="accent3">
                    <a:lumMod val="75000"/>
                  </a:schemeClr>
                </a:solidFill>
              </a:rPr>
              <a:t>العلاقة بين المصطلحات الثلاثة</a:t>
            </a:r>
          </a:p>
        </p:txBody>
      </p:sp>
      <p:graphicFrame>
        <p:nvGraphicFramePr>
          <p:cNvPr id="14" name="عنصر نائب للمحتوى 13"/>
          <p:cNvGraphicFramePr>
            <a:graphicFrameLocks noGrp="1"/>
          </p:cNvGraphicFramePr>
          <p:nvPr>
            <p:ph idx="1"/>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عنصر نائب لرقم الشريحة 9"/>
          <p:cNvSpPr>
            <a:spLocks noGrp="1"/>
          </p:cNvSpPr>
          <p:nvPr>
            <p:ph type="sldNum" sz="quarter" idx="12"/>
          </p:nvPr>
        </p:nvSpPr>
        <p:spPr/>
        <p:txBody>
          <a:bodyPr/>
          <a:lstStyle/>
          <a:p>
            <a:fld id="{3EFF8456-CBBF-477D-B882-06D038A6514D}" type="slidenum">
              <a:rPr lang="ar-SA" smtClean="0"/>
              <a:pPr/>
              <a:t>6</a:t>
            </a:fld>
            <a:endParaRPr lang="ar-SA"/>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عنصر نائب للمحتوى 5"/>
          <p:cNvGraphicFramePr>
            <a:graphicFrameLocks noGrp="1"/>
          </p:cNvGraphicFramePr>
          <p:nvPr>
            <p:ph idx="1"/>
          </p:nvPr>
        </p:nvGraphicFramePr>
        <p:xfrm>
          <a:off x="357158" y="1857364"/>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عنصر نائب لرقم الشريحة 4"/>
          <p:cNvSpPr>
            <a:spLocks noGrp="1"/>
          </p:cNvSpPr>
          <p:nvPr>
            <p:ph type="sldNum" sz="quarter" idx="12"/>
          </p:nvPr>
        </p:nvSpPr>
        <p:spPr/>
        <p:txBody>
          <a:bodyPr/>
          <a:lstStyle/>
          <a:p>
            <a:fld id="{3EFF8456-CBBF-477D-B882-06D038A6514D}" type="slidenum">
              <a:rPr lang="ar-SA" smtClean="0"/>
              <a:pPr/>
              <a:t>7</a:t>
            </a:fld>
            <a:endParaRPr lang="ar-SA"/>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D00E5AE-6B1D-4944-BEE6-39764A3F7888}"/>
              </a:ext>
            </a:extLst>
          </p:cNvPr>
          <p:cNvSpPr>
            <a:spLocks noGrp="1"/>
          </p:cNvSpPr>
          <p:nvPr>
            <p:ph type="title"/>
          </p:nvPr>
        </p:nvSpPr>
        <p:spPr/>
        <p:txBody>
          <a:bodyPr/>
          <a:lstStyle/>
          <a:p>
            <a:r>
              <a:rPr lang="ar-SA" dirty="0"/>
              <a:t>مصطلحات أخرى</a:t>
            </a:r>
            <a:endParaRPr lang="en-US" dirty="0"/>
          </a:p>
        </p:txBody>
      </p:sp>
      <p:sp>
        <p:nvSpPr>
          <p:cNvPr id="3" name="عنصر نائب للمحتوى 2">
            <a:extLst>
              <a:ext uri="{FF2B5EF4-FFF2-40B4-BE49-F238E27FC236}">
                <a16:creationId xmlns:a16="http://schemas.microsoft.com/office/drawing/2014/main" id="{51A7795F-4490-4315-8BE3-67C1D09A568C}"/>
              </a:ext>
            </a:extLst>
          </p:cNvPr>
          <p:cNvSpPr>
            <a:spLocks noGrp="1"/>
          </p:cNvSpPr>
          <p:nvPr>
            <p:ph idx="1"/>
          </p:nvPr>
        </p:nvSpPr>
        <p:spPr/>
        <p:txBody>
          <a:bodyPr/>
          <a:lstStyle/>
          <a:p>
            <a:pPr algn="r"/>
            <a:r>
              <a:rPr lang="ar-SA" sz="2800" b="1" dirty="0">
                <a:solidFill>
                  <a:srgbClr val="FF0000"/>
                </a:solidFill>
              </a:rPr>
              <a:t>أ- العد :</a:t>
            </a:r>
            <a:r>
              <a:rPr lang="ar-SA" sz="2800" b="1" dirty="0">
                <a:solidFill>
                  <a:schemeClr val="accent1">
                    <a:lumMod val="50000"/>
                  </a:schemeClr>
                </a:solidFill>
              </a:rPr>
              <a:t>ما المقصود به</a:t>
            </a:r>
            <a:r>
              <a:rPr lang="ar-SA" sz="2800" dirty="0">
                <a:solidFill>
                  <a:schemeClr val="accent1">
                    <a:lumMod val="50000"/>
                  </a:schemeClr>
                </a:solidFill>
              </a:rPr>
              <a:t>؟</a:t>
            </a:r>
          </a:p>
          <a:p>
            <a:pPr algn="r"/>
            <a:r>
              <a:rPr lang="ar-SA" sz="2800" b="1" dirty="0">
                <a:solidFill>
                  <a:schemeClr val="accent2">
                    <a:lumMod val="50000"/>
                  </a:schemeClr>
                </a:solidFill>
              </a:rPr>
              <a:t>- ماهي علاقة " العد" ب " القياس " ؟؟</a:t>
            </a:r>
          </a:p>
          <a:p>
            <a:pPr algn="r"/>
            <a:endParaRPr lang="ar-SA" sz="2800" dirty="0"/>
          </a:p>
          <a:p>
            <a:pPr algn="r"/>
            <a:r>
              <a:rPr lang="ar-SA" sz="2800" b="1" dirty="0">
                <a:solidFill>
                  <a:srgbClr val="FF0000"/>
                </a:solidFill>
              </a:rPr>
              <a:t>ب – التقدير :</a:t>
            </a:r>
            <a:r>
              <a:rPr lang="ar-SA" sz="2800" dirty="0"/>
              <a:t> </a:t>
            </a:r>
            <a:r>
              <a:rPr lang="ar-SA" sz="2800" b="1" dirty="0">
                <a:solidFill>
                  <a:schemeClr val="accent4">
                    <a:lumMod val="50000"/>
                  </a:schemeClr>
                </a:solidFill>
              </a:rPr>
              <a:t>ما المقصود به ؟</a:t>
            </a:r>
          </a:p>
          <a:p>
            <a:pPr algn="r"/>
            <a:r>
              <a:rPr lang="ar-SA" sz="2800" b="1" dirty="0">
                <a:solidFill>
                  <a:schemeClr val="accent4">
                    <a:lumMod val="50000"/>
                  </a:schemeClr>
                </a:solidFill>
              </a:rPr>
              <a:t>- هل "التقدير" مرادف لمصطلح " </a:t>
            </a:r>
          </a:p>
          <a:p>
            <a:pPr algn="r"/>
            <a:r>
              <a:rPr lang="ar-SA" sz="2800" b="1" dirty="0">
                <a:solidFill>
                  <a:schemeClr val="accent4">
                    <a:lumMod val="50000"/>
                  </a:schemeClr>
                </a:solidFill>
              </a:rPr>
              <a:t>التقييم"؟</a:t>
            </a:r>
            <a:endParaRPr lang="en-US" sz="2800" b="1" dirty="0">
              <a:solidFill>
                <a:schemeClr val="accent4">
                  <a:lumMod val="50000"/>
                </a:schemeClr>
              </a:solidFill>
            </a:endParaRPr>
          </a:p>
        </p:txBody>
      </p:sp>
      <p:sp>
        <p:nvSpPr>
          <p:cNvPr id="4" name="عنصر نائب للتذييل 3">
            <a:extLst>
              <a:ext uri="{FF2B5EF4-FFF2-40B4-BE49-F238E27FC236}">
                <a16:creationId xmlns:a16="http://schemas.microsoft.com/office/drawing/2014/main" id="{DAE26A8E-9B26-4D0A-98CF-AFD31CCEAC44}"/>
              </a:ext>
            </a:extLst>
          </p:cNvPr>
          <p:cNvSpPr>
            <a:spLocks noGrp="1"/>
          </p:cNvSpPr>
          <p:nvPr>
            <p:ph type="ftr" sz="quarter" idx="11"/>
          </p:nvPr>
        </p:nvSpPr>
        <p:spPr/>
        <p:txBody>
          <a:bodyPr/>
          <a:lstStyle/>
          <a:p>
            <a:r>
              <a:rPr lang="ar-SA"/>
              <a:t>أ.ماجدة الشهري</a:t>
            </a:r>
          </a:p>
        </p:txBody>
      </p:sp>
      <p:sp>
        <p:nvSpPr>
          <p:cNvPr id="5" name="عنصر نائب لرقم الشريحة 4">
            <a:extLst>
              <a:ext uri="{FF2B5EF4-FFF2-40B4-BE49-F238E27FC236}">
                <a16:creationId xmlns:a16="http://schemas.microsoft.com/office/drawing/2014/main" id="{19D1BF36-DB3E-4958-89A0-5DEE9CEDDE1A}"/>
              </a:ext>
            </a:extLst>
          </p:cNvPr>
          <p:cNvSpPr>
            <a:spLocks noGrp="1"/>
          </p:cNvSpPr>
          <p:nvPr>
            <p:ph type="sldNum" sz="quarter" idx="12"/>
          </p:nvPr>
        </p:nvSpPr>
        <p:spPr/>
        <p:txBody>
          <a:bodyPr/>
          <a:lstStyle/>
          <a:p>
            <a:fld id="{3EFF8456-CBBF-477D-B882-06D038A6514D}" type="slidenum">
              <a:rPr lang="ar-SA" smtClean="0"/>
              <a:pPr/>
              <a:t>8</a:t>
            </a:fld>
            <a:endParaRPr lang="ar-SA"/>
          </a:p>
        </p:txBody>
      </p:sp>
      <p:pic>
        <p:nvPicPr>
          <p:cNvPr id="8" name="صورة 7">
            <a:extLst>
              <a:ext uri="{FF2B5EF4-FFF2-40B4-BE49-F238E27FC236}">
                <a16:creationId xmlns:a16="http://schemas.microsoft.com/office/drawing/2014/main" id="{59FC08D8-E6FC-459B-BDF6-4E12DBFD03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2780928"/>
            <a:ext cx="2413287" cy="2836540"/>
          </a:xfrm>
          <a:prstGeom prst="rect">
            <a:avLst/>
          </a:prstGeom>
        </p:spPr>
      </p:pic>
    </p:spTree>
    <p:extLst>
      <p:ext uri="{BB962C8B-B14F-4D97-AF65-F5344CB8AC3E}">
        <p14:creationId xmlns:p14="http://schemas.microsoft.com/office/powerpoint/2010/main" val="3569767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F13DDA2-92D5-4FC0-B8A7-3E6E44FE9DBF}"/>
              </a:ext>
            </a:extLst>
          </p:cNvPr>
          <p:cNvSpPr>
            <a:spLocks noGrp="1"/>
          </p:cNvSpPr>
          <p:nvPr>
            <p:ph type="title"/>
          </p:nvPr>
        </p:nvSpPr>
        <p:spPr/>
        <p:txBody>
          <a:bodyPr/>
          <a:lstStyle/>
          <a:p>
            <a:pPr algn="ctr"/>
            <a:r>
              <a:rPr lang="ar-SA" b="1" dirty="0">
                <a:solidFill>
                  <a:srgbClr val="FF0000"/>
                </a:solidFill>
              </a:rPr>
              <a:t>أهمية التقويم </a:t>
            </a:r>
            <a:endParaRPr lang="en-US" b="1" dirty="0">
              <a:solidFill>
                <a:srgbClr val="FF0000"/>
              </a:solidFill>
            </a:endParaRPr>
          </a:p>
        </p:txBody>
      </p:sp>
      <p:sp>
        <p:nvSpPr>
          <p:cNvPr id="3" name="عنصر نائب للمحتوى 2">
            <a:extLst>
              <a:ext uri="{FF2B5EF4-FFF2-40B4-BE49-F238E27FC236}">
                <a16:creationId xmlns:a16="http://schemas.microsoft.com/office/drawing/2014/main" id="{29A76A66-E1C9-459B-B827-18AA5268288B}"/>
              </a:ext>
            </a:extLst>
          </p:cNvPr>
          <p:cNvSpPr>
            <a:spLocks noGrp="1"/>
          </p:cNvSpPr>
          <p:nvPr>
            <p:ph idx="1"/>
          </p:nvPr>
        </p:nvSpPr>
        <p:spPr/>
        <p:txBody>
          <a:bodyPr>
            <a:normAutofit/>
          </a:bodyPr>
          <a:lstStyle/>
          <a:p>
            <a:pPr marL="0" indent="0" algn="ctr">
              <a:buNone/>
            </a:pPr>
            <a:endParaRPr lang="ar-SA" sz="3200" b="1" dirty="0">
              <a:solidFill>
                <a:srgbClr val="002060"/>
              </a:solidFill>
            </a:endParaRPr>
          </a:p>
          <a:p>
            <a:pPr marL="0" indent="0" algn="ctr">
              <a:buNone/>
            </a:pPr>
            <a:endParaRPr lang="ar-SA" sz="3200" b="1" dirty="0">
              <a:solidFill>
                <a:srgbClr val="002060"/>
              </a:solidFill>
            </a:endParaRPr>
          </a:p>
          <a:p>
            <a:pPr marL="0" indent="0" algn="ctr">
              <a:buNone/>
            </a:pPr>
            <a:endParaRPr lang="ar-SA" sz="3200" b="1" dirty="0">
              <a:solidFill>
                <a:srgbClr val="002060"/>
              </a:solidFill>
            </a:endParaRPr>
          </a:p>
          <a:p>
            <a:pPr algn="ctr"/>
            <a:r>
              <a:rPr lang="ar-SA" sz="3200" b="1" dirty="0">
                <a:solidFill>
                  <a:srgbClr val="002060"/>
                </a:solidFill>
              </a:rPr>
              <a:t>التقويم من أخطر و أهم المراحل في العملية التربوية لماذا؟</a:t>
            </a:r>
            <a:endParaRPr lang="en-US" sz="3200" b="1" dirty="0">
              <a:solidFill>
                <a:srgbClr val="002060"/>
              </a:solidFill>
            </a:endParaRPr>
          </a:p>
        </p:txBody>
      </p:sp>
      <p:sp>
        <p:nvSpPr>
          <p:cNvPr id="4" name="عنصر نائب للتذييل 3">
            <a:extLst>
              <a:ext uri="{FF2B5EF4-FFF2-40B4-BE49-F238E27FC236}">
                <a16:creationId xmlns:a16="http://schemas.microsoft.com/office/drawing/2014/main" id="{596F0B97-F505-433D-B43A-2ACBE9FC96E1}"/>
              </a:ext>
            </a:extLst>
          </p:cNvPr>
          <p:cNvSpPr>
            <a:spLocks noGrp="1"/>
          </p:cNvSpPr>
          <p:nvPr>
            <p:ph type="ftr" sz="quarter" idx="11"/>
          </p:nvPr>
        </p:nvSpPr>
        <p:spPr/>
        <p:txBody>
          <a:bodyPr/>
          <a:lstStyle/>
          <a:p>
            <a:r>
              <a:rPr lang="ar-SA"/>
              <a:t>أ.ماجدة الشهري</a:t>
            </a:r>
          </a:p>
        </p:txBody>
      </p:sp>
      <p:sp>
        <p:nvSpPr>
          <p:cNvPr id="5" name="عنصر نائب لرقم الشريحة 4">
            <a:extLst>
              <a:ext uri="{FF2B5EF4-FFF2-40B4-BE49-F238E27FC236}">
                <a16:creationId xmlns:a16="http://schemas.microsoft.com/office/drawing/2014/main" id="{F6844DDF-E1D3-4A85-9302-DE4B2B8614A0}"/>
              </a:ext>
            </a:extLst>
          </p:cNvPr>
          <p:cNvSpPr>
            <a:spLocks noGrp="1"/>
          </p:cNvSpPr>
          <p:nvPr>
            <p:ph type="sldNum" sz="quarter" idx="12"/>
          </p:nvPr>
        </p:nvSpPr>
        <p:spPr/>
        <p:txBody>
          <a:bodyPr/>
          <a:lstStyle/>
          <a:p>
            <a:fld id="{3EFF8456-CBBF-477D-B882-06D038A6514D}" type="slidenum">
              <a:rPr lang="ar-SA" smtClean="0"/>
              <a:pPr/>
              <a:t>9</a:t>
            </a:fld>
            <a:endParaRPr lang="ar-SA"/>
          </a:p>
        </p:txBody>
      </p:sp>
    </p:spTree>
    <p:extLst>
      <p:ext uri="{BB962C8B-B14F-4D97-AF65-F5344CB8AC3E}">
        <p14:creationId xmlns:p14="http://schemas.microsoft.com/office/powerpoint/2010/main" val="3493404618"/>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1358</TotalTime>
  <Words>1245</Words>
  <Application>Microsoft Office PowerPoint</Application>
  <PresentationFormat>عرض على الشاشة (4:3)</PresentationFormat>
  <Paragraphs>165</Paragraphs>
  <Slides>22</Slides>
  <Notes>1</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22</vt:i4>
      </vt:variant>
    </vt:vector>
  </HeadingPairs>
  <TitlesOfParts>
    <vt:vector size="28" baseType="lpstr">
      <vt:lpstr>Arial</vt:lpstr>
      <vt:lpstr>Calibri</vt:lpstr>
      <vt:lpstr>Calibri Light</vt:lpstr>
      <vt:lpstr>Courier New</vt:lpstr>
      <vt:lpstr>Wingdings</vt:lpstr>
      <vt:lpstr>نسق Office</vt:lpstr>
      <vt:lpstr>المحاضرة (1) مفهوم التقويم وأهميته</vt:lpstr>
      <vt:lpstr>أبرز المفاهيم:</vt:lpstr>
      <vt:lpstr>عرض تقديمي في PowerPoint</vt:lpstr>
      <vt:lpstr>عرض تقديمي في PowerPoint</vt:lpstr>
      <vt:lpstr>عرض تقديمي في PowerPoint</vt:lpstr>
      <vt:lpstr>العلاقة بين المصطلحات الثلاثة</vt:lpstr>
      <vt:lpstr>عرض تقديمي في PowerPoint</vt:lpstr>
      <vt:lpstr>مصطلحات أخرى</vt:lpstr>
      <vt:lpstr>أهمية التقويم </vt:lpstr>
      <vt:lpstr>التقويم في منظومة التعليم</vt:lpstr>
      <vt:lpstr>التقويم في منظومة التعليم</vt:lpstr>
      <vt:lpstr>عرض تقديمي في PowerPoint</vt:lpstr>
      <vt:lpstr>عرض تقديمي في PowerPoint</vt:lpstr>
      <vt:lpstr>عرض تقديمي في PowerPoint</vt:lpstr>
      <vt:lpstr>التقويم في منظومة التدريس</vt:lpstr>
      <vt:lpstr>أغراض التقويم</vt:lpstr>
      <vt:lpstr>أهداف التقويم ووظائفه</vt:lpstr>
      <vt:lpstr>خصائص التقويم الجيد</vt:lpstr>
      <vt:lpstr>شروط التقويم الجيد</vt:lpstr>
      <vt:lpstr>عرض تقديمي في PowerPoint</vt:lpstr>
      <vt:lpstr>الأخطاء المحتملة في عملية التقويم</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المحاضرة (1) مبادئ أساسية في القياس والتقويم</dc:title>
  <dc:creator>مرحبا</dc:creator>
  <cp:lastModifiedBy>joodi aljodi</cp:lastModifiedBy>
  <cp:revision>87</cp:revision>
  <dcterms:created xsi:type="dcterms:W3CDTF">2014-02-02T15:42:35Z</dcterms:created>
  <dcterms:modified xsi:type="dcterms:W3CDTF">2019-01-12T19:34:56Z</dcterms:modified>
</cp:coreProperties>
</file>