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t>13/05/38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574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t>13/05/38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345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t>13/05/38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618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t>13/05/38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635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t>13/05/38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01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t>13/05/38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585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t>13/05/38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09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t>13/05/38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906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t>13/05/38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412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t>13/05/38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908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t>13/05/38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061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77FD-FDBD-4482-919E-A4A7AB356DA6}" type="datetimeFigureOut">
              <a:rPr lang="ar-SA" smtClean="0"/>
              <a:t>13/05/38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D294-E1CF-4A91-ABD2-A5BC812BAF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8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1524000" y="1934936"/>
            <a:ext cx="8918121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المفاهيم الأساسية لعلم الأحصاء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0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2110" t="11366" r="32816" b="8689"/>
          <a:stretch/>
        </p:blipFill>
        <p:spPr>
          <a:xfrm>
            <a:off x="2261506" y="222308"/>
            <a:ext cx="7800563" cy="66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3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4954" t="13868" r="33459" b="43321"/>
          <a:stretch/>
        </p:blipFill>
        <p:spPr>
          <a:xfrm>
            <a:off x="4229849" y="187778"/>
            <a:ext cx="6123964" cy="319223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32663" t="10605" r="32093" b="65083"/>
          <a:stretch/>
        </p:blipFill>
        <p:spPr>
          <a:xfrm>
            <a:off x="2555422" y="3575957"/>
            <a:ext cx="8401050" cy="2182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470071" y="261257"/>
            <a:ext cx="2000250" cy="293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البيانات الاحصائية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9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31405" t="34260" r="33530" b="4377"/>
          <a:stretch/>
        </p:blipFill>
        <p:spPr>
          <a:xfrm>
            <a:off x="3778267" y="221634"/>
            <a:ext cx="7055141" cy="461162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1484" t="9862" r="32510" b="84909"/>
          <a:stretch/>
        </p:blipFill>
        <p:spPr>
          <a:xfrm>
            <a:off x="5306932" y="4833258"/>
            <a:ext cx="5033322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t="25871" b="49126"/>
          <a:stretch/>
        </p:blipFill>
        <p:spPr>
          <a:xfrm>
            <a:off x="4718959" y="2024747"/>
            <a:ext cx="6302586" cy="1624693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682592" y="416378"/>
            <a:ext cx="3028951" cy="1436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 smtClean="0">
                <a:solidFill>
                  <a:schemeClr val="tx1"/>
                </a:solidFill>
              </a:rPr>
              <a:t>مثال:</a:t>
            </a:r>
          </a:p>
          <a:p>
            <a:r>
              <a:rPr lang="ar-SA" b="1" dirty="0" smtClean="0">
                <a:solidFill>
                  <a:schemeClr val="tx1"/>
                </a:solidFill>
              </a:rPr>
              <a:t>عين نوع البيانات (كمية - وصفية)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603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</Words>
  <Application>Microsoft Office PowerPoint</Application>
  <PresentationFormat>ملء الشاشة</PresentationFormat>
  <Paragraphs>4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نسق Office</vt:lpstr>
      <vt:lpstr>المفاهيم الأساسية لعلم الأحصاء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Laila</cp:lastModifiedBy>
  <cp:revision>12</cp:revision>
  <dcterms:created xsi:type="dcterms:W3CDTF">2017-02-08T06:42:40Z</dcterms:created>
  <dcterms:modified xsi:type="dcterms:W3CDTF">2017-02-09T07:41:50Z</dcterms:modified>
</cp:coreProperties>
</file>